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3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4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5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6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7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8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9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10.xml" ContentType="application/vnd.openxmlformats-officedocument.presentationml.notesSl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notesSlides/notesSlide11.xml" ContentType="application/vnd.openxmlformats-officedocument.presentationml.notesSl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notesSlides/notesSlide12.xml" ContentType="application/vnd.openxmlformats-officedocument.presentationml.notesSl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notesSlides/notesSlide13.xml" ContentType="application/vnd.openxmlformats-officedocument.presentationml.notesSlid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7"/>
  </p:notesMasterIdLst>
  <p:sldIdLst>
    <p:sldId id="379" r:id="rId2"/>
    <p:sldId id="380" r:id="rId3"/>
    <p:sldId id="609" r:id="rId4"/>
    <p:sldId id="597" r:id="rId5"/>
    <p:sldId id="598" r:id="rId6"/>
    <p:sldId id="599" r:id="rId7"/>
    <p:sldId id="600" r:id="rId8"/>
    <p:sldId id="601" r:id="rId9"/>
    <p:sldId id="602" r:id="rId10"/>
    <p:sldId id="603" r:id="rId11"/>
    <p:sldId id="604" r:id="rId12"/>
    <p:sldId id="605" r:id="rId13"/>
    <p:sldId id="606" r:id="rId14"/>
    <p:sldId id="607" r:id="rId15"/>
    <p:sldId id="608" r:id="rId16"/>
    <p:sldId id="549" r:id="rId17"/>
    <p:sldId id="550" r:id="rId18"/>
    <p:sldId id="551" r:id="rId19"/>
    <p:sldId id="552" r:id="rId20"/>
    <p:sldId id="553" r:id="rId21"/>
    <p:sldId id="554" r:id="rId22"/>
    <p:sldId id="591" r:id="rId23"/>
    <p:sldId id="592" r:id="rId24"/>
    <p:sldId id="593" r:id="rId25"/>
    <p:sldId id="594" r:id="rId26"/>
    <p:sldId id="595" r:id="rId27"/>
    <p:sldId id="596" r:id="rId28"/>
    <p:sldId id="543" r:id="rId29"/>
    <p:sldId id="544" r:id="rId30"/>
    <p:sldId id="545" r:id="rId31"/>
    <p:sldId id="546" r:id="rId32"/>
    <p:sldId id="547" r:id="rId33"/>
    <p:sldId id="548" r:id="rId34"/>
    <p:sldId id="585" r:id="rId35"/>
    <p:sldId id="586" r:id="rId36"/>
    <p:sldId id="587" r:id="rId37"/>
    <p:sldId id="588" r:id="rId38"/>
    <p:sldId id="589" r:id="rId39"/>
    <p:sldId id="590" r:id="rId40"/>
    <p:sldId id="540" r:id="rId41"/>
    <p:sldId id="531" r:id="rId42"/>
    <p:sldId id="538" r:id="rId43"/>
    <p:sldId id="542" r:id="rId44"/>
    <p:sldId id="539" r:id="rId45"/>
    <p:sldId id="535" r:id="rId46"/>
    <p:sldId id="567" r:id="rId47"/>
    <p:sldId id="568" r:id="rId48"/>
    <p:sldId id="569" r:id="rId49"/>
    <p:sldId id="570" r:id="rId50"/>
    <p:sldId id="571" r:id="rId51"/>
    <p:sldId id="572" r:id="rId52"/>
    <p:sldId id="573" r:id="rId53"/>
    <p:sldId id="574" r:id="rId54"/>
    <p:sldId id="575" r:id="rId55"/>
    <p:sldId id="576" r:id="rId56"/>
    <p:sldId id="577" r:id="rId57"/>
    <p:sldId id="578" r:id="rId58"/>
    <p:sldId id="579" r:id="rId59"/>
    <p:sldId id="580" r:id="rId60"/>
    <p:sldId id="581" r:id="rId61"/>
    <p:sldId id="582" r:id="rId62"/>
    <p:sldId id="583" r:id="rId63"/>
    <p:sldId id="584" r:id="rId64"/>
    <p:sldId id="561" r:id="rId65"/>
    <p:sldId id="562" r:id="rId66"/>
    <p:sldId id="563" r:id="rId67"/>
    <p:sldId id="564" r:id="rId68"/>
    <p:sldId id="565" r:id="rId69"/>
    <p:sldId id="566" r:id="rId70"/>
    <p:sldId id="556" r:id="rId71"/>
    <p:sldId id="557" r:id="rId72"/>
    <p:sldId id="558" r:id="rId73"/>
    <p:sldId id="559" r:id="rId74"/>
    <p:sldId id="560" r:id="rId75"/>
    <p:sldId id="555" r:id="rId7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33"/>
    <a:srgbClr val="518FCF"/>
    <a:srgbClr val="3746FD"/>
    <a:srgbClr val="9A9A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DD-4D36-BCD0-81351C94B5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DD-4D36-BCD0-81351C94B51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DD-4D36-BCD0-81351C94B51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DD-4D36-BCD0-81351C94B51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DD-4D36-BCD0-81351C94B51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DD-4D36-BCD0-81351C94B5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DD-4D36-BCD0-81351C94B51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B79-4650-B7B5-C9D6872CF1DF}"/>
              </c:ext>
            </c:extLst>
          </c:dPt>
          <c:cat>
            <c:strRef>
              <c:f>Sheet1!$A$2:$A$9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CDD-4D36-BCD0-81351C94B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E8-4FFF-85EB-7A7F384B1C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E8-4FFF-85EB-7A7F384B1C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E8-4FFF-85EB-7A7F384B1C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E8-4FFF-85EB-7A7F384B1C5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E8-4FFF-85EB-7A7F384B1C5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E8-4FFF-85EB-7A7F384B1C5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EE8-4FFF-85EB-7A7F384B1C58}"/>
              </c:ext>
            </c:extLst>
          </c:dPt>
          <c:cat>
            <c:strRef>
              <c:f>Sheet1!$A$2:$A$8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651-8F02-BC6D51577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B73A0B-7635-4539-AC60-8D109EEB137C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36D1D-F239-4D2D-8D52-0415315C3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853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BA39E-8AF2-C255-E847-431F962FE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490FAD-FB95-8B4A-D284-C7A9CF2F14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1F4170-135B-E708-EBF2-4CBAB59530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E54CB2-5B78-8312-1650-D44BC13326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5506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036D1D-F239-4D2D-8D52-0415315C3F0E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2005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07636-DEAF-CDA1-8794-65CC3F7EE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6EA546-3194-BBA9-AD3F-76B30E6CA1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054E03-9CE7-BAF9-F2AE-A229C2FFFD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1CFE7A-6099-39D4-1739-C2A3445CB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7898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79677-2D2C-0639-4BDD-82CE80373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38060B-E24F-2EF0-0B73-F8F9F12551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C7D341-D8AB-DD86-EBB1-EC52E60341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8A127C-53AF-B758-D7BF-BBE76D6E4A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9321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43EA5-A018-A48B-6431-1E095656B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3D9ADA-E755-EFED-B3F0-C2F1128BE0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E3ABD7-E90A-485E-990E-733EF58FF9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EA2F48-48A2-6A46-988D-7A6B98FB2A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470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6833C-CC3F-97E2-92C7-C2DE431E6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F561DC-B6D9-1521-4372-50BD634741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28A685-93C4-3B3F-A64C-EE87F7BB9F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EBF302-104B-DA76-0B88-25C5BC4C88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8126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AA0A3-1725-ED34-9C15-1377D0F01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6959DF-EDF6-134D-BB20-9B52D4782A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9D7659-EDDF-03BA-B1B5-B62B0D1187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0FB6F2-3B97-9384-8DE3-72BF95EFCC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830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0240A-766B-8FAB-400E-D869B4EDF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E0475B-2F98-51D0-849E-BDDE44D5D7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AE97F2-D618-0A9A-B190-92AAB7214B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AD164-10FD-33BC-AE1B-023ACEFBEB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4513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40F55-4D9C-AA1F-8F24-B429F7D7A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BBEF86-508D-E971-FE90-3FF47BDDEB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F89F32-8D9C-867F-3E0C-CE29646C25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19EB74-CC0A-6039-1DFF-67D19FA692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7073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C0B9B-BCE8-C0F7-F36E-609517063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EC2C15-A03F-184F-7902-D5929FDC7C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019F75-C39D-B635-B2E9-8A5C4AD602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F9E7B0-530E-F71C-D5AC-3A46A323C2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3307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1445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74C0C-23F2-1812-16F4-99219DC23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8CABD1-D2D7-7589-690B-0DA06ED61A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415CEA-CE01-D28B-685C-9FB9D20431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67D62B-607C-3B89-383F-6EEF953501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3398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229A5-9E92-CEC4-F7E9-EE9EF0EB1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1ADE06-121A-A9D5-16E1-609BD409D1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FD8A59-E86E-E219-B10C-38AAF36601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B2997A-30C4-254E-3CD2-E319E3FFB5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6DEE0E-D534-4A33-9A7E-453618DBB000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623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1E698-99C4-D58E-A94B-3CBE60C5F1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356749-3C4A-7625-318B-891820ADD4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4B211D-F0B3-31D8-2B7E-E2A3B85A9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3D916-A02A-4CE2-880F-3F846FC53A69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23A4E3-DB17-AA6B-3861-8D7449823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FA456B-02E2-6B9F-F4EB-5A2446C7D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3000-86BB-497D-AE31-64C803B09B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718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177EA-D44A-002A-2AEE-241DE6248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7E5E7C-0371-612E-7512-1A7F4A083C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E2F1DE-B4FC-338A-AF2C-34C8DB5619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9766E1-2357-6BB1-DD4F-8E6C2F578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3D916-A02A-4CE2-880F-3F846FC53A69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0473C9-C81C-9349-85B4-F1B1E726B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FE3A75-4877-4637-AD87-CD1B18898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3000-86BB-497D-AE31-64C803B09B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231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18BEE-93F0-201B-3473-264838096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71D1D2-B500-F618-A804-1C2515D1D8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8482A-3A05-FDB0-60A6-989CA520B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3D916-A02A-4CE2-880F-3F846FC53A69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7D10CE-0061-4C10-6BF5-A27F230DF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AA5678-3BA5-CFB6-5684-B5939F1FB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3000-86BB-497D-AE31-64C803B09B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417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90142B-61A4-4B16-20BD-3D660FEDE3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84FB68-FB8A-162D-BFE0-2B57590701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6D77B1-27DB-71AC-804F-8BF2A2A73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3D916-A02A-4CE2-880F-3F846FC53A69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38564B-87C7-074D-8E6C-76B7D9A5A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7AC93B-3E5A-B0BC-4A97-5E899E582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3000-86BB-497D-AE31-64C803B09B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302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15493-BEE0-EC13-5CFD-C8A2CC26F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8B1622-6289-6EF5-E0CD-EB8CDBF67B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9F5CC9-FD01-7D39-710B-0710A66BE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3D916-A02A-4CE2-880F-3F846FC53A69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6C95FB-B8CB-6940-EAF8-57C8F6154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8E73AA-6E5C-319A-498A-B963C8A3C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3000-86BB-497D-AE31-64C803B09B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206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CE627-4098-3854-C4A1-78CCE5BAF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B0AD56-D4F6-3B5B-8841-F756FC0244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2DA4F8-3B64-2A97-F9FA-EA6494F1A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3D916-A02A-4CE2-880F-3F846FC53A69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48121-07AF-A75B-D17A-38C754A46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5E22C-8956-57AF-5681-7C101548F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3000-86BB-497D-AE31-64C803B09B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691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3B519-846D-5F88-D7CD-4DCA42FA9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355005-3CDE-7160-9053-20ABEB5A11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DE7582-1566-8A2C-D774-2D6B8027B2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607152-1F80-596D-30ED-C30FE092D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3D916-A02A-4CE2-880F-3F846FC53A69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A77B99-249A-CBA9-BB44-662DDC2FF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3AC022-E6D6-0439-D461-0821859EA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3000-86BB-497D-AE31-64C803B09B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361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E2F1A-EAEC-237D-8A39-180D09ED7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828E81-CEFF-C6A1-2707-2346505A2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065188-CE99-1A8F-051A-4AC1F4B358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D11A9C-15B6-3132-0D9B-BEC0F3AB82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1BCB3D-AF6B-2C11-C366-E9238FA02F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36ACC7-B67D-38C3-8405-DFB61445D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3D916-A02A-4CE2-880F-3F846FC53A69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FA39B3-3DE0-A389-6C2C-B331A5A42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FB484C-F582-11CF-6D40-2BE1C2713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3000-86BB-497D-AE31-64C803B09B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408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29521-278E-7699-2F1B-7A76AEA97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03BEF6-62A0-3180-BA6B-B71F54244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3D916-A02A-4CE2-880F-3F846FC53A69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B48032-FF64-5319-9D5D-0FD4FE753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30DA56-8ACB-2954-2D64-22A988C75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3000-86BB-497D-AE31-64C803B09B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320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A793D4-1566-03E8-AB59-D533A5D77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3D916-A02A-4CE2-880F-3F846FC53A69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602A5B-FC9D-714C-093C-17C1F2DBF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8F7C0B-7BFD-6733-FC24-7EF186EE3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3000-86BB-497D-AE31-64C803B09B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70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. Saeed Faal"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2794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B7C83-F879-9E8C-13BF-FA58FC36A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914F6-E58F-C497-1012-6B3BDC251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5A542F-8BFF-ADA7-268B-895AA419E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B3D08-6A56-52E4-694D-C0EF155E9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3D916-A02A-4CE2-880F-3F846FC53A69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8D5F22-A365-BAA8-8C5D-F22BF1376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1D0D55-2826-4025-E030-81883B2EC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3000-86BB-497D-AE31-64C803B09B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665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3843F4-4F9F-4556-112E-A85BDCE53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7DE58E-AB06-992D-0A20-A71BC92EC6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AAC48-F8AF-43A5-20A7-078FA6E9B0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D3D916-A02A-4CE2-880F-3F846FC53A69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F4CB14-A156-9978-841B-AE29D0131F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ACBDE9-D5F9-03EC-E795-05F0AFADA2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933000-86BB-497D-AE31-64C803B09B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953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befonts.com/objective-font-family.html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Relationship Id="rId9" Type="http://schemas.openxmlformats.org/officeDocument/2006/relationships/image" Target="../media/image26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svg"/><Relationship Id="rId7" Type="http://schemas.openxmlformats.org/officeDocument/2006/relationships/image" Target="../media/image22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8.svg"/><Relationship Id="rId10" Type="http://schemas.openxmlformats.org/officeDocument/2006/relationships/image" Target="../media/image25.png"/><Relationship Id="rId4" Type="http://schemas.openxmlformats.org/officeDocument/2006/relationships/image" Target="../media/image27.png"/><Relationship Id="rId9" Type="http://schemas.openxmlformats.org/officeDocument/2006/relationships/image" Target="../media/image24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30.svg"/><Relationship Id="rId3" Type="http://schemas.openxmlformats.org/officeDocument/2006/relationships/image" Target="../media/image20.svg"/><Relationship Id="rId7" Type="http://schemas.openxmlformats.org/officeDocument/2006/relationships/image" Target="../media/image22.sv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8.svg"/><Relationship Id="rId10" Type="http://schemas.openxmlformats.org/officeDocument/2006/relationships/image" Target="../media/image25.png"/><Relationship Id="rId4" Type="http://schemas.openxmlformats.org/officeDocument/2006/relationships/image" Target="../media/image27.png"/><Relationship Id="rId9" Type="http://schemas.openxmlformats.org/officeDocument/2006/relationships/image" Target="../media/image2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2" Type="http://schemas.openxmlformats.org/officeDocument/2006/relationships/chart" Target="../charts/chart3.xml"/><Relationship Id="rId16" Type="http://schemas.openxmlformats.org/officeDocument/2006/relationships/image" Target="../media/image32.sv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svg"/><Relationship Id="rId11" Type="http://schemas.openxmlformats.org/officeDocument/2006/relationships/image" Target="../media/image25.png"/><Relationship Id="rId5" Type="http://schemas.openxmlformats.org/officeDocument/2006/relationships/image" Target="../media/image27.png"/><Relationship Id="rId15" Type="http://schemas.openxmlformats.org/officeDocument/2006/relationships/image" Target="../media/image31.png"/><Relationship Id="rId10" Type="http://schemas.openxmlformats.org/officeDocument/2006/relationships/image" Target="../media/image24.svg"/><Relationship Id="rId4" Type="http://schemas.openxmlformats.org/officeDocument/2006/relationships/image" Target="../media/image20.svg"/><Relationship Id="rId9" Type="http://schemas.openxmlformats.org/officeDocument/2006/relationships/image" Target="../media/image23.png"/><Relationship Id="rId14" Type="http://schemas.openxmlformats.org/officeDocument/2006/relationships/image" Target="../media/image30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4.svg"/><Relationship Id="rId18" Type="http://schemas.openxmlformats.org/officeDocument/2006/relationships/image" Target="../media/image31.png"/><Relationship Id="rId3" Type="http://schemas.openxmlformats.org/officeDocument/2006/relationships/chart" Target="../charts/chart4.xml"/><Relationship Id="rId7" Type="http://schemas.openxmlformats.org/officeDocument/2006/relationships/image" Target="../media/image20.svg"/><Relationship Id="rId12" Type="http://schemas.openxmlformats.org/officeDocument/2006/relationships/image" Target="../media/image23.png"/><Relationship Id="rId17" Type="http://schemas.openxmlformats.org/officeDocument/2006/relationships/image" Target="../media/image30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png"/><Relationship Id="rId11" Type="http://schemas.openxmlformats.org/officeDocument/2006/relationships/image" Target="../media/image22.svg"/><Relationship Id="rId5" Type="http://schemas.openxmlformats.org/officeDocument/2006/relationships/image" Target="../media/image34.svg"/><Relationship Id="rId15" Type="http://schemas.openxmlformats.org/officeDocument/2006/relationships/image" Target="../media/image26.svg"/><Relationship Id="rId10" Type="http://schemas.openxmlformats.org/officeDocument/2006/relationships/image" Target="../media/image21.png"/><Relationship Id="rId19" Type="http://schemas.openxmlformats.org/officeDocument/2006/relationships/image" Target="../media/image32.svg"/><Relationship Id="rId4" Type="http://schemas.openxmlformats.org/officeDocument/2006/relationships/image" Target="../media/image33.png"/><Relationship Id="rId9" Type="http://schemas.openxmlformats.org/officeDocument/2006/relationships/image" Target="../media/image28.svg"/><Relationship Id="rId1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12.svg"/><Relationship Id="rId10" Type="http://schemas.openxmlformats.org/officeDocument/2006/relationships/image" Target="../media/image9.png"/><Relationship Id="rId4" Type="http://schemas.openxmlformats.org/officeDocument/2006/relationships/image" Target="../media/image11.png"/><Relationship Id="rId9" Type="http://schemas.openxmlformats.org/officeDocument/2006/relationships/image" Target="../media/image8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4.svg"/><Relationship Id="rId7" Type="http://schemas.openxmlformats.org/officeDocument/2006/relationships/image" Target="../media/image6.sv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12.svg"/><Relationship Id="rId10" Type="http://schemas.openxmlformats.org/officeDocument/2006/relationships/image" Target="../media/image9.png"/><Relationship Id="rId4" Type="http://schemas.openxmlformats.org/officeDocument/2006/relationships/image" Target="../media/image11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chart" Target="../charts/chart5.xml"/><Relationship Id="rId16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9.png"/><Relationship Id="rId5" Type="http://schemas.openxmlformats.org/officeDocument/2006/relationships/image" Target="../media/image11.png"/><Relationship Id="rId15" Type="http://schemas.openxmlformats.org/officeDocument/2006/relationships/image" Target="../media/image15.png"/><Relationship Id="rId10" Type="http://schemas.openxmlformats.org/officeDocument/2006/relationships/image" Target="../media/image8.svg"/><Relationship Id="rId4" Type="http://schemas.openxmlformats.org/officeDocument/2006/relationships/image" Target="../media/image4.svg"/><Relationship Id="rId9" Type="http://schemas.openxmlformats.org/officeDocument/2006/relationships/image" Target="../media/image7.png"/><Relationship Id="rId14" Type="http://schemas.openxmlformats.org/officeDocument/2006/relationships/image" Target="../media/image14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8.svg"/><Relationship Id="rId18" Type="http://schemas.openxmlformats.org/officeDocument/2006/relationships/image" Target="../media/image15.png"/><Relationship Id="rId3" Type="http://schemas.openxmlformats.org/officeDocument/2006/relationships/chart" Target="../charts/chart6.xml"/><Relationship Id="rId7" Type="http://schemas.openxmlformats.org/officeDocument/2006/relationships/image" Target="../media/image4.svg"/><Relationship Id="rId12" Type="http://schemas.openxmlformats.org/officeDocument/2006/relationships/image" Target="../media/image7.png"/><Relationship Id="rId17" Type="http://schemas.openxmlformats.org/officeDocument/2006/relationships/image" Target="../media/image14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.svg"/><Relationship Id="rId5" Type="http://schemas.openxmlformats.org/officeDocument/2006/relationships/image" Target="../media/image18.svg"/><Relationship Id="rId15" Type="http://schemas.openxmlformats.org/officeDocument/2006/relationships/image" Target="../media/image10.svg"/><Relationship Id="rId10" Type="http://schemas.openxmlformats.org/officeDocument/2006/relationships/image" Target="../media/image5.png"/><Relationship Id="rId19" Type="http://schemas.openxmlformats.org/officeDocument/2006/relationships/image" Target="../media/image16.svg"/><Relationship Id="rId4" Type="http://schemas.openxmlformats.org/officeDocument/2006/relationships/image" Target="../media/image17.png"/><Relationship Id="rId9" Type="http://schemas.openxmlformats.org/officeDocument/2006/relationships/image" Target="../media/image12.svg"/><Relationship Id="rId1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Relationship Id="rId9" Type="http://schemas.openxmlformats.org/officeDocument/2006/relationships/image" Target="../media/image26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svg"/><Relationship Id="rId7" Type="http://schemas.openxmlformats.org/officeDocument/2006/relationships/image" Target="../media/image22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8.svg"/><Relationship Id="rId10" Type="http://schemas.openxmlformats.org/officeDocument/2006/relationships/image" Target="../media/image25.png"/><Relationship Id="rId4" Type="http://schemas.openxmlformats.org/officeDocument/2006/relationships/image" Target="../media/image27.png"/><Relationship Id="rId9" Type="http://schemas.openxmlformats.org/officeDocument/2006/relationships/image" Target="../media/image24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30.svg"/><Relationship Id="rId3" Type="http://schemas.openxmlformats.org/officeDocument/2006/relationships/image" Target="../media/image20.svg"/><Relationship Id="rId7" Type="http://schemas.openxmlformats.org/officeDocument/2006/relationships/image" Target="../media/image22.sv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8.svg"/><Relationship Id="rId10" Type="http://schemas.openxmlformats.org/officeDocument/2006/relationships/image" Target="../media/image25.png"/><Relationship Id="rId4" Type="http://schemas.openxmlformats.org/officeDocument/2006/relationships/image" Target="../media/image27.png"/><Relationship Id="rId9" Type="http://schemas.openxmlformats.org/officeDocument/2006/relationships/image" Target="../media/image24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2" Type="http://schemas.openxmlformats.org/officeDocument/2006/relationships/chart" Target="../charts/chart7.xml"/><Relationship Id="rId16" Type="http://schemas.openxmlformats.org/officeDocument/2006/relationships/image" Target="../media/image32.sv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svg"/><Relationship Id="rId11" Type="http://schemas.openxmlformats.org/officeDocument/2006/relationships/image" Target="../media/image25.png"/><Relationship Id="rId5" Type="http://schemas.openxmlformats.org/officeDocument/2006/relationships/image" Target="../media/image27.png"/><Relationship Id="rId15" Type="http://schemas.openxmlformats.org/officeDocument/2006/relationships/image" Target="../media/image31.png"/><Relationship Id="rId10" Type="http://schemas.openxmlformats.org/officeDocument/2006/relationships/image" Target="../media/image24.svg"/><Relationship Id="rId4" Type="http://schemas.openxmlformats.org/officeDocument/2006/relationships/image" Target="../media/image20.svg"/><Relationship Id="rId9" Type="http://schemas.openxmlformats.org/officeDocument/2006/relationships/image" Target="../media/image23.png"/><Relationship Id="rId14" Type="http://schemas.openxmlformats.org/officeDocument/2006/relationships/image" Target="../media/image30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4.svg"/><Relationship Id="rId18" Type="http://schemas.openxmlformats.org/officeDocument/2006/relationships/image" Target="../media/image31.png"/><Relationship Id="rId3" Type="http://schemas.openxmlformats.org/officeDocument/2006/relationships/chart" Target="../charts/chart8.xml"/><Relationship Id="rId7" Type="http://schemas.openxmlformats.org/officeDocument/2006/relationships/image" Target="../media/image20.svg"/><Relationship Id="rId12" Type="http://schemas.openxmlformats.org/officeDocument/2006/relationships/image" Target="../media/image23.png"/><Relationship Id="rId17" Type="http://schemas.openxmlformats.org/officeDocument/2006/relationships/image" Target="../media/image30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png"/><Relationship Id="rId11" Type="http://schemas.openxmlformats.org/officeDocument/2006/relationships/image" Target="../media/image22.svg"/><Relationship Id="rId5" Type="http://schemas.openxmlformats.org/officeDocument/2006/relationships/image" Target="../media/image34.svg"/><Relationship Id="rId15" Type="http://schemas.openxmlformats.org/officeDocument/2006/relationships/image" Target="../media/image26.svg"/><Relationship Id="rId10" Type="http://schemas.openxmlformats.org/officeDocument/2006/relationships/image" Target="../media/image21.png"/><Relationship Id="rId19" Type="http://schemas.openxmlformats.org/officeDocument/2006/relationships/image" Target="../media/image32.svg"/><Relationship Id="rId4" Type="http://schemas.openxmlformats.org/officeDocument/2006/relationships/image" Target="../media/image33.png"/><Relationship Id="rId9" Type="http://schemas.openxmlformats.org/officeDocument/2006/relationships/image" Target="../media/image28.svg"/><Relationship Id="rId1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12.svg"/><Relationship Id="rId10" Type="http://schemas.openxmlformats.org/officeDocument/2006/relationships/image" Target="../media/image9.png"/><Relationship Id="rId4" Type="http://schemas.openxmlformats.org/officeDocument/2006/relationships/image" Target="../media/image11.png"/><Relationship Id="rId9" Type="http://schemas.openxmlformats.org/officeDocument/2006/relationships/image" Target="../media/image8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4.svg"/><Relationship Id="rId7" Type="http://schemas.openxmlformats.org/officeDocument/2006/relationships/image" Target="../media/image6.sv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12.svg"/><Relationship Id="rId10" Type="http://schemas.openxmlformats.org/officeDocument/2006/relationships/image" Target="../media/image9.png"/><Relationship Id="rId4" Type="http://schemas.openxmlformats.org/officeDocument/2006/relationships/image" Target="../media/image11.png"/><Relationship Id="rId9" Type="http://schemas.openxmlformats.org/officeDocument/2006/relationships/image" Target="../media/image8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chart" Target="../charts/chart9.xml"/><Relationship Id="rId16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9.png"/><Relationship Id="rId5" Type="http://schemas.openxmlformats.org/officeDocument/2006/relationships/image" Target="../media/image11.png"/><Relationship Id="rId15" Type="http://schemas.openxmlformats.org/officeDocument/2006/relationships/image" Target="../media/image15.png"/><Relationship Id="rId10" Type="http://schemas.openxmlformats.org/officeDocument/2006/relationships/image" Target="../media/image8.svg"/><Relationship Id="rId4" Type="http://schemas.openxmlformats.org/officeDocument/2006/relationships/image" Target="../media/image4.svg"/><Relationship Id="rId9" Type="http://schemas.openxmlformats.org/officeDocument/2006/relationships/image" Target="../media/image7.png"/><Relationship Id="rId14" Type="http://schemas.openxmlformats.org/officeDocument/2006/relationships/image" Target="../media/image14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8.svg"/><Relationship Id="rId18" Type="http://schemas.openxmlformats.org/officeDocument/2006/relationships/image" Target="../media/image15.png"/><Relationship Id="rId3" Type="http://schemas.openxmlformats.org/officeDocument/2006/relationships/chart" Target="../charts/chart10.xml"/><Relationship Id="rId7" Type="http://schemas.openxmlformats.org/officeDocument/2006/relationships/image" Target="../media/image4.svg"/><Relationship Id="rId12" Type="http://schemas.openxmlformats.org/officeDocument/2006/relationships/image" Target="../media/image7.png"/><Relationship Id="rId17" Type="http://schemas.openxmlformats.org/officeDocument/2006/relationships/image" Target="../media/image14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.svg"/><Relationship Id="rId5" Type="http://schemas.openxmlformats.org/officeDocument/2006/relationships/image" Target="../media/image18.svg"/><Relationship Id="rId15" Type="http://schemas.openxmlformats.org/officeDocument/2006/relationships/image" Target="../media/image10.svg"/><Relationship Id="rId10" Type="http://schemas.openxmlformats.org/officeDocument/2006/relationships/image" Target="../media/image5.png"/><Relationship Id="rId19" Type="http://schemas.openxmlformats.org/officeDocument/2006/relationships/image" Target="../media/image16.svg"/><Relationship Id="rId4" Type="http://schemas.openxmlformats.org/officeDocument/2006/relationships/image" Target="../media/image17.png"/><Relationship Id="rId9" Type="http://schemas.openxmlformats.org/officeDocument/2006/relationships/image" Target="../media/image12.svg"/><Relationship Id="rId1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12.svg"/><Relationship Id="rId10" Type="http://schemas.openxmlformats.org/officeDocument/2006/relationships/image" Target="../media/image9.png"/><Relationship Id="rId4" Type="http://schemas.openxmlformats.org/officeDocument/2006/relationships/image" Target="../media/image11.png"/><Relationship Id="rId9" Type="http://schemas.openxmlformats.org/officeDocument/2006/relationships/image" Target="../media/image8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4.svg"/><Relationship Id="rId7" Type="http://schemas.openxmlformats.org/officeDocument/2006/relationships/image" Target="../media/image6.sv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12.svg"/><Relationship Id="rId10" Type="http://schemas.openxmlformats.org/officeDocument/2006/relationships/image" Target="../media/image9.png"/><Relationship Id="rId4" Type="http://schemas.openxmlformats.org/officeDocument/2006/relationships/image" Target="../media/image11.png"/><Relationship Id="rId9" Type="http://schemas.openxmlformats.org/officeDocument/2006/relationships/image" Target="../media/image8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chart" Target="../charts/chart11.xml"/><Relationship Id="rId16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9.png"/><Relationship Id="rId5" Type="http://schemas.openxmlformats.org/officeDocument/2006/relationships/image" Target="../media/image11.png"/><Relationship Id="rId15" Type="http://schemas.openxmlformats.org/officeDocument/2006/relationships/image" Target="../media/image15.png"/><Relationship Id="rId10" Type="http://schemas.openxmlformats.org/officeDocument/2006/relationships/image" Target="../media/image8.svg"/><Relationship Id="rId4" Type="http://schemas.openxmlformats.org/officeDocument/2006/relationships/image" Target="../media/image4.svg"/><Relationship Id="rId9" Type="http://schemas.openxmlformats.org/officeDocument/2006/relationships/image" Target="../media/image7.png"/><Relationship Id="rId14" Type="http://schemas.openxmlformats.org/officeDocument/2006/relationships/image" Target="../media/image14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8.svg"/><Relationship Id="rId18" Type="http://schemas.openxmlformats.org/officeDocument/2006/relationships/image" Target="../media/image15.png"/><Relationship Id="rId3" Type="http://schemas.openxmlformats.org/officeDocument/2006/relationships/chart" Target="../charts/chart12.xml"/><Relationship Id="rId7" Type="http://schemas.openxmlformats.org/officeDocument/2006/relationships/image" Target="../media/image4.svg"/><Relationship Id="rId12" Type="http://schemas.openxmlformats.org/officeDocument/2006/relationships/image" Target="../media/image7.png"/><Relationship Id="rId17" Type="http://schemas.openxmlformats.org/officeDocument/2006/relationships/image" Target="../media/image14.sv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.svg"/><Relationship Id="rId5" Type="http://schemas.openxmlformats.org/officeDocument/2006/relationships/image" Target="../media/image18.svg"/><Relationship Id="rId15" Type="http://schemas.openxmlformats.org/officeDocument/2006/relationships/image" Target="../media/image10.svg"/><Relationship Id="rId10" Type="http://schemas.openxmlformats.org/officeDocument/2006/relationships/image" Target="../media/image5.png"/><Relationship Id="rId19" Type="http://schemas.openxmlformats.org/officeDocument/2006/relationships/image" Target="../media/image16.svg"/><Relationship Id="rId4" Type="http://schemas.openxmlformats.org/officeDocument/2006/relationships/image" Target="../media/image17.png"/><Relationship Id="rId9" Type="http://schemas.openxmlformats.org/officeDocument/2006/relationships/image" Target="../media/image12.svg"/><Relationship Id="rId1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12.svg"/><Relationship Id="rId10" Type="http://schemas.openxmlformats.org/officeDocument/2006/relationships/image" Target="../media/image9.png"/><Relationship Id="rId4" Type="http://schemas.openxmlformats.org/officeDocument/2006/relationships/image" Target="../media/image11.png"/><Relationship Id="rId9" Type="http://schemas.openxmlformats.org/officeDocument/2006/relationships/image" Target="../media/image8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4.svg"/><Relationship Id="rId7" Type="http://schemas.openxmlformats.org/officeDocument/2006/relationships/image" Target="../media/image6.sv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12.svg"/><Relationship Id="rId10" Type="http://schemas.openxmlformats.org/officeDocument/2006/relationships/image" Target="../media/image9.png"/><Relationship Id="rId4" Type="http://schemas.openxmlformats.org/officeDocument/2006/relationships/image" Target="../media/image11.png"/><Relationship Id="rId9" Type="http://schemas.openxmlformats.org/officeDocument/2006/relationships/image" Target="../media/image8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chart" Target="../charts/chart13.xml"/><Relationship Id="rId16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9.png"/><Relationship Id="rId5" Type="http://schemas.openxmlformats.org/officeDocument/2006/relationships/image" Target="../media/image11.png"/><Relationship Id="rId15" Type="http://schemas.openxmlformats.org/officeDocument/2006/relationships/image" Target="../media/image15.png"/><Relationship Id="rId10" Type="http://schemas.openxmlformats.org/officeDocument/2006/relationships/image" Target="../media/image8.svg"/><Relationship Id="rId4" Type="http://schemas.openxmlformats.org/officeDocument/2006/relationships/image" Target="../media/image4.svg"/><Relationship Id="rId9" Type="http://schemas.openxmlformats.org/officeDocument/2006/relationships/image" Target="../media/image7.png"/><Relationship Id="rId14" Type="http://schemas.openxmlformats.org/officeDocument/2006/relationships/image" Target="../media/image14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8.svg"/><Relationship Id="rId18" Type="http://schemas.openxmlformats.org/officeDocument/2006/relationships/image" Target="../media/image15.png"/><Relationship Id="rId3" Type="http://schemas.openxmlformats.org/officeDocument/2006/relationships/chart" Target="../charts/chart14.xml"/><Relationship Id="rId7" Type="http://schemas.openxmlformats.org/officeDocument/2006/relationships/image" Target="../media/image4.svg"/><Relationship Id="rId12" Type="http://schemas.openxmlformats.org/officeDocument/2006/relationships/image" Target="../media/image7.png"/><Relationship Id="rId17" Type="http://schemas.openxmlformats.org/officeDocument/2006/relationships/image" Target="../media/image14.sv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.svg"/><Relationship Id="rId5" Type="http://schemas.openxmlformats.org/officeDocument/2006/relationships/image" Target="../media/image18.svg"/><Relationship Id="rId15" Type="http://schemas.openxmlformats.org/officeDocument/2006/relationships/image" Target="../media/image10.svg"/><Relationship Id="rId10" Type="http://schemas.openxmlformats.org/officeDocument/2006/relationships/image" Target="../media/image5.png"/><Relationship Id="rId19" Type="http://schemas.openxmlformats.org/officeDocument/2006/relationships/image" Target="../media/image16.svg"/><Relationship Id="rId4" Type="http://schemas.openxmlformats.org/officeDocument/2006/relationships/image" Target="../media/image17.png"/><Relationship Id="rId9" Type="http://schemas.openxmlformats.org/officeDocument/2006/relationships/image" Target="../media/image12.svg"/><Relationship Id="rId14" Type="http://schemas.openxmlformats.org/officeDocument/2006/relationships/image" Target="../media/image9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Relationship Id="rId9" Type="http://schemas.openxmlformats.org/officeDocument/2006/relationships/image" Target="../media/image26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svg"/><Relationship Id="rId7" Type="http://schemas.openxmlformats.org/officeDocument/2006/relationships/image" Target="../media/image22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8.svg"/><Relationship Id="rId10" Type="http://schemas.openxmlformats.org/officeDocument/2006/relationships/image" Target="../media/image25.png"/><Relationship Id="rId4" Type="http://schemas.openxmlformats.org/officeDocument/2006/relationships/image" Target="../media/image27.png"/><Relationship Id="rId9" Type="http://schemas.openxmlformats.org/officeDocument/2006/relationships/image" Target="../media/image24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30.svg"/><Relationship Id="rId3" Type="http://schemas.openxmlformats.org/officeDocument/2006/relationships/image" Target="../media/image20.svg"/><Relationship Id="rId7" Type="http://schemas.openxmlformats.org/officeDocument/2006/relationships/image" Target="../media/image22.sv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8.svg"/><Relationship Id="rId10" Type="http://schemas.openxmlformats.org/officeDocument/2006/relationships/image" Target="../media/image25.png"/><Relationship Id="rId4" Type="http://schemas.openxmlformats.org/officeDocument/2006/relationships/image" Target="../media/image27.png"/><Relationship Id="rId9" Type="http://schemas.openxmlformats.org/officeDocument/2006/relationships/image" Target="../media/image24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2" Type="http://schemas.openxmlformats.org/officeDocument/2006/relationships/chart" Target="../charts/chart15.xml"/><Relationship Id="rId16" Type="http://schemas.openxmlformats.org/officeDocument/2006/relationships/image" Target="../media/image32.sv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svg"/><Relationship Id="rId11" Type="http://schemas.openxmlformats.org/officeDocument/2006/relationships/image" Target="../media/image25.png"/><Relationship Id="rId5" Type="http://schemas.openxmlformats.org/officeDocument/2006/relationships/image" Target="../media/image27.png"/><Relationship Id="rId15" Type="http://schemas.openxmlformats.org/officeDocument/2006/relationships/image" Target="../media/image31.png"/><Relationship Id="rId10" Type="http://schemas.openxmlformats.org/officeDocument/2006/relationships/image" Target="../media/image24.svg"/><Relationship Id="rId4" Type="http://schemas.openxmlformats.org/officeDocument/2006/relationships/image" Target="../media/image20.svg"/><Relationship Id="rId9" Type="http://schemas.openxmlformats.org/officeDocument/2006/relationships/image" Target="../media/image23.png"/><Relationship Id="rId14" Type="http://schemas.openxmlformats.org/officeDocument/2006/relationships/image" Target="../media/image30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4.svg"/><Relationship Id="rId18" Type="http://schemas.openxmlformats.org/officeDocument/2006/relationships/image" Target="../media/image31.png"/><Relationship Id="rId3" Type="http://schemas.openxmlformats.org/officeDocument/2006/relationships/chart" Target="../charts/chart16.xml"/><Relationship Id="rId7" Type="http://schemas.openxmlformats.org/officeDocument/2006/relationships/image" Target="../media/image20.svg"/><Relationship Id="rId12" Type="http://schemas.openxmlformats.org/officeDocument/2006/relationships/image" Target="../media/image23.png"/><Relationship Id="rId17" Type="http://schemas.openxmlformats.org/officeDocument/2006/relationships/image" Target="../media/image30.sv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png"/><Relationship Id="rId11" Type="http://schemas.openxmlformats.org/officeDocument/2006/relationships/image" Target="../media/image22.svg"/><Relationship Id="rId5" Type="http://schemas.openxmlformats.org/officeDocument/2006/relationships/image" Target="../media/image34.svg"/><Relationship Id="rId15" Type="http://schemas.openxmlformats.org/officeDocument/2006/relationships/image" Target="../media/image26.svg"/><Relationship Id="rId10" Type="http://schemas.openxmlformats.org/officeDocument/2006/relationships/image" Target="../media/image21.png"/><Relationship Id="rId19" Type="http://schemas.openxmlformats.org/officeDocument/2006/relationships/image" Target="../media/image32.svg"/><Relationship Id="rId4" Type="http://schemas.openxmlformats.org/officeDocument/2006/relationships/image" Target="../media/image33.png"/><Relationship Id="rId9" Type="http://schemas.openxmlformats.org/officeDocument/2006/relationships/image" Target="../media/image28.svg"/><Relationship Id="rId14" Type="http://schemas.openxmlformats.org/officeDocument/2006/relationships/image" Target="../media/image25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Relationship Id="rId9" Type="http://schemas.openxmlformats.org/officeDocument/2006/relationships/image" Target="../media/image26.sv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svg"/><Relationship Id="rId7" Type="http://schemas.openxmlformats.org/officeDocument/2006/relationships/image" Target="../media/image22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8.svg"/><Relationship Id="rId10" Type="http://schemas.openxmlformats.org/officeDocument/2006/relationships/image" Target="../media/image25.png"/><Relationship Id="rId4" Type="http://schemas.openxmlformats.org/officeDocument/2006/relationships/image" Target="../media/image27.png"/><Relationship Id="rId9" Type="http://schemas.openxmlformats.org/officeDocument/2006/relationships/image" Target="../media/image24.sv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30.svg"/><Relationship Id="rId3" Type="http://schemas.openxmlformats.org/officeDocument/2006/relationships/image" Target="../media/image20.svg"/><Relationship Id="rId7" Type="http://schemas.openxmlformats.org/officeDocument/2006/relationships/image" Target="../media/image22.sv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8.svg"/><Relationship Id="rId10" Type="http://schemas.openxmlformats.org/officeDocument/2006/relationships/image" Target="../media/image25.png"/><Relationship Id="rId4" Type="http://schemas.openxmlformats.org/officeDocument/2006/relationships/image" Target="../media/image27.png"/><Relationship Id="rId9" Type="http://schemas.openxmlformats.org/officeDocument/2006/relationships/image" Target="../media/image24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2" Type="http://schemas.openxmlformats.org/officeDocument/2006/relationships/chart" Target="../charts/chart17.xml"/><Relationship Id="rId16" Type="http://schemas.openxmlformats.org/officeDocument/2006/relationships/image" Target="../media/image32.sv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svg"/><Relationship Id="rId11" Type="http://schemas.openxmlformats.org/officeDocument/2006/relationships/image" Target="../media/image25.png"/><Relationship Id="rId5" Type="http://schemas.openxmlformats.org/officeDocument/2006/relationships/image" Target="../media/image27.png"/><Relationship Id="rId15" Type="http://schemas.openxmlformats.org/officeDocument/2006/relationships/image" Target="../media/image31.png"/><Relationship Id="rId10" Type="http://schemas.openxmlformats.org/officeDocument/2006/relationships/image" Target="../media/image24.svg"/><Relationship Id="rId4" Type="http://schemas.openxmlformats.org/officeDocument/2006/relationships/image" Target="../media/image20.svg"/><Relationship Id="rId9" Type="http://schemas.openxmlformats.org/officeDocument/2006/relationships/image" Target="../media/image23.png"/><Relationship Id="rId14" Type="http://schemas.openxmlformats.org/officeDocument/2006/relationships/image" Target="../media/image30.sv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4.svg"/><Relationship Id="rId18" Type="http://schemas.openxmlformats.org/officeDocument/2006/relationships/image" Target="../media/image31.png"/><Relationship Id="rId3" Type="http://schemas.openxmlformats.org/officeDocument/2006/relationships/chart" Target="../charts/chart18.xml"/><Relationship Id="rId7" Type="http://schemas.openxmlformats.org/officeDocument/2006/relationships/image" Target="../media/image20.svg"/><Relationship Id="rId12" Type="http://schemas.openxmlformats.org/officeDocument/2006/relationships/image" Target="../media/image23.png"/><Relationship Id="rId17" Type="http://schemas.openxmlformats.org/officeDocument/2006/relationships/image" Target="../media/image30.sv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png"/><Relationship Id="rId11" Type="http://schemas.openxmlformats.org/officeDocument/2006/relationships/image" Target="../media/image22.svg"/><Relationship Id="rId5" Type="http://schemas.openxmlformats.org/officeDocument/2006/relationships/image" Target="../media/image34.svg"/><Relationship Id="rId15" Type="http://schemas.openxmlformats.org/officeDocument/2006/relationships/image" Target="../media/image26.svg"/><Relationship Id="rId10" Type="http://schemas.openxmlformats.org/officeDocument/2006/relationships/image" Target="../media/image21.png"/><Relationship Id="rId19" Type="http://schemas.openxmlformats.org/officeDocument/2006/relationships/image" Target="../media/image32.svg"/><Relationship Id="rId4" Type="http://schemas.openxmlformats.org/officeDocument/2006/relationships/image" Target="../media/image33.png"/><Relationship Id="rId9" Type="http://schemas.openxmlformats.org/officeDocument/2006/relationships/image" Target="../media/image28.svg"/><Relationship Id="rId14" Type="http://schemas.openxmlformats.org/officeDocument/2006/relationships/image" Target="../media/image25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Relationship Id="rId9" Type="http://schemas.openxmlformats.org/officeDocument/2006/relationships/image" Target="../media/image26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12.svg"/><Relationship Id="rId10" Type="http://schemas.openxmlformats.org/officeDocument/2006/relationships/image" Target="../media/image9.png"/><Relationship Id="rId4" Type="http://schemas.openxmlformats.org/officeDocument/2006/relationships/image" Target="../media/image11.png"/><Relationship Id="rId9" Type="http://schemas.openxmlformats.org/officeDocument/2006/relationships/image" Target="../media/image8.sv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svg"/><Relationship Id="rId7" Type="http://schemas.openxmlformats.org/officeDocument/2006/relationships/image" Target="../media/image22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8.svg"/><Relationship Id="rId10" Type="http://schemas.openxmlformats.org/officeDocument/2006/relationships/image" Target="../media/image25.png"/><Relationship Id="rId4" Type="http://schemas.openxmlformats.org/officeDocument/2006/relationships/image" Target="../media/image27.png"/><Relationship Id="rId9" Type="http://schemas.openxmlformats.org/officeDocument/2006/relationships/image" Target="../media/image24.sv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svg"/><Relationship Id="rId11" Type="http://schemas.openxmlformats.org/officeDocument/2006/relationships/image" Target="../media/image25.png"/><Relationship Id="rId5" Type="http://schemas.openxmlformats.org/officeDocument/2006/relationships/image" Target="../media/image27.png"/><Relationship Id="rId10" Type="http://schemas.openxmlformats.org/officeDocument/2006/relationships/image" Target="../media/image24.svg"/><Relationship Id="rId4" Type="http://schemas.openxmlformats.org/officeDocument/2006/relationships/image" Target="../media/image20.svg"/><Relationship Id="rId9" Type="http://schemas.openxmlformats.org/officeDocument/2006/relationships/image" Target="../media/image23.png"/><Relationship Id="rId14" Type="http://schemas.openxmlformats.org/officeDocument/2006/relationships/image" Target="../media/image30.sv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2" Type="http://schemas.openxmlformats.org/officeDocument/2006/relationships/chart" Target="../charts/chart19.xml"/><Relationship Id="rId16" Type="http://schemas.openxmlformats.org/officeDocument/2006/relationships/image" Target="../media/image32.sv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svg"/><Relationship Id="rId11" Type="http://schemas.openxmlformats.org/officeDocument/2006/relationships/image" Target="../media/image25.png"/><Relationship Id="rId5" Type="http://schemas.openxmlformats.org/officeDocument/2006/relationships/image" Target="../media/image27.png"/><Relationship Id="rId15" Type="http://schemas.openxmlformats.org/officeDocument/2006/relationships/image" Target="../media/image31.png"/><Relationship Id="rId10" Type="http://schemas.openxmlformats.org/officeDocument/2006/relationships/image" Target="../media/image24.svg"/><Relationship Id="rId4" Type="http://schemas.openxmlformats.org/officeDocument/2006/relationships/image" Target="../media/image20.svg"/><Relationship Id="rId9" Type="http://schemas.openxmlformats.org/officeDocument/2006/relationships/image" Target="../media/image23.png"/><Relationship Id="rId14" Type="http://schemas.openxmlformats.org/officeDocument/2006/relationships/image" Target="../media/image30.sv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4.svg"/><Relationship Id="rId18" Type="http://schemas.openxmlformats.org/officeDocument/2006/relationships/image" Target="../media/image31.png"/><Relationship Id="rId3" Type="http://schemas.openxmlformats.org/officeDocument/2006/relationships/chart" Target="../charts/chart20.xml"/><Relationship Id="rId7" Type="http://schemas.openxmlformats.org/officeDocument/2006/relationships/image" Target="../media/image20.svg"/><Relationship Id="rId12" Type="http://schemas.openxmlformats.org/officeDocument/2006/relationships/image" Target="../media/image23.png"/><Relationship Id="rId17" Type="http://schemas.openxmlformats.org/officeDocument/2006/relationships/image" Target="../media/image30.sv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png"/><Relationship Id="rId11" Type="http://schemas.openxmlformats.org/officeDocument/2006/relationships/image" Target="../media/image22.svg"/><Relationship Id="rId5" Type="http://schemas.openxmlformats.org/officeDocument/2006/relationships/image" Target="../media/image34.svg"/><Relationship Id="rId15" Type="http://schemas.openxmlformats.org/officeDocument/2006/relationships/image" Target="../media/image26.svg"/><Relationship Id="rId10" Type="http://schemas.openxmlformats.org/officeDocument/2006/relationships/image" Target="../media/image21.png"/><Relationship Id="rId19" Type="http://schemas.openxmlformats.org/officeDocument/2006/relationships/image" Target="../media/image32.svg"/><Relationship Id="rId4" Type="http://schemas.openxmlformats.org/officeDocument/2006/relationships/image" Target="../media/image33.png"/><Relationship Id="rId9" Type="http://schemas.openxmlformats.org/officeDocument/2006/relationships/image" Target="../media/image28.svg"/><Relationship Id="rId14" Type="http://schemas.openxmlformats.org/officeDocument/2006/relationships/image" Target="../media/image25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Relationship Id="rId9" Type="http://schemas.openxmlformats.org/officeDocument/2006/relationships/image" Target="../media/image26.sv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svg"/><Relationship Id="rId7" Type="http://schemas.openxmlformats.org/officeDocument/2006/relationships/image" Target="../media/image22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8.svg"/><Relationship Id="rId10" Type="http://schemas.openxmlformats.org/officeDocument/2006/relationships/image" Target="../media/image25.png"/><Relationship Id="rId4" Type="http://schemas.openxmlformats.org/officeDocument/2006/relationships/image" Target="../media/image27.png"/><Relationship Id="rId9" Type="http://schemas.openxmlformats.org/officeDocument/2006/relationships/image" Target="../media/image24.sv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30.svg"/><Relationship Id="rId3" Type="http://schemas.openxmlformats.org/officeDocument/2006/relationships/image" Target="../media/image20.svg"/><Relationship Id="rId7" Type="http://schemas.openxmlformats.org/officeDocument/2006/relationships/image" Target="../media/image22.sv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8.svg"/><Relationship Id="rId10" Type="http://schemas.openxmlformats.org/officeDocument/2006/relationships/image" Target="../media/image25.png"/><Relationship Id="rId4" Type="http://schemas.openxmlformats.org/officeDocument/2006/relationships/image" Target="../media/image27.png"/><Relationship Id="rId9" Type="http://schemas.openxmlformats.org/officeDocument/2006/relationships/image" Target="../media/image24.sv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2" Type="http://schemas.openxmlformats.org/officeDocument/2006/relationships/chart" Target="../charts/chart21.xml"/><Relationship Id="rId16" Type="http://schemas.openxmlformats.org/officeDocument/2006/relationships/image" Target="../media/image32.sv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svg"/><Relationship Id="rId11" Type="http://schemas.openxmlformats.org/officeDocument/2006/relationships/image" Target="../media/image25.png"/><Relationship Id="rId5" Type="http://schemas.openxmlformats.org/officeDocument/2006/relationships/image" Target="../media/image27.png"/><Relationship Id="rId15" Type="http://schemas.openxmlformats.org/officeDocument/2006/relationships/image" Target="../media/image31.png"/><Relationship Id="rId10" Type="http://schemas.openxmlformats.org/officeDocument/2006/relationships/image" Target="../media/image24.svg"/><Relationship Id="rId4" Type="http://schemas.openxmlformats.org/officeDocument/2006/relationships/image" Target="../media/image20.svg"/><Relationship Id="rId9" Type="http://schemas.openxmlformats.org/officeDocument/2006/relationships/image" Target="../media/image23.png"/><Relationship Id="rId14" Type="http://schemas.openxmlformats.org/officeDocument/2006/relationships/image" Target="../media/image30.sv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4.svg"/><Relationship Id="rId18" Type="http://schemas.openxmlformats.org/officeDocument/2006/relationships/image" Target="../media/image31.png"/><Relationship Id="rId3" Type="http://schemas.openxmlformats.org/officeDocument/2006/relationships/chart" Target="../charts/chart22.xml"/><Relationship Id="rId7" Type="http://schemas.openxmlformats.org/officeDocument/2006/relationships/image" Target="../media/image20.svg"/><Relationship Id="rId12" Type="http://schemas.openxmlformats.org/officeDocument/2006/relationships/image" Target="../media/image23.png"/><Relationship Id="rId17" Type="http://schemas.openxmlformats.org/officeDocument/2006/relationships/image" Target="../media/image30.sv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png"/><Relationship Id="rId11" Type="http://schemas.openxmlformats.org/officeDocument/2006/relationships/image" Target="../media/image22.svg"/><Relationship Id="rId5" Type="http://schemas.openxmlformats.org/officeDocument/2006/relationships/image" Target="../media/image34.svg"/><Relationship Id="rId15" Type="http://schemas.openxmlformats.org/officeDocument/2006/relationships/image" Target="../media/image26.svg"/><Relationship Id="rId10" Type="http://schemas.openxmlformats.org/officeDocument/2006/relationships/image" Target="../media/image21.png"/><Relationship Id="rId19" Type="http://schemas.openxmlformats.org/officeDocument/2006/relationships/image" Target="../media/image32.svg"/><Relationship Id="rId4" Type="http://schemas.openxmlformats.org/officeDocument/2006/relationships/image" Target="../media/image33.png"/><Relationship Id="rId9" Type="http://schemas.openxmlformats.org/officeDocument/2006/relationships/image" Target="../media/image28.svg"/><Relationship Id="rId1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4.svg"/><Relationship Id="rId7" Type="http://schemas.openxmlformats.org/officeDocument/2006/relationships/image" Target="../media/image6.sv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12.svg"/><Relationship Id="rId10" Type="http://schemas.openxmlformats.org/officeDocument/2006/relationships/image" Target="../media/image9.png"/><Relationship Id="rId4" Type="http://schemas.openxmlformats.org/officeDocument/2006/relationships/image" Target="../media/image11.png"/><Relationship Id="rId9" Type="http://schemas.openxmlformats.org/officeDocument/2006/relationships/image" Target="../media/image8.sv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12.svg"/><Relationship Id="rId10" Type="http://schemas.openxmlformats.org/officeDocument/2006/relationships/image" Target="../media/image9.png"/><Relationship Id="rId4" Type="http://schemas.openxmlformats.org/officeDocument/2006/relationships/image" Target="../media/image11.png"/><Relationship Id="rId9" Type="http://schemas.openxmlformats.org/officeDocument/2006/relationships/image" Target="../media/image8.sv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svg"/><Relationship Id="rId3" Type="http://schemas.openxmlformats.org/officeDocument/2006/relationships/image" Target="../media/image4.svg"/><Relationship Id="rId7" Type="http://schemas.openxmlformats.org/officeDocument/2006/relationships/image" Target="../media/image6.sv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12.svg"/><Relationship Id="rId10" Type="http://schemas.openxmlformats.org/officeDocument/2006/relationships/image" Target="../media/image9.png"/><Relationship Id="rId4" Type="http://schemas.openxmlformats.org/officeDocument/2006/relationships/image" Target="../media/image11.png"/><Relationship Id="rId9" Type="http://schemas.openxmlformats.org/officeDocument/2006/relationships/image" Target="../media/image8.sv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chart" Target="../charts/chart23.xml"/><Relationship Id="rId16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9.png"/><Relationship Id="rId5" Type="http://schemas.openxmlformats.org/officeDocument/2006/relationships/image" Target="../media/image11.png"/><Relationship Id="rId15" Type="http://schemas.openxmlformats.org/officeDocument/2006/relationships/image" Target="../media/image15.png"/><Relationship Id="rId10" Type="http://schemas.openxmlformats.org/officeDocument/2006/relationships/image" Target="../media/image8.svg"/><Relationship Id="rId4" Type="http://schemas.openxmlformats.org/officeDocument/2006/relationships/image" Target="../media/image4.svg"/><Relationship Id="rId9" Type="http://schemas.openxmlformats.org/officeDocument/2006/relationships/image" Target="../media/image7.png"/><Relationship Id="rId14" Type="http://schemas.openxmlformats.org/officeDocument/2006/relationships/image" Target="../media/image14.sv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8.svg"/><Relationship Id="rId18" Type="http://schemas.openxmlformats.org/officeDocument/2006/relationships/image" Target="../media/image15.png"/><Relationship Id="rId3" Type="http://schemas.openxmlformats.org/officeDocument/2006/relationships/chart" Target="../charts/chart24.xml"/><Relationship Id="rId7" Type="http://schemas.openxmlformats.org/officeDocument/2006/relationships/image" Target="../media/image4.svg"/><Relationship Id="rId12" Type="http://schemas.openxmlformats.org/officeDocument/2006/relationships/image" Target="../media/image7.png"/><Relationship Id="rId17" Type="http://schemas.openxmlformats.org/officeDocument/2006/relationships/image" Target="../media/image14.sv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.svg"/><Relationship Id="rId5" Type="http://schemas.openxmlformats.org/officeDocument/2006/relationships/image" Target="../media/image18.svg"/><Relationship Id="rId15" Type="http://schemas.openxmlformats.org/officeDocument/2006/relationships/image" Target="../media/image10.svg"/><Relationship Id="rId10" Type="http://schemas.openxmlformats.org/officeDocument/2006/relationships/image" Target="../media/image5.png"/><Relationship Id="rId19" Type="http://schemas.openxmlformats.org/officeDocument/2006/relationships/image" Target="../media/image16.svg"/><Relationship Id="rId4" Type="http://schemas.openxmlformats.org/officeDocument/2006/relationships/image" Target="../media/image17.png"/><Relationship Id="rId9" Type="http://schemas.openxmlformats.org/officeDocument/2006/relationships/image" Target="../media/image12.svg"/><Relationship Id="rId1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chart" Target="../charts/chart1.xml"/><Relationship Id="rId16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9.png"/><Relationship Id="rId5" Type="http://schemas.openxmlformats.org/officeDocument/2006/relationships/image" Target="../media/image11.png"/><Relationship Id="rId15" Type="http://schemas.openxmlformats.org/officeDocument/2006/relationships/image" Target="../media/image15.png"/><Relationship Id="rId10" Type="http://schemas.openxmlformats.org/officeDocument/2006/relationships/image" Target="../media/image8.svg"/><Relationship Id="rId4" Type="http://schemas.openxmlformats.org/officeDocument/2006/relationships/image" Target="../media/image4.svg"/><Relationship Id="rId9" Type="http://schemas.openxmlformats.org/officeDocument/2006/relationships/image" Target="../media/image7.png"/><Relationship Id="rId14" Type="http://schemas.openxmlformats.org/officeDocument/2006/relationships/image" Target="../media/image1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8.svg"/><Relationship Id="rId18" Type="http://schemas.openxmlformats.org/officeDocument/2006/relationships/image" Target="../media/image15.png"/><Relationship Id="rId3" Type="http://schemas.openxmlformats.org/officeDocument/2006/relationships/chart" Target="../charts/chart2.xml"/><Relationship Id="rId7" Type="http://schemas.openxmlformats.org/officeDocument/2006/relationships/image" Target="../media/image4.svg"/><Relationship Id="rId12" Type="http://schemas.openxmlformats.org/officeDocument/2006/relationships/image" Target="../media/image7.png"/><Relationship Id="rId17" Type="http://schemas.openxmlformats.org/officeDocument/2006/relationships/image" Target="../media/image14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.svg"/><Relationship Id="rId5" Type="http://schemas.openxmlformats.org/officeDocument/2006/relationships/image" Target="../media/image18.svg"/><Relationship Id="rId15" Type="http://schemas.openxmlformats.org/officeDocument/2006/relationships/image" Target="../media/image10.svg"/><Relationship Id="rId10" Type="http://schemas.openxmlformats.org/officeDocument/2006/relationships/image" Target="../media/image5.png"/><Relationship Id="rId19" Type="http://schemas.openxmlformats.org/officeDocument/2006/relationships/image" Target="../media/image16.svg"/><Relationship Id="rId4" Type="http://schemas.openxmlformats.org/officeDocument/2006/relationships/image" Target="../media/image17.png"/><Relationship Id="rId9" Type="http://schemas.openxmlformats.org/officeDocument/2006/relationships/image" Target="../media/image12.svg"/><Relationship Id="rId1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529E0E-D20D-52D2-8444-F6847CD581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6FF983-761B-2767-35FD-57F6385A5E44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121379" y="3626346"/>
            <a:ext cx="99492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Fonts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2"/>
              </a:rPr>
              <a:t>https://befonts.com/objective-font-family.html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If you don’t install the fonts, you won’t see the slides like the original one 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3B0CE-43C8-708D-515A-26A8C07256A3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>
                    <a:lumMod val="95000"/>
                  </a:schemeClr>
                </a:solidFill>
              </a:rPr>
              <a:t>IMPORTANT</a:t>
            </a:r>
            <a:endParaRPr lang="en-US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07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F80BB4-FFAD-F0A1-897B-A09B16334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D2C5935-2F35-5B0A-4E48-A2F9BE247CC0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E4C194E-1BCD-C70F-CC1A-039262103B65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795D7B13-6EB3-7F90-EE00-9F2602B6F5B6}"/>
                </a:ext>
              </a:extLst>
            </p:cNvPr>
            <p:cNvSpPr/>
            <p:nvPr/>
          </p:nvSpPr>
          <p:spPr>
            <a:xfrm rot="10800000">
              <a:off x="4388264" y="381000"/>
              <a:ext cx="3497138" cy="4230671"/>
            </a:xfrm>
            <a:custGeom>
              <a:avLst/>
              <a:gdLst>
                <a:gd name="connsiteX0" fmla="*/ 3086775 w 3086972"/>
                <a:gd name="connsiteY0" fmla="*/ 2215420 h 3734474"/>
                <a:gd name="connsiteX1" fmla="*/ 1519055 w 3086972"/>
                <a:gd name="connsiteY1" fmla="*/ 3734277 h 3734474"/>
                <a:gd name="connsiteX2" fmla="*/ 198 w 3086972"/>
                <a:gd name="connsiteY2" fmla="*/ 2166461 h 3734474"/>
                <a:gd name="connsiteX3" fmla="*/ 194985 w 3086972"/>
                <a:gd name="connsiteY3" fmla="*/ 1439323 h 3734474"/>
                <a:gd name="connsiteX4" fmla="*/ 951270 w 3086972"/>
                <a:gd name="connsiteY4" fmla="*/ 1281113 h 3734474"/>
                <a:gd name="connsiteX5" fmla="*/ 457970 w 3086972"/>
                <a:gd name="connsiteY5" fmla="*/ 2173796 h 3734474"/>
                <a:gd name="connsiteX6" fmla="*/ 1526294 w 3086972"/>
                <a:gd name="connsiteY6" fmla="*/ 3276410 h 3734474"/>
                <a:gd name="connsiteX7" fmla="*/ 2629003 w 3086972"/>
                <a:gd name="connsiteY7" fmla="*/ 2208181 h 3734474"/>
                <a:gd name="connsiteX8" fmla="*/ 2164183 w 3086972"/>
                <a:gd name="connsiteY8" fmla="*/ 1300258 h 3734474"/>
                <a:gd name="connsiteX9" fmla="*/ 2033310 w 3086972"/>
                <a:gd name="connsiteY9" fmla="*/ 1221867 h 3734474"/>
                <a:gd name="connsiteX10" fmla="*/ 1566680 w 3086972"/>
                <a:gd name="connsiteY10" fmla="*/ 730187 h 3734474"/>
                <a:gd name="connsiteX11" fmla="*/ 1591540 w 3086972"/>
                <a:gd name="connsiteY11" fmla="*/ 690086 h 3734474"/>
                <a:gd name="connsiteX12" fmla="*/ 1615162 w 3086972"/>
                <a:gd name="connsiteY12" fmla="*/ 649129 h 3734474"/>
                <a:gd name="connsiteX13" fmla="*/ 1807663 w 3086972"/>
                <a:gd name="connsiteY13" fmla="*/ 0 h 3734474"/>
                <a:gd name="connsiteX14" fmla="*/ 1943108 w 3086972"/>
                <a:gd name="connsiteY14" fmla="*/ 466630 h 3734474"/>
                <a:gd name="connsiteX15" fmla="*/ 2268387 w 3086972"/>
                <a:gd name="connsiteY15" fmla="*/ 827913 h 3734474"/>
                <a:gd name="connsiteX16" fmla="*/ 2400498 w 3086972"/>
                <a:gd name="connsiteY16" fmla="*/ 906971 h 3734474"/>
                <a:gd name="connsiteX17" fmla="*/ 2915039 w 3086972"/>
                <a:gd name="connsiteY17" fmla="*/ 1482471 h 3734474"/>
                <a:gd name="connsiteX18" fmla="*/ 3086775 w 3086972"/>
                <a:gd name="connsiteY18" fmla="*/ 2215420 h 373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6972" h="3734474">
                  <a:moveTo>
                    <a:pt x="3086775" y="2215420"/>
                  </a:moveTo>
                  <a:cubicBezTo>
                    <a:pt x="3073249" y="3067812"/>
                    <a:pt x="2371447" y="3747802"/>
                    <a:pt x="1519055" y="3734277"/>
                  </a:cubicBezTo>
                  <a:cubicBezTo>
                    <a:pt x="666567" y="3720751"/>
                    <a:pt x="-13327" y="3018854"/>
                    <a:pt x="198" y="2166461"/>
                  </a:cubicBezTo>
                  <a:cubicBezTo>
                    <a:pt x="4389" y="1902333"/>
                    <a:pt x="74589" y="1654778"/>
                    <a:pt x="194985" y="1439323"/>
                  </a:cubicBezTo>
                  <a:cubicBezTo>
                    <a:pt x="456636" y="1451420"/>
                    <a:pt x="717336" y="1396460"/>
                    <a:pt x="951270" y="1281113"/>
                  </a:cubicBezTo>
                  <a:cubicBezTo>
                    <a:pt x="659233" y="1471422"/>
                    <a:pt x="463971" y="1798892"/>
                    <a:pt x="457970" y="2173796"/>
                  </a:cubicBezTo>
                  <a:cubicBezTo>
                    <a:pt x="448445" y="2773204"/>
                    <a:pt x="926790" y="3266980"/>
                    <a:pt x="1526294" y="3276410"/>
                  </a:cubicBezTo>
                  <a:cubicBezTo>
                    <a:pt x="2125702" y="3285935"/>
                    <a:pt x="2619478" y="2807589"/>
                    <a:pt x="2629003" y="2208181"/>
                  </a:cubicBezTo>
                  <a:cubicBezTo>
                    <a:pt x="2635004" y="1833277"/>
                    <a:pt x="2450124" y="1499806"/>
                    <a:pt x="2164183" y="1300258"/>
                  </a:cubicBezTo>
                  <a:cubicBezTo>
                    <a:pt x="2122654" y="1271206"/>
                    <a:pt x="2078934" y="1245013"/>
                    <a:pt x="2033310" y="1221867"/>
                  </a:cubicBezTo>
                  <a:cubicBezTo>
                    <a:pt x="1848334" y="1098328"/>
                    <a:pt x="1687552" y="932974"/>
                    <a:pt x="1566680" y="730187"/>
                  </a:cubicBezTo>
                  <a:cubicBezTo>
                    <a:pt x="1575157" y="717042"/>
                    <a:pt x="1583444" y="703612"/>
                    <a:pt x="1591540" y="690086"/>
                  </a:cubicBezTo>
                  <a:cubicBezTo>
                    <a:pt x="1599637" y="676561"/>
                    <a:pt x="1607542" y="662845"/>
                    <a:pt x="1615162" y="649129"/>
                  </a:cubicBezTo>
                  <a:cubicBezTo>
                    <a:pt x="1730224" y="443294"/>
                    <a:pt x="1792994" y="221742"/>
                    <a:pt x="1807663" y="0"/>
                  </a:cubicBezTo>
                  <a:cubicBezTo>
                    <a:pt x="1816521" y="158877"/>
                    <a:pt x="1860621" y="318230"/>
                    <a:pt x="1943108" y="466630"/>
                  </a:cubicBezTo>
                  <a:cubicBezTo>
                    <a:pt x="2025690" y="615125"/>
                    <a:pt x="2137989" y="736568"/>
                    <a:pt x="2268387" y="827913"/>
                  </a:cubicBezTo>
                  <a:cubicBezTo>
                    <a:pt x="2310678" y="857440"/>
                    <a:pt x="2354779" y="883920"/>
                    <a:pt x="2400498" y="906971"/>
                  </a:cubicBezTo>
                  <a:cubicBezTo>
                    <a:pt x="2617097" y="1051846"/>
                    <a:pt x="2794833" y="1250061"/>
                    <a:pt x="2915039" y="1482471"/>
                  </a:cubicBezTo>
                  <a:cubicBezTo>
                    <a:pt x="3028577" y="1701641"/>
                    <a:pt x="3090966" y="1951292"/>
                    <a:pt x="3086775" y="221542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E21DECE-7067-1E83-57B4-524D74F2CE5C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4297DE1-3775-8AC8-608E-A9B6F69A0F01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96A9577B-8AD4-6EF9-BCE7-2F4108A41F03}"/>
                </a:ext>
              </a:extLst>
            </p:cNvPr>
            <p:cNvSpPr/>
            <p:nvPr/>
          </p:nvSpPr>
          <p:spPr>
            <a:xfrm rot="10800000">
              <a:off x="5581925" y="2979249"/>
              <a:ext cx="3749652" cy="3497751"/>
            </a:xfrm>
            <a:custGeom>
              <a:avLst/>
              <a:gdLst>
                <a:gd name="connsiteX0" fmla="*/ 3309871 w 3309870"/>
                <a:gd name="connsiteY0" fmla="*/ 2868418 h 3087515"/>
                <a:gd name="connsiteX1" fmla="*/ 2837240 w 3309870"/>
                <a:gd name="connsiteY1" fmla="*/ 2752023 h 3087515"/>
                <a:gd name="connsiteX2" fmla="*/ 2361086 w 3309870"/>
                <a:gd name="connsiteY2" fmla="*/ 2853559 h 3087515"/>
                <a:gd name="connsiteX3" fmla="*/ 2228212 w 3309870"/>
                <a:gd name="connsiteY3" fmla="*/ 2927473 h 3087515"/>
                <a:gd name="connsiteX4" fmla="*/ 2227831 w 3309870"/>
                <a:gd name="connsiteY4" fmla="*/ 2927664 h 3087515"/>
                <a:gd name="connsiteX5" fmla="*/ 1471546 w 3309870"/>
                <a:gd name="connsiteY5" fmla="*/ 3085874 h 3087515"/>
                <a:gd name="connsiteX6" fmla="*/ 750980 w 3309870"/>
                <a:gd name="connsiteY6" fmla="*/ 2868133 h 3087515"/>
                <a:gd name="connsiteX7" fmla="*/ 219485 w 3309870"/>
                <a:gd name="connsiteY7" fmla="*/ 750915 h 3087515"/>
                <a:gd name="connsiteX8" fmla="*/ 2336606 w 3309870"/>
                <a:gd name="connsiteY8" fmla="*/ 219420 h 3087515"/>
                <a:gd name="connsiteX9" fmla="*/ 2868959 w 3309870"/>
                <a:gd name="connsiteY9" fmla="*/ 751773 h 3087515"/>
                <a:gd name="connsiteX10" fmla="*/ 2627881 w 3309870"/>
                <a:gd name="connsiteY10" fmla="*/ 1484912 h 3087515"/>
                <a:gd name="connsiteX11" fmla="*/ 2101434 w 3309870"/>
                <a:gd name="connsiteY11" fmla="*/ 612327 h 3087515"/>
                <a:gd name="connsiteX12" fmla="*/ 612296 w 3309870"/>
                <a:gd name="connsiteY12" fmla="*/ 986088 h 3087515"/>
                <a:gd name="connsiteX13" fmla="*/ 986152 w 3309870"/>
                <a:gd name="connsiteY13" fmla="*/ 2475226 h 3087515"/>
                <a:gd name="connsiteX14" fmla="*/ 2003993 w 3309870"/>
                <a:gd name="connsiteY14" fmla="*/ 2527042 h 3087515"/>
                <a:gd name="connsiteX15" fmla="*/ 2138963 w 3309870"/>
                <a:gd name="connsiteY15" fmla="*/ 2451985 h 3087515"/>
                <a:gd name="connsiteX16" fmla="*/ 2797235 w 3309870"/>
                <a:gd name="connsiteY16" fmla="*/ 2294156 h 3087515"/>
                <a:gd name="connsiteX17" fmla="*/ 2819619 w 3309870"/>
                <a:gd name="connsiteY17" fmla="*/ 2335875 h 3087515"/>
                <a:gd name="connsiteX18" fmla="*/ 2843241 w 3309870"/>
                <a:gd name="connsiteY18" fmla="*/ 2376738 h 3087515"/>
                <a:gd name="connsiteX19" fmla="*/ 3309871 w 3309870"/>
                <a:gd name="connsiteY19" fmla="*/ 2868418 h 308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309870" h="3087515">
                  <a:moveTo>
                    <a:pt x="3309871" y="2868418"/>
                  </a:moveTo>
                  <a:cubicBezTo>
                    <a:pt x="3167663" y="2796409"/>
                    <a:pt x="3007357" y="2754690"/>
                    <a:pt x="2837240" y="2752023"/>
                  </a:cubicBezTo>
                  <a:cubicBezTo>
                    <a:pt x="2667124" y="2749356"/>
                    <a:pt x="2505485" y="2785932"/>
                    <a:pt x="2361086" y="2853559"/>
                  </a:cubicBezTo>
                  <a:cubicBezTo>
                    <a:pt x="2314985" y="2874991"/>
                    <a:pt x="2270598" y="2899660"/>
                    <a:pt x="2228212" y="2927473"/>
                  </a:cubicBezTo>
                  <a:cubicBezTo>
                    <a:pt x="2228117" y="2927568"/>
                    <a:pt x="2227926" y="2927664"/>
                    <a:pt x="2227831" y="2927664"/>
                  </a:cubicBezTo>
                  <a:cubicBezTo>
                    <a:pt x="1993897" y="3043012"/>
                    <a:pt x="1733198" y="3097971"/>
                    <a:pt x="1471546" y="3085874"/>
                  </a:cubicBezTo>
                  <a:cubicBezTo>
                    <a:pt x="1224944" y="3074634"/>
                    <a:pt x="977579" y="3003864"/>
                    <a:pt x="750980" y="2868133"/>
                  </a:cubicBezTo>
                  <a:cubicBezTo>
                    <a:pt x="19460" y="2430173"/>
                    <a:pt x="-218475" y="1482340"/>
                    <a:pt x="219485" y="750915"/>
                  </a:cubicBezTo>
                  <a:cubicBezTo>
                    <a:pt x="657349" y="19491"/>
                    <a:pt x="1605182" y="-218444"/>
                    <a:pt x="2336606" y="219420"/>
                  </a:cubicBezTo>
                  <a:cubicBezTo>
                    <a:pt x="2563206" y="355152"/>
                    <a:pt x="2742467" y="539746"/>
                    <a:pt x="2868959" y="751773"/>
                  </a:cubicBezTo>
                  <a:cubicBezTo>
                    <a:pt x="2727798" y="972086"/>
                    <a:pt x="2645121" y="1224975"/>
                    <a:pt x="2627881" y="1484912"/>
                  </a:cubicBezTo>
                  <a:cubicBezTo>
                    <a:pt x="2608736" y="1137059"/>
                    <a:pt x="2422808" y="804636"/>
                    <a:pt x="2101434" y="612327"/>
                  </a:cubicBezTo>
                  <a:cubicBezTo>
                    <a:pt x="1586989" y="304288"/>
                    <a:pt x="920239" y="471738"/>
                    <a:pt x="612296" y="986088"/>
                  </a:cubicBezTo>
                  <a:cubicBezTo>
                    <a:pt x="304352" y="1500533"/>
                    <a:pt x="471707" y="2167283"/>
                    <a:pt x="986152" y="2475226"/>
                  </a:cubicBezTo>
                  <a:cubicBezTo>
                    <a:pt x="1307525" y="2667631"/>
                    <a:pt x="1688335" y="2674489"/>
                    <a:pt x="2003993" y="2527042"/>
                  </a:cubicBezTo>
                  <a:cubicBezTo>
                    <a:pt x="2050571" y="2505325"/>
                    <a:pt x="2095719" y="2480275"/>
                    <a:pt x="2138963" y="2451985"/>
                  </a:cubicBezTo>
                  <a:cubicBezTo>
                    <a:pt x="2338226" y="2353783"/>
                    <a:pt x="2561492" y="2297490"/>
                    <a:pt x="2797235" y="2294156"/>
                  </a:cubicBezTo>
                  <a:cubicBezTo>
                    <a:pt x="2804475" y="2308158"/>
                    <a:pt x="2811904" y="2322064"/>
                    <a:pt x="2819619" y="2335875"/>
                  </a:cubicBezTo>
                  <a:cubicBezTo>
                    <a:pt x="2827334" y="2349687"/>
                    <a:pt x="2835145" y="2363308"/>
                    <a:pt x="2843241" y="2376738"/>
                  </a:cubicBezTo>
                  <a:cubicBezTo>
                    <a:pt x="2964113" y="2579525"/>
                    <a:pt x="3124895" y="2744879"/>
                    <a:pt x="3309871" y="2868418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4B48055-8815-22A6-E40E-1E7C2B2A99ED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CE3436F-01E4-272A-3890-D0CEF741B232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09F1D50-F8E2-E490-48F3-11F2ED2C556D}"/>
                </a:ext>
              </a:extLst>
            </p:cNvPr>
            <p:cNvSpPr/>
            <p:nvPr/>
          </p:nvSpPr>
          <p:spPr>
            <a:xfrm rot="10800000">
              <a:off x="2860423" y="2932226"/>
              <a:ext cx="4047989" cy="3497717"/>
            </a:xfrm>
            <a:custGeom>
              <a:avLst/>
              <a:gdLst>
                <a:gd name="connsiteX0" fmla="*/ 2779872 w 3573216"/>
                <a:gd name="connsiteY0" fmla="*/ 2892603 h 3087484"/>
                <a:gd name="connsiteX1" fmla="*/ 2052637 w 3573216"/>
                <a:gd name="connsiteY1" fmla="*/ 3087484 h 3087484"/>
                <a:gd name="connsiteX2" fmla="*/ 1538097 w 3573216"/>
                <a:gd name="connsiteY2" fmla="*/ 2511984 h 3087484"/>
                <a:gd name="connsiteX3" fmla="*/ 2557272 w 3573216"/>
                <a:gd name="connsiteY3" fmla="*/ 2492458 h 3087484"/>
                <a:gd name="connsiteX4" fmla="*/ 2978087 w 3573216"/>
                <a:gd name="connsiteY4" fmla="*/ 1015987 h 3087484"/>
                <a:gd name="connsiteX5" fmla="*/ 1501521 w 3573216"/>
                <a:gd name="connsiteY5" fmla="*/ 595173 h 3087484"/>
                <a:gd name="connsiteX6" fmla="*/ 947642 w 3573216"/>
                <a:gd name="connsiteY6" fmla="*/ 1450232 h 3087484"/>
                <a:gd name="connsiteX7" fmla="*/ 945261 w 3573216"/>
                <a:gd name="connsiteY7" fmla="*/ 1604918 h 3087484"/>
                <a:gd name="connsiteX8" fmla="*/ 945261 w 3573216"/>
                <a:gd name="connsiteY8" fmla="*/ 1605013 h 3087484"/>
                <a:gd name="connsiteX9" fmla="*/ 752761 w 3573216"/>
                <a:gd name="connsiteY9" fmla="*/ 2254142 h 3087484"/>
                <a:gd name="connsiteX10" fmla="*/ 705517 w 3573216"/>
                <a:gd name="connsiteY10" fmla="*/ 2252618 h 3087484"/>
                <a:gd name="connsiteX11" fmla="*/ 658273 w 3573216"/>
                <a:gd name="connsiteY11" fmla="*/ 2252618 h 3087484"/>
                <a:gd name="connsiteX12" fmla="*/ 0 w 3573216"/>
                <a:gd name="connsiteY12" fmla="*/ 2410447 h 3087484"/>
                <a:gd name="connsiteX13" fmla="*/ 336328 w 3573216"/>
                <a:gd name="connsiteY13" fmla="*/ 2059832 h 3087484"/>
                <a:gd name="connsiteX14" fmla="*/ 486537 w 3573216"/>
                <a:gd name="connsiteY14" fmla="*/ 1597679 h 3087484"/>
                <a:gd name="connsiteX15" fmla="*/ 488918 w 3573216"/>
                <a:gd name="connsiteY15" fmla="*/ 1443755 h 3087484"/>
                <a:gd name="connsiteX16" fmla="*/ 488918 w 3573216"/>
                <a:gd name="connsiteY16" fmla="*/ 1443374 h 3087484"/>
                <a:gd name="connsiteX17" fmla="*/ 729996 w 3573216"/>
                <a:gd name="connsiteY17" fmla="*/ 710235 h 3087484"/>
                <a:gd name="connsiteX18" fmla="*/ 1278922 w 3573216"/>
                <a:gd name="connsiteY18" fmla="*/ 195027 h 3087484"/>
                <a:gd name="connsiteX19" fmla="*/ 3378232 w 3573216"/>
                <a:gd name="connsiteY19" fmla="*/ 793388 h 3087484"/>
                <a:gd name="connsiteX20" fmla="*/ 2779872 w 3573216"/>
                <a:gd name="connsiteY20" fmla="*/ 2892603 h 308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73216" h="3087484">
                  <a:moveTo>
                    <a:pt x="2779872" y="2892603"/>
                  </a:moveTo>
                  <a:cubicBezTo>
                    <a:pt x="2548985" y="3021000"/>
                    <a:pt x="2299526" y="3084055"/>
                    <a:pt x="2052637" y="3087484"/>
                  </a:cubicBezTo>
                  <a:cubicBezTo>
                    <a:pt x="1932432" y="2855074"/>
                    <a:pt x="1754695" y="2656859"/>
                    <a:pt x="1538097" y="2511984"/>
                  </a:cubicBezTo>
                  <a:cubicBezTo>
                    <a:pt x="1848898" y="2669432"/>
                    <a:pt x="2229898" y="2674671"/>
                    <a:pt x="2557272" y="2492458"/>
                  </a:cubicBezTo>
                  <a:cubicBezTo>
                    <a:pt x="3081147" y="2200993"/>
                    <a:pt x="3269552" y="1539862"/>
                    <a:pt x="2978087" y="1015987"/>
                  </a:cubicBezTo>
                  <a:cubicBezTo>
                    <a:pt x="2686526" y="492017"/>
                    <a:pt x="2025491" y="303612"/>
                    <a:pt x="1501521" y="595173"/>
                  </a:cubicBezTo>
                  <a:cubicBezTo>
                    <a:pt x="1174433" y="777195"/>
                    <a:pt x="978027" y="1103427"/>
                    <a:pt x="947642" y="1450232"/>
                  </a:cubicBezTo>
                  <a:cubicBezTo>
                    <a:pt x="943261" y="1501476"/>
                    <a:pt x="942403" y="1553197"/>
                    <a:pt x="945261" y="1604918"/>
                  </a:cubicBezTo>
                  <a:lnTo>
                    <a:pt x="945261" y="1605013"/>
                  </a:lnTo>
                  <a:cubicBezTo>
                    <a:pt x="930593" y="1826755"/>
                    <a:pt x="867823" y="2048307"/>
                    <a:pt x="752761" y="2254142"/>
                  </a:cubicBezTo>
                  <a:cubicBezTo>
                    <a:pt x="737044" y="2253380"/>
                    <a:pt x="721328" y="2252904"/>
                    <a:pt x="705517" y="2252618"/>
                  </a:cubicBezTo>
                  <a:cubicBezTo>
                    <a:pt x="689705" y="2252332"/>
                    <a:pt x="673989" y="2252332"/>
                    <a:pt x="658273" y="2252618"/>
                  </a:cubicBezTo>
                  <a:cubicBezTo>
                    <a:pt x="422529" y="2255952"/>
                    <a:pt x="199263" y="2312244"/>
                    <a:pt x="0" y="2410447"/>
                  </a:cubicBezTo>
                  <a:cubicBezTo>
                    <a:pt x="133159" y="2323293"/>
                    <a:pt x="249079" y="2205469"/>
                    <a:pt x="336328" y="2059832"/>
                  </a:cubicBezTo>
                  <a:cubicBezTo>
                    <a:pt x="423577" y="1914195"/>
                    <a:pt x="472631" y="1756175"/>
                    <a:pt x="486537" y="1597679"/>
                  </a:cubicBezTo>
                  <a:cubicBezTo>
                    <a:pt x="491014" y="1546244"/>
                    <a:pt x="491776" y="1494809"/>
                    <a:pt x="488918" y="1443755"/>
                  </a:cubicBezTo>
                  <a:lnTo>
                    <a:pt x="488918" y="1443374"/>
                  </a:lnTo>
                  <a:cubicBezTo>
                    <a:pt x="506159" y="1183437"/>
                    <a:pt x="588835" y="930548"/>
                    <a:pt x="729996" y="710235"/>
                  </a:cubicBezTo>
                  <a:cubicBezTo>
                    <a:pt x="863060" y="502304"/>
                    <a:pt x="1048036" y="323424"/>
                    <a:pt x="1278922" y="195027"/>
                  </a:cubicBezTo>
                  <a:cubicBezTo>
                    <a:pt x="2023872" y="-219501"/>
                    <a:pt x="2963704" y="48438"/>
                    <a:pt x="3378232" y="793388"/>
                  </a:cubicBezTo>
                  <a:cubicBezTo>
                    <a:pt x="3792664" y="1538338"/>
                    <a:pt x="3524821" y="2478075"/>
                    <a:pt x="2779872" y="289260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F21A3073-03C0-9F0C-7338-64E4D0E5D67F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2B59E54-803D-A016-CE8A-ABA422D18640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6D9CFB9-1B34-4582-EEC4-AF3A8617162D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DA61E794-A622-35AA-05B7-2D7A9E266AC1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FED4DEE-8D09-F2AB-839A-9FA0D746E47F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5B5DBB0-5418-AF70-20F5-1E135616E942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F1085A52-0767-BF25-6AC8-F1D1621FC776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C02A0DA-EEA6-FF05-C99E-04DCE60A95C5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D12B666-27E3-693A-367C-323E68CBDCDC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5910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1.14954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47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313 0.55579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56" y="2777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5677 0.57824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39" y="2891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18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20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22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C40FF3-7A25-CB3C-DE23-DAD5CC888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0B430D1A-076D-4E69-0FC2-9D99072C719B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FAB8F5CD-FA65-CA03-157F-BA907E048649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0479981-A1D8-1A75-3BE1-40F6D99B4108}"/>
                </a:ext>
              </a:extLst>
            </p:cNvPr>
            <p:cNvSpPr/>
            <p:nvPr/>
          </p:nvSpPr>
          <p:spPr>
            <a:xfrm>
              <a:off x="3159993" y="2054087"/>
              <a:ext cx="3530041" cy="2665286"/>
            </a:xfrm>
            <a:custGeom>
              <a:avLst/>
              <a:gdLst>
                <a:gd name="connsiteX0" fmla="*/ 4088646 w 4088645"/>
                <a:gd name="connsiteY0" fmla="*/ 2649803 h 3087048"/>
                <a:gd name="connsiteX1" fmla="*/ 3379509 w 4088645"/>
                <a:gd name="connsiteY1" fmla="*/ 2361577 h 3087048"/>
                <a:gd name="connsiteX2" fmla="*/ 2656181 w 4088645"/>
                <a:gd name="connsiteY2" fmla="*/ 2613227 h 3087048"/>
                <a:gd name="connsiteX3" fmla="*/ 2554835 w 4088645"/>
                <a:gd name="connsiteY3" fmla="*/ 2709525 h 3087048"/>
                <a:gd name="connsiteX4" fmla="*/ 1858367 w 4088645"/>
                <a:gd name="connsiteY4" fmla="*/ 3054902 h 3087048"/>
                <a:gd name="connsiteX5" fmla="*/ 1503942 w 4088645"/>
                <a:gd name="connsiteY5" fmla="*/ 3086525 h 3087048"/>
                <a:gd name="connsiteX6" fmla="*/ 516 w 4088645"/>
                <a:gd name="connsiteY6" fmla="*/ 1503946 h 3087048"/>
                <a:gd name="connsiteX7" fmla="*/ 1583190 w 4088645"/>
                <a:gd name="connsiteY7" fmla="*/ 520 h 3087048"/>
                <a:gd name="connsiteX8" fmla="*/ 1935519 w 4088645"/>
                <a:gd name="connsiteY8" fmla="*/ 50240 h 3087048"/>
                <a:gd name="connsiteX9" fmla="*/ 2280896 w 4088645"/>
                <a:gd name="connsiteY9" fmla="*/ 746708 h 3087048"/>
                <a:gd name="connsiteX10" fmla="*/ 1571379 w 4088645"/>
                <a:gd name="connsiteY10" fmla="*/ 458196 h 3087048"/>
                <a:gd name="connsiteX11" fmla="*/ 458287 w 4088645"/>
                <a:gd name="connsiteY11" fmla="*/ 1515662 h 3087048"/>
                <a:gd name="connsiteX12" fmla="*/ 1515657 w 4088645"/>
                <a:gd name="connsiteY12" fmla="*/ 2628849 h 3087048"/>
                <a:gd name="connsiteX13" fmla="*/ 2238224 w 4088645"/>
                <a:gd name="connsiteY13" fmla="*/ 2377865 h 3087048"/>
                <a:gd name="connsiteX14" fmla="*/ 2340999 w 4088645"/>
                <a:gd name="connsiteY14" fmla="*/ 2280138 h 3087048"/>
                <a:gd name="connsiteX15" fmla="*/ 3036895 w 4088645"/>
                <a:gd name="connsiteY15" fmla="*/ 1935524 h 3087048"/>
                <a:gd name="connsiteX16" fmla="*/ 3391225 w 4088645"/>
                <a:gd name="connsiteY16" fmla="*/ 1903901 h 3087048"/>
                <a:gd name="connsiteX17" fmla="*/ 3743650 w 4088645"/>
                <a:gd name="connsiteY17" fmla="*/ 1953621 h 3087048"/>
                <a:gd name="connsiteX18" fmla="*/ 4088646 w 4088645"/>
                <a:gd name="connsiteY18" fmla="*/ 2649803 h 3087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88645" h="3087048">
                  <a:moveTo>
                    <a:pt x="4088646" y="2649803"/>
                  </a:moveTo>
                  <a:cubicBezTo>
                    <a:pt x="3901861" y="2476925"/>
                    <a:pt x="3653925" y="2368626"/>
                    <a:pt x="3379509" y="2361577"/>
                  </a:cubicBezTo>
                  <a:cubicBezTo>
                    <a:pt x="3104999" y="2354528"/>
                    <a:pt x="2851634" y="2450064"/>
                    <a:pt x="2656181" y="2613227"/>
                  </a:cubicBezTo>
                  <a:cubicBezTo>
                    <a:pt x="2620367" y="2643136"/>
                    <a:pt x="2586458" y="2675331"/>
                    <a:pt x="2554835" y="2709525"/>
                  </a:cubicBezTo>
                  <a:cubicBezTo>
                    <a:pt x="2359191" y="2879356"/>
                    <a:pt x="2120685" y="3000514"/>
                    <a:pt x="1858367" y="3054902"/>
                  </a:cubicBezTo>
                  <a:cubicBezTo>
                    <a:pt x="1744162" y="3078619"/>
                    <a:pt x="1625576" y="3089668"/>
                    <a:pt x="1503942" y="3086525"/>
                  </a:cubicBezTo>
                  <a:cubicBezTo>
                    <a:pt x="651740" y="3064617"/>
                    <a:pt x="-21297" y="2356148"/>
                    <a:pt x="516" y="1503946"/>
                  </a:cubicBezTo>
                  <a:cubicBezTo>
                    <a:pt x="22423" y="651744"/>
                    <a:pt x="730988" y="-21388"/>
                    <a:pt x="1583190" y="520"/>
                  </a:cubicBezTo>
                  <a:cubicBezTo>
                    <a:pt x="1704824" y="3663"/>
                    <a:pt x="1822743" y="20713"/>
                    <a:pt x="1935519" y="50240"/>
                  </a:cubicBezTo>
                  <a:cubicBezTo>
                    <a:pt x="1989907" y="312559"/>
                    <a:pt x="2111065" y="551065"/>
                    <a:pt x="2280896" y="746708"/>
                  </a:cubicBezTo>
                  <a:cubicBezTo>
                    <a:pt x="2094111" y="573639"/>
                    <a:pt x="1845984" y="465245"/>
                    <a:pt x="1571379" y="458196"/>
                  </a:cubicBezTo>
                  <a:cubicBezTo>
                    <a:pt x="972066" y="442861"/>
                    <a:pt x="473622" y="916349"/>
                    <a:pt x="458287" y="1515662"/>
                  </a:cubicBezTo>
                  <a:cubicBezTo>
                    <a:pt x="442857" y="2115070"/>
                    <a:pt x="916344" y="2613418"/>
                    <a:pt x="1515657" y="2628849"/>
                  </a:cubicBezTo>
                  <a:cubicBezTo>
                    <a:pt x="1789787" y="2635897"/>
                    <a:pt x="2042866" y="2540647"/>
                    <a:pt x="2238224" y="2377865"/>
                  </a:cubicBezTo>
                  <a:cubicBezTo>
                    <a:pt x="2274609" y="2347575"/>
                    <a:pt x="2308899" y="2314905"/>
                    <a:pt x="2340999" y="2280138"/>
                  </a:cubicBezTo>
                  <a:cubicBezTo>
                    <a:pt x="2536547" y="2110784"/>
                    <a:pt x="2774862" y="1989816"/>
                    <a:pt x="3036895" y="1935524"/>
                  </a:cubicBezTo>
                  <a:cubicBezTo>
                    <a:pt x="3151005" y="1911807"/>
                    <a:pt x="3269686" y="1900757"/>
                    <a:pt x="3391225" y="1903901"/>
                  </a:cubicBezTo>
                  <a:cubicBezTo>
                    <a:pt x="3512859" y="1907044"/>
                    <a:pt x="3630874" y="1924094"/>
                    <a:pt x="3743650" y="1953621"/>
                  </a:cubicBezTo>
                  <a:cubicBezTo>
                    <a:pt x="3798038" y="2215844"/>
                    <a:pt x="3919101" y="2454255"/>
                    <a:pt x="4088646" y="264980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7615EF9-56AE-D0D1-96D8-F45A1EB21292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5FD43CC-7DA7-E43F-5A07-FBF87DB4F34C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6EE9190-9DE5-010A-F86A-F8B9C81773CF}"/>
                </a:ext>
              </a:extLst>
            </p:cNvPr>
            <p:cNvSpPr/>
            <p:nvPr/>
          </p:nvSpPr>
          <p:spPr>
            <a:xfrm>
              <a:off x="5499742" y="2136320"/>
              <a:ext cx="3529959" cy="2665287"/>
            </a:xfrm>
            <a:custGeom>
              <a:avLst/>
              <a:gdLst>
                <a:gd name="connsiteX0" fmla="*/ 4088035 w 4088550"/>
                <a:gd name="connsiteY0" fmla="*/ 1583103 h 3087049"/>
                <a:gd name="connsiteX1" fmla="*/ 2505361 w 4088550"/>
                <a:gd name="connsiteY1" fmla="*/ 3086529 h 3087049"/>
                <a:gd name="connsiteX2" fmla="*/ 2153031 w 4088550"/>
                <a:gd name="connsiteY2" fmla="*/ 3036808 h 3087049"/>
                <a:gd name="connsiteX3" fmla="*/ 1807655 w 4088550"/>
                <a:gd name="connsiteY3" fmla="*/ 2340341 h 3087049"/>
                <a:gd name="connsiteX4" fmla="*/ 2517172 w 4088550"/>
                <a:gd name="connsiteY4" fmla="*/ 2628853 h 3087049"/>
                <a:gd name="connsiteX5" fmla="*/ 3630263 w 4088550"/>
                <a:gd name="connsiteY5" fmla="*/ 1571387 h 3087049"/>
                <a:gd name="connsiteX6" fmla="*/ 2572893 w 4088550"/>
                <a:gd name="connsiteY6" fmla="*/ 458296 h 3087049"/>
                <a:gd name="connsiteX7" fmla="*/ 1849469 w 4088550"/>
                <a:gd name="connsiteY7" fmla="*/ 710041 h 3087049"/>
                <a:gd name="connsiteX8" fmla="*/ 1747933 w 4088550"/>
                <a:gd name="connsiteY8" fmla="*/ 806530 h 3087049"/>
                <a:gd name="connsiteX9" fmla="*/ 1051750 w 4088550"/>
                <a:gd name="connsiteY9" fmla="*/ 1151621 h 3087049"/>
                <a:gd name="connsiteX10" fmla="*/ 697325 w 4088550"/>
                <a:gd name="connsiteY10" fmla="*/ 1183243 h 3087049"/>
                <a:gd name="connsiteX11" fmla="*/ 344996 w 4088550"/>
                <a:gd name="connsiteY11" fmla="*/ 1133523 h 3087049"/>
                <a:gd name="connsiteX12" fmla="*/ 0 w 4088550"/>
                <a:gd name="connsiteY12" fmla="*/ 437341 h 3087049"/>
                <a:gd name="connsiteX13" fmla="*/ 709041 w 4088550"/>
                <a:gd name="connsiteY13" fmla="*/ 725472 h 3087049"/>
                <a:gd name="connsiteX14" fmla="*/ 1432370 w 4088550"/>
                <a:gd name="connsiteY14" fmla="*/ 473821 h 3087049"/>
                <a:gd name="connsiteX15" fmla="*/ 1533715 w 4088550"/>
                <a:gd name="connsiteY15" fmla="*/ 377524 h 3087049"/>
                <a:gd name="connsiteX16" fmla="*/ 2230183 w 4088550"/>
                <a:gd name="connsiteY16" fmla="*/ 32147 h 3087049"/>
                <a:gd name="connsiteX17" fmla="*/ 2584609 w 4088550"/>
                <a:gd name="connsiteY17" fmla="*/ 524 h 3087049"/>
                <a:gd name="connsiteX18" fmla="*/ 4088035 w 4088550"/>
                <a:gd name="connsiteY18" fmla="*/ 1583103 h 3087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88550" h="3087049">
                  <a:moveTo>
                    <a:pt x="4088035" y="1583103"/>
                  </a:moveTo>
                  <a:cubicBezTo>
                    <a:pt x="4066127" y="2435305"/>
                    <a:pt x="3357658" y="3108437"/>
                    <a:pt x="2505361" y="3086529"/>
                  </a:cubicBezTo>
                  <a:cubicBezTo>
                    <a:pt x="2383822" y="3083386"/>
                    <a:pt x="2265807" y="3066336"/>
                    <a:pt x="2153031" y="3036808"/>
                  </a:cubicBezTo>
                  <a:cubicBezTo>
                    <a:pt x="2098643" y="2774490"/>
                    <a:pt x="1977485" y="2535984"/>
                    <a:pt x="1807655" y="2340341"/>
                  </a:cubicBezTo>
                  <a:cubicBezTo>
                    <a:pt x="1994440" y="2513410"/>
                    <a:pt x="2242566" y="2621804"/>
                    <a:pt x="2517172" y="2628853"/>
                  </a:cubicBezTo>
                  <a:cubicBezTo>
                    <a:pt x="3116485" y="2644188"/>
                    <a:pt x="3614928" y="2170796"/>
                    <a:pt x="3630263" y="1571387"/>
                  </a:cubicBezTo>
                  <a:cubicBezTo>
                    <a:pt x="3645694" y="972074"/>
                    <a:pt x="3172206" y="473631"/>
                    <a:pt x="2572893" y="458296"/>
                  </a:cubicBezTo>
                  <a:cubicBezTo>
                    <a:pt x="2298287" y="451247"/>
                    <a:pt x="2044922" y="546783"/>
                    <a:pt x="1849469" y="710041"/>
                  </a:cubicBezTo>
                  <a:cubicBezTo>
                    <a:pt x="1813560" y="739950"/>
                    <a:pt x="1779651" y="772240"/>
                    <a:pt x="1747933" y="806530"/>
                  </a:cubicBezTo>
                  <a:cubicBezTo>
                    <a:pt x="1552384" y="976170"/>
                    <a:pt x="1313974" y="1097233"/>
                    <a:pt x="1051750" y="1151621"/>
                  </a:cubicBezTo>
                  <a:cubicBezTo>
                    <a:pt x="937546" y="1175338"/>
                    <a:pt x="818864" y="1186387"/>
                    <a:pt x="697325" y="1183243"/>
                  </a:cubicBezTo>
                  <a:cubicBezTo>
                    <a:pt x="575786" y="1180100"/>
                    <a:pt x="457771" y="1163050"/>
                    <a:pt x="344996" y="1133523"/>
                  </a:cubicBezTo>
                  <a:cubicBezTo>
                    <a:pt x="290608" y="871300"/>
                    <a:pt x="169545" y="632889"/>
                    <a:pt x="0" y="437341"/>
                  </a:cubicBezTo>
                  <a:cubicBezTo>
                    <a:pt x="186785" y="610220"/>
                    <a:pt x="434721" y="718519"/>
                    <a:pt x="709041" y="725472"/>
                  </a:cubicBezTo>
                  <a:cubicBezTo>
                    <a:pt x="983551" y="732521"/>
                    <a:pt x="1236916" y="636985"/>
                    <a:pt x="1432370" y="473821"/>
                  </a:cubicBezTo>
                  <a:cubicBezTo>
                    <a:pt x="1468183" y="443913"/>
                    <a:pt x="1502092" y="411718"/>
                    <a:pt x="1533715" y="377524"/>
                  </a:cubicBezTo>
                  <a:cubicBezTo>
                    <a:pt x="1729359" y="207693"/>
                    <a:pt x="1967865" y="86535"/>
                    <a:pt x="2230183" y="32147"/>
                  </a:cubicBezTo>
                  <a:cubicBezTo>
                    <a:pt x="2344293" y="8430"/>
                    <a:pt x="2462974" y="-2619"/>
                    <a:pt x="2584609" y="524"/>
                  </a:cubicBezTo>
                  <a:cubicBezTo>
                    <a:pt x="3436810" y="22432"/>
                    <a:pt x="4109847" y="730901"/>
                    <a:pt x="4088035" y="158310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8EDEAE7-0668-38D5-B596-677AB209DC83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E6F280D7-11A5-F77E-15AF-E1DE45B35C45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624E362-2B12-FB37-CA7C-CA45AD4FFBCD}"/>
                </a:ext>
              </a:extLst>
            </p:cNvPr>
            <p:cNvSpPr/>
            <p:nvPr/>
          </p:nvSpPr>
          <p:spPr>
            <a:xfrm>
              <a:off x="4803320" y="492993"/>
              <a:ext cx="2665287" cy="3529712"/>
            </a:xfrm>
            <a:custGeom>
              <a:avLst/>
              <a:gdLst>
                <a:gd name="connsiteX0" fmla="*/ 3086529 w 3087049"/>
                <a:gd name="connsiteY0" fmla="*/ 1583190 h 4088264"/>
                <a:gd name="connsiteX1" fmla="*/ 3036808 w 3087049"/>
                <a:gd name="connsiteY1" fmla="*/ 1935519 h 4088264"/>
                <a:gd name="connsiteX2" fmla="*/ 2340341 w 3087049"/>
                <a:gd name="connsiteY2" fmla="*/ 2280896 h 4088264"/>
                <a:gd name="connsiteX3" fmla="*/ 2628853 w 3087049"/>
                <a:gd name="connsiteY3" fmla="*/ 1571379 h 4088264"/>
                <a:gd name="connsiteX4" fmla="*/ 1571387 w 3087049"/>
                <a:gd name="connsiteY4" fmla="*/ 458287 h 4088264"/>
                <a:gd name="connsiteX5" fmla="*/ 458296 w 3087049"/>
                <a:gd name="connsiteY5" fmla="*/ 1515657 h 4088264"/>
                <a:gd name="connsiteX6" fmla="*/ 709946 w 3087049"/>
                <a:gd name="connsiteY6" fmla="*/ 2238986 h 4088264"/>
                <a:gd name="connsiteX7" fmla="*/ 806625 w 3087049"/>
                <a:gd name="connsiteY7" fmla="*/ 2340713 h 4088264"/>
                <a:gd name="connsiteX8" fmla="*/ 1151621 w 3087049"/>
                <a:gd name="connsiteY8" fmla="*/ 3036895 h 4088264"/>
                <a:gd name="connsiteX9" fmla="*/ 1183243 w 3087049"/>
                <a:gd name="connsiteY9" fmla="*/ 3391225 h 4088264"/>
                <a:gd name="connsiteX10" fmla="*/ 1133523 w 3087049"/>
                <a:gd name="connsiteY10" fmla="*/ 3743650 h 4088264"/>
                <a:gd name="connsiteX11" fmla="*/ 437626 w 3087049"/>
                <a:gd name="connsiteY11" fmla="*/ 4088265 h 4088264"/>
                <a:gd name="connsiteX12" fmla="*/ 725472 w 3087049"/>
                <a:gd name="connsiteY12" fmla="*/ 3379509 h 4088264"/>
                <a:gd name="connsiteX13" fmla="*/ 473821 w 3087049"/>
                <a:gd name="connsiteY13" fmla="*/ 2656181 h 4088264"/>
                <a:gd name="connsiteX14" fmla="*/ 377524 w 3087049"/>
                <a:gd name="connsiteY14" fmla="*/ 2554835 h 4088264"/>
                <a:gd name="connsiteX15" fmla="*/ 32147 w 3087049"/>
                <a:gd name="connsiteY15" fmla="*/ 1858367 h 4088264"/>
                <a:gd name="connsiteX16" fmla="*/ 524 w 3087049"/>
                <a:gd name="connsiteY16" fmla="*/ 1503942 h 4088264"/>
                <a:gd name="connsiteX17" fmla="*/ 1583103 w 3087049"/>
                <a:gd name="connsiteY17" fmla="*/ 516 h 4088264"/>
                <a:gd name="connsiteX18" fmla="*/ 3086529 w 3087049"/>
                <a:gd name="connsiteY18" fmla="*/ 1583190 h 408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7049" h="4088264">
                  <a:moveTo>
                    <a:pt x="3086529" y="1583190"/>
                  </a:moveTo>
                  <a:cubicBezTo>
                    <a:pt x="3083386" y="1704824"/>
                    <a:pt x="3066336" y="1822743"/>
                    <a:pt x="3036808" y="1935519"/>
                  </a:cubicBezTo>
                  <a:cubicBezTo>
                    <a:pt x="2774490" y="1989907"/>
                    <a:pt x="2535984" y="2111065"/>
                    <a:pt x="2340341" y="2280896"/>
                  </a:cubicBezTo>
                  <a:cubicBezTo>
                    <a:pt x="2513410" y="2094111"/>
                    <a:pt x="2621804" y="1845984"/>
                    <a:pt x="2628853" y="1571379"/>
                  </a:cubicBezTo>
                  <a:cubicBezTo>
                    <a:pt x="2644188" y="972066"/>
                    <a:pt x="2170796" y="473622"/>
                    <a:pt x="1571387" y="458287"/>
                  </a:cubicBezTo>
                  <a:cubicBezTo>
                    <a:pt x="972074" y="442857"/>
                    <a:pt x="473631" y="916344"/>
                    <a:pt x="458296" y="1515657"/>
                  </a:cubicBezTo>
                  <a:cubicBezTo>
                    <a:pt x="451247" y="1790168"/>
                    <a:pt x="546688" y="2043533"/>
                    <a:pt x="709946" y="2238986"/>
                  </a:cubicBezTo>
                  <a:cubicBezTo>
                    <a:pt x="739855" y="2274990"/>
                    <a:pt x="772240" y="2308995"/>
                    <a:pt x="806625" y="2340713"/>
                  </a:cubicBezTo>
                  <a:cubicBezTo>
                    <a:pt x="976170" y="2536261"/>
                    <a:pt x="1097233" y="2774672"/>
                    <a:pt x="1151621" y="3036895"/>
                  </a:cubicBezTo>
                  <a:cubicBezTo>
                    <a:pt x="1175338" y="3151005"/>
                    <a:pt x="1186387" y="3269686"/>
                    <a:pt x="1183243" y="3391225"/>
                  </a:cubicBezTo>
                  <a:cubicBezTo>
                    <a:pt x="1180100" y="3512859"/>
                    <a:pt x="1163050" y="3630874"/>
                    <a:pt x="1133523" y="3743650"/>
                  </a:cubicBezTo>
                  <a:cubicBezTo>
                    <a:pt x="871490" y="3797943"/>
                    <a:pt x="633175" y="3918910"/>
                    <a:pt x="437626" y="4088265"/>
                  </a:cubicBezTo>
                  <a:cubicBezTo>
                    <a:pt x="610315" y="3901575"/>
                    <a:pt x="718519" y="3653734"/>
                    <a:pt x="725472" y="3379509"/>
                  </a:cubicBezTo>
                  <a:cubicBezTo>
                    <a:pt x="732521" y="3104999"/>
                    <a:pt x="636985" y="2851634"/>
                    <a:pt x="473821" y="2656181"/>
                  </a:cubicBezTo>
                  <a:cubicBezTo>
                    <a:pt x="443913" y="2620367"/>
                    <a:pt x="411718" y="2586458"/>
                    <a:pt x="377524" y="2554835"/>
                  </a:cubicBezTo>
                  <a:cubicBezTo>
                    <a:pt x="207693" y="2359191"/>
                    <a:pt x="86535" y="2120685"/>
                    <a:pt x="32147" y="1858367"/>
                  </a:cubicBezTo>
                  <a:cubicBezTo>
                    <a:pt x="8430" y="1744162"/>
                    <a:pt x="-2619" y="1625576"/>
                    <a:pt x="524" y="1503942"/>
                  </a:cubicBezTo>
                  <a:cubicBezTo>
                    <a:pt x="22432" y="651740"/>
                    <a:pt x="730901" y="-21297"/>
                    <a:pt x="1583103" y="516"/>
                  </a:cubicBezTo>
                  <a:cubicBezTo>
                    <a:pt x="2435400" y="22423"/>
                    <a:pt x="3108437" y="730988"/>
                    <a:pt x="3086529" y="158319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F5AEE76-03C2-E264-E9AD-E458DD8F4D3F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B7DDAFF-BEE1-4F0D-002C-D759DE8849D1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A3ECFDA-83B4-7B83-3FB6-E3451F8F014B}"/>
                </a:ext>
              </a:extLst>
            </p:cNvPr>
            <p:cNvSpPr/>
            <p:nvPr/>
          </p:nvSpPr>
          <p:spPr>
            <a:xfrm>
              <a:off x="4721087" y="2832660"/>
              <a:ext cx="2665286" cy="3530041"/>
            </a:xfrm>
            <a:custGeom>
              <a:avLst/>
              <a:gdLst>
                <a:gd name="connsiteX0" fmla="*/ 3086525 w 3087048"/>
                <a:gd name="connsiteY0" fmla="*/ 2584704 h 4088645"/>
                <a:gd name="connsiteX1" fmla="*/ 1503946 w 3087048"/>
                <a:gd name="connsiteY1" fmla="*/ 4088130 h 4088645"/>
                <a:gd name="connsiteX2" fmla="*/ 520 w 3087048"/>
                <a:gd name="connsiteY2" fmla="*/ 2505456 h 4088645"/>
                <a:gd name="connsiteX3" fmla="*/ 50240 w 3087048"/>
                <a:gd name="connsiteY3" fmla="*/ 2153126 h 4088645"/>
                <a:gd name="connsiteX4" fmla="*/ 746708 w 3087048"/>
                <a:gd name="connsiteY4" fmla="*/ 1807750 h 4088645"/>
                <a:gd name="connsiteX5" fmla="*/ 458196 w 3087048"/>
                <a:gd name="connsiteY5" fmla="*/ 2517267 h 4088645"/>
                <a:gd name="connsiteX6" fmla="*/ 1515662 w 3087048"/>
                <a:gd name="connsiteY6" fmla="*/ 3630358 h 4088645"/>
                <a:gd name="connsiteX7" fmla="*/ 2628849 w 3087048"/>
                <a:gd name="connsiteY7" fmla="*/ 2572988 h 4088645"/>
                <a:gd name="connsiteX8" fmla="*/ 2377579 w 3087048"/>
                <a:gd name="connsiteY8" fmla="*/ 1850136 h 4088645"/>
                <a:gd name="connsiteX9" fmla="*/ 2280519 w 3087048"/>
                <a:gd name="connsiteY9" fmla="*/ 1748028 h 4088645"/>
                <a:gd name="connsiteX10" fmla="*/ 1935524 w 3087048"/>
                <a:gd name="connsiteY10" fmla="*/ 1051846 h 4088645"/>
                <a:gd name="connsiteX11" fmla="*/ 1903901 w 3087048"/>
                <a:gd name="connsiteY11" fmla="*/ 697421 h 4088645"/>
                <a:gd name="connsiteX12" fmla="*/ 1953621 w 3087048"/>
                <a:gd name="connsiteY12" fmla="*/ 345091 h 4088645"/>
                <a:gd name="connsiteX13" fmla="*/ 2649803 w 3087048"/>
                <a:gd name="connsiteY13" fmla="*/ 0 h 4088645"/>
                <a:gd name="connsiteX14" fmla="*/ 2361577 w 3087048"/>
                <a:gd name="connsiteY14" fmla="*/ 709136 h 4088645"/>
                <a:gd name="connsiteX15" fmla="*/ 2613227 w 3087048"/>
                <a:gd name="connsiteY15" fmla="*/ 1432465 h 4088645"/>
                <a:gd name="connsiteX16" fmla="*/ 2709525 w 3087048"/>
                <a:gd name="connsiteY16" fmla="*/ 1533811 h 4088645"/>
                <a:gd name="connsiteX17" fmla="*/ 3054902 w 3087048"/>
                <a:gd name="connsiteY17" fmla="*/ 2230279 h 4088645"/>
                <a:gd name="connsiteX18" fmla="*/ 3086525 w 3087048"/>
                <a:gd name="connsiteY18" fmla="*/ 2584704 h 4088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7048" h="4088645">
                  <a:moveTo>
                    <a:pt x="3086525" y="2584704"/>
                  </a:moveTo>
                  <a:cubicBezTo>
                    <a:pt x="3064617" y="3436906"/>
                    <a:pt x="2356148" y="4109943"/>
                    <a:pt x="1503946" y="4088130"/>
                  </a:cubicBezTo>
                  <a:cubicBezTo>
                    <a:pt x="651744" y="4066223"/>
                    <a:pt x="-21388" y="3357753"/>
                    <a:pt x="520" y="2505456"/>
                  </a:cubicBezTo>
                  <a:cubicBezTo>
                    <a:pt x="3663" y="2383917"/>
                    <a:pt x="20713" y="2265902"/>
                    <a:pt x="50240" y="2153126"/>
                  </a:cubicBezTo>
                  <a:cubicBezTo>
                    <a:pt x="312559" y="2098739"/>
                    <a:pt x="551065" y="1977581"/>
                    <a:pt x="746708" y="1807750"/>
                  </a:cubicBezTo>
                  <a:cubicBezTo>
                    <a:pt x="573639" y="1994535"/>
                    <a:pt x="465245" y="2242661"/>
                    <a:pt x="458196" y="2517267"/>
                  </a:cubicBezTo>
                  <a:cubicBezTo>
                    <a:pt x="442861" y="3116580"/>
                    <a:pt x="916349" y="3615023"/>
                    <a:pt x="1515662" y="3630358"/>
                  </a:cubicBezTo>
                  <a:cubicBezTo>
                    <a:pt x="2115070" y="3645789"/>
                    <a:pt x="2613418" y="3172302"/>
                    <a:pt x="2628849" y="2572988"/>
                  </a:cubicBezTo>
                  <a:cubicBezTo>
                    <a:pt x="2635897" y="2298668"/>
                    <a:pt x="2540457" y="2045494"/>
                    <a:pt x="2377579" y="1850136"/>
                  </a:cubicBezTo>
                  <a:cubicBezTo>
                    <a:pt x="2347480" y="1814036"/>
                    <a:pt x="2315095" y="1779842"/>
                    <a:pt x="2280519" y="1748028"/>
                  </a:cubicBezTo>
                  <a:cubicBezTo>
                    <a:pt x="2110974" y="1552480"/>
                    <a:pt x="1989911" y="1314069"/>
                    <a:pt x="1935524" y="1051846"/>
                  </a:cubicBezTo>
                  <a:cubicBezTo>
                    <a:pt x="1911807" y="937736"/>
                    <a:pt x="1900757" y="819055"/>
                    <a:pt x="1903901" y="697421"/>
                  </a:cubicBezTo>
                  <a:cubicBezTo>
                    <a:pt x="1907044" y="575881"/>
                    <a:pt x="1924094" y="457867"/>
                    <a:pt x="1953621" y="345091"/>
                  </a:cubicBezTo>
                  <a:cubicBezTo>
                    <a:pt x="2215844" y="290703"/>
                    <a:pt x="2454255" y="169640"/>
                    <a:pt x="2649803" y="0"/>
                  </a:cubicBezTo>
                  <a:cubicBezTo>
                    <a:pt x="2476925" y="186785"/>
                    <a:pt x="2368626" y="434816"/>
                    <a:pt x="2361577" y="709136"/>
                  </a:cubicBezTo>
                  <a:cubicBezTo>
                    <a:pt x="2354528" y="983647"/>
                    <a:pt x="2450064" y="1237012"/>
                    <a:pt x="2613227" y="1432465"/>
                  </a:cubicBezTo>
                  <a:cubicBezTo>
                    <a:pt x="2643136" y="1468279"/>
                    <a:pt x="2675331" y="1502188"/>
                    <a:pt x="2709525" y="1533811"/>
                  </a:cubicBezTo>
                  <a:cubicBezTo>
                    <a:pt x="2879356" y="1729454"/>
                    <a:pt x="3000514" y="1967960"/>
                    <a:pt x="3054902" y="2230279"/>
                  </a:cubicBezTo>
                  <a:cubicBezTo>
                    <a:pt x="3078619" y="2344388"/>
                    <a:pt x="3089668" y="2463070"/>
                    <a:pt x="3086525" y="2584704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C1AF75BF-0FAF-9E75-3C60-47E5D5B0C5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1CC90B55-A4CF-65D0-F4BE-936EEA7A92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D5C04F68-AC6E-0D46-46F9-78FA5A13CC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FC9D948F-BF58-126B-4576-E78FE9097D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51138F51-E11D-9C8C-05D7-5B00AD90E83E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DDF535F-9291-FECE-68B2-2FA47EB1BF8A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89A8380-B928-F499-D11C-E3B3AE1AEDEB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8B1D454B-3CF5-3286-E963-ED5EA57032B3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1DC574F-4076-E072-2DA4-E8C44FFE5F3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4DEB50C-E617-4764-E397-6562C505D689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73F77286-1006-5805-80DA-DD94FA9CA054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D36237B-4507-C7FB-5AC2-E3E2BFCC5E7E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8C051BB-4F9B-C070-443D-84FBC75669D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27696AE6-EF8C-DE72-7AE6-51BEC1B53AA0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F8E15F8-F0C2-A39A-1611-106BEE2A2056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4B9FEB3-3E64-E2C6-C2E7-F828AD86D47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8515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1107 -1.13889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7" y="-5694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4063 0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31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15556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777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64063 0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31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2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4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6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8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714B33-E528-1709-30F8-72B635E01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DD8090DE-41F9-C362-AD52-A78F2BF57BE4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7BDC1940-7655-0E23-35E1-E23C02C6ED25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83164AB-ADF9-27E1-1B07-FDF88B95FEE8}"/>
                </a:ext>
              </a:extLst>
            </p:cNvPr>
            <p:cNvSpPr/>
            <p:nvPr/>
          </p:nvSpPr>
          <p:spPr>
            <a:xfrm rot="10800000">
              <a:off x="4938362" y="969264"/>
              <a:ext cx="2185117" cy="2834131"/>
            </a:xfrm>
            <a:custGeom>
              <a:avLst/>
              <a:gdLst>
                <a:gd name="connsiteX0" fmla="*/ 2486591 w 2629612"/>
                <a:gd name="connsiteY0" fmla="*/ 1970493 h 3317976"/>
                <a:gd name="connsiteX1" fmla="*/ 2490741 w 2629612"/>
                <a:gd name="connsiteY1" fmla="*/ 2063715 h 3317976"/>
                <a:gd name="connsiteX2" fmla="*/ 1254264 w 2629612"/>
                <a:gd name="connsiteY2" fmla="*/ 3317944 h 3317976"/>
                <a:gd name="connsiteX3" fmla="*/ 35 w 2629612"/>
                <a:gd name="connsiteY3" fmla="*/ 2081468 h 3317976"/>
                <a:gd name="connsiteX4" fmla="*/ 2878 w 2629612"/>
                <a:gd name="connsiteY4" fmla="*/ 1988092 h 3317976"/>
                <a:gd name="connsiteX5" fmla="*/ 505799 w 2629612"/>
                <a:gd name="connsiteY5" fmla="*/ 1603216 h 3317976"/>
                <a:gd name="connsiteX6" fmla="*/ 369464 w 2629612"/>
                <a:gd name="connsiteY6" fmla="*/ 2078855 h 3317976"/>
                <a:gd name="connsiteX7" fmla="*/ 1251574 w 2629612"/>
                <a:gd name="connsiteY7" fmla="*/ 2948515 h 3317976"/>
                <a:gd name="connsiteX8" fmla="*/ 2121312 w 2629612"/>
                <a:gd name="connsiteY8" fmla="*/ 2066404 h 3317976"/>
                <a:gd name="connsiteX9" fmla="*/ 1978213 w 2629612"/>
                <a:gd name="connsiteY9" fmla="*/ 1592764 h 3317976"/>
                <a:gd name="connsiteX10" fmla="*/ 1978059 w 2629612"/>
                <a:gd name="connsiteY10" fmla="*/ 1592533 h 3317976"/>
                <a:gd name="connsiteX11" fmla="*/ 1920958 w 2629612"/>
                <a:gd name="connsiteY11" fmla="*/ 1515066 h 3317976"/>
                <a:gd name="connsiteX12" fmla="*/ 1709307 w 2629612"/>
                <a:gd name="connsiteY12" fmla="*/ 916617 h 3317976"/>
                <a:gd name="connsiteX13" fmla="*/ 1709307 w 2629612"/>
                <a:gd name="connsiteY13" fmla="*/ 916541 h 3317976"/>
                <a:gd name="connsiteX14" fmla="*/ 1763718 w 2629612"/>
                <a:gd name="connsiteY14" fmla="*/ 438442 h 3317976"/>
                <a:gd name="connsiteX15" fmla="*/ 1994813 w 2629612"/>
                <a:gd name="connsiteY15" fmla="*/ 16370 h 3317976"/>
                <a:gd name="connsiteX16" fmla="*/ 2629613 w 2629612"/>
                <a:gd name="connsiteY16" fmla="*/ 0 h 3317976"/>
                <a:gd name="connsiteX17" fmla="*/ 2115932 w 2629612"/>
                <a:gd name="connsiteY17" fmla="*/ 550109 h 3317976"/>
                <a:gd name="connsiteX18" fmla="*/ 2219068 w 2629612"/>
                <a:gd name="connsiteY18" fmla="*/ 1296191 h 3317976"/>
                <a:gd name="connsiteX19" fmla="*/ 2275708 w 2629612"/>
                <a:gd name="connsiteY19" fmla="*/ 1372966 h 3317976"/>
                <a:gd name="connsiteX20" fmla="*/ 2275861 w 2629612"/>
                <a:gd name="connsiteY20" fmla="*/ 1373120 h 3317976"/>
                <a:gd name="connsiteX21" fmla="*/ 2486591 w 2629612"/>
                <a:gd name="connsiteY21" fmla="*/ 1970493 h 3317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29612" h="3317976">
                  <a:moveTo>
                    <a:pt x="2486591" y="1970493"/>
                  </a:moveTo>
                  <a:cubicBezTo>
                    <a:pt x="2489127" y="2001234"/>
                    <a:pt x="2490510" y="2032359"/>
                    <a:pt x="2490741" y="2063715"/>
                  </a:cubicBezTo>
                  <a:cubicBezTo>
                    <a:pt x="2495582" y="2751543"/>
                    <a:pt x="1942015" y="3313103"/>
                    <a:pt x="1254264" y="3317944"/>
                  </a:cubicBezTo>
                  <a:cubicBezTo>
                    <a:pt x="566436" y="3322863"/>
                    <a:pt x="4953" y="2769296"/>
                    <a:pt x="35" y="2081468"/>
                  </a:cubicBezTo>
                  <a:cubicBezTo>
                    <a:pt x="-196" y="2050035"/>
                    <a:pt x="726" y="2018910"/>
                    <a:pt x="2878" y="1988092"/>
                  </a:cubicBezTo>
                  <a:cubicBezTo>
                    <a:pt x="206998" y="1903017"/>
                    <a:pt x="377764" y="1768371"/>
                    <a:pt x="505799" y="1603216"/>
                  </a:cubicBezTo>
                  <a:cubicBezTo>
                    <a:pt x="418342" y="1740551"/>
                    <a:pt x="368234" y="1903939"/>
                    <a:pt x="369464" y="2078855"/>
                  </a:cubicBezTo>
                  <a:cubicBezTo>
                    <a:pt x="372845" y="2562563"/>
                    <a:pt x="767866" y="2951974"/>
                    <a:pt x="1251574" y="2948515"/>
                  </a:cubicBezTo>
                  <a:cubicBezTo>
                    <a:pt x="1735359" y="2945057"/>
                    <a:pt x="2124770" y="2550113"/>
                    <a:pt x="2121312" y="2066404"/>
                  </a:cubicBezTo>
                  <a:cubicBezTo>
                    <a:pt x="2120082" y="1891489"/>
                    <a:pt x="2067592" y="1728869"/>
                    <a:pt x="1978213" y="1592764"/>
                  </a:cubicBezTo>
                  <a:cubicBezTo>
                    <a:pt x="1978136" y="1592687"/>
                    <a:pt x="1978059" y="1592610"/>
                    <a:pt x="1978059" y="1592533"/>
                  </a:cubicBezTo>
                  <a:cubicBezTo>
                    <a:pt x="1960460" y="1565635"/>
                    <a:pt x="1941324" y="1539736"/>
                    <a:pt x="1920958" y="1515066"/>
                  </a:cubicBezTo>
                  <a:cubicBezTo>
                    <a:pt x="1801068" y="1338537"/>
                    <a:pt x="1727059" y="1132419"/>
                    <a:pt x="1709307" y="916617"/>
                  </a:cubicBezTo>
                  <a:lnTo>
                    <a:pt x="1709307" y="916541"/>
                  </a:lnTo>
                  <a:cubicBezTo>
                    <a:pt x="1696395" y="759685"/>
                    <a:pt x="1713226" y="597834"/>
                    <a:pt x="1763718" y="438442"/>
                  </a:cubicBezTo>
                  <a:cubicBezTo>
                    <a:pt x="1814210" y="279128"/>
                    <a:pt x="1893829" y="137104"/>
                    <a:pt x="1994813" y="16370"/>
                  </a:cubicBezTo>
                  <a:cubicBezTo>
                    <a:pt x="2205619" y="66170"/>
                    <a:pt x="2424648" y="59484"/>
                    <a:pt x="2629613" y="0"/>
                  </a:cubicBezTo>
                  <a:cubicBezTo>
                    <a:pt x="2392985" y="93452"/>
                    <a:pt x="2198779" y="288734"/>
                    <a:pt x="2115932" y="550109"/>
                  </a:cubicBezTo>
                  <a:cubicBezTo>
                    <a:pt x="2032931" y="811714"/>
                    <a:pt x="2079273" y="1083387"/>
                    <a:pt x="2219068" y="1296191"/>
                  </a:cubicBezTo>
                  <a:cubicBezTo>
                    <a:pt x="2236513" y="1322782"/>
                    <a:pt x="2255419" y="1348374"/>
                    <a:pt x="2275708" y="1372966"/>
                  </a:cubicBezTo>
                  <a:cubicBezTo>
                    <a:pt x="2275759" y="1373018"/>
                    <a:pt x="2275810" y="1373069"/>
                    <a:pt x="2275861" y="1373120"/>
                  </a:cubicBezTo>
                  <a:cubicBezTo>
                    <a:pt x="2393446" y="1545961"/>
                    <a:pt x="2468684" y="1750004"/>
                    <a:pt x="2486591" y="197049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470B59D-64AE-1230-32DF-156E78EEFE64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48607DA-FDB0-EB36-AA46-5913E2B2F313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17A1D10-51F8-D9A0-CB14-A128160F205C}"/>
                </a:ext>
              </a:extLst>
            </p:cNvPr>
            <p:cNvSpPr/>
            <p:nvPr/>
          </p:nvSpPr>
          <p:spPr>
            <a:xfrm rot="10800000">
              <a:off x="5527229" y="2022467"/>
              <a:ext cx="3028507" cy="2095763"/>
            </a:xfrm>
            <a:custGeom>
              <a:avLst/>
              <a:gdLst>
                <a:gd name="connsiteX0" fmla="*/ 3644564 w 3644564"/>
                <a:gd name="connsiteY0" fmla="*/ 1883650 h 2453553"/>
                <a:gd name="connsiteX1" fmla="*/ 2962731 w 3644564"/>
                <a:gd name="connsiteY1" fmla="*/ 1565251 h 2453553"/>
                <a:gd name="connsiteX2" fmla="*/ 2285047 w 3644564"/>
                <a:gd name="connsiteY2" fmla="*/ 1893948 h 2453553"/>
                <a:gd name="connsiteX3" fmla="*/ 2285047 w 3644564"/>
                <a:gd name="connsiteY3" fmla="*/ 1894025 h 2453553"/>
                <a:gd name="connsiteX4" fmla="*/ 2229406 w 3644564"/>
                <a:gd name="connsiteY4" fmla="*/ 1971799 h 2453553"/>
                <a:gd name="connsiteX5" fmla="*/ 1726484 w 3644564"/>
                <a:gd name="connsiteY5" fmla="*/ 2356675 h 2453553"/>
                <a:gd name="connsiteX6" fmla="*/ 1638950 w 3644564"/>
                <a:gd name="connsiteY6" fmla="*/ 2389491 h 2453553"/>
                <a:gd name="connsiteX7" fmla="*/ 64092 w 3644564"/>
                <a:gd name="connsiteY7" fmla="*/ 1601064 h 2453553"/>
                <a:gd name="connsiteX8" fmla="*/ 852443 w 3644564"/>
                <a:gd name="connsiteY8" fmla="*/ 26207 h 2453553"/>
                <a:gd name="connsiteX9" fmla="*/ 942130 w 3644564"/>
                <a:gd name="connsiteY9" fmla="*/ 0 h 2453553"/>
                <a:gd name="connsiteX10" fmla="*/ 1463573 w 3644564"/>
                <a:gd name="connsiteY10" fmla="*/ 359361 h 2453553"/>
                <a:gd name="connsiteX11" fmla="*/ 969105 w 3644564"/>
                <a:gd name="connsiteY11" fmla="*/ 376730 h 2453553"/>
                <a:gd name="connsiteX12" fmla="*/ 414616 w 3644564"/>
                <a:gd name="connsiteY12" fmla="*/ 1484402 h 2453553"/>
                <a:gd name="connsiteX13" fmla="*/ 1522365 w 3644564"/>
                <a:gd name="connsiteY13" fmla="*/ 2038968 h 2453553"/>
                <a:gd name="connsiteX14" fmla="*/ 1928299 w 3644564"/>
                <a:gd name="connsiteY14" fmla="*/ 1756920 h 2453553"/>
                <a:gd name="connsiteX15" fmla="*/ 1928299 w 3644564"/>
                <a:gd name="connsiteY15" fmla="*/ 1756844 h 2453553"/>
                <a:gd name="connsiteX16" fmla="*/ 1984324 w 3644564"/>
                <a:gd name="connsiteY16" fmla="*/ 1678608 h 2453553"/>
                <a:gd name="connsiteX17" fmla="*/ 1984401 w 3644564"/>
                <a:gd name="connsiteY17" fmla="*/ 1678531 h 2453553"/>
                <a:gd name="connsiteX18" fmla="*/ 2488552 w 3644564"/>
                <a:gd name="connsiteY18" fmla="*/ 1291887 h 2453553"/>
                <a:gd name="connsiteX19" fmla="*/ 2960118 w 3644564"/>
                <a:gd name="connsiteY19" fmla="*/ 1195822 h 2453553"/>
                <a:gd name="connsiteX20" fmla="*/ 3432913 w 3644564"/>
                <a:gd name="connsiteY20" fmla="*/ 1285124 h 2453553"/>
                <a:gd name="connsiteX21" fmla="*/ 3432913 w 3644564"/>
                <a:gd name="connsiteY21" fmla="*/ 1285201 h 2453553"/>
                <a:gd name="connsiteX22" fmla="*/ 3644564 w 3644564"/>
                <a:gd name="connsiteY22" fmla="*/ 1883650 h 245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44564" h="2453553">
                  <a:moveTo>
                    <a:pt x="3644564" y="1883650"/>
                  </a:moveTo>
                  <a:cubicBezTo>
                    <a:pt x="3482559" y="1687523"/>
                    <a:pt x="3236863" y="1563253"/>
                    <a:pt x="2962731" y="1565251"/>
                  </a:cubicBezTo>
                  <a:cubicBezTo>
                    <a:pt x="2688291" y="1567249"/>
                    <a:pt x="2444285" y="1695208"/>
                    <a:pt x="2285047" y="1893948"/>
                  </a:cubicBezTo>
                  <a:lnTo>
                    <a:pt x="2285047" y="1894025"/>
                  </a:lnTo>
                  <a:cubicBezTo>
                    <a:pt x="2265065" y="1918848"/>
                    <a:pt x="2246544" y="1944824"/>
                    <a:pt x="2229406" y="1971799"/>
                  </a:cubicBezTo>
                  <a:cubicBezTo>
                    <a:pt x="2101370" y="2136955"/>
                    <a:pt x="1930604" y="2271600"/>
                    <a:pt x="1726484" y="2356675"/>
                  </a:cubicBezTo>
                  <a:cubicBezTo>
                    <a:pt x="1697972" y="2368665"/>
                    <a:pt x="1668768" y="2379578"/>
                    <a:pt x="1638950" y="2389491"/>
                  </a:cubicBezTo>
                  <a:cubicBezTo>
                    <a:pt x="986320" y="2606676"/>
                    <a:pt x="281277" y="2253771"/>
                    <a:pt x="64092" y="1601064"/>
                  </a:cubicBezTo>
                  <a:cubicBezTo>
                    <a:pt x="-153169" y="948434"/>
                    <a:pt x="199814" y="243391"/>
                    <a:pt x="852443" y="26207"/>
                  </a:cubicBezTo>
                  <a:cubicBezTo>
                    <a:pt x="882262" y="16293"/>
                    <a:pt x="912157" y="7531"/>
                    <a:pt x="942130" y="0"/>
                  </a:cubicBezTo>
                  <a:cubicBezTo>
                    <a:pt x="1086074" y="167845"/>
                    <a:pt x="1266908" y="288657"/>
                    <a:pt x="1463573" y="359361"/>
                  </a:cubicBezTo>
                  <a:cubicBezTo>
                    <a:pt x="1305872" y="318706"/>
                    <a:pt x="1135106" y="321473"/>
                    <a:pt x="969105" y="376730"/>
                  </a:cubicBezTo>
                  <a:cubicBezTo>
                    <a:pt x="510143" y="529435"/>
                    <a:pt x="261833" y="1025440"/>
                    <a:pt x="414616" y="1484402"/>
                  </a:cubicBezTo>
                  <a:cubicBezTo>
                    <a:pt x="567398" y="1943441"/>
                    <a:pt x="1063326" y="2191751"/>
                    <a:pt x="1522365" y="2038968"/>
                  </a:cubicBezTo>
                  <a:cubicBezTo>
                    <a:pt x="1688212" y="1983788"/>
                    <a:pt x="1826469" y="1883727"/>
                    <a:pt x="1928299" y="1756920"/>
                  </a:cubicBezTo>
                  <a:lnTo>
                    <a:pt x="1928299" y="1756844"/>
                  </a:lnTo>
                  <a:cubicBezTo>
                    <a:pt x="1948511" y="1731790"/>
                    <a:pt x="1967186" y="1705660"/>
                    <a:pt x="1984324" y="1678608"/>
                  </a:cubicBezTo>
                  <a:cubicBezTo>
                    <a:pt x="1984401" y="1678608"/>
                    <a:pt x="1984401" y="1678531"/>
                    <a:pt x="1984401" y="1678531"/>
                  </a:cubicBezTo>
                  <a:cubicBezTo>
                    <a:pt x="2115280" y="1509763"/>
                    <a:pt x="2288659" y="1375502"/>
                    <a:pt x="2488552" y="1291887"/>
                  </a:cubicBezTo>
                  <a:cubicBezTo>
                    <a:pt x="2633726" y="1231097"/>
                    <a:pt x="2792964" y="1197051"/>
                    <a:pt x="2960118" y="1195822"/>
                  </a:cubicBezTo>
                  <a:cubicBezTo>
                    <a:pt x="3127271" y="1194669"/>
                    <a:pt x="3286894" y="1226409"/>
                    <a:pt x="3432913" y="1285124"/>
                  </a:cubicBezTo>
                  <a:lnTo>
                    <a:pt x="3432913" y="1285201"/>
                  </a:lnTo>
                  <a:cubicBezTo>
                    <a:pt x="3450666" y="1501002"/>
                    <a:pt x="3524675" y="1707120"/>
                    <a:pt x="3644564" y="188365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59E9CE8-77A0-565B-52CC-83C064928210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8AAD75E-80FD-C5FE-A912-6284D5E510B8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7DFB97D-9DBD-B90E-5140-A512D291C420}"/>
                </a:ext>
              </a:extLst>
            </p:cNvPr>
            <p:cNvSpPr/>
            <p:nvPr/>
          </p:nvSpPr>
          <p:spPr>
            <a:xfrm rot="10800000">
              <a:off x="6111755" y="2684472"/>
              <a:ext cx="1911560" cy="3191401"/>
            </a:xfrm>
            <a:custGeom>
              <a:avLst/>
              <a:gdLst>
                <a:gd name="connsiteX0" fmla="*/ 2300409 w 2300408"/>
                <a:gd name="connsiteY0" fmla="*/ 583605 h 3736239"/>
                <a:gd name="connsiteX1" fmla="*/ 2119806 w 2300408"/>
                <a:gd name="connsiteY1" fmla="*/ 1190431 h 3736239"/>
                <a:gd name="connsiteX2" fmla="*/ 1950500 w 2300408"/>
                <a:gd name="connsiteY2" fmla="*/ 725628 h 3736239"/>
                <a:gd name="connsiteX3" fmla="*/ 725628 w 2300408"/>
                <a:gd name="connsiteY3" fmla="*/ 540491 h 3736239"/>
                <a:gd name="connsiteX4" fmla="*/ 540491 w 2300408"/>
                <a:gd name="connsiteY4" fmla="*/ 1765363 h 3736239"/>
                <a:gd name="connsiteX5" fmla="*/ 934359 w 2300408"/>
                <a:gd name="connsiteY5" fmla="*/ 2064395 h 3736239"/>
                <a:gd name="connsiteX6" fmla="*/ 1026505 w 2300408"/>
                <a:gd name="connsiteY6" fmla="*/ 2093599 h 3736239"/>
                <a:gd name="connsiteX7" fmla="*/ 1549562 w 2300408"/>
                <a:gd name="connsiteY7" fmla="*/ 2453498 h 3736239"/>
                <a:gd name="connsiteX8" fmla="*/ 1786651 w 2300408"/>
                <a:gd name="connsiteY8" fmla="*/ 2872266 h 3736239"/>
                <a:gd name="connsiteX9" fmla="*/ 1847825 w 2300408"/>
                <a:gd name="connsiteY9" fmla="*/ 3349596 h 3736239"/>
                <a:gd name="connsiteX10" fmla="*/ 1343674 w 2300408"/>
                <a:gd name="connsiteY10" fmla="*/ 3736240 h 3736239"/>
                <a:gd name="connsiteX11" fmla="*/ 1436128 w 2300408"/>
                <a:gd name="connsiteY11" fmla="*/ 2988928 h 3736239"/>
                <a:gd name="connsiteX12" fmla="*/ 914839 w 2300408"/>
                <a:gd name="connsiteY12" fmla="*/ 2446274 h 3736239"/>
                <a:gd name="connsiteX13" fmla="*/ 822846 w 2300408"/>
                <a:gd name="connsiteY13" fmla="*/ 2417070 h 3736239"/>
                <a:gd name="connsiteX14" fmla="*/ 301403 w 2300408"/>
                <a:gd name="connsiteY14" fmla="*/ 2057709 h 3736239"/>
                <a:gd name="connsiteX15" fmla="*/ 243226 w 2300408"/>
                <a:gd name="connsiteY15" fmla="*/ 1984699 h 3736239"/>
                <a:gd name="connsiteX16" fmla="*/ 506292 w 2300408"/>
                <a:gd name="connsiteY16" fmla="*/ 243226 h 3736239"/>
                <a:gd name="connsiteX17" fmla="*/ 2247765 w 2300408"/>
                <a:gd name="connsiteY17" fmla="*/ 506292 h 3736239"/>
                <a:gd name="connsiteX18" fmla="*/ 2300409 w 2300408"/>
                <a:gd name="connsiteY18" fmla="*/ 583605 h 373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00408" h="3736239">
                  <a:moveTo>
                    <a:pt x="2300409" y="583605"/>
                  </a:moveTo>
                  <a:cubicBezTo>
                    <a:pt x="2185284" y="772354"/>
                    <a:pt x="2126261" y="981546"/>
                    <a:pt x="2119806" y="1190431"/>
                  </a:cubicBezTo>
                  <a:cubicBezTo>
                    <a:pt x="2109738" y="1027888"/>
                    <a:pt x="2054251" y="866345"/>
                    <a:pt x="1950500" y="725628"/>
                  </a:cubicBezTo>
                  <a:cubicBezTo>
                    <a:pt x="1663380" y="336294"/>
                    <a:pt x="1114885" y="253371"/>
                    <a:pt x="725628" y="540491"/>
                  </a:cubicBezTo>
                  <a:cubicBezTo>
                    <a:pt x="336294" y="827611"/>
                    <a:pt x="253371" y="1376106"/>
                    <a:pt x="540491" y="1765363"/>
                  </a:cubicBezTo>
                  <a:cubicBezTo>
                    <a:pt x="644242" y="1906079"/>
                    <a:pt x="782191" y="2006756"/>
                    <a:pt x="934359" y="2064395"/>
                  </a:cubicBezTo>
                  <a:cubicBezTo>
                    <a:pt x="964562" y="2075846"/>
                    <a:pt x="995303" y="2085606"/>
                    <a:pt x="1026505" y="2093599"/>
                  </a:cubicBezTo>
                  <a:cubicBezTo>
                    <a:pt x="1227243" y="2165917"/>
                    <a:pt x="1408384" y="2289265"/>
                    <a:pt x="1549562" y="2453498"/>
                  </a:cubicBezTo>
                  <a:cubicBezTo>
                    <a:pt x="1652313" y="2572773"/>
                    <a:pt x="1733854" y="2713643"/>
                    <a:pt x="1786651" y="2872266"/>
                  </a:cubicBezTo>
                  <a:cubicBezTo>
                    <a:pt x="1839449" y="3030890"/>
                    <a:pt x="1858508" y="3192587"/>
                    <a:pt x="1847825" y="3349596"/>
                  </a:cubicBezTo>
                  <a:cubicBezTo>
                    <a:pt x="1647933" y="3433211"/>
                    <a:pt x="1474554" y="3567472"/>
                    <a:pt x="1343674" y="3736240"/>
                  </a:cubicBezTo>
                  <a:cubicBezTo>
                    <a:pt x="1480395" y="3521515"/>
                    <a:pt x="1522817" y="3249227"/>
                    <a:pt x="1436128" y="2988928"/>
                  </a:cubicBezTo>
                  <a:cubicBezTo>
                    <a:pt x="1349515" y="2728783"/>
                    <a:pt x="1152696" y="2536345"/>
                    <a:pt x="914839" y="2446274"/>
                  </a:cubicBezTo>
                  <a:cubicBezTo>
                    <a:pt x="884789" y="2434823"/>
                    <a:pt x="854048" y="2425063"/>
                    <a:pt x="822846" y="2417070"/>
                  </a:cubicBezTo>
                  <a:cubicBezTo>
                    <a:pt x="626181" y="2346366"/>
                    <a:pt x="445348" y="2225554"/>
                    <a:pt x="301403" y="2057709"/>
                  </a:cubicBezTo>
                  <a:cubicBezTo>
                    <a:pt x="281268" y="2034269"/>
                    <a:pt x="261825" y="2009907"/>
                    <a:pt x="243226" y="1984699"/>
                  </a:cubicBezTo>
                  <a:cubicBezTo>
                    <a:pt x="-165090" y="1431055"/>
                    <a:pt x="-47275" y="651466"/>
                    <a:pt x="506292" y="243226"/>
                  </a:cubicBezTo>
                  <a:cubicBezTo>
                    <a:pt x="1059936" y="-165090"/>
                    <a:pt x="1839525" y="-47275"/>
                    <a:pt x="2247765" y="506292"/>
                  </a:cubicBezTo>
                  <a:cubicBezTo>
                    <a:pt x="2266440" y="531576"/>
                    <a:pt x="2283962" y="557398"/>
                    <a:pt x="2300409" y="58360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7E0214D-A95B-97CE-68D5-346C20E65ED0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98AC466-F393-920C-C273-035CCFBB0B69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0C66173-2E31-07EF-029B-F5CBD4809976}"/>
                </a:ext>
              </a:extLst>
            </p:cNvPr>
            <p:cNvSpPr/>
            <p:nvPr/>
          </p:nvSpPr>
          <p:spPr>
            <a:xfrm rot="10800000">
              <a:off x="4192475" y="3780157"/>
              <a:ext cx="2977850" cy="2108579"/>
            </a:xfrm>
            <a:custGeom>
              <a:avLst/>
              <a:gdLst>
                <a:gd name="connsiteX0" fmla="*/ 3350837 w 3583602"/>
                <a:gd name="connsiteY0" fmla="*/ 1970324 h 2468557"/>
                <a:gd name="connsiteX1" fmla="*/ 3293659 w 3583602"/>
                <a:gd name="connsiteY1" fmla="*/ 2044179 h 2468557"/>
                <a:gd name="connsiteX2" fmla="*/ 2660857 w 3583602"/>
                <a:gd name="connsiteY2" fmla="*/ 2059934 h 2468557"/>
                <a:gd name="connsiteX3" fmla="*/ 3050421 w 3583602"/>
                <a:gd name="connsiteY3" fmla="*/ 1755291 h 2468557"/>
                <a:gd name="connsiteX4" fmla="*/ 2847916 w 3583602"/>
                <a:gd name="connsiteY4" fmla="*/ 533186 h 2468557"/>
                <a:gd name="connsiteX5" fmla="*/ 1625810 w 3583602"/>
                <a:gd name="connsiteY5" fmla="*/ 735692 h 2468557"/>
                <a:gd name="connsiteX6" fmla="*/ 1463114 w 3583602"/>
                <a:gd name="connsiteY6" fmla="*/ 1203415 h 2468557"/>
                <a:gd name="connsiteX7" fmla="*/ 1463729 w 3583602"/>
                <a:gd name="connsiteY7" fmla="*/ 1298789 h 2468557"/>
                <a:gd name="connsiteX8" fmla="*/ 1283203 w 3583602"/>
                <a:gd name="connsiteY8" fmla="*/ 1907997 h 2468557"/>
                <a:gd name="connsiteX9" fmla="*/ 1283203 w 3583602"/>
                <a:gd name="connsiteY9" fmla="*/ 1908074 h 2468557"/>
                <a:gd name="connsiteX10" fmla="*/ 958194 w 3583602"/>
                <a:gd name="connsiteY10" fmla="*/ 2262824 h 2468557"/>
                <a:gd name="connsiteX11" fmla="*/ 523057 w 3583602"/>
                <a:gd name="connsiteY11" fmla="*/ 2468558 h 2468557"/>
                <a:gd name="connsiteX12" fmla="*/ 0 w 3583602"/>
                <a:gd name="connsiteY12" fmla="*/ 2108658 h 2468557"/>
                <a:gd name="connsiteX13" fmla="*/ 738858 w 3583602"/>
                <a:gd name="connsiteY13" fmla="*/ 1965559 h 2468557"/>
                <a:gd name="connsiteX14" fmla="*/ 1093916 w 3583602"/>
                <a:gd name="connsiteY14" fmla="*/ 1302017 h 2468557"/>
                <a:gd name="connsiteX15" fmla="*/ 1093301 w 3583602"/>
                <a:gd name="connsiteY15" fmla="*/ 1205490 h 2468557"/>
                <a:gd name="connsiteX16" fmla="*/ 1273904 w 3583602"/>
                <a:gd name="connsiteY16" fmla="*/ 598664 h 2468557"/>
                <a:gd name="connsiteX17" fmla="*/ 1325395 w 3583602"/>
                <a:gd name="connsiteY17" fmla="*/ 520659 h 2468557"/>
                <a:gd name="connsiteX18" fmla="*/ 3062871 w 3583602"/>
                <a:gd name="connsiteY18" fmla="*/ 232771 h 2468557"/>
                <a:gd name="connsiteX19" fmla="*/ 3350837 w 3583602"/>
                <a:gd name="connsiteY19" fmla="*/ 1970324 h 2468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83602" h="2468557">
                  <a:moveTo>
                    <a:pt x="3350837" y="1970324"/>
                  </a:moveTo>
                  <a:cubicBezTo>
                    <a:pt x="3332546" y="1995839"/>
                    <a:pt x="3313487" y="2020509"/>
                    <a:pt x="3293659" y="2044179"/>
                  </a:cubicBezTo>
                  <a:cubicBezTo>
                    <a:pt x="3078626" y="1993072"/>
                    <a:pt x="2861442" y="2001526"/>
                    <a:pt x="2660857" y="2059934"/>
                  </a:cubicBezTo>
                  <a:cubicBezTo>
                    <a:pt x="2812256" y="2000066"/>
                    <a:pt x="2948669" y="1897468"/>
                    <a:pt x="3050421" y="1755291"/>
                  </a:cubicBezTo>
                  <a:cubicBezTo>
                    <a:pt x="3331931" y="1361961"/>
                    <a:pt x="3241246" y="814696"/>
                    <a:pt x="2847916" y="533186"/>
                  </a:cubicBezTo>
                  <a:cubicBezTo>
                    <a:pt x="2454509" y="251599"/>
                    <a:pt x="1907320" y="342285"/>
                    <a:pt x="1625810" y="735692"/>
                  </a:cubicBezTo>
                  <a:cubicBezTo>
                    <a:pt x="1523827" y="878022"/>
                    <a:pt x="1470722" y="1040565"/>
                    <a:pt x="1463114" y="1203415"/>
                  </a:cubicBezTo>
                  <a:cubicBezTo>
                    <a:pt x="1461577" y="1235232"/>
                    <a:pt x="1461808" y="1267049"/>
                    <a:pt x="1463729" y="1298789"/>
                  </a:cubicBezTo>
                  <a:cubicBezTo>
                    <a:pt x="1457120" y="1512284"/>
                    <a:pt x="1395791" y="1722783"/>
                    <a:pt x="1283203" y="1907997"/>
                  </a:cubicBezTo>
                  <a:lnTo>
                    <a:pt x="1283203" y="1908074"/>
                  </a:lnTo>
                  <a:cubicBezTo>
                    <a:pt x="1201432" y="2042565"/>
                    <a:pt x="1092686" y="2163608"/>
                    <a:pt x="958194" y="2262824"/>
                  </a:cubicBezTo>
                  <a:cubicBezTo>
                    <a:pt x="823626" y="2362040"/>
                    <a:pt x="675762" y="2430208"/>
                    <a:pt x="523057" y="2468558"/>
                  </a:cubicBezTo>
                  <a:cubicBezTo>
                    <a:pt x="381879" y="2304324"/>
                    <a:pt x="200738" y="2180976"/>
                    <a:pt x="0" y="2108658"/>
                  </a:cubicBezTo>
                  <a:cubicBezTo>
                    <a:pt x="246388" y="2172138"/>
                    <a:pt x="518215" y="2128332"/>
                    <a:pt x="738858" y="1965559"/>
                  </a:cubicBezTo>
                  <a:cubicBezTo>
                    <a:pt x="959501" y="1802786"/>
                    <a:pt x="1081773" y="1556090"/>
                    <a:pt x="1093916" y="1302017"/>
                  </a:cubicBezTo>
                  <a:cubicBezTo>
                    <a:pt x="1095529" y="1269892"/>
                    <a:pt x="1095299" y="1237614"/>
                    <a:pt x="1093301" y="1205490"/>
                  </a:cubicBezTo>
                  <a:cubicBezTo>
                    <a:pt x="1099756" y="996605"/>
                    <a:pt x="1158779" y="787414"/>
                    <a:pt x="1273904" y="598664"/>
                  </a:cubicBezTo>
                  <a:cubicBezTo>
                    <a:pt x="1289889" y="572227"/>
                    <a:pt x="1307104" y="546251"/>
                    <a:pt x="1325395" y="520659"/>
                  </a:cubicBezTo>
                  <a:cubicBezTo>
                    <a:pt x="1725718" y="-38672"/>
                    <a:pt x="2503541" y="-167553"/>
                    <a:pt x="3062871" y="232771"/>
                  </a:cubicBezTo>
                  <a:cubicBezTo>
                    <a:pt x="3622280" y="633094"/>
                    <a:pt x="3751160" y="1410993"/>
                    <a:pt x="3350837" y="1970324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E07ECAD-30FE-669A-3B34-FE06BFE8D8DC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80571D23-A9E1-0F1F-8FA8-34CA784361E9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A00A6C7-42A8-5E4C-F5BC-159A1D71E8B1}"/>
                </a:ext>
              </a:extLst>
            </p:cNvPr>
            <p:cNvSpPr/>
            <p:nvPr/>
          </p:nvSpPr>
          <p:spPr>
            <a:xfrm rot="10800000">
              <a:off x="3636264" y="2043299"/>
              <a:ext cx="2467761" cy="2736045"/>
            </a:xfrm>
            <a:custGeom>
              <a:avLst/>
              <a:gdLst>
                <a:gd name="connsiteX0" fmla="*/ 2911165 w 2969752"/>
                <a:gd name="connsiteY0" fmla="*/ 2333774 h 3203145"/>
                <a:gd name="connsiteX1" fmla="*/ 1347682 w 2969752"/>
                <a:gd name="connsiteY1" fmla="*/ 3144566 h 3203145"/>
                <a:gd name="connsiteX2" fmla="*/ 1259763 w 2969752"/>
                <a:gd name="connsiteY2" fmla="*/ 3113056 h 3203145"/>
                <a:gd name="connsiteX3" fmla="*/ 1049034 w 2969752"/>
                <a:gd name="connsiteY3" fmla="*/ 2515683 h 3203145"/>
                <a:gd name="connsiteX4" fmla="*/ 1459271 w 2969752"/>
                <a:gd name="connsiteY4" fmla="*/ 2792351 h 3203145"/>
                <a:gd name="connsiteX5" fmla="*/ 2559028 w 2969752"/>
                <a:gd name="connsiteY5" fmla="*/ 2222184 h 3203145"/>
                <a:gd name="connsiteX6" fmla="*/ 1988784 w 2969752"/>
                <a:gd name="connsiteY6" fmla="*/ 1122428 h 3203145"/>
                <a:gd name="connsiteX7" fmla="*/ 1495085 w 2969752"/>
                <a:gd name="connsiteY7" fmla="*/ 1111899 h 3203145"/>
                <a:gd name="connsiteX8" fmla="*/ 1402785 w 2969752"/>
                <a:gd name="connsiteY8" fmla="*/ 1142563 h 3203145"/>
                <a:gd name="connsiteX9" fmla="*/ 767985 w 2969752"/>
                <a:gd name="connsiteY9" fmla="*/ 1158933 h 3203145"/>
                <a:gd name="connsiteX10" fmla="*/ 330080 w 2969752"/>
                <a:gd name="connsiteY10" fmla="*/ 959424 h 3203145"/>
                <a:gd name="connsiteX11" fmla="*/ 0 w 2969752"/>
                <a:gd name="connsiteY11" fmla="*/ 609285 h 3203145"/>
                <a:gd name="connsiteX12" fmla="*/ 0 w 2969752"/>
                <a:gd name="connsiteY12" fmla="*/ 609208 h 3203145"/>
                <a:gd name="connsiteX13" fmla="*/ 180526 w 2969752"/>
                <a:gd name="connsiteY13" fmla="*/ 0 h 3203145"/>
                <a:gd name="connsiteX14" fmla="*/ 545036 w 2969752"/>
                <a:gd name="connsiteY14" fmla="*/ 659008 h 3203145"/>
                <a:gd name="connsiteX15" fmla="*/ 1286507 w 2969752"/>
                <a:gd name="connsiteY15" fmla="*/ 791502 h 3203145"/>
                <a:gd name="connsiteX16" fmla="*/ 1377654 w 2969752"/>
                <a:gd name="connsiteY16" fmla="*/ 761145 h 3203145"/>
                <a:gd name="connsiteX17" fmla="*/ 2010456 w 2969752"/>
                <a:gd name="connsiteY17" fmla="*/ 745390 h 3203145"/>
                <a:gd name="connsiteX18" fmla="*/ 2100450 w 2969752"/>
                <a:gd name="connsiteY18" fmla="*/ 770291 h 3203145"/>
                <a:gd name="connsiteX19" fmla="*/ 2911165 w 2969752"/>
                <a:gd name="connsiteY19" fmla="*/ 2333774 h 320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69752" h="3203145">
                  <a:moveTo>
                    <a:pt x="2911165" y="2333774"/>
                  </a:moveTo>
                  <a:cubicBezTo>
                    <a:pt x="2703279" y="2989477"/>
                    <a:pt x="2003309" y="3352451"/>
                    <a:pt x="1347682" y="3144566"/>
                  </a:cubicBezTo>
                  <a:cubicBezTo>
                    <a:pt x="1317786" y="3135112"/>
                    <a:pt x="1288429" y="3124584"/>
                    <a:pt x="1259763" y="3113056"/>
                  </a:cubicBezTo>
                  <a:cubicBezTo>
                    <a:pt x="1241856" y="2892567"/>
                    <a:pt x="1166618" y="2688524"/>
                    <a:pt x="1049034" y="2515683"/>
                  </a:cubicBezTo>
                  <a:cubicBezTo>
                    <a:pt x="1152631" y="2641336"/>
                    <a:pt x="1292502" y="2739477"/>
                    <a:pt x="1459271" y="2792351"/>
                  </a:cubicBezTo>
                  <a:cubicBezTo>
                    <a:pt x="1920462" y="2938601"/>
                    <a:pt x="2412855" y="2683298"/>
                    <a:pt x="2559028" y="2222184"/>
                  </a:cubicBezTo>
                  <a:cubicBezTo>
                    <a:pt x="2705201" y="1760994"/>
                    <a:pt x="2449898" y="1268601"/>
                    <a:pt x="1988784" y="1122428"/>
                  </a:cubicBezTo>
                  <a:cubicBezTo>
                    <a:pt x="1822398" y="1069707"/>
                    <a:pt x="1651863" y="1069246"/>
                    <a:pt x="1495085" y="1111899"/>
                  </a:cubicBezTo>
                  <a:cubicBezTo>
                    <a:pt x="1463729" y="1120353"/>
                    <a:pt x="1432911" y="1130651"/>
                    <a:pt x="1402785" y="1142563"/>
                  </a:cubicBezTo>
                  <a:cubicBezTo>
                    <a:pt x="1197820" y="1202047"/>
                    <a:pt x="978791" y="1208733"/>
                    <a:pt x="767985" y="1158933"/>
                  </a:cubicBezTo>
                  <a:cubicBezTo>
                    <a:pt x="614818" y="1122735"/>
                    <a:pt x="465956" y="1056719"/>
                    <a:pt x="330080" y="959424"/>
                  </a:cubicBezTo>
                  <a:cubicBezTo>
                    <a:pt x="194206" y="862129"/>
                    <a:pt x="83692" y="742624"/>
                    <a:pt x="0" y="609285"/>
                  </a:cubicBezTo>
                  <a:lnTo>
                    <a:pt x="0" y="609208"/>
                  </a:lnTo>
                  <a:cubicBezTo>
                    <a:pt x="112589" y="423994"/>
                    <a:pt x="173917" y="213496"/>
                    <a:pt x="180526" y="0"/>
                  </a:cubicBezTo>
                  <a:cubicBezTo>
                    <a:pt x="196204" y="254074"/>
                    <a:pt x="321857" y="499309"/>
                    <a:pt x="545036" y="659008"/>
                  </a:cubicBezTo>
                  <a:cubicBezTo>
                    <a:pt x="768216" y="818708"/>
                    <a:pt x="1040887" y="858671"/>
                    <a:pt x="1286507" y="791502"/>
                  </a:cubicBezTo>
                  <a:cubicBezTo>
                    <a:pt x="1317402" y="783048"/>
                    <a:pt x="1347835" y="772903"/>
                    <a:pt x="1377654" y="761145"/>
                  </a:cubicBezTo>
                  <a:cubicBezTo>
                    <a:pt x="1578239" y="702737"/>
                    <a:pt x="1795424" y="694284"/>
                    <a:pt x="2010456" y="745390"/>
                  </a:cubicBezTo>
                  <a:cubicBezTo>
                    <a:pt x="2040505" y="752461"/>
                    <a:pt x="2070555" y="760761"/>
                    <a:pt x="2100450" y="770291"/>
                  </a:cubicBezTo>
                  <a:cubicBezTo>
                    <a:pt x="2756154" y="978176"/>
                    <a:pt x="3119051" y="1678147"/>
                    <a:pt x="2911165" y="2333774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6B7F8921-A5C8-3B09-A857-A72BD4D60E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F62CBBFF-AD88-1685-B14B-807EDC1E11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07136EC6-52F1-0C23-617D-422F0FFADD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F137B9A7-95F0-4654-4483-F7D6CFD327F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AD588502-0C85-F0DD-CD5A-E66F8647AC1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DC508081-280D-8219-053D-50926194ED5C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3DDEE20-0BC6-BD93-2EF7-7A169A82EE4C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28FD0DD-603C-BD92-0DB7-6E0983E263B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A0187F77-79CB-99FF-08DF-D2272249B410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CB05BE9-1E59-FAEF-2BAD-4797FCE9F815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1F20C34-760E-E633-4933-656D9E97285C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15B556CC-DE25-4FD2-A1DC-4A6D4E40CCAB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DA5ABE0-CD04-D5D2-B74E-4E3DE4D2E75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D4AA966-B9D8-C164-BD76-71B47E015B85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F184E01D-4324-A0C9-64CD-6A9094450ED2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2B26F18-8B7A-5BEC-3C16-7404E3CBC388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CE7372C-FD91-7985-FF8B-2BE15F2E4C3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986AA8AD-8709-6E0C-E583-9286988EA0E2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44ABCE5-7605-9C9C-4132-D28F1AE5C1A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8364E48-6E44-4F68-9E4D-F72D083DC35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EFE86C01-2771-58B0-119E-893DC3635953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1256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8177 -0.63958 " pathEditMode="relative" rAng="0" ptsTypes="AA">
                                      <p:cBhvr>
                                        <p:cTn id="16" dur="15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89" y="-3199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5117 -0.6037 " pathEditMode="relative" rAng="0" ptsTypes="AA">
                                      <p:cBhvr>
                                        <p:cTn id="18" dur="15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52" y="-3018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1237 0.44931 " pathEditMode="relative" rAng="0" ptsTypes="AA">
                                      <p:cBhvr>
                                        <p:cTn id="20" dur="15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612" y="2245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70417 " pathEditMode="relative" rAng="0" ptsTypes="AA">
                                      <p:cBhvr>
                                        <p:cTn id="22" dur="15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5208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9648 0.48333 " pathEditMode="relative" rAng="0" ptsTypes="AA">
                                      <p:cBhvr>
                                        <p:cTn id="24" dur="15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31" y="2416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26" dur="2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28" dur="2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0" dur="2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2" dur="2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4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8C53C9-F863-EDB9-9C70-043129B11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25E1F8DB-A229-631F-41BB-378253374B16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F17D1A65-ED4B-EA48-572B-A80467E42F97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42B2CCB-4082-46DB-A79A-A9A9328F9583}"/>
                </a:ext>
              </a:extLst>
            </p:cNvPr>
            <p:cNvSpPr/>
            <p:nvPr/>
          </p:nvSpPr>
          <p:spPr>
            <a:xfrm>
              <a:off x="3620003" y="3411705"/>
              <a:ext cx="3061083" cy="1851419"/>
            </a:xfrm>
            <a:custGeom>
              <a:avLst/>
              <a:gdLst>
                <a:gd name="connsiteX0" fmla="*/ 3888917 w 3888916"/>
                <a:gd name="connsiteY0" fmla="*/ 1717393 h 2352114"/>
                <a:gd name="connsiteX1" fmla="*/ 3134615 w 3888916"/>
                <a:gd name="connsiteY1" fmla="*/ 1288632 h 2352114"/>
                <a:gd name="connsiteX2" fmla="*/ 2372259 w 3888916"/>
                <a:gd name="connsiteY2" fmla="*/ 1705663 h 2352114"/>
                <a:gd name="connsiteX3" fmla="*/ 2371868 w 3888916"/>
                <a:gd name="connsiteY3" fmla="*/ 1706367 h 2352114"/>
                <a:gd name="connsiteX4" fmla="*/ 2344890 w 3888916"/>
                <a:gd name="connsiteY4" fmla="*/ 1752035 h 2352114"/>
                <a:gd name="connsiteX5" fmla="*/ 2344811 w 3888916"/>
                <a:gd name="connsiteY5" fmla="*/ 1752192 h 2352114"/>
                <a:gd name="connsiteX6" fmla="*/ 1891495 w 3888916"/>
                <a:gd name="connsiteY6" fmla="*/ 2187600 h 2352114"/>
                <a:gd name="connsiteX7" fmla="*/ 1859903 w 3888916"/>
                <a:gd name="connsiteY7" fmla="*/ 2204882 h 2352114"/>
                <a:gd name="connsiteX8" fmla="*/ 164562 w 3888916"/>
                <a:gd name="connsiteY8" fmla="*/ 1708791 h 2352114"/>
                <a:gd name="connsiteX9" fmla="*/ 612404 w 3888916"/>
                <a:gd name="connsiteY9" fmla="*/ 0 h 2352114"/>
                <a:gd name="connsiteX10" fmla="*/ 643058 w 3888916"/>
                <a:gd name="connsiteY10" fmla="*/ 18689 h 2352114"/>
                <a:gd name="connsiteX11" fmla="*/ 1245655 w 3888916"/>
                <a:gd name="connsiteY11" fmla="*/ 193619 h 2352114"/>
                <a:gd name="connsiteX12" fmla="*/ 828466 w 3888916"/>
                <a:gd name="connsiteY12" fmla="*/ 309040 h 2352114"/>
                <a:gd name="connsiteX13" fmla="*/ 491744 w 3888916"/>
                <a:gd name="connsiteY13" fmla="*/ 1523696 h 2352114"/>
                <a:gd name="connsiteX14" fmla="*/ 1706400 w 3888916"/>
                <a:gd name="connsiteY14" fmla="*/ 1860418 h 2352114"/>
                <a:gd name="connsiteX15" fmla="*/ 2020053 w 3888916"/>
                <a:gd name="connsiteY15" fmla="*/ 1562560 h 2352114"/>
                <a:gd name="connsiteX16" fmla="*/ 2020053 w 3888916"/>
                <a:gd name="connsiteY16" fmla="*/ 1562482 h 2352114"/>
                <a:gd name="connsiteX17" fmla="*/ 2048361 w 3888916"/>
                <a:gd name="connsiteY17" fmla="*/ 1514469 h 2352114"/>
                <a:gd name="connsiteX18" fmla="*/ 2048752 w 3888916"/>
                <a:gd name="connsiteY18" fmla="*/ 1513765 h 2352114"/>
                <a:gd name="connsiteX19" fmla="*/ 2048830 w 3888916"/>
                <a:gd name="connsiteY19" fmla="*/ 1513608 h 2352114"/>
                <a:gd name="connsiteX20" fmla="*/ 2534599 w 3888916"/>
                <a:gd name="connsiteY20" fmla="*/ 1059432 h 2352114"/>
                <a:gd name="connsiteX21" fmla="*/ 3137899 w 3888916"/>
                <a:gd name="connsiteY21" fmla="*/ 912732 h 2352114"/>
                <a:gd name="connsiteX22" fmla="*/ 3738620 w 3888916"/>
                <a:gd name="connsiteY22" fmla="*/ 1069832 h 2352114"/>
                <a:gd name="connsiteX23" fmla="*/ 3888917 w 3888916"/>
                <a:gd name="connsiteY23" fmla="*/ 1717393 h 235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88916" h="2352114">
                  <a:moveTo>
                    <a:pt x="3888917" y="1717393"/>
                  </a:moveTo>
                  <a:cubicBezTo>
                    <a:pt x="3733928" y="1462623"/>
                    <a:pt x="3454681" y="1291368"/>
                    <a:pt x="3134615" y="1288632"/>
                  </a:cubicBezTo>
                  <a:cubicBezTo>
                    <a:pt x="2813923" y="1285816"/>
                    <a:pt x="2531315" y="1452770"/>
                    <a:pt x="2372259" y="1705663"/>
                  </a:cubicBezTo>
                  <a:cubicBezTo>
                    <a:pt x="2372102" y="1705898"/>
                    <a:pt x="2372024" y="1706133"/>
                    <a:pt x="2371868" y="1706367"/>
                  </a:cubicBezTo>
                  <a:cubicBezTo>
                    <a:pt x="2362328" y="1721303"/>
                    <a:pt x="2353335" y="1736552"/>
                    <a:pt x="2344890" y="1752035"/>
                  </a:cubicBezTo>
                  <a:cubicBezTo>
                    <a:pt x="2344890" y="1752113"/>
                    <a:pt x="2344811" y="1752113"/>
                    <a:pt x="2344811" y="1752192"/>
                  </a:cubicBezTo>
                  <a:cubicBezTo>
                    <a:pt x="2236428" y="1927590"/>
                    <a:pt x="2083629" y="2078905"/>
                    <a:pt x="1891495" y="2187600"/>
                  </a:cubicBezTo>
                  <a:cubicBezTo>
                    <a:pt x="1881017" y="2193543"/>
                    <a:pt x="1870460" y="2199330"/>
                    <a:pt x="1859903" y="2204882"/>
                  </a:cubicBezTo>
                  <a:cubicBezTo>
                    <a:pt x="1255820" y="2524714"/>
                    <a:pt x="503317" y="2307400"/>
                    <a:pt x="164562" y="1708791"/>
                  </a:cubicBezTo>
                  <a:cubicBezTo>
                    <a:pt x="-174194" y="1110026"/>
                    <a:pt x="27011" y="352909"/>
                    <a:pt x="612404" y="0"/>
                  </a:cubicBezTo>
                  <a:cubicBezTo>
                    <a:pt x="622491" y="6412"/>
                    <a:pt x="632735" y="12590"/>
                    <a:pt x="643058" y="18689"/>
                  </a:cubicBezTo>
                  <a:cubicBezTo>
                    <a:pt x="832845" y="130513"/>
                    <a:pt x="1039993" y="187207"/>
                    <a:pt x="1245655" y="193619"/>
                  </a:cubicBezTo>
                  <a:cubicBezTo>
                    <a:pt x="1103724" y="196904"/>
                    <a:pt x="960621" y="234282"/>
                    <a:pt x="828466" y="309040"/>
                  </a:cubicBezTo>
                  <a:cubicBezTo>
                    <a:pt x="400095" y="551377"/>
                    <a:pt x="249329" y="1095247"/>
                    <a:pt x="491744" y="1523696"/>
                  </a:cubicBezTo>
                  <a:cubicBezTo>
                    <a:pt x="734081" y="1952067"/>
                    <a:pt x="1277950" y="2102833"/>
                    <a:pt x="1706400" y="1860418"/>
                  </a:cubicBezTo>
                  <a:cubicBezTo>
                    <a:pt x="1838477" y="1785661"/>
                    <a:pt x="1944044" y="1682360"/>
                    <a:pt x="2020053" y="1562560"/>
                  </a:cubicBezTo>
                  <a:lnTo>
                    <a:pt x="2020053" y="1562482"/>
                  </a:lnTo>
                  <a:cubicBezTo>
                    <a:pt x="2029984" y="1546764"/>
                    <a:pt x="2039446" y="1530734"/>
                    <a:pt x="2048361" y="1514469"/>
                  </a:cubicBezTo>
                  <a:cubicBezTo>
                    <a:pt x="2048517" y="1514234"/>
                    <a:pt x="2048596" y="1513999"/>
                    <a:pt x="2048752" y="1513765"/>
                  </a:cubicBezTo>
                  <a:cubicBezTo>
                    <a:pt x="2048752" y="1513686"/>
                    <a:pt x="2048830" y="1513686"/>
                    <a:pt x="2048830" y="1513608"/>
                  </a:cubicBezTo>
                  <a:cubicBezTo>
                    <a:pt x="2167301" y="1322257"/>
                    <a:pt x="2335193" y="1165000"/>
                    <a:pt x="2534599" y="1059432"/>
                  </a:cubicBezTo>
                  <a:cubicBezTo>
                    <a:pt x="2714455" y="964108"/>
                    <a:pt x="2919960" y="910855"/>
                    <a:pt x="3137899" y="912732"/>
                  </a:cubicBezTo>
                  <a:cubicBezTo>
                    <a:pt x="3355760" y="914608"/>
                    <a:pt x="3560327" y="971381"/>
                    <a:pt x="3738620" y="1069832"/>
                  </a:cubicBezTo>
                  <a:cubicBezTo>
                    <a:pt x="3730252" y="1295200"/>
                    <a:pt x="3782489" y="1519239"/>
                    <a:pt x="3888917" y="171739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3CA2B6D-5DCE-8E81-2098-EDDEADBDA48B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25DC4F0-D112-6C5B-5059-0E57EF6A2116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2004731-92DE-D927-2B4A-1ECE976528C1}"/>
                </a:ext>
              </a:extLst>
            </p:cNvPr>
            <p:cNvSpPr/>
            <p:nvPr/>
          </p:nvSpPr>
          <p:spPr>
            <a:xfrm>
              <a:off x="4648320" y="732971"/>
              <a:ext cx="2459691" cy="2687781"/>
            </a:xfrm>
            <a:custGeom>
              <a:avLst/>
              <a:gdLst>
                <a:gd name="connsiteX0" fmla="*/ 3124886 w 3124886"/>
                <a:gd name="connsiteY0" fmla="*/ 1242153 h 3414660"/>
                <a:gd name="connsiteX1" fmla="*/ 3093294 w 3124886"/>
                <a:gd name="connsiteY1" fmla="*/ 1259435 h 3414660"/>
                <a:gd name="connsiteX2" fmla="*/ 2639978 w 3124886"/>
                <a:gd name="connsiteY2" fmla="*/ 1694844 h 3414660"/>
                <a:gd name="connsiteX3" fmla="*/ 2749143 w 3124886"/>
                <a:gd name="connsiteY3" fmla="*/ 1274918 h 3414660"/>
                <a:gd name="connsiteX4" fmla="*/ 1865579 w 3124886"/>
                <a:gd name="connsiteY4" fmla="*/ 375949 h 3414660"/>
                <a:gd name="connsiteX5" fmla="*/ 966611 w 3124886"/>
                <a:gd name="connsiteY5" fmla="*/ 1259435 h 3414660"/>
                <a:gd name="connsiteX6" fmla="*/ 1069129 w 3124886"/>
                <a:gd name="connsiteY6" fmla="*/ 1682332 h 3414660"/>
                <a:gd name="connsiteX7" fmla="*/ 1095716 w 3124886"/>
                <a:gd name="connsiteY7" fmla="*/ 1729329 h 3414660"/>
                <a:gd name="connsiteX8" fmla="*/ 1246248 w 3124886"/>
                <a:gd name="connsiteY8" fmla="*/ 2377281 h 3414660"/>
                <a:gd name="connsiteX9" fmla="*/ 1071631 w 3124886"/>
                <a:gd name="connsiteY9" fmla="*/ 2972997 h 3414660"/>
                <a:gd name="connsiteX10" fmla="*/ 635206 w 3124886"/>
                <a:gd name="connsiteY10" fmla="*/ 3414661 h 3414660"/>
                <a:gd name="connsiteX11" fmla="*/ 0 w 3124886"/>
                <a:gd name="connsiteY11" fmla="*/ 3221120 h 3414660"/>
                <a:gd name="connsiteX12" fmla="*/ 747733 w 3124886"/>
                <a:gd name="connsiteY12" fmla="*/ 2782271 h 3414660"/>
                <a:gd name="connsiteX13" fmla="*/ 767830 w 3124886"/>
                <a:gd name="connsiteY13" fmla="*/ 1913565 h 3414660"/>
                <a:gd name="connsiteX14" fmla="*/ 741086 w 3124886"/>
                <a:gd name="connsiteY14" fmla="*/ 1866411 h 3414660"/>
                <a:gd name="connsiteX15" fmla="*/ 590711 w 3124886"/>
                <a:gd name="connsiteY15" fmla="*/ 1256151 h 3414660"/>
                <a:gd name="connsiteX16" fmla="*/ 591571 w 3124886"/>
                <a:gd name="connsiteY16" fmla="*/ 1220336 h 3414660"/>
                <a:gd name="connsiteX17" fmla="*/ 1868864 w 3124886"/>
                <a:gd name="connsiteY17" fmla="*/ 50 h 3414660"/>
                <a:gd name="connsiteX18" fmla="*/ 3124886 w 3124886"/>
                <a:gd name="connsiteY18" fmla="*/ 1242153 h 341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24886" h="3414660">
                  <a:moveTo>
                    <a:pt x="3124886" y="1242153"/>
                  </a:moveTo>
                  <a:cubicBezTo>
                    <a:pt x="3114329" y="1247705"/>
                    <a:pt x="3103773" y="1253492"/>
                    <a:pt x="3093294" y="1259435"/>
                  </a:cubicBezTo>
                  <a:cubicBezTo>
                    <a:pt x="2901161" y="1368131"/>
                    <a:pt x="2748361" y="1519445"/>
                    <a:pt x="2639978" y="1694844"/>
                  </a:cubicBezTo>
                  <a:cubicBezTo>
                    <a:pt x="2708402" y="1570117"/>
                    <a:pt x="2747814" y="1427170"/>
                    <a:pt x="2749143" y="1274918"/>
                  </a:cubicBezTo>
                  <a:cubicBezTo>
                    <a:pt x="2753444" y="782659"/>
                    <a:pt x="2357838" y="380172"/>
                    <a:pt x="1865579" y="375949"/>
                  </a:cubicBezTo>
                  <a:cubicBezTo>
                    <a:pt x="1373399" y="371648"/>
                    <a:pt x="970911" y="767254"/>
                    <a:pt x="966611" y="1259435"/>
                  </a:cubicBezTo>
                  <a:cubicBezTo>
                    <a:pt x="965281" y="1412078"/>
                    <a:pt x="1002425" y="1556120"/>
                    <a:pt x="1069129" y="1682332"/>
                  </a:cubicBezTo>
                  <a:cubicBezTo>
                    <a:pt x="1077496" y="1698284"/>
                    <a:pt x="1086410" y="1714002"/>
                    <a:pt x="1095716" y="1729329"/>
                  </a:cubicBezTo>
                  <a:cubicBezTo>
                    <a:pt x="1202222" y="1927640"/>
                    <a:pt x="1254537" y="2151757"/>
                    <a:pt x="1246248" y="2377281"/>
                  </a:cubicBezTo>
                  <a:cubicBezTo>
                    <a:pt x="1238819" y="2580675"/>
                    <a:pt x="1182203" y="2785320"/>
                    <a:pt x="1071631" y="2972997"/>
                  </a:cubicBezTo>
                  <a:cubicBezTo>
                    <a:pt x="961058" y="3160751"/>
                    <a:pt x="809588" y="3309563"/>
                    <a:pt x="635206" y="3414661"/>
                  </a:cubicBezTo>
                  <a:cubicBezTo>
                    <a:pt x="444323" y="3294939"/>
                    <a:pt x="224508" y="3228158"/>
                    <a:pt x="0" y="3221120"/>
                  </a:cubicBezTo>
                  <a:cubicBezTo>
                    <a:pt x="297858" y="3214004"/>
                    <a:pt x="585393" y="3057920"/>
                    <a:pt x="747733" y="2782271"/>
                  </a:cubicBezTo>
                  <a:cubicBezTo>
                    <a:pt x="910464" y="2505996"/>
                    <a:pt x="907180" y="2177797"/>
                    <a:pt x="767830" y="1913565"/>
                  </a:cubicBezTo>
                  <a:cubicBezTo>
                    <a:pt x="759463" y="1897612"/>
                    <a:pt x="750548" y="1881894"/>
                    <a:pt x="741086" y="1866411"/>
                  </a:cubicBezTo>
                  <a:cubicBezTo>
                    <a:pt x="643416" y="1684912"/>
                    <a:pt x="588834" y="1476905"/>
                    <a:pt x="590711" y="1256151"/>
                  </a:cubicBezTo>
                  <a:cubicBezTo>
                    <a:pt x="590789" y="1244186"/>
                    <a:pt x="591102" y="1232222"/>
                    <a:pt x="591571" y="1220336"/>
                  </a:cubicBezTo>
                  <a:cubicBezTo>
                    <a:pt x="616438" y="537273"/>
                    <a:pt x="1180952" y="-5972"/>
                    <a:pt x="1868864" y="50"/>
                  </a:cubicBezTo>
                  <a:cubicBezTo>
                    <a:pt x="2556697" y="5993"/>
                    <a:pt x="3111671" y="558699"/>
                    <a:pt x="3124886" y="124215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B34C8E4-3AF1-D889-FB13-3A7D5674CC51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82FF1CB8-9336-BA48-18B1-156B01C0AEF3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2880365-5744-D779-B690-A27135522F71}"/>
                </a:ext>
              </a:extLst>
            </p:cNvPr>
            <p:cNvSpPr/>
            <p:nvPr/>
          </p:nvSpPr>
          <p:spPr>
            <a:xfrm>
              <a:off x="6576939" y="2254705"/>
              <a:ext cx="1980339" cy="3033901"/>
            </a:xfrm>
            <a:custGeom>
              <a:avLst/>
              <a:gdLst>
                <a:gd name="connsiteX0" fmla="*/ 2340400 w 2515898"/>
                <a:gd name="connsiteY0" fmla="*/ 3230063 h 3854384"/>
                <a:gd name="connsiteX1" fmla="*/ 636613 w 2515898"/>
                <a:gd name="connsiteY1" fmla="*/ 3696595 h 3854384"/>
                <a:gd name="connsiteX2" fmla="*/ 637473 w 2515898"/>
                <a:gd name="connsiteY2" fmla="*/ 3660780 h 3854384"/>
                <a:gd name="connsiteX3" fmla="*/ 487723 w 2515898"/>
                <a:gd name="connsiteY3" fmla="*/ 3051693 h 3854384"/>
                <a:gd name="connsiteX4" fmla="*/ 796138 w 2515898"/>
                <a:gd name="connsiteY4" fmla="*/ 3354946 h 3854384"/>
                <a:gd name="connsiteX5" fmla="*/ 2016502 w 2515898"/>
                <a:gd name="connsiteY5" fmla="*/ 3039337 h 3854384"/>
                <a:gd name="connsiteX6" fmla="*/ 1700815 w 2515898"/>
                <a:gd name="connsiteY6" fmla="*/ 1818973 h 3854384"/>
                <a:gd name="connsiteX7" fmla="*/ 1286754 w 2515898"/>
                <a:gd name="connsiteY7" fmla="*/ 1696358 h 3854384"/>
                <a:gd name="connsiteX8" fmla="*/ 1286520 w 2515898"/>
                <a:gd name="connsiteY8" fmla="*/ 1696358 h 3854384"/>
                <a:gd name="connsiteX9" fmla="*/ 1228731 w 2515898"/>
                <a:gd name="connsiteY9" fmla="*/ 1695811 h 3854384"/>
                <a:gd name="connsiteX10" fmla="*/ 1228184 w 2515898"/>
                <a:gd name="connsiteY10" fmla="*/ 1695811 h 3854384"/>
                <a:gd name="connsiteX11" fmla="*/ 592978 w 2515898"/>
                <a:gd name="connsiteY11" fmla="*/ 1502270 h 3854384"/>
                <a:gd name="connsiteX12" fmla="*/ 164295 w 2515898"/>
                <a:gd name="connsiteY12" fmla="*/ 1053098 h 3854384"/>
                <a:gd name="connsiteX13" fmla="*/ 0 w 2515898"/>
                <a:gd name="connsiteY13" fmla="*/ 454333 h 3854384"/>
                <a:gd name="connsiteX14" fmla="*/ 485846 w 2515898"/>
                <a:gd name="connsiteY14" fmla="*/ 0 h 3854384"/>
                <a:gd name="connsiteX15" fmla="*/ 491477 w 2515898"/>
                <a:gd name="connsiteY15" fmla="*/ 868002 h 3854384"/>
                <a:gd name="connsiteX16" fmla="*/ 1231077 w 2515898"/>
                <a:gd name="connsiteY16" fmla="*/ 1319755 h 3854384"/>
                <a:gd name="connsiteX17" fmla="*/ 1231312 w 2515898"/>
                <a:gd name="connsiteY17" fmla="*/ 1319755 h 3854384"/>
                <a:gd name="connsiteX18" fmla="*/ 1290508 w 2515898"/>
                <a:gd name="connsiteY18" fmla="*/ 1320224 h 3854384"/>
                <a:gd name="connsiteX19" fmla="*/ 1290664 w 2515898"/>
                <a:gd name="connsiteY19" fmla="*/ 1320224 h 3854384"/>
                <a:gd name="connsiteX20" fmla="*/ 1891541 w 2515898"/>
                <a:gd name="connsiteY20" fmla="*/ 1495075 h 3854384"/>
                <a:gd name="connsiteX21" fmla="*/ 1922195 w 2515898"/>
                <a:gd name="connsiteY21" fmla="*/ 1513765 h 3854384"/>
                <a:gd name="connsiteX22" fmla="*/ 2340400 w 2515898"/>
                <a:gd name="connsiteY22" fmla="*/ 3230063 h 3854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15898" h="3854384">
                  <a:moveTo>
                    <a:pt x="2340400" y="3230063"/>
                  </a:moveTo>
                  <a:cubicBezTo>
                    <a:pt x="1991322" y="3822807"/>
                    <a:pt x="1234987" y="4027061"/>
                    <a:pt x="636613" y="3696595"/>
                  </a:cubicBezTo>
                  <a:cubicBezTo>
                    <a:pt x="637082" y="3684709"/>
                    <a:pt x="637395" y="3672745"/>
                    <a:pt x="637473" y="3660780"/>
                  </a:cubicBezTo>
                  <a:cubicBezTo>
                    <a:pt x="639350" y="3440573"/>
                    <a:pt x="585002" y="3232957"/>
                    <a:pt x="487723" y="3051693"/>
                  </a:cubicBezTo>
                  <a:cubicBezTo>
                    <a:pt x="561542" y="3172822"/>
                    <a:pt x="665390" y="3277999"/>
                    <a:pt x="796138" y="3354946"/>
                  </a:cubicBezTo>
                  <a:cubicBezTo>
                    <a:pt x="1220286" y="3604790"/>
                    <a:pt x="1766658" y="3463486"/>
                    <a:pt x="2016502" y="3039337"/>
                  </a:cubicBezTo>
                  <a:cubicBezTo>
                    <a:pt x="2266268" y="2615189"/>
                    <a:pt x="2124963" y="2068817"/>
                    <a:pt x="1700815" y="1818973"/>
                  </a:cubicBezTo>
                  <a:cubicBezTo>
                    <a:pt x="1570302" y="1742104"/>
                    <a:pt x="1428216" y="1702301"/>
                    <a:pt x="1286754" y="1696358"/>
                  </a:cubicBezTo>
                  <a:lnTo>
                    <a:pt x="1286520" y="1696358"/>
                  </a:lnTo>
                  <a:cubicBezTo>
                    <a:pt x="1267205" y="1695498"/>
                    <a:pt x="1247968" y="1695341"/>
                    <a:pt x="1228731" y="1695811"/>
                  </a:cubicBezTo>
                  <a:lnTo>
                    <a:pt x="1228184" y="1695811"/>
                  </a:lnTo>
                  <a:cubicBezTo>
                    <a:pt x="1003677" y="1688773"/>
                    <a:pt x="783860" y="1621991"/>
                    <a:pt x="592978" y="1502270"/>
                  </a:cubicBezTo>
                  <a:cubicBezTo>
                    <a:pt x="420473" y="1394199"/>
                    <a:pt x="271583" y="1242807"/>
                    <a:pt x="164295" y="1053098"/>
                  </a:cubicBezTo>
                  <a:cubicBezTo>
                    <a:pt x="56928" y="863467"/>
                    <a:pt x="3832" y="657883"/>
                    <a:pt x="0" y="454333"/>
                  </a:cubicBezTo>
                  <a:cubicBezTo>
                    <a:pt x="199484" y="348765"/>
                    <a:pt x="367376" y="191430"/>
                    <a:pt x="485846" y="0"/>
                  </a:cubicBezTo>
                  <a:cubicBezTo>
                    <a:pt x="342509" y="261652"/>
                    <a:pt x="333750" y="589303"/>
                    <a:pt x="491477" y="868002"/>
                  </a:cubicBezTo>
                  <a:cubicBezTo>
                    <a:pt x="648890" y="1146232"/>
                    <a:pt x="933532" y="1307399"/>
                    <a:pt x="1231077" y="1319755"/>
                  </a:cubicBezTo>
                  <a:lnTo>
                    <a:pt x="1231312" y="1319755"/>
                  </a:lnTo>
                  <a:cubicBezTo>
                    <a:pt x="1250940" y="1320537"/>
                    <a:pt x="1270724" y="1320771"/>
                    <a:pt x="1290508" y="1320224"/>
                  </a:cubicBezTo>
                  <a:lnTo>
                    <a:pt x="1290664" y="1320224"/>
                  </a:lnTo>
                  <a:cubicBezTo>
                    <a:pt x="1495779" y="1326871"/>
                    <a:pt x="1702223" y="1383564"/>
                    <a:pt x="1891541" y="1495075"/>
                  </a:cubicBezTo>
                  <a:cubicBezTo>
                    <a:pt x="1901863" y="1501175"/>
                    <a:pt x="1912107" y="1507352"/>
                    <a:pt x="1922195" y="1513765"/>
                  </a:cubicBezTo>
                  <a:cubicBezTo>
                    <a:pt x="2501332" y="1876840"/>
                    <a:pt x="2689477" y="2637320"/>
                    <a:pt x="2340400" y="323006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EA8B07C7-C7BF-F863-A57C-1AE3E54D3936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655A54D-D6BE-41A2-4ACB-26D0152611B6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CD00714-D0F5-E2F2-3CD4-656981882A3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F8D19A5C-16CF-B682-9639-DF4424732E7F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11EC206-58C3-BE1C-110C-F2A451BC314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2F3B180-0A28-035A-A5D9-E8BFA13366B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4EFAB8C4-7960-F872-5B37-9D932946E8D3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1C32DC2-7A38-630E-ED52-1B348CFC9739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CB3AD97-E658-1CB9-21E8-E993FD73E93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35FC54C3-FEED-72EF-EA0B-2166BF40D777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AA9CEAD-C0DA-BCA7-86A0-67F75845E1B1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1456C44-D650-834E-BCC2-A8DC2E391E19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FB359445-05D8-C6E7-87E2-53E766FF67F1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5FA0968-24D1-E9B1-9FE1-781E0DD1B4E5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6377691-D42C-F30A-913D-958DCB4F75EC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C27F1E5A-E46D-E002-0680-53A8645D0B91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2795545-59D7-81CC-37F8-44906231A69B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D5545BD-7FD3-D4E6-9DBF-D2058A55D17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A04B8E67-F0BB-81B9-3C01-62B46EEA38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55D00F73-6415-56A4-2327-0C684E00B9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4D8646E4-252D-BC9D-75DA-C1CAFF532D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CBABFF87-4738-F5D1-D196-39897AFC9DE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62E1C458-1F0E-C124-0A11-56B81DF85E1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0AF29EE5-7C1E-AA96-FCAE-64860D45082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BE6E4033-41A1-49B4-9675-AB05093054BA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65335E3C-6E63-013A-D6D5-DC5439C6393D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1A157F7-FD6C-1AD5-9027-222FDFE50E69}"/>
                </a:ext>
              </a:extLst>
            </p:cNvPr>
            <p:cNvSpPr/>
            <p:nvPr/>
          </p:nvSpPr>
          <p:spPr>
            <a:xfrm>
              <a:off x="5083988" y="3437187"/>
              <a:ext cx="2459691" cy="2687842"/>
            </a:xfrm>
            <a:custGeom>
              <a:avLst/>
              <a:gdLst>
                <a:gd name="connsiteX0" fmla="*/ 2384426 w 3124886"/>
                <a:gd name="connsiteY0" fmla="*/ 1549423 h 3414737"/>
                <a:gd name="connsiteX1" fmla="*/ 2534176 w 3124886"/>
                <a:gd name="connsiteY1" fmla="*/ 2158511 h 3414737"/>
                <a:gd name="connsiteX2" fmla="*/ 2533316 w 3124886"/>
                <a:gd name="connsiteY2" fmla="*/ 2194325 h 3414737"/>
                <a:gd name="connsiteX3" fmla="*/ 1256023 w 3124886"/>
                <a:gd name="connsiteY3" fmla="*/ 3414690 h 3414737"/>
                <a:gd name="connsiteX4" fmla="*/ 0 w 3124886"/>
                <a:gd name="connsiteY4" fmla="*/ 2172508 h 3414737"/>
                <a:gd name="connsiteX5" fmla="*/ 31592 w 3124886"/>
                <a:gd name="connsiteY5" fmla="*/ 2155226 h 3414737"/>
                <a:gd name="connsiteX6" fmla="*/ 484908 w 3124886"/>
                <a:gd name="connsiteY6" fmla="*/ 1719817 h 3414737"/>
                <a:gd name="connsiteX7" fmla="*/ 375743 w 3124886"/>
                <a:gd name="connsiteY7" fmla="*/ 2139821 h 3414737"/>
                <a:gd name="connsiteX8" fmla="*/ 1259307 w 3124886"/>
                <a:gd name="connsiteY8" fmla="*/ 3038790 h 3414737"/>
                <a:gd name="connsiteX9" fmla="*/ 2158276 w 3124886"/>
                <a:gd name="connsiteY9" fmla="*/ 2155226 h 3414737"/>
                <a:gd name="connsiteX10" fmla="*/ 2056071 w 3124886"/>
                <a:gd name="connsiteY10" fmla="*/ 1732876 h 3414737"/>
                <a:gd name="connsiteX11" fmla="*/ 2055758 w 3124886"/>
                <a:gd name="connsiteY11" fmla="*/ 1732251 h 3414737"/>
                <a:gd name="connsiteX12" fmla="*/ 2029170 w 3124886"/>
                <a:gd name="connsiteY12" fmla="*/ 1685332 h 3414737"/>
                <a:gd name="connsiteX13" fmla="*/ 2029014 w 3124886"/>
                <a:gd name="connsiteY13" fmla="*/ 1685019 h 3414737"/>
                <a:gd name="connsiteX14" fmla="*/ 1878717 w 3124886"/>
                <a:gd name="connsiteY14" fmla="*/ 1037458 h 3414737"/>
                <a:gd name="connsiteX15" fmla="*/ 2053334 w 3124886"/>
                <a:gd name="connsiteY15" fmla="*/ 441665 h 3414737"/>
                <a:gd name="connsiteX16" fmla="*/ 2489681 w 3124886"/>
                <a:gd name="connsiteY16" fmla="*/ 0 h 3414737"/>
                <a:gd name="connsiteX17" fmla="*/ 3124886 w 3124886"/>
                <a:gd name="connsiteY17" fmla="*/ 193541 h 3414737"/>
                <a:gd name="connsiteX18" fmla="*/ 2377231 w 3124886"/>
                <a:gd name="connsiteY18" fmla="*/ 632390 h 3414737"/>
                <a:gd name="connsiteX19" fmla="*/ 2356353 w 3124886"/>
                <a:gd name="connsiteY19" fmla="*/ 1499845 h 3414737"/>
                <a:gd name="connsiteX20" fmla="*/ 2356665 w 3124886"/>
                <a:gd name="connsiteY20" fmla="*/ 1500393 h 3414737"/>
                <a:gd name="connsiteX21" fmla="*/ 2384348 w 3124886"/>
                <a:gd name="connsiteY21" fmla="*/ 1549189 h 3414737"/>
                <a:gd name="connsiteX22" fmla="*/ 2384426 w 3124886"/>
                <a:gd name="connsiteY22" fmla="*/ 1549423 h 341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24886" h="3414737">
                  <a:moveTo>
                    <a:pt x="2384426" y="1549423"/>
                  </a:moveTo>
                  <a:cubicBezTo>
                    <a:pt x="2481704" y="1730687"/>
                    <a:pt x="2536052" y="1938304"/>
                    <a:pt x="2534176" y="2158511"/>
                  </a:cubicBezTo>
                  <a:cubicBezTo>
                    <a:pt x="2534097" y="2170475"/>
                    <a:pt x="2533785" y="2182440"/>
                    <a:pt x="2533316" y="2194325"/>
                  </a:cubicBezTo>
                  <a:cubicBezTo>
                    <a:pt x="2508449" y="2877389"/>
                    <a:pt x="1943934" y="3420633"/>
                    <a:pt x="1256023" y="3414690"/>
                  </a:cubicBezTo>
                  <a:cubicBezTo>
                    <a:pt x="568190" y="3408669"/>
                    <a:pt x="13216" y="2855962"/>
                    <a:pt x="0" y="2172508"/>
                  </a:cubicBezTo>
                  <a:cubicBezTo>
                    <a:pt x="10557" y="2166956"/>
                    <a:pt x="21114" y="2161169"/>
                    <a:pt x="31592" y="2155226"/>
                  </a:cubicBezTo>
                  <a:cubicBezTo>
                    <a:pt x="223726" y="2046531"/>
                    <a:pt x="376525" y="1895216"/>
                    <a:pt x="484908" y="1719817"/>
                  </a:cubicBezTo>
                  <a:cubicBezTo>
                    <a:pt x="416485" y="1844622"/>
                    <a:pt x="377073" y="1987569"/>
                    <a:pt x="375743" y="2139821"/>
                  </a:cubicBezTo>
                  <a:cubicBezTo>
                    <a:pt x="371442" y="2632002"/>
                    <a:pt x="767048" y="3034489"/>
                    <a:pt x="1259307" y="3038790"/>
                  </a:cubicBezTo>
                  <a:cubicBezTo>
                    <a:pt x="1751488" y="3043013"/>
                    <a:pt x="2153975" y="2647407"/>
                    <a:pt x="2158276" y="2155226"/>
                  </a:cubicBezTo>
                  <a:cubicBezTo>
                    <a:pt x="2159605" y="2002739"/>
                    <a:pt x="2122539" y="1858933"/>
                    <a:pt x="2056071" y="1732876"/>
                  </a:cubicBezTo>
                  <a:cubicBezTo>
                    <a:pt x="2055914" y="1732720"/>
                    <a:pt x="2055758" y="1732486"/>
                    <a:pt x="2055758" y="1732251"/>
                  </a:cubicBezTo>
                  <a:cubicBezTo>
                    <a:pt x="2047391" y="1716298"/>
                    <a:pt x="2038476" y="1700659"/>
                    <a:pt x="2029170" y="1685332"/>
                  </a:cubicBezTo>
                  <a:cubicBezTo>
                    <a:pt x="2029092" y="1685254"/>
                    <a:pt x="2029092" y="1685176"/>
                    <a:pt x="2029014" y="1685019"/>
                  </a:cubicBezTo>
                  <a:cubicBezTo>
                    <a:pt x="1922586" y="1486865"/>
                    <a:pt x="1870349" y="1262826"/>
                    <a:pt x="1878717" y="1037458"/>
                  </a:cubicBezTo>
                  <a:cubicBezTo>
                    <a:pt x="1886067" y="833986"/>
                    <a:pt x="1942761" y="629419"/>
                    <a:pt x="2053334" y="441665"/>
                  </a:cubicBezTo>
                  <a:cubicBezTo>
                    <a:pt x="2163906" y="253910"/>
                    <a:pt x="2315298" y="105099"/>
                    <a:pt x="2489681" y="0"/>
                  </a:cubicBezTo>
                  <a:cubicBezTo>
                    <a:pt x="2680563" y="119722"/>
                    <a:pt x="2900379" y="186503"/>
                    <a:pt x="3124886" y="193541"/>
                  </a:cubicBezTo>
                  <a:cubicBezTo>
                    <a:pt x="2827029" y="200657"/>
                    <a:pt x="2539493" y="356741"/>
                    <a:pt x="2377231" y="632390"/>
                  </a:cubicBezTo>
                  <a:cubicBezTo>
                    <a:pt x="2214735" y="908275"/>
                    <a:pt x="2217707" y="1235770"/>
                    <a:pt x="2356353" y="1499845"/>
                  </a:cubicBezTo>
                  <a:cubicBezTo>
                    <a:pt x="2356431" y="1500002"/>
                    <a:pt x="2356509" y="1500236"/>
                    <a:pt x="2356665" y="1500393"/>
                  </a:cubicBezTo>
                  <a:cubicBezTo>
                    <a:pt x="2365345" y="1516893"/>
                    <a:pt x="2374573" y="1533236"/>
                    <a:pt x="2384348" y="1549189"/>
                  </a:cubicBezTo>
                  <a:cubicBezTo>
                    <a:pt x="2384348" y="1549267"/>
                    <a:pt x="2384348" y="1549345"/>
                    <a:pt x="2384426" y="154942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18073B7-9702-8AE4-F24D-16DCB3A25F58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54F31ED-87B0-081B-245C-28D7A86991A2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79EA938-79B4-8D34-B782-EA1F991257D6}"/>
                </a:ext>
              </a:extLst>
            </p:cNvPr>
            <p:cNvSpPr/>
            <p:nvPr/>
          </p:nvSpPr>
          <p:spPr>
            <a:xfrm>
              <a:off x="3634722" y="1569333"/>
              <a:ext cx="1980339" cy="3033777"/>
            </a:xfrm>
            <a:custGeom>
              <a:avLst/>
              <a:gdLst>
                <a:gd name="connsiteX0" fmla="*/ 2515898 w 2515898"/>
                <a:gd name="connsiteY0" fmla="*/ 3400052 h 3854227"/>
                <a:gd name="connsiteX1" fmla="*/ 2030130 w 2515898"/>
                <a:gd name="connsiteY1" fmla="*/ 3854228 h 3854227"/>
                <a:gd name="connsiteX2" fmla="*/ 2024421 w 2515898"/>
                <a:gd name="connsiteY2" fmla="*/ 2986382 h 3854227"/>
                <a:gd name="connsiteX3" fmla="*/ 1283101 w 2515898"/>
                <a:gd name="connsiteY3" fmla="*/ 2534630 h 3854227"/>
                <a:gd name="connsiteX4" fmla="*/ 1226954 w 2515898"/>
                <a:gd name="connsiteY4" fmla="*/ 2534239 h 3854227"/>
                <a:gd name="connsiteX5" fmla="*/ 624357 w 2515898"/>
                <a:gd name="connsiteY5" fmla="*/ 2359309 h 3854227"/>
                <a:gd name="connsiteX6" fmla="*/ 593704 w 2515898"/>
                <a:gd name="connsiteY6" fmla="*/ 2340620 h 3854227"/>
                <a:gd name="connsiteX7" fmla="*/ 175498 w 2515898"/>
                <a:gd name="connsiteY7" fmla="*/ 624321 h 3854227"/>
                <a:gd name="connsiteX8" fmla="*/ 175577 w 2515898"/>
                <a:gd name="connsiteY8" fmla="*/ 624321 h 3854227"/>
                <a:gd name="connsiteX9" fmla="*/ 1879285 w 2515898"/>
                <a:gd name="connsiteY9" fmla="*/ 157789 h 3854227"/>
                <a:gd name="connsiteX10" fmla="*/ 1878425 w 2515898"/>
                <a:gd name="connsiteY10" fmla="*/ 193604 h 3854227"/>
                <a:gd name="connsiteX11" fmla="*/ 2028801 w 2515898"/>
                <a:gd name="connsiteY11" fmla="*/ 803864 h 3854227"/>
                <a:gd name="connsiteX12" fmla="*/ 1719760 w 2515898"/>
                <a:gd name="connsiteY12" fmla="*/ 499438 h 3854227"/>
                <a:gd name="connsiteX13" fmla="*/ 499474 w 2515898"/>
                <a:gd name="connsiteY13" fmla="*/ 815047 h 3854227"/>
                <a:gd name="connsiteX14" fmla="*/ 815083 w 2515898"/>
                <a:gd name="connsiteY14" fmla="*/ 2035411 h 3854227"/>
                <a:gd name="connsiteX15" fmla="*/ 1229144 w 2515898"/>
                <a:gd name="connsiteY15" fmla="*/ 2158026 h 3854227"/>
                <a:gd name="connsiteX16" fmla="*/ 1287714 w 2515898"/>
                <a:gd name="connsiteY16" fmla="*/ 2158574 h 3854227"/>
                <a:gd name="connsiteX17" fmla="*/ 1922920 w 2515898"/>
                <a:gd name="connsiteY17" fmla="*/ 2352115 h 3854227"/>
                <a:gd name="connsiteX18" fmla="*/ 2351604 w 2515898"/>
                <a:gd name="connsiteY18" fmla="*/ 2801286 h 3854227"/>
                <a:gd name="connsiteX19" fmla="*/ 2515898 w 2515898"/>
                <a:gd name="connsiteY19" fmla="*/ 3400052 h 3854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15898" h="3854227">
                  <a:moveTo>
                    <a:pt x="2515898" y="3400052"/>
                  </a:moveTo>
                  <a:cubicBezTo>
                    <a:pt x="2316492" y="3505620"/>
                    <a:pt x="2148601" y="3662876"/>
                    <a:pt x="2030130" y="3854228"/>
                  </a:cubicBezTo>
                  <a:cubicBezTo>
                    <a:pt x="2173389" y="3592576"/>
                    <a:pt x="2182148" y="3265003"/>
                    <a:pt x="2024421" y="2986382"/>
                  </a:cubicBezTo>
                  <a:cubicBezTo>
                    <a:pt x="1866617" y="2707605"/>
                    <a:pt x="1581193" y="2546438"/>
                    <a:pt x="1283101" y="2534630"/>
                  </a:cubicBezTo>
                  <a:cubicBezTo>
                    <a:pt x="1264411" y="2533848"/>
                    <a:pt x="1245644" y="2533691"/>
                    <a:pt x="1226954" y="2534239"/>
                  </a:cubicBezTo>
                  <a:cubicBezTo>
                    <a:pt x="1021292" y="2527826"/>
                    <a:pt x="814145" y="2471133"/>
                    <a:pt x="624357" y="2359309"/>
                  </a:cubicBezTo>
                  <a:cubicBezTo>
                    <a:pt x="614035" y="2353210"/>
                    <a:pt x="603791" y="2347032"/>
                    <a:pt x="593704" y="2340620"/>
                  </a:cubicBezTo>
                  <a:cubicBezTo>
                    <a:pt x="14566" y="1977544"/>
                    <a:pt x="-173579" y="1217065"/>
                    <a:pt x="175498" y="624321"/>
                  </a:cubicBezTo>
                  <a:lnTo>
                    <a:pt x="175577" y="624321"/>
                  </a:lnTo>
                  <a:cubicBezTo>
                    <a:pt x="524654" y="31577"/>
                    <a:pt x="1280911" y="-172677"/>
                    <a:pt x="1879285" y="157789"/>
                  </a:cubicBezTo>
                  <a:cubicBezTo>
                    <a:pt x="1878816" y="169675"/>
                    <a:pt x="1878503" y="181640"/>
                    <a:pt x="1878425" y="193604"/>
                  </a:cubicBezTo>
                  <a:cubicBezTo>
                    <a:pt x="1876548" y="414358"/>
                    <a:pt x="1931131" y="622366"/>
                    <a:pt x="2028801" y="803864"/>
                  </a:cubicBezTo>
                  <a:cubicBezTo>
                    <a:pt x="1954981" y="682266"/>
                    <a:pt x="1850899" y="576698"/>
                    <a:pt x="1719760" y="499438"/>
                  </a:cubicBezTo>
                  <a:cubicBezTo>
                    <a:pt x="1295612" y="249594"/>
                    <a:pt x="749240" y="390977"/>
                    <a:pt x="499474" y="815047"/>
                  </a:cubicBezTo>
                  <a:cubicBezTo>
                    <a:pt x="249631" y="1239195"/>
                    <a:pt x="391013" y="1785567"/>
                    <a:pt x="815083" y="2035411"/>
                  </a:cubicBezTo>
                  <a:cubicBezTo>
                    <a:pt x="945596" y="2112280"/>
                    <a:pt x="1087683" y="2152083"/>
                    <a:pt x="1229144" y="2158026"/>
                  </a:cubicBezTo>
                  <a:cubicBezTo>
                    <a:pt x="1248693" y="2158886"/>
                    <a:pt x="1268243" y="2159043"/>
                    <a:pt x="1287714" y="2158574"/>
                  </a:cubicBezTo>
                  <a:cubicBezTo>
                    <a:pt x="1512222" y="2165612"/>
                    <a:pt x="1732038" y="2232393"/>
                    <a:pt x="1922920" y="2352115"/>
                  </a:cubicBezTo>
                  <a:cubicBezTo>
                    <a:pt x="2095426" y="2460185"/>
                    <a:pt x="2244316" y="2611577"/>
                    <a:pt x="2351604" y="2801286"/>
                  </a:cubicBezTo>
                  <a:cubicBezTo>
                    <a:pt x="2458970" y="2990918"/>
                    <a:pt x="2512067" y="3196501"/>
                    <a:pt x="2515898" y="3400052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206363E-6062-C7D4-8736-2873861CA045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526A8A2F-5637-3F93-26CF-8D8E8756F78B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7C93482-EE8A-0091-4D05-CE0627D14C7A}"/>
                </a:ext>
              </a:extLst>
            </p:cNvPr>
            <p:cNvSpPr/>
            <p:nvPr/>
          </p:nvSpPr>
          <p:spPr>
            <a:xfrm>
              <a:off x="5510791" y="1594816"/>
              <a:ext cx="3061206" cy="1851419"/>
            </a:xfrm>
            <a:custGeom>
              <a:avLst/>
              <a:gdLst>
                <a:gd name="connsiteX0" fmla="*/ 3276669 w 3889073"/>
                <a:gd name="connsiteY0" fmla="*/ 2352115 h 2352114"/>
                <a:gd name="connsiteX1" fmla="*/ 3246016 w 3889073"/>
                <a:gd name="connsiteY1" fmla="*/ 2333425 h 2352114"/>
                <a:gd name="connsiteX2" fmla="*/ 2645139 w 3889073"/>
                <a:gd name="connsiteY2" fmla="*/ 2158573 h 2352114"/>
                <a:gd name="connsiteX3" fmla="*/ 3060607 w 3889073"/>
                <a:gd name="connsiteY3" fmla="*/ 2043152 h 2352114"/>
                <a:gd name="connsiteX4" fmla="*/ 3397329 w 3889073"/>
                <a:gd name="connsiteY4" fmla="*/ 828497 h 2352114"/>
                <a:gd name="connsiteX5" fmla="*/ 2182674 w 3889073"/>
                <a:gd name="connsiteY5" fmla="*/ 491696 h 2352114"/>
                <a:gd name="connsiteX6" fmla="*/ 1869020 w 3889073"/>
                <a:gd name="connsiteY6" fmla="*/ 789632 h 2352114"/>
                <a:gd name="connsiteX7" fmla="*/ 1840712 w 3889073"/>
                <a:gd name="connsiteY7" fmla="*/ 837646 h 2352114"/>
                <a:gd name="connsiteX8" fmla="*/ 1840321 w 3889073"/>
                <a:gd name="connsiteY8" fmla="*/ 838350 h 2352114"/>
                <a:gd name="connsiteX9" fmla="*/ 1354475 w 3889073"/>
                <a:gd name="connsiteY9" fmla="*/ 1292682 h 2352114"/>
                <a:gd name="connsiteX10" fmla="*/ 751174 w 3889073"/>
                <a:gd name="connsiteY10" fmla="*/ 1439383 h 2352114"/>
                <a:gd name="connsiteX11" fmla="*/ 150532 w 3889073"/>
                <a:gd name="connsiteY11" fmla="*/ 1282360 h 2352114"/>
                <a:gd name="connsiteX12" fmla="*/ 0 w 3889073"/>
                <a:gd name="connsiteY12" fmla="*/ 634408 h 2352114"/>
                <a:gd name="connsiteX13" fmla="*/ 754458 w 3889073"/>
                <a:gd name="connsiteY13" fmla="*/ 1063483 h 2352114"/>
                <a:gd name="connsiteX14" fmla="*/ 1517206 w 3889073"/>
                <a:gd name="connsiteY14" fmla="*/ 645747 h 2352114"/>
                <a:gd name="connsiteX15" fmla="*/ 1544262 w 3889073"/>
                <a:gd name="connsiteY15" fmla="*/ 599923 h 2352114"/>
                <a:gd name="connsiteX16" fmla="*/ 1997578 w 3889073"/>
                <a:gd name="connsiteY16" fmla="*/ 164514 h 2352114"/>
                <a:gd name="connsiteX17" fmla="*/ 2029170 w 3889073"/>
                <a:gd name="connsiteY17" fmla="*/ 147232 h 2352114"/>
                <a:gd name="connsiteX18" fmla="*/ 3724512 w 3889073"/>
                <a:gd name="connsiteY18" fmla="*/ 643323 h 2352114"/>
                <a:gd name="connsiteX19" fmla="*/ 3276669 w 3889073"/>
                <a:gd name="connsiteY19" fmla="*/ 2352115 h 235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889073" h="2352114">
                  <a:moveTo>
                    <a:pt x="3276669" y="2352115"/>
                  </a:moveTo>
                  <a:cubicBezTo>
                    <a:pt x="3266582" y="2345702"/>
                    <a:pt x="3256338" y="2339525"/>
                    <a:pt x="3246016" y="2333425"/>
                  </a:cubicBezTo>
                  <a:cubicBezTo>
                    <a:pt x="3056697" y="2221914"/>
                    <a:pt x="2850254" y="2165220"/>
                    <a:pt x="2645139" y="2158573"/>
                  </a:cubicBezTo>
                  <a:cubicBezTo>
                    <a:pt x="2786444" y="2154976"/>
                    <a:pt x="2929000" y="2117598"/>
                    <a:pt x="3060607" y="2043152"/>
                  </a:cubicBezTo>
                  <a:cubicBezTo>
                    <a:pt x="3488978" y="1800737"/>
                    <a:pt x="3639744" y="1256868"/>
                    <a:pt x="3397329" y="828497"/>
                  </a:cubicBezTo>
                  <a:cubicBezTo>
                    <a:pt x="3154914" y="400048"/>
                    <a:pt x="2611123" y="249281"/>
                    <a:pt x="2182674" y="491696"/>
                  </a:cubicBezTo>
                  <a:cubicBezTo>
                    <a:pt x="2050597" y="566454"/>
                    <a:pt x="1944951" y="669832"/>
                    <a:pt x="1869020" y="789632"/>
                  </a:cubicBezTo>
                  <a:cubicBezTo>
                    <a:pt x="1859089" y="805350"/>
                    <a:pt x="1849627" y="821381"/>
                    <a:pt x="1840712" y="837646"/>
                  </a:cubicBezTo>
                  <a:cubicBezTo>
                    <a:pt x="1840556" y="837881"/>
                    <a:pt x="1840478" y="838115"/>
                    <a:pt x="1840321" y="838350"/>
                  </a:cubicBezTo>
                  <a:cubicBezTo>
                    <a:pt x="1721851" y="1029779"/>
                    <a:pt x="1553959" y="1187115"/>
                    <a:pt x="1354475" y="1292682"/>
                  </a:cubicBezTo>
                  <a:cubicBezTo>
                    <a:pt x="1174618" y="1388006"/>
                    <a:pt x="969113" y="1441259"/>
                    <a:pt x="751174" y="1439383"/>
                  </a:cubicBezTo>
                  <a:cubicBezTo>
                    <a:pt x="533313" y="1437506"/>
                    <a:pt x="328746" y="1380734"/>
                    <a:pt x="150532" y="1282360"/>
                  </a:cubicBezTo>
                  <a:cubicBezTo>
                    <a:pt x="158821" y="1056836"/>
                    <a:pt x="106506" y="832719"/>
                    <a:pt x="0" y="634408"/>
                  </a:cubicBezTo>
                  <a:cubicBezTo>
                    <a:pt x="154911" y="889335"/>
                    <a:pt x="434236" y="1060746"/>
                    <a:pt x="754458" y="1063483"/>
                  </a:cubicBezTo>
                  <a:cubicBezTo>
                    <a:pt x="1075463" y="1066298"/>
                    <a:pt x="1358306" y="899032"/>
                    <a:pt x="1517206" y="645747"/>
                  </a:cubicBezTo>
                  <a:cubicBezTo>
                    <a:pt x="1526824" y="630811"/>
                    <a:pt x="1535739" y="615484"/>
                    <a:pt x="1544262" y="599923"/>
                  </a:cubicBezTo>
                  <a:cubicBezTo>
                    <a:pt x="1652645" y="424524"/>
                    <a:pt x="1805445" y="273210"/>
                    <a:pt x="1997578" y="164514"/>
                  </a:cubicBezTo>
                  <a:cubicBezTo>
                    <a:pt x="2008057" y="158571"/>
                    <a:pt x="2018613" y="152784"/>
                    <a:pt x="2029170" y="147232"/>
                  </a:cubicBezTo>
                  <a:cubicBezTo>
                    <a:pt x="2633253" y="-172599"/>
                    <a:pt x="3385756" y="44714"/>
                    <a:pt x="3724512" y="643323"/>
                  </a:cubicBezTo>
                  <a:cubicBezTo>
                    <a:pt x="4063267" y="1242088"/>
                    <a:pt x="3862063" y="1999205"/>
                    <a:pt x="3276669" y="235211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34232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1.13889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94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5938 -0.54005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69" y="-2701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7331 0.58843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59" y="2942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1277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38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938 0.56944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969" y="2847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469 -0.54028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34" y="-2701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0" dur="2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2" dur="2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4" dur="2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6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8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40" dur="2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E0515A-5991-5E04-6E77-631D6447B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CB3709E6-085A-3EFD-488F-66DE8842A566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3" name="Group 22">
            <a:extLst>
              <a:ext uri="{FF2B5EF4-FFF2-40B4-BE49-F238E27FC236}">
                <a16:creationId xmlns:a16="http://schemas.microsoft.com/office/drawing/2014/main" id="{AE659EC4-5F7F-EFFD-2901-F0205D695DF6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E0F0FC4-22D9-F8E2-ED7F-73D8B99EA5A6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33F596F-C3B2-D62E-6B14-876F3D0D455F}"/>
                </a:ext>
              </a:extLst>
            </p:cNvPr>
            <p:cNvSpPr/>
            <p:nvPr/>
          </p:nvSpPr>
          <p:spPr>
            <a:xfrm>
              <a:off x="4333982" y="4246434"/>
              <a:ext cx="2953948" cy="1919637"/>
            </a:xfrm>
            <a:custGeom>
              <a:avLst/>
              <a:gdLst>
                <a:gd name="connsiteX0" fmla="*/ 3697589 w 3697588"/>
                <a:gd name="connsiteY0" fmla="*/ 496935 h 2402894"/>
                <a:gd name="connsiteX1" fmla="*/ 2861267 w 3697588"/>
                <a:gd name="connsiteY1" fmla="*/ 440240 h 2402894"/>
                <a:gd name="connsiteX2" fmla="*/ 2390804 w 3697588"/>
                <a:gd name="connsiteY2" fmla="*/ 1133570 h 2402894"/>
                <a:gd name="connsiteX3" fmla="*/ 2390804 w 3697588"/>
                <a:gd name="connsiteY3" fmla="*/ 1133717 h 2402894"/>
                <a:gd name="connsiteX4" fmla="*/ 2391468 w 3697588"/>
                <a:gd name="connsiteY4" fmla="*/ 1269106 h 2402894"/>
                <a:gd name="connsiteX5" fmla="*/ 2391468 w 3697588"/>
                <a:gd name="connsiteY5" fmla="*/ 1269253 h 2402894"/>
                <a:gd name="connsiteX6" fmla="*/ 2276824 w 3697588"/>
                <a:gd name="connsiteY6" fmla="*/ 1720154 h 2402894"/>
                <a:gd name="connsiteX7" fmla="*/ 2216291 w 3697588"/>
                <a:gd name="connsiteY7" fmla="*/ 1831846 h 2402894"/>
                <a:gd name="connsiteX8" fmla="*/ 682726 w 3697588"/>
                <a:gd name="connsiteY8" fmla="*/ 2286585 h 2402894"/>
                <a:gd name="connsiteX9" fmla="*/ 67795 w 3697588"/>
                <a:gd name="connsiteY9" fmla="*/ 810011 h 2402894"/>
                <a:gd name="connsiteX10" fmla="*/ 192922 w 3697588"/>
                <a:gd name="connsiteY10" fmla="*/ 787643 h 2402894"/>
                <a:gd name="connsiteX11" fmla="*/ 617395 w 3697588"/>
                <a:gd name="connsiteY11" fmla="*/ 595708 h 2402894"/>
                <a:gd name="connsiteX12" fmla="*/ 436754 w 3697588"/>
                <a:gd name="connsiteY12" fmla="*/ 844928 h 2402894"/>
                <a:gd name="connsiteX13" fmla="*/ 835168 w 3697588"/>
                <a:gd name="connsiteY13" fmla="*/ 1966127 h 2402894"/>
                <a:gd name="connsiteX14" fmla="*/ 1956365 w 3697588"/>
                <a:gd name="connsiteY14" fmla="*/ 1567713 h 2402894"/>
                <a:gd name="connsiteX15" fmla="*/ 2035650 w 3697588"/>
                <a:gd name="connsiteY15" fmla="*/ 1270951 h 2402894"/>
                <a:gd name="connsiteX16" fmla="*/ 2035650 w 3697588"/>
                <a:gd name="connsiteY16" fmla="*/ 1270730 h 2402894"/>
                <a:gd name="connsiteX17" fmla="*/ 2034985 w 3697588"/>
                <a:gd name="connsiteY17" fmla="*/ 1134899 h 2402894"/>
                <a:gd name="connsiteX18" fmla="*/ 2034985 w 3697588"/>
                <a:gd name="connsiteY18" fmla="*/ 1134677 h 2402894"/>
                <a:gd name="connsiteX19" fmla="*/ 2210163 w 3697588"/>
                <a:gd name="connsiteY19" fmla="*/ 570756 h 2402894"/>
                <a:gd name="connsiteX20" fmla="*/ 2705726 w 3697588"/>
                <a:gd name="connsiteY20" fmla="*/ 121258 h 2402894"/>
                <a:gd name="connsiteX21" fmla="*/ 3365172 w 3697588"/>
                <a:gd name="connsiteY21" fmla="*/ 7794 h 2402894"/>
                <a:gd name="connsiteX22" fmla="*/ 3697589 w 3697588"/>
                <a:gd name="connsiteY22" fmla="*/ 496935 h 2402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97588" h="2402894">
                  <a:moveTo>
                    <a:pt x="3697589" y="496935"/>
                  </a:moveTo>
                  <a:cubicBezTo>
                    <a:pt x="3457005" y="336373"/>
                    <a:pt x="3140017" y="304335"/>
                    <a:pt x="2861267" y="440240"/>
                  </a:cubicBezTo>
                  <a:cubicBezTo>
                    <a:pt x="2582740" y="575997"/>
                    <a:pt x="2412729" y="845297"/>
                    <a:pt x="2390804" y="1133570"/>
                  </a:cubicBezTo>
                  <a:lnTo>
                    <a:pt x="2390804" y="1133717"/>
                  </a:lnTo>
                  <a:cubicBezTo>
                    <a:pt x="2387408" y="1178527"/>
                    <a:pt x="2387556" y="1223853"/>
                    <a:pt x="2391468" y="1269106"/>
                  </a:cubicBezTo>
                  <a:lnTo>
                    <a:pt x="2391468" y="1269253"/>
                  </a:lnTo>
                  <a:cubicBezTo>
                    <a:pt x="2383570" y="1421178"/>
                    <a:pt x="2346290" y="1574209"/>
                    <a:pt x="2276824" y="1720154"/>
                  </a:cubicBezTo>
                  <a:cubicBezTo>
                    <a:pt x="2258442" y="1758836"/>
                    <a:pt x="2238215" y="1796116"/>
                    <a:pt x="2216291" y="1831846"/>
                  </a:cubicBezTo>
                  <a:cubicBezTo>
                    <a:pt x="1900999" y="2347487"/>
                    <a:pt x="1240668" y="2552046"/>
                    <a:pt x="682726" y="2286585"/>
                  </a:cubicBezTo>
                  <a:cubicBezTo>
                    <a:pt x="124785" y="2021271"/>
                    <a:pt x="-133221" y="1379912"/>
                    <a:pt x="67795" y="810011"/>
                  </a:cubicBezTo>
                  <a:cubicBezTo>
                    <a:pt x="109430" y="804770"/>
                    <a:pt x="151213" y="797387"/>
                    <a:pt x="192922" y="787643"/>
                  </a:cubicBezTo>
                  <a:cubicBezTo>
                    <a:pt x="350604" y="750880"/>
                    <a:pt x="493522" y="684441"/>
                    <a:pt x="617395" y="595708"/>
                  </a:cubicBezTo>
                  <a:cubicBezTo>
                    <a:pt x="544311" y="664952"/>
                    <a:pt x="482597" y="748592"/>
                    <a:pt x="436754" y="844928"/>
                  </a:cubicBezTo>
                  <a:cubicBezTo>
                    <a:pt x="237141" y="1264529"/>
                    <a:pt x="415493" y="1766587"/>
                    <a:pt x="835168" y="1966127"/>
                  </a:cubicBezTo>
                  <a:cubicBezTo>
                    <a:pt x="1254768" y="2165739"/>
                    <a:pt x="1756826" y="1987387"/>
                    <a:pt x="1956365" y="1567713"/>
                  </a:cubicBezTo>
                  <a:cubicBezTo>
                    <a:pt x="2002135" y="1471598"/>
                    <a:pt x="2027972" y="1371127"/>
                    <a:pt x="2035650" y="1270951"/>
                  </a:cubicBezTo>
                  <a:lnTo>
                    <a:pt x="2035650" y="1270730"/>
                  </a:lnTo>
                  <a:cubicBezTo>
                    <a:pt x="2039193" y="1225256"/>
                    <a:pt x="2038898" y="1179856"/>
                    <a:pt x="2034985" y="1134899"/>
                  </a:cubicBezTo>
                  <a:lnTo>
                    <a:pt x="2034985" y="1134677"/>
                  </a:lnTo>
                  <a:cubicBezTo>
                    <a:pt x="2045542" y="934990"/>
                    <a:pt x="2106075" y="740767"/>
                    <a:pt x="2210163" y="570756"/>
                  </a:cubicBezTo>
                  <a:cubicBezTo>
                    <a:pt x="2325103" y="383102"/>
                    <a:pt x="2493194" y="224829"/>
                    <a:pt x="2705726" y="121258"/>
                  </a:cubicBezTo>
                  <a:cubicBezTo>
                    <a:pt x="2918257" y="17613"/>
                    <a:pt x="3146439" y="-17305"/>
                    <a:pt x="3365172" y="7794"/>
                  </a:cubicBezTo>
                  <a:cubicBezTo>
                    <a:pt x="3433235" y="195522"/>
                    <a:pt x="3547584" y="364204"/>
                    <a:pt x="3697589" y="49693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AAF8194-EF5F-58E5-20CF-3579A3E5B0E0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A1EFAF8-EDAF-3629-AAE4-C97C9C0EC08D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C658C65-4C4B-C8C3-C017-921900301957}"/>
                </a:ext>
              </a:extLst>
            </p:cNvPr>
            <p:cNvSpPr/>
            <p:nvPr/>
          </p:nvSpPr>
          <p:spPr>
            <a:xfrm>
              <a:off x="3315058" y="3042558"/>
              <a:ext cx="2784591" cy="2110352"/>
            </a:xfrm>
            <a:custGeom>
              <a:avLst/>
              <a:gdLst>
                <a:gd name="connsiteX0" fmla="*/ 3485596 w 3485596"/>
                <a:gd name="connsiteY0" fmla="*/ 2077701 h 2641621"/>
                <a:gd name="connsiteX1" fmla="*/ 3310418 w 3485596"/>
                <a:gd name="connsiteY1" fmla="*/ 2641622 h 2641621"/>
                <a:gd name="connsiteX2" fmla="*/ 2833385 w 3485596"/>
                <a:gd name="connsiteY2" fmla="*/ 1953460 h 2641621"/>
                <a:gd name="connsiteX3" fmla="*/ 1998023 w 3485596"/>
                <a:gd name="connsiteY3" fmla="*/ 2017906 h 2641621"/>
                <a:gd name="connsiteX4" fmla="*/ 1997949 w 3485596"/>
                <a:gd name="connsiteY4" fmla="*/ 2017980 h 2641621"/>
                <a:gd name="connsiteX5" fmla="*/ 1892901 w 3485596"/>
                <a:gd name="connsiteY5" fmla="*/ 2102652 h 2641621"/>
                <a:gd name="connsiteX6" fmla="*/ 1892828 w 3485596"/>
                <a:gd name="connsiteY6" fmla="*/ 2102652 h 2641621"/>
                <a:gd name="connsiteX7" fmla="*/ 1468355 w 3485596"/>
                <a:gd name="connsiteY7" fmla="*/ 2294588 h 2641621"/>
                <a:gd name="connsiteX8" fmla="*/ 1343228 w 3485596"/>
                <a:gd name="connsiteY8" fmla="*/ 2316956 h 2641621"/>
                <a:gd name="connsiteX9" fmla="*/ 31571 w 3485596"/>
                <a:gd name="connsiteY9" fmla="*/ 1401424 h 2641621"/>
                <a:gd name="connsiteX10" fmla="*/ 802634 w 3485596"/>
                <a:gd name="connsiteY10" fmla="*/ 0 h 2641621"/>
                <a:gd name="connsiteX11" fmla="*/ 898085 w 3485596"/>
                <a:gd name="connsiteY11" fmla="*/ 83861 h 2641621"/>
                <a:gd name="connsiteX12" fmla="*/ 1313109 w 3485596"/>
                <a:gd name="connsiteY12" fmla="*/ 296097 h 2641621"/>
                <a:gd name="connsiteX13" fmla="*/ 1005348 w 3485596"/>
                <a:gd name="connsiteY13" fmla="*/ 310197 h 2641621"/>
                <a:gd name="connsiteX14" fmla="*/ 377128 w 3485596"/>
                <a:gd name="connsiteY14" fmla="*/ 1320737 h 2641621"/>
                <a:gd name="connsiteX15" fmla="*/ 1387668 w 3485596"/>
                <a:gd name="connsiteY15" fmla="*/ 1948956 h 2641621"/>
                <a:gd name="connsiteX16" fmla="*/ 1669518 w 3485596"/>
                <a:gd name="connsiteY16" fmla="*/ 1825675 h 2641621"/>
                <a:gd name="connsiteX17" fmla="*/ 1669666 w 3485596"/>
                <a:gd name="connsiteY17" fmla="*/ 1825601 h 2641621"/>
                <a:gd name="connsiteX18" fmla="*/ 1774787 w 3485596"/>
                <a:gd name="connsiteY18" fmla="*/ 1740928 h 2641621"/>
                <a:gd name="connsiteX19" fmla="*/ 1774861 w 3485596"/>
                <a:gd name="connsiteY19" fmla="*/ 1740854 h 2641621"/>
                <a:gd name="connsiteX20" fmla="*/ 2325347 w 3485596"/>
                <a:gd name="connsiteY20" fmla="*/ 1525886 h 2641621"/>
                <a:gd name="connsiteX21" fmla="*/ 2985826 w 3485596"/>
                <a:gd name="connsiteY21" fmla="*/ 1633001 h 2641621"/>
                <a:gd name="connsiteX22" fmla="*/ 3485596 w 3485596"/>
                <a:gd name="connsiteY22" fmla="*/ 2077701 h 264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485596" h="2641621">
                  <a:moveTo>
                    <a:pt x="3485596" y="2077701"/>
                  </a:moveTo>
                  <a:cubicBezTo>
                    <a:pt x="3381508" y="2247712"/>
                    <a:pt x="3320975" y="2441935"/>
                    <a:pt x="3310418" y="2641622"/>
                  </a:cubicBezTo>
                  <a:cubicBezTo>
                    <a:pt x="3285614" y="2353867"/>
                    <a:pt x="3113094" y="2086412"/>
                    <a:pt x="2833385" y="1953460"/>
                  </a:cubicBezTo>
                  <a:cubicBezTo>
                    <a:pt x="2553528" y="1820360"/>
                    <a:pt x="2237056" y="1855351"/>
                    <a:pt x="1998023" y="2017906"/>
                  </a:cubicBezTo>
                  <a:lnTo>
                    <a:pt x="1997949" y="2017980"/>
                  </a:lnTo>
                  <a:cubicBezTo>
                    <a:pt x="1960965" y="2043152"/>
                    <a:pt x="1925752" y="2071426"/>
                    <a:pt x="1892901" y="2102652"/>
                  </a:cubicBezTo>
                  <a:lnTo>
                    <a:pt x="1892828" y="2102652"/>
                  </a:lnTo>
                  <a:cubicBezTo>
                    <a:pt x="1768955" y="2191386"/>
                    <a:pt x="1626037" y="2257825"/>
                    <a:pt x="1468355" y="2294588"/>
                  </a:cubicBezTo>
                  <a:cubicBezTo>
                    <a:pt x="1426646" y="2304332"/>
                    <a:pt x="1384863" y="2311715"/>
                    <a:pt x="1343228" y="2316956"/>
                  </a:cubicBezTo>
                  <a:cubicBezTo>
                    <a:pt x="743503" y="2391737"/>
                    <a:pt x="171905" y="2003068"/>
                    <a:pt x="31571" y="1401424"/>
                  </a:cubicBezTo>
                  <a:cubicBezTo>
                    <a:pt x="-108837" y="799780"/>
                    <a:pt x="231700" y="198210"/>
                    <a:pt x="802634" y="0"/>
                  </a:cubicBezTo>
                  <a:cubicBezTo>
                    <a:pt x="832606" y="29307"/>
                    <a:pt x="864423" y="57285"/>
                    <a:pt x="898085" y="83861"/>
                  </a:cubicBezTo>
                  <a:cubicBezTo>
                    <a:pt x="1025206" y="184184"/>
                    <a:pt x="1166352" y="254684"/>
                    <a:pt x="1313109" y="296097"/>
                  </a:cubicBezTo>
                  <a:cubicBezTo>
                    <a:pt x="1213376" y="282071"/>
                    <a:pt x="1109362" y="285910"/>
                    <a:pt x="1005348" y="310197"/>
                  </a:cubicBezTo>
                  <a:cubicBezTo>
                    <a:pt x="552823" y="415762"/>
                    <a:pt x="271564" y="868213"/>
                    <a:pt x="377128" y="1320737"/>
                  </a:cubicBezTo>
                  <a:cubicBezTo>
                    <a:pt x="482693" y="1773262"/>
                    <a:pt x="935144" y="2054521"/>
                    <a:pt x="1387668" y="1948956"/>
                  </a:cubicBezTo>
                  <a:cubicBezTo>
                    <a:pt x="1491461" y="1924743"/>
                    <a:pt x="1586321" y="1882296"/>
                    <a:pt x="1669518" y="1825675"/>
                  </a:cubicBezTo>
                  <a:cubicBezTo>
                    <a:pt x="1669592" y="1825675"/>
                    <a:pt x="1669592" y="1825601"/>
                    <a:pt x="1669666" y="1825601"/>
                  </a:cubicBezTo>
                  <a:cubicBezTo>
                    <a:pt x="1707167" y="1800059"/>
                    <a:pt x="1742232" y="1771785"/>
                    <a:pt x="1774787" y="1740928"/>
                  </a:cubicBezTo>
                  <a:lnTo>
                    <a:pt x="1774861" y="1740854"/>
                  </a:lnTo>
                  <a:cubicBezTo>
                    <a:pt x="1937637" y="1624364"/>
                    <a:pt x="2127358" y="1550543"/>
                    <a:pt x="2325347" y="1525886"/>
                  </a:cubicBezTo>
                  <a:cubicBezTo>
                    <a:pt x="2543784" y="1498646"/>
                    <a:pt x="2772261" y="1531423"/>
                    <a:pt x="2985826" y="1633001"/>
                  </a:cubicBezTo>
                  <a:cubicBezTo>
                    <a:pt x="3199317" y="1734506"/>
                    <a:pt x="3368885" y="1891081"/>
                    <a:pt x="3485596" y="2077701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5E41D2B-3C71-6182-1C6B-7F431996892D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07D101B-E97D-C343-2D8B-26C4EFD560EC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6ACC93C-5921-819D-268F-D744AE28D305}"/>
                </a:ext>
              </a:extLst>
            </p:cNvPr>
            <p:cNvSpPr/>
            <p:nvPr/>
          </p:nvSpPr>
          <p:spPr>
            <a:xfrm>
              <a:off x="3669065" y="1403764"/>
              <a:ext cx="1557758" cy="3029536"/>
            </a:xfrm>
            <a:custGeom>
              <a:avLst/>
              <a:gdLst>
                <a:gd name="connsiteX0" fmla="*/ 1882221 w 1949915"/>
                <a:gd name="connsiteY0" fmla="*/ 3577237 h 3792204"/>
                <a:gd name="connsiteX1" fmla="*/ 1331735 w 1949915"/>
                <a:gd name="connsiteY1" fmla="*/ 3792204 h 3792204"/>
                <a:gd name="connsiteX2" fmla="*/ 1572762 w 1949915"/>
                <a:gd name="connsiteY2" fmla="*/ 2989767 h 3792204"/>
                <a:gd name="connsiteX3" fmla="*/ 1001163 w 1949915"/>
                <a:gd name="connsiteY3" fmla="*/ 2376755 h 3792204"/>
                <a:gd name="connsiteX4" fmla="*/ 1001089 w 1949915"/>
                <a:gd name="connsiteY4" fmla="*/ 2376755 h 3792204"/>
                <a:gd name="connsiteX5" fmla="*/ 869983 w 1949915"/>
                <a:gd name="connsiteY5" fmla="*/ 2347447 h 3792204"/>
                <a:gd name="connsiteX6" fmla="*/ 454959 w 1949915"/>
                <a:gd name="connsiteY6" fmla="*/ 2135211 h 3792204"/>
                <a:gd name="connsiteX7" fmla="*/ 359508 w 1949915"/>
                <a:gd name="connsiteY7" fmla="*/ 2051350 h 3792204"/>
                <a:gd name="connsiteX8" fmla="*/ 257487 w 1949915"/>
                <a:gd name="connsiteY8" fmla="*/ 454964 h 3792204"/>
                <a:gd name="connsiteX9" fmla="*/ 1833941 w 1949915"/>
                <a:gd name="connsiteY9" fmla="*/ 184040 h 3792204"/>
                <a:gd name="connsiteX10" fmla="*/ 1827888 w 1949915"/>
                <a:gd name="connsiteY10" fmla="*/ 311013 h 3792204"/>
                <a:gd name="connsiteX11" fmla="*/ 1920460 w 1949915"/>
                <a:gd name="connsiteY11" fmla="*/ 767450 h 3792204"/>
                <a:gd name="connsiteX12" fmla="*/ 1717747 w 1949915"/>
                <a:gd name="connsiteY12" fmla="*/ 535946 h 3792204"/>
                <a:gd name="connsiteX13" fmla="*/ 535941 w 1949915"/>
                <a:gd name="connsiteY13" fmla="*/ 674878 h 3792204"/>
                <a:gd name="connsiteX14" fmla="*/ 674873 w 1949915"/>
                <a:gd name="connsiteY14" fmla="*/ 1856683 h 3792204"/>
                <a:gd name="connsiteX15" fmla="*/ 947126 w 1949915"/>
                <a:gd name="connsiteY15" fmla="*/ 2000192 h 3792204"/>
                <a:gd name="connsiteX16" fmla="*/ 1079118 w 1949915"/>
                <a:gd name="connsiteY16" fmla="*/ 2029647 h 3792204"/>
                <a:gd name="connsiteX17" fmla="*/ 1590257 w 1949915"/>
                <a:gd name="connsiteY17" fmla="*/ 2325966 h 3792204"/>
                <a:gd name="connsiteX18" fmla="*/ 1918393 w 1949915"/>
                <a:gd name="connsiteY18" fmla="*/ 2909154 h 3792204"/>
                <a:gd name="connsiteX19" fmla="*/ 1882221 w 1949915"/>
                <a:gd name="connsiteY19" fmla="*/ 3577237 h 3792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49915" h="3792204">
                  <a:moveTo>
                    <a:pt x="1882221" y="3577237"/>
                  </a:moveTo>
                  <a:cubicBezTo>
                    <a:pt x="1684232" y="3601893"/>
                    <a:pt x="1494511" y="3675715"/>
                    <a:pt x="1331735" y="3792204"/>
                  </a:cubicBezTo>
                  <a:cubicBezTo>
                    <a:pt x="1541535" y="3593404"/>
                    <a:pt x="1643187" y="3291622"/>
                    <a:pt x="1572762" y="2989767"/>
                  </a:cubicBezTo>
                  <a:cubicBezTo>
                    <a:pt x="1502336" y="2687838"/>
                    <a:pt x="1277476" y="2462166"/>
                    <a:pt x="1001163" y="2376755"/>
                  </a:cubicBezTo>
                  <a:lnTo>
                    <a:pt x="1001089" y="2376755"/>
                  </a:lnTo>
                  <a:cubicBezTo>
                    <a:pt x="958494" y="2363541"/>
                    <a:pt x="914718" y="2353649"/>
                    <a:pt x="869983" y="2347447"/>
                  </a:cubicBezTo>
                  <a:cubicBezTo>
                    <a:pt x="723226" y="2306034"/>
                    <a:pt x="582080" y="2235535"/>
                    <a:pt x="454959" y="2135211"/>
                  </a:cubicBezTo>
                  <a:cubicBezTo>
                    <a:pt x="421297" y="2108636"/>
                    <a:pt x="389480" y="2080657"/>
                    <a:pt x="359508" y="2051350"/>
                  </a:cubicBezTo>
                  <a:cubicBezTo>
                    <a:pt x="-72937" y="1629092"/>
                    <a:pt x="-125424" y="939823"/>
                    <a:pt x="257487" y="454964"/>
                  </a:cubicBezTo>
                  <a:cubicBezTo>
                    <a:pt x="640325" y="-29894"/>
                    <a:pt x="1322950" y="-138707"/>
                    <a:pt x="1833941" y="184040"/>
                  </a:cubicBezTo>
                  <a:cubicBezTo>
                    <a:pt x="1829734" y="225749"/>
                    <a:pt x="1827667" y="268123"/>
                    <a:pt x="1827888" y="311013"/>
                  </a:cubicBezTo>
                  <a:cubicBezTo>
                    <a:pt x="1828700" y="472829"/>
                    <a:pt x="1861550" y="626968"/>
                    <a:pt x="1920460" y="767450"/>
                  </a:cubicBezTo>
                  <a:cubicBezTo>
                    <a:pt x="1869228" y="680858"/>
                    <a:pt x="1801460" y="602016"/>
                    <a:pt x="1717747" y="535946"/>
                  </a:cubicBezTo>
                  <a:cubicBezTo>
                    <a:pt x="1353069" y="248043"/>
                    <a:pt x="823918" y="310201"/>
                    <a:pt x="535941" y="674878"/>
                  </a:cubicBezTo>
                  <a:cubicBezTo>
                    <a:pt x="248038" y="1039555"/>
                    <a:pt x="310196" y="1568706"/>
                    <a:pt x="674873" y="1856683"/>
                  </a:cubicBezTo>
                  <a:cubicBezTo>
                    <a:pt x="758586" y="1922827"/>
                    <a:pt x="850937" y="1970442"/>
                    <a:pt x="947126" y="2000192"/>
                  </a:cubicBezTo>
                  <a:cubicBezTo>
                    <a:pt x="990459" y="2013701"/>
                    <a:pt x="1034604" y="2023446"/>
                    <a:pt x="1079118" y="2029647"/>
                  </a:cubicBezTo>
                  <a:cubicBezTo>
                    <a:pt x="1271571" y="2084274"/>
                    <a:pt x="1447561" y="2186517"/>
                    <a:pt x="1590257" y="2325966"/>
                  </a:cubicBezTo>
                  <a:cubicBezTo>
                    <a:pt x="1747718" y="2479735"/>
                    <a:pt x="1864651" y="2678831"/>
                    <a:pt x="1918393" y="2909154"/>
                  </a:cubicBezTo>
                  <a:cubicBezTo>
                    <a:pt x="1972061" y="3139402"/>
                    <a:pt x="1955378" y="3369577"/>
                    <a:pt x="1882221" y="3577237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4BAC19C-145B-A0FB-AA81-B742E836065E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FDA6B2C-4697-F865-766C-0BA2B7467334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D1E3E5A-270A-278F-5796-4935BC88F497}"/>
                </a:ext>
              </a:extLst>
            </p:cNvPr>
            <p:cNvSpPr/>
            <p:nvPr/>
          </p:nvSpPr>
          <p:spPr>
            <a:xfrm>
              <a:off x="4531157" y="691930"/>
              <a:ext cx="2503655" cy="2570014"/>
            </a:xfrm>
            <a:custGeom>
              <a:avLst/>
              <a:gdLst>
                <a:gd name="connsiteX0" fmla="*/ 3133936 w 3133936"/>
                <a:gd name="connsiteY0" fmla="*/ 1063632 h 3216999"/>
                <a:gd name="connsiteX1" fmla="*/ 3030956 w 3133936"/>
                <a:gd name="connsiteY1" fmla="*/ 1138043 h 3216999"/>
                <a:gd name="connsiteX2" fmla="*/ 2731684 w 3133936"/>
                <a:gd name="connsiteY2" fmla="*/ 1495117 h 3216999"/>
                <a:gd name="connsiteX3" fmla="*/ 2786385 w 3133936"/>
                <a:gd name="connsiteY3" fmla="*/ 1192228 h 3216999"/>
                <a:gd name="connsiteX4" fmla="*/ 1940910 w 3133936"/>
                <a:gd name="connsiteY4" fmla="*/ 354873 h 3216999"/>
                <a:gd name="connsiteX5" fmla="*/ 1103629 w 3133936"/>
                <a:gd name="connsiteY5" fmla="*/ 1200349 h 3216999"/>
                <a:gd name="connsiteX6" fmla="*/ 1161136 w 3133936"/>
                <a:gd name="connsiteY6" fmla="*/ 1502573 h 3216999"/>
                <a:gd name="connsiteX7" fmla="*/ 1220266 w 3133936"/>
                <a:gd name="connsiteY7" fmla="*/ 1623788 h 3216999"/>
                <a:gd name="connsiteX8" fmla="*/ 1307449 w 3133936"/>
                <a:gd name="connsiteY8" fmla="*/ 2208674 h 3216999"/>
                <a:gd name="connsiteX9" fmla="*/ 1056088 w 3133936"/>
                <a:gd name="connsiteY9" fmla="*/ 2828699 h 3216999"/>
                <a:gd name="connsiteX10" fmla="*/ 511139 w 3133936"/>
                <a:gd name="connsiteY10" fmla="*/ 3216999 h 3216999"/>
                <a:gd name="connsiteX11" fmla="*/ 0 w 3133936"/>
                <a:gd name="connsiteY11" fmla="*/ 2920681 h 3216999"/>
                <a:gd name="connsiteX12" fmla="*/ 777560 w 3133936"/>
                <a:gd name="connsiteY12" fmla="*/ 2608785 h 3216999"/>
                <a:gd name="connsiteX13" fmla="*/ 900768 w 3133936"/>
                <a:gd name="connsiteY13" fmla="*/ 1780363 h 3216999"/>
                <a:gd name="connsiteX14" fmla="*/ 900620 w 3133936"/>
                <a:gd name="connsiteY14" fmla="*/ 1779993 h 3216999"/>
                <a:gd name="connsiteX15" fmla="*/ 841342 w 3133936"/>
                <a:gd name="connsiteY15" fmla="*/ 1658484 h 3216999"/>
                <a:gd name="connsiteX16" fmla="*/ 748770 w 3133936"/>
                <a:gd name="connsiteY16" fmla="*/ 1202046 h 3216999"/>
                <a:gd name="connsiteX17" fmla="*/ 754823 w 3133936"/>
                <a:gd name="connsiteY17" fmla="*/ 1075074 h 3216999"/>
                <a:gd name="connsiteX18" fmla="*/ 1939212 w 3133936"/>
                <a:gd name="connsiteY18" fmla="*/ 14 h 3216999"/>
                <a:gd name="connsiteX19" fmla="*/ 3133936 w 3133936"/>
                <a:gd name="connsiteY19" fmla="*/ 1063632 h 3216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33936" h="3216999">
                  <a:moveTo>
                    <a:pt x="3133936" y="1063632"/>
                  </a:moveTo>
                  <a:cubicBezTo>
                    <a:pt x="3098723" y="1086368"/>
                    <a:pt x="3064323" y="1111172"/>
                    <a:pt x="3030956" y="1138043"/>
                  </a:cubicBezTo>
                  <a:cubicBezTo>
                    <a:pt x="2904869" y="1239548"/>
                    <a:pt x="2804841" y="1361427"/>
                    <a:pt x="2731684" y="1495117"/>
                  </a:cubicBezTo>
                  <a:cubicBezTo>
                    <a:pt x="2767487" y="1401069"/>
                    <a:pt x="2786902" y="1298900"/>
                    <a:pt x="2786385" y="1192228"/>
                  </a:cubicBezTo>
                  <a:cubicBezTo>
                    <a:pt x="2784171" y="727523"/>
                    <a:pt x="2405615" y="352658"/>
                    <a:pt x="1940910" y="354873"/>
                  </a:cubicBezTo>
                  <a:cubicBezTo>
                    <a:pt x="1476279" y="357088"/>
                    <a:pt x="1101340" y="735643"/>
                    <a:pt x="1103629" y="1200349"/>
                  </a:cubicBezTo>
                  <a:cubicBezTo>
                    <a:pt x="1104146" y="1306947"/>
                    <a:pt x="1124446" y="1408894"/>
                    <a:pt x="1161136" y="1502573"/>
                  </a:cubicBezTo>
                  <a:cubicBezTo>
                    <a:pt x="1177598" y="1544725"/>
                    <a:pt x="1197382" y="1585253"/>
                    <a:pt x="1220266" y="1623788"/>
                  </a:cubicBezTo>
                  <a:cubicBezTo>
                    <a:pt x="1297705" y="1808489"/>
                    <a:pt x="1327529" y="2010021"/>
                    <a:pt x="1307449" y="2208674"/>
                  </a:cubicBezTo>
                  <a:cubicBezTo>
                    <a:pt x="1285377" y="2427628"/>
                    <a:pt x="1202549" y="2643112"/>
                    <a:pt x="1056088" y="2828699"/>
                  </a:cubicBezTo>
                  <a:cubicBezTo>
                    <a:pt x="909479" y="3014286"/>
                    <a:pt x="719020" y="3144802"/>
                    <a:pt x="511139" y="3216999"/>
                  </a:cubicBezTo>
                  <a:cubicBezTo>
                    <a:pt x="368442" y="3077551"/>
                    <a:pt x="192452" y="2975308"/>
                    <a:pt x="0" y="2920681"/>
                  </a:cubicBezTo>
                  <a:cubicBezTo>
                    <a:pt x="286279" y="2960692"/>
                    <a:pt x="585551" y="2851953"/>
                    <a:pt x="777560" y="2608785"/>
                  </a:cubicBezTo>
                  <a:cubicBezTo>
                    <a:pt x="969569" y="2365692"/>
                    <a:pt x="1005889" y="2049441"/>
                    <a:pt x="900768" y="1780363"/>
                  </a:cubicBezTo>
                  <a:cubicBezTo>
                    <a:pt x="900694" y="1780215"/>
                    <a:pt x="900694" y="1780141"/>
                    <a:pt x="900620" y="1779993"/>
                  </a:cubicBezTo>
                  <a:cubicBezTo>
                    <a:pt x="884232" y="1738211"/>
                    <a:pt x="864521" y="1697535"/>
                    <a:pt x="841342" y="1658484"/>
                  </a:cubicBezTo>
                  <a:cubicBezTo>
                    <a:pt x="782432" y="1518002"/>
                    <a:pt x="749582" y="1363863"/>
                    <a:pt x="748770" y="1202046"/>
                  </a:cubicBezTo>
                  <a:cubicBezTo>
                    <a:pt x="748548" y="1159156"/>
                    <a:pt x="750615" y="1116783"/>
                    <a:pt x="754823" y="1075074"/>
                  </a:cubicBezTo>
                  <a:cubicBezTo>
                    <a:pt x="815283" y="473725"/>
                    <a:pt x="1321402" y="2967"/>
                    <a:pt x="1939212" y="14"/>
                  </a:cubicBezTo>
                  <a:cubicBezTo>
                    <a:pt x="2557023" y="-2939"/>
                    <a:pt x="3067719" y="462874"/>
                    <a:pt x="3133936" y="1063632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19DDB7F-B907-B325-EC92-3D3BBF359906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721C0FA-8DFA-932B-40E7-181F41F55471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6B489FD-3953-A65E-B616-1B39A456AC69}"/>
                </a:ext>
              </a:extLst>
            </p:cNvPr>
            <p:cNvSpPr/>
            <p:nvPr/>
          </p:nvSpPr>
          <p:spPr>
            <a:xfrm>
              <a:off x="5506009" y="1389665"/>
              <a:ext cx="3001700" cy="1632252"/>
            </a:xfrm>
            <a:custGeom>
              <a:avLst/>
              <a:gdLst>
                <a:gd name="connsiteX0" fmla="*/ 3405968 w 3757361"/>
                <a:gd name="connsiteY0" fmla="*/ 2043162 h 2043161"/>
                <a:gd name="connsiteX1" fmla="*/ 3283646 w 3757361"/>
                <a:gd name="connsiteY1" fmla="*/ 2009057 h 2043161"/>
                <a:gd name="connsiteX2" fmla="*/ 2818350 w 3757361"/>
                <a:gd name="connsiteY2" fmla="*/ 1997614 h 2043161"/>
                <a:gd name="connsiteX3" fmla="*/ 3088758 w 3757361"/>
                <a:gd name="connsiteY3" fmla="*/ 1851670 h 2043161"/>
                <a:gd name="connsiteX4" fmla="*/ 3216321 w 3757361"/>
                <a:gd name="connsiteY4" fmla="*/ 668535 h 2043161"/>
                <a:gd name="connsiteX5" fmla="*/ 2033261 w 3757361"/>
                <a:gd name="connsiteY5" fmla="*/ 541046 h 2043161"/>
                <a:gd name="connsiteX6" fmla="*/ 1832762 w 3757361"/>
                <a:gd name="connsiteY6" fmla="*/ 774617 h 2043161"/>
                <a:gd name="connsiteX7" fmla="*/ 1774812 w 3757361"/>
                <a:gd name="connsiteY7" fmla="*/ 896348 h 2043161"/>
                <a:gd name="connsiteX8" fmla="*/ 1371969 w 3757361"/>
                <a:gd name="connsiteY8" fmla="*/ 1329088 h 2043161"/>
                <a:gd name="connsiteX9" fmla="*/ 730462 w 3757361"/>
                <a:gd name="connsiteY9" fmla="*/ 1519178 h 2043161"/>
                <a:gd name="connsiteX10" fmla="*/ 87183 w 3757361"/>
                <a:gd name="connsiteY10" fmla="*/ 1335289 h 2043161"/>
                <a:gd name="connsiteX11" fmla="*/ 0 w 3757361"/>
                <a:gd name="connsiteY11" fmla="*/ 750403 h 2043161"/>
                <a:gd name="connsiteX12" fmla="*/ 728764 w 3757361"/>
                <a:gd name="connsiteY12" fmla="*/ 1164245 h 2043161"/>
                <a:gd name="connsiteX13" fmla="*/ 1453468 w 3757361"/>
                <a:gd name="connsiteY13" fmla="*/ 743612 h 2043161"/>
                <a:gd name="connsiteX14" fmla="*/ 1511418 w 3757361"/>
                <a:gd name="connsiteY14" fmla="*/ 621733 h 2043161"/>
                <a:gd name="connsiteX15" fmla="*/ 1810689 w 3757361"/>
                <a:gd name="connsiteY15" fmla="*/ 264659 h 2043161"/>
                <a:gd name="connsiteX16" fmla="*/ 1913670 w 3757361"/>
                <a:gd name="connsiteY16" fmla="*/ 190247 h 2043161"/>
                <a:gd name="connsiteX17" fmla="*/ 3492708 w 3757361"/>
                <a:gd name="connsiteY17" fmla="*/ 445964 h 2043161"/>
                <a:gd name="connsiteX18" fmla="*/ 3405968 w 3757361"/>
                <a:gd name="connsiteY18" fmla="*/ 2043162 h 2043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757361" h="2043161">
                  <a:moveTo>
                    <a:pt x="3405968" y="2043162"/>
                  </a:moveTo>
                  <a:cubicBezTo>
                    <a:pt x="3366252" y="2029800"/>
                    <a:pt x="3325429" y="2018358"/>
                    <a:pt x="3283646" y="2009057"/>
                  </a:cubicBezTo>
                  <a:cubicBezTo>
                    <a:pt x="3125816" y="1973844"/>
                    <a:pt x="2968281" y="1971555"/>
                    <a:pt x="2818350" y="1997614"/>
                  </a:cubicBezTo>
                  <a:cubicBezTo>
                    <a:pt x="2914097" y="1966978"/>
                    <a:pt x="3005857" y="1918478"/>
                    <a:pt x="3088758" y="1851670"/>
                  </a:cubicBezTo>
                  <a:cubicBezTo>
                    <a:pt x="3450704" y="1560149"/>
                    <a:pt x="3507768" y="1030481"/>
                    <a:pt x="3216321" y="668535"/>
                  </a:cubicBezTo>
                  <a:cubicBezTo>
                    <a:pt x="2924874" y="306663"/>
                    <a:pt x="2395133" y="249599"/>
                    <a:pt x="2033261" y="541046"/>
                  </a:cubicBezTo>
                  <a:cubicBezTo>
                    <a:pt x="1950138" y="608002"/>
                    <a:pt x="1883108" y="687434"/>
                    <a:pt x="1832762" y="774617"/>
                  </a:cubicBezTo>
                  <a:cubicBezTo>
                    <a:pt x="1810025" y="813742"/>
                    <a:pt x="1790684" y="854491"/>
                    <a:pt x="1774812" y="896348"/>
                  </a:cubicBezTo>
                  <a:cubicBezTo>
                    <a:pt x="1678697" y="1071969"/>
                    <a:pt x="1539765" y="1220940"/>
                    <a:pt x="1371969" y="1329088"/>
                  </a:cubicBezTo>
                  <a:cubicBezTo>
                    <a:pt x="1186973" y="1448384"/>
                    <a:pt x="966912" y="1517997"/>
                    <a:pt x="730462" y="1519178"/>
                  </a:cubicBezTo>
                  <a:cubicBezTo>
                    <a:pt x="494012" y="1520286"/>
                    <a:pt x="273287" y="1452813"/>
                    <a:pt x="87183" y="1335289"/>
                  </a:cubicBezTo>
                  <a:cubicBezTo>
                    <a:pt x="107262" y="1136636"/>
                    <a:pt x="77439" y="935104"/>
                    <a:pt x="0" y="750403"/>
                  </a:cubicBezTo>
                  <a:cubicBezTo>
                    <a:pt x="147052" y="999329"/>
                    <a:pt x="418715" y="1165796"/>
                    <a:pt x="728764" y="1164245"/>
                  </a:cubicBezTo>
                  <a:cubicBezTo>
                    <a:pt x="1038666" y="1162769"/>
                    <a:pt x="1308704" y="993866"/>
                    <a:pt x="1453468" y="743612"/>
                  </a:cubicBezTo>
                  <a:cubicBezTo>
                    <a:pt x="1475910" y="704855"/>
                    <a:pt x="1495325" y="664106"/>
                    <a:pt x="1511418" y="621733"/>
                  </a:cubicBezTo>
                  <a:cubicBezTo>
                    <a:pt x="1584575" y="488042"/>
                    <a:pt x="1684602" y="366163"/>
                    <a:pt x="1810689" y="264659"/>
                  </a:cubicBezTo>
                  <a:cubicBezTo>
                    <a:pt x="1844057" y="237788"/>
                    <a:pt x="1878457" y="212984"/>
                    <a:pt x="1913670" y="190247"/>
                  </a:cubicBezTo>
                  <a:cubicBezTo>
                    <a:pt x="2421487" y="-137446"/>
                    <a:pt x="3105146" y="-35203"/>
                    <a:pt x="3492708" y="445964"/>
                  </a:cubicBezTo>
                  <a:cubicBezTo>
                    <a:pt x="3880270" y="927205"/>
                    <a:pt x="3834427" y="1616844"/>
                    <a:pt x="3405968" y="2043162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015154C-4CBB-A65E-FC85-9C87EF32C91B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4D3DEC5-CE89-6F54-FC82-E34083D85857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AB9A060-1899-51D4-23EC-90BFE30E815E}"/>
                </a:ext>
              </a:extLst>
            </p:cNvPr>
            <p:cNvSpPr/>
            <p:nvPr/>
          </p:nvSpPr>
          <p:spPr>
            <a:xfrm>
              <a:off x="6602055" y="2105744"/>
              <a:ext cx="2274889" cy="2777498"/>
            </a:xfrm>
            <a:custGeom>
              <a:avLst/>
              <a:gdLst>
                <a:gd name="connsiteX0" fmla="*/ 2818572 w 2847580"/>
                <a:gd name="connsiteY0" fmla="*/ 2540782 h 3476716"/>
                <a:gd name="connsiteX1" fmla="*/ 1515773 w 2847580"/>
                <a:gd name="connsiteY1" fmla="*/ 3468864 h 3476716"/>
                <a:gd name="connsiteX2" fmla="*/ 1466165 w 2847580"/>
                <a:gd name="connsiteY2" fmla="*/ 3351931 h 3476716"/>
                <a:gd name="connsiteX3" fmla="*/ 1185201 w 2847580"/>
                <a:gd name="connsiteY3" fmla="*/ 2981200 h 3476716"/>
                <a:gd name="connsiteX4" fmla="*/ 1467789 w 2847580"/>
                <a:gd name="connsiteY4" fmla="*/ 3101455 h 3476716"/>
                <a:gd name="connsiteX5" fmla="*/ 2472276 w 2847580"/>
                <a:gd name="connsiteY5" fmla="*/ 2463491 h 3476716"/>
                <a:gd name="connsiteX6" fmla="*/ 1834312 w 2847580"/>
                <a:gd name="connsiteY6" fmla="*/ 1459005 h 3476716"/>
                <a:gd name="connsiteX7" fmla="*/ 1526920 w 2847580"/>
                <a:gd name="connsiteY7" fmla="*/ 1447784 h 3476716"/>
                <a:gd name="connsiteX8" fmla="*/ 1526773 w 2847580"/>
                <a:gd name="connsiteY8" fmla="*/ 1447784 h 3476716"/>
                <a:gd name="connsiteX9" fmla="*/ 1395666 w 2847580"/>
                <a:gd name="connsiteY9" fmla="*/ 1478420 h 3476716"/>
                <a:gd name="connsiteX10" fmla="*/ 1395518 w 2847580"/>
                <a:gd name="connsiteY10" fmla="*/ 1478420 h 3476716"/>
                <a:gd name="connsiteX11" fmla="*/ 805981 w 2847580"/>
                <a:gd name="connsiteY11" fmla="*/ 1433462 h 3476716"/>
                <a:gd name="connsiteX12" fmla="*/ 257341 w 2847580"/>
                <a:gd name="connsiteY12" fmla="*/ 1050330 h 3476716"/>
                <a:gd name="connsiteX13" fmla="*/ 0 w 2847580"/>
                <a:gd name="connsiteY13" fmla="*/ 432741 h 3476716"/>
                <a:gd name="connsiteX14" fmla="*/ 402843 w 2847580"/>
                <a:gd name="connsiteY14" fmla="*/ 0 h 3476716"/>
                <a:gd name="connsiteX15" fmla="*/ 533728 w 2847580"/>
                <a:gd name="connsiteY15" fmla="*/ 827758 h 3476716"/>
                <a:gd name="connsiteX16" fmla="*/ 1314315 w 2847580"/>
                <a:gd name="connsiteY16" fmla="*/ 1132124 h 3476716"/>
                <a:gd name="connsiteX17" fmla="*/ 1446381 w 2847580"/>
                <a:gd name="connsiteY17" fmla="*/ 1101266 h 3476716"/>
                <a:gd name="connsiteX18" fmla="*/ 1911677 w 2847580"/>
                <a:gd name="connsiteY18" fmla="*/ 1112709 h 3476716"/>
                <a:gd name="connsiteX19" fmla="*/ 2033999 w 2847580"/>
                <a:gd name="connsiteY19" fmla="*/ 1146814 h 3476716"/>
                <a:gd name="connsiteX20" fmla="*/ 2818572 w 2847580"/>
                <a:gd name="connsiteY20" fmla="*/ 2540782 h 3476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47580" h="3476716">
                  <a:moveTo>
                    <a:pt x="2818572" y="2540782"/>
                  </a:moveTo>
                  <a:cubicBezTo>
                    <a:pt x="2683996" y="3143828"/>
                    <a:pt x="2116162" y="3538034"/>
                    <a:pt x="1515773" y="3468864"/>
                  </a:cubicBezTo>
                  <a:cubicBezTo>
                    <a:pt x="1501452" y="3429443"/>
                    <a:pt x="1484916" y="3390466"/>
                    <a:pt x="1466165" y="3351931"/>
                  </a:cubicBezTo>
                  <a:cubicBezTo>
                    <a:pt x="1395371" y="3206650"/>
                    <a:pt x="1299107" y="3082188"/>
                    <a:pt x="1185201" y="2981200"/>
                  </a:cubicBezTo>
                  <a:cubicBezTo>
                    <a:pt x="1268841" y="3036787"/>
                    <a:pt x="1363923" y="3078275"/>
                    <a:pt x="1467789" y="3101455"/>
                  </a:cubicBezTo>
                  <a:cubicBezTo>
                    <a:pt x="1921274" y="3202664"/>
                    <a:pt x="2371067" y="2917049"/>
                    <a:pt x="2472276" y="2463491"/>
                  </a:cubicBezTo>
                  <a:cubicBezTo>
                    <a:pt x="2573485" y="2010007"/>
                    <a:pt x="2287870" y="1560287"/>
                    <a:pt x="1834312" y="1459005"/>
                  </a:cubicBezTo>
                  <a:cubicBezTo>
                    <a:pt x="1730298" y="1435751"/>
                    <a:pt x="1626431" y="1432946"/>
                    <a:pt x="1526920" y="1447784"/>
                  </a:cubicBezTo>
                  <a:lnTo>
                    <a:pt x="1526773" y="1447784"/>
                  </a:lnTo>
                  <a:cubicBezTo>
                    <a:pt x="1482111" y="1454501"/>
                    <a:pt x="1438261" y="1464763"/>
                    <a:pt x="1395666" y="1478420"/>
                  </a:cubicBezTo>
                  <a:lnTo>
                    <a:pt x="1395518" y="1478420"/>
                  </a:lnTo>
                  <a:cubicBezTo>
                    <a:pt x="1198268" y="1512894"/>
                    <a:pt x="995111" y="1497170"/>
                    <a:pt x="805981" y="1433462"/>
                  </a:cubicBezTo>
                  <a:cubicBezTo>
                    <a:pt x="597362" y="1363111"/>
                    <a:pt x="405722" y="1234514"/>
                    <a:pt x="257341" y="1050330"/>
                  </a:cubicBezTo>
                  <a:cubicBezTo>
                    <a:pt x="109034" y="866219"/>
                    <a:pt x="24214" y="651473"/>
                    <a:pt x="0" y="432741"/>
                  </a:cubicBezTo>
                  <a:cubicBezTo>
                    <a:pt x="167796" y="324592"/>
                    <a:pt x="306727" y="175621"/>
                    <a:pt x="402843" y="0"/>
                  </a:cubicBezTo>
                  <a:cubicBezTo>
                    <a:pt x="299936" y="270186"/>
                    <a:pt x="339283" y="586363"/>
                    <a:pt x="533728" y="827758"/>
                  </a:cubicBezTo>
                  <a:cubicBezTo>
                    <a:pt x="728100" y="1069080"/>
                    <a:pt x="1028479" y="1174866"/>
                    <a:pt x="1314315" y="1132124"/>
                  </a:cubicBezTo>
                  <a:cubicBezTo>
                    <a:pt x="1358903" y="1125480"/>
                    <a:pt x="1403048" y="1115219"/>
                    <a:pt x="1446381" y="1101266"/>
                  </a:cubicBezTo>
                  <a:cubicBezTo>
                    <a:pt x="1596312" y="1075207"/>
                    <a:pt x="1753847" y="1077496"/>
                    <a:pt x="1911677" y="1112709"/>
                  </a:cubicBezTo>
                  <a:cubicBezTo>
                    <a:pt x="1953460" y="1122010"/>
                    <a:pt x="1994283" y="1133453"/>
                    <a:pt x="2033999" y="1146814"/>
                  </a:cubicBezTo>
                  <a:cubicBezTo>
                    <a:pt x="2606852" y="1339562"/>
                    <a:pt x="2953222" y="1937736"/>
                    <a:pt x="2818572" y="2540782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370E184-D81B-FA5E-3F3A-02023F26A239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A69EDDE-ED42-9872-3769-4DEC7C0717A2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D0C9311-26AE-1E75-35AB-AC22B5C391B4}"/>
                </a:ext>
              </a:extLst>
            </p:cNvPr>
            <p:cNvSpPr/>
            <p:nvPr/>
          </p:nvSpPr>
          <p:spPr>
            <a:xfrm>
              <a:off x="6104544" y="3250916"/>
              <a:ext cx="1765711" cy="2907321"/>
            </a:xfrm>
            <a:custGeom>
              <a:avLst/>
              <a:gdLst>
                <a:gd name="connsiteX0" fmla="*/ 1537920 w 2210219"/>
                <a:gd name="connsiteY0" fmla="*/ 3517955 h 3639222"/>
                <a:gd name="connsiteX1" fmla="*/ 0 w 2210219"/>
                <a:gd name="connsiteY1" fmla="*/ 3077980 h 3639222"/>
                <a:gd name="connsiteX2" fmla="*/ 60533 w 2210219"/>
                <a:gd name="connsiteY2" fmla="*/ 2966288 h 3639222"/>
                <a:gd name="connsiteX3" fmla="*/ 175178 w 2210219"/>
                <a:gd name="connsiteY3" fmla="*/ 2515387 h 3639222"/>
                <a:gd name="connsiteX4" fmla="*/ 257341 w 2210219"/>
                <a:gd name="connsiteY4" fmla="*/ 2811411 h 3639222"/>
                <a:gd name="connsiteX5" fmla="*/ 1382378 w 2210219"/>
                <a:gd name="connsiteY5" fmla="*/ 3198973 h 3639222"/>
                <a:gd name="connsiteX6" fmla="*/ 1770014 w 2210219"/>
                <a:gd name="connsiteY6" fmla="*/ 2073936 h 3639222"/>
                <a:gd name="connsiteX7" fmla="*/ 1587158 w 2210219"/>
                <a:gd name="connsiteY7" fmla="*/ 1826635 h 3639222"/>
                <a:gd name="connsiteX8" fmla="*/ 1587084 w 2210219"/>
                <a:gd name="connsiteY8" fmla="*/ 1826635 h 3639222"/>
                <a:gd name="connsiteX9" fmla="*/ 1481446 w 2210219"/>
                <a:gd name="connsiteY9" fmla="*/ 1743143 h 3639222"/>
                <a:gd name="connsiteX10" fmla="*/ 1481298 w 2210219"/>
                <a:gd name="connsiteY10" fmla="*/ 1743069 h 3639222"/>
                <a:gd name="connsiteX11" fmla="*/ 1148881 w 2210219"/>
                <a:gd name="connsiteY11" fmla="*/ 1253929 h 3639222"/>
                <a:gd name="connsiteX12" fmla="*/ 1106286 w 2210219"/>
                <a:gd name="connsiteY12" fmla="*/ 586215 h 3639222"/>
                <a:gd name="connsiteX13" fmla="*/ 1428738 w 2210219"/>
                <a:gd name="connsiteY13" fmla="*/ 0 h 3639222"/>
                <a:gd name="connsiteX14" fmla="*/ 2018275 w 2210219"/>
                <a:gd name="connsiteY14" fmla="*/ 44957 h 3639222"/>
                <a:gd name="connsiteX15" fmla="*/ 1452582 w 2210219"/>
                <a:gd name="connsiteY15" fmla="*/ 663506 h 3639222"/>
                <a:gd name="connsiteX16" fmla="*/ 1701581 w 2210219"/>
                <a:gd name="connsiteY16" fmla="*/ 1463803 h 3639222"/>
                <a:gd name="connsiteX17" fmla="*/ 1701876 w 2210219"/>
                <a:gd name="connsiteY17" fmla="*/ 1464024 h 3639222"/>
                <a:gd name="connsiteX18" fmla="*/ 1807884 w 2210219"/>
                <a:gd name="connsiteY18" fmla="*/ 1547664 h 3639222"/>
                <a:gd name="connsiteX19" fmla="*/ 1807958 w 2210219"/>
                <a:gd name="connsiteY19" fmla="*/ 1547738 h 3639222"/>
                <a:gd name="connsiteX20" fmla="*/ 2088922 w 2210219"/>
                <a:gd name="connsiteY20" fmla="*/ 1918468 h 3639222"/>
                <a:gd name="connsiteX21" fmla="*/ 2138530 w 2210219"/>
                <a:gd name="connsiteY21" fmla="*/ 2035402 h 3639222"/>
                <a:gd name="connsiteX22" fmla="*/ 1537920 w 2210219"/>
                <a:gd name="connsiteY22" fmla="*/ 3517955 h 3639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10219" h="3639222">
                  <a:moveTo>
                    <a:pt x="1537920" y="3517955"/>
                  </a:moveTo>
                  <a:cubicBezTo>
                    <a:pt x="982562" y="3788732"/>
                    <a:pt x="320311" y="3590521"/>
                    <a:pt x="0" y="3077980"/>
                  </a:cubicBezTo>
                  <a:cubicBezTo>
                    <a:pt x="21925" y="3042250"/>
                    <a:pt x="42152" y="3004970"/>
                    <a:pt x="60533" y="2966288"/>
                  </a:cubicBezTo>
                  <a:cubicBezTo>
                    <a:pt x="129999" y="2820343"/>
                    <a:pt x="167279" y="2667312"/>
                    <a:pt x="175178" y="2515387"/>
                  </a:cubicBezTo>
                  <a:cubicBezTo>
                    <a:pt x="183815" y="2615489"/>
                    <a:pt x="210686" y="2715665"/>
                    <a:pt x="257341" y="2811411"/>
                  </a:cubicBezTo>
                  <a:cubicBezTo>
                    <a:pt x="461014" y="3229092"/>
                    <a:pt x="964697" y="3402572"/>
                    <a:pt x="1382378" y="3198973"/>
                  </a:cubicBezTo>
                  <a:cubicBezTo>
                    <a:pt x="1800059" y="2995374"/>
                    <a:pt x="1973613" y="2491617"/>
                    <a:pt x="1770014" y="2073936"/>
                  </a:cubicBezTo>
                  <a:cubicBezTo>
                    <a:pt x="1723285" y="1978116"/>
                    <a:pt x="1660832" y="1895215"/>
                    <a:pt x="1587158" y="1826635"/>
                  </a:cubicBezTo>
                  <a:lnTo>
                    <a:pt x="1587084" y="1826635"/>
                  </a:lnTo>
                  <a:cubicBezTo>
                    <a:pt x="1554013" y="1795851"/>
                    <a:pt x="1518578" y="1767873"/>
                    <a:pt x="1481446" y="1743143"/>
                  </a:cubicBezTo>
                  <a:cubicBezTo>
                    <a:pt x="1481372" y="1743143"/>
                    <a:pt x="1481372" y="1743069"/>
                    <a:pt x="1481298" y="1743069"/>
                  </a:cubicBezTo>
                  <a:cubicBezTo>
                    <a:pt x="1331293" y="1610338"/>
                    <a:pt x="1216944" y="1441657"/>
                    <a:pt x="1148881" y="1253929"/>
                  </a:cubicBezTo>
                  <a:cubicBezTo>
                    <a:pt x="1073731" y="1047008"/>
                    <a:pt x="1054759" y="816980"/>
                    <a:pt x="1106286" y="586215"/>
                  </a:cubicBezTo>
                  <a:cubicBezTo>
                    <a:pt x="1157813" y="355376"/>
                    <a:pt x="1272753" y="155173"/>
                    <a:pt x="1428738" y="0"/>
                  </a:cubicBezTo>
                  <a:cubicBezTo>
                    <a:pt x="1617868" y="63708"/>
                    <a:pt x="1821024" y="79432"/>
                    <a:pt x="2018275" y="44957"/>
                  </a:cubicBezTo>
                  <a:cubicBezTo>
                    <a:pt x="1742774" y="133100"/>
                    <a:pt x="1520128" y="360839"/>
                    <a:pt x="1452582" y="663506"/>
                  </a:cubicBezTo>
                  <a:cubicBezTo>
                    <a:pt x="1385036" y="966026"/>
                    <a:pt x="1489714" y="1266921"/>
                    <a:pt x="1701581" y="1463803"/>
                  </a:cubicBezTo>
                  <a:cubicBezTo>
                    <a:pt x="1701655" y="1463877"/>
                    <a:pt x="1701803" y="1463951"/>
                    <a:pt x="1701876" y="1464024"/>
                  </a:cubicBezTo>
                  <a:cubicBezTo>
                    <a:pt x="1734727" y="1494587"/>
                    <a:pt x="1770161" y="1522565"/>
                    <a:pt x="1807884" y="1547664"/>
                  </a:cubicBezTo>
                  <a:lnTo>
                    <a:pt x="1807958" y="1547738"/>
                  </a:lnTo>
                  <a:cubicBezTo>
                    <a:pt x="1921864" y="1648725"/>
                    <a:pt x="2018127" y="1773188"/>
                    <a:pt x="2088922" y="1918468"/>
                  </a:cubicBezTo>
                  <a:cubicBezTo>
                    <a:pt x="2107673" y="1957003"/>
                    <a:pt x="2124208" y="1995981"/>
                    <a:pt x="2138530" y="2035402"/>
                  </a:cubicBezTo>
                  <a:cubicBezTo>
                    <a:pt x="2345082" y="2603383"/>
                    <a:pt x="2093277" y="3247178"/>
                    <a:pt x="1537920" y="351795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BB33584-4362-F202-BD43-9CCF9B8D5EEF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53DA745D-09BB-BC76-1621-86F546BC24E0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FB91E93-0DCB-6D7B-CC9F-9A0345225C88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ECEEF32-A583-C7B6-BC17-2217007A734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6DC588A0-55B8-D179-36D2-70F9351D423F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B136902-03E6-8796-181D-8050E0CDAFD2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296D53B-CDD6-F704-8265-10702C2961A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CF822590-231C-00F2-A1FD-9DAE44D9214A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CC8CE48-8DAB-C88C-4FCE-F0F7BD545439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A943546-E845-3BBA-1031-09DD5AB8BC9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2E0BABC1-7984-9B30-74A0-CFD5E68D3056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34D4D74-49BD-6E19-9A6D-02F387DF6FB7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B376481-0154-2D08-D8A8-72DE9627F31F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5D6ED7F9-906D-7F30-A598-BE6C14F170E7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8CAFBD3-9572-5BAA-CCC7-3A1307DDB54C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7B55838-7F49-56E5-F748-FC4E7E696FB2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560910D6-F52C-DFD9-073A-66A21F1628B9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8C06638-039C-F46B-C584-9CC2BB32036D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31B629D-29C8-49C8-42EE-F41A762F174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2FD77504-2562-8DAB-2D81-2BE2F0E96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47BE5026-D218-86F0-A8C0-592FDECF8F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10526F27-461C-44ED-80D9-EB41FCDBEF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3CEF57E9-5FA3-C35D-6EAA-4303030BF8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41E77D5E-E230-216B-48A8-E8893CDBB35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BED3C4EB-5779-D9C9-DF32-3349EFB0A6D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2DE873C0-B087-4753-24C7-FF068975AE0E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C2DCA32-E907-3CB6-D0BC-E55772DD04A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739A548-BC7B-E124-9395-F28B854189D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BCC14AEE-B8C4-6C82-F77C-231E40232F0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981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61367 0.25648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690" y="1282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8398 -0.6963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06" y="-3481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1003 -1.1321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8" y="-5659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6823 1.04745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11" y="5236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7839 1.00694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19" y="5034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3281 0.26111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41" y="1305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0247 -0.70023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17" y="-35023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4" dur="2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6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8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0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2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4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6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1998A1-B82B-1DBC-C968-9F5174F72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DDB66D4B-65E5-F762-EB2E-1B7E8A216DFE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7" name="Group 26">
            <a:extLst>
              <a:ext uri="{FF2B5EF4-FFF2-40B4-BE49-F238E27FC236}">
                <a16:creationId xmlns:a16="http://schemas.microsoft.com/office/drawing/2014/main" id="{2837BF25-EBFF-0710-25EC-AD4C1F0E17A9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BE9A390-FD5D-BC0E-1A72-6EE74B9006EF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425E410-1933-0529-8544-848ED46DB198}"/>
                </a:ext>
              </a:extLst>
            </p:cNvPr>
            <p:cNvSpPr/>
            <p:nvPr/>
          </p:nvSpPr>
          <p:spPr>
            <a:xfrm>
              <a:off x="3313607" y="3416590"/>
              <a:ext cx="2774807" cy="1858077"/>
            </a:xfrm>
            <a:custGeom>
              <a:avLst/>
              <a:gdLst>
                <a:gd name="connsiteX0" fmla="*/ 3416333 w 3416332"/>
                <a:gd name="connsiteY0" fmla="*/ 1728520 h 2287657"/>
                <a:gd name="connsiteX1" fmla="*/ 3247404 w 3416332"/>
                <a:gd name="connsiteY1" fmla="*/ 2287658 h 2287657"/>
                <a:gd name="connsiteX2" fmla="*/ 2765272 w 3416332"/>
                <a:gd name="connsiteY2" fmla="*/ 1584799 h 2287657"/>
                <a:gd name="connsiteX3" fmla="*/ 1926358 w 3416332"/>
                <a:gd name="connsiteY3" fmla="*/ 1731904 h 2287657"/>
                <a:gd name="connsiteX4" fmla="*/ 1926220 w 3416332"/>
                <a:gd name="connsiteY4" fmla="*/ 1732042 h 2287657"/>
                <a:gd name="connsiteX5" fmla="*/ 1887337 w 3416332"/>
                <a:gd name="connsiteY5" fmla="*/ 1770511 h 2287657"/>
                <a:gd name="connsiteX6" fmla="*/ 1887199 w 3416332"/>
                <a:gd name="connsiteY6" fmla="*/ 1770648 h 2287657"/>
                <a:gd name="connsiteX7" fmla="*/ 1542503 w 3416332"/>
                <a:gd name="connsiteY7" fmla="*/ 1992066 h 2287657"/>
                <a:gd name="connsiteX8" fmla="*/ 1372676 w 3416332"/>
                <a:gd name="connsiteY8" fmla="*/ 2046281 h 2287657"/>
                <a:gd name="connsiteX9" fmla="*/ 83331 w 3416332"/>
                <a:gd name="connsiteY9" fmla="*/ 1378990 h 2287657"/>
                <a:gd name="connsiteX10" fmla="*/ 537285 w 3416332"/>
                <a:gd name="connsiteY10" fmla="*/ 0 h 2287657"/>
                <a:gd name="connsiteX11" fmla="*/ 695578 w 3416332"/>
                <a:gd name="connsiteY11" fmla="*/ 81771 h 2287657"/>
                <a:gd name="connsiteX12" fmla="*/ 1096906 w 3416332"/>
                <a:gd name="connsiteY12" fmla="*/ 168929 h 2287657"/>
                <a:gd name="connsiteX13" fmla="*/ 821895 w 3416332"/>
                <a:gd name="connsiteY13" fmla="*/ 227219 h 2287657"/>
                <a:gd name="connsiteX14" fmla="*/ 390663 w 3416332"/>
                <a:gd name="connsiteY14" fmla="*/ 1253502 h 2287657"/>
                <a:gd name="connsiteX15" fmla="*/ 1417015 w 3416332"/>
                <a:gd name="connsiteY15" fmla="*/ 1684734 h 2287657"/>
                <a:gd name="connsiteX16" fmla="*/ 1653005 w 3416332"/>
                <a:gd name="connsiteY16" fmla="*/ 1535004 h 2287657"/>
                <a:gd name="connsiteX17" fmla="*/ 1653143 w 3416332"/>
                <a:gd name="connsiteY17" fmla="*/ 1534866 h 2287657"/>
                <a:gd name="connsiteX18" fmla="*/ 1692164 w 3416332"/>
                <a:gd name="connsiteY18" fmla="*/ 1496260 h 2287657"/>
                <a:gd name="connsiteX19" fmla="*/ 1692302 w 3416332"/>
                <a:gd name="connsiteY19" fmla="*/ 1496121 h 2287657"/>
                <a:gd name="connsiteX20" fmla="*/ 2207032 w 3416332"/>
                <a:gd name="connsiteY20" fmla="*/ 1220282 h 2287657"/>
                <a:gd name="connsiteX21" fmla="*/ 2893868 w 3416332"/>
                <a:gd name="connsiteY21" fmla="*/ 1278710 h 2287657"/>
                <a:gd name="connsiteX22" fmla="*/ 3416333 w 3416332"/>
                <a:gd name="connsiteY22" fmla="*/ 1728520 h 228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416332" h="2287657">
                  <a:moveTo>
                    <a:pt x="3416333" y="1728520"/>
                  </a:moveTo>
                  <a:cubicBezTo>
                    <a:pt x="3312323" y="1895654"/>
                    <a:pt x="3253205" y="2088755"/>
                    <a:pt x="3247404" y="2287658"/>
                  </a:cubicBezTo>
                  <a:cubicBezTo>
                    <a:pt x="3238494" y="1988889"/>
                    <a:pt x="3058860" y="1708146"/>
                    <a:pt x="2765272" y="1584799"/>
                  </a:cubicBezTo>
                  <a:cubicBezTo>
                    <a:pt x="2471890" y="1461521"/>
                    <a:pt x="2145980" y="1529479"/>
                    <a:pt x="1926358" y="1731904"/>
                  </a:cubicBezTo>
                  <a:cubicBezTo>
                    <a:pt x="1926312" y="1731950"/>
                    <a:pt x="1926266" y="1731996"/>
                    <a:pt x="1926220" y="1732042"/>
                  </a:cubicBezTo>
                  <a:cubicBezTo>
                    <a:pt x="1912822" y="1744404"/>
                    <a:pt x="1899838" y="1757181"/>
                    <a:pt x="1887337" y="1770511"/>
                  </a:cubicBezTo>
                  <a:cubicBezTo>
                    <a:pt x="1887337" y="1770580"/>
                    <a:pt x="1887268" y="1770648"/>
                    <a:pt x="1887199" y="1770648"/>
                  </a:cubicBezTo>
                  <a:cubicBezTo>
                    <a:pt x="1789750" y="1862572"/>
                    <a:pt x="1674000" y="1938404"/>
                    <a:pt x="1542503" y="1992066"/>
                  </a:cubicBezTo>
                  <a:cubicBezTo>
                    <a:pt x="1486493" y="2014926"/>
                    <a:pt x="1429792" y="2032952"/>
                    <a:pt x="1372676" y="2046281"/>
                  </a:cubicBezTo>
                  <a:cubicBezTo>
                    <a:pt x="846482" y="2169145"/>
                    <a:pt x="294112" y="1895239"/>
                    <a:pt x="83331" y="1378990"/>
                  </a:cubicBezTo>
                  <a:cubicBezTo>
                    <a:pt x="-127451" y="862672"/>
                    <a:pt x="75319" y="280467"/>
                    <a:pt x="537285" y="0"/>
                  </a:cubicBezTo>
                  <a:cubicBezTo>
                    <a:pt x="587011" y="31009"/>
                    <a:pt x="639844" y="58359"/>
                    <a:pt x="695578" y="81771"/>
                  </a:cubicBezTo>
                  <a:cubicBezTo>
                    <a:pt x="826799" y="136884"/>
                    <a:pt x="962647" y="165131"/>
                    <a:pt x="1096906" y="168929"/>
                  </a:cubicBezTo>
                  <a:cubicBezTo>
                    <a:pt x="1004983" y="171554"/>
                    <a:pt x="912023" y="190408"/>
                    <a:pt x="821895" y="227219"/>
                  </a:cubicBezTo>
                  <a:cubicBezTo>
                    <a:pt x="419394" y="391520"/>
                    <a:pt x="226361" y="851069"/>
                    <a:pt x="390663" y="1253502"/>
                  </a:cubicBezTo>
                  <a:cubicBezTo>
                    <a:pt x="554965" y="1655934"/>
                    <a:pt x="1014513" y="1849036"/>
                    <a:pt x="1417015" y="1684734"/>
                  </a:cubicBezTo>
                  <a:cubicBezTo>
                    <a:pt x="1506590" y="1648199"/>
                    <a:pt x="1585806" y="1596954"/>
                    <a:pt x="1653005" y="1535004"/>
                  </a:cubicBezTo>
                  <a:lnTo>
                    <a:pt x="1653143" y="1534866"/>
                  </a:lnTo>
                  <a:cubicBezTo>
                    <a:pt x="1666679" y="1522434"/>
                    <a:pt x="1679663" y="1509589"/>
                    <a:pt x="1692164" y="1496260"/>
                  </a:cubicBezTo>
                  <a:cubicBezTo>
                    <a:pt x="1692210" y="1496214"/>
                    <a:pt x="1692256" y="1496168"/>
                    <a:pt x="1692302" y="1496121"/>
                  </a:cubicBezTo>
                  <a:cubicBezTo>
                    <a:pt x="1837128" y="1359652"/>
                    <a:pt x="2015450" y="1264897"/>
                    <a:pt x="2207032" y="1220282"/>
                  </a:cubicBezTo>
                  <a:cubicBezTo>
                    <a:pt x="2428657" y="1168623"/>
                    <a:pt x="2668030" y="1183817"/>
                    <a:pt x="2893868" y="1278710"/>
                  </a:cubicBezTo>
                  <a:cubicBezTo>
                    <a:pt x="3119774" y="1373672"/>
                    <a:pt x="3298234" y="1534037"/>
                    <a:pt x="3416333" y="172852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3AB9493-76D4-7048-422E-CCB37BBA75F5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BCA94C6-67F5-0158-1A94-746C4AA1A0F7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AE13200-8ABA-3272-15B8-13F59E4ED235}"/>
                </a:ext>
              </a:extLst>
            </p:cNvPr>
            <p:cNvSpPr/>
            <p:nvPr/>
          </p:nvSpPr>
          <p:spPr>
            <a:xfrm>
              <a:off x="4248849" y="646607"/>
              <a:ext cx="1858470" cy="2774807"/>
            </a:xfrm>
            <a:custGeom>
              <a:avLst/>
              <a:gdLst>
                <a:gd name="connsiteX0" fmla="*/ 2288141 w 2288141"/>
                <a:gd name="connsiteY0" fmla="*/ 537285 h 3416332"/>
                <a:gd name="connsiteX1" fmla="*/ 2206370 w 2288141"/>
                <a:gd name="connsiteY1" fmla="*/ 695578 h 3416332"/>
                <a:gd name="connsiteX2" fmla="*/ 2119143 w 2288141"/>
                <a:gd name="connsiteY2" fmla="*/ 1096906 h 3416332"/>
                <a:gd name="connsiteX3" fmla="*/ 2060922 w 2288141"/>
                <a:gd name="connsiteY3" fmla="*/ 821895 h 3416332"/>
                <a:gd name="connsiteX4" fmla="*/ 1034640 w 2288141"/>
                <a:gd name="connsiteY4" fmla="*/ 390663 h 3416332"/>
                <a:gd name="connsiteX5" fmla="*/ 603407 w 2288141"/>
                <a:gd name="connsiteY5" fmla="*/ 1417015 h 3416332"/>
                <a:gd name="connsiteX6" fmla="*/ 753897 w 2288141"/>
                <a:gd name="connsiteY6" fmla="*/ 1653903 h 3416332"/>
                <a:gd name="connsiteX7" fmla="*/ 791881 w 2288141"/>
                <a:gd name="connsiteY7" fmla="*/ 1692164 h 3416332"/>
                <a:gd name="connsiteX8" fmla="*/ 1067790 w 2288141"/>
                <a:gd name="connsiteY8" fmla="*/ 2207032 h 3416332"/>
                <a:gd name="connsiteX9" fmla="*/ 1009431 w 2288141"/>
                <a:gd name="connsiteY9" fmla="*/ 2893868 h 3416332"/>
                <a:gd name="connsiteX10" fmla="*/ 559621 w 2288141"/>
                <a:gd name="connsiteY10" fmla="*/ 3416333 h 3416332"/>
                <a:gd name="connsiteX11" fmla="*/ 0 w 2288141"/>
                <a:gd name="connsiteY11" fmla="*/ 3247404 h 3416332"/>
                <a:gd name="connsiteX12" fmla="*/ 703342 w 2288141"/>
                <a:gd name="connsiteY12" fmla="*/ 2765272 h 3416332"/>
                <a:gd name="connsiteX13" fmla="*/ 556237 w 2288141"/>
                <a:gd name="connsiteY13" fmla="*/ 1926358 h 3416332"/>
                <a:gd name="connsiteX14" fmla="*/ 517631 w 2288141"/>
                <a:gd name="connsiteY14" fmla="*/ 1887337 h 3416332"/>
                <a:gd name="connsiteX15" fmla="*/ 517492 w 2288141"/>
                <a:gd name="connsiteY15" fmla="*/ 1887199 h 3416332"/>
                <a:gd name="connsiteX16" fmla="*/ 296075 w 2288141"/>
                <a:gd name="connsiteY16" fmla="*/ 1542503 h 3416332"/>
                <a:gd name="connsiteX17" fmla="*/ 241860 w 2288141"/>
                <a:gd name="connsiteY17" fmla="*/ 1372676 h 3416332"/>
                <a:gd name="connsiteX18" fmla="*/ 909151 w 2288141"/>
                <a:gd name="connsiteY18" fmla="*/ 83331 h 3416332"/>
                <a:gd name="connsiteX19" fmla="*/ 2288141 w 2288141"/>
                <a:gd name="connsiteY19" fmla="*/ 537285 h 341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88141" h="3416332">
                  <a:moveTo>
                    <a:pt x="2288141" y="537285"/>
                  </a:moveTo>
                  <a:cubicBezTo>
                    <a:pt x="2257132" y="587011"/>
                    <a:pt x="2229782" y="639844"/>
                    <a:pt x="2206370" y="695578"/>
                  </a:cubicBezTo>
                  <a:cubicBezTo>
                    <a:pt x="2151188" y="826799"/>
                    <a:pt x="2122941" y="962647"/>
                    <a:pt x="2119143" y="1096906"/>
                  </a:cubicBezTo>
                  <a:cubicBezTo>
                    <a:pt x="2116588" y="1004983"/>
                    <a:pt x="2097733" y="912023"/>
                    <a:pt x="2060922" y="821895"/>
                  </a:cubicBezTo>
                  <a:cubicBezTo>
                    <a:pt x="1896620" y="419394"/>
                    <a:pt x="1437072" y="226361"/>
                    <a:pt x="1034640" y="390663"/>
                  </a:cubicBezTo>
                  <a:cubicBezTo>
                    <a:pt x="632138" y="554965"/>
                    <a:pt x="439105" y="1014513"/>
                    <a:pt x="603407" y="1417015"/>
                  </a:cubicBezTo>
                  <a:cubicBezTo>
                    <a:pt x="640149" y="1507005"/>
                    <a:pt x="691601" y="1586497"/>
                    <a:pt x="753897" y="1653903"/>
                  </a:cubicBezTo>
                  <a:cubicBezTo>
                    <a:pt x="766190" y="1667163"/>
                    <a:pt x="778829" y="1679940"/>
                    <a:pt x="791881" y="1692164"/>
                  </a:cubicBezTo>
                  <a:cubicBezTo>
                    <a:pt x="928351" y="1836990"/>
                    <a:pt x="1023106" y="2015381"/>
                    <a:pt x="1067790" y="2207032"/>
                  </a:cubicBezTo>
                  <a:cubicBezTo>
                    <a:pt x="1119518" y="2428657"/>
                    <a:pt x="1104325" y="2668030"/>
                    <a:pt x="1009431" y="2893868"/>
                  </a:cubicBezTo>
                  <a:cubicBezTo>
                    <a:pt x="914469" y="3119774"/>
                    <a:pt x="754104" y="3298165"/>
                    <a:pt x="559621" y="3416333"/>
                  </a:cubicBezTo>
                  <a:cubicBezTo>
                    <a:pt x="392349" y="3312254"/>
                    <a:pt x="199110" y="3253136"/>
                    <a:pt x="0" y="3247404"/>
                  </a:cubicBezTo>
                  <a:cubicBezTo>
                    <a:pt x="298976" y="3238702"/>
                    <a:pt x="579926" y="3058998"/>
                    <a:pt x="703342" y="2765272"/>
                  </a:cubicBezTo>
                  <a:cubicBezTo>
                    <a:pt x="826620" y="2471890"/>
                    <a:pt x="758662" y="2145980"/>
                    <a:pt x="556237" y="1926358"/>
                  </a:cubicBezTo>
                  <a:cubicBezTo>
                    <a:pt x="543875" y="1912960"/>
                    <a:pt x="530960" y="1899907"/>
                    <a:pt x="517631" y="1887337"/>
                  </a:cubicBezTo>
                  <a:cubicBezTo>
                    <a:pt x="517561" y="1887337"/>
                    <a:pt x="517492" y="1887268"/>
                    <a:pt x="517492" y="1887199"/>
                  </a:cubicBezTo>
                  <a:cubicBezTo>
                    <a:pt x="425569" y="1789750"/>
                    <a:pt x="349737" y="1674000"/>
                    <a:pt x="296075" y="1542503"/>
                  </a:cubicBezTo>
                  <a:cubicBezTo>
                    <a:pt x="273215" y="1486493"/>
                    <a:pt x="255189" y="1429792"/>
                    <a:pt x="241860" y="1372676"/>
                  </a:cubicBezTo>
                  <a:cubicBezTo>
                    <a:pt x="118927" y="846482"/>
                    <a:pt x="392902" y="294112"/>
                    <a:pt x="909151" y="83331"/>
                  </a:cubicBezTo>
                  <a:cubicBezTo>
                    <a:pt x="1425470" y="-127451"/>
                    <a:pt x="2007674" y="75319"/>
                    <a:pt x="2288141" y="53728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45F906F-FCF1-5BF0-35A0-BAF0B58E1DD7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C4FB36A-4E6D-07E1-3DDE-418485F8CC61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1A00D61-3F4E-488F-E7E5-9BDB543DEDE1}"/>
                </a:ext>
              </a:extLst>
            </p:cNvPr>
            <p:cNvSpPr/>
            <p:nvPr/>
          </p:nvSpPr>
          <p:spPr>
            <a:xfrm>
              <a:off x="6102494" y="1581849"/>
              <a:ext cx="2774807" cy="1858470"/>
            </a:xfrm>
            <a:custGeom>
              <a:avLst/>
              <a:gdLst>
                <a:gd name="connsiteX0" fmla="*/ 2879048 w 3416332"/>
                <a:gd name="connsiteY0" fmla="*/ 2288141 h 2288141"/>
                <a:gd name="connsiteX1" fmla="*/ 2720754 w 3416332"/>
                <a:gd name="connsiteY1" fmla="*/ 2206370 h 2288141"/>
                <a:gd name="connsiteX2" fmla="*/ 2319496 w 3416332"/>
                <a:gd name="connsiteY2" fmla="*/ 2119143 h 2288141"/>
                <a:gd name="connsiteX3" fmla="*/ 2594437 w 3416332"/>
                <a:gd name="connsiteY3" fmla="*/ 2060922 h 2288141"/>
                <a:gd name="connsiteX4" fmla="*/ 3025670 w 3416332"/>
                <a:gd name="connsiteY4" fmla="*/ 1034640 h 2288141"/>
                <a:gd name="connsiteX5" fmla="*/ 1999318 w 3416332"/>
                <a:gd name="connsiteY5" fmla="*/ 603407 h 2288141"/>
                <a:gd name="connsiteX6" fmla="*/ 1762430 w 3416332"/>
                <a:gd name="connsiteY6" fmla="*/ 753897 h 2288141"/>
                <a:gd name="connsiteX7" fmla="*/ 1762016 w 3416332"/>
                <a:gd name="connsiteY7" fmla="*/ 754311 h 2288141"/>
                <a:gd name="connsiteX8" fmla="*/ 1725758 w 3416332"/>
                <a:gd name="connsiteY8" fmla="*/ 790224 h 2288141"/>
                <a:gd name="connsiteX9" fmla="*/ 1725274 w 3416332"/>
                <a:gd name="connsiteY9" fmla="*/ 790777 h 2288141"/>
                <a:gd name="connsiteX10" fmla="*/ 1724860 w 3416332"/>
                <a:gd name="connsiteY10" fmla="*/ 791122 h 2288141"/>
                <a:gd name="connsiteX11" fmla="*/ 1209301 w 3416332"/>
                <a:gd name="connsiteY11" fmla="*/ 1067790 h 2288141"/>
                <a:gd name="connsiteX12" fmla="*/ 522465 w 3416332"/>
                <a:gd name="connsiteY12" fmla="*/ 1009431 h 2288141"/>
                <a:gd name="connsiteX13" fmla="*/ 0 w 3416332"/>
                <a:gd name="connsiteY13" fmla="*/ 559690 h 2288141"/>
                <a:gd name="connsiteX14" fmla="*/ 168929 w 3416332"/>
                <a:gd name="connsiteY14" fmla="*/ 0 h 2288141"/>
                <a:gd name="connsiteX15" fmla="*/ 651061 w 3416332"/>
                <a:gd name="connsiteY15" fmla="*/ 703342 h 2288141"/>
                <a:gd name="connsiteX16" fmla="*/ 1489491 w 3416332"/>
                <a:gd name="connsiteY16" fmla="*/ 556651 h 2288141"/>
                <a:gd name="connsiteX17" fmla="*/ 1489837 w 3416332"/>
                <a:gd name="connsiteY17" fmla="*/ 556306 h 2288141"/>
                <a:gd name="connsiteX18" fmla="*/ 1489975 w 3416332"/>
                <a:gd name="connsiteY18" fmla="*/ 556237 h 2288141"/>
                <a:gd name="connsiteX19" fmla="*/ 1528927 w 3416332"/>
                <a:gd name="connsiteY19" fmla="*/ 517700 h 2288141"/>
                <a:gd name="connsiteX20" fmla="*/ 1529134 w 3416332"/>
                <a:gd name="connsiteY20" fmla="*/ 517492 h 2288141"/>
                <a:gd name="connsiteX21" fmla="*/ 1873829 w 3416332"/>
                <a:gd name="connsiteY21" fmla="*/ 296075 h 2288141"/>
                <a:gd name="connsiteX22" fmla="*/ 2043656 w 3416332"/>
                <a:gd name="connsiteY22" fmla="*/ 241860 h 2288141"/>
                <a:gd name="connsiteX23" fmla="*/ 3333002 w 3416332"/>
                <a:gd name="connsiteY23" fmla="*/ 909151 h 2288141"/>
                <a:gd name="connsiteX24" fmla="*/ 2879048 w 3416332"/>
                <a:gd name="connsiteY24" fmla="*/ 2288141 h 2288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416332" h="2288141">
                  <a:moveTo>
                    <a:pt x="2879048" y="2288141"/>
                  </a:moveTo>
                  <a:cubicBezTo>
                    <a:pt x="2829322" y="2257201"/>
                    <a:pt x="2776489" y="2229782"/>
                    <a:pt x="2720754" y="2206370"/>
                  </a:cubicBezTo>
                  <a:cubicBezTo>
                    <a:pt x="2589465" y="2151188"/>
                    <a:pt x="2453755" y="2122941"/>
                    <a:pt x="2319496" y="2119143"/>
                  </a:cubicBezTo>
                  <a:cubicBezTo>
                    <a:pt x="2411419" y="2116518"/>
                    <a:pt x="2504379" y="2097733"/>
                    <a:pt x="2594437" y="2060922"/>
                  </a:cubicBezTo>
                  <a:cubicBezTo>
                    <a:pt x="2996870" y="1896620"/>
                    <a:pt x="3189971" y="1437072"/>
                    <a:pt x="3025670" y="1034640"/>
                  </a:cubicBezTo>
                  <a:cubicBezTo>
                    <a:pt x="2861299" y="632138"/>
                    <a:pt x="2401819" y="439105"/>
                    <a:pt x="1999318" y="603407"/>
                  </a:cubicBezTo>
                  <a:cubicBezTo>
                    <a:pt x="1909328" y="640149"/>
                    <a:pt x="1829836" y="691601"/>
                    <a:pt x="1762430" y="753897"/>
                  </a:cubicBezTo>
                  <a:cubicBezTo>
                    <a:pt x="1762292" y="754104"/>
                    <a:pt x="1762154" y="754173"/>
                    <a:pt x="1762016" y="754311"/>
                  </a:cubicBezTo>
                  <a:cubicBezTo>
                    <a:pt x="1749515" y="765914"/>
                    <a:pt x="1737360" y="777862"/>
                    <a:pt x="1725758" y="790224"/>
                  </a:cubicBezTo>
                  <a:cubicBezTo>
                    <a:pt x="1725619" y="790431"/>
                    <a:pt x="1725481" y="790569"/>
                    <a:pt x="1725274" y="790777"/>
                  </a:cubicBezTo>
                  <a:cubicBezTo>
                    <a:pt x="1725136" y="790845"/>
                    <a:pt x="1724998" y="790984"/>
                    <a:pt x="1724860" y="791122"/>
                  </a:cubicBezTo>
                  <a:cubicBezTo>
                    <a:pt x="1579895" y="928075"/>
                    <a:pt x="1401297" y="1023037"/>
                    <a:pt x="1209301" y="1067790"/>
                  </a:cubicBezTo>
                  <a:cubicBezTo>
                    <a:pt x="987676" y="1119518"/>
                    <a:pt x="748302" y="1104325"/>
                    <a:pt x="522465" y="1009431"/>
                  </a:cubicBezTo>
                  <a:cubicBezTo>
                    <a:pt x="296559" y="914538"/>
                    <a:pt x="118168" y="754173"/>
                    <a:pt x="0" y="559690"/>
                  </a:cubicBezTo>
                  <a:cubicBezTo>
                    <a:pt x="104078" y="392419"/>
                    <a:pt x="163197" y="199110"/>
                    <a:pt x="168929" y="0"/>
                  </a:cubicBezTo>
                  <a:cubicBezTo>
                    <a:pt x="177631" y="298976"/>
                    <a:pt x="357334" y="579926"/>
                    <a:pt x="651061" y="703342"/>
                  </a:cubicBezTo>
                  <a:cubicBezTo>
                    <a:pt x="944235" y="826551"/>
                    <a:pt x="1269870" y="758731"/>
                    <a:pt x="1489491" y="556651"/>
                  </a:cubicBezTo>
                  <a:cubicBezTo>
                    <a:pt x="1489630" y="556513"/>
                    <a:pt x="1489698" y="556444"/>
                    <a:pt x="1489837" y="556306"/>
                  </a:cubicBezTo>
                  <a:cubicBezTo>
                    <a:pt x="1489837" y="556306"/>
                    <a:pt x="1489975" y="556306"/>
                    <a:pt x="1489975" y="556237"/>
                  </a:cubicBezTo>
                  <a:cubicBezTo>
                    <a:pt x="1503373" y="543875"/>
                    <a:pt x="1516357" y="531029"/>
                    <a:pt x="1528927" y="517700"/>
                  </a:cubicBezTo>
                  <a:lnTo>
                    <a:pt x="1529134" y="517492"/>
                  </a:lnTo>
                  <a:cubicBezTo>
                    <a:pt x="1626582" y="425569"/>
                    <a:pt x="1742333" y="349737"/>
                    <a:pt x="1873829" y="296075"/>
                  </a:cubicBezTo>
                  <a:cubicBezTo>
                    <a:pt x="1929840" y="273215"/>
                    <a:pt x="1986541" y="255189"/>
                    <a:pt x="2043656" y="241860"/>
                  </a:cubicBezTo>
                  <a:cubicBezTo>
                    <a:pt x="2569851" y="118927"/>
                    <a:pt x="3122220" y="392902"/>
                    <a:pt x="3333002" y="909151"/>
                  </a:cubicBezTo>
                  <a:cubicBezTo>
                    <a:pt x="3543784" y="1425470"/>
                    <a:pt x="3341013" y="2007674"/>
                    <a:pt x="2879048" y="2288141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6E61A95-3502-0A61-9C23-69FED4FFD123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1D36869-808B-F28E-69BA-A8DB8D16B3F6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D7B1668-CE51-C022-7A78-423A67E5C3F2}"/>
                </a:ext>
              </a:extLst>
            </p:cNvPr>
            <p:cNvSpPr/>
            <p:nvPr/>
          </p:nvSpPr>
          <p:spPr>
            <a:xfrm>
              <a:off x="6083590" y="3435494"/>
              <a:ext cx="1858077" cy="2774807"/>
            </a:xfrm>
            <a:custGeom>
              <a:avLst/>
              <a:gdLst>
                <a:gd name="connsiteX0" fmla="*/ 2046281 w 2287657"/>
                <a:gd name="connsiteY0" fmla="*/ 2043656 h 3416332"/>
                <a:gd name="connsiteX1" fmla="*/ 1378990 w 2287657"/>
                <a:gd name="connsiteY1" fmla="*/ 3333002 h 3416332"/>
                <a:gd name="connsiteX2" fmla="*/ 0 w 2287657"/>
                <a:gd name="connsiteY2" fmla="*/ 2879048 h 3416332"/>
                <a:gd name="connsiteX3" fmla="*/ 81771 w 2287657"/>
                <a:gd name="connsiteY3" fmla="*/ 2720754 h 3416332"/>
                <a:gd name="connsiteX4" fmla="*/ 168929 w 2287657"/>
                <a:gd name="connsiteY4" fmla="*/ 2319427 h 3416332"/>
                <a:gd name="connsiteX5" fmla="*/ 227219 w 2287657"/>
                <a:gd name="connsiteY5" fmla="*/ 2594437 h 3416332"/>
                <a:gd name="connsiteX6" fmla="*/ 1253502 w 2287657"/>
                <a:gd name="connsiteY6" fmla="*/ 3025670 h 3416332"/>
                <a:gd name="connsiteX7" fmla="*/ 1684734 w 2287657"/>
                <a:gd name="connsiteY7" fmla="*/ 1999318 h 3416332"/>
                <a:gd name="connsiteX8" fmla="*/ 1534590 w 2287657"/>
                <a:gd name="connsiteY8" fmla="*/ 1762845 h 3416332"/>
                <a:gd name="connsiteX9" fmla="*/ 1534521 w 2287657"/>
                <a:gd name="connsiteY9" fmla="*/ 1762776 h 3416332"/>
                <a:gd name="connsiteX10" fmla="*/ 1497019 w 2287657"/>
                <a:gd name="connsiteY10" fmla="*/ 1724860 h 3416332"/>
                <a:gd name="connsiteX11" fmla="*/ 1496743 w 2287657"/>
                <a:gd name="connsiteY11" fmla="*/ 1724583 h 3416332"/>
                <a:gd name="connsiteX12" fmla="*/ 1220282 w 2287657"/>
                <a:gd name="connsiteY12" fmla="*/ 1209301 h 3416332"/>
                <a:gd name="connsiteX13" fmla="*/ 1278710 w 2287657"/>
                <a:gd name="connsiteY13" fmla="*/ 522465 h 3416332"/>
                <a:gd name="connsiteX14" fmla="*/ 1728451 w 2287657"/>
                <a:gd name="connsiteY14" fmla="*/ 0 h 3416332"/>
                <a:gd name="connsiteX15" fmla="*/ 2287658 w 2287657"/>
                <a:gd name="connsiteY15" fmla="*/ 168929 h 3416332"/>
                <a:gd name="connsiteX16" fmla="*/ 1584799 w 2287657"/>
                <a:gd name="connsiteY16" fmla="*/ 651061 h 3416332"/>
                <a:gd name="connsiteX17" fmla="*/ 1731904 w 2287657"/>
                <a:gd name="connsiteY17" fmla="*/ 1489975 h 3416332"/>
                <a:gd name="connsiteX18" fmla="*/ 1732042 w 2287657"/>
                <a:gd name="connsiteY18" fmla="*/ 1490113 h 3416332"/>
                <a:gd name="connsiteX19" fmla="*/ 1770511 w 2287657"/>
                <a:gd name="connsiteY19" fmla="*/ 1528996 h 3416332"/>
                <a:gd name="connsiteX20" fmla="*/ 1770648 w 2287657"/>
                <a:gd name="connsiteY20" fmla="*/ 1529134 h 3416332"/>
                <a:gd name="connsiteX21" fmla="*/ 1992066 w 2287657"/>
                <a:gd name="connsiteY21" fmla="*/ 1873829 h 3416332"/>
                <a:gd name="connsiteX22" fmla="*/ 2046281 w 2287657"/>
                <a:gd name="connsiteY22" fmla="*/ 2043656 h 341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87657" h="3416332">
                  <a:moveTo>
                    <a:pt x="2046281" y="2043656"/>
                  </a:moveTo>
                  <a:cubicBezTo>
                    <a:pt x="2169145" y="2569851"/>
                    <a:pt x="1895239" y="3122220"/>
                    <a:pt x="1378990" y="3333002"/>
                  </a:cubicBezTo>
                  <a:cubicBezTo>
                    <a:pt x="862672" y="3543784"/>
                    <a:pt x="280467" y="3341013"/>
                    <a:pt x="0" y="2879048"/>
                  </a:cubicBezTo>
                  <a:cubicBezTo>
                    <a:pt x="30940" y="2829322"/>
                    <a:pt x="58359" y="2776489"/>
                    <a:pt x="81771" y="2720754"/>
                  </a:cubicBezTo>
                  <a:cubicBezTo>
                    <a:pt x="136884" y="2589534"/>
                    <a:pt x="165131" y="2453617"/>
                    <a:pt x="168929" y="2319427"/>
                  </a:cubicBezTo>
                  <a:cubicBezTo>
                    <a:pt x="171554" y="2411350"/>
                    <a:pt x="190408" y="2504310"/>
                    <a:pt x="227219" y="2594437"/>
                  </a:cubicBezTo>
                  <a:cubicBezTo>
                    <a:pt x="391520" y="2996870"/>
                    <a:pt x="851069" y="3189971"/>
                    <a:pt x="1253502" y="3025670"/>
                  </a:cubicBezTo>
                  <a:cubicBezTo>
                    <a:pt x="1655934" y="2861299"/>
                    <a:pt x="1849036" y="2401819"/>
                    <a:pt x="1684734" y="1999318"/>
                  </a:cubicBezTo>
                  <a:cubicBezTo>
                    <a:pt x="1648061" y="1909466"/>
                    <a:pt x="1596747" y="1830182"/>
                    <a:pt x="1534590" y="1762845"/>
                  </a:cubicBezTo>
                  <a:lnTo>
                    <a:pt x="1534521" y="1762776"/>
                  </a:lnTo>
                  <a:cubicBezTo>
                    <a:pt x="1522434" y="1749653"/>
                    <a:pt x="1509934" y="1737084"/>
                    <a:pt x="1497019" y="1724860"/>
                  </a:cubicBezTo>
                  <a:cubicBezTo>
                    <a:pt x="1496950" y="1724791"/>
                    <a:pt x="1496812" y="1724722"/>
                    <a:pt x="1496743" y="1724583"/>
                  </a:cubicBezTo>
                  <a:cubicBezTo>
                    <a:pt x="1359928" y="1579688"/>
                    <a:pt x="1265035" y="1401159"/>
                    <a:pt x="1220282" y="1209301"/>
                  </a:cubicBezTo>
                  <a:cubicBezTo>
                    <a:pt x="1168623" y="987676"/>
                    <a:pt x="1183817" y="748302"/>
                    <a:pt x="1278710" y="522465"/>
                  </a:cubicBezTo>
                  <a:cubicBezTo>
                    <a:pt x="1373603" y="296559"/>
                    <a:pt x="1533968" y="118168"/>
                    <a:pt x="1728451" y="0"/>
                  </a:cubicBezTo>
                  <a:cubicBezTo>
                    <a:pt x="1895584" y="103941"/>
                    <a:pt x="2088686" y="163128"/>
                    <a:pt x="2287658" y="168929"/>
                  </a:cubicBezTo>
                  <a:cubicBezTo>
                    <a:pt x="1988889" y="177839"/>
                    <a:pt x="1708146" y="357472"/>
                    <a:pt x="1584799" y="651061"/>
                  </a:cubicBezTo>
                  <a:cubicBezTo>
                    <a:pt x="1461521" y="944443"/>
                    <a:pt x="1529479" y="1270353"/>
                    <a:pt x="1731904" y="1489975"/>
                  </a:cubicBezTo>
                  <a:cubicBezTo>
                    <a:pt x="1731950" y="1490021"/>
                    <a:pt x="1731996" y="1490067"/>
                    <a:pt x="1732042" y="1490113"/>
                  </a:cubicBezTo>
                  <a:cubicBezTo>
                    <a:pt x="1744404" y="1503511"/>
                    <a:pt x="1757181" y="1516495"/>
                    <a:pt x="1770511" y="1528996"/>
                  </a:cubicBezTo>
                  <a:cubicBezTo>
                    <a:pt x="1770580" y="1528996"/>
                    <a:pt x="1770648" y="1529065"/>
                    <a:pt x="1770648" y="1529134"/>
                  </a:cubicBezTo>
                  <a:cubicBezTo>
                    <a:pt x="1862572" y="1626582"/>
                    <a:pt x="1938404" y="1742333"/>
                    <a:pt x="1992066" y="1873829"/>
                  </a:cubicBezTo>
                  <a:cubicBezTo>
                    <a:pt x="2014926" y="1929840"/>
                    <a:pt x="2032952" y="1986541"/>
                    <a:pt x="2046281" y="2043656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312D225A-EF27-E8C8-8763-A9B3CD786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82026638-6DC9-5D0A-B7CD-85165C76F7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A73E1846-F317-673B-134C-C5FB594366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2569221C-EBCE-B004-3E49-8B156456BA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280CB559-6312-9135-BFCD-FE859BE4A35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0075BCBF-A7B5-3E6D-CFE8-A00564F5758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8F4E6D79-DA26-D607-6232-01C63CA34A9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25901164-08E5-7FB3-CE93-471F7E6DD46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A84974B9-EB04-791F-44D2-1A8194AA7D38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0395A20-D787-64FF-2176-58F9102A4DA6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A2C2396-680F-8048-5431-9B599B9009C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12FD1F96-A48B-A48C-7F87-71D29ADA4A74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01D2EAC-93BB-FB03-720F-C156E0D437EF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00BC26F-4E53-A97D-734E-AF8F929E1EC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AF283B3B-A361-59A5-01BB-C3182B14F7C8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289C862-7650-1600-20FF-E0F3B938C66F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9B91388-2033-3050-52A7-CA186A723C1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DAAA7968-6EDF-231C-632F-59BE58973288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C44533C-CC18-0936-00CA-AB2F8489E5C6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9F1989B-4312-3705-172F-AA0DDBB7D682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89406E38-AA48-89C5-73BD-5F6D6FABB067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B63540E-325E-E633-C569-10AEFE9E81E5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811D611-BE5E-03B4-CF58-C4561939F67F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8CF4E171-1342-2CE4-8826-8818FE5430D8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B66CB3A-330E-A503-BE75-1B170E0F03E0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DA9794F-8413-0D42-92E1-726DDC36D59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9F7A7212-F44B-A42A-AD0D-CD9E8400A73F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9FE5446E-A5E9-6608-0EC3-E37EA581874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2ECC5E4-E8C3-6EA4-9077-E3734BAF148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26CBBFD8-3C73-7D91-8CD3-655BE1EF42C5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27ADB56-637D-186E-9B0C-8FB41765228A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CD56D50-5D3C-4982-68CF-925C3848E03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D8BB2FE-8A07-983B-0C06-408025289BA1}"/>
              </a:ext>
            </a:extLst>
          </p:cNvPr>
          <p:cNvGrpSpPr/>
          <p:nvPr/>
        </p:nvGrpSpPr>
        <p:grpSpPr>
          <a:xfrm rot="1365405">
            <a:off x="1664962" y="-1015850"/>
            <a:ext cx="8866572" cy="8866572"/>
            <a:chOff x="1362075" y="-1304925"/>
            <a:chExt cx="9467850" cy="946785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653A408-5A31-F711-9BE7-11AE7122193B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3F71A98-C1E7-5CE5-FCCA-D3158A0138C1}"/>
                </a:ext>
              </a:extLst>
            </p:cNvPr>
            <p:cNvSpPr/>
            <p:nvPr/>
          </p:nvSpPr>
          <p:spPr>
            <a:xfrm>
              <a:off x="4402710" y="4391811"/>
              <a:ext cx="2896562" cy="1810655"/>
            </a:xfrm>
            <a:custGeom>
              <a:avLst/>
              <a:gdLst>
                <a:gd name="connsiteX0" fmla="*/ 3566237 w 3566236"/>
                <a:gd name="connsiteY0" fmla="*/ 547170 h 2229272"/>
                <a:gd name="connsiteX1" fmla="*/ 2727875 w 3566236"/>
                <a:gd name="connsiteY1" fmla="*/ 390672 h 2229272"/>
                <a:gd name="connsiteX2" fmla="*/ 2238699 w 3566236"/>
                <a:gd name="connsiteY2" fmla="*/ 1089318 h 2229272"/>
                <a:gd name="connsiteX3" fmla="*/ 2238699 w 3566236"/>
                <a:gd name="connsiteY3" fmla="*/ 1089525 h 2229272"/>
                <a:gd name="connsiteX4" fmla="*/ 2238699 w 3566236"/>
                <a:gd name="connsiteY4" fmla="*/ 1089802 h 2229272"/>
                <a:gd name="connsiteX5" fmla="*/ 2238699 w 3566236"/>
                <a:gd name="connsiteY5" fmla="*/ 1089871 h 2229272"/>
                <a:gd name="connsiteX6" fmla="*/ 2238423 w 3566236"/>
                <a:gd name="connsiteY6" fmla="*/ 1142013 h 2229272"/>
                <a:gd name="connsiteX7" fmla="*/ 2151265 w 3566236"/>
                <a:gd name="connsiteY7" fmla="*/ 1543341 h 2229272"/>
                <a:gd name="connsiteX8" fmla="*/ 2069494 w 3566236"/>
                <a:gd name="connsiteY8" fmla="*/ 1701635 h 2229272"/>
                <a:gd name="connsiteX9" fmla="*/ 685946 w 3566236"/>
                <a:gd name="connsiteY9" fmla="*/ 2141638 h 2229272"/>
                <a:gd name="connsiteX10" fmla="*/ 31777 w 3566236"/>
                <a:gd name="connsiteY10" fmla="*/ 845593 h 2229272"/>
                <a:gd name="connsiteX11" fmla="*/ 201604 w 3566236"/>
                <a:gd name="connsiteY11" fmla="*/ 791378 h 2229272"/>
                <a:gd name="connsiteX12" fmla="*/ 546299 w 3566236"/>
                <a:gd name="connsiteY12" fmla="*/ 569961 h 2229272"/>
                <a:gd name="connsiteX13" fmla="*/ 393738 w 3566236"/>
                <a:gd name="connsiteY13" fmla="*/ 804915 h 2229272"/>
                <a:gd name="connsiteX14" fmla="*/ 814542 w 3566236"/>
                <a:gd name="connsiteY14" fmla="*/ 1835548 h 2229272"/>
                <a:gd name="connsiteX15" fmla="*/ 1845176 w 3566236"/>
                <a:gd name="connsiteY15" fmla="*/ 1414745 h 2229272"/>
                <a:gd name="connsiteX16" fmla="*/ 1906159 w 3566236"/>
                <a:gd name="connsiteY16" fmla="*/ 1140839 h 2229272"/>
                <a:gd name="connsiteX17" fmla="*/ 1906159 w 3566236"/>
                <a:gd name="connsiteY17" fmla="*/ 1140356 h 2229272"/>
                <a:gd name="connsiteX18" fmla="*/ 1906504 w 3566236"/>
                <a:gd name="connsiteY18" fmla="*/ 1087454 h 2229272"/>
                <a:gd name="connsiteX19" fmla="*/ 1906504 w 3566236"/>
                <a:gd name="connsiteY19" fmla="*/ 1086970 h 2229272"/>
                <a:gd name="connsiteX20" fmla="*/ 2075433 w 3566236"/>
                <a:gd name="connsiteY20" fmla="*/ 527832 h 2229272"/>
                <a:gd name="connsiteX21" fmla="*/ 2602387 w 3566236"/>
                <a:gd name="connsiteY21" fmla="*/ 83340 h 2229272"/>
                <a:gd name="connsiteX22" fmla="*/ 3289776 w 3566236"/>
                <a:gd name="connsiteY22" fmla="*/ 31888 h 2229272"/>
                <a:gd name="connsiteX23" fmla="*/ 3566237 w 3566236"/>
                <a:gd name="connsiteY23" fmla="*/ 547170 h 2229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566236" h="2229272">
                  <a:moveTo>
                    <a:pt x="3566237" y="547170"/>
                  </a:moveTo>
                  <a:cubicBezTo>
                    <a:pt x="3348687" y="341844"/>
                    <a:pt x="3022915" y="270226"/>
                    <a:pt x="2727875" y="390672"/>
                  </a:cubicBezTo>
                  <a:cubicBezTo>
                    <a:pt x="2432837" y="511188"/>
                    <a:pt x="2250302" y="790342"/>
                    <a:pt x="2238699" y="1089318"/>
                  </a:cubicBezTo>
                  <a:lnTo>
                    <a:pt x="2238699" y="1089525"/>
                  </a:lnTo>
                  <a:cubicBezTo>
                    <a:pt x="2238630" y="1089595"/>
                    <a:pt x="2238630" y="1089732"/>
                    <a:pt x="2238699" y="1089802"/>
                  </a:cubicBezTo>
                  <a:lnTo>
                    <a:pt x="2238699" y="1089871"/>
                  </a:lnTo>
                  <a:cubicBezTo>
                    <a:pt x="2238008" y="1107206"/>
                    <a:pt x="2237939" y="1124609"/>
                    <a:pt x="2238423" y="1142013"/>
                  </a:cubicBezTo>
                  <a:cubicBezTo>
                    <a:pt x="2234624" y="1276204"/>
                    <a:pt x="2206377" y="1412120"/>
                    <a:pt x="2151265" y="1543341"/>
                  </a:cubicBezTo>
                  <a:cubicBezTo>
                    <a:pt x="2127852" y="1599075"/>
                    <a:pt x="2100434" y="1651909"/>
                    <a:pt x="2069494" y="1701635"/>
                  </a:cubicBezTo>
                  <a:cubicBezTo>
                    <a:pt x="1784331" y="2160699"/>
                    <a:pt x="1200054" y="2357599"/>
                    <a:pt x="685946" y="2141638"/>
                  </a:cubicBezTo>
                  <a:cubicBezTo>
                    <a:pt x="171837" y="1925607"/>
                    <a:pt x="-96474" y="1370545"/>
                    <a:pt x="31777" y="845593"/>
                  </a:cubicBezTo>
                  <a:cubicBezTo>
                    <a:pt x="88892" y="832264"/>
                    <a:pt x="145593" y="814239"/>
                    <a:pt x="201604" y="791378"/>
                  </a:cubicBezTo>
                  <a:cubicBezTo>
                    <a:pt x="333101" y="737716"/>
                    <a:pt x="448851" y="661884"/>
                    <a:pt x="546299" y="569961"/>
                  </a:cubicBezTo>
                  <a:cubicBezTo>
                    <a:pt x="483452" y="636676"/>
                    <a:pt x="431309" y="715478"/>
                    <a:pt x="393738" y="804915"/>
                  </a:cubicBezTo>
                  <a:cubicBezTo>
                    <a:pt x="225361" y="1205690"/>
                    <a:pt x="413767" y="1667172"/>
                    <a:pt x="814542" y="1835548"/>
                  </a:cubicBezTo>
                  <a:cubicBezTo>
                    <a:pt x="1215317" y="2003925"/>
                    <a:pt x="1676799" y="1815520"/>
                    <a:pt x="1845176" y="1414745"/>
                  </a:cubicBezTo>
                  <a:cubicBezTo>
                    <a:pt x="1882815" y="1325170"/>
                    <a:pt x="1902636" y="1232556"/>
                    <a:pt x="1906159" y="1140839"/>
                  </a:cubicBezTo>
                  <a:lnTo>
                    <a:pt x="1906159" y="1140356"/>
                  </a:lnTo>
                  <a:cubicBezTo>
                    <a:pt x="1906918" y="1122676"/>
                    <a:pt x="1906987" y="1105065"/>
                    <a:pt x="1906504" y="1087454"/>
                  </a:cubicBezTo>
                  <a:cubicBezTo>
                    <a:pt x="1906435" y="1087315"/>
                    <a:pt x="1906435" y="1087108"/>
                    <a:pt x="1906504" y="1086970"/>
                  </a:cubicBezTo>
                  <a:cubicBezTo>
                    <a:pt x="1912305" y="888067"/>
                    <a:pt x="1971423" y="694966"/>
                    <a:pt x="2075433" y="527832"/>
                  </a:cubicBezTo>
                  <a:cubicBezTo>
                    <a:pt x="2195466" y="334524"/>
                    <a:pt x="2375583" y="175954"/>
                    <a:pt x="2602387" y="83340"/>
                  </a:cubicBezTo>
                  <a:cubicBezTo>
                    <a:pt x="2829192" y="-9274"/>
                    <a:pt x="3068704" y="-22051"/>
                    <a:pt x="3289776" y="31888"/>
                  </a:cubicBezTo>
                  <a:cubicBezTo>
                    <a:pt x="3334529" y="223746"/>
                    <a:pt x="3429422" y="402275"/>
                    <a:pt x="3566237" y="54717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C2DB9CB-602B-2197-E90C-9A686E22D0C8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4F55BC9-37EC-63F1-2D40-4D625E44B651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F125472-59C2-81D0-2AE2-4E006DEB86D7}"/>
                </a:ext>
              </a:extLst>
            </p:cNvPr>
            <p:cNvSpPr/>
            <p:nvPr/>
          </p:nvSpPr>
          <p:spPr>
            <a:xfrm>
              <a:off x="3321409" y="1735710"/>
              <a:ext cx="1810689" cy="2896057"/>
            </a:xfrm>
            <a:custGeom>
              <a:avLst/>
              <a:gdLst>
                <a:gd name="connsiteX0" fmla="*/ 2197426 w 2229313"/>
                <a:gd name="connsiteY0" fmla="*/ 3289776 h 3565614"/>
                <a:gd name="connsiteX1" fmla="*/ 1682696 w 2229313"/>
                <a:gd name="connsiteY1" fmla="*/ 3565615 h 3565614"/>
                <a:gd name="connsiteX2" fmla="*/ 1838572 w 2229313"/>
                <a:gd name="connsiteY2" fmla="*/ 2727875 h 3565614"/>
                <a:gd name="connsiteX3" fmla="*/ 1139857 w 2229313"/>
                <a:gd name="connsiteY3" fmla="*/ 2238699 h 3565614"/>
                <a:gd name="connsiteX4" fmla="*/ 1139443 w 2229313"/>
                <a:gd name="connsiteY4" fmla="*/ 2238699 h 3565614"/>
                <a:gd name="connsiteX5" fmla="*/ 1087300 w 2229313"/>
                <a:gd name="connsiteY5" fmla="*/ 2238423 h 3565614"/>
                <a:gd name="connsiteX6" fmla="*/ 685972 w 2229313"/>
                <a:gd name="connsiteY6" fmla="*/ 2151265 h 3565614"/>
                <a:gd name="connsiteX7" fmla="*/ 527679 w 2229313"/>
                <a:gd name="connsiteY7" fmla="*/ 2069494 h 3565614"/>
                <a:gd name="connsiteX8" fmla="*/ 87676 w 2229313"/>
                <a:gd name="connsiteY8" fmla="*/ 685946 h 3565614"/>
                <a:gd name="connsiteX9" fmla="*/ 1383720 w 2229313"/>
                <a:gd name="connsiteY9" fmla="*/ 31777 h 3565614"/>
                <a:gd name="connsiteX10" fmla="*/ 1437935 w 2229313"/>
                <a:gd name="connsiteY10" fmla="*/ 201604 h 3565614"/>
                <a:gd name="connsiteX11" fmla="*/ 1659353 w 2229313"/>
                <a:gd name="connsiteY11" fmla="*/ 546299 h 3565614"/>
                <a:gd name="connsiteX12" fmla="*/ 1424399 w 2229313"/>
                <a:gd name="connsiteY12" fmla="*/ 393738 h 3565614"/>
                <a:gd name="connsiteX13" fmla="*/ 393765 w 2229313"/>
                <a:gd name="connsiteY13" fmla="*/ 814542 h 3565614"/>
                <a:gd name="connsiteX14" fmla="*/ 814569 w 2229313"/>
                <a:gd name="connsiteY14" fmla="*/ 1845176 h 3565614"/>
                <a:gd name="connsiteX15" fmla="*/ 1088474 w 2229313"/>
                <a:gd name="connsiteY15" fmla="*/ 1906159 h 3565614"/>
                <a:gd name="connsiteX16" fmla="*/ 1141860 w 2229313"/>
                <a:gd name="connsiteY16" fmla="*/ 1906504 h 3565614"/>
                <a:gd name="connsiteX17" fmla="*/ 1701481 w 2229313"/>
                <a:gd name="connsiteY17" fmla="*/ 2075433 h 3565614"/>
                <a:gd name="connsiteX18" fmla="*/ 2145974 w 2229313"/>
                <a:gd name="connsiteY18" fmla="*/ 2602387 h 3565614"/>
                <a:gd name="connsiteX19" fmla="*/ 2197426 w 2229313"/>
                <a:gd name="connsiteY19" fmla="*/ 3289776 h 3565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29313" h="3565614">
                  <a:moveTo>
                    <a:pt x="2197426" y="3289776"/>
                  </a:moveTo>
                  <a:cubicBezTo>
                    <a:pt x="2005844" y="3334391"/>
                    <a:pt x="1827522" y="3429146"/>
                    <a:pt x="1682696" y="3565615"/>
                  </a:cubicBezTo>
                  <a:cubicBezTo>
                    <a:pt x="1887607" y="3347996"/>
                    <a:pt x="1958950" y="3022638"/>
                    <a:pt x="1838572" y="2727875"/>
                  </a:cubicBezTo>
                  <a:cubicBezTo>
                    <a:pt x="1718126" y="2432767"/>
                    <a:pt x="1438902" y="2250233"/>
                    <a:pt x="1139857" y="2238699"/>
                  </a:cubicBezTo>
                  <a:lnTo>
                    <a:pt x="1139443" y="2238699"/>
                  </a:lnTo>
                  <a:cubicBezTo>
                    <a:pt x="1122108" y="2238008"/>
                    <a:pt x="1104704" y="2237939"/>
                    <a:pt x="1087300" y="2238423"/>
                  </a:cubicBezTo>
                  <a:cubicBezTo>
                    <a:pt x="953041" y="2234624"/>
                    <a:pt x="817193" y="2206377"/>
                    <a:pt x="685972" y="2151265"/>
                  </a:cubicBezTo>
                  <a:cubicBezTo>
                    <a:pt x="630238" y="2127852"/>
                    <a:pt x="577405" y="2100503"/>
                    <a:pt x="527679" y="2069494"/>
                  </a:cubicBezTo>
                  <a:cubicBezTo>
                    <a:pt x="68545" y="1784400"/>
                    <a:pt x="-128355" y="1200054"/>
                    <a:pt x="87676" y="685946"/>
                  </a:cubicBezTo>
                  <a:cubicBezTo>
                    <a:pt x="303706" y="171837"/>
                    <a:pt x="858769" y="-96474"/>
                    <a:pt x="1383720" y="31777"/>
                  </a:cubicBezTo>
                  <a:cubicBezTo>
                    <a:pt x="1397050" y="88892"/>
                    <a:pt x="1415075" y="145593"/>
                    <a:pt x="1437935" y="201604"/>
                  </a:cubicBezTo>
                  <a:cubicBezTo>
                    <a:pt x="1491598" y="333101"/>
                    <a:pt x="1567429" y="448851"/>
                    <a:pt x="1659353" y="546299"/>
                  </a:cubicBezTo>
                  <a:cubicBezTo>
                    <a:pt x="1592637" y="483452"/>
                    <a:pt x="1513836" y="431309"/>
                    <a:pt x="1424399" y="393738"/>
                  </a:cubicBezTo>
                  <a:cubicBezTo>
                    <a:pt x="1023624" y="225361"/>
                    <a:pt x="562142" y="413767"/>
                    <a:pt x="393765" y="814542"/>
                  </a:cubicBezTo>
                  <a:cubicBezTo>
                    <a:pt x="225388" y="1215317"/>
                    <a:pt x="413793" y="1676799"/>
                    <a:pt x="814569" y="1845176"/>
                  </a:cubicBezTo>
                  <a:cubicBezTo>
                    <a:pt x="904144" y="1882815"/>
                    <a:pt x="996758" y="1902636"/>
                    <a:pt x="1088474" y="1906159"/>
                  </a:cubicBezTo>
                  <a:cubicBezTo>
                    <a:pt x="1106293" y="1906918"/>
                    <a:pt x="1124111" y="1906987"/>
                    <a:pt x="1141860" y="1906504"/>
                  </a:cubicBezTo>
                  <a:cubicBezTo>
                    <a:pt x="1340970" y="1912236"/>
                    <a:pt x="1534210" y="1971355"/>
                    <a:pt x="1701481" y="2075433"/>
                  </a:cubicBezTo>
                  <a:cubicBezTo>
                    <a:pt x="1894790" y="2195466"/>
                    <a:pt x="2053360" y="2375583"/>
                    <a:pt x="2145974" y="2602387"/>
                  </a:cubicBezTo>
                  <a:cubicBezTo>
                    <a:pt x="2238588" y="2829192"/>
                    <a:pt x="2251365" y="3068704"/>
                    <a:pt x="2197426" y="3289776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BB958F5-170A-271A-3335-652DCCEA1A65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BC93C9A-2122-A944-2DB5-3A608EF0EEC2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9A433BA-C67C-C3BF-C408-FF09F57EFBAB}"/>
                </a:ext>
              </a:extLst>
            </p:cNvPr>
            <p:cNvSpPr/>
            <p:nvPr/>
          </p:nvSpPr>
          <p:spPr>
            <a:xfrm>
              <a:off x="4892029" y="654409"/>
              <a:ext cx="2896150" cy="1810689"/>
            </a:xfrm>
            <a:custGeom>
              <a:avLst/>
              <a:gdLst>
                <a:gd name="connsiteX0" fmla="*/ 3533977 w 3565729"/>
                <a:gd name="connsiteY0" fmla="*/ 1383720 h 2229313"/>
                <a:gd name="connsiteX1" fmla="*/ 3364149 w 3565729"/>
                <a:gd name="connsiteY1" fmla="*/ 1437935 h 2229313"/>
                <a:gd name="connsiteX2" fmla="*/ 3019454 w 3565729"/>
                <a:gd name="connsiteY2" fmla="*/ 1659353 h 2229313"/>
                <a:gd name="connsiteX3" fmla="*/ 3172015 w 3565729"/>
                <a:gd name="connsiteY3" fmla="*/ 1424399 h 2229313"/>
                <a:gd name="connsiteX4" fmla="*/ 2751211 w 3565729"/>
                <a:gd name="connsiteY4" fmla="*/ 393765 h 2229313"/>
                <a:gd name="connsiteX5" fmla="*/ 1720578 w 3565729"/>
                <a:gd name="connsiteY5" fmla="*/ 814569 h 2229313"/>
                <a:gd name="connsiteX6" fmla="*/ 1659595 w 3565729"/>
                <a:gd name="connsiteY6" fmla="*/ 1088474 h 2229313"/>
                <a:gd name="connsiteX7" fmla="*/ 1659249 w 3565729"/>
                <a:gd name="connsiteY7" fmla="*/ 1141860 h 2229313"/>
                <a:gd name="connsiteX8" fmla="*/ 1490320 w 3565729"/>
                <a:gd name="connsiteY8" fmla="*/ 1701550 h 2229313"/>
                <a:gd name="connsiteX9" fmla="*/ 963366 w 3565729"/>
                <a:gd name="connsiteY9" fmla="*/ 2145974 h 2229313"/>
                <a:gd name="connsiteX10" fmla="*/ 275909 w 3565729"/>
                <a:gd name="connsiteY10" fmla="*/ 2197426 h 2229313"/>
                <a:gd name="connsiteX11" fmla="*/ 0 w 3565729"/>
                <a:gd name="connsiteY11" fmla="*/ 1682558 h 2229313"/>
                <a:gd name="connsiteX12" fmla="*/ 837809 w 3565729"/>
                <a:gd name="connsiteY12" fmla="*/ 1838572 h 2229313"/>
                <a:gd name="connsiteX13" fmla="*/ 1326985 w 3565729"/>
                <a:gd name="connsiteY13" fmla="*/ 1139788 h 2229313"/>
                <a:gd name="connsiteX14" fmla="*/ 1326985 w 3565729"/>
                <a:gd name="connsiteY14" fmla="*/ 1139512 h 2229313"/>
                <a:gd name="connsiteX15" fmla="*/ 1327261 w 3565729"/>
                <a:gd name="connsiteY15" fmla="*/ 1087300 h 2229313"/>
                <a:gd name="connsiteX16" fmla="*/ 1414489 w 3565729"/>
                <a:gd name="connsiteY16" fmla="*/ 685972 h 2229313"/>
                <a:gd name="connsiteX17" fmla="*/ 1496260 w 3565729"/>
                <a:gd name="connsiteY17" fmla="*/ 527679 h 2229313"/>
                <a:gd name="connsiteX18" fmla="*/ 2879808 w 3565729"/>
                <a:gd name="connsiteY18" fmla="*/ 87676 h 2229313"/>
                <a:gd name="connsiteX19" fmla="*/ 3533977 w 3565729"/>
                <a:gd name="connsiteY19" fmla="*/ 1383720 h 222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65729" h="2229313">
                  <a:moveTo>
                    <a:pt x="3533977" y="1383720"/>
                  </a:moveTo>
                  <a:cubicBezTo>
                    <a:pt x="3476861" y="1397050"/>
                    <a:pt x="3420160" y="1415075"/>
                    <a:pt x="3364149" y="1437935"/>
                  </a:cubicBezTo>
                  <a:cubicBezTo>
                    <a:pt x="3232653" y="1491598"/>
                    <a:pt x="3116902" y="1567429"/>
                    <a:pt x="3019454" y="1659353"/>
                  </a:cubicBezTo>
                  <a:cubicBezTo>
                    <a:pt x="3082302" y="1592637"/>
                    <a:pt x="3134445" y="1513836"/>
                    <a:pt x="3172015" y="1424399"/>
                  </a:cubicBezTo>
                  <a:cubicBezTo>
                    <a:pt x="3340392" y="1023624"/>
                    <a:pt x="3151987" y="562142"/>
                    <a:pt x="2751211" y="393765"/>
                  </a:cubicBezTo>
                  <a:cubicBezTo>
                    <a:pt x="2350436" y="225388"/>
                    <a:pt x="1888954" y="413793"/>
                    <a:pt x="1720578" y="814569"/>
                  </a:cubicBezTo>
                  <a:cubicBezTo>
                    <a:pt x="1682938" y="904144"/>
                    <a:pt x="1663117" y="996758"/>
                    <a:pt x="1659595" y="1088474"/>
                  </a:cubicBezTo>
                  <a:cubicBezTo>
                    <a:pt x="1658835" y="1106293"/>
                    <a:pt x="1658766" y="1124111"/>
                    <a:pt x="1659249" y="1141860"/>
                  </a:cubicBezTo>
                  <a:cubicBezTo>
                    <a:pt x="1653517" y="1340970"/>
                    <a:pt x="1594399" y="1534279"/>
                    <a:pt x="1490320" y="1701550"/>
                  </a:cubicBezTo>
                  <a:cubicBezTo>
                    <a:pt x="1370219" y="1894859"/>
                    <a:pt x="1190171" y="2053360"/>
                    <a:pt x="963366" y="2145974"/>
                  </a:cubicBezTo>
                  <a:cubicBezTo>
                    <a:pt x="736562" y="2238588"/>
                    <a:pt x="496981" y="2251365"/>
                    <a:pt x="275909" y="2197426"/>
                  </a:cubicBezTo>
                  <a:cubicBezTo>
                    <a:pt x="231224" y="2005775"/>
                    <a:pt x="136469" y="1827384"/>
                    <a:pt x="0" y="1682558"/>
                  </a:cubicBezTo>
                  <a:cubicBezTo>
                    <a:pt x="217550" y="1887538"/>
                    <a:pt x="543046" y="1958950"/>
                    <a:pt x="837809" y="1838572"/>
                  </a:cubicBezTo>
                  <a:cubicBezTo>
                    <a:pt x="1132986" y="1718126"/>
                    <a:pt x="1315451" y="1438833"/>
                    <a:pt x="1326985" y="1139788"/>
                  </a:cubicBezTo>
                  <a:lnTo>
                    <a:pt x="1326985" y="1139512"/>
                  </a:lnTo>
                  <a:cubicBezTo>
                    <a:pt x="1327745" y="1122177"/>
                    <a:pt x="1327814" y="1104704"/>
                    <a:pt x="1327261" y="1087300"/>
                  </a:cubicBezTo>
                  <a:cubicBezTo>
                    <a:pt x="1331060" y="953041"/>
                    <a:pt x="1359307" y="817193"/>
                    <a:pt x="1414489" y="685972"/>
                  </a:cubicBezTo>
                  <a:cubicBezTo>
                    <a:pt x="1437901" y="630238"/>
                    <a:pt x="1465250" y="577405"/>
                    <a:pt x="1496260" y="527679"/>
                  </a:cubicBezTo>
                  <a:cubicBezTo>
                    <a:pt x="1781353" y="68545"/>
                    <a:pt x="2365630" y="-128355"/>
                    <a:pt x="2879808" y="87676"/>
                  </a:cubicBezTo>
                  <a:cubicBezTo>
                    <a:pt x="3393916" y="303706"/>
                    <a:pt x="3662158" y="858769"/>
                    <a:pt x="3533977" y="138372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09C5D49-8B55-E53C-2E8F-6DBE3C232A43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D784D5C-DE8F-1274-2539-FA515764EBF9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589B0C1-3BE1-2410-F340-9692B8A56EC0}"/>
                </a:ext>
              </a:extLst>
            </p:cNvPr>
            <p:cNvSpPr/>
            <p:nvPr/>
          </p:nvSpPr>
          <p:spPr>
            <a:xfrm>
              <a:off x="7058811" y="2224412"/>
              <a:ext cx="1810655" cy="2896767"/>
            </a:xfrm>
            <a:custGeom>
              <a:avLst/>
              <a:gdLst>
                <a:gd name="connsiteX0" fmla="*/ 2141638 w 2229272"/>
                <a:gd name="connsiteY0" fmla="*/ 2880568 h 3566488"/>
                <a:gd name="connsiteX1" fmla="*/ 845593 w 2229272"/>
                <a:gd name="connsiteY1" fmla="*/ 3534736 h 3566488"/>
                <a:gd name="connsiteX2" fmla="*/ 791378 w 2229272"/>
                <a:gd name="connsiteY2" fmla="*/ 3364909 h 3566488"/>
                <a:gd name="connsiteX3" fmla="*/ 569961 w 2229272"/>
                <a:gd name="connsiteY3" fmla="*/ 3020214 h 3566488"/>
                <a:gd name="connsiteX4" fmla="*/ 804915 w 2229272"/>
                <a:gd name="connsiteY4" fmla="*/ 3172775 h 3566488"/>
                <a:gd name="connsiteX5" fmla="*/ 1835548 w 2229272"/>
                <a:gd name="connsiteY5" fmla="*/ 2751971 h 3566488"/>
                <a:gd name="connsiteX6" fmla="*/ 1414745 w 2229272"/>
                <a:gd name="connsiteY6" fmla="*/ 1721337 h 3566488"/>
                <a:gd name="connsiteX7" fmla="*/ 1140839 w 2229272"/>
                <a:gd name="connsiteY7" fmla="*/ 1660354 h 3566488"/>
                <a:gd name="connsiteX8" fmla="*/ 1140356 w 2229272"/>
                <a:gd name="connsiteY8" fmla="*/ 1660354 h 3566488"/>
                <a:gd name="connsiteX9" fmla="*/ 1087454 w 2229272"/>
                <a:gd name="connsiteY9" fmla="*/ 1660009 h 3566488"/>
                <a:gd name="connsiteX10" fmla="*/ 1086970 w 2229272"/>
                <a:gd name="connsiteY10" fmla="*/ 1660009 h 3566488"/>
                <a:gd name="connsiteX11" fmla="*/ 527763 w 2229272"/>
                <a:gd name="connsiteY11" fmla="*/ 1491080 h 3566488"/>
                <a:gd name="connsiteX12" fmla="*/ 83340 w 2229272"/>
                <a:gd name="connsiteY12" fmla="*/ 964126 h 3566488"/>
                <a:gd name="connsiteX13" fmla="*/ 31888 w 2229272"/>
                <a:gd name="connsiteY13" fmla="*/ 276668 h 3566488"/>
                <a:gd name="connsiteX14" fmla="*/ 547446 w 2229272"/>
                <a:gd name="connsiteY14" fmla="*/ 0 h 3566488"/>
                <a:gd name="connsiteX15" fmla="*/ 390672 w 2229272"/>
                <a:gd name="connsiteY15" fmla="*/ 838568 h 3566488"/>
                <a:gd name="connsiteX16" fmla="*/ 1089318 w 2229272"/>
                <a:gd name="connsiteY16" fmla="*/ 1327745 h 3566488"/>
                <a:gd name="connsiteX17" fmla="*/ 1089802 w 2229272"/>
                <a:gd name="connsiteY17" fmla="*/ 1327745 h 3566488"/>
                <a:gd name="connsiteX18" fmla="*/ 1142013 w 2229272"/>
                <a:gd name="connsiteY18" fmla="*/ 1328021 h 3566488"/>
                <a:gd name="connsiteX19" fmla="*/ 1142083 w 2229272"/>
                <a:gd name="connsiteY19" fmla="*/ 1328021 h 3566488"/>
                <a:gd name="connsiteX20" fmla="*/ 1543341 w 2229272"/>
                <a:gd name="connsiteY20" fmla="*/ 1415248 h 3566488"/>
                <a:gd name="connsiteX21" fmla="*/ 1701635 w 2229272"/>
                <a:gd name="connsiteY21" fmla="*/ 1497019 h 3566488"/>
                <a:gd name="connsiteX22" fmla="*/ 2141638 w 2229272"/>
                <a:gd name="connsiteY22" fmla="*/ 2880568 h 356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29272" h="3566488">
                  <a:moveTo>
                    <a:pt x="2141638" y="2880568"/>
                  </a:moveTo>
                  <a:cubicBezTo>
                    <a:pt x="1925607" y="3394676"/>
                    <a:pt x="1370545" y="3662918"/>
                    <a:pt x="845593" y="3534736"/>
                  </a:cubicBezTo>
                  <a:cubicBezTo>
                    <a:pt x="832264" y="3477621"/>
                    <a:pt x="814239" y="3420920"/>
                    <a:pt x="791378" y="3364909"/>
                  </a:cubicBezTo>
                  <a:cubicBezTo>
                    <a:pt x="737716" y="3233412"/>
                    <a:pt x="661884" y="3117662"/>
                    <a:pt x="569961" y="3020214"/>
                  </a:cubicBezTo>
                  <a:cubicBezTo>
                    <a:pt x="636676" y="3083061"/>
                    <a:pt x="715478" y="3135204"/>
                    <a:pt x="804915" y="3172775"/>
                  </a:cubicBezTo>
                  <a:cubicBezTo>
                    <a:pt x="1205690" y="3341152"/>
                    <a:pt x="1667172" y="3152746"/>
                    <a:pt x="1835548" y="2751971"/>
                  </a:cubicBezTo>
                  <a:cubicBezTo>
                    <a:pt x="2003925" y="2351196"/>
                    <a:pt x="1815520" y="1889714"/>
                    <a:pt x="1414745" y="1721337"/>
                  </a:cubicBezTo>
                  <a:cubicBezTo>
                    <a:pt x="1325170" y="1683698"/>
                    <a:pt x="1232556" y="1663876"/>
                    <a:pt x="1140839" y="1660354"/>
                  </a:cubicBezTo>
                  <a:lnTo>
                    <a:pt x="1140356" y="1660354"/>
                  </a:lnTo>
                  <a:cubicBezTo>
                    <a:pt x="1122676" y="1659595"/>
                    <a:pt x="1105065" y="1659525"/>
                    <a:pt x="1087454" y="1660009"/>
                  </a:cubicBezTo>
                  <a:lnTo>
                    <a:pt x="1086970" y="1660009"/>
                  </a:lnTo>
                  <a:cubicBezTo>
                    <a:pt x="887998" y="1654208"/>
                    <a:pt x="694897" y="1595020"/>
                    <a:pt x="527763" y="1491080"/>
                  </a:cubicBezTo>
                  <a:cubicBezTo>
                    <a:pt x="334455" y="1370979"/>
                    <a:pt x="175954" y="1190930"/>
                    <a:pt x="83340" y="964126"/>
                  </a:cubicBezTo>
                  <a:cubicBezTo>
                    <a:pt x="-9274" y="737321"/>
                    <a:pt x="-22051" y="497740"/>
                    <a:pt x="31888" y="276668"/>
                  </a:cubicBezTo>
                  <a:cubicBezTo>
                    <a:pt x="223884" y="231915"/>
                    <a:pt x="402482" y="136953"/>
                    <a:pt x="547446" y="0"/>
                  </a:cubicBezTo>
                  <a:cubicBezTo>
                    <a:pt x="341914" y="217550"/>
                    <a:pt x="270157" y="543460"/>
                    <a:pt x="390672" y="838568"/>
                  </a:cubicBezTo>
                  <a:cubicBezTo>
                    <a:pt x="511188" y="1133676"/>
                    <a:pt x="790342" y="1316142"/>
                    <a:pt x="1089318" y="1327745"/>
                  </a:cubicBezTo>
                  <a:lnTo>
                    <a:pt x="1089802" y="1327745"/>
                  </a:lnTo>
                  <a:cubicBezTo>
                    <a:pt x="1107136" y="1328504"/>
                    <a:pt x="1124541" y="1328574"/>
                    <a:pt x="1142013" y="1328021"/>
                  </a:cubicBezTo>
                  <a:lnTo>
                    <a:pt x="1142083" y="1328021"/>
                  </a:lnTo>
                  <a:cubicBezTo>
                    <a:pt x="1276342" y="1331819"/>
                    <a:pt x="1412052" y="1360066"/>
                    <a:pt x="1543341" y="1415248"/>
                  </a:cubicBezTo>
                  <a:cubicBezTo>
                    <a:pt x="1599075" y="1438661"/>
                    <a:pt x="1651909" y="1466079"/>
                    <a:pt x="1701635" y="1497019"/>
                  </a:cubicBezTo>
                  <a:cubicBezTo>
                    <a:pt x="2160699" y="1782113"/>
                    <a:pt x="2357599" y="2366390"/>
                    <a:pt x="2141638" y="2880568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69854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85185E-6 L 0.00573 1.14491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5724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45182 0.7983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91" y="3990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63008 -0.00857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10" y="-44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4569 -0.8132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52" y="-4067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00065 -1.14074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5703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46172 -0.81366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86" y="-4069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63255 0.0118 " pathEditMode="relative" rAng="0" ptsTypes="AA">
                                      <p:cBhvr>
                                        <p:cTn id="34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28" y="57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44922 0.79491 " pathEditMode="relative" rAng="0" ptsTypes="AA">
                                      <p:cBhvr>
                                        <p:cTn id="36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61" y="3974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38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0" dur="2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2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4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6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8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50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52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47946-25BC-DFDF-3245-3D7EAF337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C00F6402-AF31-D221-A7C6-587B01116EB6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D9E5AD1-2A78-3A9C-3744-0FDE19C2E4E0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792DEA13-F276-2228-F358-99FD3F30E2F3}"/>
                </a:ext>
              </a:extLst>
            </p:cNvPr>
            <p:cNvSpPr/>
            <p:nvPr/>
          </p:nvSpPr>
          <p:spPr>
            <a:xfrm rot="10800000">
              <a:off x="4388264" y="381000"/>
              <a:ext cx="3497138" cy="4230671"/>
            </a:xfrm>
            <a:custGeom>
              <a:avLst/>
              <a:gdLst>
                <a:gd name="connsiteX0" fmla="*/ 3086775 w 3086972"/>
                <a:gd name="connsiteY0" fmla="*/ 2215420 h 3734474"/>
                <a:gd name="connsiteX1" fmla="*/ 1519055 w 3086972"/>
                <a:gd name="connsiteY1" fmla="*/ 3734277 h 3734474"/>
                <a:gd name="connsiteX2" fmla="*/ 198 w 3086972"/>
                <a:gd name="connsiteY2" fmla="*/ 2166461 h 3734474"/>
                <a:gd name="connsiteX3" fmla="*/ 194985 w 3086972"/>
                <a:gd name="connsiteY3" fmla="*/ 1439323 h 3734474"/>
                <a:gd name="connsiteX4" fmla="*/ 951270 w 3086972"/>
                <a:gd name="connsiteY4" fmla="*/ 1281113 h 3734474"/>
                <a:gd name="connsiteX5" fmla="*/ 457970 w 3086972"/>
                <a:gd name="connsiteY5" fmla="*/ 2173796 h 3734474"/>
                <a:gd name="connsiteX6" fmla="*/ 1526294 w 3086972"/>
                <a:gd name="connsiteY6" fmla="*/ 3276410 h 3734474"/>
                <a:gd name="connsiteX7" fmla="*/ 2629003 w 3086972"/>
                <a:gd name="connsiteY7" fmla="*/ 2208181 h 3734474"/>
                <a:gd name="connsiteX8" fmla="*/ 2164183 w 3086972"/>
                <a:gd name="connsiteY8" fmla="*/ 1300258 h 3734474"/>
                <a:gd name="connsiteX9" fmla="*/ 2033310 w 3086972"/>
                <a:gd name="connsiteY9" fmla="*/ 1221867 h 3734474"/>
                <a:gd name="connsiteX10" fmla="*/ 1566680 w 3086972"/>
                <a:gd name="connsiteY10" fmla="*/ 730187 h 3734474"/>
                <a:gd name="connsiteX11" fmla="*/ 1591540 w 3086972"/>
                <a:gd name="connsiteY11" fmla="*/ 690086 h 3734474"/>
                <a:gd name="connsiteX12" fmla="*/ 1615162 w 3086972"/>
                <a:gd name="connsiteY12" fmla="*/ 649129 h 3734474"/>
                <a:gd name="connsiteX13" fmla="*/ 1807663 w 3086972"/>
                <a:gd name="connsiteY13" fmla="*/ 0 h 3734474"/>
                <a:gd name="connsiteX14" fmla="*/ 1943108 w 3086972"/>
                <a:gd name="connsiteY14" fmla="*/ 466630 h 3734474"/>
                <a:gd name="connsiteX15" fmla="*/ 2268387 w 3086972"/>
                <a:gd name="connsiteY15" fmla="*/ 827913 h 3734474"/>
                <a:gd name="connsiteX16" fmla="*/ 2400498 w 3086972"/>
                <a:gd name="connsiteY16" fmla="*/ 906971 h 3734474"/>
                <a:gd name="connsiteX17" fmla="*/ 2915039 w 3086972"/>
                <a:gd name="connsiteY17" fmla="*/ 1482471 h 3734474"/>
                <a:gd name="connsiteX18" fmla="*/ 3086775 w 3086972"/>
                <a:gd name="connsiteY18" fmla="*/ 2215420 h 373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6972" h="3734474">
                  <a:moveTo>
                    <a:pt x="3086775" y="2215420"/>
                  </a:moveTo>
                  <a:cubicBezTo>
                    <a:pt x="3073249" y="3067812"/>
                    <a:pt x="2371447" y="3747802"/>
                    <a:pt x="1519055" y="3734277"/>
                  </a:cubicBezTo>
                  <a:cubicBezTo>
                    <a:pt x="666567" y="3720751"/>
                    <a:pt x="-13327" y="3018854"/>
                    <a:pt x="198" y="2166461"/>
                  </a:cubicBezTo>
                  <a:cubicBezTo>
                    <a:pt x="4389" y="1902333"/>
                    <a:pt x="74589" y="1654778"/>
                    <a:pt x="194985" y="1439323"/>
                  </a:cubicBezTo>
                  <a:cubicBezTo>
                    <a:pt x="456636" y="1451420"/>
                    <a:pt x="717336" y="1396460"/>
                    <a:pt x="951270" y="1281113"/>
                  </a:cubicBezTo>
                  <a:cubicBezTo>
                    <a:pt x="659233" y="1471422"/>
                    <a:pt x="463971" y="1798892"/>
                    <a:pt x="457970" y="2173796"/>
                  </a:cubicBezTo>
                  <a:cubicBezTo>
                    <a:pt x="448445" y="2773204"/>
                    <a:pt x="926790" y="3266980"/>
                    <a:pt x="1526294" y="3276410"/>
                  </a:cubicBezTo>
                  <a:cubicBezTo>
                    <a:pt x="2125702" y="3285935"/>
                    <a:pt x="2619478" y="2807589"/>
                    <a:pt x="2629003" y="2208181"/>
                  </a:cubicBezTo>
                  <a:cubicBezTo>
                    <a:pt x="2635004" y="1833277"/>
                    <a:pt x="2450124" y="1499806"/>
                    <a:pt x="2164183" y="1300258"/>
                  </a:cubicBezTo>
                  <a:cubicBezTo>
                    <a:pt x="2122654" y="1271206"/>
                    <a:pt x="2078934" y="1245013"/>
                    <a:pt x="2033310" y="1221867"/>
                  </a:cubicBezTo>
                  <a:cubicBezTo>
                    <a:pt x="1848334" y="1098328"/>
                    <a:pt x="1687552" y="932974"/>
                    <a:pt x="1566680" y="730187"/>
                  </a:cubicBezTo>
                  <a:cubicBezTo>
                    <a:pt x="1575157" y="717042"/>
                    <a:pt x="1583444" y="703612"/>
                    <a:pt x="1591540" y="690086"/>
                  </a:cubicBezTo>
                  <a:cubicBezTo>
                    <a:pt x="1599637" y="676561"/>
                    <a:pt x="1607542" y="662845"/>
                    <a:pt x="1615162" y="649129"/>
                  </a:cubicBezTo>
                  <a:cubicBezTo>
                    <a:pt x="1730224" y="443294"/>
                    <a:pt x="1792994" y="221742"/>
                    <a:pt x="1807663" y="0"/>
                  </a:cubicBezTo>
                  <a:cubicBezTo>
                    <a:pt x="1816521" y="158877"/>
                    <a:pt x="1860621" y="318230"/>
                    <a:pt x="1943108" y="466630"/>
                  </a:cubicBezTo>
                  <a:cubicBezTo>
                    <a:pt x="2025690" y="615125"/>
                    <a:pt x="2137989" y="736568"/>
                    <a:pt x="2268387" y="827913"/>
                  </a:cubicBezTo>
                  <a:cubicBezTo>
                    <a:pt x="2310678" y="857440"/>
                    <a:pt x="2354779" y="883920"/>
                    <a:pt x="2400498" y="906971"/>
                  </a:cubicBezTo>
                  <a:cubicBezTo>
                    <a:pt x="2617097" y="1051846"/>
                    <a:pt x="2794833" y="1250061"/>
                    <a:pt x="2915039" y="1482471"/>
                  </a:cubicBezTo>
                  <a:cubicBezTo>
                    <a:pt x="3028577" y="1701641"/>
                    <a:pt x="3090966" y="1951292"/>
                    <a:pt x="3086775" y="221542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8F37FE5-9189-271E-F3B6-51A380707F25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256F4D0-C6A1-1330-F086-FEB016A1C3FF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BA575A6-941E-D3ED-0236-456FAFDC1E6B}"/>
                </a:ext>
              </a:extLst>
            </p:cNvPr>
            <p:cNvSpPr/>
            <p:nvPr/>
          </p:nvSpPr>
          <p:spPr>
            <a:xfrm rot="10800000">
              <a:off x="5581925" y="2979249"/>
              <a:ext cx="3749652" cy="3497751"/>
            </a:xfrm>
            <a:custGeom>
              <a:avLst/>
              <a:gdLst>
                <a:gd name="connsiteX0" fmla="*/ 3309871 w 3309870"/>
                <a:gd name="connsiteY0" fmla="*/ 2868418 h 3087515"/>
                <a:gd name="connsiteX1" fmla="*/ 2837240 w 3309870"/>
                <a:gd name="connsiteY1" fmla="*/ 2752023 h 3087515"/>
                <a:gd name="connsiteX2" fmla="*/ 2361086 w 3309870"/>
                <a:gd name="connsiteY2" fmla="*/ 2853559 h 3087515"/>
                <a:gd name="connsiteX3" fmla="*/ 2228212 w 3309870"/>
                <a:gd name="connsiteY3" fmla="*/ 2927473 h 3087515"/>
                <a:gd name="connsiteX4" fmla="*/ 2227831 w 3309870"/>
                <a:gd name="connsiteY4" fmla="*/ 2927664 h 3087515"/>
                <a:gd name="connsiteX5" fmla="*/ 1471546 w 3309870"/>
                <a:gd name="connsiteY5" fmla="*/ 3085874 h 3087515"/>
                <a:gd name="connsiteX6" fmla="*/ 750980 w 3309870"/>
                <a:gd name="connsiteY6" fmla="*/ 2868133 h 3087515"/>
                <a:gd name="connsiteX7" fmla="*/ 219485 w 3309870"/>
                <a:gd name="connsiteY7" fmla="*/ 750915 h 3087515"/>
                <a:gd name="connsiteX8" fmla="*/ 2336606 w 3309870"/>
                <a:gd name="connsiteY8" fmla="*/ 219420 h 3087515"/>
                <a:gd name="connsiteX9" fmla="*/ 2868959 w 3309870"/>
                <a:gd name="connsiteY9" fmla="*/ 751773 h 3087515"/>
                <a:gd name="connsiteX10" fmla="*/ 2627881 w 3309870"/>
                <a:gd name="connsiteY10" fmla="*/ 1484912 h 3087515"/>
                <a:gd name="connsiteX11" fmla="*/ 2101434 w 3309870"/>
                <a:gd name="connsiteY11" fmla="*/ 612327 h 3087515"/>
                <a:gd name="connsiteX12" fmla="*/ 612296 w 3309870"/>
                <a:gd name="connsiteY12" fmla="*/ 986088 h 3087515"/>
                <a:gd name="connsiteX13" fmla="*/ 986152 w 3309870"/>
                <a:gd name="connsiteY13" fmla="*/ 2475226 h 3087515"/>
                <a:gd name="connsiteX14" fmla="*/ 2003993 w 3309870"/>
                <a:gd name="connsiteY14" fmla="*/ 2527042 h 3087515"/>
                <a:gd name="connsiteX15" fmla="*/ 2138963 w 3309870"/>
                <a:gd name="connsiteY15" fmla="*/ 2451985 h 3087515"/>
                <a:gd name="connsiteX16" fmla="*/ 2797235 w 3309870"/>
                <a:gd name="connsiteY16" fmla="*/ 2294156 h 3087515"/>
                <a:gd name="connsiteX17" fmla="*/ 2819619 w 3309870"/>
                <a:gd name="connsiteY17" fmla="*/ 2335875 h 3087515"/>
                <a:gd name="connsiteX18" fmla="*/ 2843241 w 3309870"/>
                <a:gd name="connsiteY18" fmla="*/ 2376738 h 3087515"/>
                <a:gd name="connsiteX19" fmla="*/ 3309871 w 3309870"/>
                <a:gd name="connsiteY19" fmla="*/ 2868418 h 308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309870" h="3087515">
                  <a:moveTo>
                    <a:pt x="3309871" y="2868418"/>
                  </a:moveTo>
                  <a:cubicBezTo>
                    <a:pt x="3167663" y="2796409"/>
                    <a:pt x="3007357" y="2754690"/>
                    <a:pt x="2837240" y="2752023"/>
                  </a:cubicBezTo>
                  <a:cubicBezTo>
                    <a:pt x="2667124" y="2749356"/>
                    <a:pt x="2505485" y="2785932"/>
                    <a:pt x="2361086" y="2853559"/>
                  </a:cubicBezTo>
                  <a:cubicBezTo>
                    <a:pt x="2314985" y="2874991"/>
                    <a:pt x="2270598" y="2899660"/>
                    <a:pt x="2228212" y="2927473"/>
                  </a:cubicBezTo>
                  <a:cubicBezTo>
                    <a:pt x="2228117" y="2927568"/>
                    <a:pt x="2227926" y="2927664"/>
                    <a:pt x="2227831" y="2927664"/>
                  </a:cubicBezTo>
                  <a:cubicBezTo>
                    <a:pt x="1993897" y="3043012"/>
                    <a:pt x="1733198" y="3097971"/>
                    <a:pt x="1471546" y="3085874"/>
                  </a:cubicBezTo>
                  <a:cubicBezTo>
                    <a:pt x="1224944" y="3074634"/>
                    <a:pt x="977579" y="3003864"/>
                    <a:pt x="750980" y="2868133"/>
                  </a:cubicBezTo>
                  <a:cubicBezTo>
                    <a:pt x="19460" y="2430173"/>
                    <a:pt x="-218475" y="1482340"/>
                    <a:pt x="219485" y="750915"/>
                  </a:cubicBezTo>
                  <a:cubicBezTo>
                    <a:pt x="657349" y="19491"/>
                    <a:pt x="1605182" y="-218444"/>
                    <a:pt x="2336606" y="219420"/>
                  </a:cubicBezTo>
                  <a:cubicBezTo>
                    <a:pt x="2563206" y="355152"/>
                    <a:pt x="2742467" y="539746"/>
                    <a:pt x="2868959" y="751773"/>
                  </a:cubicBezTo>
                  <a:cubicBezTo>
                    <a:pt x="2727798" y="972086"/>
                    <a:pt x="2645121" y="1224975"/>
                    <a:pt x="2627881" y="1484912"/>
                  </a:cubicBezTo>
                  <a:cubicBezTo>
                    <a:pt x="2608736" y="1137059"/>
                    <a:pt x="2422808" y="804636"/>
                    <a:pt x="2101434" y="612327"/>
                  </a:cubicBezTo>
                  <a:cubicBezTo>
                    <a:pt x="1586989" y="304288"/>
                    <a:pt x="920239" y="471738"/>
                    <a:pt x="612296" y="986088"/>
                  </a:cubicBezTo>
                  <a:cubicBezTo>
                    <a:pt x="304352" y="1500533"/>
                    <a:pt x="471707" y="2167283"/>
                    <a:pt x="986152" y="2475226"/>
                  </a:cubicBezTo>
                  <a:cubicBezTo>
                    <a:pt x="1307525" y="2667631"/>
                    <a:pt x="1688335" y="2674489"/>
                    <a:pt x="2003993" y="2527042"/>
                  </a:cubicBezTo>
                  <a:cubicBezTo>
                    <a:pt x="2050571" y="2505325"/>
                    <a:pt x="2095719" y="2480275"/>
                    <a:pt x="2138963" y="2451985"/>
                  </a:cubicBezTo>
                  <a:cubicBezTo>
                    <a:pt x="2338226" y="2353783"/>
                    <a:pt x="2561492" y="2297490"/>
                    <a:pt x="2797235" y="2294156"/>
                  </a:cubicBezTo>
                  <a:cubicBezTo>
                    <a:pt x="2804475" y="2308158"/>
                    <a:pt x="2811904" y="2322064"/>
                    <a:pt x="2819619" y="2335875"/>
                  </a:cubicBezTo>
                  <a:cubicBezTo>
                    <a:pt x="2827334" y="2349687"/>
                    <a:pt x="2835145" y="2363308"/>
                    <a:pt x="2843241" y="2376738"/>
                  </a:cubicBezTo>
                  <a:cubicBezTo>
                    <a:pt x="2964113" y="2579525"/>
                    <a:pt x="3124895" y="2744879"/>
                    <a:pt x="3309871" y="2868418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B3638BF-06DC-33D5-3F8F-E9EAF3E11AC6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2DB8CC4-E9E9-03CB-4B12-C5E6A6C67386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76229A8-A944-9F16-EF72-ABF6A07BDD41}"/>
                </a:ext>
              </a:extLst>
            </p:cNvPr>
            <p:cNvSpPr/>
            <p:nvPr/>
          </p:nvSpPr>
          <p:spPr>
            <a:xfrm rot="10800000">
              <a:off x="2860423" y="2932226"/>
              <a:ext cx="4047989" cy="3497717"/>
            </a:xfrm>
            <a:custGeom>
              <a:avLst/>
              <a:gdLst>
                <a:gd name="connsiteX0" fmla="*/ 2779872 w 3573216"/>
                <a:gd name="connsiteY0" fmla="*/ 2892603 h 3087484"/>
                <a:gd name="connsiteX1" fmla="*/ 2052637 w 3573216"/>
                <a:gd name="connsiteY1" fmla="*/ 3087484 h 3087484"/>
                <a:gd name="connsiteX2" fmla="*/ 1538097 w 3573216"/>
                <a:gd name="connsiteY2" fmla="*/ 2511984 h 3087484"/>
                <a:gd name="connsiteX3" fmla="*/ 2557272 w 3573216"/>
                <a:gd name="connsiteY3" fmla="*/ 2492458 h 3087484"/>
                <a:gd name="connsiteX4" fmla="*/ 2978087 w 3573216"/>
                <a:gd name="connsiteY4" fmla="*/ 1015987 h 3087484"/>
                <a:gd name="connsiteX5" fmla="*/ 1501521 w 3573216"/>
                <a:gd name="connsiteY5" fmla="*/ 595173 h 3087484"/>
                <a:gd name="connsiteX6" fmla="*/ 947642 w 3573216"/>
                <a:gd name="connsiteY6" fmla="*/ 1450232 h 3087484"/>
                <a:gd name="connsiteX7" fmla="*/ 945261 w 3573216"/>
                <a:gd name="connsiteY7" fmla="*/ 1604918 h 3087484"/>
                <a:gd name="connsiteX8" fmla="*/ 945261 w 3573216"/>
                <a:gd name="connsiteY8" fmla="*/ 1605013 h 3087484"/>
                <a:gd name="connsiteX9" fmla="*/ 752761 w 3573216"/>
                <a:gd name="connsiteY9" fmla="*/ 2254142 h 3087484"/>
                <a:gd name="connsiteX10" fmla="*/ 705517 w 3573216"/>
                <a:gd name="connsiteY10" fmla="*/ 2252618 h 3087484"/>
                <a:gd name="connsiteX11" fmla="*/ 658273 w 3573216"/>
                <a:gd name="connsiteY11" fmla="*/ 2252618 h 3087484"/>
                <a:gd name="connsiteX12" fmla="*/ 0 w 3573216"/>
                <a:gd name="connsiteY12" fmla="*/ 2410447 h 3087484"/>
                <a:gd name="connsiteX13" fmla="*/ 336328 w 3573216"/>
                <a:gd name="connsiteY13" fmla="*/ 2059832 h 3087484"/>
                <a:gd name="connsiteX14" fmla="*/ 486537 w 3573216"/>
                <a:gd name="connsiteY14" fmla="*/ 1597679 h 3087484"/>
                <a:gd name="connsiteX15" fmla="*/ 488918 w 3573216"/>
                <a:gd name="connsiteY15" fmla="*/ 1443755 h 3087484"/>
                <a:gd name="connsiteX16" fmla="*/ 488918 w 3573216"/>
                <a:gd name="connsiteY16" fmla="*/ 1443374 h 3087484"/>
                <a:gd name="connsiteX17" fmla="*/ 729996 w 3573216"/>
                <a:gd name="connsiteY17" fmla="*/ 710235 h 3087484"/>
                <a:gd name="connsiteX18" fmla="*/ 1278922 w 3573216"/>
                <a:gd name="connsiteY18" fmla="*/ 195027 h 3087484"/>
                <a:gd name="connsiteX19" fmla="*/ 3378232 w 3573216"/>
                <a:gd name="connsiteY19" fmla="*/ 793388 h 3087484"/>
                <a:gd name="connsiteX20" fmla="*/ 2779872 w 3573216"/>
                <a:gd name="connsiteY20" fmla="*/ 2892603 h 308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73216" h="3087484">
                  <a:moveTo>
                    <a:pt x="2779872" y="2892603"/>
                  </a:moveTo>
                  <a:cubicBezTo>
                    <a:pt x="2548985" y="3021000"/>
                    <a:pt x="2299526" y="3084055"/>
                    <a:pt x="2052637" y="3087484"/>
                  </a:cubicBezTo>
                  <a:cubicBezTo>
                    <a:pt x="1932432" y="2855074"/>
                    <a:pt x="1754695" y="2656859"/>
                    <a:pt x="1538097" y="2511984"/>
                  </a:cubicBezTo>
                  <a:cubicBezTo>
                    <a:pt x="1848898" y="2669432"/>
                    <a:pt x="2229898" y="2674671"/>
                    <a:pt x="2557272" y="2492458"/>
                  </a:cubicBezTo>
                  <a:cubicBezTo>
                    <a:pt x="3081147" y="2200993"/>
                    <a:pt x="3269552" y="1539862"/>
                    <a:pt x="2978087" y="1015987"/>
                  </a:cubicBezTo>
                  <a:cubicBezTo>
                    <a:pt x="2686526" y="492017"/>
                    <a:pt x="2025491" y="303612"/>
                    <a:pt x="1501521" y="595173"/>
                  </a:cubicBezTo>
                  <a:cubicBezTo>
                    <a:pt x="1174433" y="777195"/>
                    <a:pt x="978027" y="1103427"/>
                    <a:pt x="947642" y="1450232"/>
                  </a:cubicBezTo>
                  <a:cubicBezTo>
                    <a:pt x="943261" y="1501476"/>
                    <a:pt x="942403" y="1553197"/>
                    <a:pt x="945261" y="1604918"/>
                  </a:cubicBezTo>
                  <a:lnTo>
                    <a:pt x="945261" y="1605013"/>
                  </a:lnTo>
                  <a:cubicBezTo>
                    <a:pt x="930593" y="1826755"/>
                    <a:pt x="867823" y="2048307"/>
                    <a:pt x="752761" y="2254142"/>
                  </a:cubicBezTo>
                  <a:cubicBezTo>
                    <a:pt x="737044" y="2253380"/>
                    <a:pt x="721328" y="2252904"/>
                    <a:pt x="705517" y="2252618"/>
                  </a:cubicBezTo>
                  <a:cubicBezTo>
                    <a:pt x="689705" y="2252332"/>
                    <a:pt x="673989" y="2252332"/>
                    <a:pt x="658273" y="2252618"/>
                  </a:cubicBezTo>
                  <a:cubicBezTo>
                    <a:pt x="422529" y="2255952"/>
                    <a:pt x="199263" y="2312244"/>
                    <a:pt x="0" y="2410447"/>
                  </a:cubicBezTo>
                  <a:cubicBezTo>
                    <a:pt x="133159" y="2323293"/>
                    <a:pt x="249079" y="2205469"/>
                    <a:pt x="336328" y="2059832"/>
                  </a:cubicBezTo>
                  <a:cubicBezTo>
                    <a:pt x="423577" y="1914195"/>
                    <a:pt x="472631" y="1756175"/>
                    <a:pt x="486537" y="1597679"/>
                  </a:cubicBezTo>
                  <a:cubicBezTo>
                    <a:pt x="491014" y="1546244"/>
                    <a:pt x="491776" y="1494809"/>
                    <a:pt x="488918" y="1443755"/>
                  </a:cubicBezTo>
                  <a:lnTo>
                    <a:pt x="488918" y="1443374"/>
                  </a:lnTo>
                  <a:cubicBezTo>
                    <a:pt x="506159" y="1183437"/>
                    <a:pt x="588835" y="930548"/>
                    <a:pt x="729996" y="710235"/>
                  </a:cubicBezTo>
                  <a:cubicBezTo>
                    <a:pt x="863060" y="502304"/>
                    <a:pt x="1048036" y="323424"/>
                    <a:pt x="1278922" y="195027"/>
                  </a:cubicBezTo>
                  <a:cubicBezTo>
                    <a:pt x="2023872" y="-219501"/>
                    <a:pt x="2963704" y="48438"/>
                    <a:pt x="3378232" y="793388"/>
                  </a:cubicBezTo>
                  <a:cubicBezTo>
                    <a:pt x="3792664" y="1538338"/>
                    <a:pt x="3524821" y="2478075"/>
                    <a:pt x="2779872" y="289260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596DD28B-A0C3-5B1D-3735-A0C3D552E607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D21C0A4-F741-982B-ADC7-338297833B3F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18AC1FE-ECFF-3710-15E4-F20EDE7A25F0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20C9E8A5-47C0-0007-A3C1-0415804835B2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6B6F1E3-1ED0-77D8-98F0-FFC62AC86E4C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8C08851-A4CF-A820-1365-D6AB5361363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67F272C7-C0A5-9A8E-4A1C-F5D041A673B8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D2325DC-2930-A84F-69AC-BF1432868FF3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F2BAD9A-91F0-DA17-3649-088766EC134F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735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1.14954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47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313 0.55579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56" y="2777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5677 0.57824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39" y="2891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18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20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22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2EC1F-562A-1459-01CC-37EBEC39F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8669A380-6EB6-E046-8732-BF9BFF2B8253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5CABFE1F-CE83-917D-0519-66605D8A6279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BE7EFB7-057D-F831-E23D-33970870FC6D}"/>
                </a:ext>
              </a:extLst>
            </p:cNvPr>
            <p:cNvSpPr/>
            <p:nvPr/>
          </p:nvSpPr>
          <p:spPr>
            <a:xfrm>
              <a:off x="3159993" y="2054087"/>
              <a:ext cx="3530041" cy="2665286"/>
            </a:xfrm>
            <a:custGeom>
              <a:avLst/>
              <a:gdLst>
                <a:gd name="connsiteX0" fmla="*/ 4088646 w 4088645"/>
                <a:gd name="connsiteY0" fmla="*/ 2649803 h 3087048"/>
                <a:gd name="connsiteX1" fmla="*/ 3379509 w 4088645"/>
                <a:gd name="connsiteY1" fmla="*/ 2361577 h 3087048"/>
                <a:gd name="connsiteX2" fmla="*/ 2656181 w 4088645"/>
                <a:gd name="connsiteY2" fmla="*/ 2613227 h 3087048"/>
                <a:gd name="connsiteX3" fmla="*/ 2554835 w 4088645"/>
                <a:gd name="connsiteY3" fmla="*/ 2709525 h 3087048"/>
                <a:gd name="connsiteX4" fmla="*/ 1858367 w 4088645"/>
                <a:gd name="connsiteY4" fmla="*/ 3054902 h 3087048"/>
                <a:gd name="connsiteX5" fmla="*/ 1503942 w 4088645"/>
                <a:gd name="connsiteY5" fmla="*/ 3086525 h 3087048"/>
                <a:gd name="connsiteX6" fmla="*/ 516 w 4088645"/>
                <a:gd name="connsiteY6" fmla="*/ 1503946 h 3087048"/>
                <a:gd name="connsiteX7" fmla="*/ 1583190 w 4088645"/>
                <a:gd name="connsiteY7" fmla="*/ 520 h 3087048"/>
                <a:gd name="connsiteX8" fmla="*/ 1935519 w 4088645"/>
                <a:gd name="connsiteY8" fmla="*/ 50240 h 3087048"/>
                <a:gd name="connsiteX9" fmla="*/ 2280896 w 4088645"/>
                <a:gd name="connsiteY9" fmla="*/ 746708 h 3087048"/>
                <a:gd name="connsiteX10" fmla="*/ 1571379 w 4088645"/>
                <a:gd name="connsiteY10" fmla="*/ 458196 h 3087048"/>
                <a:gd name="connsiteX11" fmla="*/ 458287 w 4088645"/>
                <a:gd name="connsiteY11" fmla="*/ 1515662 h 3087048"/>
                <a:gd name="connsiteX12" fmla="*/ 1515657 w 4088645"/>
                <a:gd name="connsiteY12" fmla="*/ 2628849 h 3087048"/>
                <a:gd name="connsiteX13" fmla="*/ 2238224 w 4088645"/>
                <a:gd name="connsiteY13" fmla="*/ 2377865 h 3087048"/>
                <a:gd name="connsiteX14" fmla="*/ 2340999 w 4088645"/>
                <a:gd name="connsiteY14" fmla="*/ 2280138 h 3087048"/>
                <a:gd name="connsiteX15" fmla="*/ 3036895 w 4088645"/>
                <a:gd name="connsiteY15" fmla="*/ 1935524 h 3087048"/>
                <a:gd name="connsiteX16" fmla="*/ 3391225 w 4088645"/>
                <a:gd name="connsiteY16" fmla="*/ 1903901 h 3087048"/>
                <a:gd name="connsiteX17" fmla="*/ 3743650 w 4088645"/>
                <a:gd name="connsiteY17" fmla="*/ 1953621 h 3087048"/>
                <a:gd name="connsiteX18" fmla="*/ 4088646 w 4088645"/>
                <a:gd name="connsiteY18" fmla="*/ 2649803 h 3087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88645" h="3087048">
                  <a:moveTo>
                    <a:pt x="4088646" y="2649803"/>
                  </a:moveTo>
                  <a:cubicBezTo>
                    <a:pt x="3901861" y="2476925"/>
                    <a:pt x="3653925" y="2368626"/>
                    <a:pt x="3379509" y="2361577"/>
                  </a:cubicBezTo>
                  <a:cubicBezTo>
                    <a:pt x="3104999" y="2354528"/>
                    <a:pt x="2851634" y="2450064"/>
                    <a:pt x="2656181" y="2613227"/>
                  </a:cubicBezTo>
                  <a:cubicBezTo>
                    <a:pt x="2620367" y="2643136"/>
                    <a:pt x="2586458" y="2675331"/>
                    <a:pt x="2554835" y="2709525"/>
                  </a:cubicBezTo>
                  <a:cubicBezTo>
                    <a:pt x="2359191" y="2879356"/>
                    <a:pt x="2120685" y="3000514"/>
                    <a:pt x="1858367" y="3054902"/>
                  </a:cubicBezTo>
                  <a:cubicBezTo>
                    <a:pt x="1744162" y="3078619"/>
                    <a:pt x="1625576" y="3089668"/>
                    <a:pt x="1503942" y="3086525"/>
                  </a:cubicBezTo>
                  <a:cubicBezTo>
                    <a:pt x="651740" y="3064617"/>
                    <a:pt x="-21297" y="2356148"/>
                    <a:pt x="516" y="1503946"/>
                  </a:cubicBezTo>
                  <a:cubicBezTo>
                    <a:pt x="22423" y="651744"/>
                    <a:pt x="730988" y="-21388"/>
                    <a:pt x="1583190" y="520"/>
                  </a:cubicBezTo>
                  <a:cubicBezTo>
                    <a:pt x="1704824" y="3663"/>
                    <a:pt x="1822743" y="20713"/>
                    <a:pt x="1935519" y="50240"/>
                  </a:cubicBezTo>
                  <a:cubicBezTo>
                    <a:pt x="1989907" y="312559"/>
                    <a:pt x="2111065" y="551065"/>
                    <a:pt x="2280896" y="746708"/>
                  </a:cubicBezTo>
                  <a:cubicBezTo>
                    <a:pt x="2094111" y="573639"/>
                    <a:pt x="1845984" y="465245"/>
                    <a:pt x="1571379" y="458196"/>
                  </a:cubicBezTo>
                  <a:cubicBezTo>
                    <a:pt x="972066" y="442861"/>
                    <a:pt x="473622" y="916349"/>
                    <a:pt x="458287" y="1515662"/>
                  </a:cubicBezTo>
                  <a:cubicBezTo>
                    <a:pt x="442857" y="2115070"/>
                    <a:pt x="916344" y="2613418"/>
                    <a:pt x="1515657" y="2628849"/>
                  </a:cubicBezTo>
                  <a:cubicBezTo>
                    <a:pt x="1789787" y="2635897"/>
                    <a:pt x="2042866" y="2540647"/>
                    <a:pt x="2238224" y="2377865"/>
                  </a:cubicBezTo>
                  <a:cubicBezTo>
                    <a:pt x="2274609" y="2347575"/>
                    <a:pt x="2308899" y="2314905"/>
                    <a:pt x="2340999" y="2280138"/>
                  </a:cubicBezTo>
                  <a:cubicBezTo>
                    <a:pt x="2536547" y="2110784"/>
                    <a:pt x="2774862" y="1989816"/>
                    <a:pt x="3036895" y="1935524"/>
                  </a:cubicBezTo>
                  <a:cubicBezTo>
                    <a:pt x="3151005" y="1911807"/>
                    <a:pt x="3269686" y="1900757"/>
                    <a:pt x="3391225" y="1903901"/>
                  </a:cubicBezTo>
                  <a:cubicBezTo>
                    <a:pt x="3512859" y="1907044"/>
                    <a:pt x="3630874" y="1924094"/>
                    <a:pt x="3743650" y="1953621"/>
                  </a:cubicBezTo>
                  <a:cubicBezTo>
                    <a:pt x="3798038" y="2215844"/>
                    <a:pt x="3919101" y="2454255"/>
                    <a:pt x="4088646" y="264980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289013C-C3AB-8905-53A1-5E47BF044C15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66A918E-C39A-E774-E5AD-2A692BA466BD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2B9F118-D4C3-DB6A-8DCD-67B0E67693A5}"/>
                </a:ext>
              </a:extLst>
            </p:cNvPr>
            <p:cNvSpPr/>
            <p:nvPr/>
          </p:nvSpPr>
          <p:spPr>
            <a:xfrm>
              <a:off x="5499742" y="2136320"/>
              <a:ext cx="3529959" cy="2665287"/>
            </a:xfrm>
            <a:custGeom>
              <a:avLst/>
              <a:gdLst>
                <a:gd name="connsiteX0" fmla="*/ 4088035 w 4088550"/>
                <a:gd name="connsiteY0" fmla="*/ 1583103 h 3087049"/>
                <a:gd name="connsiteX1" fmla="*/ 2505361 w 4088550"/>
                <a:gd name="connsiteY1" fmla="*/ 3086529 h 3087049"/>
                <a:gd name="connsiteX2" fmla="*/ 2153031 w 4088550"/>
                <a:gd name="connsiteY2" fmla="*/ 3036808 h 3087049"/>
                <a:gd name="connsiteX3" fmla="*/ 1807655 w 4088550"/>
                <a:gd name="connsiteY3" fmla="*/ 2340341 h 3087049"/>
                <a:gd name="connsiteX4" fmla="*/ 2517172 w 4088550"/>
                <a:gd name="connsiteY4" fmla="*/ 2628853 h 3087049"/>
                <a:gd name="connsiteX5" fmla="*/ 3630263 w 4088550"/>
                <a:gd name="connsiteY5" fmla="*/ 1571387 h 3087049"/>
                <a:gd name="connsiteX6" fmla="*/ 2572893 w 4088550"/>
                <a:gd name="connsiteY6" fmla="*/ 458296 h 3087049"/>
                <a:gd name="connsiteX7" fmla="*/ 1849469 w 4088550"/>
                <a:gd name="connsiteY7" fmla="*/ 710041 h 3087049"/>
                <a:gd name="connsiteX8" fmla="*/ 1747933 w 4088550"/>
                <a:gd name="connsiteY8" fmla="*/ 806530 h 3087049"/>
                <a:gd name="connsiteX9" fmla="*/ 1051750 w 4088550"/>
                <a:gd name="connsiteY9" fmla="*/ 1151621 h 3087049"/>
                <a:gd name="connsiteX10" fmla="*/ 697325 w 4088550"/>
                <a:gd name="connsiteY10" fmla="*/ 1183243 h 3087049"/>
                <a:gd name="connsiteX11" fmla="*/ 344996 w 4088550"/>
                <a:gd name="connsiteY11" fmla="*/ 1133523 h 3087049"/>
                <a:gd name="connsiteX12" fmla="*/ 0 w 4088550"/>
                <a:gd name="connsiteY12" fmla="*/ 437341 h 3087049"/>
                <a:gd name="connsiteX13" fmla="*/ 709041 w 4088550"/>
                <a:gd name="connsiteY13" fmla="*/ 725472 h 3087049"/>
                <a:gd name="connsiteX14" fmla="*/ 1432370 w 4088550"/>
                <a:gd name="connsiteY14" fmla="*/ 473821 h 3087049"/>
                <a:gd name="connsiteX15" fmla="*/ 1533715 w 4088550"/>
                <a:gd name="connsiteY15" fmla="*/ 377524 h 3087049"/>
                <a:gd name="connsiteX16" fmla="*/ 2230183 w 4088550"/>
                <a:gd name="connsiteY16" fmla="*/ 32147 h 3087049"/>
                <a:gd name="connsiteX17" fmla="*/ 2584609 w 4088550"/>
                <a:gd name="connsiteY17" fmla="*/ 524 h 3087049"/>
                <a:gd name="connsiteX18" fmla="*/ 4088035 w 4088550"/>
                <a:gd name="connsiteY18" fmla="*/ 1583103 h 3087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88550" h="3087049">
                  <a:moveTo>
                    <a:pt x="4088035" y="1583103"/>
                  </a:moveTo>
                  <a:cubicBezTo>
                    <a:pt x="4066127" y="2435305"/>
                    <a:pt x="3357658" y="3108437"/>
                    <a:pt x="2505361" y="3086529"/>
                  </a:cubicBezTo>
                  <a:cubicBezTo>
                    <a:pt x="2383822" y="3083386"/>
                    <a:pt x="2265807" y="3066336"/>
                    <a:pt x="2153031" y="3036808"/>
                  </a:cubicBezTo>
                  <a:cubicBezTo>
                    <a:pt x="2098643" y="2774490"/>
                    <a:pt x="1977485" y="2535984"/>
                    <a:pt x="1807655" y="2340341"/>
                  </a:cubicBezTo>
                  <a:cubicBezTo>
                    <a:pt x="1994440" y="2513410"/>
                    <a:pt x="2242566" y="2621804"/>
                    <a:pt x="2517172" y="2628853"/>
                  </a:cubicBezTo>
                  <a:cubicBezTo>
                    <a:pt x="3116485" y="2644188"/>
                    <a:pt x="3614928" y="2170796"/>
                    <a:pt x="3630263" y="1571387"/>
                  </a:cubicBezTo>
                  <a:cubicBezTo>
                    <a:pt x="3645694" y="972074"/>
                    <a:pt x="3172206" y="473631"/>
                    <a:pt x="2572893" y="458296"/>
                  </a:cubicBezTo>
                  <a:cubicBezTo>
                    <a:pt x="2298287" y="451247"/>
                    <a:pt x="2044922" y="546783"/>
                    <a:pt x="1849469" y="710041"/>
                  </a:cubicBezTo>
                  <a:cubicBezTo>
                    <a:pt x="1813560" y="739950"/>
                    <a:pt x="1779651" y="772240"/>
                    <a:pt x="1747933" y="806530"/>
                  </a:cubicBezTo>
                  <a:cubicBezTo>
                    <a:pt x="1552384" y="976170"/>
                    <a:pt x="1313974" y="1097233"/>
                    <a:pt x="1051750" y="1151621"/>
                  </a:cubicBezTo>
                  <a:cubicBezTo>
                    <a:pt x="937546" y="1175338"/>
                    <a:pt x="818864" y="1186387"/>
                    <a:pt x="697325" y="1183243"/>
                  </a:cubicBezTo>
                  <a:cubicBezTo>
                    <a:pt x="575786" y="1180100"/>
                    <a:pt x="457771" y="1163050"/>
                    <a:pt x="344996" y="1133523"/>
                  </a:cubicBezTo>
                  <a:cubicBezTo>
                    <a:pt x="290608" y="871300"/>
                    <a:pt x="169545" y="632889"/>
                    <a:pt x="0" y="437341"/>
                  </a:cubicBezTo>
                  <a:cubicBezTo>
                    <a:pt x="186785" y="610220"/>
                    <a:pt x="434721" y="718519"/>
                    <a:pt x="709041" y="725472"/>
                  </a:cubicBezTo>
                  <a:cubicBezTo>
                    <a:pt x="983551" y="732521"/>
                    <a:pt x="1236916" y="636985"/>
                    <a:pt x="1432370" y="473821"/>
                  </a:cubicBezTo>
                  <a:cubicBezTo>
                    <a:pt x="1468183" y="443913"/>
                    <a:pt x="1502092" y="411718"/>
                    <a:pt x="1533715" y="377524"/>
                  </a:cubicBezTo>
                  <a:cubicBezTo>
                    <a:pt x="1729359" y="207693"/>
                    <a:pt x="1967865" y="86535"/>
                    <a:pt x="2230183" y="32147"/>
                  </a:cubicBezTo>
                  <a:cubicBezTo>
                    <a:pt x="2344293" y="8430"/>
                    <a:pt x="2462974" y="-2619"/>
                    <a:pt x="2584609" y="524"/>
                  </a:cubicBezTo>
                  <a:cubicBezTo>
                    <a:pt x="3436810" y="22432"/>
                    <a:pt x="4109847" y="730901"/>
                    <a:pt x="4088035" y="158310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0A55C5F-6E57-B3D0-59D3-4AEE7780ECF8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625B5FC-E371-0365-DE7F-37806CB8725F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D856555-5F65-8151-9C95-3331868C4FBC}"/>
                </a:ext>
              </a:extLst>
            </p:cNvPr>
            <p:cNvSpPr/>
            <p:nvPr/>
          </p:nvSpPr>
          <p:spPr>
            <a:xfrm>
              <a:off x="4803320" y="492993"/>
              <a:ext cx="2665287" cy="3529712"/>
            </a:xfrm>
            <a:custGeom>
              <a:avLst/>
              <a:gdLst>
                <a:gd name="connsiteX0" fmla="*/ 3086529 w 3087049"/>
                <a:gd name="connsiteY0" fmla="*/ 1583190 h 4088264"/>
                <a:gd name="connsiteX1" fmla="*/ 3036808 w 3087049"/>
                <a:gd name="connsiteY1" fmla="*/ 1935519 h 4088264"/>
                <a:gd name="connsiteX2" fmla="*/ 2340341 w 3087049"/>
                <a:gd name="connsiteY2" fmla="*/ 2280896 h 4088264"/>
                <a:gd name="connsiteX3" fmla="*/ 2628853 w 3087049"/>
                <a:gd name="connsiteY3" fmla="*/ 1571379 h 4088264"/>
                <a:gd name="connsiteX4" fmla="*/ 1571387 w 3087049"/>
                <a:gd name="connsiteY4" fmla="*/ 458287 h 4088264"/>
                <a:gd name="connsiteX5" fmla="*/ 458296 w 3087049"/>
                <a:gd name="connsiteY5" fmla="*/ 1515657 h 4088264"/>
                <a:gd name="connsiteX6" fmla="*/ 709946 w 3087049"/>
                <a:gd name="connsiteY6" fmla="*/ 2238986 h 4088264"/>
                <a:gd name="connsiteX7" fmla="*/ 806625 w 3087049"/>
                <a:gd name="connsiteY7" fmla="*/ 2340713 h 4088264"/>
                <a:gd name="connsiteX8" fmla="*/ 1151621 w 3087049"/>
                <a:gd name="connsiteY8" fmla="*/ 3036895 h 4088264"/>
                <a:gd name="connsiteX9" fmla="*/ 1183243 w 3087049"/>
                <a:gd name="connsiteY9" fmla="*/ 3391225 h 4088264"/>
                <a:gd name="connsiteX10" fmla="*/ 1133523 w 3087049"/>
                <a:gd name="connsiteY10" fmla="*/ 3743650 h 4088264"/>
                <a:gd name="connsiteX11" fmla="*/ 437626 w 3087049"/>
                <a:gd name="connsiteY11" fmla="*/ 4088265 h 4088264"/>
                <a:gd name="connsiteX12" fmla="*/ 725472 w 3087049"/>
                <a:gd name="connsiteY12" fmla="*/ 3379509 h 4088264"/>
                <a:gd name="connsiteX13" fmla="*/ 473821 w 3087049"/>
                <a:gd name="connsiteY13" fmla="*/ 2656181 h 4088264"/>
                <a:gd name="connsiteX14" fmla="*/ 377524 w 3087049"/>
                <a:gd name="connsiteY14" fmla="*/ 2554835 h 4088264"/>
                <a:gd name="connsiteX15" fmla="*/ 32147 w 3087049"/>
                <a:gd name="connsiteY15" fmla="*/ 1858367 h 4088264"/>
                <a:gd name="connsiteX16" fmla="*/ 524 w 3087049"/>
                <a:gd name="connsiteY16" fmla="*/ 1503942 h 4088264"/>
                <a:gd name="connsiteX17" fmla="*/ 1583103 w 3087049"/>
                <a:gd name="connsiteY17" fmla="*/ 516 h 4088264"/>
                <a:gd name="connsiteX18" fmla="*/ 3086529 w 3087049"/>
                <a:gd name="connsiteY18" fmla="*/ 1583190 h 408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7049" h="4088264">
                  <a:moveTo>
                    <a:pt x="3086529" y="1583190"/>
                  </a:moveTo>
                  <a:cubicBezTo>
                    <a:pt x="3083386" y="1704824"/>
                    <a:pt x="3066336" y="1822743"/>
                    <a:pt x="3036808" y="1935519"/>
                  </a:cubicBezTo>
                  <a:cubicBezTo>
                    <a:pt x="2774490" y="1989907"/>
                    <a:pt x="2535984" y="2111065"/>
                    <a:pt x="2340341" y="2280896"/>
                  </a:cubicBezTo>
                  <a:cubicBezTo>
                    <a:pt x="2513410" y="2094111"/>
                    <a:pt x="2621804" y="1845984"/>
                    <a:pt x="2628853" y="1571379"/>
                  </a:cubicBezTo>
                  <a:cubicBezTo>
                    <a:pt x="2644188" y="972066"/>
                    <a:pt x="2170796" y="473622"/>
                    <a:pt x="1571387" y="458287"/>
                  </a:cubicBezTo>
                  <a:cubicBezTo>
                    <a:pt x="972074" y="442857"/>
                    <a:pt x="473631" y="916344"/>
                    <a:pt x="458296" y="1515657"/>
                  </a:cubicBezTo>
                  <a:cubicBezTo>
                    <a:pt x="451247" y="1790168"/>
                    <a:pt x="546688" y="2043533"/>
                    <a:pt x="709946" y="2238986"/>
                  </a:cubicBezTo>
                  <a:cubicBezTo>
                    <a:pt x="739855" y="2274990"/>
                    <a:pt x="772240" y="2308995"/>
                    <a:pt x="806625" y="2340713"/>
                  </a:cubicBezTo>
                  <a:cubicBezTo>
                    <a:pt x="976170" y="2536261"/>
                    <a:pt x="1097233" y="2774672"/>
                    <a:pt x="1151621" y="3036895"/>
                  </a:cubicBezTo>
                  <a:cubicBezTo>
                    <a:pt x="1175338" y="3151005"/>
                    <a:pt x="1186387" y="3269686"/>
                    <a:pt x="1183243" y="3391225"/>
                  </a:cubicBezTo>
                  <a:cubicBezTo>
                    <a:pt x="1180100" y="3512859"/>
                    <a:pt x="1163050" y="3630874"/>
                    <a:pt x="1133523" y="3743650"/>
                  </a:cubicBezTo>
                  <a:cubicBezTo>
                    <a:pt x="871490" y="3797943"/>
                    <a:pt x="633175" y="3918910"/>
                    <a:pt x="437626" y="4088265"/>
                  </a:cubicBezTo>
                  <a:cubicBezTo>
                    <a:pt x="610315" y="3901575"/>
                    <a:pt x="718519" y="3653734"/>
                    <a:pt x="725472" y="3379509"/>
                  </a:cubicBezTo>
                  <a:cubicBezTo>
                    <a:pt x="732521" y="3104999"/>
                    <a:pt x="636985" y="2851634"/>
                    <a:pt x="473821" y="2656181"/>
                  </a:cubicBezTo>
                  <a:cubicBezTo>
                    <a:pt x="443913" y="2620367"/>
                    <a:pt x="411718" y="2586458"/>
                    <a:pt x="377524" y="2554835"/>
                  </a:cubicBezTo>
                  <a:cubicBezTo>
                    <a:pt x="207693" y="2359191"/>
                    <a:pt x="86535" y="2120685"/>
                    <a:pt x="32147" y="1858367"/>
                  </a:cubicBezTo>
                  <a:cubicBezTo>
                    <a:pt x="8430" y="1744162"/>
                    <a:pt x="-2619" y="1625576"/>
                    <a:pt x="524" y="1503942"/>
                  </a:cubicBezTo>
                  <a:cubicBezTo>
                    <a:pt x="22432" y="651740"/>
                    <a:pt x="730901" y="-21297"/>
                    <a:pt x="1583103" y="516"/>
                  </a:cubicBezTo>
                  <a:cubicBezTo>
                    <a:pt x="2435400" y="22423"/>
                    <a:pt x="3108437" y="730988"/>
                    <a:pt x="3086529" y="158319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B2FEFD0-388F-DDE5-B4C6-10D692B510D0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995DA4F-AEC7-D19C-5B09-FB1242B47359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00EEE-DA21-55F5-7CC4-9B645CBA6B33}"/>
                </a:ext>
              </a:extLst>
            </p:cNvPr>
            <p:cNvSpPr/>
            <p:nvPr/>
          </p:nvSpPr>
          <p:spPr>
            <a:xfrm>
              <a:off x="4721087" y="2832660"/>
              <a:ext cx="2665286" cy="3530041"/>
            </a:xfrm>
            <a:custGeom>
              <a:avLst/>
              <a:gdLst>
                <a:gd name="connsiteX0" fmla="*/ 3086525 w 3087048"/>
                <a:gd name="connsiteY0" fmla="*/ 2584704 h 4088645"/>
                <a:gd name="connsiteX1" fmla="*/ 1503946 w 3087048"/>
                <a:gd name="connsiteY1" fmla="*/ 4088130 h 4088645"/>
                <a:gd name="connsiteX2" fmla="*/ 520 w 3087048"/>
                <a:gd name="connsiteY2" fmla="*/ 2505456 h 4088645"/>
                <a:gd name="connsiteX3" fmla="*/ 50240 w 3087048"/>
                <a:gd name="connsiteY3" fmla="*/ 2153126 h 4088645"/>
                <a:gd name="connsiteX4" fmla="*/ 746708 w 3087048"/>
                <a:gd name="connsiteY4" fmla="*/ 1807750 h 4088645"/>
                <a:gd name="connsiteX5" fmla="*/ 458196 w 3087048"/>
                <a:gd name="connsiteY5" fmla="*/ 2517267 h 4088645"/>
                <a:gd name="connsiteX6" fmla="*/ 1515662 w 3087048"/>
                <a:gd name="connsiteY6" fmla="*/ 3630358 h 4088645"/>
                <a:gd name="connsiteX7" fmla="*/ 2628849 w 3087048"/>
                <a:gd name="connsiteY7" fmla="*/ 2572988 h 4088645"/>
                <a:gd name="connsiteX8" fmla="*/ 2377579 w 3087048"/>
                <a:gd name="connsiteY8" fmla="*/ 1850136 h 4088645"/>
                <a:gd name="connsiteX9" fmla="*/ 2280519 w 3087048"/>
                <a:gd name="connsiteY9" fmla="*/ 1748028 h 4088645"/>
                <a:gd name="connsiteX10" fmla="*/ 1935524 w 3087048"/>
                <a:gd name="connsiteY10" fmla="*/ 1051846 h 4088645"/>
                <a:gd name="connsiteX11" fmla="*/ 1903901 w 3087048"/>
                <a:gd name="connsiteY11" fmla="*/ 697421 h 4088645"/>
                <a:gd name="connsiteX12" fmla="*/ 1953621 w 3087048"/>
                <a:gd name="connsiteY12" fmla="*/ 345091 h 4088645"/>
                <a:gd name="connsiteX13" fmla="*/ 2649803 w 3087048"/>
                <a:gd name="connsiteY13" fmla="*/ 0 h 4088645"/>
                <a:gd name="connsiteX14" fmla="*/ 2361577 w 3087048"/>
                <a:gd name="connsiteY14" fmla="*/ 709136 h 4088645"/>
                <a:gd name="connsiteX15" fmla="*/ 2613227 w 3087048"/>
                <a:gd name="connsiteY15" fmla="*/ 1432465 h 4088645"/>
                <a:gd name="connsiteX16" fmla="*/ 2709525 w 3087048"/>
                <a:gd name="connsiteY16" fmla="*/ 1533811 h 4088645"/>
                <a:gd name="connsiteX17" fmla="*/ 3054902 w 3087048"/>
                <a:gd name="connsiteY17" fmla="*/ 2230279 h 4088645"/>
                <a:gd name="connsiteX18" fmla="*/ 3086525 w 3087048"/>
                <a:gd name="connsiteY18" fmla="*/ 2584704 h 4088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7048" h="4088645">
                  <a:moveTo>
                    <a:pt x="3086525" y="2584704"/>
                  </a:moveTo>
                  <a:cubicBezTo>
                    <a:pt x="3064617" y="3436906"/>
                    <a:pt x="2356148" y="4109943"/>
                    <a:pt x="1503946" y="4088130"/>
                  </a:cubicBezTo>
                  <a:cubicBezTo>
                    <a:pt x="651744" y="4066223"/>
                    <a:pt x="-21388" y="3357753"/>
                    <a:pt x="520" y="2505456"/>
                  </a:cubicBezTo>
                  <a:cubicBezTo>
                    <a:pt x="3663" y="2383917"/>
                    <a:pt x="20713" y="2265902"/>
                    <a:pt x="50240" y="2153126"/>
                  </a:cubicBezTo>
                  <a:cubicBezTo>
                    <a:pt x="312559" y="2098739"/>
                    <a:pt x="551065" y="1977581"/>
                    <a:pt x="746708" y="1807750"/>
                  </a:cubicBezTo>
                  <a:cubicBezTo>
                    <a:pt x="573639" y="1994535"/>
                    <a:pt x="465245" y="2242661"/>
                    <a:pt x="458196" y="2517267"/>
                  </a:cubicBezTo>
                  <a:cubicBezTo>
                    <a:pt x="442861" y="3116580"/>
                    <a:pt x="916349" y="3615023"/>
                    <a:pt x="1515662" y="3630358"/>
                  </a:cubicBezTo>
                  <a:cubicBezTo>
                    <a:pt x="2115070" y="3645789"/>
                    <a:pt x="2613418" y="3172302"/>
                    <a:pt x="2628849" y="2572988"/>
                  </a:cubicBezTo>
                  <a:cubicBezTo>
                    <a:pt x="2635897" y="2298668"/>
                    <a:pt x="2540457" y="2045494"/>
                    <a:pt x="2377579" y="1850136"/>
                  </a:cubicBezTo>
                  <a:cubicBezTo>
                    <a:pt x="2347480" y="1814036"/>
                    <a:pt x="2315095" y="1779842"/>
                    <a:pt x="2280519" y="1748028"/>
                  </a:cubicBezTo>
                  <a:cubicBezTo>
                    <a:pt x="2110974" y="1552480"/>
                    <a:pt x="1989911" y="1314069"/>
                    <a:pt x="1935524" y="1051846"/>
                  </a:cubicBezTo>
                  <a:cubicBezTo>
                    <a:pt x="1911807" y="937736"/>
                    <a:pt x="1900757" y="819055"/>
                    <a:pt x="1903901" y="697421"/>
                  </a:cubicBezTo>
                  <a:cubicBezTo>
                    <a:pt x="1907044" y="575881"/>
                    <a:pt x="1924094" y="457867"/>
                    <a:pt x="1953621" y="345091"/>
                  </a:cubicBezTo>
                  <a:cubicBezTo>
                    <a:pt x="2215844" y="290703"/>
                    <a:pt x="2454255" y="169640"/>
                    <a:pt x="2649803" y="0"/>
                  </a:cubicBezTo>
                  <a:cubicBezTo>
                    <a:pt x="2476925" y="186785"/>
                    <a:pt x="2368626" y="434816"/>
                    <a:pt x="2361577" y="709136"/>
                  </a:cubicBezTo>
                  <a:cubicBezTo>
                    <a:pt x="2354528" y="983647"/>
                    <a:pt x="2450064" y="1237012"/>
                    <a:pt x="2613227" y="1432465"/>
                  </a:cubicBezTo>
                  <a:cubicBezTo>
                    <a:pt x="2643136" y="1468279"/>
                    <a:pt x="2675331" y="1502188"/>
                    <a:pt x="2709525" y="1533811"/>
                  </a:cubicBezTo>
                  <a:cubicBezTo>
                    <a:pt x="2879356" y="1729454"/>
                    <a:pt x="3000514" y="1967960"/>
                    <a:pt x="3054902" y="2230279"/>
                  </a:cubicBezTo>
                  <a:cubicBezTo>
                    <a:pt x="3078619" y="2344388"/>
                    <a:pt x="3089668" y="2463070"/>
                    <a:pt x="3086525" y="2584704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83EC5D70-BF4C-DC74-91DE-EB65FB8A95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37C16BA4-5DB6-C0BA-1CFE-D99FC72926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9AA9E5DD-9867-03CA-610A-4366E4A6A1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56D7671A-BEF9-F886-ABD9-8D48EB3A54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BBFE4679-A1C0-3DBE-680A-23E9C04FB8CC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D0D257C-E3BF-129C-BFE6-1D53F38DE66B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5D25577-A6A4-A723-AE74-928B301175A7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2187D583-9D0F-1204-5A37-4147F75B25C0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EB65FF3-2B6D-55A5-158C-1828EE86B6D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1D4E39D-2DBF-74E2-A60D-EF073CB372C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D1E8C18F-EE53-242B-CFAC-65150C5EB24E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63EC098-639B-E9F8-0B63-77CBEE2C97CD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8657FB3-80F1-F272-DA6B-07B800112A0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309BCEFC-18FA-BC1B-20D0-230DD710DE3B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038FA15-1935-9707-F269-ECE4C5A917B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8F1E3D2-F09B-19E0-AB2C-6D7FBEEB5B9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2827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1107 -1.13889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7" y="-5694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4063 0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31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15556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777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64063 0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31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2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4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6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8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6F9E1-2ADB-BEE4-4998-06FA01A5A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6EB2F0C4-404C-067F-F5C9-3CFD95C1AA4D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DB41576-B541-1F1E-1EE1-16CEC85CB69C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45BFD02-2097-831F-C49E-EFD901E9C563}"/>
                </a:ext>
              </a:extLst>
            </p:cNvPr>
            <p:cNvSpPr/>
            <p:nvPr/>
          </p:nvSpPr>
          <p:spPr>
            <a:xfrm rot="10800000">
              <a:off x="4938362" y="969264"/>
              <a:ext cx="2185117" cy="2834131"/>
            </a:xfrm>
            <a:custGeom>
              <a:avLst/>
              <a:gdLst>
                <a:gd name="connsiteX0" fmla="*/ 2486591 w 2629612"/>
                <a:gd name="connsiteY0" fmla="*/ 1970493 h 3317976"/>
                <a:gd name="connsiteX1" fmla="*/ 2490741 w 2629612"/>
                <a:gd name="connsiteY1" fmla="*/ 2063715 h 3317976"/>
                <a:gd name="connsiteX2" fmla="*/ 1254264 w 2629612"/>
                <a:gd name="connsiteY2" fmla="*/ 3317944 h 3317976"/>
                <a:gd name="connsiteX3" fmla="*/ 35 w 2629612"/>
                <a:gd name="connsiteY3" fmla="*/ 2081468 h 3317976"/>
                <a:gd name="connsiteX4" fmla="*/ 2878 w 2629612"/>
                <a:gd name="connsiteY4" fmla="*/ 1988092 h 3317976"/>
                <a:gd name="connsiteX5" fmla="*/ 505799 w 2629612"/>
                <a:gd name="connsiteY5" fmla="*/ 1603216 h 3317976"/>
                <a:gd name="connsiteX6" fmla="*/ 369464 w 2629612"/>
                <a:gd name="connsiteY6" fmla="*/ 2078855 h 3317976"/>
                <a:gd name="connsiteX7" fmla="*/ 1251574 w 2629612"/>
                <a:gd name="connsiteY7" fmla="*/ 2948515 h 3317976"/>
                <a:gd name="connsiteX8" fmla="*/ 2121312 w 2629612"/>
                <a:gd name="connsiteY8" fmla="*/ 2066404 h 3317976"/>
                <a:gd name="connsiteX9" fmla="*/ 1978213 w 2629612"/>
                <a:gd name="connsiteY9" fmla="*/ 1592764 h 3317976"/>
                <a:gd name="connsiteX10" fmla="*/ 1978059 w 2629612"/>
                <a:gd name="connsiteY10" fmla="*/ 1592533 h 3317976"/>
                <a:gd name="connsiteX11" fmla="*/ 1920958 w 2629612"/>
                <a:gd name="connsiteY11" fmla="*/ 1515066 h 3317976"/>
                <a:gd name="connsiteX12" fmla="*/ 1709307 w 2629612"/>
                <a:gd name="connsiteY12" fmla="*/ 916617 h 3317976"/>
                <a:gd name="connsiteX13" fmla="*/ 1709307 w 2629612"/>
                <a:gd name="connsiteY13" fmla="*/ 916541 h 3317976"/>
                <a:gd name="connsiteX14" fmla="*/ 1763718 w 2629612"/>
                <a:gd name="connsiteY14" fmla="*/ 438442 h 3317976"/>
                <a:gd name="connsiteX15" fmla="*/ 1994813 w 2629612"/>
                <a:gd name="connsiteY15" fmla="*/ 16370 h 3317976"/>
                <a:gd name="connsiteX16" fmla="*/ 2629613 w 2629612"/>
                <a:gd name="connsiteY16" fmla="*/ 0 h 3317976"/>
                <a:gd name="connsiteX17" fmla="*/ 2115932 w 2629612"/>
                <a:gd name="connsiteY17" fmla="*/ 550109 h 3317976"/>
                <a:gd name="connsiteX18" fmla="*/ 2219068 w 2629612"/>
                <a:gd name="connsiteY18" fmla="*/ 1296191 h 3317976"/>
                <a:gd name="connsiteX19" fmla="*/ 2275708 w 2629612"/>
                <a:gd name="connsiteY19" fmla="*/ 1372966 h 3317976"/>
                <a:gd name="connsiteX20" fmla="*/ 2275861 w 2629612"/>
                <a:gd name="connsiteY20" fmla="*/ 1373120 h 3317976"/>
                <a:gd name="connsiteX21" fmla="*/ 2486591 w 2629612"/>
                <a:gd name="connsiteY21" fmla="*/ 1970493 h 3317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29612" h="3317976">
                  <a:moveTo>
                    <a:pt x="2486591" y="1970493"/>
                  </a:moveTo>
                  <a:cubicBezTo>
                    <a:pt x="2489127" y="2001234"/>
                    <a:pt x="2490510" y="2032359"/>
                    <a:pt x="2490741" y="2063715"/>
                  </a:cubicBezTo>
                  <a:cubicBezTo>
                    <a:pt x="2495582" y="2751543"/>
                    <a:pt x="1942015" y="3313103"/>
                    <a:pt x="1254264" y="3317944"/>
                  </a:cubicBezTo>
                  <a:cubicBezTo>
                    <a:pt x="566436" y="3322863"/>
                    <a:pt x="4953" y="2769296"/>
                    <a:pt x="35" y="2081468"/>
                  </a:cubicBezTo>
                  <a:cubicBezTo>
                    <a:pt x="-196" y="2050035"/>
                    <a:pt x="726" y="2018910"/>
                    <a:pt x="2878" y="1988092"/>
                  </a:cubicBezTo>
                  <a:cubicBezTo>
                    <a:pt x="206998" y="1903017"/>
                    <a:pt x="377764" y="1768371"/>
                    <a:pt x="505799" y="1603216"/>
                  </a:cubicBezTo>
                  <a:cubicBezTo>
                    <a:pt x="418342" y="1740551"/>
                    <a:pt x="368234" y="1903939"/>
                    <a:pt x="369464" y="2078855"/>
                  </a:cubicBezTo>
                  <a:cubicBezTo>
                    <a:pt x="372845" y="2562563"/>
                    <a:pt x="767866" y="2951974"/>
                    <a:pt x="1251574" y="2948515"/>
                  </a:cubicBezTo>
                  <a:cubicBezTo>
                    <a:pt x="1735359" y="2945057"/>
                    <a:pt x="2124770" y="2550113"/>
                    <a:pt x="2121312" y="2066404"/>
                  </a:cubicBezTo>
                  <a:cubicBezTo>
                    <a:pt x="2120082" y="1891489"/>
                    <a:pt x="2067592" y="1728869"/>
                    <a:pt x="1978213" y="1592764"/>
                  </a:cubicBezTo>
                  <a:cubicBezTo>
                    <a:pt x="1978136" y="1592687"/>
                    <a:pt x="1978059" y="1592610"/>
                    <a:pt x="1978059" y="1592533"/>
                  </a:cubicBezTo>
                  <a:cubicBezTo>
                    <a:pt x="1960460" y="1565635"/>
                    <a:pt x="1941324" y="1539736"/>
                    <a:pt x="1920958" y="1515066"/>
                  </a:cubicBezTo>
                  <a:cubicBezTo>
                    <a:pt x="1801068" y="1338537"/>
                    <a:pt x="1727059" y="1132419"/>
                    <a:pt x="1709307" y="916617"/>
                  </a:cubicBezTo>
                  <a:lnTo>
                    <a:pt x="1709307" y="916541"/>
                  </a:lnTo>
                  <a:cubicBezTo>
                    <a:pt x="1696395" y="759685"/>
                    <a:pt x="1713226" y="597834"/>
                    <a:pt x="1763718" y="438442"/>
                  </a:cubicBezTo>
                  <a:cubicBezTo>
                    <a:pt x="1814210" y="279128"/>
                    <a:pt x="1893829" y="137104"/>
                    <a:pt x="1994813" y="16370"/>
                  </a:cubicBezTo>
                  <a:cubicBezTo>
                    <a:pt x="2205619" y="66170"/>
                    <a:pt x="2424648" y="59484"/>
                    <a:pt x="2629613" y="0"/>
                  </a:cubicBezTo>
                  <a:cubicBezTo>
                    <a:pt x="2392985" y="93452"/>
                    <a:pt x="2198779" y="288734"/>
                    <a:pt x="2115932" y="550109"/>
                  </a:cubicBezTo>
                  <a:cubicBezTo>
                    <a:pt x="2032931" y="811714"/>
                    <a:pt x="2079273" y="1083387"/>
                    <a:pt x="2219068" y="1296191"/>
                  </a:cubicBezTo>
                  <a:cubicBezTo>
                    <a:pt x="2236513" y="1322782"/>
                    <a:pt x="2255419" y="1348374"/>
                    <a:pt x="2275708" y="1372966"/>
                  </a:cubicBezTo>
                  <a:cubicBezTo>
                    <a:pt x="2275759" y="1373018"/>
                    <a:pt x="2275810" y="1373069"/>
                    <a:pt x="2275861" y="1373120"/>
                  </a:cubicBezTo>
                  <a:cubicBezTo>
                    <a:pt x="2393446" y="1545961"/>
                    <a:pt x="2468684" y="1750004"/>
                    <a:pt x="2486591" y="197049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9E2B483-DFAB-2285-FD53-2BD2CF29A4B9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3DD5EF61-B519-F849-7E76-D59B1E72AEEB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9E9E227-5E7B-DDA7-3014-1461E3373295}"/>
                </a:ext>
              </a:extLst>
            </p:cNvPr>
            <p:cNvSpPr/>
            <p:nvPr/>
          </p:nvSpPr>
          <p:spPr>
            <a:xfrm rot="10800000">
              <a:off x="5527229" y="2022467"/>
              <a:ext cx="3028507" cy="2095763"/>
            </a:xfrm>
            <a:custGeom>
              <a:avLst/>
              <a:gdLst>
                <a:gd name="connsiteX0" fmla="*/ 3644564 w 3644564"/>
                <a:gd name="connsiteY0" fmla="*/ 1883650 h 2453553"/>
                <a:gd name="connsiteX1" fmla="*/ 2962731 w 3644564"/>
                <a:gd name="connsiteY1" fmla="*/ 1565251 h 2453553"/>
                <a:gd name="connsiteX2" fmla="*/ 2285047 w 3644564"/>
                <a:gd name="connsiteY2" fmla="*/ 1893948 h 2453553"/>
                <a:gd name="connsiteX3" fmla="*/ 2285047 w 3644564"/>
                <a:gd name="connsiteY3" fmla="*/ 1894025 h 2453553"/>
                <a:gd name="connsiteX4" fmla="*/ 2229406 w 3644564"/>
                <a:gd name="connsiteY4" fmla="*/ 1971799 h 2453553"/>
                <a:gd name="connsiteX5" fmla="*/ 1726484 w 3644564"/>
                <a:gd name="connsiteY5" fmla="*/ 2356675 h 2453553"/>
                <a:gd name="connsiteX6" fmla="*/ 1638950 w 3644564"/>
                <a:gd name="connsiteY6" fmla="*/ 2389491 h 2453553"/>
                <a:gd name="connsiteX7" fmla="*/ 64092 w 3644564"/>
                <a:gd name="connsiteY7" fmla="*/ 1601064 h 2453553"/>
                <a:gd name="connsiteX8" fmla="*/ 852443 w 3644564"/>
                <a:gd name="connsiteY8" fmla="*/ 26207 h 2453553"/>
                <a:gd name="connsiteX9" fmla="*/ 942130 w 3644564"/>
                <a:gd name="connsiteY9" fmla="*/ 0 h 2453553"/>
                <a:gd name="connsiteX10" fmla="*/ 1463573 w 3644564"/>
                <a:gd name="connsiteY10" fmla="*/ 359361 h 2453553"/>
                <a:gd name="connsiteX11" fmla="*/ 969105 w 3644564"/>
                <a:gd name="connsiteY11" fmla="*/ 376730 h 2453553"/>
                <a:gd name="connsiteX12" fmla="*/ 414616 w 3644564"/>
                <a:gd name="connsiteY12" fmla="*/ 1484402 h 2453553"/>
                <a:gd name="connsiteX13" fmla="*/ 1522365 w 3644564"/>
                <a:gd name="connsiteY13" fmla="*/ 2038968 h 2453553"/>
                <a:gd name="connsiteX14" fmla="*/ 1928299 w 3644564"/>
                <a:gd name="connsiteY14" fmla="*/ 1756920 h 2453553"/>
                <a:gd name="connsiteX15" fmla="*/ 1928299 w 3644564"/>
                <a:gd name="connsiteY15" fmla="*/ 1756844 h 2453553"/>
                <a:gd name="connsiteX16" fmla="*/ 1984324 w 3644564"/>
                <a:gd name="connsiteY16" fmla="*/ 1678608 h 2453553"/>
                <a:gd name="connsiteX17" fmla="*/ 1984401 w 3644564"/>
                <a:gd name="connsiteY17" fmla="*/ 1678531 h 2453553"/>
                <a:gd name="connsiteX18" fmla="*/ 2488552 w 3644564"/>
                <a:gd name="connsiteY18" fmla="*/ 1291887 h 2453553"/>
                <a:gd name="connsiteX19" fmla="*/ 2960118 w 3644564"/>
                <a:gd name="connsiteY19" fmla="*/ 1195822 h 2453553"/>
                <a:gd name="connsiteX20" fmla="*/ 3432913 w 3644564"/>
                <a:gd name="connsiteY20" fmla="*/ 1285124 h 2453553"/>
                <a:gd name="connsiteX21" fmla="*/ 3432913 w 3644564"/>
                <a:gd name="connsiteY21" fmla="*/ 1285201 h 2453553"/>
                <a:gd name="connsiteX22" fmla="*/ 3644564 w 3644564"/>
                <a:gd name="connsiteY22" fmla="*/ 1883650 h 245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44564" h="2453553">
                  <a:moveTo>
                    <a:pt x="3644564" y="1883650"/>
                  </a:moveTo>
                  <a:cubicBezTo>
                    <a:pt x="3482559" y="1687523"/>
                    <a:pt x="3236863" y="1563253"/>
                    <a:pt x="2962731" y="1565251"/>
                  </a:cubicBezTo>
                  <a:cubicBezTo>
                    <a:pt x="2688291" y="1567249"/>
                    <a:pt x="2444285" y="1695208"/>
                    <a:pt x="2285047" y="1893948"/>
                  </a:cubicBezTo>
                  <a:lnTo>
                    <a:pt x="2285047" y="1894025"/>
                  </a:lnTo>
                  <a:cubicBezTo>
                    <a:pt x="2265065" y="1918848"/>
                    <a:pt x="2246544" y="1944824"/>
                    <a:pt x="2229406" y="1971799"/>
                  </a:cubicBezTo>
                  <a:cubicBezTo>
                    <a:pt x="2101370" y="2136955"/>
                    <a:pt x="1930604" y="2271600"/>
                    <a:pt x="1726484" y="2356675"/>
                  </a:cubicBezTo>
                  <a:cubicBezTo>
                    <a:pt x="1697972" y="2368665"/>
                    <a:pt x="1668768" y="2379578"/>
                    <a:pt x="1638950" y="2389491"/>
                  </a:cubicBezTo>
                  <a:cubicBezTo>
                    <a:pt x="986320" y="2606676"/>
                    <a:pt x="281277" y="2253771"/>
                    <a:pt x="64092" y="1601064"/>
                  </a:cubicBezTo>
                  <a:cubicBezTo>
                    <a:pt x="-153169" y="948434"/>
                    <a:pt x="199814" y="243391"/>
                    <a:pt x="852443" y="26207"/>
                  </a:cubicBezTo>
                  <a:cubicBezTo>
                    <a:pt x="882262" y="16293"/>
                    <a:pt x="912157" y="7531"/>
                    <a:pt x="942130" y="0"/>
                  </a:cubicBezTo>
                  <a:cubicBezTo>
                    <a:pt x="1086074" y="167845"/>
                    <a:pt x="1266908" y="288657"/>
                    <a:pt x="1463573" y="359361"/>
                  </a:cubicBezTo>
                  <a:cubicBezTo>
                    <a:pt x="1305872" y="318706"/>
                    <a:pt x="1135106" y="321473"/>
                    <a:pt x="969105" y="376730"/>
                  </a:cubicBezTo>
                  <a:cubicBezTo>
                    <a:pt x="510143" y="529435"/>
                    <a:pt x="261833" y="1025440"/>
                    <a:pt x="414616" y="1484402"/>
                  </a:cubicBezTo>
                  <a:cubicBezTo>
                    <a:pt x="567398" y="1943441"/>
                    <a:pt x="1063326" y="2191751"/>
                    <a:pt x="1522365" y="2038968"/>
                  </a:cubicBezTo>
                  <a:cubicBezTo>
                    <a:pt x="1688212" y="1983788"/>
                    <a:pt x="1826469" y="1883727"/>
                    <a:pt x="1928299" y="1756920"/>
                  </a:cubicBezTo>
                  <a:lnTo>
                    <a:pt x="1928299" y="1756844"/>
                  </a:lnTo>
                  <a:cubicBezTo>
                    <a:pt x="1948511" y="1731790"/>
                    <a:pt x="1967186" y="1705660"/>
                    <a:pt x="1984324" y="1678608"/>
                  </a:cubicBezTo>
                  <a:cubicBezTo>
                    <a:pt x="1984401" y="1678608"/>
                    <a:pt x="1984401" y="1678531"/>
                    <a:pt x="1984401" y="1678531"/>
                  </a:cubicBezTo>
                  <a:cubicBezTo>
                    <a:pt x="2115280" y="1509763"/>
                    <a:pt x="2288659" y="1375502"/>
                    <a:pt x="2488552" y="1291887"/>
                  </a:cubicBezTo>
                  <a:cubicBezTo>
                    <a:pt x="2633726" y="1231097"/>
                    <a:pt x="2792964" y="1197051"/>
                    <a:pt x="2960118" y="1195822"/>
                  </a:cubicBezTo>
                  <a:cubicBezTo>
                    <a:pt x="3127271" y="1194669"/>
                    <a:pt x="3286894" y="1226409"/>
                    <a:pt x="3432913" y="1285124"/>
                  </a:cubicBezTo>
                  <a:lnTo>
                    <a:pt x="3432913" y="1285201"/>
                  </a:lnTo>
                  <a:cubicBezTo>
                    <a:pt x="3450666" y="1501002"/>
                    <a:pt x="3524675" y="1707120"/>
                    <a:pt x="3644564" y="188365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1E4962D-70BB-CD3F-076F-94C9059CB3F7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418CDAA-43C1-B845-9499-483D14DCACFA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2F92256-6992-4FF3-6656-0B2023DF3CB3}"/>
                </a:ext>
              </a:extLst>
            </p:cNvPr>
            <p:cNvSpPr/>
            <p:nvPr/>
          </p:nvSpPr>
          <p:spPr>
            <a:xfrm rot="10800000">
              <a:off x="6111755" y="2684472"/>
              <a:ext cx="1911560" cy="3191401"/>
            </a:xfrm>
            <a:custGeom>
              <a:avLst/>
              <a:gdLst>
                <a:gd name="connsiteX0" fmla="*/ 2300409 w 2300408"/>
                <a:gd name="connsiteY0" fmla="*/ 583605 h 3736239"/>
                <a:gd name="connsiteX1" fmla="*/ 2119806 w 2300408"/>
                <a:gd name="connsiteY1" fmla="*/ 1190431 h 3736239"/>
                <a:gd name="connsiteX2" fmla="*/ 1950500 w 2300408"/>
                <a:gd name="connsiteY2" fmla="*/ 725628 h 3736239"/>
                <a:gd name="connsiteX3" fmla="*/ 725628 w 2300408"/>
                <a:gd name="connsiteY3" fmla="*/ 540491 h 3736239"/>
                <a:gd name="connsiteX4" fmla="*/ 540491 w 2300408"/>
                <a:gd name="connsiteY4" fmla="*/ 1765363 h 3736239"/>
                <a:gd name="connsiteX5" fmla="*/ 934359 w 2300408"/>
                <a:gd name="connsiteY5" fmla="*/ 2064395 h 3736239"/>
                <a:gd name="connsiteX6" fmla="*/ 1026505 w 2300408"/>
                <a:gd name="connsiteY6" fmla="*/ 2093599 h 3736239"/>
                <a:gd name="connsiteX7" fmla="*/ 1549562 w 2300408"/>
                <a:gd name="connsiteY7" fmla="*/ 2453498 h 3736239"/>
                <a:gd name="connsiteX8" fmla="*/ 1786651 w 2300408"/>
                <a:gd name="connsiteY8" fmla="*/ 2872266 h 3736239"/>
                <a:gd name="connsiteX9" fmla="*/ 1847825 w 2300408"/>
                <a:gd name="connsiteY9" fmla="*/ 3349596 h 3736239"/>
                <a:gd name="connsiteX10" fmla="*/ 1343674 w 2300408"/>
                <a:gd name="connsiteY10" fmla="*/ 3736240 h 3736239"/>
                <a:gd name="connsiteX11" fmla="*/ 1436128 w 2300408"/>
                <a:gd name="connsiteY11" fmla="*/ 2988928 h 3736239"/>
                <a:gd name="connsiteX12" fmla="*/ 914839 w 2300408"/>
                <a:gd name="connsiteY12" fmla="*/ 2446274 h 3736239"/>
                <a:gd name="connsiteX13" fmla="*/ 822846 w 2300408"/>
                <a:gd name="connsiteY13" fmla="*/ 2417070 h 3736239"/>
                <a:gd name="connsiteX14" fmla="*/ 301403 w 2300408"/>
                <a:gd name="connsiteY14" fmla="*/ 2057709 h 3736239"/>
                <a:gd name="connsiteX15" fmla="*/ 243226 w 2300408"/>
                <a:gd name="connsiteY15" fmla="*/ 1984699 h 3736239"/>
                <a:gd name="connsiteX16" fmla="*/ 506292 w 2300408"/>
                <a:gd name="connsiteY16" fmla="*/ 243226 h 3736239"/>
                <a:gd name="connsiteX17" fmla="*/ 2247765 w 2300408"/>
                <a:gd name="connsiteY17" fmla="*/ 506292 h 3736239"/>
                <a:gd name="connsiteX18" fmla="*/ 2300409 w 2300408"/>
                <a:gd name="connsiteY18" fmla="*/ 583605 h 373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00408" h="3736239">
                  <a:moveTo>
                    <a:pt x="2300409" y="583605"/>
                  </a:moveTo>
                  <a:cubicBezTo>
                    <a:pt x="2185284" y="772354"/>
                    <a:pt x="2126261" y="981546"/>
                    <a:pt x="2119806" y="1190431"/>
                  </a:cubicBezTo>
                  <a:cubicBezTo>
                    <a:pt x="2109738" y="1027888"/>
                    <a:pt x="2054251" y="866345"/>
                    <a:pt x="1950500" y="725628"/>
                  </a:cubicBezTo>
                  <a:cubicBezTo>
                    <a:pt x="1663380" y="336294"/>
                    <a:pt x="1114885" y="253371"/>
                    <a:pt x="725628" y="540491"/>
                  </a:cubicBezTo>
                  <a:cubicBezTo>
                    <a:pt x="336294" y="827611"/>
                    <a:pt x="253371" y="1376106"/>
                    <a:pt x="540491" y="1765363"/>
                  </a:cubicBezTo>
                  <a:cubicBezTo>
                    <a:pt x="644242" y="1906079"/>
                    <a:pt x="782191" y="2006756"/>
                    <a:pt x="934359" y="2064395"/>
                  </a:cubicBezTo>
                  <a:cubicBezTo>
                    <a:pt x="964562" y="2075846"/>
                    <a:pt x="995303" y="2085606"/>
                    <a:pt x="1026505" y="2093599"/>
                  </a:cubicBezTo>
                  <a:cubicBezTo>
                    <a:pt x="1227243" y="2165917"/>
                    <a:pt x="1408384" y="2289265"/>
                    <a:pt x="1549562" y="2453498"/>
                  </a:cubicBezTo>
                  <a:cubicBezTo>
                    <a:pt x="1652313" y="2572773"/>
                    <a:pt x="1733854" y="2713643"/>
                    <a:pt x="1786651" y="2872266"/>
                  </a:cubicBezTo>
                  <a:cubicBezTo>
                    <a:pt x="1839449" y="3030890"/>
                    <a:pt x="1858508" y="3192587"/>
                    <a:pt x="1847825" y="3349596"/>
                  </a:cubicBezTo>
                  <a:cubicBezTo>
                    <a:pt x="1647933" y="3433211"/>
                    <a:pt x="1474554" y="3567472"/>
                    <a:pt x="1343674" y="3736240"/>
                  </a:cubicBezTo>
                  <a:cubicBezTo>
                    <a:pt x="1480395" y="3521515"/>
                    <a:pt x="1522817" y="3249227"/>
                    <a:pt x="1436128" y="2988928"/>
                  </a:cubicBezTo>
                  <a:cubicBezTo>
                    <a:pt x="1349515" y="2728783"/>
                    <a:pt x="1152696" y="2536345"/>
                    <a:pt x="914839" y="2446274"/>
                  </a:cubicBezTo>
                  <a:cubicBezTo>
                    <a:pt x="884789" y="2434823"/>
                    <a:pt x="854048" y="2425063"/>
                    <a:pt x="822846" y="2417070"/>
                  </a:cubicBezTo>
                  <a:cubicBezTo>
                    <a:pt x="626181" y="2346366"/>
                    <a:pt x="445348" y="2225554"/>
                    <a:pt x="301403" y="2057709"/>
                  </a:cubicBezTo>
                  <a:cubicBezTo>
                    <a:pt x="281268" y="2034269"/>
                    <a:pt x="261825" y="2009907"/>
                    <a:pt x="243226" y="1984699"/>
                  </a:cubicBezTo>
                  <a:cubicBezTo>
                    <a:pt x="-165090" y="1431055"/>
                    <a:pt x="-47275" y="651466"/>
                    <a:pt x="506292" y="243226"/>
                  </a:cubicBezTo>
                  <a:cubicBezTo>
                    <a:pt x="1059936" y="-165090"/>
                    <a:pt x="1839525" y="-47275"/>
                    <a:pt x="2247765" y="506292"/>
                  </a:cubicBezTo>
                  <a:cubicBezTo>
                    <a:pt x="2266440" y="531576"/>
                    <a:pt x="2283962" y="557398"/>
                    <a:pt x="2300409" y="58360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442CDD1-C7F1-C6B7-1A32-56DF22725E69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8D29EE0-9231-73F0-69A2-67497D806EBE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C61358C-9A62-4477-1B38-8AC758277392}"/>
                </a:ext>
              </a:extLst>
            </p:cNvPr>
            <p:cNvSpPr/>
            <p:nvPr/>
          </p:nvSpPr>
          <p:spPr>
            <a:xfrm rot="10800000">
              <a:off x="4192475" y="3780157"/>
              <a:ext cx="2977850" cy="2108579"/>
            </a:xfrm>
            <a:custGeom>
              <a:avLst/>
              <a:gdLst>
                <a:gd name="connsiteX0" fmla="*/ 3350837 w 3583602"/>
                <a:gd name="connsiteY0" fmla="*/ 1970324 h 2468557"/>
                <a:gd name="connsiteX1" fmla="*/ 3293659 w 3583602"/>
                <a:gd name="connsiteY1" fmla="*/ 2044179 h 2468557"/>
                <a:gd name="connsiteX2" fmla="*/ 2660857 w 3583602"/>
                <a:gd name="connsiteY2" fmla="*/ 2059934 h 2468557"/>
                <a:gd name="connsiteX3" fmla="*/ 3050421 w 3583602"/>
                <a:gd name="connsiteY3" fmla="*/ 1755291 h 2468557"/>
                <a:gd name="connsiteX4" fmla="*/ 2847916 w 3583602"/>
                <a:gd name="connsiteY4" fmla="*/ 533186 h 2468557"/>
                <a:gd name="connsiteX5" fmla="*/ 1625810 w 3583602"/>
                <a:gd name="connsiteY5" fmla="*/ 735692 h 2468557"/>
                <a:gd name="connsiteX6" fmla="*/ 1463114 w 3583602"/>
                <a:gd name="connsiteY6" fmla="*/ 1203415 h 2468557"/>
                <a:gd name="connsiteX7" fmla="*/ 1463729 w 3583602"/>
                <a:gd name="connsiteY7" fmla="*/ 1298789 h 2468557"/>
                <a:gd name="connsiteX8" fmla="*/ 1283203 w 3583602"/>
                <a:gd name="connsiteY8" fmla="*/ 1907997 h 2468557"/>
                <a:gd name="connsiteX9" fmla="*/ 1283203 w 3583602"/>
                <a:gd name="connsiteY9" fmla="*/ 1908074 h 2468557"/>
                <a:gd name="connsiteX10" fmla="*/ 958194 w 3583602"/>
                <a:gd name="connsiteY10" fmla="*/ 2262824 h 2468557"/>
                <a:gd name="connsiteX11" fmla="*/ 523057 w 3583602"/>
                <a:gd name="connsiteY11" fmla="*/ 2468558 h 2468557"/>
                <a:gd name="connsiteX12" fmla="*/ 0 w 3583602"/>
                <a:gd name="connsiteY12" fmla="*/ 2108658 h 2468557"/>
                <a:gd name="connsiteX13" fmla="*/ 738858 w 3583602"/>
                <a:gd name="connsiteY13" fmla="*/ 1965559 h 2468557"/>
                <a:gd name="connsiteX14" fmla="*/ 1093916 w 3583602"/>
                <a:gd name="connsiteY14" fmla="*/ 1302017 h 2468557"/>
                <a:gd name="connsiteX15" fmla="*/ 1093301 w 3583602"/>
                <a:gd name="connsiteY15" fmla="*/ 1205490 h 2468557"/>
                <a:gd name="connsiteX16" fmla="*/ 1273904 w 3583602"/>
                <a:gd name="connsiteY16" fmla="*/ 598664 h 2468557"/>
                <a:gd name="connsiteX17" fmla="*/ 1325395 w 3583602"/>
                <a:gd name="connsiteY17" fmla="*/ 520659 h 2468557"/>
                <a:gd name="connsiteX18" fmla="*/ 3062871 w 3583602"/>
                <a:gd name="connsiteY18" fmla="*/ 232771 h 2468557"/>
                <a:gd name="connsiteX19" fmla="*/ 3350837 w 3583602"/>
                <a:gd name="connsiteY19" fmla="*/ 1970324 h 2468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83602" h="2468557">
                  <a:moveTo>
                    <a:pt x="3350837" y="1970324"/>
                  </a:moveTo>
                  <a:cubicBezTo>
                    <a:pt x="3332546" y="1995839"/>
                    <a:pt x="3313487" y="2020509"/>
                    <a:pt x="3293659" y="2044179"/>
                  </a:cubicBezTo>
                  <a:cubicBezTo>
                    <a:pt x="3078626" y="1993072"/>
                    <a:pt x="2861442" y="2001526"/>
                    <a:pt x="2660857" y="2059934"/>
                  </a:cubicBezTo>
                  <a:cubicBezTo>
                    <a:pt x="2812256" y="2000066"/>
                    <a:pt x="2948669" y="1897468"/>
                    <a:pt x="3050421" y="1755291"/>
                  </a:cubicBezTo>
                  <a:cubicBezTo>
                    <a:pt x="3331931" y="1361961"/>
                    <a:pt x="3241246" y="814696"/>
                    <a:pt x="2847916" y="533186"/>
                  </a:cubicBezTo>
                  <a:cubicBezTo>
                    <a:pt x="2454509" y="251599"/>
                    <a:pt x="1907320" y="342285"/>
                    <a:pt x="1625810" y="735692"/>
                  </a:cubicBezTo>
                  <a:cubicBezTo>
                    <a:pt x="1523827" y="878022"/>
                    <a:pt x="1470722" y="1040565"/>
                    <a:pt x="1463114" y="1203415"/>
                  </a:cubicBezTo>
                  <a:cubicBezTo>
                    <a:pt x="1461577" y="1235232"/>
                    <a:pt x="1461808" y="1267049"/>
                    <a:pt x="1463729" y="1298789"/>
                  </a:cubicBezTo>
                  <a:cubicBezTo>
                    <a:pt x="1457120" y="1512284"/>
                    <a:pt x="1395791" y="1722783"/>
                    <a:pt x="1283203" y="1907997"/>
                  </a:cubicBezTo>
                  <a:lnTo>
                    <a:pt x="1283203" y="1908074"/>
                  </a:lnTo>
                  <a:cubicBezTo>
                    <a:pt x="1201432" y="2042565"/>
                    <a:pt x="1092686" y="2163608"/>
                    <a:pt x="958194" y="2262824"/>
                  </a:cubicBezTo>
                  <a:cubicBezTo>
                    <a:pt x="823626" y="2362040"/>
                    <a:pt x="675762" y="2430208"/>
                    <a:pt x="523057" y="2468558"/>
                  </a:cubicBezTo>
                  <a:cubicBezTo>
                    <a:pt x="381879" y="2304324"/>
                    <a:pt x="200738" y="2180976"/>
                    <a:pt x="0" y="2108658"/>
                  </a:cubicBezTo>
                  <a:cubicBezTo>
                    <a:pt x="246388" y="2172138"/>
                    <a:pt x="518215" y="2128332"/>
                    <a:pt x="738858" y="1965559"/>
                  </a:cubicBezTo>
                  <a:cubicBezTo>
                    <a:pt x="959501" y="1802786"/>
                    <a:pt x="1081773" y="1556090"/>
                    <a:pt x="1093916" y="1302017"/>
                  </a:cubicBezTo>
                  <a:cubicBezTo>
                    <a:pt x="1095529" y="1269892"/>
                    <a:pt x="1095299" y="1237614"/>
                    <a:pt x="1093301" y="1205490"/>
                  </a:cubicBezTo>
                  <a:cubicBezTo>
                    <a:pt x="1099756" y="996605"/>
                    <a:pt x="1158779" y="787414"/>
                    <a:pt x="1273904" y="598664"/>
                  </a:cubicBezTo>
                  <a:cubicBezTo>
                    <a:pt x="1289889" y="572227"/>
                    <a:pt x="1307104" y="546251"/>
                    <a:pt x="1325395" y="520659"/>
                  </a:cubicBezTo>
                  <a:cubicBezTo>
                    <a:pt x="1725718" y="-38672"/>
                    <a:pt x="2503541" y="-167553"/>
                    <a:pt x="3062871" y="232771"/>
                  </a:cubicBezTo>
                  <a:cubicBezTo>
                    <a:pt x="3622280" y="633094"/>
                    <a:pt x="3751160" y="1410993"/>
                    <a:pt x="3350837" y="1970324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529A9F9-ED11-4949-AE73-CAF751C85A87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8CB25AD-877C-951E-A054-2EF39FE018D6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DE4E277-BAEF-5BA0-3325-623870051AA0}"/>
                </a:ext>
              </a:extLst>
            </p:cNvPr>
            <p:cNvSpPr/>
            <p:nvPr/>
          </p:nvSpPr>
          <p:spPr>
            <a:xfrm rot="10800000">
              <a:off x="3636264" y="2043299"/>
              <a:ext cx="2467761" cy="2736045"/>
            </a:xfrm>
            <a:custGeom>
              <a:avLst/>
              <a:gdLst>
                <a:gd name="connsiteX0" fmla="*/ 2911165 w 2969752"/>
                <a:gd name="connsiteY0" fmla="*/ 2333774 h 3203145"/>
                <a:gd name="connsiteX1" fmla="*/ 1347682 w 2969752"/>
                <a:gd name="connsiteY1" fmla="*/ 3144566 h 3203145"/>
                <a:gd name="connsiteX2" fmla="*/ 1259763 w 2969752"/>
                <a:gd name="connsiteY2" fmla="*/ 3113056 h 3203145"/>
                <a:gd name="connsiteX3" fmla="*/ 1049034 w 2969752"/>
                <a:gd name="connsiteY3" fmla="*/ 2515683 h 3203145"/>
                <a:gd name="connsiteX4" fmla="*/ 1459271 w 2969752"/>
                <a:gd name="connsiteY4" fmla="*/ 2792351 h 3203145"/>
                <a:gd name="connsiteX5" fmla="*/ 2559028 w 2969752"/>
                <a:gd name="connsiteY5" fmla="*/ 2222184 h 3203145"/>
                <a:gd name="connsiteX6" fmla="*/ 1988784 w 2969752"/>
                <a:gd name="connsiteY6" fmla="*/ 1122428 h 3203145"/>
                <a:gd name="connsiteX7" fmla="*/ 1495085 w 2969752"/>
                <a:gd name="connsiteY7" fmla="*/ 1111899 h 3203145"/>
                <a:gd name="connsiteX8" fmla="*/ 1402785 w 2969752"/>
                <a:gd name="connsiteY8" fmla="*/ 1142563 h 3203145"/>
                <a:gd name="connsiteX9" fmla="*/ 767985 w 2969752"/>
                <a:gd name="connsiteY9" fmla="*/ 1158933 h 3203145"/>
                <a:gd name="connsiteX10" fmla="*/ 330080 w 2969752"/>
                <a:gd name="connsiteY10" fmla="*/ 959424 h 3203145"/>
                <a:gd name="connsiteX11" fmla="*/ 0 w 2969752"/>
                <a:gd name="connsiteY11" fmla="*/ 609285 h 3203145"/>
                <a:gd name="connsiteX12" fmla="*/ 0 w 2969752"/>
                <a:gd name="connsiteY12" fmla="*/ 609208 h 3203145"/>
                <a:gd name="connsiteX13" fmla="*/ 180526 w 2969752"/>
                <a:gd name="connsiteY13" fmla="*/ 0 h 3203145"/>
                <a:gd name="connsiteX14" fmla="*/ 545036 w 2969752"/>
                <a:gd name="connsiteY14" fmla="*/ 659008 h 3203145"/>
                <a:gd name="connsiteX15" fmla="*/ 1286507 w 2969752"/>
                <a:gd name="connsiteY15" fmla="*/ 791502 h 3203145"/>
                <a:gd name="connsiteX16" fmla="*/ 1377654 w 2969752"/>
                <a:gd name="connsiteY16" fmla="*/ 761145 h 3203145"/>
                <a:gd name="connsiteX17" fmla="*/ 2010456 w 2969752"/>
                <a:gd name="connsiteY17" fmla="*/ 745390 h 3203145"/>
                <a:gd name="connsiteX18" fmla="*/ 2100450 w 2969752"/>
                <a:gd name="connsiteY18" fmla="*/ 770291 h 3203145"/>
                <a:gd name="connsiteX19" fmla="*/ 2911165 w 2969752"/>
                <a:gd name="connsiteY19" fmla="*/ 2333774 h 320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69752" h="3203145">
                  <a:moveTo>
                    <a:pt x="2911165" y="2333774"/>
                  </a:moveTo>
                  <a:cubicBezTo>
                    <a:pt x="2703279" y="2989477"/>
                    <a:pt x="2003309" y="3352451"/>
                    <a:pt x="1347682" y="3144566"/>
                  </a:cubicBezTo>
                  <a:cubicBezTo>
                    <a:pt x="1317786" y="3135112"/>
                    <a:pt x="1288429" y="3124584"/>
                    <a:pt x="1259763" y="3113056"/>
                  </a:cubicBezTo>
                  <a:cubicBezTo>
                    <a:pt x="1241856" y="2892567"/>
                    <a:pt x="1166618" y="2688524"/>
                    <a:pt x="1049034" y="2515683"/>
                  </a:cubicBezTo>
                  <a:cubicBezTo>
                    <a:pt x="1152631" y="2641336"/>
                    <a:pt x="1292502" y="2739477"/>
                    <a:pt x="1459271" y="2792351"/>
                  </a:cubicBezTo>
                  <a:cubicBezTo>
                    <a:pt x="1920462" y="2938601"/>
                    <a:pt x="2412855" y="2683298"/>
                    <a:pt x="2559028" y="2222184"/>
                  </a:cubicBezTo>
                  <a:cubicBezTo>
                    <a:pt x="2705201" y="1760994"/>
                    <a:pt x="2449898" y="1268601"/>
                    <a:pt x="1988784" y="1122428"/>
                  </a:cubicBezTo>
                  <a:cubicBezTo>
                    <a:pt x="1822398" y="1069707"/>
                    <a:pt x="1651863" y="1069246"/>
                    <a:pt x="1495085" y="1111899"/>
                  </a:cubicBezTo>
                  <a:cubicBezTo>
                    <a:pt x="1463729" y="1120353"/>
                    <a:pt x="1432911" y="1130651"/>
                    <a:pt x="1402785" y="1142563"/>
                  </a:cubicBezTo>
                  <a:cubicBezTo>
                    <a:pt x="1197820" y="1202047"/>
                    <a:pt x="978791" y="1208733"/>
                    <a:pt x="767985" y="1158933"/>
                  </a:cubicBezTo>
                  <a:cubicBezTo>
                    <a:pt x="614818" y="1122735"/>
                    <a:pt x="465956" y="1056719"/>
                    <a:pt x="330080" y="959424"/>
                  </a:cubicBezTo>
                  <a:cubicBezTo>
                    <a:pt x="194206" y="862129"/>
                    <a:pt x="83692" y="742624"/>
                    <a:pt x="0" y="609285"/>
                  </a:cubicBezTo>
                  <a:lnTo>
                    <a:pt x="0" y="609208"/>
                  </a:lnTo>
                  <a:cubicBezTo>
                    <a:pt x="112589" y="423994"/>
                    <a:pt x="173917" y="213496"/>
                    <a:pt x="180526" y="0"/>
                  </a:cubicBezTo>
                  <a:cubicBezTo>
                    <a:pt x="196204" y="254074"/>
                    <a:pt x="321857" y="499309"/>
                    <a:pt x="545036" y="659008"/>
                  </a:cubicBezTo>
                  <a:cubicBezTo>
                    <a:pt x="768216" y="818708"/>
                    <a:pt x="1040887" y="858671"/>
                    <a:pt x="1286507" y="791502"/>
                  </a:cubicBezTo>
                  <a:cubicBezTo>
                    <a:pt x="1317402" y="783048"/>
                    <a:pt x="1347835" y="772903"/>
                    <a:pt x="1377654" y="761145"/>
                  </a:cubicBezTo>
                  <a:cubicBezTo>
                    <a:pt x="1578239" y="702737"/>
                    <a:pt x="1795424" y="694284"/>
                    <a:pt x="2010456" y="745390"/>
                  </a:cubicBezTo>
                  <a:cubicBezTo>
                    <a:pt x="2040505" y="752461"/>
                    <a:pt x="2070555" y="760761"/>
                    <a:pt x="2100450" y="770291"/>
                  </a:cubicBezTo>
                  <a:cubicBezTo>
                    <a:pt x="2756154" y="978176"/>
                    <a:pt x="3119051" y="1678147"/>
                    <a:pt x="2911165" y="2333774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1B585ED4-2E23-7417-6868-5DA943DBD2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64456534-68E1-E31B-F8E0-91E283DDC3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B92DDDF2-CEB4-3874-1624-5114CCD2AB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05239E70-A257-C4D0-98ED-CAB0A67E8F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2A48D372-F41F-FD02-E900-D638667BEC5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FCAC9911-B7D8-D06C-A3E8-085778B3B694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C361725-E58F-74E0-AEE4-6FE8575E260D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5CA82C7-EC6C-CA1F-71A8-F07034F1759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8A07354B-DF2C-1D51-3A5C-1CE991F2EE7B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5127246-3D6A-DD19-BDF4-A87AD9D3F26E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4DDD4E3-E52B-1793-EDE7-FF94DEC174A8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B99D8BD0-32F5-6F98-F4DE-FEA7AA341279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04A7511-CF36-9768-EAAC-AD2FA8BC4E7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1CD2658-8C38-5601-5469-7FDD7AFF655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5824FF67-6E6D-B428-E668-88F6E6323D86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10D7125-EAA9-40E1-48AB-991B86B9FADA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906BE53-2D59-B530-206A-88533BED392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3FCEE13B-3482-9666-ED1F-51651F3D68D9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FC2E6D5-CFAF-0934-6B83-FE1D71B7929D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768AFFD-75AC-6E0A-C352-522C9E41D12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392F30C2-5954-C116-C036-1F4965005523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3032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8177 -0.63958 " pathEditMode="relative" rAng="0" ptsTypes="AA">
                                      <p:cBhvr>
                                        <p:cTn id="16" dur="15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89" y="-3199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5117 -0.6037 " pathEditMode="relative" rAng="0" ptsTypes="AA">
                                      <p:cBhvr>
                                        <p:cTn id="18" dur="15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52" y="-3018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1237 0.44931 " pathEditMode="relative" rAng="0" ptsTypes="AA">
                                      <p:cBhvr>
                                        <p:cTn id="20" dur="15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612" y="2245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70417 " pathEditMode="relative" rAng="0" ptsTypes="AA">
                                      <p:cBhvr>
                                        <p:cTn id="22" dur="15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5208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9648 0.48333 " pathEditMode="relative" rAng="0" ptsTypes="AA">
                                      <p:cBhvr>
                                        <p:cTn id="24" dur="15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31" y="2416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26" dur="2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28" dur="2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0" dur="2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2" dur="2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4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6F0B6-BF4D-56DA-FA53-E103F99AC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0127C83B-4339-5759-AF42-62BFAA1AB090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6F4049F9-A30A-ED46-2078-4555942CCBA2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E8E6FD6-B6C5-95A1-A5A8-AFEB6F2F8C35}"/>
                </a:ext>
              </a:extLst>
            </p:cNvPr>
            <p:cNvSpPr/>
            <p:nvPr/>
          </p:nvSpPr>
          <p:spPr>
            <a:xfrm>
              <a:off x="3620003" y="3411705"/>
              <a:ext cx="3061083" cy="1851419"/>
            </a:xfrm>
            <a:custGeom>
              <a:avLst/>
              <a:gdLst>
                <a:gd name="connsiteX0" fmla="*/ 3888917 w 3888916"/>
                <a:gd name="connsiteY0" fmla="*/ 1717393 h 2352114"/>
                <a:gd name="connsiteX1" fmla="*/ 3134615 w 3888916"/>
                <a:gd name="connsiteY1" fmla="*/ 1288632 h 2352114"/>
                <a:gd name="connsiteX2" fmla="*/ 2372259 w 3888916"/>
                <a:gd name="connsiteY2" fmla="*/ 1705663 h 2352114"/>
                <a:gd name="connsiteX3" fmla="*/ 2371868 w 3888916"/>
                <a:gd name="connsiteY3" fmla="*/ 1706367 h 2352114"/>
                <a:gd name="connsiteX4" fmla="*/ 2344890 w 3888916"/>
                <a:gd name="connsiteY4" fmla="*/ 1752035 h 2352114"/>
                <a:gd name="connsiteX5" fmla="*/ 2344811 w 3888916"/>
                <a:gd name="connsiteY5" fmla="*/ 1752192 h 2352114"/>
                <a:gd name="connsiteX6" fmla="*/ 1891495 w 3888916"/>
                <a:gd name="connsiteY6" fmla="*/ 2187600 h 2352114"/>
                <a:gd name="connsiteX7" fmla="*/ 1859903 w 3888916"/>
                <a:gd name="connsiteY7" fmla="*/ 2204882 h 2352114"/>
                <a:gd name="connsiteX8" fmla="*/ 164562 w 3888916"/>
                <a:gd name="connsiteY8" fmla="*/ 1708791 h 2352114"/>
                <a:gd name="connsiteX9" fmla="*/ 612404 w 3888916"/>
                <a:gd name="connsiteY9" fmla="*/ 0 h 2352114"/>
                <a:gd name="connsiteX10" fmla="*/ 643058 w 3888916"/>
                <a:gd name="connsiteY10" fmla="*/ 18689 h 2352114"/>
                <a:gd name="connsiteX11" fmla="*/ 1245655 w 3888916"/>
                <a:gd name="connsiteY11" fmla="*/ 193619 h 2352114"/>
                <a:gd name="connsiteX12" fmla="*/ 828466 w 3888916"/>
                <a:gd name="connsiteY12" fmla="*/ 309040 h 2352114"/>
                <a:gd name="connsiteX13" fmla="*/ 491744 w 3888916"/>
                <a:gd name="connsiteY13" fmla="*/ 1523696 h 2352114"/>
                <a:gd name="connsiteX14" fmla="*/ 1706400 w 3888916"/>
                <a:gd name="connsiteY14" fmla="*/ 1860418 h 2352114"/>
                <a:gd name="connsiteX15" fmla="*/ 2020053 w 3888916"/>
                <a:gd name="connsiteY15" fmla="*/ 1562560 h 2352114"/>
                <a:gd name="connsiteX16" fmla="*/ 2020053 w 3888916"/>
                <a:gd name="connsiteY16" fmla="*/ 1562482 h 2352114"/>
                <a:gd name="connsiteX17" fmla="*/ 2048361 w 3888916"/>
                <a:gd name="connsiteY17" fmla="*/ 1514469 h 2352114"/>
                <a:gd name="connsiteX18" fmla="*/ 2048752 w 3888916"/>
                <a:gd name="connsiteY18" fmla="*/ 1513765 h 2352114"/>
                <a:gd name="connsiteX19" fmla="*/ 2048830 w 3888916"/>
                <a:gd name="connsiteY19" fmla="*/ 1513608 h 2352114"/>
                <a:gd name="connsiteX20" fmla="*/ 2534599 w 3888916"/>
                <a:gd name="connsiteY20" fmla="*/ 1059432 h 2352114"/>
                <a:gd name="connsiteX21" fmla="*/ 3137899 w 3888916"/>
                <a:gd name="connsiteY21" fmla="*/ 912732 h 2352114"/>
                <a:gd name="connsiteX22" fmla="*/ 3738620 w 3888916"/>
                <a:gd name="connsiteY22" fmla="*/ 1069832 h 2352114"/>
                <a:gd name="connsiteX23" fmla="*/ 3888917 w 3888916"/>
                <a:gd name="connsiteY23" fmla="*/ 1717393 h 235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88916" h="2352114">
                  <a:moveTo>
                    <a:pt x="3888917" y="1717393"/>
                  </a:moveTo>
                  <a:cubicBezTo>
                    <a:pt x="3733928" y="1462623"/>
                    <a:pt x="3454681" y="1291368"/>
                    <a:pt x="3134615" y="1288632"/>
                  </a:cubicBezTo>
                  <a:cubicBezTo>
                    <a:pt x="2813923" y="1285816"/>
                    <a:pt x="2531315" y="1452770"/>
                    <a:pt x="2372259" y="1705663"/>
                  </a:cubicBezTo>
                  <a:cubicBezTo>
                    <a:pt x="2372102" y="1705898"/>
                    <a:pt x="2372024" y="1706133"/>
                    <a:pt x="2371868" y="1706367"/>
                  </a:cubicBezTo>
                  <a:cubicBezTo>
                    <a:pt x="2362328" y="1721303"/>
                    <a:pt x="2353335" y="1736552"/>
                    <a:pt x="2344890" y="1752035"/>
                  </a:cubicBezTo>
                  <a:cubicBezTo>
                    <a:pt x="2344890" y="1752113"/>
                    <a:pt x="2344811" y="1752113"/>
                    <a:pt x="2344811" y="1752192"/>
                  </a:cubicBezTo>
                  <a:cubicBezTo>
                    <a:pt x="2236428" y="1927590"/>
                    <a:pt x="2083629" y="2078905"/>
                    <a:pt x="1891495" y="2187600"/>
                  </a:cubicBezTo>
                  <a:cubicBezTo>
                    <a:pt x="1881017" y="2193543"/>
                    <a:pt x="1870460" y="2199330"/>
                    <a:pt x="1859903" y="2204882"/>
                  </a:cubicBezTo>
                  <a:cubicBezTo>
                    <a:pt x="1255820" y="2524714"/>
                    <a:pt x="503317" y="2307400"/>
                    <a:pt x="164562" y="1708791"/>
                  </a:cubicBezTo>
                  <a:cubicBezTo>
                    <a:pt x="-174194" y="1110026"/>
                    <a:pt x="27011" y="352909"/>
                    <a:pt x="612404" y="0"/>
                  </a:cubicBezTo>
                  <a:cubicBezTo>
                    <a:pt x="622491" y="6412"/>
                    <a:pt x="632735" y="12590"/>
                    <a:pt x="643058" y="18689"/>
                  </a:cubicBezTo>
                  <a:cubicBezTo>
                    <a:pt x="832845" y="130513"/>
                    <a:pt x="1039993" y="187207"/>
                    <a:pt x="1245655" y="193619"/>
                  </a:cubicBezTo>
                  <a:cubicBezTo>
                    <a:pt x="1103724" y="196904"/>
                    <a:pt x="960621" y="234282"/>
                    <a:pt x="828466" y="309040"/>
                  </a:cubicBezTo>
                  <a:cubicBezTo>
                    <a:pt x="400095" y="551377"/>
                    <a:pt x="249329" y="1095247"/>
                    <a:pt x="491744" y="1523696"/>
                  </a:cubicBezTo>
                  <a:cubicBezTo>
                    <a:pt x="734081" y="1952067"/>
                    <a:pt x="1277950" y="2102833"/>
                    <a:pt x="1706400" y="1860418"/>
                  </a:cubicBezTo>
                  <a:cubicBezTo>
                    <a:pt x="1838477" y="1785661"/>
                    <a:pt x="1944044" y="1682360"/>
                    <a:pt x="2020053" y="1562560"/>
                  </a:cubicBezTo>
                  <a:lnTo>
                    <a:pt x="2020053" y="1562482"/>
                  </a:lnTo>
                  <a:cubicBezTo>
                    <a:pt x="2029984" y="1546764"/>
                    <a:pt x="2039446" y="1530734"/>
                    <a:pt x="2048361" y="1514469"/>
                  </a:cubicBezTo>
                  <a:cubicBezTo>
                    <a:pt x="2048517" y="1514234"/>
                    <a:pt x="2048596" y="1513999"/>
                    <a:pt x="2048752" y="1513765"/>
                  </a:cubicBezTo>
                  <a:cubicBezTo>
                    <a:pt x="2048752" y="1513686"/>
                    <a:pt x="2048830" y="1513686"/>
                    <a:pt x="2048830" y="1513608"/>
                  </a:cubicBezTo>
                  <a:cubicBezTo>
                    <a:pt x="2167301" y="1322257"/>
                    <a:pt x="2335193" y="1165000"/>
                    <a:pt x="2534599" y="1059432"/>
                  </a:cubicBezTo>
                  <a:cubicBezTo>
                    <a:pt x="2714455" y="964108"/>
                    <a:pt x="2919960" y="910855"/>
                    <a:pt x="3137899" y="912732"/>
                  </a:cubicBezTo>
                  <a:cubicBezTo>
                    <a:pt x="3355760" y="914608"/>
                    <a:pt x="3560327" y="971381"/>
                    <a:pt x="3738620" y="1069832"/>
                  </a:cubicBezTo>
                  <a:cubicBezTo>
                    <a:pt x="3730252" y="1295200"/>
                    <a:pt x="3782489" y="1519239"/>
                    <a:pt x="3888917" y="171739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792D6D3-9A87-40E0-18BD-D03CD8BEDC62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2835BB6-A6EC-95C9-36FB-06B82BABABCB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A262AC0-7E1F-7904-3161-E54887C742FF}"/>
                </a:ext>
              </a:extLst>
            </p:cNvPr>
            <p:cNvSpPr/>
            <p:nvPr/>
          </p:nvSpPr>
          <p:spPr>
            <a:xfrm>
              <a:off x="4648320" y="732971"/>
              <a:ext cx="2459691" cy="2687781"/>
            </a:xfrm>
            <a:custGeom>
              <a:avLst/>
              <a:gdLst>
                <a:gd name="connsiteX0" fmla="*/ 3124886 w 3124886"/>
                <a:gd name="connsiteY0" fmla="*/ 1242153 h 3414660"/>
                <a:gd name="connsiteX1" fmla="*/ 3093294 w 3124886"/>
                <a:gd name="connsiteY1" fmla="*/ 1259435 h 3414660"/>
                <a:gd name="connsiteX2" fmla="*/ 2639978 w 3124886"/>
                <a:gd name="connsiteY2" fmla="*/ 1694844 h 3414660"/>
                <a:gd name="connsiteX3" fmla="*/ 2749143 w 3124886"/>
                <a:gd name="connsiteY3" fmla="*/ 1274918 h 3414660"/>
                <a:gd name="connsiteX4" fmla="*/ 1865579 w 3124886"/>
                <a:gd name="connsiteY4" fmla="*/ 375949 h 3414660"/>
                <a:gd name="connsiteX5" fmla="*/ 966611 w 3124886"/>
                <a:gd name="connsiteY5" fmla="*/ 1259435 h 3414660"/>
                <a:gd name="connsiteX6" fmla="*/ 1069129 w 3124886"/>
                <a:gd name="connsiteY6" fmla="*/ 1682332 h 3414660"/>
                <a:gd name="connsiteX7" fmla="*/ 1095716 w 3124886"/>
                <a:gd name="connsiteY7" fmla="*/ 1729329 h 3414660"/>
                <a:gd name="connsiteX8" fmla="*/ 1246248 w 3124886"/>
                <a:gd name="connsiteY8" fmla="*/ 2377281 h 3414660"/>
                <a:gd name="connsiteX9" fmla="*/ 1071631 w 3124886"/>
                <a:gd name="connsiteY9" fmla="*/ 2972997 h 3414660"/>
                <a:gd name="connsiteX10" fmla="*/ 635206 w 3124886"/>
                <a:gd name="connsiteY10" fmla="*/ 3414661 h 3414660"/>
                <a:gd name="connsiteX11" fmla="*/ 0 w 3124886"/>
                <a:gd name="connsiteY11" fmla="*/ 3221120 h 3414660"/>
                <a:gd name="connsiteX12" fmla="*/ 747733 w 3124886"/>
                <a:gd name="connsiteY12" fmla="*/ 2782271 h 3414660"/>
                <a:gd name="connsiteX13" fmla="*/ 767830 w 3124886"/>
                <a:gd name="connsiteY13" fmla="*/ 1913565 h 3414660"/>
                <a:gd name="connsiteX14" fmla="*/ 741086 w 3124886"/>
                <a:gd name="connsiteY14" fmla="*/ 1866411 h 3414660"/>
                <a:gd name="connsiteX15" fmla="*/ 590711 w 3124886"/>
                <a:gd name="connsiteY15" fmla="*/ 1256151 h 3414660"/>
                <a:gd name="connsiteX16" fmla="*/ 591571 w 3124886"/>
                <a:gd name="connsiteY16" fmla="*/ 1220336 h 3414660"/>
                <a:gd name="connsiteX17" fmla="*/ 1868864 w 3124886"/>
                <a:gd name="connsiteY17" fmla="*/ 50 h 3414660"/>
                <a:gd name="connsiteX18" fmla="*/ 3124886 w 3124886"/>
                <a:gd name="connsiteY18" fmla="*/ 1242153 h 341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24886" h="3414660">
                  <a:moveTo>
                    <a:pt x="3124886" y="1242153"/>
                  </a:moveTo>
                  <a:cubicBezTo>
                    <a:pt x="3114329" y="1247705"/>
                    <a:pt x="3103773" y="1253492"/>
                    <a:pt x="3093294" y="1259435"/>
                  </a:cubicBezTo>
                  <a:cubicBezTo>
                    <a:pt x="2901161" y="1368131"/>
                    <a:pt x="2748361" y="1519445"/>
                    <a:pt x="2639978" y="1694844"/>
                  </a:cubicBezTo>
                  <a:cubicBezTo>
                    <a:pt x="2708402" y="1570117"/>
                    <a:pt x="2747814" y="1427170"/>
                    <a:pt x="2749143" y="1274918"/>
                  </a:cubicBezTo>
                  <a:cubicBezTo>
                    <a:pt x="2753444" y="782659"/>
                    <a:pt x="2357838" y="380172"/>
                    <a:pt x="1865579" y="375949"/>
                  </a:cubicBezTo>
                  <a:cubicBezTo>
                    <a:pt x="1373399" y="371648"/>
                    <a:pt x="970911" y="767254"/>
                    <a:pt x="966611" y="1259435"/>
                  </a:cubicBezTo>
                  <a:cubicBezTo>
                    <a:pt x="965281" y="1412078"/>
                    <a:pt x="1002425" y="1556120"/>
                    <a:pt x="1069129" y="1682332"/>
                  </a:cubicBezTo>
                  <a:cubicBezTo>
                    <a:pt x="1077496" y="1698284"/>
                    <a:pt x="1086410" y="1714002"/>
                    <a:pt x="1095716" y="1729329"/>
                  </a:cubicBezTo>
                  <a:cubicBezTo>
                    <a:pt x="1202222" y="1927640"/>
                    <a:pt x="1254537" y="2151757"/>
                    <a:pt x="1246248" y="2377281"/>
                  </a:cubicBezTo>
                  <a:cubicBezTo>
                    <a:pt x="1238819" y="2580675"/>
                    <a:pt x="1182203" y="2785320"/>
                    <a:pt x="1071631" y="2972997"/>
                  </a:cubicBezTo>
                  <a:cubicBezTo>
                    <a:pt x="961058" y="3160751"/>
                    <a:pt x="809588" y="3309563"/>
                    <a:pt x="635206" y="3414661"/>
                  </a:cubicBezTo>
                  <a:cubicBezTo>
                    <a:pt x="444323" y="3294939"/>
                    <a:pt x="224508" y="3228158"/>
                    <a:pt x="0" y="3221120"/>
                  </a:cubicBezTo>
                  <a:cubicBezTo>
                    <a:pt x="297858" y="3214004"/>
                    <a:pt x="585393" y="3057920"/>
                    <a:pt x="747733" y="2782271"/>
                  </a:cubicBezTo>
                  <a:cubicBezTo>
                    <a:pt x="910464" y="2505996"/>
                    <a:pt x="907180" y="2177797"/>
                    <a:pt x="767830" y="1913565"/>
                  </a:cubicBezTo>
                  <a:cubicBezTo>
                    <a:pt x="759463" y="1897612"/>
                    <a:pt x="750548" y="1881894"/>
                    <a:pt x="741086" y="1866411"/>
                  </a:cubicBezTo>
                  <a:cubicBezTo>
                    <a:pt x="643416" y="1684912"/>
                    <a:pt x="588834" y="1476905"/>
                    <a:pt x="590711" y="1256151"/>
                  </a:cubicBezTo>
                  <a:cubicBezTo>
                    <a:pt x="590789" y="1244186"/>
                    <a:pt x="591102" y="1232222"/>
                    <a:pt x="591571" y="1220336"/>
                  </a:cubicBezTo>
                  <a:cubicBezTo>
                    <a:pt x="616438" y="537273"/>
                    <a:pt x="1180952" y="-5972"/>
                    <a:pt x="1868864" y="50"/>
                  </a:cubicBezTo>
                  <a:cubicBezTo>
                    <a:pt x="2556697" y="5993"/>
                    <a:pt x="3111671" y="558699"/>
                    <a:pt x="3124886" y="124215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D30085C-662D-2C6D-F0D0-5C9FBD19F38F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500D4E99-C717-04FF-4B98-363B03338209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7061D4F-3371-873E-8745-C54B7E6BD2A0}"/>
                </a:ext>
              </a:extLst>
            </p:cNvPr>
            <p:cNvSpPr/>
            <p:nvPr/>
          </p:nvSpPr>
          <p:spPr>
            <a:xfrm>
              <a:off x="6576939" y="2254705"/>
              <a:ext cx="1980339" cy="3033901"/>
            </a:xfrm>
            <a:custGeom>
              <a:avLst/>
              <a:gdLst>
                <a:gd name="connsiteX0" fmla="*/ 2340400 w 2515898"/>
                <a:gd name="connsiteY0" fmla="*/ 3230063 h 3854384"/>
                <a:gd name="connsiteX1" fmla="*/ 636613 w 2515898"/>
                <a:gd name="connsiteY1" fmla="*/ 3696595 h 3854384"/>
                <a:gd name="connsiteX2" fmla="*/ 637473 w 2515898"/>
                <a:gd name="connsiteY2" fmla="*/ 3660780 h 3854384"/>
                <a:gd name="connsiteX3" fmla="*/ 487723 w 2515898"/>
                <a:gd name="connsiteY3" fmla="*/ 3051693 h 3854384"/>
                <a:gd name="connsiteX4" fmla="*/ 796138 w 2515898"/>
                <a:gd name="connsiteY4" fmla="*/ 3354946 h 3854384"/>
                <a:gd name="connsiteX5" fmla="*/ 2016502 w 2515898"/>
                <a:gd name="connsiteY5" fmla="*/ 3039337 h 3854384"/>
                <a:gd name="connsiteX6" fmla="*/ 1700815 w 2515898"/>
                <a:gd name="connsiteY6" fmla="*/ 1818973 h 3854384"/>
                <a:gd name="connsiteX7" fmla="*/ 1286754 w 2515898"/>
                <a:gd name="connsiteY7" fmla="*/ 1696358 h 3854384"/>
                <a:gd name="connsiteX8" fmla="*/ 1286520 w 2515898"/>
                <a:gd name="connsiteY8" fmla="*/ 1696358 h 3854384"/>
                <a:gd name="connsiteX9" fmla="*/ 1228731 w 2515898"/>
                <a:gd name="connsiteY9" fmla="*/ 1695811 h 3854384"/>
                <a:gd name="connsiteX10" fmla="*/ 1228184 w 2515898"/>
                <a:gd name="connsiteY10" fmla="*/ 1695811 h 3854384"/>
                <a:gd name="connsiteX11" fmla="*/ 592978 w 2515898"/>
                <a:gd name="connsiteY11" fmla="*/ 1502270 h 3854384"/>
                <a:gd name="connsiteX12" fmla="*/ 164295 w 2515898"/>
                <a:gd name="connsiteY12" fmla="*/ 1053098 h 3854384"/>
                <a:gd name="connsiteX13" fmla="*/ 0 w 2515898"/>
                <a:gd name="connsiteY13" fmla="*/ 454333 h 3854384"/>
                <a:gd name="connsiteX14" fmla="*/ 485846 w 2515898"/>
                <a:gd name="connsiteY14" fmla="*/ 0 h 3854384"/>
                <a:gd name="connsiteX15" fmla="*/ 491477 w 2515898"/>
                <a:gd name="connsiteY15" fmla="*/ 868002 h 3854384"/>
                <a:gd name="connsiteX16" fmla="*/ 1231077 w 2515898"/>
                <a:gd name="connsiteY16" fmla="*/ 1319755 h 3854384"/>
                <a:gd name="connsiteX17" fmla="*/ 1231312 w 2515898"/>
                <a:gd name="connsiteY17" fmla="*/ 1319755 h 3854384"/>
                <a:gd name="connsiteX18" fmla="*/ 1290508 w 2515898"/>
                <a:gd name="connsiteY18" fmla="*/ 1320224 h 3854384"/>
                <a:gd name="connsiteX19" fmla="*/ 1290664 w 2515898"/>
                <a:gd name="connsiteY19" fmla="*/ 1320224 h 3854384"/>
                <a:gd name="connsiteX20" fmla="*/ 1891541 w 2515898"/>
                <a:gd name="connsiteY20" fmla="*/ 1495075 h 3854384"/>
                <a:gd name="connsiteX21" fmla="*/ 1922195 w 2515898"/>
                <a:gd name="connsiteY21" fmla="*/ 1513765 h 3854384"/>
                <a:gd name="connsiteX22" fmla="*/ 2340400 w 2515898"/>
                <a:gd name="connsiteY22" fmla="*/ 3230063 h 3854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15898" h="3854384">
                  <a:moveTo>
                    <a:pt x="2340400" y="3230063"/>
                  </a:moveTo>
                  <a:cubicBezTo>
                    <a:pt x="1991322" y="3822807"/>
                    <a:pt x="1234987" y="4027061"/>
                    <a:pt x="636613" y="3696595"/>
                  </a:cubicBezTo>
                  <a:cubicBezTo>
                    <a:pt x="637082" y="3684709"/>
                    <a:pt x="637395" y="3672745"/>
                    <a:pt x="637473" y="3660780"/>
                  </a:cubicBezTo>
                  <a:cubicBezTo>
                    <a:pt x="639350" y="3440573"/>
                    <a:pt x="585002" y="3232957"/>
                    <a:pt x="487723" y="3051693"/>
                  </a:cubicBezTo>
                  <a:cubicBezTo>
                    <a:pt x="561542" y="3172822"/>
                    <a:pt x="665390" y="3277999"/>
                    <a:pt x="796138" y="3354946"/>
                  </a:cubicBezTo>
                  <a:cubicBezTo>
                    <a:pt x="1220286" y="3604790"/>
                    <a:pt x="1766658" y="3463486"/>
                    <a:pt x="2016502" y="3039337"/>
                  </a:cubicBezTo>
                  <a:cubicBezTo>
                    <a:pt x="2266268" y="2615189"/>
                    <a:pt x="2124963" y="2068817"/>
                    <a:pt x="1700815" y="1818973"/>
                  </a:cubicBezTo>
                  <a:cubicBezTo>
                    <a:pt x="1570302" y="1742104"/>
                    <a:pt x="1428216" y="1702301"/>
                    <a:pt x="1286754" y="1696358"/>
                  </a:cubicBezTo>
                  <a:lnTo>
                    <a:pt x="1286520" y="1696358"/>
                  </a:lnTo>
                  <a:cubicBezTo>
                    <a:pt x="1267205" y="1695498"/>
                    <a:pt x="1247968" y="1695341"/>
                    <a:pt x="1228731" y="1695811"/>
                  </a:cubicBezTo>
                  <a:lnTo>
                    <a:pt x="1228184" y="1695811"/>
                  </a:lnTo>
                  <a:cubicBezTo>
                    <a:pt x="1003677" y="1688773"/>
                    <a:pt x="783860" y="1621991"/>
                    <a:pt x="592978" y="1502270"/>
                  </a:cubicBezTo>
                  <a:cubicBezTo>
                    <a:pt x="420473" y="1394199"/>
                    <a:pt x="271583" y="1242807"/>
                    <a:pt x="164295" y="1053098"/>
                  </a:cubicBezTo>
                  <a:cubicBezTo>
                    <a:pt x="56928" y="863467"/>
                    <a:pt x="3832" y="657883"/>
                    <a:pt x="0" y="454333"/>
                  </a:cubicBezTo>
                  <a:cubicBezTo>
                    <a:pt x="199484" y="348765"/>
                    <a:pt x="367376" y="191430"/>
                    <a:pt x="485846" y="0"/>
                  </a:cubicBezTo>
                  <a:cubicBezTo>
                    <a:pt x="342509" y="261652"/>
                    <a:pt x="333750" y="589303"/>
                    <a:pt x="491477" y="868002"/>
                  </a:cubicBezTo>
                  <a:cubicBezTo>
                    <a:pt x="648890" y="1146232"/>
                    <a:pt x="933532" y="1307399"/>
                    <a:pt x="1231077" y="1319755"/>
                  </a:cubicBezTo>
                  <a:lnTo>
                    <a:pt x="1231312" y="1319755"/>
                  </a:lnTo>
                  <a:cubicBezTo>
                    <a:pt x="1250940" y="1320537"/>
                    <a:pt x="1270724" y="1320771"/>
                    <a:pt x="1290508" y="1320224"/>
                  </a:cubicBezTo>
                  <a:lnTo>
                    <a:pt x="1290664" y="1320224"/>
                  </a:lnTo>
                  <a:cubicBezTo>
                    <a:pt x="1495779" y="1326871"/>
                    <a:pt x="1702223" y="1383564"/>
                    <a:pt x="1891541" y="1495075"/>
                  </a:cubicBezTo>
                  <a:cubicBezTo>
                    <a:pt x="1901863" y="1501175"/>
                    <a:pt x="1912107" y="1507352"/>
                    <a:pt x="1922195" y="1513765"/>
                  </a:cubicBezTo>
                  <a:cubicBezTo>
                    <a:pt x="2501332" y="1876840"/>
                    <a:pt x="2689477" y="2637320"/>
                    <a:pt x="2340400" y="323006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98F88008-413C-D0F3-61EF-64E9AAFFDA4A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D7A0450-F3B9-E82C-A0AD-A36A0801F507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3E49C8A-1067-1BEB-E6EF-90971572CCD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A79EB95C-F3A5-A3F1-F36B-4DC1F732BFC8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E61D5B4-AB68-ED53-65FE-C2599BDEF2F8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1678954-4224-3DA5-614E-CDEFDE5F3EF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2F107506-813D-6E4A-39C7-63D197C11CD9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1EF15E8-AF22-6FFA-D8BE-7EFA763EA4FA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8E96EE4-3073-7E67-DD79-BCB01B6C624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FE720630-DF34-24C0-1DE0-DE37F2100479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80054B1-FEF4-CE30-8D44-E1148A881EFB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600E6C9-6AA9-6FAD-4FF6-07DF3F4909B2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988EE5AA-5628-58CF-DA9C-8BE49F5DB825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4F17720-64BF-384C-3837-3F3BB4D37D6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096818E-97D9-E07F-6721-22DC995A81B5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CCE53C4C-2492-1502-95DB-AC257B74825D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A61272D-1DBF-F30C-D00F-4872CB7C7127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C47CBA1-B3C8-B811-A367-D0C5CC0A5F4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4F9BA7F1-E22A-6F3C-1F6C-9F1FD471A5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C59EDFB0-D234-0ED6-E3BA-C7B1121935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2F218624-F6DA-88D2-A902-0A4440B812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1968E086-0248-74E3-CEDD-23ABF15903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A54B1935-0B93-2CD7-7948-1AE97F407F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5741FADE-E2DE-756E-6D85-4004F6A830D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B8465B0B-219B-2968-FD5D-B8FF7938360B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73CCDA04-13CB-929B-76EF-C441D7BD9F3C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1CE9A5C-5E5B-8060-5D2B-88A9D88BBC11}"/>
                </a:ext>
              </a:extLst>
            </p:cNvPr>
            <p:cNvSpPr/>
            <p:nvPr/>
          </p:nvSpPr>
          <p:spPr>
            <a:xfrm>
              <a:off x="5083988" y="3437187"/>
              <a:ext cx="2459691" cy="2687842"/>
            </a:xfrm>
            <a:custGeom>
              <a:avLst/>
              <a:gdLst>
                <a:gd name="connsiteX0" fmla="*/ 2384426 w 3124886"/>
                <a:gd name="connsiteY0" fmla="*/ 1549423 h 3414737"/>
                <a:gd name="connsiteX1" fmla="*/ 2534176 w 3124886"/>
                <a:gd name="connsiteY1" fmla="*/ 2158511 h 3414737"/>
                <a:gd name="connsiteX2" fmla="*/ 2533316 w 3124886"/>
                <a:gd name="connsiteY2" fmla="*/ 2194325 h 3414737"/>
                <a:gd name="connsiteX3" fmla="*/ 1256023 w 3124886"/>
                <a:gd name="connsiteY3" fmla="*/ 3414690 h 3414737"/>
                <a:gd name="connsiteX4" fmla="*/ 0 w 3124886"/>
                <a:gd name="connsiteY4" fmla="*/ 2172508 h 3414737"/>
                <a:gd name="connsiteX5" fmla="*/ 31592 w 3124886"/>
                <a:gd name="connsiteY5" fmla="*/ 2155226 h 3414737"/>
                <a:gd name="connsiteX6" fmla="*/ 484908 w 3124886"/>
                <a:gd name="connsiteY6" fmla="*/ 1719817 h 3414737"/>
                <a:gd name="connsiteX7" fmla="*/ 375743 w 3124886"/>
                <a:gd name="connsiteY7" fmla="*/ 2139821 h 3414737"/>
                <a:gd name="connsiteX8" fmla="*/ 1259307 w 3124886"/>
                <a:gd name="connsiteY8" fmla="*/ 3038790 h 3414737"/>
                <a:gd name="connsiteX9" fmla="*/ 2158276 w 3124886"/>
                <a:gd name="connsiteY9" fmla="*/ 2155226 h 3414737"/>
                <a:gd name="connsiteX10" fmla="*/ 2056071 w 3124886"/>
                <a:gd name="connsiteY10" fmla="*/ 1732876 h 3414737"/>
                <a:gd name="connsiteX11" fmla="*/ 2055758 w 3124886"/>
                <a:gd name="connsiteY11" fmla="*/ 1732251 h 3414737"/>
                <a:gd name="connsiteX12" fmla="*/ 2029170 w 3124886"/>
                <a:gd name="connsiteY12" fmla="*/ 1685332 h 3414737"/>
                <a:gd name="connsiteX13" fmla="*/ 2029014 w 3124886"/>
                <a:gd name="connsiteY13" fmla="*/ 1685019 h 3414737"/>
                <a:gd name="connsiteX14" fmla="*/ 1878717 w 3124886"/>
                <a:gd name="connsiteY14" fmla="*/ 1037458 h 3414737"/>
                <a:gd name="connsiteX15" fmla="*/ 2053334 w 3124886"/>
                <a:gd name="connsiteY15" fmla="*/ 441665 h 3414737"/>
                <a:gd name="connsiteX16" fmla="*/ 2489681 w 3124886"/>
                <a:gd name="connsiteY16" fmla="*/ 0 h 3414737"/>
                <a:gd name="connsiteX17" fmla="*/ 3124886 w 3124886"/>
                <a:gd name="connsiteY17" fmla="*/ 193541 h 3414737"/>
                <a:gd name="connsiteX18" fmla="*/ 2377231 w 3124886"/>
                <a:gd name="connsiteY18" fmla="*/ 632390 h 3414737"/>
                <a:gd name="connsiteX19" fmla="*/ 2356353 w 3124886"/>
                <a:gd name="connsiteY19" fmla="*/ 1499845 h 3414737"/>
                <a:gd name="connsiteX20" fmla="*/ 2356665 w 3124886"/>
                <a:gd name="connsiteY20" fmla="*/ 1500393 h 3414737"/>
                <a:gd name="connsiteX21" fmla="*/ 2384348 w 3124886"/>
                <a:gd name="connsiteY21" fmla="*/ 1549189 h 3414737"/>
                <a:gd name="connsiteX22" fmla="*/ 2384426 w 3124886"/>
                <a:gd name="connsiteY22" fmla="*/ 1549423 h 341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24886" h="3414737">
                  <a:moveTo>
                    <a:pt x="2384426" y="1549423"/>
                  </a:moveTo>
                  <a:cubicBezTo>
                    <a:pt x="2481704" y="1730687"/>
                    <a:pt x="2536052" y="1938304"/>
                    <a:pt x="2534176" y="2158511"/>
                  </a:cubicBezTo>
                  <a:cubicBezTo>
                    <a:pt x="2534097" y="2170475"/>
                    <a:pt x="2533785" y="2182440"/>
                    <a:pt x="2533316" y="2194325"/>
                  </a:cubicBezTo>
                  <a:cubicBezTo>
                    <a:pt x="2508449" y="2877389"/>
                    <a:pt x="1943934" y="3420633"/>
                    <a:pt x="1256023" y="3414690"/>
                  </a:cubicBezTo>
                  <a:cubicBezTo>
                    <a:pt x="568190" y="3408669"/>
                    <a:pt x="13216" y="2855962"/>
                    <a:pt x="0" y="2172508"/>
                  </a:cubicBezTo>
                  <a:cubicBezTo>
                    <a:pt x="10557" y="2166956"/>
                    <a:pt x="21114" y="2161169"/>
                    <a:pt x="31592" y="2155226"/>
                  </a:cubicBezTo>
                  <a:cubicBezTo>
                    <a:pt x="223726" y="2046531"/>
                    <a:pt x="376525" y="1895216"/>
                    <a:pt x="484908" y="1719817"/>
                  </a:cubicBezTo>
                  <a:cubicBezTo>
                    <a:pt x="416485" y="1844622"/>
                    <a:pt x="377073" y="1987569"/>
                    <a:pt x="375743" y="2139821"/>
                  </a:cubicBezTo>
                  <a:cubicBezTo>
                    <a:pt x="371442" y="2632002"/>
                    <a:pt x="767048" y="3034489"/>
                    <a:pt x="1259307" y="3038790"/>
                  </a:cubicBezTo>
                  <a:cubicBezTo>
                    <a:pt x="1751488" y="3043013"/>
                    <a:pt x="2153975" y="2647407"/>
                    <a:pt x="2158276" y="2155226"/>
                  </a:cubicBezTo>
                  <a:cubicBezTo>
                    <a:pt x="2159605" y="2002739"/>
                    <a:pt x="2122539" y="1858933"/>
                    <a:pt x="2056071" y="1732876"/>
                  </a:cubicBezTo>
                  <a:cubicBezTo>
                    <a:pt x="2055914" y="1732720"/>
                    <a:pt x="2055758" y="1732486"/>
                    <a:pt x="2055758" y="1732251"/>
                  </a:cubicBezTo>
                  <a:cubicBezTo>
                    <a:pt x="2047391" y="1716298"/>
                    <a:pt x="2038476" y="1700659"/>
                    <a:pt x="2029170" y="1685332"/>
                  </a:cubicBezTo>
                  <a:cubicBezTo>
                    <a:pt x="2029092" y="1685254"/>
                    <a:pt x="2029092" y="1685176"/>
                    <a:pt x="2029014" y="1685019"/>
                  </a:cubicBezTo>
                  <a:cubicBezTo>
                    <a:pt x="1922586" y="1486865"/>
                    <a:pt x="1870349" y="1262826"/>
                    <a:pt x="1878717" y="1037458"/>
                  </a:cubicBezTo>
                  <a:cubicBezTo>
                    <a:pt x="1886067" y="833986"/>
                    <a:pt x="1942761" y="629419"/>
                    <a:pt x="2053334" y="441665"/>
                  </a:cubicBezTo>
                  <a:cubicBezTo>
                    <a:pt x="2163906" y="253910"/>
                    <a:pt x="2315298" y="105099"/>
                    <a:pt x="2489681" y="0"/>
                  </a:cubicBezTo>
                  <a:cubicBezTo>
                    <a:pt x="2680563" y="119722"/>
                    <a:pt x="2900379" y="186503"/>
                    <a:pt x="3124886" y="193541"/>
                  </a:cubicBezTo>
                  <a:cubicBezTo>
                    <a:pt x="2827029" y="200657"/>
                    <a:pt x="2539493" y="356741"/>
                    <a:pt x="2377231" y="632390"/>
                  </a:cubicBezTo>
                  <a:cubicBezTo>
                    <a:pt x="2214735" y="908275"/>
                    <a:pt x="2217707" y="1235770"/>
                    <a:pt x="2356353" y="1499845"/>
                  </a:cubicBezTo>
                  <a:cubicBezTo>
                    <a:pt x="2356431" y="1500002"/>
                    <a:pt x="2356509" y="1500236"/>
                    <a:pt x="2356665" y="1500393"/>
                  </a:cubicBezTo>
                  <a:cubicBezTo>
                    <a:pt x="2365345" y="1516893"/>
                    <a:pt x="2374573" y="1533236"/>
                    <a:pt x="2384348" y="1549189"/>
                  </a:cubicBezTo>
                  <a:cubicBezTo>
                    <a:pt x="2384348" y="1549267"/>
                    <a:pt x="2384348" y="1549345"/>
                    <a:pt x="2384426" y="154942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6E51B87-E2FC-68B9-5DC0-6E7BCCC124F7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1694E1F-47F3-1F0D-F366-3E1FEED22E63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7398CD6-D5D9-DCA3-6C8D-92F65B8B8613}"/>
                </a:ext>
              </a:extLst>
            </p:cNvPr>
            <p:cNvSpPr/>
            <p:nvPr/>
          </p:nvSpPr>
          <p:spPr>
            <a:xfrm>
              <a:off x="3634722" y="1569333"/>
              <a:ext cx="1980339" cy="3033777"/>
            </a:xfrm>
            <a:custGeom>
              <a:avLst/>
              <a:gdLst>
                <a:gd name="connsiteX0" fmla="*/ 2515898 w 2515898"/>
                <a:gd name="connsiteY0" fmla="*/ 3400052 h 3854227"/>
                <a:gd name="connsiteX1" fmla="*/ 2030130 w 2515898"/>
                <a:gd name="connsiteY1" fmla="*/ 3854228 h 3854227"/>
                <a:gd name="connsiteX2" fmla="*/ 2024421 w 2515898"/>
                <a:gd name="connsiteY2" fmla="*/ 2986382 h 3854227"/>
                <a:gd name="connsiteX3" fmla="*/ 1283101 w 2515898"/>
                <a:gd name="connsiteY3" fmla="*/ 2534630 h 3854227"/>
                <a:gd name="connsiteX4" fmla="*/ 1226954 w 2515898"/>
                <a:gd name="connsiteY4" fmla="*/ 2534239 h 3854227"/>
                <a:gd name="connsiteX5" fmla="*/ 624357 w 2515898"/>
                <a:gd name="connsiteY5" fmla="*/ 2359309 h 3854227"/>
                <a:gd name="connsiteX6" fmla="*/ 593704 w 2515898"/>
                <a:gd name="connsiteY6" fmla="*/ 2340620 h 3854227"/>
                <a:gd name="connsiteX7" fmla="*/ 175498 w 2515898"/>
                <a:gd name="connsiteY7" fmla="*/ 624321 h 3854227"/>
                <a:gd name="connsiteX8" fmla="*/ 175577 w 2515898"/>
                <a:gd name="connsiteY8" fmla="*/ 624321 h 3854227"/>
                <a:gd name="connsiteX9" fmla="*/ 1879285 w 2515898"/>
                <a:gd name="connsiteY9" fmla="*/ 157789 h 3854227"/>
                <a:gd name="connsiteX10" fmla="*/ 1878425 w 2515898"/>
                <a:gd name="connsiteY10" fmla="*/ 193604 h 3854227"/>
                <a:gd name="connsiteX11" fmla="*/ 2028801 w 2515898"/>
                <a:gd name="connsiteY11" fmla="*/ 803864 h 3854227"/>
                <a:gd name="connsiteX12" fmla="*/ 1719760 w 2515898"/>
                <a:gd name="connsiteY12" fmla="*/ 499438 h 3854227"/>
                <a:gd name="connsiteX13" fmla="*/ 499474 w 2515898"/>
                <a:gd name="connsiteY13" fmla="*/ 815047 h 3854227"/>
                <a:gd name="connsiteX14" fmla="*/ 815083 w 2515898"/>
                <a:gd name="connsiteY14" fmla="*/ 2035411 h 3854227"/>
                <a:gd name="connsiteX15" fmla="*/ 1229144 w 2515898"/>
                <a:gd name="connsiteY15" fmla="*/ 2158026 h 3854227"/>
                <a:gd name="connsiteX16" fmla="*/ 1287714 w 2515898"/>
                <a:gd name="connsiteY16" fmla="*/ 2158574 h 3854227"/>
                <a:gd name="connsiteX17" fmla="*/ 1922920 w 2515898"/>
                <a:gd name="connsiteY17" fmla="*/ 2352115 h 3854227"/>
                <a:gd name="connsiteX18" fmla="*/ 2351604 w 2515898"/>
                <a:gd name="connsiteY18" fmla="*/ 2801286 h 3854227"/>
                <a:gd name="connsiteX19" fmla="*/ 2515898 w 2515898"/>
                <a:gd name="connsiteY19" fmla="*/ 3400052 h 3854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15898" h="3854227">
                  <a:moveTo>
                    <a:pt x="2515898" y="3400052"/>
                  </a:moveTo>
                  <a:cubicBezTo>
                    <a:pt x="2316492" y="3505620"/>
                    <a:pt x="2148601" y="3662876"/>
                    <a:pt x="2030130" y="3854228"/>
                  </a:cubicBezTo>
                  <a:cubicBezTo>
                    <a:pt x="2173389" y="3592576"/>
                    <a:pt x="2182148" y="3265003"/>
                    <a:pt x="2024421" y="2986382"/>
                  </a:cubicBezTo>
                  <a:cubicBezTo>
                    <a:pt x="1866617" y="2707605"/>
                    <a:pt x="1581193" y="2546438"/>
                    <a:pt x="1283101" y="2534630"/>
                  </a:cubicBezTo>
                  <a:cubicBezTo>
                    <a:pt x="1264411" y="2533848"/>
                    <a:pt x="1245644" y="2533691"/>
                    <a:pt x="1226954" y="2534239"/>
                  </a:cubicBezTo>
                  <a:cubicBezTo>
                    <a:pt x="1021292" y="2527826"/>
                    <a:pt x="814145" y="2471133"/>
                    <a:pt x="624357" y="2359309"/>
                  </a:cubicBezTo>
                  <a:cubicBezTo>
                    <a:pt x="614035" y="2353210"/>
                    <a:pt x="603791" y="2347032"/>
                    <a:pt x="593704" y="2340620"/>
                  </a:cubicBezTo>
                  <a:cubicBezTo>
                    <a:pt x="14566" y="1977544"/>
                    <a:pt x="-173579" y="1217065"/>
                    <a:pt x="175498" y="624321"/>
                  </a:cubicBezTo>
                  <a:lnTo>
                    <a:pt x="175577" y="624321"/>
                  </a:lnTo>
                  <a:cubicBezTo>
                    <a:pt x="524654" y="31577"/>
                    <a:pt x="1280911" y="-172677"/>
                    <a:pt x="1879285" y="157789"/>
                  </a:cubicBezTo>
                  <a:cubicBezTo>
                    <a:pt x="1878816" y="169675"/>
                    <a:pt x="1878503" y="181640"/>
                    <a:pt x="1878425" y="193604"/>
                  </a:cubicBezTo>
                  <a:cubicBezTo>
                    <a:pt x="1876548" y="414358"/>
                    <a:pt x="1931131" y="622366"/>
                    <a:pt x="2028801" y="803864"/>
                  </a:cubicBezTo>
                  <a:cubicBezTo>
                    <a:pt x="1954981" y="682266"/>
                    <a:pt x="1850899" y="576698"/>
                    <a:pt x="1719760" y="499438"/>
                  </a:cubicBezTo>
                  <a:cubicBezTo>
                    <a:pt x="1295612" y="249594"/>
                    <a:pt x="749240" y="390977"/>
                    <a:pt x="499474" y="815047"/>
                  </a:cubicBezTo>
                  <a:cubicBezTo>
                    <a:pt x="249631" y="1239195"/>
                    <a:pt x="391013" y="1785567"/>
                    <a:pt x="815083" y="2035411"/>
                  </a:cubicBezTo>
                  <a:cubicBezTo>
                    <a:pt x="945596" y="2112280"/>
                    <a:pt x="1087683" y="2152083"/>
                    <a:pt x="1229144" y="2158026"/>
                  </a:cubicBezTo>
                  <a:cubicBezTo>
                    <a:pt x="1248693" y="2158886"/>
                    <a:pt x="1268243" y="2159043"/>
                    <a:pt x="1287714" y="2158574"/>
                  </a:cubicBezTo>
                  <a:cubicBezTo>
                    <a:pt x="1512222" y="2165612"/>
                    <a:pt x="1732038" y="2232393"/>
                    <a:pt x="1922920" y="2352115"/>
                  </a:cubicBezTo>
                  <a:cubicBezTo>
                    <a:pt x="2095426" y="2460185"/>
                    <a:pt x="2244316" y="2611577"/>
                    <a:pt x="2351604" y="2801286"/>
                  </a:cubicBezTo>
                  <a:cubicBezTo>
                    <a:pt x="2458970" y="2990918"/>
                    <a:pt x="2512067" y="3196501"/>
                    <a:pt x="2515898" y="3400052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EBD03CC-E62F-01FC-5F45-762C93937BE5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C052F779-6FF8-B389-EA36-251A111A0679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54C8997-34F1-C79F-315A-5835556819C5}"/>
                </a:ext>
              </a:extLst>
            </p:cNvPr>
            <p:cNvSpPr/>
            <p:nvPr/>
          </p:nvSpPr>
          <p:spPr>
            <a:xfrm>
              <a:off x="5510791" y="1594816"/>
              <a:ext cx="3061206" cy="1851419"/>
            </a:xfrm>
            <a:custGeom>
              <a:avLst/>
              <a:gdLst>
                <a:gd name="connsiteX0" fmla="*/ 3276669 w 3889073"/>
                <a:gd name="connsiteY0" fmla="*/ 2352115 h 2352114"/>
                <a:gd name="connsiteX1" fmla="*/ 3246016 w 3889073"/>
                <a:gd name="connsiteY1" fmla="*/ 2333425 h 2352114"/>
                <a:gd name="connsiteX2" fmla="*/ 2645139 w 3889073"/>
                <a:gd name="connsiteY2" fmla="*/ 2158573 h 2352114"/>
                <a:gd name="connsiteX3" fmla="*/ 3060607 w 3889073"/>
                <a:gd name="connsiteY3" fmla="*/ 2043152 h 2352114"/>
                <a:gd name="connsiteX4" fmla="*/ 3397329 w 3889073"/>
                <a:gd name="connsiteY4" fmla="*/ 828497 h 2352114"/>
                <a:gd name="connsiteX5" fmla="*/ 2182674 w 3889073"/>
                <a:gd name="connsiteY5" fmla="*/ 491696 h 2352114"/>
                <a:gd name="connsiteX6" fmla="*/ 1869020 w 3889073"/>
                <a:gd name="connsiteY6" fmla="*/ 789632 h 2352114"/>
                <a:gd name="connsiteX7" fmla="*/ 1840712 w 3889073"/>
                <a:gd name="connsiteY7" fmla="*/ 837646 h 2352114"/>
                <a:gd name="connsiteX8" fmla="*/ 1840321 w 3889073"/>
                <a:gd name="connsiteY8" fmla="*/ 838350 h 2352114"/>
                <a:gd name="connsiteX9" fmla="*/ 1354475 w 3889073"/>
                <a:gd name="connsiteY9" fmla="*/ 1292682 h 2352114"/>
                <a:gd name="connsiteX10" fmla="*/ 751174 w 3889073"/>
                <a:gd name="connsiteY10" fmla="*/ 1439383 h 2352114"/>
                <a:gd name="connsiteX11" fmla="*/ 150532 w 3889073"/>
                <a:gd name="connsiteY11" fmla="*/ 1282360 h 2352114"/>
                <a:gd name="connsiteX12" fmla="*/ 0 w 3889073"/>
                <a:gd name="connsiteY12" fmla="*/ 634408 h 2352114"/>
                <a:gd name="connsiteX13" fmla="*/ 754458 w 3889073"/>
                <a:gd name="connsiteY13" fmla="*/ 1063483 h 2352114"/>
                <a:gd name="connsiteX14" fmla="*/ 1517206 w 3889073"/>
                <a:gd name="connsiteY14" fmla="*/ 645747 h 2352114"/>
                <a:gd name="connsiteX15" fmla="*/ 1544262 w 3889073"/>
                <a:gd name="connsiteY15" fmla="*/ 599923 h 2352114"/>
                <a:gd name="connsiteX16" fmla="*/ 1997578 w 3889073"/>
                <a:gd name="connsiteY16" fmla="*/ 164514 h 2352114"/>
                <a:gd name="connsiteX17" fmla="*/ 2029170 w 3889073"/>
                <a:gd name="connsiteY17" fmla="*/ 147232 h 2352114"/>
                <a:gd name="connsiteX18" fmla="*/ 3724512 w 3889073"/>
                <a:gd name="connsiteY18" fmla="*/ 643323 h 2352114"/>
                <a:gd name="connsiteX19" fmla="*/ 3276669 w 3889073"/>
                <a:gd name="connsiteY19" fmla="*/ 2352115 h 235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889073" h="2352114">
                  <a:moveTo>
                    <a:pt x="3276669" y="2352115"/>
                  </a:moveTo>
                  <a:cubicBezTo>
                    <a:pt x="3266582" y="2345702"/>
                    <a:pt x="3256338" y="2339525"/>
                    <a:pt x="3246016" y="2333425"/>
                  </a:cubicBezTo>
                  <a:cubicBezTo>
                    <a:pt x="3056697" y="2221914"/>
                    <a:pt x="2850254" y="2165220"/>
                    <a:pt x="2645139" y="2158573"/>
                  </a:cubicBezTo>
                  <a:cubicBezTo>
                    <a:pt x="2786444" y="2154976"/>
                    <a:pt x="2929000" y="2117598"/>
                    <a:pt x="3060607" y="2043152"/>
                  </a:cubicBezTo>
                  <a:cubicBezTo>
                    <a:pt x="3488978" y="1800737"/>
                    <a:pt x="3639744" y="1256868"/>
                    <a:pt x="3397329" y="828497"/>
                  </a:cubicBezTo>
                  <a:cubicBezTo>
                    <a:pt x="3154914" y="400048"/>
                    <a:pt x="2611123" y="249281"/>
                    <a:pt x="2182674" y="491696"/>
                  </a:cubicBezTo>
                  <a:cubicBezTo>
                    <a:pt x="2050597" y="566454"/>
                    <a:pt x="1944951" y="669832"/>
                    <a:pt x="1869020" y="789632"/>
                  </a:cubicBezTo>
                  <a:cubicBezTo>
                    <a:pt x="1859089" y="805350"/>
                    <a:pt x="1849627" y="821381"/>
                    <a:pt x="1840712" y="837646"/>
                  </a:cubicBezTo>
                  <a:cubicBezTo>
                    <a:pt x="1840556" y="837881"/>
                    <a:pt x="1840478" y="838115"/>
                    <a:pt x="1840321" y="838350"/>
                  </a:cubicBezTo>
                  <a:cubicBezTo>
                    <a:pt x="1721851" y="1029779"/>
                    <a:pt x="1553959" y="1187115"/>
                    <a:pt x="1354475" y="1292682"/>
                  </a:cubicBezTo>
                  <a:cubicBezTo>
                    <a:pt x="1174618" y="1388006"/>
                    <a:pt x="969113" y="1441259"/>
                    <a:pt x="751174" y="1439383"/>
                  </a:cubicBezTo>
                  <a:cubicBezTo>
                    <a:pt x="533313" y="1437506"/>
                    <a:pt x="328746" y="1380734"/>
                    <a:pt x="150532" y="1282360"/>
                  </a:cubicBezTo>
                  <a:cubicBezTo>
                    <a:pt x="158821" y="1056836"/>
                    <a:pt x="106506" y="832719"/>
                    <a:pt x="0" y="634408"/>
                  </a:cubicBezTo>
                  <a:cubicBezTo>
                    <a:pt x="154911" y="889335"/>
                    <a:pt x="434236" y="1060746"/>
                    <a:pt x="754458" y="1063483"/>
                  </a:cubicBezTo>
                  <a:cubicBezTo>
                    <a:pt x="1075463" y="1066298"/>
                    <a:pt x="1358306" y="899032"/>
                    <a:pt x="1517206" y="645747"/>
                  </a:cubicBezTo>
                  <a:cubicBezTo>
                    <a:pt x="1526824" y="630811"/>
                    <a:pt x="1535739" y="615484"/>
                    <a:pt x="1544262" y="599923"/>
                  </a:cubicBezTo>
                  <a:cubicBezTo>
                    <a:pt x="1652645" y="424524"/>
                    <a:pt x="1805445" y="273210"/>
                    <a:pt x="1997578" y="164514"/>
                  </a:cubicBezTo>
                  <a:cubicBezTo>
                    <a:pt x="2008057" y="158571"/>
                    <a:pt x="2018613" y="152784"/>
                    <a:pt x="2029170" y="147232"/>
                  </a:cubicBezTo>
                  <a:cubicBezTo>
                    <a:pt x="2633253" y="-172599"/>
                    <a:pt x="3385756" y="44714"/>
                    <a:pt x="3724512" y="643323"/>
                  </a:cubicBezTo>
                  <a:cubicBezTo>
                    <a:pt x="4063267" y="1242088"/>
                    <a:pt x="3862063" y="1999205"/>
                    <a:pt x="3276669" y="235211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98222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1.13889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94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5938 -0.54005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69" y="-2701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7331 0.58843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59" y="2942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1277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38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938 0.56944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969" y="2847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469 -0.54028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34" y="-2701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0" dur="2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2" dur="2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4" dur="2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6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8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40" dur="2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07-07 19-33-47_1">
            <a:hlinkClick r:id="" action="ppaction://media"/>
            <a:extLst>
              <a:ext uri="{FF2B5EF4-FFF2-40B4-BE49-F238E27FC236}">
                <a16:creationId xmlns:a16="http://schemas.microsoft.com/office/drawing/2014/main" id="{057C95E1-7509-DEDB-C4F5-F604A9A846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7250" y="836831"/>
            <a:ext cx="10477500" cy="58935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CC911E-0CF0-C8CD-0F82-69AB343152DD}"/>
              </a:ext>
            </a:extLst>
          </p:cNvPr>
          <p:cNvSpPr txBox="1"/>
          <p:nvPr/>
        </p:nvSpPr>
        <p:spPr>
          <a:xfrm>
            <a:off x="2895600" y="1905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League Spartan Black" pitchFamily="2" charset="0"/>
              </a:rPr>
              <a:t>HOW TO INSTALL A FONT</a:t>
            </a:r>
          </a:p>
        </p:txBody>
      </p:sp>
    </p:spTree>
    <p:extLst>
      <p:ext uri="{BB962C8B-B14F-4D97-AF65-F5344CB8AC3E}">
        <p14:creationId xmlns:p14="http://schemas.microsoft.com/office/powerpoint/2010/main" val="218073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5234DE-C9B6-D55C-2ABD-52EE158B9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1D6A3DB6-5DBC-3C01-0215-E4927242AEAE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3" name="Group 22">
            <a:extLst>
              <a:ext uri="{FF2B5EF4-FFF2-40B4-BE49-F238E27FC236}">
                <a16:creationId xmlns:a16="http://schemas.microsoft.com/office/drawing/2014/main" id="{DBFDF6D4-E904-E70A-4A55-9CC10ED2B675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6875A6F-15D8-693C-E8C6-C67F42CD5E76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E25DC5D-1E09-5480-DAEE-2741CA450FA4}"/>
                </a:ext>
              </a:extLst>
            </p:cNvPr>
            <p:cNvSpPr/>
            <p:nvPr/>
          </p:nvSpPr>
          <p:spPr>
            <a:xfrm>
              <a:off x="4333982" y="4246434"/>
              <a:ext cx="2953948" cy="1919637"/>
            </a:xfrm>
            <a:custGeom>
              <a:avLst/>
              <a:gdLst>
                <a:gd name="connsiteX0" fmla="*/ 3697589 w 3697588"/>
                <a:gd name="connsiteY0" fmla="*/ 496935 h 2402894"/>
                <a:gd name="connsiteX1" fmla="*/ 2861267 w 3697588"/>
                <a:gd name="connsiteY1" fmla="*/ 440240 h 2402894"/>
                <a:gd name="connsiteX2" fmla="*/ 2390804 w 3697588"/>
                <a:gd name="connsiteY2" fmla="*/ 1133570 h 2402894"/>
                <a:gd name="connsiteX3" fmla="*/ 2390804 w 3697588"/>
                <a:gd name="connsiteY3" fmla="*/ 1133717 h 2402894"/>
                <a:gd name="connsiteX4" fmla="*/ 2391468 w 3697588"/>
                <a:gd name="connsiteY4" fmla="*/ 1269106 h 2402894"/>
                <a:gd name="connsiteX5" fmla="*/ 2391468 w 3697588"/>
                <a:gd name="connsiteY5" fmla="*/ 1269253 h 2402894"/>
                <a:gd name="connsiteX6" fmla="*/ 2276824 w 3697588"/>
                <a:gd name="connsiteY6" fmla="*/ 1720154 h 2402894"/>
                <a:gd name="connsiteX7" fmla="*/ 2216291 w 3697588"/>
                <a:gd name="connsiteY7" fmla="*/ 1831846 h 2402894"/>
                <a:gd name="connsiteX8" fmla="*/ 682726 w 3697588"/>
                <a:gd name="connsiteY8" fmla="*/ 2286585 h 2402894"/>
                <a:gd name="connsiteX9" fmla="*/ 67795 w 3697588"/>
                <a:gd name="connsiteY9" fmla="*/ 810011 h 2402894"/>
                <a:gd name="connsiteX10" fmla="*/ 192922 w 3697588"/>
                <a:gd name="connsiteY10" fmla="*/ 787643 h 2402894"/>
                <a:gd name="connsiteX11" fmla="*/ 617395 w 3697588"/>
                <a:gd name="connsiteY11" fmla="*/ 595708 h 2402894"/>
                <a:gd name="connsiteX12" fmla="*/ 436754 w 3697588"/>
                <a:gd name="connsiteY12" fmla="*/ 844928 h 2402894"/>
                <a:gd name="connsiteX13" fmla="*/ 835168 w 3697588"/>
                <a:gd name="connsiteY13" fmla="*/ 1966127 h 2402894"/>
                <a:gd name="connsiteX14" fmla="*/ 1956365 w 3697588"/>
                <a:gd name="connsiteY14" fmla="*/ 1567713 h 2402894"/>
                <a:gd name="connsiteX15" fmla="*/ 2035650 w 3697588"/>
                <a:gd name="connsiteY15" fmla="*/ 1270951 h 2402894"/>
                <a:gd name="connsiteX16" fmla="*/ 2035650 w 3697588"/>
                <a:gd name="connsiteY16" fmla="*/ 1270730 h 2402894"/>
                <a:gd name="connsiteX17" fmla="*/ 2034985 w 3697588"/>
                <a:gd name="connsiteY17" fmla="*/ 1134899 h 2402894"/>
                <a:gd name="connsiteX18" fmla="*/ 2034985 w 3697588"/>
                <a:gd name="connsiteY18" fmla="*/ 1134677 h 2402894"/>
                <a:gd name="connsiteX19" fmla="*/ 2210163 w 3697588"/>
                <a:gd name="connsiteY19" fmla="*/ 570756 h 2402894"/>
                <a:gd name="connsiteX20" fmla="*/ 2705726 w 3697588"/>
                <a:gd name="connsiteY20" fmla="*/ 121258 h 2402894"/>
                <a:gd name="connsiteX21" fmla="*/ 3365172 w 3697588"/>
                <a:gd name="connsiteY21" fmla="*/ 7794 h 2402894"/>
                <a:gd name="connsiteX22" fmla="*/ 3697589 w 3697588"/>
                <a:gd name="connsiteY22" fmla="*/ 496935 h 2402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97588" h="2402894">
                  <a:moveTo>
                    <a:pt x="3697589" y="496935"/>
                  </a:moveTo>
                  <a:cubicBezTo>
                    <a:pt x="3457005" y="336373"/>
                    <a:pt x="3140017" y="304335"/>
                    <a:pt x="2861267" y="440240"/>
                  </a:cubicBezTo>
                  <a:cubicBezTo>
                    <a:pt x="2582740" y="575997"/>
                    <a:pt x="2412729" y="845297"/>
                    <a:pt x="2390804" y="1133570"/>
                  </a:cubicBezTo>
                  <a:lnTo>
                    <a:pt x="2390804" y="1133717"/>
                  </a:lnTo>
                  <a:cubicBezTo>
                    <a:pt x="2387408" y="1178527"/>
                    <a:pt x="2387556" y="1223853"/>
                    <a:pt x="2391468" y="1269106"/>
                  </a:cubicBezTo>
                  <a:lnTo>
                    <a:pt x="2391468" y="1269253"/>
                  </a:lnTo>
                  <a:cubicBezTo>
                    <a:pt x="2383570" y="1421178"/>
                    <a:pt x="2346290" y="1574209"/>
                    <a:pt x="2276824" y="1720154"/>
                  </a:cubicBezTo>
                  <a:cubicBezTo>
                    <a:pt x="2258442" y="1758836"/>
                    <a:pt x="2238215" y="1796116"/>
                    <a:pt x="2216291" y="1831846"/>
                  </a:cubicBezTo>
                  <a:cubicBezTo>
                    <a:pt x="1900999" y="2347487"/>
                    <a:pt x="1240668" y="2552046"/>
                    <a:pt x="682726" y="2286585"/>
                  </a:cubicBezTo>
                  <a:cubicBezTo>
                    <a:pt x="124785" y="2021271"/>
                    <a:pt x="-133221" y="1379912"/>
                    <a:pt x="67795" y="810011"/>
                  </a:cubicBezTo>
                  <a:cubicBezTo>
                    <a:pt x="109430" y="804770"/>
                    <a:pt x="151213" y="797387"/>
                    <a:pt x="192922" y="787643"/>
                  </a:cubicBezTo>
                  <a:cubicBezTo>
                    <a:pt x="350604" y="750880"/>
                    <a:pt x="493522" y="684441"/>
                    <a:pt x="617395" y="595708"/>
                  </a:cubicBezTo>
                  <a:cubicBezTo>
                    <a:pt x="544311" y="664952"/>
                    <a:pt x="482597" y="748592"/>
                    <a:pt x="436754" y="844928"/>
                  </a:cubicBezTo>
                  <a:cubicBezTo>
                    <a:pt x="237141" y="1264529"/>
                    <a:pt x="415493" y="1766587"/>
                    <a:pt x="835168" y="1966127"/>
                  </a:cubicBezTo>
                  <a:cubicBezTo>
                    <a:pt x="1254768" y="2165739"/>
                    <a:pt x="1756826" y="1987387"/>
                    <a:pt x="1956365" y="1567713"/>
                  </a:cubicBezTo>
                  <a:cubicBezTo>
                    <a:pt x="2002135" y="1471598"/>
                    <a:pt x="2027972" y="1371127"/>
                    <a:pt x="2035650" y="1270951"/>
                  </a:cubicBezTo>
                  <a:lnTo>
                    <a:pt x="2035650" y="1270730"/>
                  </a:lnTo>
                  <a:cubicBezTo>
                    <a:pt x="2039193" y="1225256"/>
                    <a:pt x="2038898" y="1179856"/>
                    <a:pt x="2034985" y="1134899"/>
                  </a:cubicBezTo>
                  <a:lnTo>
                    <a:pt x="2034985" y="1134677"/>
                  </a:lnTo>
                  <a:cubicBezTo>
                    <a:pt x="2045542" y="934990"/>
                    <a:pt x="2106075" y="740767"/>
                    <a:pt x="2210163" y="570756"/>
                  </a:cubicBezTo>
                  <a:cubicBezTo>
                    <a:pt x="2325103" y="383102"/>
                    <a:pt x="2493194" y="224829"/>
                    <a:pt x="2705726" y="121258"/>
                  </a:cubicBezTo>
                  <a:cubicBezTo>
                    <a:pt x="2918257" y="17613"/>
                    <a:pt x="3146439" y="-17305"/>
                    <a:pt x="3365172" y="7794"/>
                  </a:cubicBezTo>
                  <a:cubicBezTo>
                    <a:pt x="3433235" y="195522"/>
                    <a:pt x="3547584" y="364204"/>
                    <a:pt x="3697589" y="49693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26A01DE-E3A0-CAA4-F21D-516B046D3ED5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E1A9CC6-0067-8501-D739-D4C53BA5C849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C419624-824E-166C-DAFC-6A9DC2AFBD75}"/>
                </a:ext>
              </a:extLst>
            </p:cNvPr>
            <p:cNvSpPr/>
            <p:nvPr/>
          </p:nvSpPr>
          <p:spPr>
            <a:xfrm>
              <a:off x="3315058" y="3042558"/>
              <a:ext cx="2784591" cy="2110352"/>
            </a:xfrm>
            <a:custGeom>
              <a:avLst/>
              <a:gdLst>
                <a:gd name="connsiteX0" fmla="*/ 3485596 w 3485596"/>
                <a:gd name="connsiteY0" fmla="*/ 2077701 h 2641621"/>
                <a:gd name="connsiteX1" fmla="*/ 3310418 w 3485596"/>
                <a:gd name="connsiteY1" fmla="*/ 2641622 h 2641621"/>
                <a:gd name="connsiteX2" fmla="*/ 2833385 w 3485596"/>
                <a:gd name="connsiteY2" fmla="*/ 1953460 h 2641621"/>
                <a:gd name="connsiteX3" fmla="*/ 1998023 w 3485596"/>
                <a:gd name="connsiteY3" fmla="*/ 2017906 h 2641621"/>
                <a:gd name="connsiteX4" fmla="*/ 1997949 w 3485596"/>
                <a:gd name="connsiteY4" fmla="*/ 2017980 h 2641621"/>
                <a:gd name="connsiteX5" fmla="*/ 1892901 w 3485596"/>
                <a:gd name="connsiteY5" fmla="*/ 2102652 h 2641621"/>
                <a:gd name="connsiteX6" fmla="*/ 1892828 w 3485596"/>
                <a:gd name="connsiteY6" fmla="*/ 2102652 h 2641621"/>
                <a:gd name="connsiteX7" fmla="*/ 1468355 w 3485596"/>
                <a:gd name="connsiteY7" fmla="*/ 2294588 h 2641621"/>
                <a:gd name="connsiteX8" fmla="*/ 1343228 w 3485596"/>
                <a:gd name="connsiteY8" fmla="*/ 2316956 h 2641621"/>
                <a:gd name="connsiteX9" fmla="*/ 31571 w 3485596"/>
                <a:gd name="connsiteY9" fmla="*/ 1401424 h 2641621"/>
                <a:gd name="connsiteX10" fmla="*/ 802634 w 3485596"/>
                <a:gd name="connsiteY10" fmla="*/ 0 h 2641621"/>
                <a:gd name="connsiteX11" fmla="*/ 898085 w 3485596"/>
                <a:gd name="connsiteY11" fmla="*/ 83861 h 2641621"/>
                <a:gd name="connsiteX12" fmla="*/ 1313109 w 3485596"/>
                <a:gd name="connsiteY12" fmla="*/ 296097 h 2641621"/>
                <a:gd name="connsiteX13" fmla="*/ 1005348 w 3485596"/>
                <a:gd name="connsiteY13" fmla="*/ 310197 h 2641621"/>
                <a:gd name="connsiteX14" fmla="*/ 377128 w 3485596"/>
                <a:gd name="connsiteY14" fmla="*/ 1320737 h 2641621"/>
                <a:gd name="connsiteX15" fmla="*/ 1387668 w 3485596"/>
                <a:gd name="connsiteY15" fmla="*/ 1948956 h 2641621"/>
                <a:gd name="connsiteX16" fmla="*/ 1669518 w 3485596"/>
                <a:gd name="connsiteY16" fmla="*/ 1825675 h 2641621"/>
                <a:gd name="connsiteX17" fmla="*/ 1669666 w 3485596"/>
                <a:gd name="connsiteY17" fmla="*/ 1825601 h 2641621"/>
                <a:gd name="connsiteX18" fmla="*/ 1774787 w 3485596"/>
                <a:gd name="connsiteY18" fmla="*/ 1740928 h 2641621"/>
                <a:gd name="connsiteX19" fmla="*/ 1774861 w 3485596"/>
                <a:gd name="connsiteY19" fmla="*/ 1740854 h 2641621"/>
                <a:gd name="connsiteX20" fmla="*/ 2325347 w 3485596"/>
                <a:gd name="connsiteY20" fmla="*/ 1525886 h 2641621"/>
                <a:gd name="connsiteX21" fmla="*/ 2985826 w 3485596"/>
                <a:gd name="connsiteY21" fmla="*/ 1633001 h 2641621"/>
                <a:gd name="connsiteX22" fmla="*/ 3485596 w 3485596"/>
                <a:gd name="connsiteY22" fmla="*/ 2077701 h 264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485596" h="2641621">
                  <a:moveTo>
                    <a:pt x="3485596" y="2077701"/>
                  </a:moveTo>
                  <a:cubicBezTo>
                    <a:pt x="3381508" y="2247712"/>
                    <a:pt x="3320975" y="2441935"/>
                    <a:pt x="3310418" y="2641622"/>
                  </a:cubicBezTo>
                  <a:cubicBezTo>
                    <a:pt x="3285614" y="2353867"/>
                    <a:pt x="3113094" y="2086412"/>
                    <a:pt x="2833385" y="1953460"/>
                  </a:cubicBezTo>
                  <a:cubicBezTo>
                    <a:pt x="2553528" y="1820360"/>
                    <a:pt x="2237056" y="1855351"/>
                    <a:pt x="1998023" y="2017906"/>
                  </a:cubicBezTo>
                  <a:lnTo>
                    <a:pt x="1997949" y="2017980"/>
                  </a:lnTo>
                  <a:cubicBezTo>
                    <a:pt x="1960965" y="2043152"/>
                    <a:pt x="1925752" y="2071426"/>
                    <a:pt x="1892901" y="2102652"/>
                  </a:cubicBezTo>
                  <a:lnTo>
                    <a:pt x="1892828" y="2102652"/>
                  </a:lnTo>
                  <a:cubicBezTo>
                    <a:pt x="1768955" y="2191386"/>
                    <a:pt x="1626037" y="2257825"/>
                    <a:pt x="1468355" y="2294588"/>
                  </a:cubicBezTo>
                  <a:cubicBezTo>
                    <a:pt x="1426646" y="2304332"/>
                    <a:pt x="1384863" y="2311715"/>
                    <a:pt x="1343228" y="2316956"/>
                  </a:cubicBezTo>
                  <a:cubicBezTo>
                    <a:pt x="743503" y="2391737"/>
                    <a:pt x="171905" y="2003068"/>
                    <a:pt x="31571" y="1401424"/>
                  </a:cubicBezTo>
                  <a:cubicBezTo>
                    <a:pt x="-108837" y="799780"/>
                    <a:pt x="231700" y="198210"/>
                    <a:pt x="802634" y="0"/>
                  </a:cubicBezTo>
                  <a:cubicBezTo>
                    <a:pt x="832606" y="29307"/>
                    <a:pt x="864423" y="57285"/>
                    <a:pt x="898085" y="83861"/>
                  </a:cubicBezTo>
                  <a:cubicBezTo>
                    <a:pt x="1025206" y="184184"/>
                    <a:pt x="1166352" y="254684"/>
                    <a:pt x="1313109" y="296097"/>
                  </a:cubicBezTo>
                  <a:cubicBezTo>
                    <a:pt x="1213376" y="282071"/>
                    <a:pt x="1109362" y="285910"/>
                    <a:pt x="1005348" y="310197"/>
                  </a:cubicBezTo>
                  <a:cubicBezTo>
                    <a:pt x="552823" y="415762"/>
                    <a:pt x="271564" y="868213"/>
                    <a:pt x="377128" y="1320737"/>
                  </a:cubicBezTo>
                  <a:cubicBezTo>
                    <a:pt x="482693" y="1773262"/>
                    <a:pt x="935144" y="2054521"/>
                    <a:pt x="1387668" y="1948956"/>
                  </a:cubicBezTo>
                  <a:cubicBezTo>
                    <a:pt x="1491461" y="1924743"/>
                    <a:pt x="1586321" y="1882296"/>
                    <a:pt x="1669518" y="1825675"/>
                  </a:cubicBezTo>
                  <a:cubicBezTo>
                    <a:pt x="1669592" y="1825675"/>
                    <a:pt x="1669592" y="1825601"/>
                    <a:pt x="1669666" y="1825601"/>
                  </a:cubicBezTo>
                  <a:cubicBezTo>
                    <a:pt x="1707167" y="1800059"/>
                    <a:pt x="1742232" y="1771785"/>
                    <a:pt x="1774787" y="1740928"/>
                  </a:cubicBezTo>
                  <a:lnTo>
                    <a:pt x="1774861" y="1740854"/>
                  </a:lnTo>
                  <a:cubicBezTo>
                    <a:pt x="1937637" y="1624364"/>
                    <a:pt x="2127358" y="1550543"/>
                    <a:pt x="2325347" y="1525886"/>
                  </a:cubicBezTo>
                  <a:cubicBezTo>
                    <a:pt x="2543784" y="1498646"/>
                    <a:pt x="2772261" y="1531423"/>
                    <a:pt x="2985826" y="1633001"/>
                  </a:cubicBezTo>
                  <a:cubicBezTo>
                    <a:pt x="3199317" y="1734506"/>
                    <a:pt x="3368885" y="1891081"/>
                    <a:pt x="3485596" y="2077701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tx1">
                    <a:lumMod val="50000"/>
                    <a:lumOff val="5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B9869F2-1639-7618-F60F-EEED16F089B8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E3DE11FA-387C-BD7F-240C-3C11E4B25EA7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E0F91F4-5805-48EE-E84F-D8B034AE7F70}"/>
                </a:ext>
              </a:extLst>
            </p:cNvPr>
            <p:cNvSpPr/>
            <p:nvPr/>
          </p:nvSpPr>
          <p:spPr>
            <a:xfrm>
              <a:off x="3669065" y="1403764"/>
              <a:ext cx="1557758" cy="3029536"/>
            </a:xfrm>
            <a:custGeom>
              <a:avLst/>
              <a:gdLst>
                <a:gd name="connsiteX0" fmla="*/ 1882221 w 1949915"/>
                <a:gd name="connsiteY0" fmla="*/ 3577237 h 3792204"/>
                <a:gd name="connsiteX1" fmla="*/ 1331735 w 1949915"/>
                <a:gd name="connsiteY1" fmla="*/ 3792204 h 3792204"/>
                <a:gd name="connsiteX2" fmla="*/ 1572762 w 1949915"/>
                <a:gd name="connsiteY2" fmla="*/ 2989767 h 3792204"/>
                <a:gd name="connsiteX3" fmla="*/ 1001163 w 1949915"/>
                <a:gd name="connsiteY3" fmla="*/ 2376755 h 3792204"/>
                <a:gd name="connsiteX4" fmla="*/ 1001089 w 1949915"/>
                <a:gd name="connsiteY4" fmla="*/ 2376755 h 3792204"/>
                <a:gd name="connsiteX5" fmla="*/ 869983 w 1949915"/>
                <a:gd name="connsiteY5" fmla="*/ 2347447 h 3792204"/>
                <a:gd name="connsiteX6" fmla="*/ 454959 w 1949915"/>
                <a:gd name="connsiteY6" fmla="*/ 2135211 h 3792204"/>
                <a:gd name="connsiteX7" fmla="*/ 359508 w 1949915"/>
                <a:gd name="connsiteY7" fmla="*/ 2051350 h 3792204"/>
                <a:gd name="connsiteX8" fmla="*/ 257487 w 1949915"/>
                <a:gd name="connsiteY8" fmla="*/ 454964 h 3792204"/>
                <a:gd name="connsiteX9" fmla="*/ 1833941 w 1949915"/>
                <a:gd name="connsiteY9" fmla="*/ 184040 h 3792204"/>
                <a:gd name="connsiteX10" fmla="*/ 1827888 w 1949915"/>
                <a:gd name="connsiteY10" fmla="*/ 311013 h 3792204"/>
                <a:gd name="connsiteX11" fmla="*/ 1920460 w 1949915"/>
                <a:gd name="connsiteY11" fmla="*/ 767450 h 3792204"/>
                <a:gd name="connsiteX12" fmla="*/ 1717747 w 1949915"/>
                <a:gd name="connsiteY12" fmla="*/ 535946 h 3792204"/>
                <a:gd name="connsiteX13" fmla="*/ 535941 w 1949915"/>
                <a:gd name="connsiteY13" fmla="*/ 674878 h 3792204"/>
                <a:gd name="connsiteX14" fmla="*/ 674873 w 1949915"/>
                <a:gd name="connsiteY14" fmla="*/ 1856683 h 3792204"/>
                <a:gd name="connsiteX15" fmla="*/ 947126 w 1949915"/>
                <a:gd name="connsiteY15" fmla="*/ 2000192 h 3792204"/>
                <a:gd name="connsiteX16" fmla="*/ 1079118 w 1949915"/>
                <a:gd name="connsiteY16" fmla="*/ 2029647 h 3792204"/>
                <a:gd name="connsiteX17" fmla="*/ 1590257 w 1949915"/>
                <a:gd name="connsiteY17" fmla="*/ 2325966 h 3792204"/>
                <a:gd name="connsiteX18" fmla="*/ 1918393 w 1949915"/>
                <a:gd name="connsiteY18" fmla="*/ 2909154 h 3792204"/>
                <a:gd name="connsiteX19" fmla="*/ 1882221 w 1949915"/>
                <a:gd name="connsiteY19" fmla="*/ 3577237 h 3792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49915" h="3792204">
                  <a:moveTo>
                    <a:pt x="1882221" y="3577237"/>
                  </a:moveTo>
                  <a:cubicBezTo>
                    <a:pt x="1684232" y="3601893"/>
                    <a:pt x="1494511" y="3675715"/>
                    <a:pt x="1331735" y="3792204"/>
                  </a:cubicBezTo>
                  <a:cubicBezTo>
                    <a:pt x="1541535" y="3593404"/>
                    <a:pt x="1643187" y="3291622"/>
                    <a:pt x="1572762" y="2989767"/>
                  </a:cubicBezTo>
                  <a:cubicBezTo>
                    <a:pt x="1502336" y="2687838"/>
                    <a:pt x="1277476" y="2462166"/>
                    <a:pt x="1001163" y="2376755"/>
                  </a:cubicBezTo>
                  <a:lnTo>
                    <a:pt x="1001089" y="2376755"/>
                  </a:lnTo>
                  <a:cubicBezTo>
                    <a:pt x="958494" y="2363541"/>
                    <a:pt x="914718" y="2353649"/>
                    <a:pt x="869983" y="2347447"/>
                  </a:cubicBezTo>
                  <a:cubicBezTo>
                    <a:pt x="723226" y="2306034"/>
                    <a:pt x="582080" y="2235535"/>
                    <a:pt x="454959" y="2135211"/>
                  </a:cubicBezTo>
                  <a:cubicBezTo>
                    <a:pt x="421297" y="2108636"/>
                    <a:pt x="389480" y="2080657"/>
                    <a:pt x="359508" y="2051350"/>
                  </a:cubicBezTo>
                  <a:cubicBezTo>
                    <a:pt x="-72937" y="1629092"/>
                    <a:pt x="-125424" y="939823"/>
                    <a:pt x="257487" y="454964"/>
                  </a:cubicBezTo>
                  <a:cubicBezTo>
                    <a:pt x="640325" y="-29894"/>
                    <a:pt x="1322950" y="-138707"/>
                    <a:pt x="1833941" y="184040"/>
                  </a:cubicBezTo>
                  <a:cubicBezTo>
                    <a:pt x="1829734" y="225749"/>
                    <a:pt x="1827667" y="268123"/>
                    <a:pt x="1827888" y="311013"/>
                  </a:cubicBezTo>
                  <a:cubicBezTo>
                    <a:pt x="1828700" y="472829"/>
                    <a:pt x="1861550" y="626968"/>
                    <a:pt x="1920460" y="767450"/>
                  </a:cubicBezTo>
                  <a:cubicBezTo>
                    <a:pt x="1869228" y="680858"/>
                    <a:pt x="1801460" y="602016"/>
                    <a:pt x="1717747" y="535946"/>
                  </a:cubicBezTo>
                  <a:cubicBezTo>
                    <a:pt x="1353069" y="248043"/>
                    <a:pt x="823918" y="310201"/>
                    <a:pt x="535941" y="674878"/>
                  </a:cubicBezTo>
                  <a:cubicBezTo>
                    <a:pt x="248038" y="1039555"/>
                    <a:pt x="310196" y="1568706"/>
                    <a:pt x="674873" y="1856683"/>
                  </a:cubicBezTo>
                  <a:cubicBezTo>
                    <a:pt x="758586" y="1922827"/>
                    <a:pt x="850937" y="1970442"/>
                    <a:pt x="947126" y="2000192"/>
                  </a:cubicBezTo>
                  <a:cubicBezTo>
                    <a:pt x="990459" y="2013701"/>
                    <a:pt x="1034604" y="2023446"/>
                    <a:pt x="1079118" y="2029647"/>
                  </a:cubicBezTo>
                  <a:cubicBezTo>
                    <a:pt x="1271571" y="2084274"/>
                    <a:pt x="1447561" y="2186517"/>
                    <a:pt x="1590257" y="2325966"/>
                  </a:cubicBezTo>
                  <a:cubicBezTo>
                    <a:pt x="1747718" y="2479735"/>
                    <a:pt x="1864651" y="2678831"/>
                    <a:pt x="1918393" y="2909154"/>
                  </a:cubicBezTo>
                  <a:cubicBezTo>
                    <a:pt x="1972061" y="3139402"/>
                    <a:pt x="1955378" y="3369577"/>
                    <a:pt x="1882221" y="3577237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9441605-0953-E71E-4B0C-84DA1DA00B5E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B08ADDA-D3CE-BFA4-9EC2-626BB21916BD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941E914-2223-A32D-C6EE-6507C7B3BC5E}"/>
                </a:ext>
              </a:extLst>
            </p:cNvPr>
            <p:cNvSpPr/>
            <p:nvPr/>
          </p:nvSpPr>
          <p:spPr>
            <a:xfrm>
              <a:off x="4531157" y="691930"/>
              <a:ext cx="2503655" cy="2570014"/>
            </a:xfrm>
            <a:custGeom>
              <a:avLst/>
              <a:gdLst>
                <a:gd name="connsiteX0" fmla="*/ 3133936 w 3133936"/>
                <a:gd name="connsiteY0" fmla="*/ 1063632 h 3216999"/>
                <a:gd name="connsiteX1" fmla="*/ 3030956 w 3133936"/>
                <a:gd name="connsiteY1" fmla="*/ 1138043 h 3216999"/>
                <a:gd name="connsiteX2" fmla="*/ 2731684 w 3133936"/>
                <a:gd name="connsiteY2" fmla="*/ 1495117 h 3216999"/>
                <a:gd name="connsiteX3" fmla="*/ 2786385 w 3133936"/>
                <a:gd name="connsiteY3" fmla="*/ 1192228 h 3216999"/>
                <a:gd name="connsiteX4" fmla="*/ 1940910 w 3133936"/>
                <a:gd name="connsiteY4" fmla="*/ 354873 h 3216999"/>
                <a:gd name="connsiteX5" fmla="*/ 1103629 w 3133936"/>
                <a:gd name="connsiteY5" fmla="*/ 1200349 h 3216999"/>
                <a:gd name="connsiteX6" fmla="*/ 1161136 w 3133936"/>
                <a:gd name="connsiteY6" fmla="*/ 1502573 h 3216999"/>
                <a:gd name="connsiteX7" fmla="*/ 1220266 w 3133936"/>
                <a:gd name="connsiteY7" fmla="*/ 1623788 h 3216999"/>
                <a:gd name="connsiteX8" fmla="*/ 1307449 w 3133936"/>
                <a:gd name="connsiteY8" fmla="*/ 2208674 h 3216999"/>
                <a:gd name="connsiteX9" fmla="*/ 1056088 w 3133936"/>
                <a:gd name="connsiteY9" fmla="*/ 2828699 h 3216999"/>
                <a:gd name="connsiteX10" fmla="*/ 511139 w 3133936"/>
                <a:gd name="connsiteY10" fmla="*/ 3216999 h 3216999"/>
                <a:gd name="connsiteX11" fmla="*/ 0 w 3133936"/>
                <a:gd name="connsiteY11" fmla="*/ 2920681 h 3216999"/>
                <a:gd name="connsiteX12" fmla="*/ 777560 w 3133936"/>
                <a:gd name="connsiteY12" fmla="*/ 2608785 h 3216999"/>
                <a:gd name="connsiteX13" fmla="*/ 900768 w 3133936"/>
                <a:gd name="connsiteY13" fmla="*/ 1780363 h 3216999"/>
                <a:gd name="connsiteX14" fmla="*/ 900620 w 3133936"/>
                <a:gd name="connsiteY14" fmla="*/ 1779993 h 3216999"/>
                <a:gd name="connsiteX15" fmla="*/ 841342 w 3133936"/>
                <a:gd name="connsiteY15" fmla="*/ 1658484 h 3216999"/>
                <a:gd name="connsiteX16" fmla="*/ 748770 w 3133936"/>
                <a:gd name="connsiteY16" fmla="*/ 1202046 h 3216999"/>
                <a:gd name="connsiteX17" fmla="*/ 754823 w 3133936"/>
                <a:gd name="connsiteY17" fmla="*/ 1075074 h 3216999"/>
                <a:gd name="connsiteX18" fmla="*/ 1939212 w 3133936"/>
                <a:gd name="connsiteY18" fmla="*/ 14 h 3216999"/>
                <a:gd name="connsiteX19" fmla="*/ 3133936 w 3133936"/>
                <a:gd name="connsiteY19" fmla="*/ 1063632 h 3216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33936" h="3216999">
                  <a:moveTo>
                    <a:pt x="3133936" y="1063632"/>
                  </a:moveTo>
                  <a:cubicBezTo>
                    <a:pt x="3098723" y="1086368"/>
                    <a:pt x="3064323" y="1111172"/>
                    <a:pt x="3030956" y="1138043"/>
                  </a:cubicBezTo>
                  <a:cubicBezTo>
                    <a:pt x="2904869" y="1239548"/>
                    <a:pt x="2804841" y="1361427"/>
                    <a:pt x="2731684" y="1495117"/>
                  </a:cubicBezTo>
                  <a:cubicBezTo>
                    <a:pt x="2767487" y="1401069"/>
                    <a:pt x="2786902" y="1298900"/>
                    <a:pt x="2786385" y="1192228"/>
                  </a:cubicBezTo>
                  <a:cubicBezTo>
                    <a:pt x="2784171" y="727523"/>
                    <a:pt x="2405615" y="352658"/>
                    <a:pt x="1940910" y="354873"/>
                  </a:cubicBezTo>
                  <a:cubicBezTo>
                    <a:pt x="1476279" y="357088"/>
                    <a:pt x="1101340" y="735643"/>
                    <a:pt x="1103629" y="1200349"/>
                  </a:cubicBezTo>
                  <a:cubicBezTo>
                    <a:pt x="1104146" y="1306947"/>
                    <a:pt x="1124446" y="1408894"/>
                    <a:pt x="1161136" y="1502573"/>
                  </a:cubicBezTo>
                  <a:cubicBezTo>
                    <a:pt x="1177598" y="1544725"/>
                    <a:pt x="1197382" y="1585253"/>
                    <a:pt x="1220266" y="1623788"/>
                  </a:cubicBezTo>
                  <a:cubicBezTo>
                    <a:pt x="1297705" y="1808489"/>
                    <a:pt x="1327529" y="2010021"/>
                    <a:pt x="1307449" y="2208674"/>
                  </a:cubicBezTo>
                  <a:cubicBezTo>
                    <a:pt x="1285377" y="2427628"/>
                    <a:pt x="1202549" y="2643112"/>
                    <a:pt x="1056088" y="2828699"/>
                  </a:cubicBezTo>
                  <a:cubicBezTo>
                    <a:pt x="909479" y="3014286"/>
                    <a:pt x="719020" y="3144802"/>
                    <a:pt x="511139" y="3216999"/>
                  </a:cubicBezTo>
                  <a:cubicBezTo>
                    <a:pt x="368442" y="3077551"/>
                    <a:pt x="192452" y="2975308"/>
                    <a:pt x="0" y="2920681"/>
                  </a:cubicBezTo>
                  <a:cubicBezTo>
                    <a:pt x="286279" y="2960692"/>
                    <a:pt x="585551" y="2851953"/>
                    <a:pt x="777560" y="2608785"/>
                  </a:cubicBezTo>
                  <a:cubicBezTo>
                    <a:pt x="969569" y="2365692"/>
                    <a:pt x="1005889" y="2049441"/>
                    <a:pt x="900768" y="1780363"/>
                  </a:cubicBezTo>
                  <a:cubicBezTo>
                    <a:pt x="900694" y="1780215"/>
                    <a:pt x="900694" y="1780141"/>
                    <a:pt x="900620" y="1779993"/>
                  </a:cubicBezTo>
                  <a:cubicBezTo>
                    <a:pt x="884232" y="1738211"/>
                    <a:pt x="864521" y="1697535"/>
                    <a:pt x="841342" y="1658484"/>
                  </a:cubicBezTo>
                  <a:cubicBezTo>
                    <a:pt x="782432" y="1518002"/>
                    <a:pt x="749582" y="1363863"/>
                    <a:pt x="748770" y="1202046"/>
                  </a:cubicBezTo>
                  <a:cubicBezTo>
                    <a:pt x="748548" y="1159156"/>
                    <a:pt x="750615" y="1116783"/>
                    <a:pt x="754823" y="1075074"/>
                  </a:cubicBezTo>
                  <a:cubicBezTo>
                    <a:pt x="815283" y="473725"/>
                    <a:pt x="1321402" y="2967"/>
                    <a:pt x="1939212" y="14"/>
                  </a:cubicBezTo>
                  <a:cubicBezTo>
                    <a:pt x="2557023" y="-2939"/>
                    <a:pt x="3067719" y="462874"/>
                    <a:pt x="3133936" y="1063632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1567ADB-42ED-FDD3-D930-CD7C199F3845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4486F68-0DC1-73CA-2F05-C3F87DAB0083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D9AE54C-4DB6-E731-F290-31C8142A7C72}"/>
                </a:ext>
              </a:extLst>
            </p:cNvPr>
            <p:cNvSpPr/>
            <p:nvPr/>
          </p:nvSpPr>
          <p:spPr>
            <a:xfrm>
              <a:off x="5506009" y="1389665"/>
              <a:ext cx="3001700" cy="1632252"/>
            </a:xfrm>
            <a:custGeom>
              <a:avLst/>
              <a:gdLst>
                <a:gd name="connsiteX0" fmla="*/ 3405968 w 3757361"/>
                <a:gd name="connsiteY0" fmla="*/ 2043162 h 2043161"/>
                <a:gd name="connsiteX1" fmla="*/ 3283646 w 3757361"/>
                <a:gd name="connsiteY1" fmla="*/ 2009057 h 2043161"/>
                <a:gd name="connsiteX2" fmla="*/ 2818350 w 3757361"/>
                <a:gd name="connsiteY2" fmla="*/ 1997614 h 2043161"/>
                <a:gd name="connsiteX3" fmla="*/ 3088758 w 3757361"/>
                <a:gd name="connsiteY3" fmla="*/ 1851670 h 2043161"/>
                <a:gd name="connsiteX4" fmla="*/ 3216321 w 3757361"/>
                <a:gd name="connsiteY4" fmla="*/ 668535 h 2043161"/>
                <a:gd name="connsiteX5" fmla="*/ 2033261 w 3757361"/>
                <a:gd name="connsiteY5" fmla="*/ 541046 h 2043161"/>
                <a:gd name="connsiteX6" fmla="*/ 1832762 w 3757361"/>
                <a:gd name="connsiteY6" fmla="*/ 774617 h 2043161"/>
                <a:gd name="connsiteX7" fmla="*/ 1774812 w 3757361"/>
                <a:gd name="connsiteY7" fmla="*/ 896348 h 2043161"/>
                <a:gd name="connsiteX8" fmla="*/ 1371969 w 3757361"/>
                <a:gd name="connsiteY8" fmla="*/ 1329088 h 2043161"/>
                <a:gd name="connsiteX9" fmla="*/ 730462 w 3757361"/>
                <a:gd name="connsiteY9" fmla="*/ 1519178 h 2043161"/>
                <a:gd name="connsiteX10" fmla="*/ 87183 w 3757361"/>
                <a:gd name="connsiteY10" fmla="*/ 1335289 h 2043161"/>
                <a:gd name="connsiteX11" fmla="*/ 0 w 3757361"/>
                <a:gd name="connsiteY11" fmla="*/ 750403 h 2043161"/>
                <a:gd name="connsiteX12" fmla="*/ 728764 w 3757361"/>
                <a:gd name="connsiteY12" fmla="*/ 1164245 h 2043161"/>
                <a:gd name="connsiteX13" fmla="*/ 1453468 w 3757361"/>
                <a:gd name="connsiteY13" fmla="*/ 743612 h 2043161"/>
                <a:gd name="connsiteX14" fmla="*/ 1511418 w 3757361"/>
                <a:gd name="connsiteY14" fmla="*/ 621733 h 2043161"/>
                <a:gd name="connsiteX15" fmla="*/ 1810689 w 3757361"/>
                <a:gd name="connsiteY15" fmla="*/ 264659 h 2043161"/>
                <a:gd name="connsiteX16" fmla="*/ 1913670 w 3757361"/>
                <a:gd name="connsiteY16" fmla="*/ 190247 h 2043161"/>
                <a:gd name="connsiteX17" fmla="*/ 3492708 w 3757361"/>
                <a:gd name="connsiteY17" fmla="*/ 445964 h 2043161"/>
                <a:gd name="connsiteX18" fmla="*/ 3405968 w 3757361"/>
                <a:gd name="connsiteY18" fmla="*/ 2043162 h 2043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757361" h="2043161">
                  <a:moveTo>
                    <a:pt x="3405968" y="2043162"/>
                  </a:moveTo>
                  <a:cubicBezTo>
                    <a:pt x="3366252" y="2029800"/>
                    <a:pt x="3325429" y="2018358"/>
                    <a:pt x="3283646" y="2009057"/>
                  </a:cubicBezTo>
                  <a:cubicBezTo>
                    <a:pt x="3125816" y="1973844"/>
                    <a:pt x="2968281" y="1971555"/>
                    <a:pt x="2818350" y="1997614"/>
                  </a:cubicBezTo>
                  <a:cubicBezTo>
                    <a:pt x="2914097" y="1966978"/>
                    <a:pt x="3005857" y="1918478"/>
                    <a:pt x="3088758" y="1851670"/>
                  </a:cubicBezTo>
                  <a:cubicBezTo>
                    <a:pt x="3450704" y="1560149"/>
                    <a:pt x="3507768" y="1030481"/>
                    <a:pt x="3216321" y="668535"/>
                  </a:cubicBezTo>
                  <a:cubicBezTo>
                    <a:pt x="2924874" y="306663"/>
                    <a:pt x="2395133" y="249599"/>
                    <a:pt x="2033261" y="541046"/>
                  </a:cubicBezTo>
                  <a:cubicBezTo>
                    <a:pt x="1950138" y="608002"/>
                    <a:pt x="1883108" y="687434"/>
                    <a:pt x="1832762" y="774617"/>
                  </a:cubicBezTo>
                  <a:cubicBezTo>
                    <a:pt x="1810025" y="813742"/>
                    <a:pt x="1790684" y="854491"/>
                    <a:pt x="1774812" y="896348"/>
                  </a:cubicBezTo>
                  <a:cubicBezTo>
                    <a:pt x="1678697" y="1071969"/>
                    <a:pt x="1539765" y="1220940"/>
                    <a:pt x="1371969" y="1329088"/>
                  </a:cubicBezTo>
                  <a:cubicBezTo>
                    <a:pt x="1186973" y="1448384"/>
                    <a:pt x="966912" y="1517997"/>
                    <a:pt x="730462" y="1519178"/>
                  </a:cubicBezTo>
                  <a:cubicBezTo>
                    <a:pt x="494012" y="1520286"/>
                    <a:pt x="273287" y="1452813"/>
                    <a:pt x="87183" y="1335289"/>
                  </a:cubicBezTo>
                  <a:cubicBezTo>
                    <a:pt x="107262" y="1136636"/>
                    <a:pt x="77439" y="935104"/>
                    <a:pt x="0" y="750403"/>
                  </a:cubicBezTo>
                  <a:cubicBezTo>
                    <a:pt x="147052" y="999329"/>
                    <a:pt x="418715" y="1165796"/>
                    <a:pt x="728764" y="1164245"/>
                  </a:cubicBezTo>
                  <a:cubicBezTo>
                    <a:pt x="1038666" y="1162769"/>
                    <a:pt x="1308704" y="993866"/>
                    <a:pt x="1453468" y="743612"/>
                  </a:cubicBezTo>
                  <a:cubicBezTo>
                    <a:pt x="1475910" y="704855"/>
                    <a:pt x="1495325" y="664106"/>
                    <a:pt x="1511418" y="621733"/>
                  </a:cubicBezTo>
                  <a:cubicBezTo>
                    <a:pt x="1584575" y="488042"/>
                    <a:pt x="1684602" y="366163"/>
                    <a:pt x="1810689" y="264659"/>
                  </a:cubicBezTo>
                  <a:cubicBezTo>
                    <a:pt x="1844057" y="237788"/>
                    <a:pt x="1878457" y="212984"/>
                    <a:pt x="1913670" y="190247"/>
                  </a:cubicBezTo>
                  <a:cubicBezTo>
                    <a:pt x="2421487" y="-137446"/>
                    <a:pt x="3105146" y="-35203"/>
                    <a:pt x="3492708" y="445964"/>
                  </a:cubicBezTo>
                  <a:cubicBezTo>
                    <a:pt x="3880270" y="927205"/>
                    <a:pt x="3834427" y="1616844"/>
                    <a:pt x="3405968" y="2043162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C7BE95E-1551-6B35-ECBA-6ED5938DC0BF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F0CEED8-1E2F-20CC-BBF6-14ABE405BD73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48808F1-BDBA-27C4-A6C9-026FDCF0DC87}"/>
                </a:ext>
              </a:extLst>
            </p:cNvPr>
            <p:cNvSpPr/>
            <p:nvPr/>
          </p:nvSpPr>
          <p:spPr>
            <a:xfrm>
              <a:off x="6602055" y="2105744"/>
              <a:ext cx="2274889" cy="2777498"/>
            </a:xfrm>
            <a:custGeom>
              <a:avLst/>
              <a:gdLst>
                <a:gd name="connsiteX0" fmla="*/ 2818572 w 2847580"/>
                <a:gd name="connsiteY0" fmla="*/ 2540782 h 3476716"/>
                <a:gd name="connsiteX1" fmla="*/ 1515773 w 2847580"/>
                <a:gd name="connsiteY1" fmla="*/ 3468864 h 3476716"/>
                <a:gd name="connsiteX2" fmla="*/ 1466165 w 2847580"/>
                <a:gd name="connsiteY2" fmla="*/ 3351931 h 3476716"/>
                <a:gd name="connsiteX3" fmla="*/ 1185201 w 2847580"/>
                <a:gd name="connsiteY3" fmla="*/ 2981200 h 3476716"/>
                <a:gd name="connsiteX4" fmla="*/ 1467789 w 2847580"/>
                <a:gd name="connsiteY4" fmla="*/ 3101455 h 3476716"/>
                <a:gd name="connsiteX5" fmla="*/ 2472276 w 2847580"/>
                <a:gd name="connsiteY5" fmla="*/ 2463491 h 3476716"/>
                <a:gd name="connsiteX6" fmla="*/ 1834312 w 2847580"/>
                <a:gd name="connsiteY6" fmla="*/ 1459005 h 3476716"/>
                <a:gd name="connsiteX7" fmla="*/ 1526920 w 2847580"/>
                <a:gd name="connsiteY7" fmla="*/ 1447784 h 3476716"/>
                <a:gd name="connsiteX8" fmla="*/ 1526773 w 2847580"/>
                <a:gd name="connsiteY8" fmla="*/ 1447784 h 3476716"/>
                <a:gd name="connsiteX9" fmla="*/ 1395666 w 2847580"/>
                <a:gd name="connsiteY9" fmla="*/ 1478420 h 3476716"/>
                <a:gd name="connsiteX10" fmla="*/ 1395518 w 2847580"/>
                <a:gd name="connsiteY10" fmla="*/ 1478420 h 3476716"/>
                <a:gd name="connsiteX11" fmla="*/ 805981 w 2847580"/>
                <a:gd name="connsiteY11" fmla="*/ 1433462 h 3476716"/>
                <a:gd name="connsiteX12" fmla="*/ 257341 w 2847580"/>
                <a:gd name="connsiteY12" fmla="*/ 1050330 h 3476716"/>
                <a:gd name="connsiteX13" fmla="*/ 0 w 2847580"/>
                <a:gd name="connsiteY13" fmla="*/ 432741 h 3476716"/>
                <a:gd name="connsiteX14" fmla="*/ 402843 w 2847580"/>
                <a:gd name="connsiteY14" fmla="*/ 0 h 3476716"/>
                <a:gd name="connsiteX15" fmla="*/ 533728 w 2847580"/>
                <a:gd name="connsiteY15" fmla="*/ 827758 h 3476716"/>
                <a:gd name="connsiteX16" fmla="*/ 1314315 w 2847580"/>
                <a:gd name="connsiteY16" fmla="*/ 1132124 h 3476716"/>
                <a:gd name="connsiteX17" fmla="*/ 1446381 w 2847580"/>
                <a:gd name="connsiteY17" fmla="*/ 1101266 h 3476716"/>
                <a:gd name="connsiteX18" fmla="*/ 1911677 w 2847580"/>
                <a:gd name="connsiteY18" fmla="*/ 1112709 h 3476716"/>
                <a:gd name="connsiteX19" fmla="*/ 2033999 w 2847580"/>
                <a:gd name="connsiteY19" fmla="*/ 1146814 h 3476716"/>
                <a:gd name="connsiteX20" fmla="*/ 2818572 w 2847580"/>
                <a:gd name="connsiteY20" fmla="*/ 2540782 h 3476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47580" h="3476716">
                  <a:moveTo>
                    <a:pt x="2818572" y="2540782"/>
                  </a:moveTo>
                  <a:cubicBezTo>
                    <a:pt x="2683996" y="3143828"/>
                    <a:pt x="2116162" y="3538034"/>
                    <a:pt x="1515773" y="3468864"/>
                  </a:cubicBezTo>
                  <a:cubicBezTo>
                    <a:pt x="1501452" y="3429443"/>
                    <a:pt x="1484916" y="3390466"/>
                    <a:pt x="1466165" y="3351931"/>
                  </a:cubicBezTo>
                  <a:cubicBezTo>
                    <a:pt x="1395371" y="3206650"/>
                    <a:pt x="1299107" y="3082188"/>
                    <a:pt x="1185201" y="2981200"/>
                  </a:cubicBezTo>
                  <a:cubicBezTo>
                    <a:pt x="1268841" y="3036787"/>
                    <a:pt x="1363923" y="3078275"/>
                    <a:pt x="1467789" y="3101455"/>
                  </a:cubicBezTo>
                  <a:cubicBezTo>
                    <a:pt x="1921274" y="3202664"/>
                    <a:pt x="2371067" y="2917049"/>
                    <a:pt x="2472276" y="2463491"/>
                  </a:cubicBezTo>
                  <a:cubicBezTo>
                    <a:pt x="2573485" y="2010007"/>
                    <a:pt x="2287870" y="1560287"/>
                    <a:pt x="1834312" y="1459005"/>
                  </a:cubicBezTo>
                  <a:cubicBezTo>
                    <a:pt x="1730298" y="1435751"/>
                    <a:pt x="1626431" y="1432946"/>
                    <a:pt x="1526920" y="1447784"/>
                  </a:cubicBezTo>
                  <a:lnTo>
                    <a:pt x="1526773" y="1447784"/>
                  </a:lnTo>
                  <a:cubicBezTo>
                    <a:pt x="1482111" y="1454501"/>
                    <a:pt x="1438261" y="1464763"/>
                    <a:pt x="1395666" y="1478420"/>
                  </a:cubicBezTo>
                  <a:lnTo>
                    <a:pt x="1395518" y="1478420"/>
                  </a:lnTo>
                  <a:cubicBezTo>
                    <a:pt x="1198268" y="1512894"/>
                    <a:pt x="995111" y="1497170"/>
                    <a:pt x="805981" y="1433462"/>
                  </a:cubicBezTo>
                  <a:cubicBezTo>
                    <a:pt x="597362" y="1363111"/>
                    <a:pt x="405722" y="1234514"/>
                    <a:pt x="257341" y="1050330"/>
                  </a:cubicBezTo>
                  <a:cubicBezTo>
                    <a:pt x="109034" y="866219"/>
                    <a:pt x="24214" y="651473"/>
                    <a:pt x="0" y="432741"/>
                  </a:cubicBezTo>
                  <a:cubicBezTo>
                    <a:pt x="167796" y="324592"/>
                    <a:pt x="306727" y="175621"/>
                    <a:pt x="402843" y="0"/>
                  </a:cubicBezTo>
                  <a:cubicBezTo>
                    <a:pt x="299936" y="270186"/>
                    <a:pt x="339283" y="586363"/>
                    <a:pt x="533728" y="827758"/>
                  </a:cubicBezTo>
                  <a:cubicBezTo>
                    <a:pt x="728100" y="1069080"/>
                    <a:pt x="1028479" y="1174866"/>
                    <a:pt x="1314315" y="1132124"/>
                  </a:cubicBezTo>
                  <a:cubicBezTo>
                    <a:pt x="1358903" y="1125480"/>
                    <a:pt x="1403048" y="1115219"/>
                    <a:pt x="1446381" y="1101266"/>
                  </a:cubicBezTo>
                  <a:cubicBezTo>
                    <a:pt x="1596312" y="1075207"/>
                    <a:pt x="1753847" y="1077496"/>
                    <a:pt x="1911677" y="1112709"/>
                  </a:cubicBezTo>
                  <a:cubicBezTo>
                    <a:pt x="1953460" y="1122010"/>
                    <a:pt x="1994283" y="1133453"/>
                    <a:pt x="2033999" y="1146814"/>
                  </a:cubicBezTo>
                  <a:cubicBezTo>
                    <a:pt x="2606852" y="1339562"/>
                    <a:pt x="2953222" y="1937736"/>
                    <a:pt x="2818572" y="2540782"/>
                  </a:cubicBez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EA28237-C01A-FC76-7E8D-97753408186F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B1CA5F2-DB20-2C0C-A398-D2F304BD3C67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D5360EC-1A10-05C9-88CD-53F7A2DA7E95}"/>
                </a:ext>
              </a:extLst>
            </p:cNvPr>
            <p:cNvSpPr/>
            <p:nvPr/>
          </p:nvSpPr>
          <p:spPr>
            <a:xfrm>
              <a:off x="6104544" y="3250916"/>
              <a:ext cx="1765711" cy="2907321"/>
            </a:xfrm>
            <a:custGeom>
              <a:avLst/>
              <a:gdLst>
                <a:gd name="connsiteX0" fmla="*/ 1537920 w 2210219"/>
                <a:gd name="connsiteY0" fmla="*/ 3517955 h 3639222"/>
                <a:gd name="connsiteX1" fmla="*/ 0 w 2210219"/>
                <a:gd name="connsiteY1" fmla="*/ 3077980 h 3639222"/>
                <a:gd name="connsiteX2" fmla="*/ 60533 w 2210219"/>
                <a:gd name="connsiteY2" fmla="*/ 2966288 h 3639222"/>
                <a:gd name="connsiteX3" fmla="*/ 175178 w 2210219"/>
                <a:gd name="connsiteY3" fmla="*/ 2515387 h 3639222"/>
                <a:gd name="connsiteX4" fmla="*/ 257341 w 2210219"/>
                <a:gd name="connsiteY4" fmla="*/ 2811411 h 3639222"/>
                <a:gd name="connsiteX5" fmla="*/ 1382378 w 2210219"/>
                <a:gd name="connsiteY5" fmla="*/ 3198973 h 3639222"/>
                <a:gd name="connsiteX6" fmla="*/ 1770014 w 2210219"/>
                <a:gd name="connsiteY6" fmla="*/ 2073936 h 3639222"/>
                <a:gd name="connsiteX7" fmla="*/ 1587158 w 2210219"/>
                <a:gd name="connsiteY7" fmla="*/ 1826635 h 3639222"/>
                <a:gd name="connsiteX8" fmla="*/ 1587084 w 2210219"/>
                <a:gd name="connsiteY8" fmla="*/ 1826635 h 3639222"/>
                <a:gd name="connsiteX9" fmla="*/ 1481446 w 2210219"/>
                <a:gd name="connsiteY9" fmla="*/ 1743143 h 3639222"/>
                <a:gd name="connsiteX10" fmla="*/ 1481298 w 2210219"/>
                <a:gd name="connsiteY10" fmla="*/ 1743069 h 3639222"/>
                <a:gd name="connsiteX11" fmla="*/ 1148881 w 2210219"/>
                <a:gd name="connsiteY11" fmla="*/ 1253929 h 3639222"/>
                <a:gd name="connsiteX12" fmla="*/ 1106286 w 2210219"/>
                <a:gd name="connsiteY12" fmla="*/ 586215 h 3639222"/>
                <a:gd name="connsiteX13" fmla="*/ 1428738 w 2210219"/>
                <a:gd name="connsiteY13" fmla="*/ 0 h 3639222"/>
                <a:gd name="connsiteX14" fmla="*/ 2018275 w 2210219"/>
                <a:gd name="connsiteY14" fmla="*/ 44957 h 3639222"/>
                <a:gd name="connsiteX15" fmla="*/ 1452582 w 2210219"/>
                <a:gd name="connsiteY15" fmla="*/ 663506 h 3639222"/>
                <a:gd name="connsiteX16" fmla="*/ 1701581 w 2210219"/>
                <a:gd name="connsiteY16" fmla="*/ 1463803 h 3639222"/>
                <a:gd name="connsiteX17" fmla="*/ 1701876 w 2210219"/>
                <a:gd name="connsiteY17" fmla="*/ 1464024 h 3639222"/>
                <a:gd name="connsiteX18" fmla="*/ 1807884 w 2210219"/>
                <a:gd name="connsiteY18" fmla="*/ 1547664 h 3639222"/>
                <a:gd name="connsiteX19" fmla="*/ 1807958 w 2210219"/>
                <a:gd name="connsiteY19" fmla="*/ 1547738 h 3639222"/>
                <a:gd name="connsiteX20" fmla="*/ 2088922 w 2210219"/>
                <a:gd name="connsiteY20" fmla="*/ 1918468 h 3639222"/>
                <a:gd name="connsiteX21" fmla="*/ 2138530 w 2210219"/>
                <a:gd name="connsiteY21" fmla="*/ 2035402 h 3639222"/>
                <a:gd name="connsiteX22" fmla="*/ 1537920 w 2210219"/>
                <a:gd name="connsiteY22" fmla="*/ 3517955 h 3639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10219" h="3639222">
                  <a:moveTo>
                    <a:pt x="1537920" y="3517955"/>
                  </a:moveTo>
                  <a:cubicBezTo>
                    <a:pt x="982562" y="3788732"/>
                    <a:pt x="320311" y="3590521"/>
                    <a:pt x="0" y="3077980"/>
                  </a:cubicBezTo>
                  <a:cubicBezTo>
                    <a:pt x="21925" y="3042250"/>
                    <a:pt x="42152" y="3004970"/>
                    <a:pt x="60533" y="2966288"/>
                  </a:cubicBezTo>
                  <a:cubicBezTo>
                    <a:pt x="129999" y="2820343"/>
                    <a:pt x="167279" y="2667312"/>
                    <a:pt x="175178" y="2515387"/>
                  </a:cubicBezTo>
                  <a:cubicBezTo>
                    <a:pt x="183815" y="2615489"/>
                    <a:pt x="210686" y="2715665"/>
                    <a:pt x="257341" y="2811411"/>
                  </a:cubicBezTo>
                  <a:cubicBezTo>
                    <a:pt x="461014" y="3229092"/>
                    <a:pt x="964697" y="3402572"/>
                    <a:pt x="1382378" y="3198973"/>
                  </a:cubicBezTo>
                  <a:cubicBezTo>
                    <a:pt x="1800059" y="2995374"/>
                    <a:pt x="1973613" y="2491617"/>
                    <a:pt x="1770014" y="2073936"/>
                  </a:cubicBezTo>
                  <a:cubicBezTo>
                    <a:pt x="1723285" y="1978116"/>
                    <a:pt x="1660832" y="1895215"/>
                    <a:pt x="1587158" y="1826635"/>
                  </a:cubicBezTo>
                  <a:lnTo>
                    <a:pt x="1587084" y="1826635"/>
                  </a:lnTo>
                  <a:cubicBezTo>
                    <a:pt x="1554013" y="1795851"/>
                    <a:pt x="1518578" y="1767873"/>
                    <a:pt x="1481446" y="1743143"/>
                  </a:cubicBezTo>
                  <a:cubicBezTo>
                    <a:pt x="1481372" y="1743143"/>
                    <a:pt x="1481372" y="1743069"/>
                    <a:pt x="1481298" y="1743069"/>
                  </a:cubicBezTo>
                  <a:cubicBezTo>
                    <a:pt x="1331293" y="1610338"/>
                    <a:pt x="1216944" y="1441657"/>
                    <a:pt x="1148881" y="1253929"/>
                  </a:cubicBezTo>
                  <a:cubicBezTo>
                    <a:pt x="1073731" y="1047008"/>
                    <a:pt x="1054759" y="816980"/>
                    <a:pt x="1106286" y="586215"/>
                  </a:cubicBezTo>
                  <a:cubicBezTo>
                    <a:pt x="1157813" y="355376"/>
                    <a:pt x="1272753" y="155173"/>
                    <a:pt x="1428738" y="0"/>
                  </a:cubicBezTo>
                  <a:cubicBezTo>
                    <a:pt x="1617868" y="63708"/>
                    <a:pt x="1821024" y="79432"/>
                    <a:pt x="2018275" y="44957"/>
                  </a:cubicBezTo>
                  <a:cubicBezTo>
                    <a:pt x="1742774" y="133100"/>
                    <a:pt x="1520128" y="360839"/>
                    <a:pt x="1452582" y="663506"/>
                  </a:cubicBezTo>
                  <a:cubicBezTo>
                    <a:pt x="1385036" y="966026"/>
                    <a:pt x="1489714" y="1266921"/>
                    <a:pt x="1701581" y="1463803"/>
                  </a:cubicBezTo>
                  <a:cubicBezTo>
                    <a:pt x="1701655" y="1463877"/>
                    <a:pt x="1701803" y="1463951"/>
                    <a:pt x="1701876" y="1464024"/>
                  </a:cubicBezTo>
                  <a:cubicBezTo>
                    <a:pt x="1734727" y="1494587"/>
                    <a:pt x="1770161" y="1522565"/>
                    <a:pt x="1807884" y="1547664"/>
                  </a:cubicBezTo>
                  <a:lnTo>
                    <a:pt x="1807958" y="1547738"/>
                  </a:lnTo>
                  <a:cubicBezTo>
                    <a:pt x="1921864" y="1648725"/>
                    <a:pt x="2018127" y="1773188"/>
                    <a:pt x="2088922" y="1918468"/>
                  </a:cubicBezTo>
                  <a:cubicBezTo>
                    <a:pt x="2107673" y="1957003"/>
                    <a:pt x="2124208" y="1995981"/>
                    <a:pt x="2138530" y="2035402"/>
                  </a:cubicBezTo>
                  <a:cubicBezTo>
                    <a:pt x="2345082" y="2603383"/>
                    <a:pt x="2093277" y="3247178"/>
                    <a:pt x="1537920" y="351795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486EA14-BD6A-EE58-9203-2C1F8DE9713C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FD7CB9C8-5BC7-0809-1985-0ED0A567AFF6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9C4498D-C0C7-DB95-BB8F-3989444CB8CF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601B76A-3DBA-749F-D47B-629E01BF33E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ED831230-8C86-A56D-734A-100930ECD499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40A29C6-9AD8-F6D1-6D7E-305034315FD0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23F7140-F25D-31FD-6A91-E69E73E6A18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F177CD82-D909-ADDD-67A5-CF38FC03389A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5E5AFB4-4424-817A-436F-4A57FBAB10E1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2609E60-0C27-351C-F45C-7378ED3EC09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831122CB-6612-2EFA-0AFB-AA4806750B1D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C5F37E6-5412-B0B1-C786-4CF0E936A65F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C1F6CB0-BFCF-1A4A-26C0-E1676DD888E1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81DF9A77-9254-6C4D-A85D-B1AAA59F241E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EE6CB5C-F238-5BBC-069E-5DA791B6D03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864B6D1-8182-A9ED-325F-6A121DF1524C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0E80B8A5-B3C4-2448-B327-D3062FD6325A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33C6C69-CCB6-F1D0-7FF1-6D210F74DAF1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5BE588B-A9DA-7D81-527E-CB28807BD4A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FC929F29-C906-85FB-36C2-688086B8D8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DD2F9D6F-48CE-6F2B-1C06-26CFA37755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57D0AA99-FC33-A4BA-26FA-1C66DCEC66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30A695A7-A7A6-E6C3-52E7-B8E381A6AC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E2C585C9-B1D7-D481-1654-38623DD7D6D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D4F1FF8D-0BBF-350C-241F-289C0621745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ACFF6F74-F3F8-4AD5-F708-39A393EA2E44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CF52DE7-D1F5-54A8-E85B-5E9980B6DAF6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1C5FEA6-C837-BF43-3B14-44F8458CB42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373A097D-6900-0EC8-AEAE-64C68BBF5A0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267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61367 0.25648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690" y="1282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8398 -0.6963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06" y="-3481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1003 -1.1321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8" y="-5659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6823 1.04745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11" y="5236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7839 1.00694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19" y="5034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3281 0.26111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41" y="1305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0247 -0.70023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17" y="-35023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4" dur="2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6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8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0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2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4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6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7C911-58C3-BC3A-24FC-198CB7E15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6529C2B6-74D7-8DAB-6671-762170DB268F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7" name="Group 26">
            <a:extLst>
              <a:ext uri="{FF2B5EF4-FFF2-40B4-BE49-F238E27FC236}">
                <a16:creationId xmlns:a16="http://schemas.microsoft.com/office/drawing/2014/main" id="{848E5261-5789-32E1-C077-387BF5B3EBE5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848702C-0BBA-D47C-9AAC-08312D65BAE0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5F0FB10-6941-5FC2-F78D-7FA4E5C77FA3}"/>
                </a:ext>
              </a:extLst>
            </p:cNvPr>
            <p:cNvSpPr/>
            <p:nvPr/>
          </p:nvSpPr>
          <p:spPr>
            <a:xfrm>
              <a:off x="3313607" y="3416590"/>
              <a:ext cx="2774807" cy="1858077"/>
            </a:xfrm>
            <a:custGeom>
              <a:avLst/>
              <a:gdLst>
                <a:gd name="connsiteX0" fmla="*/ 3416333 w 3416332"/>
                <a:gd name="connsiteY0" fmla="*/ 1728520 h 2287657"/>
                <a:gd name="connsiteX1" fmla="*/ 3247404 w 3416332"/>
                <a:gd name="connsiteY1" fmla="*/ 2287658 h 2287657"/>
                <a:gd name="connsiteX2" fmla="*/ 2765272 w 3416332"/>
                <a:gd name="connsiteY2" fmla="*/ 1584799 h 2287657"/>
                <a:gd name="connsiteX3" fmla="*/ 1926358 w 3416332"/>
                <a:gd name="connsiteY3" fmla="*/ 1731904 h 2287657"/>
                <a:gd name="connsiteX4" fmla="*/ 1926220 w 3416332"/>
                <a:gd name="connsiteY4" fmla="*/ 1732042 h 2287657"/>
                <a:gd name="connsiteX5" fmla="*/ 1887337 w 3416332"/>
                <a:gd name="connsiteY5" fmla="*/ 1770511 h 2287657"/>
                <a:gd name="connsiteX6" fmla="*/ 1887199 w 3416332"/>
                <a:gd name="connsiteY6" fmla="*/ 1770648 h 2287657"/>
                <a:gd name="connsiteX7" fmla="*/ 1542503 w 3416332"/>
                <a:gd name="connsiteY7" fmla="*/ 1992066 h 2287657"/>
                <a:gd name="connsiteX8" fmla="*/ 1372676 w 3416332"/>
                <a:gd name="connsiteY8" fmla="*/ 2046281 h 2287657"/>
                <a:gd name="connsiteX9" fmla="*/ 83331 w 3416332"/>
                <a:gd name="connsiteY9" fmla="*/ 1378990 h 2287657"/>
                <a:gd name="connsiteX10" fmla="*/ 537285 w 3416332"/>
                <a:gd name="connsiteY10" fmla="*/ 0 h 2287657"/>
                <a:gd name="connsiteX11" fmla="*/ 695578 w 3416332"/>
                <a:gd name="connsiteY11" fmla="*/ 81771 h 2287657"/>
                <a:gd name="connsiteX12" fmla="*/ 1096906 w 3416332"/>
                <a:gd name="connsiteY12" fmla="*/ 168929 h 2287657"/>
                <a:gd name="connsiteX13" fmla="*/ 821895 w 3416332"/>
                <a:gd name="connsiteY13" fmla="*/ 227219 h 2287657"/>
                <a:gd name="connsiteX14" fmla="*/ 390663 w 3416332"/>
                <a:gd name="connsiteY14" fmla="*/ 1253502 h 2287657"/>
                <a:gd name="connsiteX15" fmla="*/ 1417015 w 3416332"/>
                <a:gd name="connsiteY15" fmla="*/ 1684734 h 2287657"/>
                <a:gd name="connsiteX16" fmla="*/ 1653005 w 3416332"/>
                <a:gd name="connsiteY16" fmla="*/ 1535004 h 2287657"/>
                <a:gd name="connsiteX17" fmla="*/ 1653143 w 3416332"/>
                <a:gd name="connsiteY17" fmla="*/ 1534866 h 2287657"/>
                <a:gd name="connsiteX18" fmla="*/ 1692164 w 3416332"/>
                <a:gd name="connsiteY18" fmla="*/ 1496260 h 2287657"/>
                <a:gd name="connsiteX19" fmla="*/ 1692302 w 3416332"/>
                <a:gd name="connsiteY19" fmla="*/ 1496121 h 2287657"/>
                <a:gd name="connsiteX20" fmla="*/ 2207032 w 3416332"/>
                <a:gd name="connsiteY20" fmla="*/ 1220282 h 2287657"/>
                <a:gd name="connsiteX21" fmla="*/ 2893868 w 3416332"/>
                <a:gd name="connsiteY21" fmla="*/ 1278710 h 2287657"/>
                <a:gd name="connsiteX22" fmla="*/ 3416333 w 3416332"/>
                <a:gd name="connsiteY22" fmla="*/ 1728520 h 228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416332" h="2287657">
                  <a:moveTo>
                    <a:pt x="3416333" y="1728520"/>
                  </a:moveTo>
                  <a:cubicBezTo>
                    <a:pt x="3312323" y="1895654"/>
                    <a:pt x="3253205" y="2088755"/>
                    <a:pt x="3247404" y="2287658"/>
                  </a:cubicBezTo>
                  <a:cubicBezTo>
                    <a:pt x="3238494" y="1988889"/>
                    <a:pt x="3058860" y="1708146"/>
                    <a:pt x="2765272" y="1584799"/>
                  </a:cubicBezTo>
                  <a:cubicBezTo>
                    <a:pt x="2471890" y="1461521"/>
                    <a:pt x="2145980" y="1529479"/>
                    <a:pt x="1926358" y="1731904"/>
                  </a:cubicBezTo>
                  <a:cubicBezTo>
                    <a:pt x="1926312" y="1731950"/>
                    <a:pt x="1926266" y="1731996"/>
                    <a:pt x="1926220" y="1732042"/>
                  </a:cubicBezTo>
                  <a:cubicBezTo>
                    <a:pt x="1912822" y="1744404"/>
                    <a:pt x="1899838" y="1757181"/>
                    <a:pt x="1887337" y="1770511"/>
                  </a:cubicBezTo>
                  <a:cubicBezTo>
                    <a:pt x="1887337" y="1770580"/>
                    <a:pt x="1887268" y="1770648"/>
                    <a:pt x="1887199" y="1770648"/>
                  </a:cubicBezTo>
                  <a:cubicBezTo>
                    <a:pt x="1789750" y="1862572"/>
                    <a:pt x="1674000" y="1938404"/>
                    <a:pt x="1542503" y="1992066"/>
                  </a:cubicBezTo>
                  <a:cubicBezTo>
                    <a:pt x="1486493" y="2014926"/>
                    <a:pt x="1429792" y="2032952"/>
                    <a:pt x="1372676" y="2046281"/>
                  </a:cubicBezTo>
                  <a:cubicBezTo>
                    <a:pt x="846482" y="2169145"/>
                    <a:pt x="294112" y="1895239"/>
                    <a:pt x="83331" y="1378990"/>
                  </a:cubicBezTo>
                  <a:cubicBezTo>
                    <a:pt x="-127451" y="862672"/>
                    <a:pt x="75319" y="280467"/>
                    <a:pt x="537285" y="0"/>
                  </a:cubicBezTo>
                  <a:cubicBezTo>
                    <a:pt x="587011" y="31009"/>
                    <a:pt x="639844" y="58359"/>
                    <a:pt x="695578" y="81771"/>
                  </a:cubicBezTo>
                  <a:cubicBezTo>
                    <a:pt x="826799" y="136884"/>
                    <a:pt x="962647" y="165131"/>
                    <a:pt x="1096906" y="168929"/>
                  </a:cubicBezTo>
                  <a:cubicBezTo>
                    <a:pt x="1004983" y="171554"/>
                    <a:pt x="912023" y="190408"/>
                    <a:pt x="821895" y="227219"/>
                  </a:cubicBezTo>
                  <a:cubicBezTo>
                    <a:pt x="419394" y="391520"/>
                    <a:pt x="226361" y="851069"/>
                    <a:pt x="390663" y="1253502"/>
                  </a:cubicBezTo>
                  <a:cubicBezTo>
                    <a:pt x="554965" y="1655934"/>
                    <a:pt x="1014513" y="1849036"/>
                    <a:pt x="1417015" y="1684734"/>
                  </a:cubicBezTo>
                  <a:cubicBezTo>
                    <a:pt x="1506590" y="1648199"/>
                    <a:pt x="1585806" y="1596954"/>
                    <a:pt x="1653005" y="1535004"/>
                  </a:cubicBezTo>
                  <a:lnTo>
                    <a:pt x="1653143" y="1534866"/>
                  </a:lnTo>
                  <a:cubicBezTo>
                    <a:pt x="1666679" y="1522434"/>
                    <a:pt x="1679663" y="1509589"/>
                    <a:pt x="1692164" y="1496260"/>
                  </a:cubicBezTo>
                  <a:cubicBezTo>
                    <a:pt x="1692210" y="1496214"/>
                    <a:pt x="1692256" y="1496168"/>
                    <a:pt x="1692302" y="1496121"/>
                  </a:cubicBezTo>
                  <a:cubicBezTo>
                    <a:pt x="1837128" y="1359652"/>
                    <a:pt x="2015450" y="1264897"/>
                    <a:pt x="2207032" y="1220282"/>
                  </a:cubicBezTo>
                  <a:cubicBezTo>
                    <a:pt x="2428657" y="1168623"/>
                    <a:pt x="2668030" y="1183817"/>
                    <a:pt x="2893868" y="1278710"/>
                  </a:cubicBezTo>
                  <a:cubicBezTo>
                    <a:pt x="3119774" y="1373672"/>
                    <a:pt x="3298234" y="1534037"/>
                    <a:pt x="3416333" y="172852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7504C07-3028-7097-551F-E23E8AC8D7F6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1A0064E-ED08-98E6-8784-413FAF32DB99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F8E95DE-01B5-2292-52BB-C008BC430C03}"/>
                </a:ext>
              </a:extLst>
            </p:cNvPr>
            <p:cNvSpPr/>
            <p:nvPr/>
          </p:nvSpPr>
          <p:spPr>
            <a:xfrm>
              <a:off x="4248849" y="646607"/>
              <a:ext cx="1858470" cy="2774807"/>
            </a:xfrm>
            <a:custGeom>
              <a:avLst/>
              <a:gdLst>
                <a:gd name="connsiteX0" fmla="*/ 2288141 w 2288141"/>
                <a:gd name="connsiteY0" fmla="*/ 537285 h 3416332"/>
                <a:gd name="connsiteX1" fmla="*/ 2206370 w 2288141"/>
                <a:gd name="connsiteY1" fmla="*/ 695578 h 3416332"/>
                <a:gd name="connsiteX2" fmla="*/ 2119143 w 2288141"/>
                <a:gd name="connsiteY2" fmla="*/ 1096906 h 3416332"/>
                <a:gd name="connsiteX3" fmla="*/ 2060922 w 2288141"/>
                <a:gd name="connsiteY3" fmla="*/ 821895 h 3416332"/>
                <a:gd name="connsiteX4" fmla="*/ 1034640 w 2288141"/>
                <a:gd name="connsiteY4" fmla="*/ 390663 h 3416332"/>
                <a:gd name="connsiteX5" fmla="*/ 603407 w 2288141"/>
                <a:gd name="connsiteY5" fmla="*/ 1417015 h 3416332"/>
                <a:gd name="connsiteX6" fmla="*/ 753897 w 2288141"/>
                <a:gd name="connsiteY6" fmla="*/ 1653903 h 3416332"/>
                <a:gd name="connsiteX7" fmla="*/ 791881 w 2288141"/>
                <a:gd name="connsiteY7" fmla="*/ 1692164 h 3416332"/>
                <a:gd name="connsiteX8" fmla="*/ 1067790 w 2288141"/>
                <a:gd name="connsiteY8" fmla="*/ 2207032 h 3416332"/>
                <a:gd name="connsiteX9" fmla="*/ 1009431 w 2288141"/>
                <a:gd name="connsiteY9" fmla="*/ 2893868 h 3416332"/>
                <a:gd name="connsiteX10" fmla="*/ 559621 w 2288141"/>
                <a:gd name="connsiteY10" fmla="*/ 3416333 h 3416332"/>
                <a:gd name="connsiteX11" fmla="*/ 0 w 2288141"/>
                <a:gd name="connsiteY11" fmla="*/ 3247404 h 3416332"/>
                <a:gd name="connsiteX12" fmla="*/ 703342 w 2288141"/>
                <a:gd name="connsiteY12" fmla="*/ 2765272 h 3416332"/>
                <a:gd name="connsiteX13" fmla="*/ 556237 w 2288141"/>
                <a:gd name="connsiteY13" fmla="*/ 1926358 h 3416332"/>
                <a:gd name="connsiteX14" fmla="*/ 517631 w 2288141"/>
                <a:gd name="connsiteY14" fmla="*/ 1887337 h 3416332"/>
                <a:gd name="connsiteX15" fmla="*/ 517492 w 2288141"/>
                <a:gd name="connsiteY15" fmla="*/ 1887199 h 3416332"/>
                <a:gd name="connsiteX16" fmla="*/ 296075 w 2288141"/>
                <a:gd name="connsiteY16" fmla="*/ 1542503 h 3416332"/>
                <a:gd name="connsiteX17" fmla="*/ 241860 w 2288141"/>
                <a:gd name="connsiteY17" fmla="*/ 1372676 h 3416332"/>
                <a:gd name="connsiteX18" fmla="*/ 909151 w 2288141"/>
                <a:gd name="connsiteY18" fmla="*/ 83331 h 3416332"/>
                <a:gd name="connsiteX19" fmla="*/ 2288141 w 2288141"/>
                <a:gd name="connsiteY19" fmla="*/ 537285 h 341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88141" h="3416332">
                  <a:moveTo>
                    <a:pt x="2288141" y="537285"/>
                  </a:moveTo>
                  <a:cubicBezTo>
                    <a:pt x="2257132" y="587011"/>
                    <a:pt x="2229782" y="639844"/>
                    <a:pt x="2206370" y="695578"/>
                  </a:cubicBezTo>
                  <a:cubicBezTo>
                    <a:pt x="2151188" y="826799"/>
                    <a:pt x="2122941" y="962647"/>
                    <a:pt x="2119143" y="1096906"/>
                  </a:cubicBezTo>
                  <a:cubicBezTo>
                    <a:pt x="2116588" y="1004983"/>
                    <a:pt x="2097733" y="912023"/>
                    <a:pt x="2060922" y="821895"/>
                  </a:cubicBezTo>
                  <a:cubicBezTo>
                    <a:pt x="1896620" y="419394"/>
                    <a:pt x="1437072" y="226361"/>
                    <a:pt x="1034640" y="390663"/>
                  </a:cubicBezTo>
                  <a:cubicBezTo>
                    <a:pt x="632138" y="554965"/>
                    <a:pt x="439105" y="1014513"/>
                    <a:pt x="603407" y="1417015"/>
                  </a:cubicBezTo>
                  <a:cubicBezTo>
                    <a:pt x="640149" y="1507005"/>
                    <a:pt x="691601" y="1586497"/>
                    <a:pt x="753897" y="1653903"/>
                  </a:cubicBezTo>
                  <a:cubicBezTo>
                    <a:pt x="766190" y="1667163"/>
                    <a:pt x="778829" y="1679940"/>
                    <a:pt x="791881" y="1692164"/>
                  </a:cubicBezTo>
                  <a:cubicBezTo>
                    <a:pt x="928351" y="1836990"/>
                    <a:pt x="1023106" y="2015381"/>
                    <a:pt x="1067790" y="2207032"/>
                  </a:cubicBezTo>
                  <a:cubicBezTo>
                    <a:pt x="1119518" y="2428657"/>
                    <a:pt x="1104325" y="2668030"/>
                    <a:pt x="1009431" y="2893868"/>
                  </a:cubicBezTo>
                  <a:cubicBezTo>
                    <a:pt x="914469" y="3119774"/>
                    <a:pt x="754104" y="3298165"/>
                    <a:pt x="559621" y="3416333"/>
                  </a:cubicBezTo>
                  <a:cubicBezTo>
                    <a:pt x="392349" y="3312254"/>
                    <a:pt x="199110" y="3253136"/>
                    <a:pt x="0" y="3247404"/>
                  </a:cubicBezTo>
                  <a:cubicBezTo>
                    <a:pt x="298976" y="3238702"/>
                    <a:pt x="579926" y="3058998"/>
                    <a:pt x="703342" y="2765272"/>
                  </a:cubicBezTo>
                  <a:cubicBezTo>
                    <a:pt x="826620" y="2471890"/>
                    <a:pt x="758662" y="2145980"/>
                    <a:pt x="556237" y="1926358"/>
                  </a:cubicBezTo>
                  <a:cubicBezTo>
                    <a:pt x="543875" y="1912960"/>
                    <a:pt x="530960" y="1899907"/>
                    <a:pt x="517631" y="1887337"/>
                  </a:cubicBezTo>
                  <a:cubicBezTo>
                    <a:pt x="517561" y="1887337"/>
                    <a:pt x="517492" y="1887268"/>
                    <a:pt x="517492" y="1887199"/>
                  </a:cubicBezTo>
                  <a:cubicBezTo>
                    <a:pt x="425569" y="1789750"/>
                    <a:pt x="349737" y="1674000"/>
                    <a:pt x="296075" y="1542503"/>
                  </a:cubicBezTo>
                  <a:cubicBezTo>
                    <a:pt x="273215" y="1486493"/>
                    <a:pt x="255189" y="1429792"/>
                    <a:pt x="241860" y="1372676"/>
                  </a:cubicBezTo>
                  <a:cubicBezTo>
                    <a:pt x="118927" y="846482"/>
                    <a:pt x="392902" y="294112"/>
                    <a:pt x="909151" y="83331"/>
                  </a:cubicBezTo>
                  <a:cubicBezTo>
                    <a:pt x="1425470" y="-127451"/>
                    <a:pt x="2007674" y="75319"/>
                    <a:pt x="2288141" y="53728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0962245-88FD-DD6B-9252-BA180B92EE51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3DA5954-2F7A-8436-088A-8CDD1AF7DCB2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0E7BF46-1003-15D5-6071-C2E3FA89AD5A}"/>
                </a:ext>
              </a:extLst>
            </p:cNvPr>
            <p:cNvSpPr/>
            <p:nvPr/>
          </p:nvSpPr>
          <p:spPr>
            <a:xfrm>
              <a:off x="6102494" y="1581849"/>
              <a:ext cx="2774807" cy="1858470"/>
            </a:xfrm>
            <a:custGeom>
              <a:avLst/>
              <a:gdLst>
                <a:gd name="connsiteX0" fmla="*/ 2879048 w 3416332"/>
                <a:gd name="connsiteY0" fmla="*/ 2288141 h 2288141"/>
                <a:gd name="connsiteX1" fmla="*/ 2720754 w 3416332"/>
                <a:gd name="connsiteY1" fmla="*/ 2206370 h 2288141"/>
                <a:gd name="connsiteX2" fmla="*/ 2319496 w 3416332"/>
                <a:gd name="connsiteY2" fmla="*/ 2119143 h 2288141"/>
                <a:gd name="connsiteX3" fmla="*/ 2594437 w 3416332"/>
                <a:gd name="connsiteY3" fmla="*/ 2060922 h 2288141"/>
                <a:gd name="connsiteX4" fmla="*/ 3025670 w 3416332"/>
                <a:gd name="connsiteY4" fmla="*/ 1034640 h 2288141"/>
                <a:gd name="connsiteX5" fmla="*/ 1999318 w 3416332"/>
                <a:gd name="connsiteY5" fmla="*/ 603407 h 2288141"/>
                <a:gd name="connsiteX6" fmla="*/ 1762430 w 3416332"/>
                <a:gd name="connsiteY6" fmla="*/ 753897 h 2288141"/>
                <a:gd name="connsiteX7" fmla="*/ 1762016 w 3416332"/>
                <a:gd name="connsiteY7" fmla="*/ 754311 h 2288141"/>
                <a:gd name="connsiteX8" fmla="*/ 1725758 w 3416332"/>
                <a:gd name="connsiteY8" fmla="*/ 790224 h 2288141"/>
                <a:gd name="connsiteX9" fmla="*/ 1725274 w 3416332"/>
                <a:gd name="connsiteY9" fmla="*/ 790777 h 2288141"/>
                <a:gd name="connsiteX10" fmla="*/ 1724860 w 3416332"/>
                <a:gd name="connsiteY10" fmla="*/ 791122 h 2288141"/>
                <a:gd name="connsiteX11" fmla="*/ 1209301 w 3416332"/>
                <a:gd name="connsiteY11" fmla="*/ 1067790 h 2288141"/>
                <a:gd name="connsiteX12" fmla="*/ 522465 w 3416332"/>
                <a:gd name="connsiteY12" fmla="*/ 1009431 h 2288141"/>
                <a:gd name="connsiteX13" fmla="*/ 0 w 3416332"/>
                <a:gd name="connsiteY13" fmla="*/ 559690 h 2288141"/>
                <a:gd name="connsiteX14" fmla="*/ 168929 w 3416332"/>
                <a:gd name="connsiteY14" fmla="*/ 0 h 2288141"/>
                <a:gd name="connsiteX15" fmla="*/ 651061 w 3416332"/>
                <a:gd name="connsiteY15" fmla="*/ 703342 h 2288141"/>
                <a:gd name="connsiteX16" fmla="*/ 1489491 w 3416332"/>
                <a:gd name="connsiteY16" fmla="*/ 556651 h 2288141"/>
                <a:gd name="connsiteX17" fmla="*/ 1489837 w 3416332"/>
                <a:gd name="connsiteY17" fmla="*/ 556306 h 2288141"/>
                <a:gd name="connsiteX18" fmla="*/ 1489975 w 3416332"/>
                <a:gd name="connsiteY18" fmla="*/ 556237 h 2288141"/>
                <a:gd name="connsiteX19" fmla="*/ 1528927 w 3416332"/>
                <a:gd name="connsiteY19" fmla="*/ 517700 h 2288141"/>
                <a:gd name="connsiteX20" fmla="*/ 1529134 w 3416332"/>
                <a:gd name="connsiteY20" fmla="*/ 517492 h 2288141"/>
                <a:gd name="connsiteX21" fmla="*/ 1873829 w 3416332"/>
                <a:gd name="connsiteY21" fmla="*/ 296075 h 2288141"/>
                <a:gd name="connsiteX22" fmla="*/ 2043656 w 3416332"/>
                <a:gd name="connsiteY22" fmla="*/ 241860 h 2288141"/>
                <a:gd name="connsiteX23" fmla="*/ 3333002 w 3416332"/>
                <a:gd name="connsiteY23" fmla="*/ 909151 h 2288141"/>
                <a:gd name="connsiteX24" fmla="*/ 2879048 w 3416332"/>
                <a:gd name="connsiteY24" fmla="*/ 2288141 h 2288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416332" h="2288141">
                  <a:moveTo>
                    <a:pt x="2879048" y="2288141"/>
                  </a:moveTo>
                  <a:cubicBezTo>
                    <a:pt x="2829322" y="2257201"/>
                    <a:pt x="2776489" y="2229782"/>
                    <a:pt x="2720754" y="2206370"/>
                  </a:cubicBezTo>
                  <a:cubicBezTo>
                    <a:pt x="2589465" y="2151188"/>
                    <a:pt x="2453755" y="2122941"/>
                    <a:pt x="2319496" y="2119143"/>
                  </a:cubicBezTo>
                  <a:cubicBezTo>
                    <a:pt x="2411419" y="2116518"/>
                    <a:pt x="2504379" y="2097733"/>
                    <a:pt x="2594437" y="2060922"/>
                  </a:cubicBezTo>
                  <a:cubicBezTo>
                    <a:pt x="2996870" y="1896620"/>
                    <a:pt x="3189971" y="1437072"/>
                    <a:pt x="3025670" y="1034640"/>
                  </a:cubicBezTo>
                  <a:cubicBezTo>
                    <a:pt x="2861299" y="632138"/>
                    <a:pt x="2401819" y="439105"/>
                    <a:pt x="1999318" y="603407"/>
                  </a:cubicBezTo>
                  <a:cubicBezTo>
                    <a:pt x="1909328" y="640149"/>
                    <a:pt x="1829836" y="691601"/>
                    <a:pt x="1762430" y="753897"/>
                  </a:cubicBezTo>
                  <a:cubicBezTo>
                    <a:pt x="1762292" y="754104"/>
                    <a:pt x="1762154" y="754173"/>
                    <a:pt x="1762016" y="754311"/>
                  </a:cubicBezTo>
                  <a:cubicBezTo>
                    <a:pt x="1749515" y="765914"/>
                    <a:pt x="1737360" y="777862"/>
                    <a:pt x="1725758" y="790224"/>
                  </a:cubicBezTo>
                  <a:cubicBezTo>
                    <a:pt x="1725619" y="790431"/>
                    <a:pt x="1725481" y="790569"/>
                    <a:pt x="1725274" y="790777"/>
                  </a:cubicBezTo>
                  <a:cubicBezTo>
                    <a:pt x="1725136" y="790845"/>
                    <a:pt x="1724998" y="790984"/>
                    <a:pt x="1724860" y="791122"/>
                  </a:cubicBezTo>
                  <a:cubicBezTo>
                    <a:pt x="1579895" y="928075"/>
                    <a:pt x="1401297" y="1023037"/>
                    <a:pt x="1209301" y="1067790"/>
                  </a:cubicBezTo>
                  <a:cubicBezTo>
                    <a:pt x="987676" y="1119518"/>
                    <a:pt x="748302" y="1104325"/>
                    <a:pt x="522465" y="1009431"/>
                  </a:cubicBezTo>
                  <a:cubicBezTo>
                    <a:pt x="296559" y="914538"/>
                    <a:pt x="118168" y="754173"/>
                    <a:pt x="0" y="559690"/>
                  </a:cubicBezTo>
                  <a:cubicBezTo>
                    <a:pt x="104078" y="392419"/>
                    <a:pt x="163197" y="199110"/>
                    <a:pt x="168929" y="0"/>
                  </a:cubicBezTo>
                  <a:cubicBezTo>
                    <a:pt x="177631" y="298976"/>
                    <a:pt x="357334" y="579926"/>
                    <a:pt x="651061" y="703342"/>
                  </a:cubicBezTo>
                  <a:cubicBezTo>
                    <a:pt x="944235" y="826551"/>
                    <a:pt x="1269870" y="758731"/>
                    <a:pt x="1489491" y="556651"/>
                  </a:cubicBezTo>
                  <a:cubicBezTo>
                    <a:pt x="1489630" y="556513"/>
                    <a:pt x="1489698" y="556444"/>
                    <a:pt x="1489837" y="556306"/>
                  </a:cubicBezTo>
                  <a:cubicBezTo>
                    <a:pt x="1489837" y="556306"/>
                    <a:pt x="1489975" y="556306"/>
                    <a:pt x="1489975" y="556237"/>
                  </a:cubicBezTo>
                  <a:cubicBezTo>
                    <a:pt x="1503373" y="543875"/>
                    <a:pt x="1516357" y="531029"/>
                    <a:pt x="1528927" y="517700"/>
                  </a:cubicBezTo>
                  <a:lnTo>
                    <a:pt x="1529134" y="517492"/>
                  </a:lnTo>
                  <a:cubicBezTo>
                    <a:pt x="1626582" y="425569"/>
                    <a:pt x="1742333" y="349737"/>
                    <a:pt x="1873829" y="296075"/>
                  </a:cubicBezTo>
                  <a:cubicBezTo>
                    <a:pt x="1929840" y="273215"/>
                    <a:pt x="1986541" y="255189"/>
                    <a:pt x="2043656" y="241860"/>
                  </a:cubicBezTo>
                  <a:cubicBezTo>
                    <a:pt x="2569851" y="118927"/>
                    <a:pt x="3122220" y="392902"/>
                    <a:pt x="3333002" y="909151"/>
                  </a:cubicBezTo>
                  <a:cubicBezTo>
                    <a:pt x="3543784" y="1425470"/>
                    <a:pt x="3341013" y="2007674"/>
                    <a:pt x="2879048" y="2288141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4F31462-93E6-12E5-641E-8540C17D263C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B671B6F-4882-284D-DFEB-7AF7E26D57CD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79F0D08-244D-2765-5E47-9886281E518F}"/>
                </a:ext>
              </a:extLst>
            </p:cNvPr>
            <p:cNvSpPr/>
            <p:nvPr/>
          </p:nvSpPr>
          <p:spPr>
            <a:xfrm>
              <a:off x="6083590" y="3435494"/>
              <a:ext cx="1858077" cy="2774807"/>
            </a:xfrm>
            <a:custGeom>
              <a:avLst/>
              <a:gdLst>
                <a:gd name="connsiteX0" fmla="*/ 2046281 w 2287657"/>
                <a:gd name="connsiteY0" fmla="*/ 2043656 h 3416332"/>
                <a:gd name="connsiteX1" fmla="*/ 1378990 w 2287657"/>
                <a:gd name="connsiteY1" fmla="*/ 3333002 h 3416332"/>
                <a:gd name="connsiteX2" fmla="*/ 0 w 2287657"/>
                <a:gd name="connsiteY2" fmla="*/ 2879048 h 3416332"/>
                <a:gd name="connsiteX3" fmla="*/ 81771 w 2287657"/>
                <a:gd name="connsiteY3" fmla="*/ 2720754 h 3416332"/>
                <a:gd name="connsiteX4" fmla="*/ 168929 w 2287657"/>
                <a:gd name="connsiteY4" fmla="*/ 2319427 h 3416332"/>
                <a:gd name="connsiteX5" fmla="*/ 227219 w 2287657"/>
                <a:gd name="connsiteY5" fmla="*/ 2594437 h 3416332"/>
                <a:gd name="connsiteX6" fmla="*/ 1253502 w 2287657"/>
                <a:gd name="connsiteY6" fmla="*/ 3025670 h 3416332"/>
                <a:gd name="connsiteX7" fmla="*/ 1684734 w 2287657"/>
                <a:gd name="connsiteY7" fmla="*/ 1999318 h 3416332"/>
                <a:gd name="connsiteX8" fmla="*/ 1534590 w 2287657"/>
                <a:gd name="connsiteY8" fmla="*/ 1762845 h 3416332"/>
                <a:gd name="connsiteX9" fmla="*/ 1534521 w 2287657"/>
                <a:gd name="connsiteY9" fmla="*/ 1762776 h 3416332"/>
                <a:gd name="connsiteX10" fmla="*/ 1497019 w 2287657"/>
                <a:gd name="connsiteY10" fmla="*/ 1724860 h 3416332"/>
                <a:gd name="connsiteX11" fmla="*/ 1496743 w 2287657"/>
                <a:gd name="connsiteY11" fmla="*/ 1724583 h 3416332"/>
                <a:gd name="connsiteX12" fmla="*/ 1220282 w 2287657"/>
                <a:gd name="connsiteY12" fmla="*/ 1209301 h 3416332"/>
                <a:gd name="connsiteX13" fmla="*/ 1278710 w 2287657"/>
                <a:gd name="connsiteY13" fmla="*/ 522465 h 3416332"/>
                <a:gd name="connsiteX14" fmla="*/ 1728451 w 2287657"/>
                <a:gd name="connsiteY14" fmla="*/ 0 h 3416332"/>
                <a:gd name="connsiteX15" fmla="*/ 2287658 w 2287657"/>
                <a:gd name="connsiteY15" fmla="*/ 168929 h 3416332"/>
                <a:gd name="connsiteX16" fmla="*/ 1584799 w 2287657"/>
                <a:gd name="connsiteY16" fmla="*/ 651061 h 3416332"/>
                <a:gd name="connsiteX17" fmla="*/ 1731904 w 2287657"/>
                <a:gd name="connsiteY17" fmla="*/ 1489975 h 3416332"/>
                <a:gd name="connsiteX18" fmla="*/ 1732042 w 2287657"/>
                <a:gd name="connsiteY18" fmla="*/ 1490113 h 3416332"/>
                <a:gd name="connsiteX19" fmla="*/ 1770511 w 2287657"/>
                <a:gd name="connsiteY19" fmla="*/ 1528996 h 3416332"/>
                <a:gd name="connsiteX20" fmla="*/ 1770648 w 2287657"/>
                <a:gd name="connsiteY20" fmla="*/ 1529134 h 3416332"/>
                <a:gd name="connsiteX21" fmla="*/ 1992066 w 2287657"/>
                <a:gd name="connsiteY21" fmla="*/ 1873829 h 3416332"/>
                <a:gd name="connsiteX22" fmla="*/ 2046281 w 2287657"/>
                <a:gd name="connsiteY22" fmla="*/ 2043656 h 341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87657" h="3416332">
                  <a:moveTo>
                    <a:pt x="2046281" y="2043656"/>
                  </a:moveTo>
                  <a:cubicBezTo>
                    <a:pt x="2169145" y="2569851"/>
                    <a:pt x="1895239" y="3122220"/>
                    <a:pt x="1378990" y="3333002"/>
                  </a:cubicBezTo>
                  <a:cubicBezTo>
                    <a:pt x="862672" y="3543784"/>
                    <a:pt x="280467" y="3341013"/>
                    <a:pt x="0" y="2879048"/>
                  </a:cubicBezTo>
                  <a:cubicBezTo>
                    <a:pt x="30940" y="2829322"/>
                    <a:pt x="58359" y="2776489"/>
                    <a:pt x="81771" y="2720754"/>
                  </a:cubicBezTo>
                  <a:cubicBezTo>
                    <a:pt x="136884" y="2589534"/>
                    <a:pt x="165131" y="2453617"/>
                    <a:pt x="168929" y="2319427"/>
                  </a:cubicBezTo>
                  <a:cubicBezTo>
                    <a:pt x="171554" y="2411350"/>
                    <a:pt x="190408" y="2504310"/>
                    <a:pt x="227219" y="2594437"/>
                  </a:cubicBezTo>
                  <a:cubicBezTo>
                    <a:pt x="391520" y="2996870"/>
                    <a:pt x="851069" y="3189971"/>
                    <a:pt x="1253502" y="3025670"/>
                  </a:cubicBezTo>
                  <a:cubicBezTo>
                    <a:pt x="1655934" y="2861299"/>
                    <a:pt x="1849036" y="2401819"/>
                    <a:pt x="1684734" y="1999318"/>
                  </a:cubicBezTo>
                  <a:cubicBezTo>
                    <a:pt x="1648061" y="1909466"/>
                    <a:pt x="1596747" y="1830182"/>
                    <a:pt x="1534590" y="1762845"/>
                  </a:cubicBezTo>
                  <a:lnTo>
                    <a:pt x="1534521" y="1762776"/>
                  </a:lnTo>
                  <a:cubicBezTo>
                    <a:pt x="1522434" y="1749653"/>
                    <a:pt x="1509934" y="1737084"/>
                    <a:pt x="1497019" y="1724860"/>
                  </a:cubicBezTo>
                  <a:cubicBezTo>
                    <a:pt x="1496950" y="1724791"/>
                    <a:pt x="1496812" y="1724722"/>
                    <a:pt x="1496743" y="1724583"/>
                  </a:cubicBezTo>
                  <a:cubicBezTo>
                    <a:pt x="1359928" y="1579688"/>
                    <a:pt x="1265035" y="1401159"/>
                    <a:pt x="1220282" y="1209301"/>
                  </a:cubicBezTo>
                  <a:cubicBezTo>
                    <a:pt x="1168623" y="987676"/>
                    <a:pt x="1183817" y="748302"/>
                    <a:pt x="1278710" y="522465"/>
                  </a:cubicBezTo>
                  <a:cubicBezTo>
                    <a:pt x="1373603" y="296559"/>
                    <a:pt x="1533968" y="118168"/>
                    <a:pt x="1728451" y="0"/>
                  </a:cubicBezTo>
                  <a:cubicBezTo>
                    <a:pt x="1895584" y="103941"/>
                    <a:pt x="2088686" y="163128"/>
                    <a:pt x="2287658" y="168929"/>
                  </a:cubicBezTo>
                  <a:cubicBezTo>
                    <a:pt x="1988889" y="177839"/>
                    <a:pt x="1708146" y="357472"/>
                    <a:pt x="1584799" y="651061"/>
                  </a:cubicBezTo>
                  <a:cubicBezTo>
                    <a:pt x="1461521" y="944443"/>
                    <a:pt x="1529479" y="1270353"/>
                    <a:pt x="1731904" y="1489975"/>
                  </a:cubicBezTo>
                  <a:cubicBezTo>
                    <a:pt x="1731950" y="1490021"/>
                    <a:pt x="1731996" y="1490067"/>
                    <a:pt x="1732042" y="1490113"/>
                  </a:cubicBezTo>
                  <a:cubicBezTo>
                    <a:pt x="1744404" y="1503511"/>
                    <a:pt x="1757181" y="1516495"/>
                    <a:pt x="1770511" y="1528996"/>
                  </a:cubicBezTo>
                  <a:cubicBezTo>
                    <a:pt x="1770580" y="1528996"/>
                    <a:pt x="1770648" y="1529065"/>
                    <a:pt x="1770648" y="1529134"/>
                  </a:cubicBezTo>
                  <a:cubicBezTo>
                    <a:pt x="1862572" y="1626582"/>
                    <a:pt x="1938404" y="1742333"/>
                    <a:pt x="1992066" y="1873829"/>
                  </a:cubicBezTo>
                  <a:cubicBezTo>
                    <a:pt x="2014926" y="1929840"/>
                    <a:pt x="2032952" y="1986541"/>
                    <a:pt x="2046281" y="2043656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187AD104-2B4F-784C-1212-A94D579B68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398DDD2C-79B4-1400-0C3C-50A397E61E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735C0136-0584-F243-9431-80F7801983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32DEE289-A895-07E4-0A47-EC348B8077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9DD6E942-8D9F-E3FE-2B47-DAE3BB941D6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C5A648E3-575A-641C-E5D7-6F5E7291D4F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14E41D33-B5F1-ABEE-03BD-D35173E30A3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EB88DEAC-D77F-3054-4BAA-20CB8EBE64A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572E8FB1-3B28-2226-9F64-8F88F6D9BDE1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7B0A0E3-78E3-3FD5-38EA-660A2CB593C2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7E302E0-3DDA-CDB2-DF23-85CD7DF9878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6AA95ABF-5ABE-0A45-A662-50B0E6EF4052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4349F80-38F1-7AC9-9757-1208C89A0CE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A61566F-7EF3-2C2B-FC43-0FF93039886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100F5427-C6E5-14C1-28EA-3996BAE5F868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DF2A6DB-4F07-54E9-4B8D-524999E9EB78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D3D6DDF-0641-170F-2F65-02487702120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5A4A5B56-992B-A4CD-6729-1A33DCFFFAE6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663C913-0A65-0C88-1958-013D9E5CDAFD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C06EBA8-7E50-95AD-BAEA-B95DB989F7AD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EC0A261B-93D9-F556-D97C-3522BD37ED1B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0B19505-D318-D033-C537-7969881FC27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53C49A8-E9F9-381F-6984-60CC47D3526A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0A917355-7A0A-066A-C50D-1F76181C44EA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6B883CA-3974-B05C-D12E-1BD6F28EDD82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4AAE22A-4C2C-A3CF-CBD3-0B55500282A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CE6A32FB-7353-A278-1170-DAB3286C06B3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1C54046-9A32-718A-6934-1DF739601AB5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16D933A-6CCF-FAA0-060A-F08025DD39C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211312CE-A42D-DBD3-98F0-432A590FB4B5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152AD94-64EF-A487-A72C-4EC2F5C3FBDA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B481FC7-CBCD-84C3-49BB-2B9F0A041F6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09CCC07-6C34-93D0-F11A-BCFD50FE0B6F}"/>
              </a:ext>
            </a:extLst>
          </p:cNvPr>
          <p:cNvGrpSpPr/>
          <p:nvPr/>
        </p:nvGrpSpPr>
        <p:grpSpPr>
          <a:xfrm rot="1365405">
            <a:off x="1664962" y="-1015850"/>
            <a:ext cx="8866572" cy="8866572"/>
            <a:chOff x="1362075" y="-1304925"/>
            <a:chExt cx="9467850" cy="946785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00C2911-4E3D-0700-D758-DEDD91A610F4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F15177E-8E63-58B7-706F-5BA04CAA9DB2}"/>
                </a:ext>
              </a:extLst>
            </p:cNvPr>
            <p:cNvSpPr/>
            <p:nvPr/>
          </p:nvSpPr>
          <p:spPr>
            <a:xfrm>
              <a:off x="4402710" y="4391811"/>
              <a:ext cx="2896562" cy="1810655"/>
            </a:xfrm>
            <a:custGeom>
              <a:avLst/>
              <a:gdLst>
                <a:gd name="connsiteX0" fmla="*/ 3566237 w 3566236"/>
                <a:gd name="connsiteY0" fmla="*/ 547170 h 2229272"/>
                <a:gd name="connsiteX1" fmla="*/ 2727875 w 3566236"/>
                <a:gd name="connsiteY1" fmla="*/ 390672 h 2229272"/>
                <a:gd name="connsiteX2" fmla="*/ 2238699 w 3566236"/>
                <a:gd name="connsiteY2" fmla="*/ 1089318 h 2229272"/>
                <a:gd name="connsiteX3" fmla="*/ 2238699 w 3566236"/>
                <a:gd name="connsiteY3" fmla="*/ 1089525 h 2229272"/>
                <a:gd name="connsiteX4" fmla="*/ 2238699 w 3566236"/>
                <a:gd name="connsiteY4" fmla="*/ 1089802 h 2229272"/>
                <a:gd name="connsiteX5" fmla="*/ 2238699 w 3566236"/>
                <a:gd name="connsiteY5" fmla="*/ 1089871 h 2229272"/>
                <a:gd name="connsiteX6" fmla="*/ 2238423 w 3566236"/>
                <a:gd name="connsiteY6" fmla="*/ 1142013 h 2229272"/>
                <a:gd name="connsiteX7" fmla="*/ 2151265 w 3566236"/>
                <a:gd name="connsiteY7" fmla="*/ 1543341 h 2229272"/>
                <a:gd name="connsiteX8" fmla="*/ 2069494 w 3566236"/>
                <a:gd name="connsiteY8" fmla="*/ 1701635 h 2229272"/>
                <a:gd name="connsiteX9" fmla="*/ 685946 w 3566236"/>
                <a:gd name="connsiteY9" fmla="*/ 2141638 h 2229272"/>
                <a:gd name="connsiteX10" fmla="*/ 31777 w 3566236"/>
                <a:gd name="connsiteY10" fmla="*/ 845593 h 2229272"/>
                <a:gd name="connsiteX11" fmla="*/ 201604 w 3566236"/>
                <a:gd name="connsiteY11" fmla="*/ 791378 h 2229272"/>
                <a:gd name="connsiteX12" fmla="*/ 546299 w 3566236"/>
                <a:gd name="connsiteY12" fmla="*/ 569961 h 2229272"/>
                <a:gd name="connsiteX13" fmla="*/ 393738 w 3566236"/>
                <a:gd name="connsiteY13" fmla="*/ 804915 h 2229272"/>
                <a:gd name="connsiteX14" fmla="*/ 814542 w 3566236"/>
                <a:gd name="connsiteY14" fmla="*/ 1835548 h 2229272"/>
                <a:gd name="connsiteX15" fmla="*/ 1845176 w 3566236"/>
                <a:gd name="connsiteY15" fmla="*/ 1414745 h 2229272"/>
                <a:gd name="connsiteX16" fmla="*/ 1906159 w 3566236"/>
                <a:gd name="connsiteY16" fmla="*/ 1140839 h 2229272"/>
                <a:gd name="connsiteX17" fmla="*/ 1906159 w 3566236"/>
                <a:gd name="connsiteY17" fmla="*/ 1140356 h 2229272"/>
                <a:gd name="connsiteX18" fmla="*/ 1906504 w 3566236"/>
                <a:gd name="connsiteY18" fmla="*/ 1087454 h 2229272"/>
                <a:gd name="connsiteX19" fmla="*/ 1906504 w 3566236"/>
                <a:gd name="connsiteY19" fmla="*/ 1086970 h 2229272"/>
                <a:gd name="connsiteX20" fmla="*/ 2075433 w 3566236"/>
                <a:gd name="connsiteY20" fmla="*/ 527832 h 2229272"/>
                <a:gd name="connsiteX21" fmla="*/ 2602387 w 3566236"/>
                <a:gd name="connsiteY21" fmla="*/ 83340 h 2229272"/>
                <a:gd name="connsiteX22" fmla="*/ 3289776 w 3566236"/>
                <a:gd name="connsiteY22" fmla="*/ 31888 h 2229272"/>
                <a:gd name="connsiteX23" fmla="*/ 3566237 w 3566236"/>
                <a:gd name="connsiteY23" fmla="*/ 547170 h 2229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566236" h="2229272">
                  <a:moveTo>
                    <a:pt x="3566237" y="547170"/>
                  </a:moveTo>
                  <a:cubicBezTo>
                    <a:pt x="3348687" y="341844"/>
                    <a:pt x="3022915" y="270226"/>
                    <a:pt x="2727875" y="390672"/>
                  </a:cubicBezTo>
                  <a:cubicBezTo>
                    <a:pt x="2432837" y="511188"/>
                    <a:pt x="2250302" y="790342"/>
                    <a:pt x="2238699" y="1089318"/>
                  </a:cubicBezTo>
                  <a:lnTo>
                    <a:pt x="2238699" y="1089525"/>
                  </a:lnTo>
                  <a:cubicBezTo>
                    <a:pt x="2238630" y="1089595"/>
                    <a:pt x="2238630" y="1089732"/>
                    <a:pt x="2238699" y="1089802"/>
                  </a:cubicBezTo>
                  <a:lnTo>
                    <a:pt x="2238699" y="1089871"/>
                  </a:lnTo>
                  <a:cubicBezTo>
                    <a:pt x="2238008" y="1107206"/>
                    <a:pt x="2237939" y="1124609"/>
                    <a:pt x="2238423" y="1142013"/>
                  </a:cubicBezTo>
                  <a:cubicBezTo>
                    <a:pt x="2234624" y="1276204"/>
                    <a:pt x="2206377" y="1412120"/>
                    <a:pt x="2151265" y="1543341"/>
                  </a:cubicBezTo>
                  <a:cubicBezTo>
                    <a:pt x="2127852" y="1599075"/>
                    <a:pt x="2100434" y="1651909"/>
                    <a:pt x="2069494" y="1701635"/>
                  </a:cubicBezTo>
                  <a:cubicBezTo>
                    <a:pt x="1784331" y="2160699"/>
                    <a:pt x="1200054" y="2357599"/>
                    <a:pt x="685946" y="2141638"/>
                  </a:cubicBezTo>
                  <a:cubicBezTo>
                    <a:pt x="171837" y="1925607"/>
                    <a:pt x="-96474" y="1370545"/>
                    <a:pt x="31777" y="845593"/>
                  </a:cubicBezTo>
                  <a:cubicBezTo>
                    <a:pt x="88892" y="832264"/>
                    <a:pt x="145593" y="814239"/>
                    <a:pt x="201604" y="791378"/>
                  </a:cubicBezTo>
                  <a:cubicBezTo>
                    <a:pt x="333101" y="737716"/>
                    <a:pt x="448851" y="661884"/>
                    <a:pt x="546299" y="569961"/>
                  </a:cubicBezTo>
                  <a:cubicBezTo>
                    <a:pt x="483452" y="636676"/>
                    <a:pt x="431309" y="715478"/>
                    <a:pt x="393738" y="804915"/>
                  </a:cubicBezTo>
                  <a:cubicBezTo>
                    <a:pt x="225361" y="1205690"/>
                    <a:pt x="413767" y="1667172"/>
                    <a:pt x="814542" y="1835548"/>
                  </a:cubicBezTo>
                  <a:cubicBezTo>
                    <a:pt x="1215317" y="2003925"/>
                    <a:pt x="1676799" y="1815520"/>
                    <a:pt x="1845176" y="1414745"/>
                  </a:cubicBezTo>
                  <a:cubicBezTo>
                    <a:pt x="1882815" y="1325170"/>
                    <a:pt x="1902636" y="1232556"/>
                    <a:pt x="1906159" y="1140839"/>
                  </a:cubicBezTo>
                  <a:lnTo>
                    <a:pt x="1906159" y="1140356"/>
                  </a:lnTo>
                  <a:cubicBezTo>
                    <a:pt x="1906918" y="1122676"/>
                    <a:pt x="1906987" y="1105065"/>
                    <a:pt x="1906504" y="1087454"/>
                  </a:cubicBezTo>
                  <a:cubicBezTo>
                    <a:pt x="1906435" y="1087315"/>
                    <a:pt x="1906435" y="1087108"/>
                    <a:pt x="1906504" y="1086970"/>
                  </a:cubicBezTo>
                  <a:cubicBezTo>
                    <a:pt x="1912305" y="888067"/>
                    <a:pt x="1971423" y="694966"/>
                    <a:pt x="2075433" y="527832"/>
                  </a:cubicBezTo>
                  <a:cubicBezTo>
                    <a:pt x="2195466" y="334524"/>
                    <a:pt x="2375583" y="175954"/>
                    <a:pt x="2602387" y="83340"/>
                  </a:cubicBezTo>
                  <a:cubicBezTo>
                    <a:pt x="2829192" y="-9274"/>
                    <a:pt x="3068704" y="-22051"/>
                    <a:pt x="3289776" y="31888"/>
                  </a:cubicBezTo>
                  <a:cubicBezTo>
                    <a:pt x="3334529" y="223746"/>
                    <a:pt x="3429422" y="402275"/>
                    <a:pt x="3566237" y="54717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5AE0383-AE7A-7988-0575-17DA9B5D4B3B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7059B808-E29D-E1CA-791B-8BB8B355CD8F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A34C5-11B5-196F-F57D-177AA50BE1C4}"/>
                </a:ext>
              </a:extLst>
            </p:cNvPr>
            <p:cNvSpPr/>
            <p:nvPr/>
          </p:nvSpPr>
          <p:spPr>
            <a:xfrm>
              <a:off x="3321409" y="1735710"/>
              <a:ext cx="1810689" cy="2896057"/>
            </a:xfrm>
            <a:custGeom>
              <a:avLst/>
              <a:gdLst>
                <a:gd name="connsiteX0" fmla="*/ 2197426 w 2229313"/>
                <a:gd name="connsiteY0" fmla="*/ 3289776 h 3565614"/>
                <a:gd name="connsiteX1" fmla="*/ 1682696 w 2229313"/>
                <a:gd name="connsiteY1" fmla="*/ 3565615 h 3565614"/>
                <a:gd name="connsiteX2" fmla="*/ 1838572 w 2229313"/>
                <a:gd name="connsiteY2" fmla="*/ 2727875 h 3565614"/>
                <a:gd name="connsiteX3" fmla="*/ 1139857 w 2229313"/>
                <a:gd name="connsiteY3" fmla="*/ 2238699 h 3565614"/>
                <a:gd name="connsiteX4" fmla="*/ 1139443 w 2229313"/>
                <a:gd name="connsiteY4" fmla="*/ 2238699 h 3565614"/>
                <a:gd name="connsiteX5" fmla="*/ 1087300 w 2229313"/>
                <a:gd name="connsiteY5" fmla="*/ 2238423 h 3565614"/>
                <a:gd name="connsiteX6" fmla="*/ 685972 w 2229313"/>
                <a:gd name="connsiteY6" fmla="*/ 2151265 h 3565614"/>
                <a:gd name="connsiteX7" fmla="*/ 527679 w 2229313"/>
                <a:gd name="connsiteY7" fmla="*/ 2069494 h 3565614"/>
                <a:gd name="connsiteX8" fmla="*/ 87676 w 2229313"/>
                <a:gd name="connsiteY8" fmla="*/ 685946 h 3565614"/>
                <a:gd name="connsiteX9" fmla="*/ 1383720 w 2229313"/>
                <a:gd name="connsiteY9" fmla="*/ 31777 h 3565614"/>
                <a:gd name="connsiteX10" fmla="*/ 1437935 w 2229313"/>
                <a:gd name="connsiteY10" fmla="*/ 201604 h 3565614"/>
                <a:gd name="connsiteX11" fmla="*/ 1659353 w 2229313"/>
                <a:gd name="connsiteY11" fmla="*/ 546299 h 3565614"/>
                <a:gd name="connsiteX12" fmla="*/ 1424399 w 2229313"/>
                <a:gd name="connsiteY12" fmla="*/ 393738 h 3565614"/>
                <a:gd name="connsiteX13" fmla="*/ 393765 w 2229313"/>
                <a:gd name="connsiteY13" fmla="*/ 814542 h 3565614"/>
                <a:gd name="connsiteX14" fmla="*/ 814569 w 2229313"/>
                <a:gd name="connsiteY14" fmla="*/ 1845176 h 3565614"/>
                <a:gd name="connsiteX15" fmla="*/ 1088474 w 2229313"/>
                <a:gd name="connsiteY15" fmla="*/ 1906159 h 3565614"/>
                <a:gd name="connsiteX16" fmla="*/ 1141860 w 2229313"/>
                <a:gd name="connsiteY16" fmla="*/ 1906504 h 3565614"/>
                <a:gd name="connsiteX17" fmla="*/ 1701481 w 2229313"/>
                <a:gd name="connsiteY17" fmla="*/ 2075433 h 3565614"/>
                <a:gd name="connsiteX18" fmla="*/ 2145974 w 2229313"/>
                <a:gd name="connsiteY18" fmla="*/ 2602387 h 3565614"/>
                <a:gd name="connsiteX19" fmla="*/ 2197426 w 2229313"/>
                <a:gd name="connsiteY19" fmla="*/ 3289776 h 3565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29313" h="3565614">
                  <a:moveTo>
                    <a:pt x="2197426" y="3289776"/>
                  </a:moveTo>
                  <a:cubicBezTo>
                    <a:pt x="2005844" y="3334391"/>
                    <a:pt x="1827522" y="3429146"/>
                    <a:pt x="1682696" y="3565615"/>
                  </a:cubicBezTo>
                  <a:cubicBezTo>
                    <a:pt x="1887607" y="3347996"/>
                    <a:pt x="1958950" y="3022638"/>
                    <a:pt x="1838572" y="2727875"/>
                  </a:cubicBezTo>
                  <a:cubicBezTo>
                    <a:pt x="1718126" y="2432767"/>
                    <a:pt x="1438902" y="2250233"/>
                    <a:pt x="1139857" y="2238699"/>
                  </a:cubicBezTo>
                  <a:lnTo>
                    <a:pt x="1139443" y="2238699"/>
                  </a:lnTo>
                  <a:cubicBezTo>
                    <a:pt x="1122108" y="2238008"/>
                    <a:pt x="1104704" y="2237939"/>
                    <a:pt x="1087300" y="2238423"/>
                  </a:cubicBezTo>
                  <a:cubicBezTo>
                    <a:pt x="953041" y="2234624"/>
                    <a:pt x="817193" y="2206377"/>
                    <a:pt x="685972" y="2151265"/>
                  </a:cubicBezTo>
                  <a:cubicBezTo>
                    <a:pt x="630238" y="2127852"/>
                    <a:pt x="577405" y="2100503"/>
                    <a:pt x="527679" y="2069494"/>
                  </a:cubicBezTo>
                  <a:cubicBezTo>
                    <a:pt x="68545" y="1784400"/>
                    <a:pt x="-128355" y="1200054"/>
                    <a:pt x="87676" y="685946"/>
                  </a:cubicBezTo>
                  <a:cubicBezTo>
                    <a:pt x="303706" y="171837"/>
                    <a:pt x="858769" y="-96474"/>
                    <a:pt x="1383720" y="31777"/>
                  </a:cubicBezTo>
                  <a:cubicBezTo>
                    <a:pt x="1397050" y="88892"/>
                    <a:pt x="1415075" y="145593"/>
                    <a:pt x="1437935" y="201604"/>
                  </a:cubicBezTo>
                  <a:cubicBezTo>
                    <a:pt x="1491598" y="333101"/>
                    <a:pt x="1567429" y="448851"/>
                    <a:pt x="1659353" y="546299"/>
                  </a:cubicBezTo>
                  <a:cubicBezTo>
                    <a:pt x="1592637" y="483452"/>
                    <a:pt x="1513836" y="431309"/>
                    <a:pt x="1424399" y="393738"/>
                  </a:cubicBezTo>
                  <a:cubicBezTo>
                    <a:pt x="1023624" y="225361"/>
                    <a:pt x="562142" y="413767"/>
                    <a:pt x="393765" y="814542"/>
                  </a:cubicBezTo>
                  <a:cubicBezTo>
                    <a:pt x="225388" y="1215317"/>
                    <a:pt x="413793" y="1676799"/>
                    <a:pt x="814569" y="1845176"/>
                  </a:cubicBezTo>
                  <a:cubicBezTo>
                    <a:pt x="904144" y="1882815"/>
                    <a:pt x="996758" y="1902636"/>
                    <a:pt x="1088474" y="1906159"/>
                  </a:cubicBezTo>
                  <a:cubicBezTo>
                    <a:pt x="1106293" y="1906918"/>
                    <a:pt x="1124111" y="1906987"/>
                    <a:pt x="1141860" y="1906504"/>
                  </a:cubicBezTo>
                  <a:cubicBezTo>
                    <a:pt x="1340970" y="1912236"/>
                    <a:pt x="1534210" y="1971355"/>
                    <a:pt x="1701481" y="2075433"/>
                  </a:cubicBezTo>
                  <a:cubicBezTo>
                    <a:pt x="1894790" y="2195466"/>
                    <a:pt x="2053360" y="2375583"/>
                    <a:pt x="2145974" y="2602387"/>
                  </a:cubicBezTo>
                  <a:cubicBezTo>
                    <a:pt x="2238588" y="2829192"/>
                    <a:pt x="2251365" y="3068704"/>
                    <a:pt x="2197426" y="3289776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B452C42-5E71-5EC6-4EC1-0E31F4E1AA48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23A06DE-14C0-BDF9-D91E-D5C95C04F399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542811F-1634-E6A3-BB97-30B2EA5BDF8B}"/>
                </a:ext>
              </a:extLst>
            </p:cNvPr>
            <p:cNvSpPr/>
            <p:nvPr/>
          </p:nvSpPr>
          <p:spPr>
            <a:xfrm>
              <a:off x="4892029" y="654409"/>
              <a:ext cx="2896150" cy="1810689"/>
            </a:xfrm>
            <a:custGeom>
              <a:avLst/>
              <a:gdLst>
                <a:gd name="connsiteX0" fmla="*/ 3533977 w 3565729"/>
                <a:gd name="connsiteY0" fmla="*/ 1383720 h 2229313"/>
                <a:gd name="connsiteX1" fmla="*/ 3364149 w 3565729"/>
                <a:gd name="connsiteY1" fmla="*/ 1437935 h 2229313"/>
                <a:gd name="connsiteX2" fmla="*/ 3019454 w 3565729"/>
                <a:gd name="connsiteY2" fmla="*/ 1659353 h 2229313"/>
                <a:gd name="connsiteX3" fmla="*/ 3172015 w 3565729"/>
                <a:gd name="connsiteY3" fmla="*/ 1424399 h 2229313"/>
                <a:gd name="connsiteX4" fmla="*/ 2751211 w 3565729"/>
                <a:gd name="connsiteY4" fmla="*/ 393765 h 2229313"/>
                <a:gd name="connsiteX5" fmla="*/ 1720578 w 3565729"/>
                <a:gd name="connsiteY5" fmla="*/ 814569 h 2229313"/>
                <a:gd name="connsiteX6" fmla="*/ 1659595 w 3565729"/>
                <a:gd name="connsiteY6" fmla="*/ 1088474 h 2229313"/>
                <a:gd name="connsiteX7" fmla="*/ 1659249 w 3565729"/>
                <a:gd name="connsiteY7" fmla="*/ 1141860 h 2229313"/>
                <a:gd name="connsiteX8" fmla="*/ 1490320 w 3565729"/>
                <a:gd name="connsiteY8" fmla="*/ 1701550 h 2229313"/>
                <a:gd name="connsiteX9" fmla="*/ 963366 w 3565729"/>
                <a:gd name="connsiteY9" fmla="*/ 2145974 h 2229313"/>
                <a:gd name="connsiteX10" fmla="*/ 275909 w 3565729"/>
                <a:gd name="connsiteY10" fmla="*/ 2197426 h 2229313"/>
                <a:gd name="connsiteX11" fmla="*/ 0 w 3565729"/>
                <a:gd name="connsiteY11" fmla="*/ 1682558 h 2229313"/>
                <a:gd name="connsiteX12" fmla="*/ 837809 w 3565729"/>
                <a:gd name="connsiteY12" fmla="*/ 1838572 h 2229313"/>
                <a:gd name="connsiteX13" fmla="*/ 1326985 w 3565729"/>
                <a:gd name="connsiteY13" fmla="*/ 1139788 h 2229313"/>
                <a:gd name="connsiteX14" fmla="*/ 1326985 w 3565729"/>
                <a:gd name="connsiteY14" fmla="*/ 1139512 h 2229313"/>
                <a:gd name="connsiteX15" fmla="*/ 1327261 w 3565729"/>
                <a:gd name="connsiteY15" fmla="*/ 1087300 h 2229313"/>
                <a:gd name="connsiteX16" fmla="*/ 1414489 w 3565729"/>
                <a:gd name="connsiteY16" fmla="*/ 685972 h 2229313"/>
                <a:gd name="connsiteX17" fmla="*/ 1496260 w 3565729"/>
                <a:gd name="connsiteY17" fmla="*/ 527679 h 2229313"/>
                <a:gd name="connsiteX18" fmla="*/ 2879808 w 3565729"/>
                <a:gd name="connsiteY18" fmla="*/ 87676 h 2229313"/>
                <a:gd name="connsiteX19" fmla="*/ 3533977 w 3565729"/>
                <a:gd name="connsiteY19" fmla="*/ 1383720 h 222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65729" h="2229313">
                  <a:moveTo>
                    <a:pt x="3533977" y="1383720"/>
                  </a:moveTo>
                  <a:cubicBezTo>
                    <a:pt x="3476861" y="1397050"/>
                    <a:pt x="3420160" y="1415075"/>
                    <a:pt x="3364149" y="1437935"/>
                  </a:cubicBezTo>
                  <a:cubicBezTo>
                    <a:pt x="3232653" y="1491598"/>
                    <a:pt x="3116902" y="1567429"/>
                    <a:pt x="3019454" y="1659353"/>
                  </a:cubicBezTo>
                  <a:cubicBezTo>
                    <a:pt x="3082302" y="1592637"/>
                    <a:pt x="3134445" y="1513836"/>
                    <a:pt x="3172015" y="1424399"/>
                  </a:cubicBezTo>
                  <a:cubicBezTo>
                    <a:pt x="3340392" y="1023624"/>
                    <a:pt x="3151987" y="562142"/>
                    <a:pt x="2751211" y="393765"/>
                  </a:cubicBezTo>
                  <a:cubicBezTo>
                    <a:pt x="2350436" y="225388"/>
                    <a:pt x="1888954" y="413793"/>
                    <a:pt x="1720578" y="814569"/>
                  </a:cubicBezTo>
                  <a:cubicBezTo>
                    <a:pt x="1682938" y="904144"/>
                    <a:pt x="1663117" y="996758"/>
                    <a:pt x="1659595" y="1088474"/>
                  </a:cubicBezTo>
                  <a:cubicBezTo>
                    <a:pt x="1658835" y="1106293"/>
                    <a:pt x="1658766" y="1124111"/>
                    <a:pt x="1659249" y="1141860"/>
                  </a:cubicBezTo>
                  <a:cubicBezTo>
                    <a:pt x="1653517" y="1340970"/>
                    <a:pt x="1594399" y="1534279"/>
                    <a:pt x="1490320" y="1701550"/>
                  </a:cubicBezTo>
                  <a:cubicBezTo>
                    <a:pt x="1370219" y="1894859"/>
                    <a:pt x="1190171" y="2053360"/>
                    <a:pt x="963366" y="2145974"/>
                  </a:cubicBezTo>
                  <a:cubicBezTo>
                    <a:pt x="736562" y="2238588"/>
                    <a:pt x="496981" y="2251365"/>
                    <a:pt x="275909" y="2197426"/>
                  </a:cubicBezTo>
                  <a:cubicBezTo>
                    <a:pt x="231224" y="2005775"/>
                    <a:pt x="136469" y="1827384"/>
                    <a:pt x="0" y="1682558"/>
                  </a:cubicBezTo>
                  <a:cubicBezTo>
                    <a:pt x="217550" y="1887538"/>
                    <a:pt x="543046" y="1958950"/>
                    <a:pt x="837809" y="1838572"/>
                  </a:cubicBezTo>
                  <a:cubicBezTo>
                    <a:pt x="1132986" y="1718126"/>
                    <a:pt x="1315451" y="1438833"/>
                    <a:pt x="1326985" y="1139788"/>
                  </a:cubicBezTo>
                  <a:lnTo>
                    <a:pt x="1326985" y="1139512"/>
                  </a:lnTo>
                  <a:cubicBezTo>
                    <a:pt x="1327745" y="1122177"/>
                    <a:pt x="1327814" y="1104704"/>
                    <a:pt x="1327261" y="1087300"/>
                  </a:cubicBezTo>
                  <a:cubicBezTo>
                    <a:pt x="1331060" y="953041"/>
                    <a:pt x="1359307" y="817193"/>
                    <a:pt x="1414489" y="685972"/>
                  </a:cubicBezTo>
                  <a:cubicBezTo>
                    <a:pt x="1437901" y="630238"/>
                    <a:pt x="1465250" y="577405"/>
                    <a:pt x="1496260" y="527679"/>
                  </a:cubicBezTo>
                  <a:cubicBezTo>
                    <a:pt x="1781353" y="68545"/>
                    <a:pt x="2365630" y="-128355"/>
                    <a:pt x="2879808" y="87676"/>
                  </a:cubicBezTo>
                  <a:cubicBezTo>
                    <a:pt x="3393916" y="303706"/>
                    <a:pt x="3662158" y="858769"/>
                    <a:pt x="3533977" y="138372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460C082-4081-0CE4-135B-B0C8F0FD0277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3ACAE1E8-8402-72DE-0BC2-A3E437F69802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BDE5B2D-8436-9477-836E-26D8BE5ABA7A}"/>
                </a:ext>
              </a:extLst>
            </p:cNvPr>
            <p:cNvSpPr/>
            <p:nvPr/>
          </p:nvSpPr>
          <p:spPr>
            <a:xfrm>
              <a:off x="7058811" y="2224412"/>
              <a:ext cx="1810655" cy="2896767"/>
            </a:xfrm>
            <a:custGeom>
              <a:avLst/>
              <a:gdLst>
                <a:gd name="connsiteX0" fmla="*/ 2141638 w 2229272"/>
                <a:gd name="connsiteY0" fmla="*/ 2880568 h 3566488"/>
                <a:gd name="connsiteX1" fmla="*/ 845593 w 2229272"/>
                <a:gd name="connsiteY1" fmla="*/ 3534736 h 3566488"/>
                <a:gd name="connsiteX2" fmla="*/ 791378 w 2229272"/>
                <a:gd name="connsiteY2" fmla="*/ 3364909 h 3566488"/>
                <a:gd name="connsiteX3" fmla="*/ 569961 w 2229272"/>
                <a:gd name="connsiteY3" fmla="*/ 3020214 h 3566488"/>
                <a:gd name="connsiteX4" fmla="*/ 804915 w 2229272"/>
                <a:gd name="connsiteY4" fmla="*/ 3172775 h 3566488"/>
                <a:gd name="connsiteX5" fmla="*/ 1835548 w 2229272"/>
                <a:gd name="connsiteY5" fmla="*/ 2751971 h 3566488"/>
                <a:gd name="connsiteX6" fmla="*/ 1414745 w 2229272"/>
                <a:gd name="connsiteY6" fmla="*/ 1721337 h 3566488"/>
                <a:gd name="connsiteX7" fmla="*/ 1140839 w 2229272"/>
                <a:gd name="connsiteY7" fmla="*/ 1660354 h 3566488"/>
                <a:gd name="connsiteX8" fmla="*/ 1140356 w 2229272"/>
                <a:gd name="connsiteY8" fmla="*/ 1660354 h 3566488"/>
                <a:gd name="connsiteX9" fmla="*/ 1087454 w 2229272"/>
                <a:gd name="connsiteY9" fmla="*/ 1660009 h 3566488"/>
                <a:gd name="connsiteX10" fmla="*/ 1086970 w 2229272"/>
                <a:gd name="connsiteY10" fmla="*/ 1660009 h 3566488"/>
                <a:gd name="connsiteX11" fmla="*/ 527763 w 2229272"/>
                <a:gd name="connsiteY11" fmla="*/ 1491080 h 3566488"/>
                <a:gd name="connsiteX12" fmla="*/ 83340 w 2229272"/>
                <a:gd name="connsiteY12" fmla="*/ 964126 h 3566488"/>
                <a:gd name="connsiteX13" fmla="*/ 31888 w 2229272"/>
                <a:gd name="connsiteY13" fmla="*/ 276668 h 3566488"/>
                <a:gd name="connsiteX14" fmla="*/ 547446 w 2229272"/>
                <a:gd name="connsiteY14" fmla="*/ 0 h 3566488"/>
                <a:gd name="connsiteX15" fmla="*/ 390672 w 2229272"/>
                <a:gd name="connsiteY15" fmla="*/ 838568 h 3566488"/>
                <a:gd name="connsiteX16" fmla="*/ 1089318 w 2229272"/>
                <a:gd name="connsiteY16" fmla="*/ 1327745 h 3566488"/>
                <a:gd name="connsiteX17" fmla="*/ 1089802 w 2229272"/>
                <a:gd name="connsiteY17" fmla="*/ 1327745 h 3566488"/>
                <a:gd name="connsiteX18" fmla="*/ 1142013 w 2229272"/>
                <a:gd name="connsiteY18" fmla="*/ 1328021 h 3566488"/>
                <a:gd name="connsiteX19" fmla="*/ 1142083 w 2229272"/>
                <a:gd name="connsiteY19" fmla="*/ 1328021 h 3566488"/>
                <a:gd name="connsiteX20" fmla="*/ 1543341 w 2229272"/>
                <a:gd name="connsiteY20" fmla="*/ 1415248 h 3566488"/>
                <a:gd name="connsiteX21" fmla="*/ 1701635 w 2229272"/>
                <a:gd name="connsiteY21" fmla="*/ 1497019 h 3566488"/>
                <a:gd name="connsiteX22" fmla="*/ 2141638 w 2229272"/>
                <a:gd name="connsiteY22" fmla="*/ 2880568 h 356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29272" h="3566488">
                  <a:moveTo>
                    <a:pt x="2141638" y="2880568"/>
                  </a:moveTo>
                  <a:cubicBezTo>
                    <a:pt x="1925607" y="3394676"/>
                    <a:pt x="1370545" y="3662918"/>
                    <a:pt x="845593" y="3534736"/>
                  </a:cubicBezTo>
                  <a:cubicBezTo>
                    <a:pt x="832264" y="3477621"/>
                    <a:pt x="814239" y="3420920"/>
                    <a:pt x="791378" y="3364909"/>
                  </a:cubicBezTo>
                  <a:cubicBezTo>
                    <a:pt x="737716" y="3233412"/>
                    <a:pt x="661884" y="3117662"/>
                    <a:pt x="569961" y="3020214"/>
                  </a:cubicBezTo>
                  <a:cubicBezTo>
                    <a:pt x="636676" y="3083061"/>
                    <a:pt x="715478" y="3135204"/>
                    <a:pt x="804915" y="3172775"/>
                  </a:cubicBezTo>
                  <a:cubicBezTo>
                    <a:pt x="1205690" y="3341152"/>
                    <a:pt x="1667172" y="3152746"/>
                    <a:pt x="1835548" y="2751971"/>
                  </a:cubicBezTo>
                  <a:cubicBezTo>
                    <a:pt x="2003925" y="2351196"/>
                    <a:pt x="1815520" y="1889714"/>
                    <a:pt x="1414745" y="1721337"/>
                  </a:cubicBezTo>
                  <a:cubicBezTo>
                    <a:pt x="1325170" y="1683698"/>
                    <a:pt x="1232556" y="1663876"/>
                    <a:pt x="1140839" y="1660354"/>
                  </a:cubicBezTo>
                  <a:lnTo>
                    <a:pt x="1140356" y="1660354"/>
                  </a:lnTo>
                  <a:cubicBezTo>
                    <a:pt x="1122676" y="1659595"/>
                    <a:pt x="1105065" y="1659525"/>
                    <a:pt x="1087454" y="1660009"/>
                  </a:cubicBezTo>
                  <a:lnTo>
                    <a:pt x="1086970" y="1660009"/>
                  </a:lnTo>
                  <a:cubicBezTo>
                    <a:pt x="887998" y="1654208"/>
                    <a:pt x="694897" y="1595020"/>
                    <a:pt x="527763" y="1491080"/>
                  </a:cubicBezTo>
                  <a:cubicBezTo>
                    <a:pt x="334455" y="1370979"/>
                    <a:pt x="175954" y="1190930"/>
                    <a:pt x="83340" y="964126"/>
                  </a:cubicBezTo>
                  <a:cubicBezTo>
                    <a:pt x="-9274" y="737321"/>
                    <a:pt x="-22051" y="497740"/>
                    <a:pt x="31888" y="276668"/>
                  </a:cubicBezTo>
                  <a:cubicBezTo>
                    <a:pt x="223884" y="231915"/>
                    <a:pt x="402482" y="136953"/>
                    <a:pt x="547446" y="0"/>
                  </a:cubicBezTo>
                  <a:cubicBezTo>
                    <a:pt x="341914" y="217550"/>
                    <a:pt x="270157" y="543460"/>
                    <a:pt x="390672" y="838568"/>
                  </a:cubicBezTo>
                  <a:cubicBezTo>
                    <a:pt x="511188" y="1133676"/>
                    <a:pt x="790342" y="1316142"/>
                    <a:pt x="1089318" y="1327745"/>
                  </a:cubicBezTo>
                  <a:lnTo>
                    <a:pt x="1089802" y="1327745"/>
                  </a:lnTo>
                  <a:cubicBezTo>
                    <a:pt x="1107136" y="1328504"/>
                    <a:pt x="1124541" y="1328574"/>
                    <a:pt x="1142013" y="1328021"/>
                  </a:cubicBezTo>
                  <a:lnTo>
                    <a:pt x="1142083" y="1328021"/>
                  </a:lnTo>
                  <a:cubicBezTo>
                    <a:pt x="1276342" y="1331819"/>
                    <a:pt x="1412052" y="1360066"/>
                    <a:pt x="1543341" y="1415248"/>
                  </a:cubicBezTo>
                  <a:cubicBezTo>
                    <a:pt x="1599075" y="1438661"/>
                    <a:pt x="1651909" y="1466079"/>
                    <a:pt x="1701635" y="1497019"/>
                  </a:cubicBezTo>
                  <a:cubicBezTo>
                    <a:pt x="2160699" y="1782113"/>
                    <a:pt x="2357599" y="2366390"/>
                    <a:pt x="2141638" y="2880568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647463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85185E-6 L 0.00573 1.14491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5724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45182 0.7983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91" y="3990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63008 -0.00857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10" y="-44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4569 -0.8132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52" y="-4067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00065 -1.14074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5703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46172 -0.81366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86" y="-4069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63255 0.0118 " pathEditMode="relative" rAng="0" ptsTypes="AA">
                                      <p:cBhvr>
                                        <p:cTn id="34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28" y="57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44922 0.79491 " pathEditMode="relative" rAng="0" ptsTypes="AA">
                                      <p:cBhvr>
                                        <p:cTn id="36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61" y="3974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38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0" dur="2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2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4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6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8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50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52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C9F125-1C16-9554-BD81-AB535AAA5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FE637748-F3E8-8771-0ACE-D2A4B5C44290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A28625D-2665-B53D-A647-2980B6939708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AFF416B4-0E67-7F2B-F55F-403937AF9330}"/>
                </a:ext>
              </a:extLst>
            </p:cNvPr>
            <p:cNvSpPr/>
            <p:nvPr/>
          </p:nvSpPr>
          <p:spPr>
            <a:xfrm rot="10800000">
              <a:off x="4388264" y="381000"/>
              <a:ext cx="3497138" cy="4230671"/>
            </a:xfrm>
            <a:custGeom>
              <a:avLst/>
              <a:gdLst>
                <a:gd name="connsiteX0" fmla="*/ 3086775 w 3086972"/>
                <a:gd name="connsiteY0" fmla="*/ 2215420 h 3734474"/>
                <a:gd name="connsiteX1" fmla="*/ 1519055 w 3086972"/>
                <a:gd name="connsiteY1" fmla="*/ 3734277 h 3734474"/>
                <a:gd name="connsiteX2" fmla="*/ 198 w 3086972"/>
                <a:gd name="connsiteY2" fmla="*/ 2166461 h 3734474"/>
                <a:gd name="connsiteX3" fmla="*/ 194985 w 3086972"/>
                <a:gd name="connsiteY3" fmla="*/ 1439323 h 3734474"/>
                <a:gd name="connsiteX4" fmla="*/ 951270 w 3086972"/>
                <a:gd name="connsiteY4" fmla="*/ 1281113 h 3734474"/>
                <a:gd name="connsiteX5" fmla="*/ 457970 w 3086972"/>
                <a:gd name="connsiteY5" fmla="*/ 2173796 h 3734474"/>
                <a:gd name="connsiteX6" fmla="*/ 1526294 w 3086972"/>
                <a:gd name="connsiteY6" fmla="*/ 3276410 h 3734474"/>
                <a:gd name="connsiteX7" fmla="*/ 2629003 w 3086972"/>
                <a:gd name="connsiteY7" fmla="*/ 2208181 h 3734474"/>
                <a:gd name="connsiteX8" fmla="*/ 2164183 w 3086972"/>
                <a:gd name="connsiteY8" fmla="*/ 1300258 h 3734474"/>
                <a:gd name="connsiteX9" fmla="*/ 2033310 w 3086972"/>
                <a:gd name="connsiteY9" fmla="*/ 1221867 h 3734474"/>
                <a:gd name="connsiteX10" fmla="*/ 1566680 w 3086972"/>
                <a:gd name="connsiteY10" fmla="*/ 730187 h 3734474"/>
                <a:gd name="connsiteX11" fmla="*/ 1591540 w 3086972"/>
                <a:gd name="connsiteY11" fmla="*/ 690086 h 3734474"/>
                <a:gd name="connsiteX12" fmla="*/ 1615162 w 3086972"/>
                <a:gd name="connsiteY12" fmla="*/ 649129 h 3734474"/>
                <a:gd name="connsiteX13" fmla="*/ 1807663 w 3086972"/>
                <a:gd name="connsiteY13" fmla="*/ 0 h 3734474"/>
                <a:gd name="connsiteX14" fmla="*/ 1943108 w 3086972"/>
                <a:gd name="connsiteY14" fmla="*/ 466630 h 3734474"/>
                <a:gd name="connsiteX15" fmla="*/ 2268387 w 3086972"/>
                <a:gd name="connsiteY15" fmla="*/ 827913 h 3734474"/>
                <a:gd name="connsiteX16" fmla="*/ 2400498 w 3086972"/>
                <a:gd name="connsiteY16" fmla="*/ 906971 h 3734474"/>
                <a:gd name="connsiteX17" fmla="*/ 2915039 w 3086972"/>
                <a:gd name="connsiteY17" fmla="*/ 1482471 h 3734474"/>
                <a:gd name="connsiteX18" fmla="*/ 3086775 w 3086972"/>
                <a:gd name="connsiteY18" fmla="*/ 2215420 h 373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6972" h="3734474">
                  <a:moveTo>
                    <a:pt x="3086775" y="2215420"/>
                  </a:moveTo>
                  <a:cubicBezTo>
                    <a:pt x="3073249" y="3067812"/>
                    <a:pt x="2371447" y="3747802"/>
                    <a:pt x="1519055" y="3734277"/>
                  </a:cubicBezTo>
                  <a:cubicBezTo>
                    <a:pt x="666567" y="3720751"/>
                    <a:pt x="-13327" y="3018854"/>
                    <a:pt x="198" y="2166461"/>
                  </a:cubicBezTo>
                  <a:cubicBezTo>
                    <a:pt x="4389" y="1902333"/>
                    <a:pt x="74589" y="1654778"/>
                    <a:pt x="194985" y="1439323"/>
                  </a:cubicBezTo>
                  <a:cubicBezTo>
                    <a:pt x="456636" y="1451420"/>
                    <a:pt x="717336" y="1396460"/>
                    <a:pt x="951270" y="1281113"/>
                  </a:cubicBezTo>
                  <a:cubicBezTo>
                    <a:pt x="659233" y="1471422"/>
                    <a:pt x="463971" y="1798892"/>
                    <a:pt x="457970" y="2173796"/>
                  </a:cubicBezTo>
                  <a:cubicBezTo>
                    <a:pt x="448445" y="2773204"/>
                    <a:pt x="926790" y="3266980"/>
                    <a:pt x="1526294" y="3276410"/>
                  </a:cubicBezTo>
                  <a:cubicBezTo>
                    <a:pt x="2125702" y="3285935"/>
                    <a:pt x="2619478" y="2807589"/>
                    <a:pt x="2629003" y="2208181"/>
                  </a:cubicBezTo>
                  <a:cubicBezTo>
                    <a:pt x="2635004" y="1833277"/>
                    <a:pt x="2450124" y="1499806"/>
                    <a:pt x="2164183" y="1300258"/>
                  </a:cubicBezTo>
                  <a:cubicBezTo>
                    <a:pt x="2122654" y="1271206"/>
                    <a:pt x="2078934" y="1245013"/>
                    <a:pt x="2033310" y="1221867"/>
                  </a:cubicBezTo>
                  <a:cubicBezTo>
                    <a:pt x="1848334" y="1098328"/>
                    <a:pt x="1687552" y="932974"/>
                    <a:pt x="1566680" y="730187"/>
                  </a:cubicBezTo>
                  <a:cubicBezTo>
                    <a:pt x="1575157" y="717042"/>
                    <a:pt x="1583444" y="703612"/>
                    <a:pt x="1591540" y="690086"/>
                  </a:cubicBezTo>
                  <a:cubicBezTo>
                    <a:pt x="1599637" y="676561"/>
                    <a:pt x="1607542" y="662845"/>
                    <a:pt x="1615162" y="649129"/>
                  </a:cubicBezTo>
                  <a:cubicBezTo>
                    <a:pt x="1730224" y="443294"/>
                    <a:pt x="1792994" y="221742"/>
                    <a:pt x="1807663" y="0"/>
                  </a:cubicBezTo>
                  <a:cubicBezTo>
                    <a:pt x="1816521" y="158877"/>
                    <a:pt x="1860621" y="318230"/>
                    <a:pt x="1943108" y="466630"/>
                  </a:cubicBezTo>
                  <a:cubicBezTo>
                    <a:pt x="2025690" y="615125"/>
                    <a:pt x="2137989" y="736568"/>
                    <a:pt x="2268387" y="827913"/>
                  </a:cubicBezTo>
                  <a:cubicBezTo>
                    <a:pt x="2310678" y="857440"/>
                    <a:pt x="2354779" y="883920"/>
                    <a:pt x="2400498" y="906971"/>
                  </a:cubicBezTo>
                  <a:cubicBezTo>
                    <a:pt x="2617097" y="1051846"/>
                    <a:pt x="2794833" y="1250061"/>
                    <a:pt x="2915039" y="1482471"/>
                  </a:cubicBezTo>
                  <a:cubicBezTo>
                    <a:pt x="3028577" y="1701641"/>
                    <a:pt x="3090966" y="1951292"/>
                    <a:pt x="3086775" y="221542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28F8207-416A-84AB-326E-8E10EC91ABB9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78F4C90E-95E8-08D1-280E-93E37B536221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D1C6C39-E4CE-F3E8-344C-6B934215CDC1}"/>
                </a:ext>
              </a:extLst>
            </p:cNvPr>
            <p:cNvSpPr/>
            <p:nvPr/>
          </p:nvSpPr>
          <p:spPr>
            <a:xfrm rot="10800000">
              <a:off x="5581925" y="2979249"/>
              <a:ext cx="3749652" cy="3497751"/>
            </a:xfrm>
            <a:custGeom>
              <a:avLst/>
              <a:gdLst>
                <a:gd name="connsiteX0" fmla="*/ 3309871 w 3309870"/>
                <a:gd name="connsiteY0" fmla="*/ 2868418 h 3087515"/>
                <a:gd name="connsiteX1" fmla="*/ 2837240 w 3309870"/>
                <a:gd name="connsiteY1" fmla="*/ 2752023 h 3087515"/>
                <a:gd name="connsiteX2" fmla="*/ 2361086 w 3309870"/>
                <a:gd name="connsiteY2" fmla="*/ 2853559 h 3087515"/>
                <a:gd name="connsiteX3" fmla="*/ 2228212 w 3309870"/>
                <a:gd name="connsiteY3" fmla="*/ 2927473 h 3087515"/>
                <a:gd name="connsiteX4" fmla="*/ 2227831 w 3309870"/>
                <a:gd name="connsiteY4" fmla="*/ 2927664 h 3087515"/>
                <a:gd name="connsiteX5" fmla="*/ 1471546 w 3309870"/>
                <a:gd name="connsiteY5" fmla="*/ 3085874 h 3087515"/>
                <a:gd name="connsiteX6" fmla="*/ 750980 w 3309870"/>
                <a:gd name="connsiteY6" fmla="*/ 2868133 h 3087515"/>
                <a:gd name="connsiteX7" fmla="*/ 219485 w 3309870"/>
                <a:gd name="connsiteY7" fmla="*/ 750915 h 3087515"/>
                <a:gd name="connsiteX8" fmla="*/ 2336606 w 3309870"/>
                <a:gd name="connsiteY8" fmla="*/ 219420 h 3087515"/>
                <a:gd name="connsiteX9" fmla="*/ 2868959 w 3309870"/>
                <a:gd name="connsiteY9" fmla="*/ 751773 h 3087515"/>
                <a:gd name="connsiteX10" fmla="*/ 2627881 w 3309870"/>
                <a:gd name="connsiteY10" fmla="*/ 1484912 h 3087515"/>
                <a:gd name="connsiteX11" fmla="*/ 2101434 w 3309870"/>
                <a:gd name="connsiteY11" fmla="*/ 612327 h 3087515"/>
                <a:gd name="connsiteX12" fmla="*/ 612296 w 3309870"/>
                <a:gd name="connsiteY12" fmla="*/ 986088 h 3087515"/>
                <a:gd name="connsiteX13" fmla="*/ 986152 w 3309870"/>
                <a:gd name="connsiteY13" fmla="*/ 2475226 h 3087515"/>
                <a:gd name="connsiteX14" fmla="*/ 2003993 w 3309870"/>
                <a:gd name="connsiteY14" fmla="*/ 2527042 h 3087515"/>
                <a:gd name="connsiteX15" fmla="*/ 2138963 w 3309870"/>
                <a:gd name="connsiteY15" fmla="*/ 2451985 h 3087515"/>
                <a:gd name="connsiteX16" fmla="*/ 2797235 w 3309870"/>
                <a:gd name="connsiteY16" fmla="*/ 2294156 h 3087515"/>
                <a:gd name="connsiteX17" fmla="*/ 2819619 w 3309870"/>
                <a:gd name="connsiteY17" fmla="*/ 2335875 h 3087515"/>
                <a:gd name="connsiteX18" fmla="*/ 2843241 w 3309870"/>
                <a:gd name="connsiteY18" fmla="*/ 2376738 h 3087515"/>
                <a:gd name="connsiteX19" fmla="*/ 3309871 w 3309870"/>
                <a:gd name="connsiteY19" fmla="*/ 2868418 h 308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309870" h="3087515">
                  <a:moveTo>
                    <a:pt x="3309871" y="2868418"/>
                  </a:moveTo>
                  <a:cubicBezTo>
                    <a:pt x="3167663" y="2796409"/>
                    <a:pt x="3007357" y="2754690"/>
                    <a:pt x="2837240" y="2752023"/>
                  </a:cubicBezTo>
                  <a:cubicBezTo>
                    <a:pt x="2667124" y="2749356"/>
                    <a:pt x="2505485" y="2785932"/>
                    <a:pt x="2361086" y="2853559"/>
                  </a:cubicBezTo>
                  <a:cubicBezTo>
                    <a:pt x="2314985" y="2874991"/>
                    <a:pt x="2270598" y="2899660"/>
                    <a:pt x="2228212" y="2927473"/>
                  </a:cubicBezTo>
                  <a:cubicBezTo>
                    <a:pt x="2228117" y="2927568"/>
                    <a:pt x="2227926" y="2927664"/>
                    <a:pt x="2227831" y="2927664"/>
                  </a:cubicBezTo>
                  <a:cubicBezTo>
                    <a:pt x="1993897" y="3043012"/>
                    <a:pt x="1733198" y="3097971"/>
                    <a:pt x="1471546" y="3085874"/>
                  </a:cubicBezTo>
                  <a:cubicBezTo>
                    <a:pt x="1224944" y="3074634"/>
                    <a:pt x="977579" y="3003864"/>
                    <a:pt x="750980" y="2868133"/>
                  </a:cubicBezTo>
                  <a:cubicBezTo>
                    <a:pt x="19460" y="2430173"/>
                    <a:pt x="-218475" y="1482340"/>
                    <a:pt x="219485" y="750915"/>
                  </a:cubicBezTo>
                  <a:cubicBezTo>
                    <a:pt x="657349" y="19491"/>
                    <a:pt x="1605182" y="-218444"/>
                    <a:pt x="2336606" y="219420"/>
                  </a:cubicBezTo>
                  <a:cubicBezTo>
                    <a:pt x="2563206" y="355152"/>
                    <a:pt x="2742467" y="539746"/>
                    <a:pt x="2868959" y="751773"/>
                  </a:cubicBezTo>
                  <a:cubicBezTo>
                    <a:pt x="2727798" y="972086"/>
                    <a:pt x="2645121" y="1224975"/>
                    <a:pt x="2627881" y="1484912"/>
                  </a:cubicBezTo>
                  <a:cubicBezTo>
                    <a:pt x="2608736" y="1137059"/>
                    <a:pt x="2422808" y="804636"/>
                    <a:pt x="2101434" y="612327"/>
                  </a:cubicBezTo>
                  <a:cubicBezTo>
                    <a:pt x="1586989" y="304288"/>
                    <a:pt x="920239" y="471738"/>
                    <a:pt x="612296" y="986088"/>
                  </a:cubicBezTo>
                  <a:cubicBezTo>
                    <a:pt x="304352" y="1500533"/>
                    <a:pt x="471707" y="2167283"/>
                    <a:pt x="986152" y="2475226"/>
                  </a:cubicBezTo>
                  <a:cubicBezTo>
                    <a:pt x="1307525" y="2667631"/>
                    <a:pt x="1688335" y="2674489"/>
                    <a:pt x="2003993" y="2527042"/>
                  </a:cubicBezTo>
                  <a:cubicBezTo>
                    <a:pt x="2050571" y="2505325"/>
                    <a:pt x="2095719" y="2480275"/>
                    <a:pt x="2138963" y="2451985"/>
                  </a:cubicBezTo>
                  <a:cubicBezTo>
                    <a:pt x="2338226" y="2353783"/>
                    <a:pt x="2561492" y="2297490"/>
                    <a:pt x="2797235" y="2294156"/>
                  </a:cubicBezTo>
                  <a:cubicBezTo>
                    <a:pt x="2804475" y="2308158"/>
                    <a:pt x="2811904" y="2322064"/>
                    <a:pt x="2819619" y="2335875"/>
                  </a:cubicBezTo>
                  <a:cubicBezTo>
                    <a:pt x="2827334" y="2349687"/>
                    <a:pt x="2835145" y="2363308"/>
                    <a:pt x="2843241" y="2376738"/>
                  </a:cubicBezTo>
                  <a:cubicBezTo>
                    <a:pt x="2964113" y="2579525"/>
                    <a:pt x="3124895" y="2744879"/>
                    <a:pt x="3309871" y="2868418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8561718-98CB-3A5B-3559-DB807D35AF7D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59389B1-1419-DCCB-5E21-CDBC82A87DAB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7571EF9-51A6-E99D-D088-3A23917808DC}"/>
                </a:ext>
              </a:extLst>
            </p:cNvPr>
            <p:cNvSpPr/>
            <p:nvPr/>
          </p:nvSpPr>
          <p:spPr>
            <a:xfrm rot="10800000">
              <a:off x="2860423" y="2932226"/>
              <a:ext cx="4047989" cy="3497717"/>
            </a:xfrm>
            <a:custGeom>
              <a:avLst/>
              <a:gdLst>
                <a:gd name="connsiteX0" fmla="*/ 2779872 w 3573216"/>
                <a:gd name="connsiteY0" fmla="*/ 2892603 h 3087484"/>
                <a:gd name="connsiteX1" fmla="*/ 2052637 w 3573216"/>
                <a:gd name="connsiteY1" fmla="*/ 3087484 h 3087484"/>
                <a:gd name="connsiteX2" fmla="*/ 1538097 w 3573216"/>
                <a:gd name="connsiteY2" fmla="*/ 2511984 h 3087484"/>
                <a:gd name="connsiteX3" fmla="*/ 2557272 w 3573216"/>
                <a:gd name="connsiteY3" fmla="*/ 2492458 h 3087484"/>
                <a:gd name="connsiteX4" fmla="*/ 2978087 w 3573216"/>
                <a:gd name="connsiteY4" fmla="*/ 1015987 h 3087484"/>
                <a:gd name="connsiteX5" fmla="*/ 1501521 w 3573216"/>
                <a:gd name="connsiteY5" fmla="*/ 595173 h 3087484"/>
                <a:gd name="connsiteX6" fmla="*/ 947642 w 3573216"/>
                <a:gd name="connsiteY6" fmla="*/ 1450232 h 3087484"/>
                <a:gd name="connsiteX7" fmla="*/ 945261 w 3573216"/>
                <a:gd name="connsiteY7" fmla="*/ 1604918 h 3087484"/>
                <a:gd name="connsiteX8" fmla="*/ 945261 w 3573216"/>
                <a:gd name="connsiteY8" fmla="*/ 1605013 h 3087484"/>
                <a:gd name="connsiteX9" fmla="*/ 752761 w 3573216"/>
                <a:gd name="connsiteY9" fmla="*/ 2254142 h 3087484"/>
                <a:gd name="connsiteX10" fmla="*/ 705517 w 3573216"/>
                <a:gd name="connsiteY10" fmla="*/ 2252618 h 3087484"/>
                <a:gd name="connsiteX11" fmla="*/ 658273 w 3573216"/>
                <a:gd name="connsiteY11" fmla="*/ 2252618 h 3087484"/>
                <a:gd name="connsiteX12" fmla="*/ 0 w 3573216"/>
                <a:gd name="connsiteY12" fmla="*/ 2410447 h 3087484"/>
                <a:gd name="connsiteX13" fmla="*/ 336328 w 3573216"/>
                <a:gd name="connsiteY13" fmla="*/ 2059832 h 3087484"/>
                <a:gd name="connsiteX14" fmla="*/ 486537 w 3573216"/>
                <a:gd name="connsiteY14" fmla="*/ 1597679 h 3087484"/>
                <a:gd name="connsiteX15" fmla="*/ 488918 w 3573216"/>
                <a:gd name="connsiteY15" fmla="*/ 1443755 h 3087484"/>
                <a:gd name="connsiteX16" fmla="*/ 488918 w 3573216"/>
                <a:gd name="connsiteY16" fmla="*/ 1443374 h 3087484"/>
                <a:gd name="connsiteX17" fmla="*/ 729996 w 3573216"/>
                <a:gd name="connsiteY17" fmla="*/ 710235 h 3087484"/>
                <a:gd name="connsiteX18" fmla="*/ 1278922 w 3573216"/>
                <a:gd name="connsiteY18" fmla="*/ 195027 h 3087484"/>
                <a:gd name="connsiteX19" fmla="*/ 3378232 w 3573216"/>
                <a:gd name="connsiteY19" fmla="*/ 793388 h 3087484"/>
                <a:gd name="connsiteX20" fmla="*/ 2779872 w 3573216"/>
                <a:gd name="connsiteY20" fmla="*/ 2892603 h 308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73216" h="3087484">
                  <a:moveTo>
                    <a:pt x="2779872" y="2892603"/>
                  </a:moveTo>
                  <a:cubicBezTo>
                    <a:pt x="2548985" y="3021000"/>
                    <a:pt x="2299526" y="3084055"/>
                    <a:pt x="2052637" y="3087484"/>
                  </a:cubicBezTo>
                  <a:cubicBezTo>
                    <a:pt x="1932432" y="2855074"/>
                    <a:pt x="1754695" y="2656859"/>
                    <a:pt x="1538097" y="2511984"/>
                  </a:cubicBezTo>
                  <a:cubicBezTo>
                    <a:pt x="1848898" y="2669432"/>
                    <a:pt x="2229898" y="2674671"/>
                    <a:pt x="2557272" y="2492458"/>
                  </a:cubicBezTo>
                  <a:cubicBezTo>
                    <a:pt x="3081147" y="2200993"/>
                    <a:pt x="3269552" y="1539862"/>
                    <a:pt x="2978087" y="1015987"/>
                  </a:cubicBezTo>
                  <a:cubicBezTo>
                    <a:pt x="2686526" y="492017"/>
                    <a:pt x="2025491" y="303612"/>
                    <a:pt x="1501521" y="595173"/>
                  </a:cubicBezTo>
                  <a:cubicBezTo>
                    <a:pt x="1174433" y="777195"/>
                    <a:pt x="978027" y="1103427"/>
                    <a:pt x="947642" y="1450232"/>
                  </a:cubicBezTo>
                  <a:cubicBezTo>
                    <a:pt x="943261" y="1501476"/>
                    <a:pt x="942403" y="1553197"/>
                    <a:pt x="945261" y="1604918"/>
                  </a:cubicBezTo>
                  <a:lnTo>
                    <a:pt x="945261" y="1605013"/>
                  </a:lnTo>
                  <a:cubicBezTo>
                    <a:pt x="930593" y="1826755"/>
                    <a:pt x="867823" y="2048307"/>
                    <a:pt x="752761" y="2254142"/>
                  </a:cubicBezTo>
                  <a:cubicBezTo>
                    <a:pt x="737044" y="2253380"/>
                    <a:pt x="721328" y="2252904"/>
                    <a:pt x="705517" y="2252618"/>
                  </a:cubicBezTo>
                  <a:cubicBezTo>
                    <a:pt x="689705" y="2252332"/>
                    <a:pt x="673989" y="2252332"/>
                    <a:pt x="658273" y="2252618"/>
                  </a:cubicBezTo>
                  <a:cubicBezTo>
                    <a:pt x="422529" y="2255952"/>
                    <a:pt x="199263" y="2312244"/>
                    <a:pt x="0" y="2410447"/>
                  </a:cubicBezTo>
                  <a:cubicBezTo>
                    <a:pt x="133159" y="2323293"/>
                    <a:pt x="249079" y="2205469"/>
                    <a:pt x="336328" y="2059832"/>
                  </a:cubicBezTo>
                  <a:cubicBezTo>
                    <a:pt x="423577" y="1914195"/>
                    <a:pt x="472631" y="1756175"/>
                    <a:pt x="486537" y="1597679"/>
                  </a:cubicBezTo>
                  <a:cubicBezTo>
                    <a:pt x="491014" y="1546244"/>
                    <a:pt x="491776" y="1494809"/>
                    <a:pt x="488918" y="1443755"/>
                  </a:cubicBezTo>
                  <a:lnTo>
                    <a:pt x="488918" y="1443374"/>
                  </a:lnTo>
                  <a:cubicBezTo>
                    <a:pt x="506159" y="1183437"/>
                    <a:pt x="588835" y="930548"/>
                    <a:pt x="729996" y="710235"/>
                  </a:cubicBezTo>
                  <a:cubicBezTo>
                    <a:pt x="863060" y="502304"/>
                    <a:pt x="1048036" y="323424"/>
                    <a:pt x="1278922" y="195027"/>
                  </a:cubicBezTo>
                  <a:cubicBezTo>
                    <a:pt x="2023872" y="-219501"/>
                    <a:pt x="2963704" y="48438"/>
                    <a:pt x="3378232" y="793388"/>
                  </a:cubicBezTo>
                  <a:cubicBezTo>
                    <a:pt x="3792664" y="1538338"/>
                    <a:pt x="3524821" y="2478075"/>
                    <a:pt x="2779872" y="289260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9F82EABE-6D5A-AC32-47CB-CB8FEC3160EE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E99F138-A6A8-8015-9477-8CEFAE7F5976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F2AC5B0-E0E6-E602-8C2F-54F7E1A1EEBF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D2F38FAB-39F8-26FD-9960-6735F0E46F1E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90B0D9D-A3D5-1B1E-6EDD-454641FAB714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679FC45-49B0-D1DC-7901-FD8DA626D778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15475BAB-A3DA-F04F-E473-B731AD8CCAE6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EE85DDC-40EB-8744-C5E5-A6B1C7E46B84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8847273-13F9-7B62-58B6-55E5708DC844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2326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1.14954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47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313 0.55579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56" y="2777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5677 0.57824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39" y="2891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18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20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22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CBB1D0-7E79-842D-0CDD-F604E4EED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295CADF0-B68F-6FFE-5333-717CD26A5805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E443C66A-989D-94E2-9D77-F9BB33580291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A30E1D9-9B73-EDE8-29A7-6540664C3F1A}"/>
                </a:ext>
              </a:extLst>
            </p:cNvPr>
            <p:cNvSpPr/>
            <p:nvPr/>
          </p:nvSpPr>
          <p:spPr>
            <a:xfrm>
              <a:off x="3159993" y="2054087"/>
              <a:ext cx="3530041" cy="2665286"/>
            </a:xfrm>
            <a:custGeom>
              <a:avLst/>
              <a:gdLst>
                <a:gd name="connsiteX0" fmla="*/ 4088646 w 4088645"/>
                <a:gd name="connsiteY0" fmla="*/ 2649803 h 3087048"/>
                <a:gd name="connsiteX1" fmla="*/ 3379509 w 4088645"/>
                <a:gd name="connsiteY1" fmla="*/ 2361577 h 3087048"/>
                <a:gd name="connsiteX2" fmla="*/ 2656181 w 4088645"/>
                <a:gd name="connsiteY2" fmla="*/ 2613227 h 3087048"/>
                <a:gd name="connsiteX3" fmla="*/ 2554835 w 4088645"/>
                <a:gd name="connsiteY3" fmla="*/ 2709525 h 3087048"/>
                <a:gd name="connsiteX4" fmla="*/ 1858367 w 4088645"/>
                <a:gd name="connsiteY4" fmla="*/ 3054902 h 3087048"/>
                <a:gd name="connsiteX5" fmla="*/ 1503942 w 4088645"/>
                <a:gd name="connsiteY5" fmla="*/ 3086525 h 3087048"/>
                <a:gd name="connsiteX6" fmla="*/ 516 w 4088645"/>
                <a:gd name="connsiteY6" fmla="*/ 1503946 h 3087048"/>
                <a:gd name="connsiteX7" fmla="*/ 1583190 w 4088645"/>
                <a:gd name="connsiteY7" fmla="*/ 520 h 3087048"/>
                <a:gd name="connsiteX8" fmla="*/ 1935519 w 4088645"/>
                <a:gd name="connsiteY8" fmla="*/ 50240 h 3087048"/>
                <a:gd name="connsiteX9" fmla="*/ 2280896 w 4088645"/>
                <a:gd name="connsiteY9" fmla="*/ 746708 h 3087048"/>
                <a:gd name="connsiteX10" fmla="*/ 1571379 w 4088645"/>
                <a:gd name="connsiteY10" fmla="*/ 458196 h 3087048"/>
                <a:gd name="connsiteX11" fmla="*/ 458287 w 4088645"/>
                <a:gd name="connsiteY11" fmla="*/ 1515662 h 3087048"/>
                <a:gd name="connsiteX12" fmla="*/ 1515657 w 4088645"/>
                <a:gd name="connsiteY12" fmla="*/ 2628849 h 3087048"/>
                <a:gd name="connsiteX13" fmla="*/ 2238224 w 4088645"/>
                <a:gd name="connsiteY13" fmla="*/ 2377865 h 3087048"/>
                <a:gd name="connsiteX14" fmla="*/ 2340999 w 4088645"/>
                <a:gd name="connsiteY14" fmla="*/ 2280138 h 3087048"/>
                <a:gd name="connsiteX15" fmla="*/ 3036895 w 4088645"/>
                <a:gd name="connsiteY15" fmla="*/ 1935524 h 3087048"/>
                <a:gd name="connsiteX16" fmla="*/ 3391225 w 4088645"/>
                <a:gd name="connsiteY16" fmla="*/ 1903901 h 3087048"/>
                <a:gd name="connsiteX17" fmla="*/ 3743650 w 4088645"/>
                <a:gd name="connsiteY17" fmla="*/ 1953621 h 3087048"/>
                <a:gd name="connsiteX18" fmla="*/ 4088646 w 4088645"/>
                <a:gd name="connsiteY18" fmla="*/ 2649803 h 3087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88645" h="3087048">
                  <a:moveTo>
                    <a:pt x="4088646" y="2649803"/>
                  </a:moveTo>
                  <a:cubicBezTo>
                    <a:pt x="3901861" y="2476925"/>
                    <a:pt x="3653925" y="2368626"/>
                    <a:pt x="3379509" y="2361577"/>
                  </a:cubicBezTo>
                  <a:cubicBezTo>
                    <a:pt x="3104999" y="2354528"/>
                    <a:pt x="2851634" y="2450064"/>
                    <a:pt x="2656181" y="2613227"/>
                  </a:cubicBezTo>
                  <a:cubicBezTo>
                    <a:pt x="2620367" y="2643136"/>
                    <a:pt x="2586458" y="2675331"/>
                    <a:pt x="2554835" y="2709525"/>
                  </a:cubicBezTo>
                  <a:cubicBezTo>
                    <a:pt x="2359191" y="2879356"/>
                    <a:pt x="2120685" y="3000514"/>
                    <a:pt x="1858367" y="3054902"/>
                  </a:cubicBezTo>
                  <a:cubicBezTo>
                    <a:pt x="1744162" y="3078619"/>
                    <a:pt x="1625576" y="3089668"/>
                    <a:pt x="1503942" y="3086525"/>
                  </a:cubicBezTo>
                  <a:cubicBezTo>
                    <a:pt x="651740" y="3064617"/>
                    <a:pt x="-21297" y="2356148"/>
                    <a:pt x="516" y="1503946"/>
                  </a:cubicBezTo>
                  <a:cubicBezTo>
                    <a:pt x="22423" y="651744"/>
                    <a:pt x="730988" y="-21388"/>
                    <a:pt x="1583190" y="520"/>
                  </a:cubicBezTo>
                  <a:cubicBezTo>
                    <a:pt x="1704824" y="3663"/>
                    <a:pt x="1822743" y="20713"/>
                    <a:pt x="1935519" y="50240"/>
                  </a:cubicBezTo>
                  <a:cubicBezTo>
                    <a:pt x="1989907" y="312559"/>
                    <a:pt x="2111065" y="551065"/>
                    <a:pt x="2280896" y="746708"/>
                  </a:cubicBezTo>
                  <a:cubicBezTo>
                    <a:pt x="2094111" y="573639"/>
                    <a:pt x="1845984" y="465245"/>
                    <a:pt x="1571379" y="458196"/>
                  </a:cubicBezTo>
                  <a:cubicBezTo>
                    <a:pt x="972066" y="442861"/>
                    <a:pt x="473622" y="916349"/>
                    <a:pt x="458287" y="1515662"/>
                  </a:cubicBezTo>
                  <a:cubicBezTo>
                    <a:pt x="442857" y="2115070"/>
                    <a:pt x="916344" y="2613418"/>
                    <a:pt x="1515657" y="2628849"/>
                  </a:cubicBezTo>
                  <a:cubicBezTo>
                    <a:pt x="1789787" y="2635897"/>
                    <a:pt x="2042866" y="2540647"/>
                    <a:pt x="2238224" y="2377865"/>
                  </a:cubicBezTo>
                  <a:cubicBezTo>
                    <a:pt x="2274609" y="2347575"/>
                    <a:pt x="2308899" y="2314905"/>
                    <a:pt x="2340999" y="2280138"/>
                  </a:cubicBezTo>
                  <a:cubicBezTo>
                    <a:pt x="2536547" y="2110784"/>
                    <a:pt x="2774862" y="1989816"/>
                    <a:pt x="3036895" y="1935524"/>
                  </a:cubicBezTo>
                  <a:cubicBezTo>
                    <a:pt x="3151005" y="1911807"/>
                    <a:pt x="3269686" y="1900757"/>
                    <a:pt x="3391225" y="1903901"/>
                  </a:cubicBezTo>
                  <a:cubicBezTo>
                    <a:pt x="3512859" y="1907044"/>
                    <a:pt x="3630874" y="1924094"/>
                    <a:pt x="3743650" y="1953621"/>
                  </a:cubicBezTo>
                  <a:cubicBezTo>
                    <a:pt x="3798038" y="2215844"/>
                    <a:pt x="3919101" y="2454255"/>
                    <a:pt x="4088646" y="264980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12C2E6B-C7FF-13C2-816F-9DC34C973EFB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CE5B6D2-20D7-C5D4-48B7-1EF7CA7AAA7B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ED7EEF8-DFF7-C8ED-8D6D-7E888B3A2170}"/>
                </a:ext>
              </a:extLst>
            </p:cNvPr>
            <p:cNvSpPr/>
            <p:nvPr/>
          </p:nvSpPr>
          <p:spPr>
            <a:xfrm>
              <a:off x="5499742" y="2136320"/>
              <a:ext cx="3529959" cy="2665287"/>
            </a:xfrm>
            <a:custGeom>
              <a:avLst/>
              <a:gdLst>
                <a:gd name="connsiteX0" fmla="*/ 4088035 w 4088550"/>
                <a:gd name="connsiteY0" fmla="*/ 1583103 h 3087049"/>
                <a:gd name="connsiteX1" fmla="*/ 2505361 w 4088550"/>
                <a:gd name="connsiteY1" fmla="*/ 3086529 h 3087049"/>
                <a:gd name="connsiteX2" fmla="*/ 2153031 w 4088550"/>
                <a:gd name="connsiteY2" fmla="*/ 3036808 h 3087049"/>
                <a:gd name="connsiteX3" fmla="*/ 1807655 w 4088550"/>
                <a:gd name="connsiteY3" fmla="*/ 2340341 h 3087049"/>
                <a:gd name="connsiteX4" fmla="*/ 2517172 w 4088550"/>
                <a:gd name="connsiteY4" fmla="*/ 2628853 h 3087049"/>
                <a:gd name="connsiteX5" fmla="*/ 3630263 w 4088550"/>
                <a:gd name="connsiteY5" fmla="*/ 1571387 h 3087049"/>
                <a:gd name="connsiteX6" fmla="*/ 2572893 w 4088550"/>
                <a:gd name="connsiteY6" fmla="*/ 458296 h 3087049"/>
                <a:gd name="connsiteX7" fmla="*/ 1849469 w 4088550"/>
                <a:gd name="connsiteY7" fmla="*/ 710041 h 3087049"/>
                <a:gd name="connsiteX8" fmla="*/ 1747933 w 4088550"/>
                <a:gd name="connsiteY8" fmla="*/ 806530 h 3087049"/>
                <a:gd name="connsiteX9" fmla="*/ 1051750 w 4088550"/>
                <a:gd name="connsiteY9" fmla="*/ 1151621 h 3087049"/>
                <a:gd name="connsiteX10" fmla="*/ 697325 w 4088550"/>
                <a:gd name="connsiteY10" fmla="*/ 1183243 h 3087049"/>
                <a:gd name="connsiteX11" fmla="*/ 344996 w 4088550"/>
                <a:gd name="connsiteY11" fmla="*/ 1133523 h 3087049"/>
                <a:gd name="connsiteX12" fmla="*/ 0 w 4088550"/>
                <a:gd name="connsiteY12" fmla="*/ 437341 h 3087049"/>
                <a:gd name="connsiteX13" fmla="*/ 709041 w 4088550"/>
                <a:gd name="connsiteY13" fmla="*/ 725472 h 3087049"/>
                <a:gd name="connsiteX14" fmla="*/ 1432370 w 4088550"/>
                <a:gd name="connsiteY14" fmla="*/ 473821 h 3087049"/>
                <a:gd name="connsiteX15" fmla="*/ 1533715 w 4088550"/>
                <a:gd name="connsiteY15" fmla="*/ 377524 h 3087049"/>
                <a:gd name="connsiteX16" fmla="*/ 2230183 w 4088550"/>
                <a:gd name="connsiteY16" fmla="*/ 32147 h 3087049"/>
                <a:gd name="connsiteX17" fmla="*/ 2584609 w 4088550"/>
                <a:gd name="connsiteY17" fmla="*/ 524 h 3087049"/>
                <a:gd name="connsiteX18" fmla="*/ 4088035 w 4088550"/>
                <a:gd name="connsiteY18" fmla="*/ 1583103 h 3087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88550" h="3087049">
                  <a:moveTo>
                    <a:pt x="4088035" y="1583103"/>
                  </a:moveTo>
                  <a:cubicBezTo>
                    <a:pt x="4066127" y="2435305"/>
                    <a:pt x="3357658" y="3108437"/>
                    <a:pt x="2505361" y="3086529"/>
                  </a:cubicBezTo>
                  <a:cubicBezTo>
                    <a:pt x="2383822" y="3083386"/>
                    <a:pt x="2265807" y="3066336"/>
                    <a:pt x="2153031" y="3036808"/>
                  </a:cubicBezTo>
                  <a:cubicBezTo>
                    <a:pt x="2098643" y="2774490"/>
                    <a:pt x="1977485" y="2535984"/>
                    <a:pt x="1807655" y="2340341"/>
                  </a:cubicBezTo>
                  <a:cubicBezTo>
                    <a:pt x="1994440" y="2513410"/>
                    <a:pt x="2242566" y="2621804"/>
                    <a:pt x="2517172" y="2628853"/>
                  </a:cubicBezTo>
                  <a:cubicBezTo>
                    <a:pt x="3116485" y="2644188"/>
                    <a:pt x="3614928" y="2170796"/>
                    <a:pt x="3630263" y="1571387"/>
                  </a:cubicBezTo>
                  <a:cubicBezTo>
                    <a:pt x="3645694" y="972074"/>
                    <a:pt x="3172206" y="473631"/>
                    <a:pt x="2572893" y="458296"/>
                  </a:cubicBezTo>
                  <a:cubicBezTo>
                    <a:pt x="2298287" y="451247"/>
                    <a:pt x="2044922" y="546783"/>
                    <a:pt x="1849469" y="710041"/>
                  </a:cubicBezTo>
                  <a:cubicBezTo>
                    <a:pt x="1813560" y="739950"/>
                    <a:pt x="1779651" y="772240"/>
                    <a:pt x="1747933" y="806530"/>
                  </a:cubicBezTo>
                  <a:cubicBezTo>
                    <a:pt x="1552384" y="976170"/>
                    <a:pt x="1313974" y="1097233"/>
                    <a:pt x="1051750" y="1151621"/>
                  </a:cubicBezTo>
                  <a:cubicBezTo>
                    <a:pt x="937546" y="1175338"/>
                    <a:pt x="818864" y="1186387"/>
                    <a:pt x="697325" y="1183243"/>
                  </a:cubicBezTo>
                  <a:cubicBezTo>
                    <a:pt x="575786" y="1180100"/>
                    <a:pt x="457771" y="1163050"/>
                    <a:pt x="344996" y="1133523"/>
                  </a:cubicBezTo>
                  <a:cubicBezTo>
                    <a:pt x="290608" y="871300"/>
                    <a:pt x="169545" y="632889"/>
                    <a:pt x="0" y="437341"/>
                  </a:cubicBezTo>
                  <a:cubicBezTo>
                    <a:pt x="186785" y="610220"/>
                    <a:pt x="434721" y="718519"/>
                    <a:pt x="709041" y="725472"/>
                  </a:cubicBezTo>
                  <a:cubicBezTo>
                    <a:pt x="983551" y="732521"/>
                    <a:pt x="1236916" y="636985"/>
                    <a:pt x="1432370" y="473821"/>
                  </a:cubicBezTo>
                  <a:cubicBezTo>
                    <a:pt x="1468183" y="443913"/>
                    <a:pt x="1502092" y="411718"/>
                    <a:pt x="1533715" y="377524"/>
                  </a:cubicBezTo>
                  <a:cubicBezTo>
                    <a:pt x="1729359" y="207693"/>
                    <a:pt x="1967865" y="86535"/>
                    <a:pt x="2230183" y="32147"/>
                  </a:cubicBezTo>
                  <a:cubicBezTo>
                    <a:pt x="2344293" y="8430"/>
                    <a:pt x="2462974" y="-2619"/>
                    <a:pt x="2584609" y="524"/>
                  </a:cubicBezTo>
                  <a:cubicBezTo>
                    <a:pt x="3436810" y="22432"/>
                    <a:pt x="4109847" y="730901"/>
                    <a:pt x="4088035" y="158310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585785A-4DB3-869F-571E-EC5B8BBF8DCC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752F9248-5803-7319-07F8-9E2F56B26DE0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45A5CC1-88B4-521E-C3F0-AD106598DB73}"/>
                </a:ext>
              </a:extLst>
            </p:cNvPr>
            <p:cNvSpPr/>
            <p:nvPr/>
          </p:nvSpPr>
          <p:spPr>
            <a:xfrm>
              <a:off x="4803320" y="492993"/>
              <a:ext cx="2665287" cy="3529712"/>
            </a:xfrm>
            <a:custGeom>
              <a:avLst/>
              <a:gdLst>
                <a:gd name="connsiteX0" fmla="*/ 3086529 w 3087049"/>
                <a:gd name="connsiteY0" fmla="*/ 1583190 h 4088264"/>
                <a:gd name="connsiteX1" fmla="*/ 3036808 w 3087049"/>
                <a:gd name="connsiteY1" fmla="*/ 1935519 h 4088264"/>
                <a:gd name="connsiteX2" fmla="*/ 2340341 w 3087049"/>
                <a:gd name="connsiteY2" fmla="*/ 2280896 h 4088264"/>
                <a:gd name="connsiteX3" fmla="*/ 2628853 w 3087049"/>
                <a:gd name="connsiteY3" fmla="*/ 1571379 h 4088264"/>
                <a:gd name="connsiteX4" fmla="*/ 1571387 w 3087049"/>
                <a:gd name="connsiteY4" fmla="*/ 458287 h 4088264"/>
                <a:gd name="connsiteX5" fmla="*/ 458296 w 3087049"/>
                <a:gd name="connsiteY5" fmla="*/ 1515657 h 4088264"/>
                <a:gd name="connsiteX6" fmla="*/ 709946 w 3087049"/>
                <a:gd name="connsiteY6" fmla="*/ 2238986 h 4088264"/>
                <a:gd name="connsiteX7" fmla="*/ 806625 w 3087049"/>
                <a:gd name="connsiteY7" fmla="*/ 2340713 h 4088264"/>
                <a:gd name="connsiteX8" fmla="*/ 1151621 w 3087049"/>
                <a:gd name="connsiteY8" fmla="*/ 3036895 h 4088264"/>
                <a:gd name="connsiteX9" fmla="*/ 1183243 w 3087049"/>
                <a:gd name="connsiteY9" fmla="*/ 3391225 h 4088264"/>
                <a:gd name="connsiteX10" fmla="*/ 1133523 w 3087049"/>
                <a:gd name="connsiteY10" fmla="*/ 3743650 h 4088264"/>
                <a:gd name="connsiteX11" fmla="*/ 437626 w 3087049"/>
                <a:gd name="connsiteY11" fmla="*/ 4088265 h 4088264"/>
                <a:gd name="connsiteX12" fmla="*/ 725472 w 3087049"/>
                <a:gd name="connsiteY12" fmla="*/ 3379509 h 4088264"/>
                <a:gd name="connsiteX13" fmla="*/ 473821 w 3087049"/>
                <a:gd name="connsiteY13" fmla="*/ 2656181 h 4088264"/>
                <a:gd name="connsiteX14" fmla="*/ 377524 w 3087049"/>
                <a:gd name="connsiteY14" fmla="*/ 2554835 h 4088264"/>
                <a:gd name="connsiteX15" fmla="*/ 32147 w 3087049"/>
                <a:gd name="connsiteY15" fmla="*/ 1858367 h 4088264"/>
                <a:gd name="connsiteX16" fmla="*/ 524 w 3087049"/>
                <a:gd name="connsiteY16" fmla="*/ 1503942 h 4088264"/>
                <a:gd name="connsiteX17" fmla="*/ 1583103 w 3087049"/>
                <a:gd name="connsiteY17" fmla="*/ 516 h 4088264"/>
                <a:gd name="connsiteX18" fmla="*/ 3086529 w 3087049"/>
                <a:gd name="connsiteY18" fmla="*/ 1583190 h 408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7049" h="4088264">
                  <a:moveTo>
                    <a:pt x="3086529" y="1583190"/>
                  </a:moveTo>
                  <a:cubicBezTo>
                    <a:pt x="3083386" y="1704824"/>
                    <a:pt x="3066336" y="1822743"/>
                    <a:pt x="3036808" y="1935519"/>
                  </a:cubicBezTo>
                  <a:cubicBezTo>
                    <a:pt x="2774490" y="1989907"/>
                    <a:pt x="2535984" y="2111065"/>
                    <a:pt x="2340341" y="2280896"/>
                  </a:cubicBezTo>
                  <a:cubicBezTo>
                    <a:pt x="2513410" y="2094111"/>
                    <a:pt x="2621804" y="1845984"/>
                    <a:pt x="2628853" y="1571379"/>
                  </a:cubicBezTo>
                  <a:cubicBezTo>
                    <a:pt x="2644188" y="972066"/>
                    <a:pt x="2170796" y="473622"/>
                    <a:pt x="1571387" y="458287"/>
                  </a:cubicBezTo>
                  <a:cubicBezTo>
                    <a:pt x="972074" y="442857"/>
                    <a:pt x="473631" y="916344"/>
                    <a:pt x="458296" y="1515657"/>
                  </a:cubicBezTo>
                  <a:cubicBezTo>
                    <a:pt x="451247" y="1790168"/>
                    <a:pt x="546688" y="2043533"/>
                    <a:pt x="709946" y="2238986"/>
                  </a:cubicBezTo>
                  <a:cubicBezTo>
                    <a:pt x="739855" y="2274990"/>
                    <a:pt x="772240" y="2308995"/>
                    <a:pt x="806625" y="2340713"/>
                  </a:cubicBezTo>
                  <a:cubicBezTo>
                    <a:pt x="976170" y="2536261"/>
                    <a:pt x="1097233" y="2774672"/>
                    <a:pt x="1151621" y="3036895"/>
                  </a:cubicBezTo>
                  <a:cubicBezTo>
                    <a:pt x="1175338" y="3151005"/>
                    <a:pt x="1186387" y="3269686"/>
                    <a:pt x="1183243" y="3391225"/>
                  </a:cubicBezTo>
                  <a:cubicBezTo>
                    <a:pt x="1180100" y="3512859"/>
                    <a:pt x="1163050" y="3630874"/>
                    <a:pt x="1133523" y="3743650"/>
                  </a:cubicBezTo>
                  <a:cubicBezTo>
                    <a:pt x="871490" y="3797943"/>
                    <a:pt x="633175" y="3918910"/>
                    <a:pt x="437626" y="4088265"/>
                  </a:cubicBezTo>
                  <a:cubicBezTo>
                    <a:pt x="610315" y="3901575"/>
                    <a:pt x="718519" y="3653734"/>
                    <a:pt x="725472" y="3379509"/>
                  </a:cubicBezTo>
                  <a:cubicBezTo>
                    <a:pt x="732521" y="3104999"/>
                    <a:pt x="636985" y="2851634"/>
                    <a:pt x="473821" y="2656181"/>
                  </a:cubicBezTo>
                  <a:cubicBezTo>
                    <a:pt x="443913" y="2620367"/>
                    <a:pt x="411718" y="2586458"/>
                    <a:pt x="377524" y="2554835"/>
                  </a:cubicBezTo>
                  <a:cubicBezTo>
                    <a:pt x="207693" y="2359191"/>
                    <a:pt x="86535" y="2120685"/>
                    <a:pt x="32147" y="1858367"/>
                  </a:cubicBezTo>
                  <a:cubicBezTo>
                    <a:pt x="8430" y="1744162"/>
                    <a:pt x="-2619" y="1625576"/>
                    <a:pt x="524" y="1503942"/>
                  </a:cubicBezTo>
                  <a:cubicBezTo>
                    <a:pt x="22432" y="651740"/>
                    <a:pt x="730901" y="-21297"/>
                    <a:pt x="1583103" y="516"/>
                  </a:cubicBezTo>
                  <a:cubicBezTo>
                    <a:pt x="2435400" y="22423"/>
                    <a:pt x="3108437" y="730988"/>
                    <a:pt x="3086529" y="158319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285594A-689D-5706-1583-003628AD3A90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29E07B4-85E1-78E2-5C38-AA4BB08D1290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CA8C586-271A-1C71-C4D5-14D8A7C30197}"/>
                </a:ext>
              </a:extLst>
            </p:cNvPr>
            <p:cNvSpPr/>
            <p:nvPr/>
          </p:nvSpPr>
          <p:spPr>
            <a:xfrm>
              <a:off x="4721087" y="2832660"/>
              <a:ext cx="2665286" cy="3530041"/>
            </a:xfrm>
            <a:custGeom>
              <a:avLst/>
              <a:gdLst>
                <a:gd name="connsiteX0" fmla="*/ 3086525 w 3087048"/>
                <a:gd name="connsiteY0" fmla="*/ 2584704 h 4088645"/>
                <a:gd name="connsiteX1" fmla="*/ 1503946 w 3087048"/>
                <a:gd name="connsiteY1" fmla="*/ 4088130 h 4088645"/>
                <a:gd name="connsiteX2" fmla="*/ 520 w 3087048"/>
                <a:gd name="connsiteY2" fmla="*/ 2505456 h 4088645"/>
                <a:gd name="connsiteX3" fmla="*/ 50240 w 3087048"/>
                <a:gd name="connsiteY3" fmla="*/ 2153126 h 4088645"/>
                <a:gd name="connsiteX4" fmla="*/ 746708 w 3087048"/>
                <a:gd name="connsiteY4" fmla="*/ 1807750 h 4088645"/>
                <a:gd name="connsiteX5" fmla="*/ 458196 w 3087048"/>
                <a:gd name="connsiteY5" fmla="*/ 2517267 h 4088645"/>
                <a:gd name="connsiteX6" fmla="*/ 1515662 w 3087048"/>
                <a:gd name="connsiteY6" fmla="*/ 3630358 h 4088645"/>
                <a:gd name="connsiteX7" fmla="*/ 2628849 w 3087048"/>
                <a:gd name="connsiteY7" fmla="*/ 2572988 h 4088645"/>
                <a:gd name="connsiteX8" fmla="*/ 2377579 w 3087048"/>
                <a:gd name="connsiteY8" fmla="*/ 1850136 h 4088645"/>
                <a:gd name="connsiteX9" fmla="*/ 2280519 w 3087048"/>
                <a:gd name="connsiteY9" fmla="*/ 1748028 h 4088645"/>
                <a:gd name="connsiteX10" fmla="*/ 1935524 w 3087048"/>
                <a:gd name="connsiteY10" fmla="*/ 1051846 h 4088645"/>
                <a:gd name="connsiteX11" fmla="*/ 1903901 w 3087048"/>
                <a:gd name="connsiteY11" fmla="*/ 697421 h 4088645"/>
                <a:gd name="connsiteX12" fmla="*/ 1953621 w 3087048"/>
                <a:gd name="connsiteY12" fmla="*/ 345091 h 4088645"/>
                <a:gd name="connsiteX13" fmla="*/ 2649803 w 3087048"/>
                <a:gd name="connsiteY13" fmla="*/ 0 h 4088645"/>
                <a:gd name="connsiteX14" fmla="*/ 2361577 w 3087048"/>
                <a:gd name="connsiteY14" fmla="*/ 709136 h 4088645"/>
                <a:gd name="connsiteX15" fmla="*/ 2613227 w 3087048"/>
                <a:gd name="connsiteY15" fmla="*/ 1432465 h 4088645"/>
                <a:gd name="connsiteX16" fmla="*/ 2709525 w 3087048"/>
                <a:gd name="connsiteY16" fmla="*/ 1533811 h 4088645"/>
                <a:gd name="connsiteX17" fmla="*/ 3054902 w 3087048"/>
                <a:gd name="connsiteY17" fmla="*/ 2230279 h 4088645"/>
                <a:gd name="connsiteX18" fmla="*/ 3086525 w 3087048"/>
                <a:gd name="connsiteY18" fmla="*/ 2584704 h 4088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7048" h="4088645">
                  <a:moveTo>
                    <a:pt x="3086525" y="2584704"/>
                  </a:moveTo>
                  <a:cubicBezTo>
                    <a:pt x="3064617" y="3436906"/>
                    <a:pt x="2356148" y="4109943"/>
                    <a:pt x="1503946" y="4088130"/>
                  </a:cubicBezTo>
                  <a:cubicBezTo>
                    <a:pt x="651744" y="4066223"/>
                    <a:pt x="-21388" y="3357753"/>
                    <a:pt x="520" y="2505456"/>
                  </a:cubicBezTo>
                  <a:cubicBezTo>
                    <a:pt x="3663" y="2383917"/>
                    <a:pt x="20713" y="2265902"/>
                    <a:pt x="50240" y="2153126"/>
                  </a:cubicBezTo>
                  <a:cubicBezTo>
                    <a:pt x="312559" y="2098739"/>
                    <a:pt x="551065" y="1977581"/>
                    <a:pt x="746708" y="1807750"/>
                  </a:cubicBezTo>
                  <a:cubicBezTo>
                    <a:pt x="573639" y="1994535"/>
                    <a:pt x="465245" y="2242661"/>
                    <a:pt x="458196" y="2517267"/>
                  </a:cubicBezTo>
                  <a:cubicBezTo>
                    <a:pt x="442861" y="3116580"/>
                    <a:pt x="916349" y="3615023"/>
                    <a:pt x="1515662" y="3630358"/>
                  </a:cubicBezTo>
                  <a:cubicBezTo>
                    <a:pt x="2115070" y="3645789"/>
                    <a:pt x="2613418" y="3172302"/>
                    <a:pt x="2628849" y="2572988"/>
                  </a:cubicBezTo>
                  <a:cubicBezTo>
                    <a:pt x="2635897" y="2298668"/>
                    <a:pt x="2540457" y="2045494"/>
                    <a:pt x="2377579" y="1850136"/>
                  </a:cubicBezTo>
                  <a:cubicBezTo>
                    <a:pt x="2347480" y="1814036"/>
                    <a:pt x="2315095" y="1779842"/>
                    <a:pt x="2280519" y="1748028"/>
                  </a:cubicBezTo>
                  <a:cubicBezTo>
                    <a:pt x="2110974" y="1552480"/>
                    <a:pt x="1989911" y="1314069"/>
                    <a:pt x="1935524" y="1051846"/>
                  </a:cubicBezTo>
                  <a:cubicBezTo>
                    <a:pt x="1911807" y="937736"/>
                    <a:pt x="1900757" y="819055"/>
                    <a:pt x="1903901" y="697421"/>
                  </a:cubicBezTo>
                  <a:cubicBezTo>
                    <a:pt x="1907044" y="575881"/>
                    <a:pt x="1924094" y="457867"/>
                    <a:pt x="1953621" y="345091"/>
                  </a:cubicBezTo>
                  <a:cubicBezTo>
                    <a:pt x="2215844" y="290703"/>
                    <a:pt x="2454255" y="169640"/>
                    <a:pt x="2649803" y="0"/>
                  </a:cubicBezTo>
                  <a:cubicBezTo>
                    <a:pt x="2476925" y="186785"/>
                    <a:pt x="2368626" y="434816"/>
                    <a:pt x="2361577" y="709136"/>
                  </a:cubicBezTo>
                  <a:cubicBezTo>
                    <a:pt x="2354528" y="983647"/>
                    <a:pt x="2450064" y="1237012"/>
                    <a:pt x="2613227" y="1432465"/>
                  </a:cubicBezTo>
                  <a:cubicBezTo>
                    <a:pt x="2643136" y="1468279"/>
                    <a:pt x="2675331" y="1502188"/>
                    <a:pt x="2709525" y="1533811"/>
                  </a:cubicBezTo>
                  <a:cubicBezTo>
                    <a:pt x="2879356" y="1729454"/>
                    <a:pt x="3000514" y="1967960"/>
                    <a:pt x="3054902" y="2230279"/>
                  </a:cubicBezTo>
                  <a:cubicBezTo>
                    <a:pt x="3078619" y="2344388"/>
                    <a:pt x="3089668" y="2463070"/>
                    <a:pt x="3086525" y="2584704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E55F14AC-85A5-C9DF-CC5D-15D599E027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628CE112-034E-FDA6-22D5-959875297E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A87FC901-8BA6-C1DE-BA2F-BE010BF21C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08B14887-780A-6F07-2E47-D444F10B0E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CFBCA11B-2380-DA4A-A427-704AB1D7E069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8BBB01C-2AEF-FB9F-E3FF-613699881525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21D458B-6CB2-E1A1-3FBA-A50729B0BB9B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F5CA856C-8933-06D5-DAB8-029AC14C8C88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4F524CA-8847-1528-4872-54BCB33F09F3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8D73697-305E-A71D-FA58-29EC273F952F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82817DC8-BD6A-2592-C694-82A08A1717A2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0362951-08DA-3E0D-3636-B000FCE98F70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22590B5-ED15-F3FB-1B0E-35766FA3B0A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D8C0F112-6127-9F65-3D0A-87E1F95C5678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7F3DDF5-E7E2-B735-1336-002533E0E63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C187CEA-4F48-543D-D615-C39904A403E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599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1107 -1.13889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7" y="-5694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4063 0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31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15556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777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64063 0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31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2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4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6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8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6FEAF1-1899-5255-A22E-394AC277C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9AA9A143-4074-174E-012C-A4068CC6992F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797F628-563F-5AC4-6762-457A21FA21E7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8020AC8-11C5-2C0A-7B38-BD2308075421}"/>
                </a:ext>
              </a:extLst>
            </p:cNvPr>
            <p:cNvSpPr/>
            <p:nvPr/>
          </p:nvSpPr>
          <p:spPr>
            <a:xfrm rot="10800000">
              <a:off x="4938362" y="969264"/>
              <a:ext cx="2185117" cy="2834131"/>
            </a:xfrm>
            <a:custGeom>
              <a:avLst/>
              <a:gdLst>
                <a:gd name="connsiteX0" fmla="*/ 2486591 w 2629612"/>
                <a:gd name="connsiteY0" fmla="*/ 1970493 h 3317976"/>
                <a:gd name="connsiteX1" fmla="*/ 2490741 w 2629612"/>
                <a:gd name="connsiteY1" fmla="*/ 2063715 h 3317976"/>
                <a:gd name="connsiteX2" fmla="*/ 1254264 w 2629612"/>
                <a:gd name="connsiteY2" fmla="*/ 3317944 h 3317976"/>
                <a:gd name="connsiteX3" fmla="*/ 35 w 2629612"/>
                <a:gd name="connsiteY3" fmla="*/ 2081468 h 3317976"/>
                <a:gd name="connsiteX4" fmla="*/ 2878 w 2629612"/>
                <a:gd name="connsiteY4" fmla="*/ 1988092 h 3317976"/>
                <a:gd name="connsiteX5" fmla="*/ 505799 w 2629612"/>
                <a:gd name="connsiteY5" fmla="*/ 1603216 h 3317976"/>
                <a:gd name="connsiteX6" fmla="*/ 369464 w 2629612"/>
                <a:gd name="connsiteY6" fmla="*/ 2078855 h 3317976"/>
                <a:gd name="connsiteX7" fmla="*/ 1251574 w 2629612"/>
                <a:gd name="connsiteY7" fmla="*/ 2948515 h 3317976"/>
                <a:gd name="connsiteX8" fmla="*/ 2121312 w 2629612"/>
                <a:gd name="connsiteY8" fmla="*/ 2066404 h 3317976"/>
                <a:gd name="connsiteX9" fmla="*/ 1978213 w 2629612"/>
                <a:gd name="connsiteY9" fmla="*/ 1592764 h 3317976"/>
                <a:gd name="connsiteX10" fmla="*/ 1978059 w 2629612"/>
                <a:gd name="connsiteY10" fmla="*/ 1592533 h 3317976"/>
                <a:gd name="connsiteX11" fmla="*/ 1920958 w 2629612"/>
                <a:gd name="connsiteY11" fmla="*/ 1515066 h 3317976"/>
                <a:gd name="connsiteX12" fmla="*/ 1709307 w 2629612"/>
                <a:gd name="connsiteY12" fmla="*/ 916617 h 3317976"/>
                <a:gd name="connsiteX13" fmla="*/ 1709307 w 2629612"/>
                <a:gd name="connsiteY13" fmla="*/ 916541 h 3317976"/>
                <a:gd name="connsiteX14" fmla="*/ 1763718 w 2629612"/>
                <a:gd name="connsiteY14" fmla="*/ 438442 h 3317976"/>
                <a:gd name="connsiteX15" fmla="*/ 1994813 w 2629612"/>
                <a:gd name="connsiteY15" fmla="*/ 16370 h 3317976"/>
                <a:gd name="connsiteX16" fmla="*/ 2629613 w 2629612"/>
                <a:gd name="connsiteY16" fmla="*/ 0 h 3317976"/>
                <a:gd name="connsiteX17" fmla="*/ 2115932 w 2629612"/>
                <a:gd name="connsiteY17" fmla="*/ 550109 h 3317976"/>
                <a:gd name="connsiteX18" fmla="*/ 2219068 w 2629612"/>
                <a:gd name="connsiteY18" fmla="*/ 1296191 h 3317976"/>
                <a:gd name="connsiteX19" fmla="*/ 2275708 w 2629612"/>
                <a:gd name="connsiteY19" fmla="*/ 1372966 h 3317976"/>
                <a:gd name="connsiteX20" fmla="*/ 2275861 w 2629612"/>
                <a:gd name="connsiteY20" fmla="*/ 1373120 h 3317976"/>
                <a:gd name="connsiteX21" fmla="*/ 2486591 w 2629612"/>
                <a:gd name="connsiteY21" fmla="*/ 1970493 h 3317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29612" h="3317976">
                  <a:moveTo>
                    <a:pt x="2486591" y="1970493"/>
                  </a:moveTo>
                  <a:cubicBezTo>
                    <a:pt x="2489127" y="2001234"/>
                    <a:pt x="2490510" y="2032359"/>
                    <a:pt x="2490741" y="2063715"/>
                  </a:cubicBezTo>
                  <a:cubicBezTo>
                    <a:pt x="2495582" y="2751543"/>
                    <a:pt x="1942015" y="3313103"/>
                    <a:pt x="1254264" y="3317944"/>
                  </a:cubicBezTo>
                  <a:cubicBezTo>
                    <a:pt x="566436" y="3322863"/>
                    <a:pt x="4953" y="2769296"/>
                    <a:pt x="35" y="2081468"/>
                  </a:cubicBezTo>
                  <a:cubicBezTo>
                    <a:pt x="-196" y="2050035"/>
                    <a:pt x="726" y="2018910"/>
                    <a:pt x="2878" y="1988092"/>
                  </a:cubicBezTo>
                  <a:cubicBezTo>
                    <a:pt x="206998" y="1903017"/>
                    <a:pt x="377764" y="1768371"/>
                    <a:pt x="505799" y="1603216"/>
                  </a:cubicBezTo>
                  <a:cubicBezTo>
                    <a:pt x="418342" y="1740551"/>
                    <a:pt x="368234" y="1903939"/>
                    <a:pt x="369464" y="2078855"/>
                  </a:cubicBezTo>
                  <a:cubicBezTo>
                    <a:pt x="372845" y="2562563"/>
                    <a:pt x="767866" y="2951974"/>
                    <a:pt x="1251574" y="2948515"/>
                  </a:cubicBezTo>
                  <a:cubicBezTo>
                    <a:pt x="1735359" y="2945057"/>
                    <a:pt x="2124770" y="2550113"/>
                    <a:pt x="2121312" y="2066404"/>
                  </a:cubicBezTo>
                  <a:cubicBezTo>
                    <a:pt x="2120082" y="1891489"/>
                    <a:pt x="2067592" y="1728869"/>
                    <a:pt x="1978213" y="1592764"/>
                  </a:cubicBezTo>
                  <a:cubicBezTo>
                    <a:pt x="1978136" y="1592687"/>
                    <a:pt x="1978059" y="1592610"/>
                    <a:pt x="1978059" y="1592533"/>
                  </a:cubicBezTo>
                  <a:cubicBezTo>
                    <a:pt x="1960460" y="1565635"/>
                    <a:pt x="1941324" y="1539736"/>
                    <a:pt x="1920958" y="1515066"/>
                  </a:cubicBezTo>
                  <a:cubicBezTo>
                    <a:pt x="1801068" y="1338537"/>
                    <a:pt x="1727059" y="1132419"/>
                    <a:pt x="1709307" y="916617"/>
                  </a:cubicBezTo>
                  <a:lnTo>
                    <a:pt x="1709307" y="916541"/>
                  </a:lnTo>
                  <a:cubicBezTo>
                    <a:pt x="1696395" y="759685"/>
                    <a:pt x="1713226" y="597834"/>
                    <a:pt x="1763718" y="438442"/>
                  </a:cubicBezTo>
                  <a:cubicBezTo>
                    <a:pt x="1814210" y="279128"/>
                    <a:pt x="1893829" y="137104"/>
                    <a:pt x="1994813" y="16370"/>
                  </a:cubicBezTo>
                  <a:cubicBezTo>
                    <a:pt x="2205619" y="66170"/>
                    <a:pt x="2424648" y="59484"/>
                    <a:pt x="2629613" y="0"/>
                  </a:cubicBezTo>
                  <a:cubicBezTo>
                    <a:pt x="2392985" y="93452"/>
                    <a:pt x="2198779" y="288734"/>
                    <a:pt x="2115932" y="550109"/>
                  </a:cubicBezTo>
                  <a:cubicBezTo>
                    <a:pt x="2032931" y="811714"/>
                    <a:pt x="2079273" y="1083387"/>
                    <a:pt x="2219068" y="1296191"/>
                  </a:cubicBezTo>
                  <a:cubicBezTo>
                    <a:pt x="2236513" y="1322782"/>
                    <a:pt x="2255419" y="1348374"/>
                    <a:pt x="2275708" y="1372966"/>
                  </a:cubicBezTo>
                  <a:cubicBezTo>
                    <a:pt x="2275759" y="1373018"/>
                    <a:pt x="2275810" y="1373069"/>
                    <a:pt x="2275861" y="1373120"/>
                  </a:cubicBezTo>
                  <a:cubicBezTo>
                    <a:pt x="2393446" y="1545961"/>
                    <a:pt x="2468684" y="1750004"/>
                    <a:pt x="2486591" y="197049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CBE925D-1D8E-00D9-C4F4-7074FF034859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03F8445-CC17-A91B-4F53-292F38BA980E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35C4D3B-C7E2-78B3-A6F8-C8E518C995FF}"/>
                </a:ext>
              </a:extLst>
            </p:cNvPr>
            <p:cNvSpPr/>
            <p:nvPr/>
          </p:nvSpPr>
          <p:spPr>
            <a:xfrm rot="10800000">
              <a:off x="5527229" y="2022467"/>
              <a:ext cx="3028507" cy="2095763"/>
            </a:xfrm>
            <a:custGeom>
              <a:avLst/>
              <a:gdLst>
                <a:gd name="connsiteX0" fmla="*/ 3644564 w 3644564"/>
                <a:gd name="connsiteY0" fmla="*/ 1883650 h 2453553"/>
                <a:gd name="connsiteX1" fmla="*/ 2962731 w 3644564"/>
                <a:gd name="connsiteY1" fmla="*/ 1565251 h 2453553"/>
                <a:gd name="connsiteX2" fmla="*/ 2285047 w 3644564"/>
                <a:gd name="connsiteY2" fmla="*/ 1893948 h 2453553"/>
                <a:gd name="connsiteX3" fmla="*/ 2285047 w 3644564"/>
                <a:gd name="connsiteY3" fmla="*/ 1894025 h 2453553"/>
                <a:gd name="connsiteX4" fmla="*/ 2229406 w 3644564"/>
                <a:gd name="connsiteY4" fmla="*/ 1971799 h 2453553"/>
                <a:gd name="connsiteX5" fmla="*/ 1726484 w 3644564"/>
                <a:gd name="connsiteY5" fmla="*/ 2356675 h 2453553"/>
                <a:gd name="connsiteX6" fmla="*/ 1638950 w 3644564"/>
                <a:gd name="connsiteY6" fmla="*/ 2389491 h 2453553"/>
                <a:gd name="connsiteX7" fmla="*/ 64092 w 3644564"/>
                <a:gd name="connsiteY7" fmla="*/ 1601064 h 2453553"/>
                <a:gd name="connsiteX8" fmla="*/ 852443 w 3644564"/>
                <a:gd name="connsiteY8" fmla="*/ 26207 h 2453553"/>
                <a:gd name="connsiteX9" fmla="*/ 942130 w 3644564"/>
                <a:gd name="connsiteY9" fmla="*/ 0 h 2453553"/>
                <a:gd name="connsiteX10" fmla="*/ 1463573 w 3644564"/>
                <a:gd name="connsiteY10" fmla="*/ 359361 h 2453553"/>
                <a:gd name="connsiteX11" fmla="*/ 969105 w 3644564"/>
                <a:gd name="connsiteY11" fmla="*/ 376730 h 2453553"/>
                <a:gd name="connsiteX12" fmla="*/ 414616 w 3644564"/>
                <a:gd name="connsiteY12" fmla="*/ 1484402 h 2453553"/>
                <a:gd name="connsiteX13" fmla="*/ 1522365 w 3644564"/>
                <a:gd name="connsiteY13" fmla="*/ 2038968 h 2453553"/>
                <a:gd name="connsiteX14" fmla="*/ 1928299 w 3644564"/>
                <a:gd name="connsiteY14" fmla="*/ 1756920 h 2453553"/>
                <a:gd name="connsiteX15" fmla="*/ 1928299 w 3644564"/>
                <a:gd name="connsiteY15" fmla="*/ 1756844 h 2453553"/>
                <a:gd name="connsiteX16" fmla="*/ 1984324 w 3644564"/>
                <a:gd name="connsiteY16" fmla="*/ 1678608 h 2453553"/>
                <a:gd name="connsiteX17" fmla="*/ 1984401 w 3644564"/>
                <a:gd name="connsiteY17" fmla="*/ 1678531 h 2453553"/>
                <a:gd name="connsiteX18" fmla="*/ 2488552 w 3644564"/>
                <a:gd name="connsiteY18" fmla="*/ 1291887 h 2453553"/>
                <a:gd name="connsiteX19" fmla="*/ 2960118 w 3644564"/>
                <a:gd name="connsiteY19" fmla="*/ 1195822 h 2453553"/>
                <a:gd name="connsiteX20" fmla="*/ 3432913 w 3644564"/>
                <a:gd name="connsiteY20" fmla="*/ 1285124 h 2453553"/>
                <a:gd name="connsiteX21" fmla="*/ 3432913 w 3644564"/>
                <a:gd name="connsiteY21" fmla="*/ 1285201 h 2453553"/>
                <a:gd name="connsiteX22" fmla="*/ 3644564 w 3644564"/>
                <a:gd name="connsiteY22" fmla="*/ 1883650 h 245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44564" h="2453553">
                  <a:moveTo>
                    <a:pt x="3644564" y="1883650"/>
                  </a:moveTo>
                  <a:cubicBezTo>
                    <a:pt x="3482559" y="1687523"/>
                    <a:pt x="3236863" y="1563253"/>
                    <a:pt x="2962731" y="1565251"/>
                  </a:cubicBezTo>
                  <a:cubicBezTo>
                    <a:pt x="2688291" y="1567249"/>
                    <a:pt x="2444285" y="1695208"/>
                    <a:pt x="2285047" y="1893948"/>
                  </a:cubicBezTo>
                  <a:lnTo>
                    <a:pt x="2285047" y="1894025"/>
                  </a:lnTo>
                  <a:cubicBezTo>
                    <a:pt x="2265065" y="1918848"/>
                    <a:pt x="2246544" y="1944824"/>
                    <a:pt x="2229406" y="1971799"/>
                  </a:cubicBezTo>
                  <a:cubicBezTo>
                    <a:pt x="2101370" y="2136955"/>
                    <a:pt x="1930604" y="2271600"/>
                    <a:pt x="1726484" y="2356675"/>
                  </a:cubicBezTo>
                  <a:cubicBezTo>
                    <a:pt x="1697972" y="2368665"/>
                    <a:pt x="1668768" y="2379578"/>
                    <a:pt x="1638950" y="2389491"/>
                  </a:cubicBezTo>
                  <a:cubicBezTo>
                    <a:pt x="986320" y="2606676"/>
                    <a:pt x="281277" y="2253771"/>
                    <a:pt x="64092" y="1601064"/>
                  </a:cubicBezTo>
                  <a:cubicBezTo>
                    <a:pt x="-153169" y="948434"/>
                    <a:pt x="199814" y="243391"/>
                    <a:pt x="852443" y="26207"/>
                  </a:cubicBezTo>
                  <a:cubicBezTo>
                    <a:pt x="882262" y="16293"/>
                    <a:pt x="912157" y="7531"/>
                    <a:pt x="942130" y="0"/>
                  </a:cubicBezTo>
                  <a:cubicBezTo>
                    <a:pt x="1086074" y="167845"/>
                    <a:pt x="1266908" y="288657"/>
                    <a:pt x="1463573" y="359361"/>
                  </a:cubicBezTo>
                  <a:cubicBezTo>
                    <a:pt x="1305872" y="318706"/>
                    <a:pt x="1135106" y="321473"/>
                    <a:pt x="969105" y="376730"/>
                  </a:cubicBezTo>
                  <a:cubicBezTo>
                    <a:pt x="510143" y="529435"/>
                    <a:pt x="261833" y="1025440"/>
                    <a:pt x="414616" y="1484402"/>
                  </a:cubicBezTo>
                  <a:cubicBezTo>
                    <a:pt x="567398" y="1943441"/>
                    <a:pt x="1063326" y="2191751"/>
                    <a:pt x="1522365" y="2038968"/>
                  </a:cubicBezTo>
                  <a:cubicBezTo>
                    <a:pt x="1688212" y="1983788"/>
                    <a:pt x="1826469" y="1883727"/>
                    <a:pt x="1928299" y="1756920"/>
                  </a:cubicBezTo>
                  <a:lnTo>
                    <a:pt x="1928299" y="1756844"/>
                  </a:lnTo>
                  <a:cubicBezTo>
                    <a:pt x="1948511" y="1731790"/>
                    <a:pt x="1967186" y="1705660"/>
                    <a:pt x="1984324" y="1678608"/>
                  </a:cubicBezTo>
                  <a:cubicBezTo>
                    <a:pt x="1984401" y="1678608"/>
                    <a:pt x="1984401" y="1678531"/>
                    <a:pt x="1984401" y="1678531"/>
                  </a:cubicBezTo>
                  <a:cubicBezTo>
                    <a:pt x="2115280" y="1509763"/>
                    <a:pt x="2288659" y="1375502"/>
                    <a:pt x="2488552" y="1291887"/>
                  </a:cubicBezTo>
                  <a:cubicBezTo>
                    <a:pt x="2633726" y="1231097"/>
                    <a:pt x="2792964" y="1197051"/>
                    <a:pt x="2960118" y="1195822"/>
                  </a:cubicBezTo>
                  <a:cubicBezTo>
                    <a:pt x="3127271" y="1194669"/>
                    <a:pt x="3286894" y="1226409"/>
                    <a:pt x="3432913" y="1285124"/>
                  </a:cubicBezTo>
                  <a:lnTo>
                    <a:pt x="3432913" y="1285201"/>
                  </a:lnTo>
                  <a:cubicBezTo>
                    <a:pt x="3450666" y="1501002"/>
                    <a:pt x="3524675" y="1707120"/>
                    <a:pt x="3644564" y="188365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B279281-91F3-3EEE-2657-F88845C6FE19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59789BC6-78F7-022B-56D7-8EFBCC1D9A9E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2FA15BC-2BF1-17D8-A7C7-502D5EB3D6EC}"/>
                </a:ext>
              </a:extLst>
            </p:cNvPr>
            <p:cNvSpPr/>
            <p:nvPr/>
          </p:nvSpPr>
          <p:spPr>
            <a:xfrm rot="10800000">
              <a:off x="6111755" y="2684472"/>
              <a:ext cx="1911560" cy="3191401"/>
            </a:xfrm>
            <a:custGeom>
              <a:avLst/>
              <a:gdLst>
                <a:gd name="connsiteX0" fmla="*/ 2300409 w 2300408"/>
                <a:gd name="connsiteY0" fmla="*/ 583605 h 3736239"/>
                <a:gd name="connsiteX1" fmla="*/ 2119806 w 2300408"/>
                <a:gd name="connsiteY1" fmla="*/ 1190431 h 3736239"/>
                <a:gd name="connsiteX2" fmla="*/ 1950500 w 2300408"/>
                <a:gd name="connsiteY2" fmla="*/ 725628 h 3736239"/>
                <a:gd name="connsiteX3" fmla="*/ 725628 w 2300408"/>
                <a:gd name="connsiteY3" fmla="*/ 540491 h 3736239"/>
                <a:gd name="connsiteX4" fmla="*/ 540491 w 2300408"/>
                <a:gd name="connsiteY4" fmla="*/ 1765363 h 3736239"/>
                <a:gd name="connsiteX5" fmla="*/ 934359 w 2300408"/>
                <a:gd name="connsiteY5" fmla="*/ 2064395 h 3736239"/>
                <a:gd name="connsiteX6" fmla="*/ 1026505 w 2300408"/>
                <a:gd name="connsiteY6" fmla="*/ 2093599 h 3736239"/>
                <a:gd name="connsiteX7" fmla="*/ 1549562 w 2300408"/>
                <a:gd name="connsiteY7" fmla="*/ 2453498 h 3736239"/>
                <a:gd name="connsiteX8" fmla="*/ 1786651 w 2300408"/>
                <a:gd name="connsiteY8" fmla="*/ 2872266 h 3736239"/>
                <a:gd name="connsiteX9" fmla="*/ 1847825 w 2300408"/>
                <a:gd name="connsiteY9" fmla="*/ 3349596 h 3736239"/>
                <a:gd name="connsiteX10" fmla="*/ 1343674 w 2300408"/>
                <a:gd name="connsiteY10" fmla="*/ 3736240 h 3736239"/>
                <a:gd name="connsiteX11" fmla="*/ 1436128 w 2300408"/>
                <a:gd name="connsiteY11" fmla="*/ 2988928 h 3736239"/>
                <a:gd name="connsiteX12" fmla="*/ 914839 w 2300408"/>
                <a:gd name="connsiteY12" fmla="*/ 2446274 h 3736239"/>
                <a:gd name="connsiteX13" fmla="*/ 822846 w 2300408"/>
                <a:gd name="connsiteY13" fmla="*/ 2417070 h 3736239"/>
                <a:gd name="connsiteX14" fmla="*/ 301403 w 2300408"/>
                <a:gd name="connsiteY14" fmla="*/ 2057709 h 3736239"/>
                <a:gd name="connsiteX15" fmla="*/ 243226 w 2300408"/>
                <a:gd name="connsiteY15" fmla="*/ 1984699 h 3736239"/>
                <a:gd name="connsiteX16" fmla="*/ 506292 w 2300408"/>
                <a:gd name="connsiteY16" fmla="*/ 243226 h 3736239"/>
                <a:gd name="connsiteX17" fmla="*/ 2247765 w 2300408"/>
                <a:gd name="connsiteY17" fmla="*/ 506292 h 3736239"/>
                <a:gd name="connsiteX18" fmla="*/ 2300409 w 2300408"/>
                <a:gd name="connsiteY18" fmla="*/ 583605 h 373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00408" h="3736239">
                  <a:moveTo>
                    <a:pt x="2300409" y="583605"/>
                  </a:moveTo>
                  <a:cubicBezTo>
                    <a:pt x="2185284" y="772354"/>
                    <a:pt x="2126261" y="981546"/>
                    <a:pt x="2119806" y="1190431"/>
                  </a:cubicBezTo>
                  <a:cubicBezTo>
                    <a:pt x="2109738" y="1027888"/>
                    <a:pt x="2054251" y="866345"/>
                    <a:pt x="1950500" y="725628"/>
                  </a:cubicBezTo>
                  <a:cubicBezTo>
                    <a:pt x="1663380" y="336294"/>
                    <a:pt x="1114885" y="253371"/>
                    <a:pt x="725628" y="540491"/>
                  </a:cubicBezTo>
                  <a:cubicBezTo>
                    <a:pt x="336294" y="827611"/>
                    <a:pt x="253371" y="1376106"/>
                    <a:pt x="540491" y="1765363"/>
                  </a:cubicBezTo>
                  <a:cubicBezTo>
                    <a:pt x="644242" y="1906079"/>
                    <a:pt x="782191" y="2006756"/>
                    <a:pt x="934359" y="2064395"/>
                  </a:cubicBezTo>
                  <a:cubicBezTo>
                    <a:pt x="964562" y="2075846"/>
                    <a:pt x="995303" y="2085606"/>
                    <a:pt x="1026505" y="2093599"/>
                  </a:cubicBezTo>
                  <a:cubicBezTo>
                    <a:pt x="1227243" y="2165917"/>
                    <a:pt x="1408384" y="2289265"/>
                    <a:pt x="1549562" y="2453498"/>
                  </a:cubicBezTo>
                  <a:cubicBezTo>
                    <a:pt x="1652313" y="2572773"/>
                    <a:pt x="1733854" y="2713643"/>
                    <a:pt x="1786651" y="2872266"/>
                  </a:cubicBezTo>
                  <a:cubicBezTo>
                    <a:pt x="1839449" y="3030890"/>
                    <a:pt x="1858508" y="3192587"/>
                    <a:pt x="1847825" y="3349596"/>
                  </a:cubicBezTo>
                  <a:cubicBezTo>
                    <a:pt x="1647933" y="3433211"/>
                    <a:pt x="1474554" y="3567472"/>
                    <a:pt x="1343674" y="3736240"/>
                  </a:cubicBezTo>
                  <a:cubicBezTo>
                    <a:pt x="1480395" y="3521515"/>
                    <a:pt x="1522817" y="3249227"/>
                    <a:pt x="1436128" y="2988928"/>
                  </a:cubicBezTo>
                  <a:cubicBezTo>
                    <a:pt x="1349515" y="2728783"/>
                    <a:pt x="1152696" y="2536345"/>
                    <a:pt x="914839" y="2446274"/>
                  </a:cubicBezTo>
                  <a:cubicBezTo>
                    <a:pt x="884789" y="2434823"/>
                    <a:pt x="854048" y="2425063"/>
                    <a:pt x="822846" y="2417070"/>
                  </a:cubicBezTo>
                  <a:cubicBezTo>
                    <a:pt x="626181" y="2346366"/>
                    <a:pt x="445348" y="2225554"/>
                    <a:pt x="301403" y="2057709"/>
                  </a:cubicBezTo>
                  <a:cubicBezTo>
                    <a:pt x="281268" y="2034269"/>
                    <a:pt x="261825" y="2009907"/>
                    <a:pt x="243226" y="1984699"/>
                  </a:cubicBezTo>
                  <a:cubicBezTo>
                    <a:pt x="-165090" y="1431055"/>
                    <a:pt x="-47275" y="651466"/>
                    <a:pt x="506292" y="243226"/>
                  </a:cubicBezTo>
                  <a:cubicBezTo>
                    <a:pt x="1059936" y="-165090"/>
                    <a:pt x="1839525" y="-47275"/>
                    <a:pt x="2247765" y="506292"/>
                  </a:cubicBezTo>
                  <a:cubicBezTo>
                    <a:pt x="2266440" y="531576"/>
                    <a:pt x="2283962" y="557398"/>
                    <a:pt x="2300409" y="58360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B18741D-AEBB-4308-B7B1-D4DD6540F280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2996FF0-7092-0673-689D-0C7267B4B2AB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BB760FC-5F1A-431E-5F28-1EA960599CB2}"/>
                </a:ext>
              </a:extLst>
            </p:cNvPr>
            <p:cNvSpPr/>
            <p:nvPr/>
          </p:nvSpPr>
          <p:spPr>
            <a:xfrm rot="10800000">
              <a:off x="4192475" y="3780157"/>
              <a:ext cx="2977850" cy="2108579"/>
            </a:xfrm>
            <a:custGeom>
              <a:avLst/>
              <a:gdLst>
                <a:gd name="connsiteX0" fmla="*/ 3350837 w 3583602"/>
                <a:gd name="connsiteY0" fmla="*/ 1970324 h 2468557"/>
                <a:gd name="connsiteX1" fmla="*/ 3293659 w 3583602"/>
                <a:gd name="connsiteY1" fmla="*/ 2044179 h 2468557"/>
                <a:gd name="connsiteX2" fmla="*/ 2660857 w 3583602"/>
                <a:gd name="connsiteY2" fmla="*/ 2059934 h 2468557"/>
                <a:gd name="connsiteX3" fmla="*/ 3050421 w 3583602"/>
                <a:gd name="connsiteY3" fmla="*/ 1755291 h 2468557"/>
                <a:gd name="connsiteX4" fmla="*/ 2847916 w 3583602"/>
                <a:gd name="connsiteY4" fmla="*/ 533186 h 2468557"/>
                <a:gd name="connsiteX5" fmla="*/ 1625810 w 3583602"/>
                <a:gd name="connsiteY5" fmla="*/ 735692 h 2468557"/>
                <a:gd name="connsiteX6" fmla="*/ 1463114 w 3583602"/>
                <a:gd name="connsiteY6" fmla="*/ 1203415 h 2468557"/>
                <a:gd name="connsiteX7" fmla="*/ 1463729 w 3583602"/>
                <a:gd name="connsiteY7" fmla="*/ 1298789 h 2468557"/>
                <a:gd name="connsiteX8" fmla="*/ 1283203 w 3583602"/>
                <a:gd name="connsiteY8" fmla="*/ 1907997 h 2468557"/>
                <a:gd name="connsiteX9" fmla="*/ 1283203 w 3583602"/>
                <a:gd name="connsiteY9" fmla="*/ 1908074 h 2468557"/>
                <a:gd name="connsiteX10" fmla="*/ 958194 w 3583602"/>
                <a:gd name="connsiteY10" fmla="*/ 2262824 h 2468557"/>
                <a:gd name="connsiteX11" fmla="*/ 523057 w 3583602"/>
                <a:gd name="connsiteY11" fmla="*/ 2468558 h 2468557"/>
                <a:gd name="connsiteX12" fmla="*/ 0 w 3583602"/>
                <a:gd name="connsiteY12" fmla="*/ 2108658 h 2468557"/>
                <a:gd name="connsiteX13" fmla="*/ 738858 w 3583602"/>
                <a:gd name="connsiteY13" fmla="*/ 1965559 h 2468557"/>
                <a:gd name="connsiteX14" fmla="*/ 1093916 w 3583602"/>
                <a:gd name="connsiteY14" fmla="*/ 1302017 h 2468557"/>
                <a:gd name="connsiteX15" fmla="*/ 1093301 w 3583602"/>
                <a:gd name="connsiteY15" fmla="*/ 1205490 h 2468557"/>
                <a:gd name="connsiteX16" fmla="*/ 1273904 w 3583602"/>
                <a:gd name="connsiteY16" fmla="*/ 598664 h 2468557"/>
                <a:gd name="connsiteX17" fmla="*/ 1325395 w 3583602"/>
                <a:gd name="connsiteY17" fmla="*/ 520659 h 2468557"/>
                <a:gd name="connsiteX18" fmla="*/ 3062871 w 3583602"/>
                <a:gd name="connsiteY18" fmla="*/ 232771 h 2468557"/>
                <a:gd name="connsiteX19" fmla="*/ 3350837 w 3583602"/>
                <a:gd name="connsiteY19" fmla="*/ 1970324 h 2468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83602" h="2468557">
                  <a:moveTo>
                    <a:pt x="3350837" y="1970324"/>
                  </a:moveTo>
                  <a:cubicBezTo>
                    <a:pt x="3332546" y="1995839"/>
                    <a:pt x="3313487" y="2020509"/>
                    <a:pt x="3293659" y="2044179"/>
                  </a:cubicBezTo>
                  <a:cubicBezTo>
                    <a:pt x="3078626" y="1993072"/>
                    <a:pt x="2861442" y="2001526"/>
                    <a:pt x="2660857" y="2059934"/>
                  </a:cubicBezTo>
                  <a:cubicBezTo>
                    <a:pt x="2812256" y="2000066"/>
                    <a:pt x="2948669" y="1897468"/>
                    <a:pt x="3050421" y="1755291"/>
                  </a:cubicBezTo>
                  <a:cubicBezTo>
                    <a:pt x="3331931" y="1361961"/>
                    <a:pt x="3241246" y="814696"/>
                    <a:pt x="2847916" y="533186"/>
                  </a:cubicBezTo>
                  <a:cubicBezTo>
                    <a:pt x="2454509" y="251599"/>
                    <a:pt x="1907320" y="342285"/>
                    <a:pt x="1625810" y="735692"/>
                  </a:cubicBezTo>
                  <a:cubicBezTo>
                    <a:pt x="1523827" y="878022"/>
                    <a:pt x="1470722" y="1040565"/>
                    <a:pt x="1463114" y="1203415"/>
                  </a:cubicBezTo>
                  <a:cubicBezTo>
                    <a:pt x="1461577" y="1235232"/>
                    <a:pt x="1461808" y="1267049"/>
                    <a:pt x="1463729" y="1298789"/>
                  </a:cubicBezTo>
                  <a:cubicBezTo>
                    <a:pt x="1457120" y="1512284"/>
                    <a:pt x="1395791" y="1722783"/>
                    <a:pt x="1283203" y="1907997"/>
                  </a:cubicBezTo>
                  <a:lnTo>
                    <a:pt x="1283203" y="1908074"/>
                  </a:lnTo>
                  <a:cubicBezTo>
                    <a:pt x="1201432" y="2042565"/>
                    <a:pt x="1092686" y="2163608"/>
                    <a:pt x="958194" y="2262824"/>
                  </a:cubicBezTo>
                  <a:cubicBezTo>
                    <a:pt x="823626" y="2362040"/>
                    <a:pt x="675762" y="2430208"/>
                    <a:pt x="523057" y="2468558"/>
                  </a:cubicBezTo>
                  <a:cubicBezTo>
                    <a:pt x="381879" y="2304324"/>
                    <a:pt x="200738" y="2180976"/>
                    <a:pt x="0" y="2108658"/>
                  </a:cubicBezTo>
                  <a:cubicBezTo>
                    <a:pt x="246388" y="2172138"/>
                    <a:pt x="518215" y="2128332"/>
                    <a:pt x="738858" y="1965559"/>
                  </a:cubicBezTo>
                  <a:cubicBezTo>
                    <a:pt x="959501" y="1802786"/>
                    <a:pt x="1081773" y="1556090"/>
                    <a:pt x="1093916" y="1302017"/>
                  </a:cubicBezTo>
                  <a:cubicBezTo>
                    <a:pt x="1095529" y="1269892"/>
                    <a:pt x="1095299" y="1237614"/>
                    <a:pt x="1093301" y="1205490"/>
                  </a:cubicBezTo>
                  <a:cubicBezTo>
                    <a:pt x="1099756" y="996605"/>
                    <a:pt x="1158779" y="787414"/>
                    <a:pt x="1273904" y="598664"/>
                  </a:cubicBezTo>
                  <a:cubicBezTo>
                    <a:pt x="1289889" y="572227"/>
                    <a:pt x="1307104" y="546251"/>
                    <a:pt x="1325395" y="520659"/>
                  </a:cubicBezTo>
                  <a:cubicBezTo>
                    <a:pt x="1725718" y="-38672"/>
                    <a:pt x="2503541" y="-167553"/>
                    <a:pt x="3062871" y="232771"/>
                  </a:cubicBezTo>
                  <a:cubicBezTo>
                    <a:pt x="3622280" y="633094"/>
                    <a:pt x="3751160" y="1410993"/>
                    <a:pt x="3350837" y="1970324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DEDD430-B8DC-A019-E255-B3DBF06ECEF5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CADD3A8-1609-579E-ED01-8B7B0336D881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C5C411F-1EF9-8D0B-6C30-8EFEDC755A1F}"/>
                </a:ext>
              </a:extLst>
            </p:cNvPr>
            <p:cNvSpPr/>
            <p:nvPr/>
          </p:nvSpPr>
          <p:spPr>
            <a:xfrm rot="10800000">
              <a:off x="3636264" y="2043299"/>
              <a:ext cx="2467761" cy="2736045"/>
            </a:xfrm>
            <a:custGeom>
              <a:avLst/>
              <a:gdLst>
                <a:gd name="connsiteX0" fmla="*/ 2911165 w 2969752"/>
                <a:gd name="connsiteY0" fmla="*/ 2333774 h 3203145"/>
                <a:gd name="connsiteX1" fmla="*/ 1347682 w 2969752"/>
                <a:gd name="connsiteY1" fmla="*/ 3144566 h 3203145"/>
                <a:gd name="connsiteX2" fmla="*/ 1259763 w 2969752"/>
                <a:gd name="connsiteY2" fmla="*/ 3113056 h 3203145"/>
                <a:gd name="connsiteX3" fmla="*/ 1049034 w 2969752"/>
                <a:gd name="connsiteY3" fmla="*/ 2515683 h 3203145"/>
                <a:gd name="connsiteX4" fmla="*/ 1459271 w 2969752"/>
                <a:gd name="connsiteY4" fmla="*/ 2792351 h 3203145"/>
                <a:gd name="connsiteX5" fmla="*/ 2559028 w 2969752"/>
                <a:gd name="connsiteY5" fmla="*/ 2222184 h 3203145"/>
                <a:gd name="connsiteX6" fmla="*/ 1988784 w 2969752"/>
                <a:gd name="connsiteY6" fmla="*/ 1122428 h 3203145"/>
                <a:gd name="connsiteX7" fmla="*/ 1495085 w 2969752"/>
                <a:gd name="connsiteY7" fmla="*/ 1111899 h 3203145"/>
                <a:gd name="connsiteX8" fmla="*/ 1402785 w 2969752"/>
                <a:gd name="connsiteY8" fmla="*/ 1142563 h 3203145"/>
                <a:gd name="connsiteX9" fmla="*/ 767985 w 2969752"/>
                <a:gd name="connsiteY9" fmla="*/ 1158933 h 3203145"/>
                <a:gd name="connsiteX10" fmla="*/ 330080 w 2969752"/>
                <a:gd name="connsiteY10" fmla="*/ 959424 h 3203145"/>
                <a:gd name="connsiteX11" fmla="*/ 0 w 2969752"/>
                <a:gd name="connsiteY11" fmla="*/ 609285 h 3203145"/>
                <a:gd name="connsiteX12" fmla="*/ 0 w 2969752"/>
                <a:gd name="connsiteY12" fmla="*/ 609208 h 3203145"/>
                <a:gd name="connsiteX13" fmla="*/ 180526 w 2969752"/>
                <a:gd name="connsiteY13" fmla="*/ 0 h 3203145"/>
                <a:gd name="connsiteX14" fmla="*/ 545036 w 2969752"/>
                <a:gd name="connsiteY14" fmla="*/ 659008 h 3203145"/>
                <a:gd name="connsiteX15" fmla="*/ 1286507 w 2969752"/>
                <a:gd name="connsiteY15" fmla="*/ 791502 h 3203145"/>
                <a:gd name="connsiteX16" fmla="*/ 1377654 w 2969752"/>
                <a:gd name="connsiteY16" fmla="*/ 761145 h 3203145"/>
                <a:gd name="connsiteX17" fmla="*/ 2010456 w 2969752"/>
                <a:gd name="connsiteY17" fmla="*/ 745390 h 3203145"/>
                <a:gd name="connsiteX18" fmla="*/ 2100450 w 2969752"/>
                <a:gd name="connsiteY18" fmla="*/ 770291 h 3203145"/>
                <a:gd name="connsiteX19" fmla="*/ 2911165 w 2969752"/>
                <a:gd name="connsiteY19" fmla="*/ 2333774 h 320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69752" h="3203145">
                  <a:moveTo>
                    <a:pt x="2911165" y="2333774"/>
                  </a:moveTo>
                  <a:cubicBezTo>
                    <a:pt x="2703279" y="2989477"/>
                    <a:pt x="2003309" y="3352451"/>
                    <a:pt x="1347682" y="3144566"/>
                  </a:cubicBezTo>
                  <a:cubicBezTo>
                    <a:pt x="1317786" y="3135112"/>
                    <a:pt x="1288429" y="3124584"/>
                    <a:pt x="1259763" y="3113056"/>
                  </a:cubicBezTo>
                  <a:cubicBezTo>
                    <a:pt x="1241856" y="2892567"/>
                    <a:pt x="1166618" y="2688524"/>
                    <a:pt x="1049034" y="2515683"/>
                  </a:cubicBezTo>
                  <a:cubicBezTo>
                    <a:pt x="1152631" y="2641336"/>
                    <a:pt x="1292502" y="2739477"/>
                    <a:pt x="1459271" y="2792351"/>
                  </a:cubicBezTo>
                  <a:cubicBezTo>
                    <a:pt x="1920462" y="2938601"/>
                    <a:pt x="2412855" y="2683298"/>
                    <a:pt x="2559028" y="2222184"/>
                  </a:cubicBezTo>
                  <a:cubicBezTo>
                    <a:pt x="2705201" y="1760994"/>
                    <a:pt x="2449898" y="1268601"/>
                    <a:pt x="1988784" y="1122428"/>
                  </a:cubicBezTo>
                  <a:cubicBezTo>
                    <a:pt x="1822398" y="1069707"/>
                    <a:pt x="1651863" y="1069246"/>
                    <a:pt x="1495085" y="1111899"/>
                  </a:cubicBezTo>
                  <a:cubicBezTo>
                    <a:pt x="1463729" y="1120353"/>
                    <a:pt x="1432911" y="1130651"/>
                    <a:pt x="1402785" y="1142563"/>
                  </a:cubicBezTo>
                  <a:cubicBezTo>
                    <a:pt x="1197820" y="1202047"/>
                    <a:pt x="978791" y="1208733"/>
                    <a:pt x="767985" y="1158933"/>
                  </a:cubicBezTo>
                  <a:cubicBezTo>
                    <a:pt x="614818" y="1122735"/>
                    <a:pt x="465956" y="1056719"/>
                    <a:pt x="330080" y="959424"/>
                  </a:cubicBezTo>
                  <a:cubicBezTo>
                    <a:pt x="194206" y="862129"/>
                    <a:pt x="83692" y="742624"/>
                    <a:pt x="0" y="609285"/>
                  </a:cubicBezTo>
                  <a:lnTo>
                    <a:pt x="0" y="609208"/>
                  </a:lnTo>
                  <a:cubicBezTo>
                    <a:pt x="112589" y="423994"/>
                    <a:pt x="173917" y="213496"/>
                    <a:pt x="180526" y="0"/>
                  </a:cubicBezTo>
                  <a:cubicBezTo>
                    <a:pt x="196204" y="254074"/>
                    <a:pt x="321857" y="499309"/>
                    <a:pt x="545036" y="659008"/>
                  </a:cubicBezTo>
                  <a:cubicBezTo>
                    <a:pt x="768216" y="818708"/>
                    <a:pt x="1040887" y="858671"/>
                    <a:pt x="1286507" y="791502"/>
                  </a:cubicBezTo>
                  <a:cubicBezTo>
                    <a:pt x="1317402" y="783048"/>
                    <a:pt x="1347835" y="772903"/>
                    <a:pt x="1377654" y="761145"/>
                  </a:cubicBezTo>
                  <a:cubicBezTo>
                    <a:pt x="1578239" y="702737"/>
                    <a:pt x="1795424" y="694284"/>
                    <a:pt x="2010456" y="745390"/>
                  </a:cubicBezTo>
                  <a:cubicBezTo>
                    <a:pt x="2040505" y="752461"/>
                    <a:pt x="2070555" y="760761"/>
                    <a:pt x="2100450" y="770291"/>
                  </a:cubicBezTo>
                  <a:cubicBezTo>
                    <a:pt x="2756154" y="978176"/>
                    <a:pt x="3119051" y="1678147"/>
                    <a:pt x="2911165" y="2333774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D5DD2FD2-8B89-E115-12BC-2D8808DE6B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4E40E19A-FAC8-FF21-645D-864FAA521C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F164CFCB-69AB-D99A-506E-1CDEF286A5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49AB14EA-420F-DDE0-EFD7-935A65DF35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C31808AF-D4B1-5E99-8495-F36D8E4E9CD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67A4FFE2-74C1-580E-507E-97ACC7C1D9F5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B21B61C-8FE9-79A6-F504-2387C18E0C09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0720799-1FDC-882C-4893-169B11043DC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3D894D53-FA7F-363D-237C-63EDA309F73E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D82CC51-5870-7E6F-3431-0666308EB931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2E11D22-4834-E209-654E-ED36AF9ED589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1425F4F9-AE8D-0178-8D85-96A1ADFA34B9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F7BED3D-DA36-D5BE-2C4B-7017278616A2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2B7DC68-32DB-DECD-E54C-4AD04905EB1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3055A251-879C-551B-B28F-3C83FFD5E232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DD7C241-DF66-CF77-BCC2-66F730AEAAFE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701C6F7-A975-ABB7-08EA-08B4A1493CA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B7AB6A8A-ADD0-9634-2B59-8E81E952CB3E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3BA6C02-984A-F10B-2182-C1E6648FA586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8EA8948-92C0-E12B-BC87-E06A2AEE8D3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4E38E3C6-082E-CD36-50F0-7470096185E4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848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8177 -0.63958 " pathEditMode="relative" rAng="0" ptsTypes="AA">
                                      <p:cBhvr>
                                        <p:cTn id="16" dur="15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89" y="-3199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5117 -0.6037 " pathEditMode="relative" rAng="0" ptsTypes="AA">
                                      <p:cBhvr>
                                        <p:cTn id="18" dur="15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52" y="-3018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1237 0.44931 " pathEditMode="relative" rAng="0" ptsTypes="AA">
                                      <p:cBhvr>
                                        <p:cTn id="20" dur="15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612" y="2245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70417 " pathEditMode="relative" rAng="0" ptsTypes="AA">
                                      <p:cBhvr>
                                        <p:cTn id="22" dur="15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5208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9648 0.48333 " pathEditMode="relative" rAng="0" ptsTypes="AA">
                                      <p:cBhvr>
                                        <p:cTn id="24" dur="15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31" y="2416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26" dur="2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28" dur="2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0" dur="2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2" dur="2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4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6E2C7C-D743-8D02-688E-A163AE93E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054BE949-E0DF-DD9C-D632-2504902F5747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1DB4AC7A-7131-9089-C720-36507A1009AB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13036AB-D6CF-7D57-338C-EB4D407C5966}"/>
                </a:ext>
              </a:extLst>
            </p:cNvPr>
            <p:cNvSpPr/>
            <p:nvPr/>
          </p:nvSpPr>
          <p:spPr>
            <a:xfrm>
              <a:off x="3620003" y="3411705"/>
              <a:ext cx="3061083" cy="1851419"/>
            </a:xfrm>
            <a:custGeom>
              <a:avLst/>
              <a:gdLst>
                <a:gd name="connsiteX0" fmla="*/ 3888917 w 3888916"/>
                <a:gd name="connsiteY0" fmla="*/ 1717393 h 2352114"/>
                <a:gd name="connsiteX1" fmla="*/ 3134615 w 3888916"/>
                <a:gd name="connsiteY1" fmla="*/ 1288632 h 2352114"/>
                <a:gd name="connsiteX2" fmla="*/ 2372259 w 3888916"/>
                <a:gd name="connsiteY2" fmla="*/ 1705663 h 2352114"/>
                <a:gd name="connsiteX3" fmla="*/ 2371868 w 3888916"/>
                <a:gd name="connsiteY3" fmla="*/ 1706367 h 2352114"/>
                <a:gd name="connsiteX4" fmla="*/ 2344890 w 3888916"/>
                <a:gd name="connsiteY4" fmla="*/ 1752035 h 2352114"/>
                <a:gd name="connsiteX5" fmla="*/ 2344811 w 3888916"/>
                <a:gd name="connsiteY5" fmla="*/ 1752192 h 2352114"/>
                <a:gd name="connsiteX6" fmla="*/ 1891495 w 3888916"/>
                <a:gd name="connsiteY6" fmla="*/ 2187600 h 2352114"/>
                <a:gd name="connsiteX7" fmla="*/ 1859903 w 3888916"/>
                <a:gd name="connsiteY7" fmla="*/ 2204882 h 2352114"/>
                <a:gd name="connsiteX8" fmla="*/ 164562 w 3888916"/>
                <a:gd name="connsiteY8" fmla="*/ 1708791 h 2352114"/>
                <a:gd name="connsiteX9" fmla="*/ 612404 w 3888916"/>
                <a:gd name="connsiteY9" fmla="*/ 0 h 2352114"/>
                <a:gd name="connsiteX10" fmla="*/ 643058 w 3888916"/>
                <a:gd name="connsiteY10" fmla="*/ 18689 h 2352114"/>
                <a:gd name="connsiteX11" fmla="*/ 1245655 w 3888916"/>
                <a:gd name="connsiteY11" fmla="*/ 193619 h 2352114"/>
                <a:gd name="connsiteX12" fmla="*/ 828466 w 3888916"/>
                <a:gd name="connsiteY12" fmla="*/ 309040 h 2352114"/>
                <a:gd name="connsiteX13" fmla="*/ 491744 w 3888916"/>
                <a:gd name="connsiteY13" fmla="*/ 1523696 h 2352114"/>
                <a:gd name="connsiteX14" fmla="*/ 1706400 w 3888916"/>
                <a:gd name="connsiteY14" fmla="*/ 1860418 h 2352114"/>
                <a:gd name="connsiteX15" fmla="*/ 2020053 w 3888916"/>
                <a:gd name="connsiteY15" fmla="*/ 1562560 h 2352114"/>
                <a:gd name="connsiteX16" fmla="*/ 2020053 w 3888916"/>
                <a:gd name="connsiteY16" fmla="*/ 1562482 h 2352114"/>
                <a:gd name="connsiteX17" fmla="*/ 2048361 w 3888916"/>
                <a:gd name="connsiteY17" fmla="*/ 1514469 h 2352114"/>
                <a:gd name="connsiteX18" fmla="*/ 2048752 w 3888916"/>
                <a:gd name="connsiteY18" fmla="*/ 1513765 h 2352114"/>
                <a:gd name="connsiteX19" fmla="*/ 2048830 w 3888916"/>
                <a:gd name="connsiteY19" fmla="*/ 1513608 h 2352114"/>
                <a:gd name="connsiteX20" fmla="*/ 2534599 w 3888916"/>
                <a:gd name="connsiteY20" fmla="*/ 1059432 h 2352114"/>
                <a:gd name="connsiteX21" fmla="*/ 3137899 w 3888916"/>
                <a:gd name="connsiteY21" fmla="*/ 912732 h 2352114"/>
                <a:gd name="connsiteX22" fmla="*/ 3738620 w 3888916"/>
                <a:gd name="connsiteY22" fmla="*/ 1069832 h 2352114"/>
                <a:gd name="connsiteX23" fmla="*/ 3888917 w 3888916"/>
                <a:gd name="connsiteY23" fmla="*/ 1717393 h 235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88916" h="2352114">
                  <a:moveTo>
                    <a:pt x="3888917" y="1717393"/>
                  </a:moveTo>
                  <a:cubicBezTo>
                    <a:pt x="3733928" y="1462623"/>
                    <a:pt x="3454681" y="1291368"/>
                    <a:pt x="3134615" y="1288632"/>
                  </a:cubicBezTo>
                  <a:cubicBezTo>
                    <a:pt x="2813923" y="1285816"/>
                    <a:pt x="2531315" y="1452770"/>
                    <a:pt x="2372259" y="1705663"/>
                  </a:cubicBezTo>
                  <a:cubicBezTo>
                    <a:pt x="2372102" y="1705898"/>
                    <a:pt x="2372024" y="1706133"/>
                    <a:pt x="2371868" y="1706367"/>
                  </a:cubicBezTo>
                  <a:cubicBezTo>
                    <a:pt x="2362328" y="1721303"/>
                    <a:pt x="2353335" y="1736552"/>
                    <a:pt x="2344890" y="1752035"/>
                  </a:cubicBezTo>
                  <a:cubicBezTo>
                    <a:pt x="2344890" y="1752113"/>
                    <a:pt x="2344811" y="1752113"/>
                    <a:pt x="2344811" y="1752192"/>
                  </a:cubicBezTo>
                  <a:cubicBezTo>
                    <a:pt x="2236428" y="1927590"/>
                    <a:pt x="2083629" y="2078905"/>
                    <a:pt x="1891495" y="2187600"/>
                  </a:cubicBezTo>
                  <a:cubicBezTo>
                    <a:pt x="1881017" y="2193543"/>
                    <a:pt x="1870460" y="2199330"/>
                    <a:pt x="1859903" y="2204882"/>
                  </a:cubicBezTo>
                  <a:cubicBezTo>
                    <a:pt x="1255820" y="2524714"/>
                    <a:pt x="503317" y="2307400"/>
                    <a:pt x="164562" y="1708791"/>
                  </a:cubicBezTo>
                  <a:cubicBezTo>
                    <a:pt x="-174194" y="1110026"/>
                    <a:pt x="27011" y="352909"/>
                    <a:pt x="612404" y="0"/>
                  </a:cubicBezTo>
                  <a:cubicBezTo>
                    <a:pt x="622491" y="6412"/>
                    <a:pt x="632735" y="12590"/>
                    <a:pt x="643058" y="18689"/>
                  </a:cubicBezTo>
                  <a:cubicBezTo>
                    <a:pt x="832845" y="130513"/>
                    <a:pt x="1039993" y="187207"/>
                    <a:pt x="1245655" y="193619"/>
                  </a:cubicBezTo>
                  <a:cubicBezTo>
                    <a:pt x="1103724" y="196904"/>
                    <a:pt x="960621" y="234282"/>
                    <a:pt x="828466" y="309040"/>
                  </a:cubicBezTo>
                  <a:cubicBezTo>
                    <a:pt x="400095" y="551377"/>
                    <a:pt x="249329" y="1095247"/>
                    <a:pt x="491744" y="1523696"/>
                  </a:cubicBezTo>
                  <a:cubicBezTo>
                    <a:pt x="734081" y="1952067"/>
                    <a:pt x="1277950" y="2102833"/>
                    <a:pt x="1706400" y="1860418"/>
                  </a:cubicBezTo>
                  <a:cubicBezTo>
                    <a:pt x="1838477" y="1785661"/>
                    <a:pt x="1944044" y="1682360"/>
                    <a:pt x="2020053" y="1562560"/>
                  </a:cubicBezTo>
                  <a:lnTo>
                    <a:pt x="2020053" y="1562482"/>
                  </a:lnTo>
                  <a:cubicBezTo>
                    <a:pt x="2029984" y="1546764"/>
                    <a:pt x="2039446" y="1530734"/>
                    <a:pt x="2048361" y="1514469"/>
                  </a:cubicBezTo>
                  <a:cubicBezTo>
                    <a:pt x="2048517" y="1514234"/>
                    <a:pt x="2048596" y="1513999"/>
                    <a:pt x="2048752" y="1513765"/>
                  </a:cubicBezTo>
                  <a:cubicBezTo>
                    <a:pt x="2048752" y="1513686"/>
                    <a:pt x="2048830" y="1513686"/>
                    <a:pt x="2048830" y="1513608"/>
                  </a:cubicBezTo>
                  <a:cubicBezTo>
                    <a:pt x="2167301" y="1322257"/>
                    <a:pt x="2335193" y="1165000"/>
                    <a:pt x="2534599" y="1059432"/>
                  </a:cubicBezTo>
                  <a:cubicBezTo>
                    <a:pt x="2714455" y="964108"/>
                    <a:pt x="2919960" y="910855"/>
                    <a:pt x="3137899" y="912732"/>
                  </a:cubicBezTo>
                  <a:cubicBezTo>
                    <a:pt x="3355760" y="914608"/>
                    <a:pt x="3560327" y="971381"/>
                    <a:pt x="3738620" y="1069832"/>
                  </a:cubicBezTo>
                  <a:cubicBezTo>
                    <a:pt x="3730252" y="1295200"/>
                    <a:pt x="3782489" y="1519239"/>
                    <a:pt x="3888917" y="171739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51301D4-5741-56F5-4E3B-C995D6561768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104F652-75BF-A2D8-2A95-36C2C6C9546F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A0C9B49-355F-F215-784E-41993A16C9DE}"/>
                </a:ext>
              </a:extLst>
            </p:cNvPr>
            <p:cNvSpPr/>
            <p:nvPr/>
          </p:nvSpPr>
          <p:spPr>
            <a:xfrm>
              <a:off x="4648320" y="732971"/>
              <a:ext cx="2459691" cy="2687781"/>
            </a:xfrm>
            <a:custGeom>
              <a:avLst/>
              <a:gdLst>
                <a:gd name="connsiteX0" fmla="*/ 3124886 w 3124886"/>
                <a:gd name="connsiteY0" fmla="*/ 1242153 h 3414660"/>
                <a:gd name="connsiteX1" fmla="*/ 3093294 w 3124886"/>
                <a:gd name="connsiteY1" fmla="*/ 1259435 h 3414660"/>
                <a:gd name="connsiteX2" fmla="*/ 2639978 w 3124886"/>
                <a:gd name="connsiteY2" fmla="*/ 1694844 h 3414660"/>
                <a:gd name="connsiteX3" fmla="*/ 2749143 w 3124886"/>
                <a:gd name="connsiteY3" fmla="*/ 1274918 h 3414660"/>
                <a:gd name="connsiteX4" fmla="*/ 1865579 w 3124886"/>
                <a:gd name="connsiteY4" fmla="*/ 375949 h 3414660"/>
                <a:gd name="connsiteX5" fmla="*/ 966611 w 3124886"/>
                <a:gd name="connsiteY5" fmla="*/ 1259435 h 3414660"/>
                <a:gd name="connsiteX6" fmla="*/ 1069129 w 3124886"/>
                <a:gd name="connsiteY6" fmla="*/ 1682332 h 3414660"/>
                <a:gd name="connsiteX7" fmla="*/ 1095716 w 3124886"/>
                <a:gd name="connsiteY7" fmla="*/ 1729329 h 3414660"/>
                <a:gd name="connsiteX8" fmla="*/ 1246248 w 3124886"/>
                <a:gd name="connsiteY8" fmla="*/ 2377281 h 3414660"/>
                <a:gd name="connsiteX9" fmla="*/ 1071631 w 3124886"/>
                <a:gd name="connsiteY9" fmla="*/ 2972997 h 3414660"/>
                <a:gd name="connsiteX10" fmla="*/ 635206 w 3124886"/>
                <a:gd name="connsiteY10" fmla="*/ 3414661 h 3414660"/>
                <a:gd name="connsiteX11" fmla="*/ 0 w 3124886"/>
                <a:gd name="connsiteY11" fmla="*/ 3221120 h 3414660"/>
                <a:gd name="connsiteX12" fmla="*/ 747733 w 3124886"/>
                <a:gd name="connsiteY12" fmla="*/ 2782271 h 3414660"/>
                <a:gd name="connsiteX13" fmla="*/ 767830 w 3124886"/>
                <a:gd name="connsiteY13" fmla="*/ 1913565 h 3414660"/>
                <a:gd name="connsiteX14" fmla="*/ 741086 w 3124886"/>
                <a:gd name="connsiteY14" fmla="*/ 1866411 h 3414660"/>
                <a:gd name="connsiteX15" fmla="*/ 590711 w 3124886"/>
                <a:gd name="connsiteY15" fmla="*/ 1256151 h 3414660"/>
                <a:gd name="connsiteX16" fmla="*/ 591571 w 3124886"/>
                <a:gd name="connsiteY16" fmla="*/ 1220336 h 3414660"/>
                <a:gd name="connsiteX17" fmla="*/ 1868864 w 3124886"/>
                <a:gd name="connsiteY17" fmla="*/ 50 h 3414660"/>
                <a:gd name="connsiteX18" fmla="*/ 3124886 w 3124886"/>
                <a:gd name="connsiteY18" fmla="*/ 1242153 h 341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24886" h="3414660">
                  <a:moveTo>
                    <a:pt x="3124886" y="1242153"/>
                  </a:moveTo>
                  <a:cubicBezTo>
                    <a:pt x="3114329" y="1247705"/>
                    <a:pt x="3103773" y="1253492"/>
                    <a:pt x="3093294" y="1259435"/>
                  </a:cubicBezTo>
                  <a:cubicBezTo>
                    <a:pt x="2901161" y="1368131"/>
                    <a:pt x="2748361" y="1519445"/>
                    <a:pt x="2639978" y="1694844"/>
                  </a:cubicBezTo>
                  <a:cubicBezTo>
                    <a:pt x="2708402" y="1570117"/>
                    <a:pt x="2747814" y="1427170"/>
                    <a:pt x="2749143" y="1274918"/>
                  </a:cubicBezTo>
                  <a:cubicBezTo>
                    <a:pt x="2753444" y="782659"/>
                    <a:pt x="2357838" y="380172"/>
                    <a:pt x="1865579" y="375949"/>
                  </a:cubicBezTo>
                  <a:cubicBezTo>
                    <a:pt x="1373399" y="371648"/>
                    <a:pt x="970911" y="767254"/>
                    <a:pt x="966611" y="1259435"/>
                  </a:cubicBezTo>
                  <a:cubicBezTo>
                    <a:pt x="965281" y="1412078"/>
                    <a:pt x="1002425" y="1556120"/>
                    <a:pt x="1069129" y="1682332"/>
                  </a:cubicBezTo>
                  <a:cubicBezTo>
                    <a:pt x="1077496" y="1698284"/>
                    <a:pt x="1086410" y="1714002"/>
                    <a:pt x="1095716" y="1729329"/>
                  </a:cubicBezTo>
                  <a:cubicBezTo>
                    <a:pt x="1202222" y="1927640"/>
                    <a:pt x="1254537" y="2151757"/>
                    <a:pt x="1246248" y="2377281"/>
                  </a:cubicBezTo>
                  <a:cubicBezTo>
                    <a:pt x="1238819" y="2580675"/>
                    <a:pt x="1182203" y="2785320"/>
                    <a:pt x="1071631" y="2972997"/>
                  </a:cubicBezTo>
                  <a:cubicBezTo>
                    <a:pt x="961058" y="3160751"/>
                    <a:pt x="809588" y="3309563"/>
                    <a:pt x="635206" y="3414661"/>
                  </a:cubicBezTo>
                  <a:cubicBezTo>
                    <a:pt x="444323" y="3294939"/>
                    <a:pt x="224508" y="3228158"/>
                    <a:pt x="0" y="3221120"/>
                  </a:cubicBezTo>
                  <a:cubicBezTo>
                    <a:pt x="297858" y="3214004"/>
                    <a:pt x="585393" y="3057920"/>
                    <a:pt x="747733" y="2782271"/>
                  </a:cubicBezTo>
                  <a:cubicBezTo>
                    <a:pt x="910464" y="2505996"/>
                    <a:pt x="907180" y="2177797"/>
                    <a:pt x="767830" y="1913565"/>
                  </a:cubicBezTo>
                  <a:cubicBezTo>
                    <a:pt x="759463" y="1897612"/>
                    <a:pt x="750548" y="1881894"/>
                    <a:pt x="741086" y="1866411"/>
                  </a:cubicBezTo>
                  <a:cubicBezTo>
                    <a:pt x="643416" y="1684912"/>
                    <a:pt x="588834" y="1476905"/>
                    <a:pt x="590711" y="1256151"/>
                  </a:cubicBezTo>
                  <a:cubicBezTo>
                    <a:pt x="590789" y="1244186"/>
                    <a:pt x="591102" y="1232222"/>
                    <a:pt x="591571" y="1220336"/>
                  </a:cubicBezTo>
                  <a:cubicBezTo>
                    <a:pt x="616438" y="537273"/>
                    <a:pt x="1180952" y="-5972"/>
                    <a:pt x="1868864" y="50"/>
                  </a:cubicBezTo>
                  <a:cubicBezTo>
                    <a:pt x="2556697" y="5993"/>
                    <a:pt x="3111671" y="558699"/>
                    <a:pt x="3124886" y="124215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CF43D8-6F57-C96C-8A10-A1C4D6178A90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33008F19-AAC0-52D1-7E0F-74F049B97DC3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15A4A1E-C4FC-C995-F825-6AC10F036BDE}"/>
                </a:ext>
              </a:extLst>
            </p:cNvPr>
            <p:cNvSpPr/>
            <p:nvPr/>
          </p:nvSpPr>
          <p:spPr>
            <a:xfrm>
              <a:off x="6576939" y="2254705"/>
              <a:ext cx="1980339" cy="3033901"/>
            </a:xfrm>
            <a:custGeom>
              <a:avLst/>
              <a:gdLst>
                <a:gd name="connsiteX0" fmla="*/ 2340400 w 2515898"/>
                <a:gd name="connsiteY0" fmla="*/ 3230063 h 3854384"/>
                <a:gd name="connsiteX1" fmla="*/ 636613 w 2515898"/>
                <a:gd name="connsiteY1" fmla="*/ 3696595 h 3854384"/>
                <a:gd name="connsiteX2" fmla="*/ 637473 w 2515898"/>
                <a:gd name="connsiteY2" fmla="*/ 3660780 h 3854384"/>
                <a:gd name="connsiteX3" fmla="*/ 487723 w 2515898"/>
                <a:gd name="connsiteY3" fmla="*/ 3051693 h 3854384"/>
                <a:gd name="connsiteX4" fmla="*/ 796138 w 2515898"/>
                <a:gd name="connsiteY4" fmla="*/ 3354946 h 3854384"/>
                <a:gd name="connsiteX5" fmla="*/ 2016502 w 2515898"/>
                <a:gd name="connsiteY5" fmla="*/ 3039337 h 3854384"/>
                <a:gd name="connsiteX6" fmla="*/ 1700815 w 2515898"/>
                <a:gd name="connsiteY6" fmla="*/ 1818973 h 3854384"/>
                <a:gd name="connsiteX7" fmla="*/ 1286754 w 2515898"/>
                <a:gd name="connsiteY7" fmla="*/ 1696358 h 3854384"/>
                <a:gd name="connsiteX8" fmla="*/ 1286520 w 2515898"/>
                <a:gd name="connsiteY8" fmla="*/ 1696358 h 3854384"/>
                <a:gd name="connsiteX9" fmla="*/ 1228731 w 2515898"/>
                <a:gd name="connsiteY9" fmla="*/ 1695811 h 3854384"/>
                <a:gd name="connsiteX10" fmla="*/ 1228184 w 2515898"/>
                <a:gd name="connsiteY10" fmla="*/ 1695811 h 3854384"/>
                <a:gd name="connsiteX11" fmla="*/ 592978 w 2515898"/>
                <a:gd name="connsiteY11" fmla="*/ 1502270 h 3854384"/>
                <a:gd name="connsiteX12" fmla="*/ 164295 w 2515898"/>
                <a:gd name="connsiteY12" fmla="*/ 1053098 h 3854384"/>
                <a:gd name="connsiteX13" fmla="*/ 0 w 2515898"/>
                <a:gd name="connsiteY13" fmla="*/ 454333 h 3854384"/>
                <a:gd name="connsiteX14" fmla="*/ 485846 w 2515898"/>
                <a:gd name="connsiteY14" fmla="*/ 0 h 3854384"/>
                <a:gd name="connsiteX15" fmla="*/ 491477 w 2515898"/>
                <a:gd name="connsiteY15" fmla="*/ 868002 h 3854384"/>
                <a:gd name="connsiteX16" fmla="*/ 1231077 w 2515898"/>
                <a:gd name="connsiteY16" fmla="*/ 1319755 h 3854384"/>
                <a:gd name="connsiteX17" fmla="*/ 1231312 w 2515898"/>
                <a:gd name="connsiteY17" fmla="*/ 1319755 h 3854384"/>
                <a:gd name="connsiteX18" fmla="*/ 1290508 w 2515898"/>
                <a:gd name="connsiteY18" fmla="*/ 1320224 h 3854384"/>
                <a:gd name="connsiteX19" fmla="*/ 1290664 w 2515898"/>
                <a:gd name="connsiteY19" fmla="*/ 1320224 h 3854384"/>
                <a:gd name="connsiteX20" fmla="*/ 1891541 w 2515898"/>
                <a:gd name="connsiteY20" fmla="*/ 1495075 h 3854384"/>
                <a:gd name="connsiteX21" fmla="*/ 1922195 w 2515898"/>
                <a:gd name="connsiteY21" fmla="*/ 1513765 h 3854384"/>
                <a:gd name="connsiteX22" fmla="*/ 2340400 w 2515898"/>
                <a:gd name="connsiteY22" fmla="*/ 3230063 h 3854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15898" h="3854384">
                  <a:moveTo>
                    <a:pt x="2340400" y="3230063"/>
                  </a:moveTo>
                  <a:cubicBezTo>
                    <a:pt x="1991322" y="3822807"/>
                    <a:pt x="1234987" y="4027061"/>
                    <a:pt x="636613" y="3696595"/>
                  </a:cubicBezTo>
                  <a:cubicBezTo>
                    <a:pt x="637082" y="3684709"/>
                    <a:pt x="637395" y="3672745"/>
                    <a:pt x="637473" y="3660780"/>
                  </a:cubicBezTo>
                  <a:cubicBezTo>
                    <a:pt x="639350" y="3440573"/>
                    <a:pt x="585002" y="3232957"/>
                    <a:pt x="487723" y="3051693"/>
                  </a:cubicBezTo>
                  <a:cubicBezTo>
                    <a:pt x="561542" y="3172822"/>
                    <a:pt x="665390" y="3277999"/>
                    <a:pt x="796138" y="3354946"/>
                  </a:cubicBezTo>
                  <a:cubicBezTo>
                    <a:pt x="1220286" y="3604790"/>
                    <a:pt x="1766658" y="3463486"/>
                    <a:pt x="2016502" y="3039337"/>
                  </a:cubicBezTo>
                  <a:cubicBezTo>
                    <a:pt x="2266268" y="2615189"/>
                    <a:pt x="2124963" y="2068817"/>
                    <a:pt x="1700815" y="1818973"/>
                  </a:cubicBezTo>
                  <a:cubicBezTo>
                    <a:pt x="1570302" y="1742104"/>
                    <a:pt x="1428216" y="1702301"/>
                    <a:pt x="1286754" y="1696358"/>
                  </a:cubicBezTo>
                  <a:lnTo>
                    <a:pt x="1286520" y="1696358"/>
                  </a:lnTo>
                  <a:cubicBezTo>
                    <a:pt x="1267205" y="1695498"/>
                    <a:pt x="1247968" y="1695341"/>
                    <a:pt x="1228731" y="1695811"/>
                  </a:cubicBezTo>
                  <a:lnTo>
                    <a:pt x="1228184" y="1695811"/>
                  </a:lnTo>
                  <a:cubicBezTo>
                    <a:pt x="1003677" y="1688773"/>
                    <a:pt x="783860" y="1621991"/>
                    <a:pt x="592978" y="1502270"/>
                  </a:cubicBezTo>
                  <a:cubicBezTo>
                    <a:pt x="420473" y="1394199"/>
                    <a:pt x="271583" y="1242807"/>
                    <a:pt x="164295" y="1053098"/>
                  </a:cubicBezTo>
                  <a:cubicBezTo>
                    <a:pt x="56928" y="863467"/>
                    <a:pt x="3832" y="657883"/>
                    <a:pt x="0" y="454333"/>
                  </a:cubicBezTo>
                  <a:cubicBezTo>
                    <a:pt x="199484" y="348765"/>
                    <a:pt x="367376" y="191430"/>
                    <a:pt x="485846" y="0"/>
                  </a:cubicBezTo>
                  <a:cubicBezTo>
                    <a:pt x="342509" y="261652"/>
                    <a:pt x="333750" y="589303"/>
                    <a:pt x="491477" y="868002"/>
                  </a:cubicBezTo>
                  <a:cubicBezTo>
                    <a:pt x="648890" y="1146232"/>
                    <a:pt x="933532" y="1307399"/>
                    <a:pt x="1231077" y="1319755"/>
                  </a:cubicBezTo>
                  <a:lnTo>
                    <a:pt x="1231312" y="1319755"/>
                  </a:lnTo>
                  <a:cubicBezTo>
                    <a:pt x="1250940" y="1320537"/>
                    <a:pt x="1270724" y="1320771"/>
                    <a:pt x="1290508" y="1320224"/>
                  </a:cubicBezTo>
                  <a:lnTo>
                    <a:pt x="1290664" y="1320224"/>
                  </a:lnTo>
                  <a:cubicBezTo>
                    <a:pt x="1495779" y="1326871"/>
                    <a:pt x="1702223" y="1383564"/>
                    <a:pt x="1891541" y="1495075"/>
                  </a:cubicBezTo>
                  <a:cubicBezTo>
                    <a:pt x="1901863" y="1501175"/>
                    <a:pt x="1912107" y="1507352"/>
                    <a:pt x="1922195" y="1513765"/>
                  </a:cubicBezTo>
                  <a:cubicBezTo>
                    <a:pt x="2501332" y="1876840"/>
                    <a:pt x="2689477" y="2637320"/>
                    <a:pt x="2340400" y="323006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742C6A38-7FA2-6FDB-8157-786F3FC1C5E2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1F8871B-1EFB-E3DA-0327-1ECDEC1F255F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6F52CBC-62AE-AEAB-5492-510A6FB4756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8627327C-A2BA-79D1-B5E2-EE4B33C3FF9A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7DC31A4-6636-4D5D-D4F6-78995B0A2E5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D854F15-ABA9-14F0-999F-2BE7C1DF67D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9C261ADB-62F0-33BA-C002-A98E4AF99C58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873616F-44E0-7438-6433-C08580C543AC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2ACD2E6-BC99-E5DF-A34A-CEA2AB014AB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AC033D74-D540-D256-C8F7-66763856C203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D3F1F14-2920-A694-0B09-E12DF5745924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090D556-0CB9-1C84-37F3-64C99541145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2E426B90-5AB3-516E-84B7-A56FA40A9A16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DECE8F6-91BE-C147-9585-45A4C4BA2A92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F7D6473-2AA7-5678-C614-8F61DF5FFF1A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D1CBF6C3-751B-5C2C-4112-C536DBA88E1B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F89CEFE-B206-D653-D1DB-A0CEDD810BC5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C045571-54CD-8EC7-D25A-C746E947222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BD3E278B-3F2F-F023-62BB-132A9E238A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DB0D3F70-9ED4-4BD0-3B32-D85EC420AA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7DBBD4CF-A035-4442-9D96-EAC84AB3FF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CB99310C-FC3C-C96F-6A3F-8268B710C51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D9C522F9-03A9-076F-5AAB-EDCF1912519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5DF56043-53C5-305B-A6D3-B0F1F4145ED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4E86E563-F7DF-6FCB-26C4-2B415A2BD3DA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B6EE0A35-C648-81BF-C41E-80F9C0C87ABA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801935D-298C-D136-52EB-42C95DE4DDDB}"/>
                </a:ext>
              </a:extLst>
            </p:cNvPr>
            <p:cNvSpPr/>
            <p:nvPr/>
          </p:nvSpPr>
          <p:spPr>
            <a:xfrm>
              <a:off x="5083988" y="3437187"/>
              <a:ext cx="2459691" cy="2687842"/>
            </a:xfrm>
            <a:custGeom>
              <a:avLst/>
              <a:gdLst>
                <a:gd name="connsiteX0" fmla="*/ 2384426 w 3124886"/>
                <a:gd name="connsiteY0" fmla="*/ 1549423 h 3414737"/>
                <a:gd name="connsiteX1" fmla="*/ 2534176 w 3124886"/>
                <a:gd name="connsiteY1" fmla="*/ 2158511 h 3414737"/>
                <a:gd name="connsiteX2" fmla="*/ 2533316 w 3124886"/>
                <a:gd name="connsiteY2" fmla="*/ 2194325 h 3414737"/>
                <a:gd name="connsiteX3" fmla="*/ 1256023 w 3124886"/>
                <a:gd name="connsiteY3" fmla="*/ 3414690 h 3414737"/>
                <a:gd name="connsiteX4" fmla="*/ 0 w 3124886"/>
                <a:gd name="connsiteY4" fmla="*/ 2172508 h 3414737"/>
                <a:gd name="connsiteX5" fmla="*/ 31592 w 3124886"/>
                <a:gd name="connsiteY5" fmla="*/ 2155226 h 3414737"/>
                <a:gd name="connsiteX6" fmla="*/ 484908 w 3124886"/>
                <a:gd name="connsiteY6" fmla="*/ 1719817 h 3414737"/>
                <a:gd name="connsiteX7" fmla="*/ 375743 w 3124886"/>
                <a:gd name="connsiteY7" fmla="*/ 2139821 h 3414737"/>
                <a:gd name="connsiteX8" fmla="*/ 1259307 w 3124886"/>
                <a:gd name="connsiteY8" fmla="*/ 3038790 h 3414737"/>
                <a:gd name="connsiteX9" fmla="*/ 2158276 w 3124886"/>
                <a:gd name="connsiteY9" fmla="*/ 2155226 h 3414737"/>
                <a:gd name="connsiteX10" fmla="*/ 2056071 w 3124886"/>
                <a:gd name="connsiteY10" fmla="*/ 1732876 h 3414737"/>
                <a:gd name="connsiteX11" fmla="*/ 2055758 w 3124886"/>
                <a:gd name="connsiteY11" fmla="*/ 1732251 h 3414737"/>
                <a:gd name="connsiteX12" fmla="*/ 2029170 w 3124886"/>
                <a:gd name="connsiteY12" fmla="*/ 1685332 h 3414737"/>
                <a:gd name="connsiteX13" fmla="*/ 2029014 w 3124886"/>
                <a:gd name="connsiteY13" fmla="*/ 1685019 h 3414737"/>
                <a:gd name="connsiteX14" fmla="*/ 1878717 w 3124886"/>
                <a:gd name="connsiteY14" fmla="*/ 1037458 h 3414737"/>
                <a:gd name="connsiteX15" fmla="*/ 2053334 w 3124886"/>
                <a:gd name="connsiteY15" fmla="*/ 441665 h 3414737"/>
                <a:gd name="connsiteX16" fmla="*/ 2489681 w 3124886"/>
                <a:gd name="connsiteY16" fmla="*/ 0 h 3414737"/>
                <a:gd name="connsiteX17" fmla="*/ 3124886 w 3124886"/>
                <a:gd name="connsiteY17" fmla="*/ 193541 h 3414737"/>
                <a:gd name="connsiteX18" fmla="*/ 2377231 w 3124886"/>
                <a:gd name="connsiteY18" fmla="*/ 632390 h 3414737"/>
                <a:gd name="connsiteX19" fmla="*/ 2356353 w 3124886"/>
                <a:gd name="connsiteY19" fmla="*/ 1499845 h 3414737"/>
                <a:gd name="connsiteX20" fmla="*/ 2356665 w 3124886"/>
                <a:gd name="connsiteY20" fmla="*/ 1500393 h 3414737"/>
                <a:gd name="connsiteX21" fmla="*/ 2384348 w 3124886"/>
                <a:gd name="connsiteY21" fmla="*/ 1549189 h 3414737"/>
                <a:gd name="connsiteX22" fmla="*/ 2384426 w 3124886"/>
                <a:gd name="connsiteY22" fmla="*/ 1549423 h 341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24886" h="3414737">
                  <a:moveTo>
                    <a:pt x="2384426" y="1549423"/>
                  </a:moveTo>
                  <a:cubicBezTo>
                    <a:pt x="2481704" y="1730687"/>
                    <a:pt x="2536052" y="1938304"/>
                    <a:pt x="2534176" y="2158511"/>
                  </a:cubicBezTo>
                  <a:cubicBezTo>
                    <a:pt x="2534097" y="2170475"/>
                    <a:pt x="2533785" y="2182440"/>
                    <a:pt x="2533316" y="2194325"/>
                  </a:cubicBezTo>
                  <a:cubicBezTo>
                    <a:pt x="2508449" y="2877389"/>
                    <a:pt x="1943934" y="3420633"/>
                    <a:pt x="1256023" y="3414690"/>
                  </a:cubicBezTo>
                  <a:cubicBezTo>
                    <a:pt x="568190" y="3408669"/>
                    <a:pt x="13216" y="2855962"/>
                    <a:pt x="0" y="2172508"/>
                  </a:cubicBezTo>
                  <a:cubicBezTo>
                    <a:pt x="10557" y="2166956"/>
                    <a:pt x="21114" y="2161169"/>
                    <a:pt x="31592" y="2155226"/>
                  </a:cubicBezTo>
                  <a:cubicBezTo>
                    <a:pt x="223726" y="2046531"/>
                    <a:pt x="376525" y="1895216"/>
                    <a:pt x="484908" y="1719817"/>
                  </a:cubicBezTo>
                  <a:cubicBezTo>
                    <a:pt x="416485" y="1844622"/>
                    <a:pt x="377073" y="1987569"/>
                    <a:pt x="375743" y="2139821"/>
                  </a:cubicBezTo>
                  <a:cubicBezTo>
                    <a:pt x="371442" y="2632002"/>
                    <a:pt x="767048" y="3034489"/>
                    <a:pt x="1259307" y="3038790"/>
                  </a:cubicBezTo>
                  <a:cubicBezTo>
                    <a:pt x="1751488" y="3043013"/>
                    <a:pt x="2153975" y="2647407"/>
                    <a:pt x="2158276" y="2155226"/>
                  </a:cubicBezTo>
                  <a:cubicBezTo>
                    <a:pt x="2159605" y="2002739"/>
                    <a:pt x="2122539" y="1858933"/>
                    <a:pt x="2056071" y="1732876"/>
                  </a:cubicBezTo>
                  <a:cubicBezTo>
                    <a:pt x="2055914" y="1732720"/>
                    <a:pt x="2055758" y="1732486"/>
                    <a:pt x="2055758" y="1732251"/>
                  </a:cubicBezTo>
                  <a:cubicBezTo>
                    <a:pt x="2047391" y="1716298"/>
                    <a:pt x="2038476" y="1700659"/>
                    <a:pt x="2029170" y="1685332"/>
                  </a:cubicBezTo>
                  <a:cubicBezTo>
                    <a:pt x="2029092" y="1685254"/>
                    <a:pt x="2029092" y="1685176"/>
                    <a:pt x="2029014" y="1685019"/>
                  </a:cubicBezTo>
                  <a:cubicBezTo>
                    <a:pt x="1922586" y="1486865"/>
                    <a:pt x="1870349" y="1262826"/>
                    <a:pt x="1878717" y="1037458"/>
                  </a:cubicBezTo>
                  <a:cubicBezTo>
                    <a:pt x="1886067" y="833986"/>
                    <a:pt x="1942761" y="629419"/>
                    <a:pt x="2053334" y="441665"/>
                  </a:cubicBezTo>
                  <a:cubicBezTo>
                    <a:pt x="2163906" y="253910"/>
                    <a:pt x="2315298" y="105099"/>
                    <a:pt x="2489681" y="0"/>
                  </a:cubicBezTo>
                  <a:cubicBezTo>
                    <a:pt x="2680563" y="119722"/>
                    <a:pt x="2900379" y="186503"/>
                    <a:pt x="3124886" y="193541"/>
                  </a:cubicBezTo>
                  <a:cubicBezTo>
                    <a:pt x="2827029" y="200657"/>
                    <a:pt x="2539493" y="356741"/>
                    <a:pt x="2377231" y="632390"/>
                  </a:cubicBezTo>
                  <a:cubicBezTo>
                    <a:pt x="2214735" y="908275"/>
                    <a:pt x="2217707" y="1235770"/>
                    <a:pt x="2356353" y="1499845"/>
                  </a:cubicBezTo>
                  <a:cubicBezTo>
                    <a:pt x="2356431" y="1500002"/>
                    <a:pt x="2356509" y="1500236"/>
                    <a:pt x="2356665" y="1500393"/>
                  </a:cubicBezTo>
                  <a:cubicBezTo>
                    <a:pt x="2365345" y="1516893"/>
                    <a:pt x="2374573" y="1533236"/>
                    <a:pt x="2384348" y="1549189"/>
                  </a:cubicBezTo>
                  <a:cubicBezTo>
                    <a:pt x="2384348" y="1549267"/>
                    <a:pt x="2384348" y="1549345"/>
                    <a:pt x="2384426" y="154942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5181D91-D13E-10AD-81D5-6EBF2CF2640D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67FEAB38-92FE-8BE9-3955-A42118DE3CF3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94925C3-B896-F073-7EFE-FFCD5927F682}"/>
                </a:ext>
              </a:extLst>
            </p:cNvPr>
            <p:cNvSpPr/>
            <p:nvPr/>
          </p:nvSpPr>
          <p:spPr>
            <a:xfrm>
              <a:off x="3634722" y="1569333"/>
              <a:ext cx="1980339" cy="3033777"/>
            </a:xfrm>
            <a:custGeom>
              <a:avLst/>
              <a:gdLst>
                <a:gd name="connsiteX0" fmla="*/ 2515898 w 2515898"/>
                <a:gd name="connsiteY0" fmla="*/ 3400052 h 3854227"/>
                <a:gd name="connsiteX1" fmla="*/ 2030130 w 2515898"/>
                <a:gd name="connsiteY1" fmla="*/ 3854228 h 3854227"/>
                <a:gd name="connsiteX2" fmla="*/ 2024421 w 2515898"/>
                <a:gd name="connsiteY2" fmla="*/ 2986382 h 3854227"/>
                <a:gd name="connsiteX3" fmla="*/ 1283101 w 2515898"/>
                <a:gd name="connsiteY3" fmla="*/ 2534630 h 3854227"/>
                <a:gd name="connsiteX4" fmla="*/ 1226954 w 2515898"/>
                <a:gd name="connsiteY4" fmla="*/ 2534239 h 3854227"/>
                <a:gd name="connsiteX5" fmla="*/ 624357 w 2515898"/>
                <a:gd name="connsiteY5" fmla="*/ 2359309 h 3854227"/>
                <a:gd name="connsiteX6" fmla="*/ 593704 w 2515898"/>
                <a:gd name="connsiteY6" fmla="*/ 2340620 h 3854227"/>
                <a:gd name="connsiteX7" fmla="*/ 175498 w 2515898"/>
                <a:gd name="connsiteY7" fmla="*/ 624321 h 3854227"/>
                <a:gd name="connsiteX8" fmla="*/ 175577 w 2515898"/>
                <a:gd name="connsiteY8" fmla="*/ 624321 h 3854227"/>
                <a:gd name="connsiteX9" fmla="*/ 1879285 w 2515898"/>
                <a:gd name="connsiteY9" fmla="*/ 157789 h 3854227"/>
                <a:gd name="connsiteX10" fmla="*/ 1878425 w 2515898"/>
                <a:gd name="connsiteY10" fmla="*/ 193604 h 3854227"/>
                <a:gd name="connsiteX11" fmla="*/ 2028801 w 2515898"/>
                <a:gd name="connsiteY11" fmla="*/ 803864 h 3854227"/>
                <a:gd name="connsiteX12" fmla="*/ 1719760 w 2515898"/>
                <a:gd name="connsiteY12" fmla="*/ 499438 h 3854227"/>
                <a:gd name="connsiteX13" fmla="*/ 499474 w 2515898"/>
                <a:gd name="connsiteY13" fmla="*/ 815047 h 3854227"/>
                <a:gd name="connsiteX14" fmla="*/ 815083 w 2515898"/>
                <a:gd name="connsiteY14" fmla="*/ 2035411 h 3854227"/>
                <a:gd name="connsiteX15" fmla="*/ 1229144 w 2515898"/>
                <a:gd name="connsiteY15" fmla="*/ 2158026 h 3854227"/>
                <a:gd name="connsiteX16" fmla="*/ 1287714 w 2515898"/>
                <a:gd name="connsiteY16" fmla="*/ 2158574 h 3854227"/>
                <a:gd name="connsiteX17" fmla="*/ 1922920 w 2515898"/>
                <a:gd name="connsiteY17" fmla="*/ 2352115 h 3854227"/>
                <a:gd name="connsiteX18" fmla="*/ 2351604 w 2515898"/>
                <a:gd name="connsiteY18" fmla="*/ 2801286 h 3854227"/>
                <a:gd name="connsiteX19" fmla="*/ 2515898 w 2515898"/>
                <a:gd name="connsiteY19" fmla="*/ 3400052 h 3854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15898" h="3854227">
                  <a:moveTo>
                    <a:pt x="2515898" y="3400052"/>
                  </a:moveTo>
                  <a:cubicBezTo>
                    <a:pt x="2316492" y="3505620"/>
                    <a:pt x="2148601" y="3662876"/>
                    <a:pt x="2030130" y="3854228"/>
                  </a:cubicBezTo>
                  <a:cubicBezTo>
                    <a:pt x="2173389" y="3592576"/>
                    <a:pt x="2182148" y="3265003"/>
                    <a:pt x="2024421" y="2986382"/>
                  </a:cubicBezTo>
                  <a:cubicBezTo>
                    <a:pt x="1866617" y="2707605"/>
                    <a:pt x="1581193" y="2546438"/>
                    <a:pt x="1283101" y="2534630"/>
                  </a:cubicBezTo>
                  <a:cubicBezTo>
                    <a:pt x="1264411" y="2533848"/>
                    <a:pt x="1245644" y="2533691"/>
                    <a:pt x="1226954" y="2534239"/>
                  </a:cubicBezTo>
                  <a:cubicBezTo>
                    <a:pt x="1021292" y="2527826"/>
                    <a:pt x="814145" y="2471133"/>
                    <a:pt x="624357" y="2359309"/>
                  </a:cubicBezTo>
                  <a:cubicBezTo>
                    <a:pt x="614035" y="2353210"/>
                    <a:pt x="603791" y="2347032"/>
                    <a:pt x="593704" y="2340620"/>
                  </a:cubicBezTo>
                  <a:cubicBezTo>
                    <a:pt x="14566" y="1977544"/>
                    <a:pt x="-173579" y="1217065"/>
                    <a:pt x="175498" y="624321"/>
                  </a:cubicBezTo>
                  <a:lnTo>
                    <a:pt x="175577" y="624321"/>
                  </a:lnTo>
                  <a:cubicBezTo>
                    <a:pt x="524654" y="31577"/>
                    <a:pt x="1280911" y="-172677"/>
                    <a:pt x="1879285" y="157789"/>
                  </a:cubicBezTo>
                  <a:cubicBezTo>
                    <a:pt x="1878816" y="169675"/>
                    <a:pt x="1878503" y="181640"/>
                    <a:pt x="1878425" y="193604"/>
                  </a:cubicBezTo>
                  <a:cubicBezTo>
                    <a:pt x="1876548" y="414358"/>
                    <a:pt x="1931131" y="622366"/>
                    <a:pt x="2028801" y="803864"/>
                  </a:cubicBezTo>
                  <a:cubicBezTo>
                    <a:pt x="1954981" y="682266"/>
                    <a:pt x="1850899" y="576698"/>
                    <a:pt x="1719760" y="499438"/>
                  </a:cubicBezTo>
                  <a:cubicBezTo>
                    <a:pt x="1295612" y="249594"/>
                    <a:pt x="749240" y="390977"/>
                    <a:pt x="499474" y="815047"/>
                  </a:cubicBezTo>
                  <a:cubicBezTo>
                    <a:pt x="249631" y="1239195"/>
                    <a:pt x="391013" y="1785567"/>
                    <a:pt x="815083" y="2035411"/>
                  </a:cubicBezTo>
                  <a:cubicBezTo>
                    <a:pt x="945596" y="2112280"/>
                    <a:pt x="1087683" y="2152083"/>
                    <a:pt x="1229144" y="2158026"/>
                  </a:cubicBezTo>
                  <a:cubicBezTo>
                    <a:pt x="1248693" y="2158886"/>
                    <a:pt x="1268243" y="2159043"/>
                    <a:pt x="1287714" y="2158574"/>
                  </a:cubicBezTo>
                  <a:cubicBezTo>
                    <a:pt x="1512222" y="2165612"/>
                    <a:pt x="1732038" y="2232393"/>
                    <a:pt x="1922920" y="2352115"/>
                  </a:cubicBezTo>
                  <a:cubicBezTo>
                    <a:pt x="2095426" y="2460185"/>
                    <a:pt x="2244316" y="2611577"/>
                    <a:pt x="2351604" y="2801286"/>
                  </a:cubicBezTo>
                  <a:cubicBezTo>
                    <a:pt x="2458970" y="2990918"/>
                    <a:pt x="2512067" y="3196501"/>
                    <a:pt x="2515898" y="3400052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1E0EA7B-7520-696D-773F-2DB4E8512572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CD1A23-10A4-34EA-C4AB-D098ABAA763D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1353794-7EC8-C3A9-1541-DDEF497E2540}"/>
                </a:ext>
              </a:extLst>
            </p:cNvPr>
            <p:cNvSpPr/>
            <p:nvPr/>
          </p:nvSpPr>
          <p:spPr>
            <a:xfrm>
              <a:off x="5510791" y="1594816"/>
              <a:ext cx="3061206" cy="1851419"/>
            </a:xfrm>
            <a:custGeom>
              <a:avLst/>
              <a:gdLst>
                <a:gd name="connsiteX0" fmla="*/ 3276669 w 3889073"/>
                <a:gd name="connsiteY0" fmla="*/ 2352115 h 2352114"/>
                <a:gd name="connsiteX1" fmla="*/ 3246016 w 3889073"/>
                <a:gd name="connsiteY1" fmla="*/ 2333425 h 2352114"/>
                <a:gd name="connsiteX2" fmla="*/ 2645139 w 3889073"/>
                <a:gd name="connsiteY2" fmla="*/ 2158573 h 2352114"/>
                <a:gd name="connsiteX3" fmla="*/ 3060607 w 3889073"/>
                <a:gd name="connsiteY3" fmla="*/ 2043152 h 2352114"/>
                <a:gd name="connsiteX4" fmla="*/ 3397329 w 3889073"/>
                <a:gd name="connsiteY4" fmla="*/ 828497 h 2352114"/>
                <a:gd name="connsiteX5" fmla="*/ 2182674 w 3889073"/>
                <a:gd name="connsiteY5" fmla="*/ 491696 h 2352114"/>
                <a:gd name="connsiteX6" fmla="*/ 1869020 w 3889073"/>
                <a:gd name="connsiteY6" fmla="*/ 789632 h 2352114"/>
                <a:gd name="connsiteX7" fmla="*/ 1840712 w 3889073"/>
                <a:gd name="connsiteY7" fmla="*/ 837646 h 2352114"/>
                <a:gd name="connsiteX8" fmla="*/ 1840321 w 3889073"/>
                <a:gd name="connsiteY8" fmla="*/ 838350 h 2352114"/>
                <a:gd name="connsiteX9" fmla="*/ 1354475 w 3889073"/>
                <a:gd name="connsiteY9" fmla="*/ 1292682 h 2352114"/>
                <a:gd name="connsiteX10" fmla="*/ 751174 w 3889073"/>
                <a:gd name="connsiteY10" fmla="*/ 1439383 h 2352114"/>
                <a:gd name="connsiteX11" fmla="*/ 150532 w 3889073"/>
                <a:gd name="connsiteY11" fmla="*/ 1282360 h 2352114"/>
                <a:gd name="connsiteX12" fmla="*/ 0 w 3889073"/>
                <a:gd name="connsiteY12" fmla="*/ 634408 h 2352114"/>
                <a:gd name="connsiteX13" fmla="*/ 754458 w 3889073"/>
                <a:gd name="connsiteY13" fmla="*/ 1063483 h 2352114"/>
                <a:gd name="connsiteX14" fmla="*/ 1517206 w 3889073"/>
                <a:gd name="connsiteY14" fmla="*/ 645747 h 2352114"/>
                <a:gd name="connsiteX15" fmla="*/ 1544262 w 3889073"/>
                <a:gd name="connsiteY15" fmla="*/ 599923 h 2352114"/>
                <a:gd name="connsiteX16" fmla="*/ 1997578 w 3889073"/>
                <a:gd name="connsiteY16" fmla="*/ 164514 h 2352114"/>
                <a:gd name="connsiteX17" fmla="*/ 2029170 w 3889073"/>
                <a:gd name="connsiteY17" fmla="*/ 147232 h 2352114"/>
                <a:gd name="connsiteX18" fmla="*/ 3724512 w 3889073"/>
                <a:gd name="connsiteY18" fmla="*/ 643323 h 2352114"/>
                <a:gd name="connsiteX19" fmla="*/ 3276669 w 3889073"/>
                <a:gd name="connsiteY19" fmla="*/ 2352115 h 235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889073" h="2352114">
                  <a:moveTo>
                    <a:pt x="3276669" y="2352115"/>
                  </a:moveTo>
                  <a:cubicBezTo>
                    <a:pt x="3266582" y="2345702"/>
                    <a:pt x="3256338" y="2339525"/>
                    <a:pt x="3246016" y="2333425"/>
                  </a:cubicBezTo>
                  <a:cubicBezTo>
                    <a:pt x="3056697" y="2221914"/>
                    <a:pt x="2850254" y="2165220"/>
                    <a:pt x="2645139" y="2158573"/>
                  </a:cubicBezTo>
                  <a:cubicBezTo>
                    <a:pt x="2786444" y="2154976"/>
                    <a:pt x="2929000" y="2117598"/>
                    <a:pt x="3060607" y="2043152"/>
                  </a:cubicBezTo>
                  <a:cubicBezTo>
                    <a:pt x="3488978" y="1800737"/>
                    <a:pt x="3639744" y="1256868"/>
                    <a:pt x="3397329" y="828497"/>
                  </a:cubicBezTo>
                  <a:cubicBezTo>
                    <a:pt x="3154914" y="400048"/>
                    <a:pt x="2611123" y="249281"/>
                    <a:pt x="2182674" y="491696"/>
                  </a:cubicBezTo>
                  <a:cubicBezTo>
                    <a:pt x="2050597" y="566454"/>
                    <a:pt x="1944951" y="669832"/>
                    <a:pt x="1869020" y="789632"/>
                  </a:cubicBezTo>
                  <a:cubicBezTo>
                    <a:pt x="1859089" y="805350"/>
                    <a:pt x="1849627" y="821381"/>
                    <a:pt x="1840712" y="837646"/>
                  </a:cubicBezTo>
                  <a:cubicBezTo>
                    <a:pt x="1840556" y="837881"/>
                    <a:pt x="1840478" y="838115"/>
                    <a:pt x="1840321" y="838350"/>
                  </a:cubicBezTo>
                  <a:cubicBezTo>
                    <a:pt x="1721851" y="1029779"/>
                    <a:pt x="1553959" y="1187115"/>
                    <a:pt x="1354475" y="1292682"/>
                  </a:cubicBezTo>
                  <a:cubicBezTo>
                    <a:pt x="1174618" y="1388006"/>
                    <a:pt x="969113" y="1441259"/>
                    <a:pt x="751174" y="1439383"/>
                  </a:cubicBezTo>
                  <a:cubicBezTo>
                    <a:pt x="533313" y="1437506"/>
                    <a:pt x="328746" y="1380734"/>
                    <a:pt x="150532" y="1282360"/>
                  </a:cubicBezTo>
                  <a:cubicBezTo>
                    <a:pt x="158821" y="1056836"/>
                    <a:pt x="106506" y="832719"/>
                    <a:pt x="0" y="634408"/>
                  </a:cubicBezTo>
                  <a:cubicBezTo>
                    <a:pt x="154911" y="889335"/>
                    <a:pt x="434236" y="1060746"/>
                    <a:pt x="754458" y="1063483"/>
                  </a:cubicBezTo>
                  <a:cubicBezTo>
                    <a:pt x="1075463" y="1066298"/>
                    <a:pt x="1358306" y="899032"/>
                    <a:pt x="1517206" y="645747"/>
                  </a:cubicBezTo>
                  <a:cubicBezTo>
                    <a:pt x="1526824" y="630811"/>
                    <a:pt x="1535739" y="615484"/>
                    <a:pt x="1544262" y="599923"/>
                  </a:cubicBezTo>
                  <a:cubicBezTo>
                    <a:pt x="1652645" y="424524"/>
                    <a:pt x="1805445" y="273210"/>
                    <a:pt x="1997578" y="164514"/>
                  </a:cubicBezTo>
                  <a:cubicBezTo>
                    <a:pt x="2008057" y="158571"/>
                    <a:pt x="2018613" y="152784"/>
                    <a:pt x="2029170" y="147232"/>
                  </a:cubicBezTo>
                  <a:cubicBezTo>
                    <a:pt x="2633253" y="-172599"/>
                    <a:pt x="3385756" y="44714"/>
                    <a:pt x="3724512" y="643323"/>
                  </a:cubicBezTo>
                  <a:cubicBezTo>
                    <a:pt x="4063267" y="1242088"/>
                    <a:pt x="3862063" y="1999205"/>
                    <a:pt x="3276669" y="235211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18363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1.13889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94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5938 -0.54005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69" y="-2701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7331 0.58843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59" y="2942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1277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38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938 0.56944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969" y="2847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469 -0.54028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34" y="-2701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0" dur="2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2" dur="2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4" dur="2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6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8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40" dur="2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E76F05-0B1B-A070-43F3-06E3762E4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21EF0968-9C20-91A0-94D0-43830221799B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3" name="Group 22">
            <a:extLst>
              <a:ext uri="{FF2B5EF4-FFF2-40B4-BE49-F238E27FC236}">
                <a16:creationId xmlns:a16="http://schemas.microsoft.com/office/drawing/2014/main" id="{D7695EED-0716-339F-2DD0-1F99FE265059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17226E2-54C7-F587-3EE8-1A35A4FED249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17B4FCB-FB70-FE53-EB00-C8B9087E5FC7}"/>
                </a:ext>
              </a:extLst>
            </p:cNvPr>
            <p:cNvSpPr/>
            <p:nvPr/>
          </p:nvSpPr>
          <p:spPr>
            <a:xfrm>
              <a:off x="4333982" y="4246434"/>
              <a:ext cx="2953948" cy="1919637"/>
            </a:xfrm>
            <a:custGeom>
              <a:avLst/>
              <a:gdLst>
                <a:gd name="connsiteX0" fmla="*/ 3697589 w 3697588"/>
                <a:gd name="connsiteY0" fmla="*/ 496935 h 2402894"/>
                <a:gd name="connsiteX1" fmla="*/ 2861267 w 3697588"/>
                <a:gd name="connsiteY1" fmla="*/ 440240 h 2402894"/>
                <a:gd name="connsiteX2" fmla="*/ 2390804 w 3697588"/>
                <a:gd name="connsiteY2" fmla="*/ 1133570 h 2402894"/>
                <a:gd name="connsiteX3" fmla="*/ 2390804 w 3697588"/>
                <a:gd name="connsiteY3" fmla="*/ 1133717 h 2402894"/>
                <a:gd name="connsiteX4" fmla="*/ 2391468 w 3697588"/>
                <a:gd name="connsiteY4" fmla="*/ 1269106 h 2402894"/>
                <a:gd name="connsiteX5" fmla="*/ 2391468 w 3697588"/>
                <a:gd name="connsiteY5" fmla="*/ 1269253 h 2402894"/>
                <a:gd name="connsiteX6" fmla="*/ 2276824 w 3697588"/>
                <a:gd name="connsiteY6" fmla="*/ 1720154 h 2402894"/>
                <a:gd name="connsiteX7" fmla="*/ 2216291 w 3697588"/>
                <a:gd name="connsiteY7" fmla="*/ 1831846 h 2402894"/>
                <a:gd name="connsiteX8" fmla="*/ 682726 w 3697588"/>
                <a:gd name="connsiteY8" fmla="*/ 2286585 h 2402894"/>
                <a:gd name="connsiteX9" fmla="*/ 67795 w 3697588"/>
                <a:gd name="connsiteY9" fmla="*/ 810011 h 2402894"/>
                <a:gd name="connsiteX10" fmla="*/ 192922 w 3697588"/>
                <a:gd name="connsiteY10" fmla="*/ 787643 h 2402894"/>
                <a:gd name="connsiteX11" fmla="*/ 617395 w 3697588"/>
                <a:gd name="connsiteY11" fmla="*/ 595708 h 2402894"/>
                <a:gd name="connsiteX12" fmla="*/ 436754 w 3697588"/>
                <a:gd name="connsiteY12" fmla="*/ 844928 h 2402894"/>
                <a:gd name="connsiteX13" fmla="*/ 835168 w 3697588"/>
                <a:gd name="connsiteY13" fmla="*/ 1966127 h 2402894"/>
                <a:gd name="connsiteX14" fmla="*/ 1956365 w 3697588"/>
                <a:gd name="connsiteY14" fmla="*/ 1567713 h 2402894"/>
                <a:gd name="connsiteX15" fmla="*/ 2035650 w 3697588"/>
                <a:gd name="connsiteY15" fmla="*/ 1270951 h 2402894"/>
                <a:gd name="connsiteX16" fmla="*/ 2035650 w 3697588"/>
                <a:gd name="connsiteY16" fmla="*/ 1270730 h 2402894"/>
                <a:gd name="connsiteX17" fmla="*/ 2034985 w 3697588"/>
                <a:gd name="connsiteY17" fmla="*/ 1134899 h 2402894"/>
                <a:gd name="connsiteX18" fmla="*/ 2034985 w 3697588"/>
                <a:gd name="connsiteY18" fmla="*/ 1134677 h 2402894"/>
                <a:gd name="connsiteX19" fmla="*/ 2210163 w 3697588"/>
                <a:gd name="connsiteY19" fmla="*/ 570756 h 2402894"/>
                <a:gd name="connsiteX20" fmla="*/ 2705726 w 3697588"/>
                <a:gd name="connsiteY20" fmla="*/ 121258 h 2402894"/>
                <a:gd name="connsiteX21" fmla="*/ 3365172 w 3697588"/>
                <a:gd name="connsiteY21" fmla="*/ 7794 h 2402894"/>
                <a:gd name="connsiteX22" fmla="*/ 3697589 w 3697588"/>
                <a:gd name="connsiteY22" fmla="*/ 496935 h 2402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97588" h="2402894">
                  <a:moveTo>
                    <a:pt x="3697589" y="496935"/>
                  </a:moveTo>
                  <a:cubicBezTo>
                    <a:pt x="3457005" y="336373"/>
                    <a:pt x="3140017" y="304335"/>
                    <a:pt x="2861267" y="440240"/>
                  </a:cubicBezTo>
                  <a:cubicBezTo>
                    <a:pt x="2582740" y="575997"/>
                    <a:pt x="2412729" y="845297"/>
                    <a:pt x="2390804" y="1133570"/>
                  </a:cubicBezTo>
                  <a:lnTo>
                    <a:pt x="2390804" y="1133717"/>
                  </a:lnTo>
                  <a:cubicBezTo>
                    <a:pt x="2387408" y="1178527"/>
                    <a:pt x="2387556" y="1223853"/>
                    <a:pt x="2391468" y="1269106"/>
                  </a:cubicBezTo>
                  <a:lnTo>
                    <a:pt x="2391468" y="1269253"/>
                  </a:lnTo>
                  <a:cubicBezTo>
                    <a:pt x="2383570" y="1421178"/>
                    <a:pt x="2346290" y="1574209"/>
                    <a:pt x="2276824" y="1720154"/>
                  </a:cubicBezTo>
                  <a:cubicBezTo>
                    <a:pt x="2258442" y="1758836"/>
                    <a:pt x="2238215" y="1796116"/>
                    <a:pt x="2216291" y="1831846"/>
                  </a:cubicBezTo>
                  <a:cubicBezTo>
                    <a:pt x="1900999" y="2347487"/>
                    <a:pt x="1240668" y="2552046"/>
                    <a:pt x="682726" y="2286585"/>
                  </a:cubicBezTo>
                  <a:cubicBezTo>
                    <a:pt x="124785" y="2021271"/>
                    <a:pt x="-133221" y="1379912"/>
                    <a:pt x="67795" y="810011"/>
                  </a:cubicBezTo>
                  <a:cubicBezTo>
                    <a:pt x="109430" y="804770"/>
                    <a:pt x="151213" y="797387"/>
                    <a:pt x="192922" y="787643"/>
                  </a:cubicBezTo>
                  <a:cubicBezTo>
                    <a:pt x="350604" y="750880"/>
                    <a:pt x="493522" y="684441"/>
                    <a:pt x="617395" y="595708"/>
                  </a:cubicBezTo>
                  <a:cubicBezTo>
                    <a:pt x="544311" y="664952"/>
                    <a:pt x="482597" y="748592"/>
                    <a:pt x="436754" y="844928"/>
                  </a:cubicBezTo>
                  <a:cubicBezTo>
                    <a:pt x="237141" y="1264529"/>
                    <a:pt x="415493" y="1766587"/>
                    <a:pt x="835168" y="1966127"/>
                  </a:cubicBezTo>
                  <a:cubicBezTo>
                    <a:pt x="1254768" y="2165739"/>
                    <a:pt x="1756826" y="1987387"/>
                    <a:pt x="1956365" y="1567713"/>
                  </a:cubicBezTo>
                  <a:cubicBezTo>
                    <a:pt x="2002135" y="1471598"/>
                    <a:pt x="2027972" y="1371127"/>
                    <a:pt x="2035650" y="1270951"/>
                  </a:cubicBezTo>
                  <a:lnTo>
                    <a:pt x="2035650" y="1270730"/>
                  </a:lnTo>
                  <a:cubicBezTo>
                    <a:pt x="2039193" y="1225256"/>
                    <a:pt x="2038898" y="1179856"/>
                    <a:pt x="2034985" y="1134899"/>
                  </a:cubicBezTo>
                  <a:lnTo>
                    <a:pt x="2034985" y="1134677"/>
                  </a:lnTo>
                  <a:cubicBezTo>
                    <a:pt x="2045542" y="934990"/>
                    <a:pt x="2106075" y="740767"/>
                    <a:pt x="2210163" y="570756"/>
                  </a:cubicBezTo>
                  <a:cubicBezTo>
                    <a:pt x="2325103" y="383102"/>
                    <a:pt x="2493194" y="224829"/>
                    <a:pt x="2705726" y="121258"/>
                  </a:cubicBezTo>
                  <a:cubicBezTo>
                    <a:pt x="2918257" y="17613"/>
                    <a:pt x="3146439" y="-17305"/>
                    <a:pt x="3365172" y="7794"/>
                  </a:cubicBezTo>
                  <a:cubicBezTo>
                    <a:pt x="3433235" y="195522"/>
                    <a:pt x="3547584" y="364204"/>
                    <a:pt x="3697589" y="49693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FB88C44-5A9A-4C07-2BF6-26251EDEB25E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10DBB47-9E66-DC54-616F-665EEBED01E2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A60D126-DD64-36ED-270B-4CBECC4A5404}"/>
                </a:ext>
              </a:extLst>
            </p:cNvPr>
            <p:cNvSpPr/>
            <p:nvPr/>
          </p:nvSpPr>
          <p:spPr>
            <a:xfrm>
              <a:off x="3315058" y="3042558"/>
              <a:ext cx="2784591" cy="2110352"/>
            </a:xfrm>
            <a:custGeom>
              <a:avLst/>
              <a:gdLst>
                <a:gd name="connsiteX0" fmla="*/ 3485596 w 3485596"/>
                <a:gd name="connsiteY0" fmla="*/ 2077701 h 2641621"/>
                <a:gd name="connsiteX1" fmla="*/ 3310418 w 3485596"/>
                <a:gd name="connsiteY1" fmla="*/ 2641622 h 2641621"/>
                <a:gd name="connsiteX2" fmla="*/ 2833385 w 3485596"/>
                <a:gd name="connsiteY2" fmla="*/ 1953460 h 2641621"/>
                <a:gd name="connsiteX3" fmla="*/ 1998023 w 3485596"/>
                <a:gd name="connsiteY3" fmla="*/ 2017906 h 2641621"/>
                <a:gd name="connsiteX4" fmla="*/ 1997949 w 3485596"/>
                <a:gd name="connsiteY4" fmla="*/ 2017980 h 2641621"/>
                <a:gd name="connsiteX5" fmla="*/ 1892901 w 3485596"/>
                <a:gd name="connsiteY5" fmla="*/ 2102652 h 2641621"/>
                <a:gd name="connsiteX6" fmla="*/ 1892828 w 3485596"/>
                <a:gd name="connsiteY6" fmla="*/ 2102652 h 2641621"/>
                <a:gd name="connsiteX7" fmla="*/ 1468355 w 3485596"/>
                <a:gd name="connsiteY7" fmla="*/ 2294588 h 2641621"/>
                <a:gd name="connsiteX8" fmla="*/ 1343228 w 3485596"/>
                <a:gd name="connsiteY8" fmla="*/ 2316956 h 2641621"/>
                <a:gd name="connsiteX9" fmla="*/ 31571 w 3485596"/>
                <a:gd name="connsiteY9" fmla="*/ 1401424 h 2641621"/>
                <a:gd name="connsiteX10" fmla="*/ 802634 w 3485596"/>
                <a:gd name="connsiteY10" fmla="*/ 0 h 2641621"/>
                <a:gd name="connsiteX11" fmla="*/ 898085 w 3485596"/>
                <a:gd name="connsiteY11" fmla="*/ 83861 h 2641621"/>
                <a:gd name="connsiteX12" fmla="*/ 1313109 w 3485596"/>
                <a:gd name="connsiteY12" fmla="*/ 296097 h 2641621"/>
                <a:gd name="connsiteX13" fmla="*/ 1005348 w 3485596"/>
                <a:gd name="connsiteY13" fmla="*/ 310197 h 2641621"/>
                <a:gd name="connsiteX14" fmla="*/ 377128 w 3485596"/>
                <a:gd name="connsiteY14" fmla="*/ 1320737 h 2641621"/>
                <a:gd name="connsiteX15" fmla="*/ 1387668 w 3485596"/>
                <a:gd name="connsiteY15" fmla="*/ 1948956 h 2641621"/>
                <a:gd name="connsiteX16" fmla="*/ 1669518 w 3485596"/>
                <a:gd name="connsiteY16" fmla="*/ 1825675 h 2641621"/>
                <a:gd name="connsiteX17" fmla="*/ 1669666 w 3485596"/>
                <a:gd name="connsiteY17" fmla="*/ 1825601 h 2641621"/>
                <a:gd name="connsiteX18" fmla="*/ 1774787 w 3485596"/>
                <a:gd name="connsiteY18" fmla="*/ 1740928 h 2641621"/>
                <a:gd name="connsiteX19" fmla="*/ 1774861 w 3485596"/>
                <a:gd name="connsiteY19" fmla="*/ 1740854 h 2641621"/>
                <a:gd name="connsiteX20" fmla="*/ 2325347 w 3485596"/>
                <a:gd name="connsiteY20" fmla="*/ 1525886 h 2641621"/>
                <a:gd name="connsiteX21" fmla="*/ 2985826 w 3485596"/>
                <a:gd name="connsiteY21" fmla="*/ 1633001 h 2641621"/>
                <a:gd name="connsiteX22" fmla="*/ 3485596 w 3485596"/>
                <a:gd name="connsiteY22" fmla="*/ 2077701 h 264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485596" h="2641621">
                  <a:moveTo>
                    <a:pt x="3485596" y="2077701"/>
                  </a:moveTo>
                  <a:cubicBezTo>
                    <a:pt x="3381508" y="2247712"/>
                    <a:pt x="3320975" y="2441935"/>
                    <a:pt x="3310418" y="2641622"/>
                  </a:cubicBezTo>
                  <a:cubicBezTo>
                    <a:pt x="3285614" y="2353867"/>
                    <a:pt x="3113094" y="2086412"/>
                    <a:pt x="2833385" y="1953460"/>
                  </a:cubicBezTo>
                  <a:cubicBezTo>
                    <a:pt x="2553528" y="1820360"/>
                    <a:pt x="2237056" y="1855351"/>
                    <a:pt x="1998023" y="2017906"/>
                  </a:cubicBezTo>
                  <a:lnTo>
                    <a:pt x="1997949" y="2017980"/>
                  </a:lnTo>
                  <a:cubicBezTo>
                    <a:pt x="1960965" y="2043152"/>
                    <a:pt x="1925752" y="2071426"/>
                    <a:pt x="1892901" y="2102652"/>
                  </a:cubicBezTo>
                  <a:lnTo>
                    <a:pt x="1892828" y="2102652"/>
                  </a:lnTo>
                  <a:cubicBezTo>
                    <a:pt x="1768955" y="2191386"/>
                    <a:pt x="1626037" y="2257825"/>
                    <a:pt x="1468355" y="2294588"/>
                  </a:cubicBezTo>
                  <a:cubicBezTo>
                    <a:pt x="1426646" y="2304332"/>
                    <a:pt x="1384863" y="2311715"/>
                    <a:pt x="1343228" y="2316956"/>
                  </a:cubicBezTo>
                  <a:cubicBezTo>
                    <a:pt x="743503" y="2391737"/>
                    <a:pt x="171905" y="2003068"/>
                    <a:pt x="31571" y="1401424"/>
                  </a:cubicBezTo>
                  <a:cubicBezTo>
                    <a:pt x="-108837" y="799780"/>
                    <a:pt x="231700" y="198210"/>
                    <a:pt x="802634" y="0"/>
                  </a:cubicBezTo>
                  <a:cubicBezTo>
                    <a:pt x="832606" y="29307"/>
                    <a:pt x="864423" y="57285"/>
                    <a:pt x="898085" y="83861"/>
                  </a:cubicBezTo>
                  <a:cubicBezTo>
                    <a:pt x="1025206" y="184184"/>
                    <a:pt x="1166352" y="254684"/>
                    <a:pt x="1313109" y="296097"/>
                  </a:cubicBezTo>
                  <a:cubicBezTo>
                    <a:pt x="1213376" y="282071"/>
                    <a:pt x="1109362" y="285910"/>
                    <a:pt x="1005348" y="310197"/>
                  </a:cubicBezTo>
                  <a:cubicBezTo>
                    <a:pt x="552823" y="415762"/>
                    <a:pt x="271564" y="868213"/>
                    <a:pt x="377128" y="1320737"/>
                  </a:cubicBezTo>
                  <a:cubicBezTo>
                    <a:pt x="482693" y="1773262"/>
                    <a:pt x="935144" y="2054521"/>
                    <a:pt x="1387668" y="1948956"/>
                  </a:cubicBezTo>
                  <a:cubicBezTo>
                    <a:pt x="1491461" y="1924743"/>
                    <a:pt x="1586321" y="1882296"/>
                    <a:pt x="1669518" y="1825675"/>
                  </a:cubicBezTo>
                  <a:cubicBezTo>
                    <a:pt x="1669592" y="1825675"/>
                    <a:pt x="1669592" y="1825601"/>
                    <a:pt x="1669666" y="1825601"/>
                  </a:cubicBezTo>
                  <a:cubicBezTo>
                    <a:pt x="1707167" y="1800059"/>
                    <a:pt x="1742232" y="1771785"/>
                    <a:pt x="1774787" y="1740928"/>
                  </a:cubicBezTo>
                  <a:lnTo>
                    <a:pt x="1774861" y="1740854"/>
                  </a:lnTo>
                  <a:cubicBezTo>
                    <a:pt x="1937637" y="1624364"/>
                    <a:pt x="2127358" y="1550543"/>
                    <a:pt x="2325347" y="1525886"/>
                  </a:cubicBezTo>
                  <a:cubicBezTo>
                    <a:pt x="2543784" y="1498646"/>
                    <a:pt x="2772261" y="1531423"/>
                    <a:pt x="2985826" y="1633001"/>
                  </a:cubicBezTo>
                  <a:cubicBezTo>
                    <a:pt x="3199317" y="1734506"/>
                    <a:pt x="3368885" y="1891081"/>
                    <a:pt x="3485596" y="2077701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CCFF33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470BF6B-0D86-D431-2FA5-F2F504BBFB9D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E7E18F6A-2149-E451-9476-0575F67292B9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6F24CBA-74B6-C8E0-F216-32A8FD75A714}"/>
                </a:ext>
              </a:extLst>
            </p:cNvPr>
            <p:cNvSpPr/>
            <p:nvPr/>
          </p:nvSpPr>
          <p:spPr>
            <a:xfrm>
              <a:off x="3669065" y="1403764"/>
              <a:ext cx="1557758" cy="3029536"/>
            </a:xfrm>
            <a:custGeom>
              <a:avLst/>
              <a:gdLst>
                <a:gd name="connsiteX0" fmla="*/ 1882221 w 1949915"/>
                <a:gd name="connsiteY0" fmla="*/ 3577237 h 3792204"/>
                <a:gd name="connsiteX1" fmla="*/ 1331735 w 1949915"/>
                <a:gd name="connsiteY1" fmla="*/ 3792204 h 3792204"/>
                <a:gd name="connsiteX2" fmla="*/ 1572762 w 1949915"/>
                <a:gd name="connsiteY2" fmla="*/ 2989767 h 3792204"/>
                <a:gd name="connsiteX3" fmla="*/ 1001163 w 1949915"/>
                <a:gd name="connsiteY3" fmla="*/ 2376755 h 3792204"/>
                <a:gd name="connsiteX4" fmla="*/ 1001089 w 1949915"/>
                <a:gd name="connsiteY4" fmla="*/ 2376755 h 3792204"/>
                <a:gd name="connsiteX5" fmla="*/ 869983 w 1949915"/>
                <a:gd name="connsiteY5" fmla="*/ 2347447 h 3792204"/>
                <a:gd name="connsiteX6" fmla="*/ 454959 w 1949915"/>
                <a:gd name="connsiteY6" fmla="*/ 2135211 h 3792204"/>
                <a:gd name="connsiteX7" fmla="*/ 359508 w 1949915"/>
                <a:gd name="connsiteY7" fmla="*/ 2051350 h 3792204"/>
                <a:gd name="connsiteX8" fmla="*/ 257487 w 1949915"/>
                <a:gd name="connsiteY8" fmla="*/ 454964 h 3792204"/>
                <a:gd name="connsiteX9" fmla="*/ 1833941 w 1949915"/>
                <a:gd name="connsiteY9" fmla="*/ 184040 h 3792204"/>
                <a:gd name="connsiteX10" fmla="*/ 1827888 w 1949915"/>
                <a:gd name="connsiteY10" fmla="*/ 311013 h 3792204"/>
                <a:gd name="connsiteX11" fmla="*/ 1920460 w 1949915"/>
                <a:gd name="connsiteY11" fmla="*/ 767450 h 3792204"/>
                <a:gd name="connsiteX12" fmla="*/ 1717747 w 1949915"/>
                <a:gd name="connsiteY12" fmla="*/ 535946 h 3792204"/>
                <a:gd name="connsiteX13" fmla="*/ 535941 w 1949915"/>
                <a:gd name="connsiteY13" fmla="*/ 674878 h 3792204"/>
                <a:gd name="connsiteX14" fmla="*/ 674873 w 1949915"/>
                <a:gd name="connsiteY14" fmla="*/ 1856683 h 3792204"/>
                <a:gd name="connsiteX15" fmla="*/ 947126 w 1949915"/>
                <a:gd name="connsiteY15" fmla="*/ 2000192 h 3792204"/>
                <a:gd name="connsiteX16" fmla="*/ 1079118 w 1949915"/>
                <a:gd name="connsiteY16" fmla="*/ 2029647 h 3792204"/>
                <a:gd name="connsiteX17" fmla="*/ 1590257 w 1949915"/>
                <a:gd name="connsiteY17" fmla="*/ 2325966 h 3792204"/>
                <a:gd name="connsiteX18" fmla="*/ 1918393 w 1949915"/>
                <a:gd name="connsiteY18" fmla="*/ 2909154 h 3792204"/>
                <a:gd name="connsiteX19" fmla="*/ 1882221 w 1949915"/>
                <a:gd name="connsiteY19" fmla="*/ 3577237 h 3792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49915" h="3792204">
                  <a:moveTo>
                    <a:pt x="1882221" y="3577237"/>
                  </a:moveTo>
                  <a:cubicBezTo>
                    <a:pt x="1684232" y="3601893"/>
                    <a:pt x="1494511" y="3675715"/>
                    <a:pt x="1331735" y="3792204"/>
                  </a:cubicBezTo>
                  <a:cubicBezTo>
                    <a:pt x="1541535" y="3593404"/>
                    <a:pt x="1643187" y="3291622"/>
                    <a:pt x="1572762" y="2989767"/>
                  </a:cubicBezTo>
                  <a:cubicBezTo>
                    <a:pt x="1502336" y="2687838"/>
                    <a:pt x="1277476" y="2462166"/>
                    <a:pt x="1001163" y="2376755"/>
                  </a:cubicBezTo>
                  <a:lnTo>
                    <a:pt x="1001089" y="2376755"/>
                  </a:lnTo>
                  <a:cubicBezTo>
                    <a:pt x="958494" y="2363541"/>
                    <a:pt x="914718" y="2353649"/>
                    <a:pt x="869983" y="2347447"/>
                  </a:cubicBezTo>
                  <a:cubicBezTo>
                    <a:pt x="723226" y="2306034"/>
                    <a:pt x="582080" y="2235535"/>
                    <a:pt x="454959" y="2135211"/>
                  </a:cubicBezTo>
                  <a:cubicBezTo>
                    <a:pt x="421297" y="2108636"/>
                    <a:pt x="389480" y="2080657"/>
                    <a:pt x="359508" y="2051350"/>
                  </a:cubicBezTo>
                  <a:cubicBezTo>
                    <a:pt x="-72937" y="1629092"/>
                    <a:pt x="-125424" y="939823"/>
                    <a:pt x="257487" y="454964"/>
                  </a:cubicBezTo>
                  <a:cubicBezTo>
                    <a:pt x="640325" y="-29894"/>
                    <a:pt x="1322950" y="-138707"/>
                    <a:pt x="1833941" y="184040"/>
                  </a:cubicBezTo>
                  <a:cubicBezTo>
                    <a:pt x="1829734" y="225749"/>
                    <a:pt x="1827667" y="268123"/>
                    <a:pt x="1827888" y="311013"/>
                  </a:cubicBezTo>
                  <a:cubicBezTo>
                    <a:pt x="1828700" y="472829"/>
                    <a:pt x="1861550" y="626968"/>
                    <a:pt x="1920460" y="767450"/>
                  </a:cubicBezTo>
                  <a:cubicBezTo>
                    <a:pt x="1869228" y="680858"/>
                    <a:pt x="1801460" y="602016"/>
                    <a:pt x="1717747" y="535946"/>
                  </a:cubicBezTo>
                  <a:cubicBezTo>
                    <a:pt x="1353069" y="248043"/>
                    <a:pt x="823918" y="310201"/>
                    <a:pt x="535941" y="674878"/>
                  </a:cubicBezTo>
                  <a:cubicBezTo>
                    <a:pt x="248038" y="1039555"/>
                    <a:pt x="310196" y="1568706"/>
                    <a:pt x="674873" y="1856683"/>
                  </a:cubicBezTo>
                  <a:cubicBezTo>
                    <a:pt x="758586" y="1922827"/>
                    <a:pt x="850937" y="1970442"/>
                    <a:pt x="947126" y="2000192"/>
                  </a:cubicBezTo>
                  <a:cubicBezTo>
                    <a:pt x="990459" y="2013701"/>
                    <a:pt x="1034604" y="2023446"/>
                    <a:pt x="1079118" y="2029647"/>
                  </a:cubicBezTo>
                  <a:cubicBezTo>
                    <a:pt x="1271571" y="2084274"/>
                    <a:pt x="1447561" y="2186517"/>
                    <a:pt x="1590257" y="2325966"/>
                  </a:cubicBezTo>
                  <a:cubicBezTo>
                    <a:pt x="1747718" y="2479735"/>
                    <a:pt x="1864651" y="2678831"/>
                    <a:pt x="1918393" y="2909154"/>
                  </a:cubicBezTo>
                  <a:cubicBezTo>
                    <a:pt x="1972061" y="3139402"/>
                    <a:pt x="1955378" y="3369577"/>
                    <a:pt x="1882221" y="3577237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67BD75-1A45-709D-A65B-D823A3750F09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B59B6A8D-75F2-977A-35AF-05663AAE2EDB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8467859-5642-6C7C-7845-F642111039FC}"/>
                </a:ext>
              </a:extLst>
            </p:cNvPr>
            <p:cNvSpPr/>
            <p:nvPr/>
          </p:nvSpPr>
          <p:spPr>
            <a:xfrm>
              <a:off x="4531157" y="691930"/>
              <a:ext cx="2503655" cy="2570014"/>
            </a:xfrm>
            <a:custGeom>
              <a:avLst/>
              <a:gdLst>
                <a:gd name="connsiteX0" fmla="*/ 3133936 w 3133936"/>
                <a:gd name="connsiteY0" fmla="*/ 1063632 h 3216999"/>
                <a:gd name="connsiteX1" fmla="*/ 3030956 w 3133936"/>
                <a:gd name="connsiteY1" fmla="*/ 1138043 h 3216999"/>
                <a:gd name="connsiteX2" fmla="*/ 2731684 w 3133936"/>
                <a:gd name="connsiteY2" fmla="*/ 1495117 h 3216999"/>
                <a:gd name="connsiteX3" fmla="*/ 2786385 w 3133936"/>
                <a:gd name="connsiteY3" fmla="*/ 1192228 h 3216999"/>
                <a:gd name="connsiteX4" fmla="*/ 1940910 w 3133936"/>
                <a:gd name="connsiteY4" fmla="*/ 354873 h 3216999"/>
                <a:gd name="connsiteX5" fmla="*/ 1103629 w 3133936"/>
                <a:gd name="connsiteY5" fmla="*/ 1200349 h 3216999"/>
                <a:gd name="connsiteX6" fmla="*/ 1161136 w 3133936"/>
                <a:gd name="connsiteY6" fmla="*/ 1502573 h 3216999"/>
                <a:gd name="connsiteX7" fmla="*/ 1220266 w 3133936"/>
                <a:gd name="connsiteY7" fmla="*/ 1623788 h 3216999"/>
                <a:gd name="connsiteX8" fmla="*/ 1307449 w 3133936"/>
                <a:gd name="connsiteY8" fmla="*/ 2208674 h 3216999"/>
                <a:gd name="connsiteX9" fmla="*/ 1056088 w 3133936"/>
                <a:gd name="connsiteY9" fmla="*/ 2828699 h 3216999"/>
                <a:gd name="connsiteX10" fmla="*/ 511139 w 3133936"/>
                <a:gd name="connsiteY10" fmla="*/ 3216999 h 3216999"/>
                <a:gd name="connsiteX11" fmla="*/ 0 w 3133936"/>
                <a:gd name="connsiteY11" fmla="*/ 2920681 h 3216999"/>
                <a:gd name="connsiteX12" fmla="*/ 777560 w 3133936"/>
                <a:gd name="connsiteY12" fmla="*/ 2608785 h 3216999"/>
                <a:gd name="connsiteX13" fmla="*/ 900768 w 3133936"/>
                <a:gd name="connsiteY13" fmla="*/ 1780363 h 3216999"/>
                <a:gd name="connsiteX14" fmla="*/ 900620 w 3133936"/>
                <a:gd name="connsiteY14" fmla="*/ 1779993 h 3216999"/>
                <a:gd name="connsiteX15" fmla="*/ 841342 w 3133936"/>
                <a:gd name="connsiteY15" fmla="*/ 1658484 h 3216999"/>
                <a:gd name="connsiteX16" fmla="*/ 748770 w 3133936"/>
                <a:gd name="connsiteY16" fmla="*/ 1202046 h 3216999"/>
                <a:gd name="connsiteX17" fmla="*/ 754823 w 3133936"/>
                <a:gd name="connsiteY17" fmla="*/ 1075074 h 3216999"/>
                <a:gd name="connsiteX18" fmla="*/ 1939212 w 3133936"/>
                <a:gd name="connsiteY18" fmla="*/ 14 h 3216999"/>
                <a:gd name="connsiteX19" fmla="*/ 3133936 w 3133936"/>
                <a:gd name="connsiteY19" fmla="*/ 1063632 h 3216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33936" h="3216999">
                  <a:moveTo>
                    <a:pt x="3133936" y="1063632"/>
                  </a:moveTo>
                  <a:cubicBezTo>
                    <a:pt x="3098723" y="1086368"/>
                    <a:pt x="3064323" y="1111172"/>
                    <a:pt x="3030956" y="1138043"/>
                  </a:cubicBezTo>
                  <a:cubicBezTo>
                    <a:pt x="2904869" y="1239548"/>
                    <a:pt x="2804841" y="1361427"/>
                    <a:pt x="2731684" y="1495117"/>
                  </a:cubicBezTo>
                  <a:cubicBezTo>
                    <a:pt x="2767487" y="1401069"/>
                    <a:pt x="2786902" y="1298900"/>
                    <a:pt x="2786385" y="1192228"/>
                  </a:cubicBezTo>
                  <a:cubicBezTo>
                    <a:pt x="2784171" y="727523"/>
                    <a:pt x="2405615" y="352658"/>
                    <a:pt x="1940910" y="354873"/>
                  </a:cubicBezTo>
                  <a:cubicBezTo>
                    <a:pt x="1476279" y="357088"/>
                    <a:pt x="1101340" y="735643"/>
                    <a:pt x="1103629" y="1200349"/>
                  </a:cubicBezTo>
                  <a:cubicBezTo>
                    <a:pt x="1104146" y="1306947"/>
                    <a:pt x="1124446" y="1408894"/>
                    <a:pt x="1161136" y="1502573"/>
                  </a:cubicBezTo>
                  <a:cubicBezTo>
                    <a:pt x="1177598" y="1544725"/>
                    <a:pt x="1197382" y="1585253"/>
                    <a:pt x="1220266" y="1623788"/>
                  </a:cubicBezTo>
                  <a:cubicBezTo>
                    <a:pt x="1297705" y="1808489"/>
                    <a:pt x="1327529" y="2010021"/>
                    <a:pt x="1307449" y="2208674"/>
                  </a:cubicBezTo>
                  <a:cubicBezTo>
                    <a:pt x="1285377" y="2427628"/>
                    <a:pt x="1202549" y="2643112"/>
                    <a:pt x="1056088" y="2828699"/>
                  </a:cubicBezTo>
                  <a:cubicBezTo>
                    <a:pt x="909479" y="3014286"/>
                    <a:pt x="719020" y="3144802"/>
                    <a:pt x="511139" y="3216999"/>
                  </a:cubicBezTo>
                  <a:cubicBezTo>
                    <a:pt x="368442" y="3077551"/>
                    <a:pt x="192452" y="2975308"/>
                    <a:pt x="0" y="2920681"/>
                  </a:cubicBezTo>
                  <a:cubicBezTo>
                    <a:pt x="286279" y="2960692"/>
                    <a:pt x="585551" y="2851953"/>
                    <a:pt x="777560" y="2608785"/>
                  </a:cubicBezTo>
                  <a:cubicBezTo>
                    <a:pt x="969569" y="2365692"/>
                    <a:pt x="1005889" y="2049441"/>
                    <a:pt x="900768" y="1780363"/>
                  </a:cubicBezTo>
                  <a:cubicBezTo>
                    <a:pt x="900694" y="1780215"/>
                    <a:pt x="900694" y="1780141"/>
                    <a:pt x="900620" y="1779993"/>
                  </a:cubicBezTo>
                  <a:cubicBezTo>
                    <a:pt x="884232" y="1738211"/>
                    <a:pt x="864521" y="1697535"/>
                    <a:pt x="841342" y="1658484"/>
                  </a:cubicBezTo>
                  <a:cubicBezTo>
                    <a:pt x="782432" y="1518002"/>
                    <a:pt x="749582" y="1363863"/>
                    <a:pt x="748770" y="1202046"/>
                  </a:cubicBezTo>
                  <a:cubicBezTo>
                    <a:pt x="748548" y="1159156"/>
                    <a:pt x="750615" y="1116783"/>
                    <a:pt x="754823" y="1075074"/>
                  </a:cubicBezTo>
                  <a:cubicBezTo>
                    <a:pt x="815283" y="473725"/>
                    <a:pt x="1321402" y="2967"/>
                    <a:pt x="1939212" y="14"/>
                  </a:cubicBezTo>
                  <a:cubicBezTo>
                    <a:pt x="2557023" y="-2939"/>
                    <a:pt x="3067719" y="462874"/>
                    <a:pt x="3133936" y="1063632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6FE2141-438A-E165-8240-290878A61BB2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B64A410-45A2-663E-DA66-CA414B588A66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4BBEC3B-30AF-0E2B-9227-CE16C3E063DA}"/>
                </a:ext>
              </a:extLst>
            </p:cNvPr>
            <p:cNvSpPr/>
            <p:nvPr/>
          </p:nvSpPr>
          <p:spPr>
            <a:xfrm>
              <a:off x="5506009" y="1389665"/>
              <a:ext cx="3001700" cy="1632252"/>
            </a:xfrm>
            <a:custGeom>
              <a:avLst/>
              <a:gdLst>
                <a:gd name="connsiteX0" fmla="*/ 3405968 w 3757361"/>
                <a:gd name="connsiteY0" fmla="*/ 2043162 h 2043161"/>
                <a:gd name="connsiteX1" fmla="*/ 3283646 w 3757361"/>
                <a:gd name="connsiteY1" fmla="*/ 2009057 h 2043161"/>
                <a:gd name="connsiteX2" fmla="*/ 2818350 w 3757361"/>
                <a:gd name="connsiteY2" fmla="*/ 1997614 h 2043161"/>
                <a:gd name="connsiteX3" fmla="*/ 3088758 w 3757361"/>
                <a:gd name="connsiteY3" fmla="*/ 1851670 h 2043161"/>
                <a:gd name="connsiteX4" fmla="*/ 3216321 w 3757361"/>
                <a:gd name="connsiteY4" fmla="*/ 668535 h 2043161"/>
                <a:gd name="connsiteX5" fmla="*/ 2033261 w 3757361"/>
                <a:gd name="connsiteY5" fmla="*/ 541046 h 2043161"/>
                <a:gd name="connsiteX6" fmla="*/ 1832762 w 3757361"/>
                <a:gd name="connsiteY6" fmla="*/ 774617 h 2043161"/>
                <a:gd name="connsiteX7" fmla="*/ 1774812 w 3757361"/>
                <a:gd name="connsiteY7" fmla="*/ 896348 h 2043161"/>
                <a:gd name="connsiteX8" fmla="*/ 1371969 w 3757361"/>
                <a:gd name="connsiteY8" fmla="*/ 1329088 h 2043161"/>
                <a:gd name="connsiteX9" fmla="*/ 730462 w 3757361"/>
                <a:gd name="connsiteY9" fmla="*/ 1519178 h 2043161"/>
                <a:gd name="connsiteX10" fmla="*/ 87183 w 3757361"/>
                <a:gd name="connsiteY10" fmla="*/ 1335289 h 2043161"/>
                <a:gd name="connsiteX11" fmla="*/ 0 w 3757361"/>
                <a:gd name="connsiteY11" fmla="*/ 750403 h 2043161"/>
                <a:gd name="connsiteX12" fmla="*/ 728764 w 3757361"/>
                <a:gd name="connsiteY12" fmla="*/ 1164245 h 2043161"/>
                <a:gd name="connsiteX13" fmla="*/ 1453468 w 3757361"/>
                <a:gd name="connsiteY13" fmla="*/ 743612 h 2043161"/>
                <a:gd name="connsiteX14" fmla="*/ 1511418 w 3757361"/>
                <a:gd name="connsiteY14" fmla="*/ 621733 h 2043161"/>
                <a:gd name="connsiteX15" fmla="*/ 1810689 w 3757361"/>
                <a:gd name="connsiteY15" fmla="*/ 264659 h 2043161"/>
                <a:gd name="connsiteX16" fmla="*/ 1913670 w 3757361"/>
                <a:gd name="connsiteY16" fmla="*/ 190247 h 2043161"/>
                <a:gd name="connsiteX17" fmla="*/ 3492708 w 3757361"/>
                <a:gd name="connsiteY17" fmla="*/ 445964 h 2043161"/>
                <a:gd name="connsiteX18" fmla="*/ 3405968 w 3757361"/>
                <a:gd name="connsiteY18" fmla="*/ 2043162 h 2043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757361" h="2043161">
                  <a:moveTo>
                    <a:pt x="3405968" y="2043162"/>
                  </a:moveTo>
                  <a:cubicBezTo>
                    <a:pt x="3366252" y="2029800"/>
                    <a:pt x="3325429" y="2018358"/>
                    <a:pt x="3283646" y="2009057"/>
                  </a:cubicBezTo>
                  <a:cubicBezTo>
                    <a:pt x="3125816" y="1973844"/>
                    <a:pt x="2968281" y="1971555"/>
                    <a:pt x="2818350" y="1997614"/>
                  </a:cubicBezTo>
                  <a:cubicBezTo>
                    <a:pt x="2914097" y="1966978"/>
                    <a:pt x="3005857" y="1918478"/>
                    <a:pt x="3088758" y="1851670"/>
                  </a:cubicBezTo>
                  <a:cubicBezTo>
                    <a:pt x="3450704" y="1560149"/>
                    <a:pt x="3507768" y="1030481"/>
                    <a:pt x="3216321" y="668535"/>
                  </a:cubicBezTo>
                  <a:cubicBezTo>
                    <a:pt x="2924874" y="306663"/>
                    <a:pt x="2395133" y="249599"/>
                    <a:pt x="2033261" y="541046"/>
                  </a:cubicBezTo>
                  <a:cubicBezTo>
                    <a:pt x="1950138" y="608002"/>
                    <a:pt x="1883108" y="687434"/>
                    <a:pt x="1832762" y="774617"/>
                  </a:cubicBezTo>
                  <a:cubicBezTo>
                    <a:pt x="1810025" y="813742"/>
                    <a:pt x="1790684" y="854491"/>
                    <a:pt x="1774812" y="896348"/>
                  </a:cubicBezTo>
                  <a:cubicBezTo>
                    <a:pt x="1678697" y="1071969"/>
                    <a:pt x="1539765" y="1220940"/>
                    <a:pt x="1371969" y="1329088"/>
                  </a:cubicBezTo>
                  <a:cubicBezTo>
                    <a:pt x="1186973" y="1448384"/>
                    <a:pt x="966912" y="1517997"/>
                    <a:pt x="730462" y="1519178"/>
                  </a:cubicBezTo>
                  <a:cubicBezTo>
                    <a:pt x="494012" y="1520286"/>
                    <a:pt x="273287" y="1452813"/>
                    <a:pt x="87183" y="1335289"/>
                  </a:cubicBezTo>
                  <a:cubicBezTo>
                    <a:pt x="107262" y="1136636"/>
                    <a:pt x="77439" y="935104"/>
                    <a:pt x="0" y="750403"/>
                  </a:cubicBezTo>
                  <a:cubicBezTo>
                    <a:pt x="147052" y="999329"/>
                    <a:pt x="418715" y="1165796"/>
                    <a:pt x="728764" y="1164245"/>
                  </a:cubicBezTo>
                  <a:cubicBezTo>
                    <a:pt x="1038666" y="1162769"/>
                    <a:pt x="1308704" y="993866"/>
                    <a:pt x="1453468" y="743612"/>
                  </a:cubicBezTo>
                  <a:cubicBezTo>
                    <a:pt x="1475910" y="704855"/>
                    <a:pt x="1495325" y="664106"/>
                    <a:pt x="1511418" y="621733"/>
                  </a:cubicBezTo>
                  <a:cubicBezTo>
                    <a:pt x="1584575" y="488042"/>
                    <a:pt x="1684602" y="366163"/>
                    <a:pt x="1810689" y="264659"/>
                  </a:cubicBezTo>
                  <a:cubicBezTo>
                    <a:pt x="1844057" y="237788"/>
                    <a:pt x="1878457" y="212984"/>
                    <a:pt x="1913670" y="190247"/>
                  </a:cubicBezTo>
                  <a:cubicBezTo>
                    <a:pt x="2421487" y="-137446"/>
                    <a:pt x="3105146" y="-35203"/>
                    <a:pt x="3492708" y="445964"/>
                  </a:cubicBezTo>
                  <a:cubicBezTo>
                    <a:pt x="3880270" y="927205"/>
                    <a:pt x="3834427" y="1616844"/>
                    <a:pt x="3405968" y="2043162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69421CC-5298-1639-0E95-90AFFCDB8F73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CD59A49-09E4-64DB-8E09-473BDAFBC94B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F1DF6E7-3814-A387-E399-ECCD75997871}"/>
                </a:ext>
              </a:extLst>
            </p:cNvPr>
            <p:cNvSpPr/>
            <p:nvPr/>
          </p:nvSpPr>
          <p:spPr>
            <a:xfrm>
              <a:off x="6602055" y="2105744"/>
              <a:ext cx="2274889" cy="2777498"/>
            </a:xfrm>
            <a:custGeom>
              <a:avLst/>
              <a:gdLst>
                <a:gd name="connsiteX0" fmla="*/ 2818572 w 2847580"/>
                <a:gd name="connsiteY0" fmla="*/ 2540782 h 3476716"/>
                <a:gd name="connsiteX1" fmla="*/ 1515773 w 2847580"/>
                <a:gd name="connsiteY1" fmla="*/ 3468864 h 3476716"/>
                <a:gd name="connsiteX2" fmla="*/ 1466165 w 2847580"/>
                <a:gd name="connsiteY2" fmla="*/ 3351931 h 3476716"/>
                <a:gd name="connsiteX3" fmla="*/ 1185201 w 2847580"/>
                <a:gd name="connsiteY3" fmla="*/ 2981200 h 3476716"/>
                <a:gd name="connsiteX4" fmla="*/ 1467789 w 2847580"/>
                <a:gd name="connsiteY4" fmla="*/ 3101455 h 3476716"/>
                <a:gd name="connsiteX5" fmla="*/ 2472276 w 2847580"/>
                <a:gd name="connsiteY5" fmla="*/ 2463491 h 3476716"/>
                <a:gd name="connsiteX6" fmla="*/ 1834312 w 2847580"/>
                <a:gd name="connsiteY6" fmla="*/ 1459005 h 3476716"/>
                <a:gd name="connsiteX7" fmla="*/ 1526920 w 2847580"/>
                <a:gd name="connsiteY7" fmla="*/ 1447784 h 3476716"/>
                <a:gd name="connsiteX8" fmla="*/ 1526773 w 2847580"/>
                <a:gd name="connsiteY8" fmla="*/ 1447784 h 3476716"/>
                <a:gd name="connsiteX9" fmla="*/ 1395666 w 2847580"/>
                <a:gd name="connsiteY9" fmla="*/ 1478420 h 3476716"/>
                <a:gd name="connsiteX10" fmla="*/ 1395518 w 2847580"/>
                <a:gd name="connsiteY10" fmla="*/ 1478420 h 3476716"/>
                <a:gd name="connsiteX11" fmla="*/ 805981 w 2847580"/>
                <a:gd name="connsiteY11" fmla="*/ 1433462 h 3476716"/>
                <a:gd name="connsiteX12" fmla="*/ 257341 w 2847580"/>
                <a:gd name="connsiteY12" fmla="*/ 1050330 h 3476716"/>
                <a:gd name="connsiteX13" fmla="*/ 0 w 2847580"/>
                <a:gd name="connsiteY13" fmla="*/ 432741 h 3476716"/>
                <a:gd name="connsiteX14" fmla="*/ 402843 w 2847580"/>
                <a:gd name="connsiteY14" fmla="*/ 0 h 3476716"/>
                <a:gd name="connsiteX15" fmla="*/ 533728 w 2847580"/>
                <a:gd name="connsiteY15" fmla="*/ 827758 h 3476716"/>
                <a:gd name="connsiteX16" fmla="*/ 1314315 w 2847580"/>
                <a:gd name="connsiteY16" fmla="*/ 1132124 h 3476716"/>
                <a:gd name="connsiteX17" fmla="*/ 1446381 w 2847580"/>
                <a:gd name="connsiteY17" fmla="*/ 1101266 h 3476716"/>
                <a:gd name="connsiteX18" fmla="*/ 1911677 w 2847580"/>
                <a:gd name="connsiteY18" fmla="*/ 1112709 h 3476716"/>
                <a:gd name="connsiteX19" fmla="*/ 2033999 w 2847580"/>
                <a:gd name="connsiteY19" fmla="*/ 1146814 h 3476716"/>
                <a:gd name="connsiteX20" fmla="*/ 2818572 w 2847580"/>
                <a:gd name="connsiteY20" fmla="*/ 2540782 h 3476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47580" h="3476716">
                  <a:moveTo>
                    <a:pt x="2818572" y="2540782"/>
                  </a:moveTo>
                  <a:cubicBezTo>
                    <a:pt x="2683996" y="3143828"/>
                    <a:pt x="2116162" y="3538034"/>
                    <a:pt x="1515773" y="3468864"/>
                  </a:cubicBezTo>
                  <a:cubicBezTo>
                    <a:pt x="1501452" y="3429443"/>
                    <a:pt x="1484916" y="3390466"/>
                    <a:pt x="1466165" y="3351931"/>
                  </a:cubicBezTo>
                  <a:cubicBezTo>
                    <a:pt x="1395371" y="3206650"/>
                    <a:pt x="1299107" y="3082188"/>
                    <a:pt x="1185201" y="2981200"/>
                  </a:cubicBezTo>
                  <a:cubicBezTo>
                    <a:pt x="1268841" y="3036787"/>
                    <a:pt x="1363923" y="3078275"/>
                    <a:pt x="1467789" y="3101455"/>
                  </a:cubicBezTo>
                  <a:cubicBezTo>
                    <a:pt x="1921274" y="3202664"/>
                    <a:pt x="2371067" y="2917049"/>
                    <a:pt x="2472276" y="2463491"/>
                  </a:cubicBezTo>
                  <a:cubicBezTo>
                    <a:pt x="2573485" y="2010007"/>
                    <a:pt x="2287870" y="1560287"/>
                    <a:pt x="1834312" y="1459005"/>
                  </a:cubicBezTo>
                  <a:cubicBezTo>
                    <a:pt x="1730298" y="1435751"/>
                    <a:pt x="1626431" y="1432946"/>
                    <a:pt x="1526920" y="1447784"/>
                  </a:cubicBezTo>
                  <a:lnTo>
                    <a:pt x="1526773" y="1447784"/>
                  </a:lnTo>
                  <a:cubicBezTo>
                    <a:pt x="1482111" y="1454501"/>
                    <a:pt x="1438261" y="1464763"/>
                    <a:pt x="1395666" y="1478420"/>
                  </a:cubicBezTo>
                  <a:lnTo>
                    <a:pt x="1395518" y="1478420"/>
                  </a:lnTo>
                  <a:cubicBezTo>
                    <a:pt x="1198268" y="1512894"/>
                    <a:pt x="995111" y="1497170"/>
                    <a:pt x="805981" y="1433462"/>
                  </a:cubicBezTo>
                  <a:cubicBezTo>
                    <a:pt x="597362" y="1363111"/>
                    <a:pt x="405722" y="1234514"/>
                    <a:pt x="257341" y="1050330"/>
                  </a:cubicBezTo>
                  <a:cubicBezTo>
                    <a:pt x="109034" y="866219"/>
                    <a:pt x="24214" y="651473"/>
                    <a:pt x="0" y="432741"/>
                  </a:cubicBezTo>
                  <a:cubicBezTo>
                    <a:pt x="167796" y="324592"/>
                    <a:pt x="306727" y="175621"/>
                    <a:pt x="402843" y="0"/>
                  </a:cubicBezTo>
                  <a:cubicBezTo>
                    <a:pt x="299936" y="270186"/>
                    <a:pt x="339283" y="586363"/>
                    <a:pt x="533728" y="827758"/>
                  </a:cubicBezTo>
                  <a:cubicBezTo>
                    <a:pt x="728100" y="1069080"/>
                    <a:pt x="1028479" y="1174866"/>
                    <a:pt x="1314315" y="1132124"/>
                  </a:cubicBezTo>
                  <a:cubicBezTo>
                    <a:pt x="1358903" y="1125480"/>
                    <a:pt x="1403048" y="1115219"/>
                    <a:pt x="1446381" y="1101266"/>
                  </a:cubicBezTo>
                  <a:cubicBezTo>
                    <a:pt x="1596312" y="1075207"/>
                    <a:pt x="1753847" y="1077496"/>
                    <a:pt x="1911677" y="1112709"/>
                  </a:cubicBezTo>
                  <a:cubicBezTo>
                    <a:pt x="1953460" y="1122010"/>
                    <a:pt x="1994283" y="1133453"/>
                    <a:pt x="2033999" y="1146814"/>
                  </a:cubicBezTo>
                  <a:cubicBezTo>
                    <a:pt x="2606852" y="1339562"/>
                    <a:pt x="2953222" y="1937736"/>
                    <a:pt x="2818572" y="2540782"/>
                  </a:cubicBez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A98BFE2-DBDE-66F8-5276-AD074A71657F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D5149F2-4D63-2B09-CEAA-78EBA84A436C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F894721-6FA0-A93D-7463-4EF6C4766D8E}"/>
                </a:ext>
              </a:extLst>
            </p:cNvPr>
            <p:cNvSpPr/>
            <p:nvPr/>
          </p:nvSpPr>
          <p:spPr>
            <a:xfrm>
              <a:off x="6104544" y="3250916"/>
              <a:ext cx="1765711" cy="2907321"/>
            </a:xfrm>
            <a:custGeom>
              <a:avLst/>
              <a:gdLst>
                <a:gd name="connsiteX0" fmla="*/ 1537920 w 2210219"/>
                <a:gd name="connsiteY0" fmla="*/ 3517955 h 3639222"/>
                <a:gd name="connsiteX1" fmla="*/ 0 w 2210219"/>
                <a:gd name="connsiteY1" fmla="*/ 3077980 h 3639222"/>
                <a:gd name="connsiteX2" fmla="*/ 60533 w 2210219"/>
                <a:gd name="connsiteY2" fmla="*/ 2966288 h 3639222"/>
                <a:gd name="connsiteX3" fmla="*/ 175178 w 2210219"/>
                <a:gd name="connsiteY3" fmla="*/ 2515387 h 3639222"/>
                <a:gd name="connsiteX4" fmla="*/ 257341 w 2210219"/>
                <a:gd name="connsiteY4" fmla="*/ 2811411 h 3639222"/>
                <a:gd name="connsiteX5" fmla="*/ 1382378 w 2210219"/>
                <a:gd name="connsiteY5" fmla="*/ 3198973 h 3639222"/>
                <a:gd name="connsiteX6" fmla="*/ 1770014 w 2210219"/>
                <a:gd name="connsiteY6" fmla="*/ 2073936 h 3639222"/>
                <a:gd name="connsiteX7" fmla="*/ 1587158 w 2210219"/>
                <a:gd name="connsiteY7" fmla="*/ 1826635 h 3639222"/>
                <a:gd name="connsiteX8" fmla="*/ 1587084 w 2210219"/>
                <a:gd name="connsiteY8" fmla="*/ 1826635 h 3639222"/>
                <a:gd name="connsiteX9" fmla="*/ 1481446 w 2210219"/>
                <a:gd name="connsiteY9" fmla="*/ 1743143 h 3639222"/>
                <a:gd name="connsiteX10" fmla="*/ 1481298 w 2210219"/>
                <a:gd name="connsiteY10" fmla="*/ 1743069 h 3639222"/>
                <a:gd name="connsiteX11" fmla="*/ 1148881 w 2210219"/>
                <a:gd name="connsiteY11" fmla="*/ 1253929 h 3639222"/>
                <a:gd name="connsiteX12" fmla="*/ 1106286 w 2210219"/>
                <a:gd name="connsiteY12" fmla="*/ 586215 h 3639222"/>
                <a:gd name="connsiteX13" fmla="*/ 1428738 w 2210219"/>
                <a:gd name="connsiteY13" fmla="*/ 0 h 3639222"/>
                <a:gd name="connsiteX14" fmla="*/ 2018275 w 2210219"/>
                <a:gd name="connsiteY14" fmla="*/ 44957 h 3639222"/>
                <a:gd name="connsiteX15" fmla="*/ 1452582 w 2210219"/>
                <a:gd name="connsiteY15" fmla="*/ 663506 h 3639222"/>
                <a:gd name="connsiteX16" fmla="*/ 1701581 w 2210219"/>
                <a:gd name="connsiteY16" fmla="*/ 1463803 h 3639222"/>
                <a:gd name="connsiteX17" fmla="*/ 1701876 w 2210219"/>
                <a:gd name="connsiteY17" fmla="*/ 1464024 h 3639222"/>
                <a:gd name="connsiteX18" fmla="*/ 1807884 w 2210219"/>
                <a:gd name="connsiteY18" fmla="*/ 1547664 h 3639222"/>
                <a:gd name="connsiteX19" fmla="*/ 1807958 w 2210219"/>
                <a:gd name="connsiteY19" fmla="*/ 1547738 h 3639222"/>
                <a:gd name="connsiteX20" fmla="*/ 2088922 w 2210219"/>
                <a:gd name="connsiteY20" fmla="*/ 1918468 h 3639222"/>
                <a:gd name="connsiteX21" fmla="*/ 2138530 w 2210219"/>
                <a:gd name="connsiteY21" fmla="*/ 2035402 h 3639222"/>
                <a:gd name="connsiteX22" fmla="*/ 1537920 w 2210219"/>
                <a:gd name="connsiteY22" fmla="*/ 3517955 h 3639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10219" h="3639222">
                  <a:moveTo>
                    <a:pt x="1537920" y="3517955"/>
                  </a:moveTo>
                  <a:cubicBezTo>
                    <a:pt x="982562" y="3788732"/>
                    <a:pt x="320311" y="3590521"/>
                    <a:pt x="0" y="3077980"/>
                  </a:cubicBezTo>
                  <a:cubicBezTo>
                    <a:pt x="21925" y="3042250"/>
                    <a:pt x="42152" y="3004970"/>
                    <a:pt x="60533" y="2966288"/>
                  </a:cubicBezTo>
                  <a:cubicBezTo>
                    <a:pt x="129999" y="2820343"/>
                    <a:pt x="167279" y="2667312"/>
                    <a:pt x="175178" y="2515387"/>
                  </a:cubicBezTo>
                  <a:cubicBezTo>
                    <a:pt x="183815" y="2615489"/>
                    <a:pt x="210686" y="2715665"/>
                    <a:pt x="257341" y="2811411"/>
                  </a:cubicBezTo>
                  <a:cubicBezTo>
                    <a:pt x="461014" y="3229092"/>
                    <a:pt x="964697" y="3402572"/>
                    <a:pt x="1382378" y="3198973"/>
                  </a:cubicBezTo>
                  <a:cubicBezTo>
                    <a:pt x="1800059" y="2995374"/>
                    <a:pt x="1973613" y="2491617"/>
                    <a:pt x="1770014" y="2073936"/>
                  </a:cubicBezTo>
                  <a:cubicBezTo>
                    <a:pt x="1723285" y="1978116"/>
                    <a:pt x="1660832" y="1895215"/>
                    <a:pt x="1587158" y="1826635"/>
                  </a:cubicBezTo>
                  <a:lnTo>
                    <a:pt x="1587084" y="1826635"/>
                  </a:lnTo>
                  <a:cubicBezTo>
                    <a:pt x="1554013" y="1795851"/>
                    <a:pt x="1518578" y="1767873"/>
                    <a:pt x="1481446" y="1743143"/>
                  </a:cubicBezTo>
                  <a:cubicBezTo>
                    <a:pt x="1481372" y="1743143"/>
                    <a:pt x="1481372" y="1743069"/>
                    <a:pt x="1481298" y="1743069"/>
                  </a:cubicBezTo>
                  <a:cubicBezTo>
                    <a:pt x="1331293" y="1610338"/>
                    <a:pt x="1216944" y="1441657"/>
                    <a:pt x="1148881" y="1253929"/>
                  </a:cubicBezTo>
                  <a:cubicBezTo>
                    <a:pt x="1073731" y="1047008"/>
                    <a:pt x="1054759" y="816980"/>
                    <a:pt x="1106286" y="586215"/>
                  </a:cubicBezTo>
                  <a:cubicBezTo>
                    <a:pt x="1157813" y="355376"/>
                    <a:pt x="1272753" y="155173"/>
                    <a:pt x="1428738" y="0"/>
                  </a:cubicBezTo>
                  <a:cubicBezTo>
                    <a:pt x="1617868" y="63708"/>
                    <a:pt x="1821024" y="79432"/>
                    <a:pt x="2018275" y="44957"/>
                  </a:cubicBezTo>
                  <a:cubicBezTo>
                    <a:pt x="1742774" y="133100"/>
                    <a:pt x="1520128" y="360839"/>
                    <a:pt x="1452582" y="663506"/>
                  </a:cubicBezTo>
                  <a:cubicBezTo>
                    <a:pt x="1385036" y="966026"/>
                    <a:pt x="1489714" y="1266921"/>
                    <a:pt x="1701581" y="1463803"/>
                  </a:cubicBezTo>
                  <a:cubicBezTo>
                    <a:pt x="1701655" y="1463877"/>
                    <a:pt x="1701803" y="1463951"/>
                    <a:pt x="1701876" y="1464024"/>
                  </a:cubicBezTo>
                  <a:cubicBezTo>
                    <a:pt x="1734727" y="1494587"/>
                    <a:pt x="1770161" y="1522565"/>
                    <a:pt x="1807884" y="1547664"/>
                  </a:cubicBezTo>
                  <a:lnTo>
                    <a:pt x="1807958" y="1547738"/>
                  </a:lnTo>
                  <a:cubicBezTo>
                    <a:pt x="1921864" y="1648725"/>
                    <a:pt x="2018127" y="1773188"/>
                    <a:pt x="2088922" y="1918468"/>
                  </a:cubicBezTo>
                  <a:cubicBezTo>
                    <a:pt x="2107673" y="1957003"/>
                    <a:pt x="2124208" y="1995981"/>
                    <a:pt x="2138530" y="2035402"/>
                  </a:cubicBezTo>
                  <a:cubicBezTo>
                    <a:pt x="2345082" y="2603383"/>
                    <a:pt x="2093277" y="3247178"/>
                    <a:pt x="1537920" y="351795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798FFA9-1660-2603-DE42-646D7BC7A36B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DD4273DA-B57F-60E4-68A1-E775DCB381A7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197E913-0969-AE39-F31C-6302BCA18CDC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4871450-B9AD-DAA2-78A5-AB41C11C65F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8F60AE45-3027-8B3B-1686-D373C4CA8021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3383EDC-52B1-85D9-952D-E78EC9A70DB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0DF4B98-A609-0A38-5500-74B0A34DEB7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6A13728D-7F9D-1FCF-E805-308CB43E1D5C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D6ED559-4D23-AB78-A504-E90B898827D5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7486500-2D3E-C28C-2D60-D2A2D80E292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F806DCB9-9BCA-71CF-92B0-E7C223702783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14BA50F-E035-2F40-EC97-BC59F0BB8380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9811CF4-DF28-738F-7EEC-48B021EC28E4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B0AC3C47-28EC-D1F2-E096-052F37589F4D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4F71A9B-3609-B64F-EB62-49A1D937978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B0ED0CF-1DEB-F234-4691-AE63DE28879E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535D72EE-CD32-3045-BA3E-293141A74D9C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6A645DB-5AB0-B6A8-D551-C916F0903B4B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021BACA-485B-CEA1-3E3C-DE634B35644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783F33D9-64B8-85DA-E0DE-194687A6BB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F1A5621C-2A0B-249D-C880-DB2F80F226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A2A7C2E4-9C08-DAB2-FE50-E4855AE520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D69BFAFA-1A8C-43C6-5DF8-292CE97C6C0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6777BFBB-F308-343D-1114-78F6F652CD9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9F29E45F-8859-6F12-FDC5-5A52A50904D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7CEF3C77-7A29-4802-6E5B-4986D01C5EC3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A169BA6-D924-DDBA-C4AD-9C3E235483FD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4A2074E-E8C6-1EA4-31CD-7DBBF31D8BB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5DA32030-5DA5-EBD0-6772-1F7258FAF70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32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61367 0.25648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690" y="1282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8398 -0.6963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06" y="-3481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1003 -1.1321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8" y="-5659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6823 1.04745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11" y="5236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7839 1.00694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19" y="5034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3281 0.26111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41" y="1305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0247 -0.70023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17" y="-35023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4" dur="2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6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8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0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2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4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6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E2E1F5-E53A-7445-DAE0-6C03D1179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CFE8532C-3CC4-3FE1-627A-00840AAEB2CC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7" name="Group 26">
            <a:extLst>
              <a:ext uri="{FF2B5EF4-FFF2-40B4-BE49-F238E27FC236}">
                <a16:creationId xmlns:a16="http://schemas.microsoft.com/office/drawing/2014/main" id="{DB627F61-86C1-8D39-17F5-4329F713DB2B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E26C178-1A18-C459-D0B5-869DC1BE1CC4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67DD6B7-075C-B5A4-6B75-106CF6A21809}"/>
                </a:ext>
              </a:extLst>
            </p:cNvPr>
            <p:cNvSpPr/>
            <p:nvPr/>
          </p:nvSpPr>
          <p:spPr>
            <a:xfrm>
              <a:off x="3313607" y="3416590"/>
              <a:ext cx="2774807" cy="1858077"/>
            </a:xfrm>
            <a:custGeom>
              <a:avLst/>
              <a:gdLst>
                <a:gd name="connsiteX0" fmla="*/ 3416333 w 3416332"/>
                <a:gd name="connsiteY0" fmla="*/ 1728520 h 2287657"/>
                <a:gd name="connsiteX1" fmla="*/ 3247404 w 3416332"/>
                <a:gd name="connsiteY1" fmla="*/ 2287658 h 2287657"/>
                <a:gd name="connsiteX2" fmla="*/ 2765272 w 3416332"/>
                <a:gd name="connsiteY2" fmla="*/ 1584799 h 2287657"/>
                <a:gd name="connsiteX3" fmla="*/ 1926358 w 3416332"/>
                <a:gd name="connsiteY3" fmla="*/ 1731904 h 2287657"/>
                <a:gd name="connsiteX4" fmla="*/ 1926220 w 3416332"/>
                <a:gd name="connsiteY4" fmla="*/ 1732042 h 2287657"/>
                <a:gd name="connsiteX5" fmla="*/ 1887337 w 3416332"/>
                <a:gd name="connsiteY5" fmla="*/ 1770511 h 2287657"/>
                <a:gd name="connsiteX6" fmla="*/ 1887199 w 3416332"/>
                <a:gd name="connsiteY6" fmla="*/ 1770648 h 2287657"/>
                <a:gd name="connsiteX7" fmla="*/ 1542503 w 3416332"/>
                <a:gd name="connsiteY7" fmla="*/ 1992066 h 2287657"/>
                <a:gd name="connsiteX8" fmla="*/ 1372676 w 3416332"/>
                <a:gd name="connsiteY8" fmla="*/ 2046281 h 2287657"/>
                <a:gd name="connsiteX9" fmla="*/ 83331 w 3416332"/>
                <a:gd name="connsiteY9" fmla="*/ 1378990 h 2287657"/>
                <a:gd name="connsiteX10" fmla="*/ 537285 w 3416332"/>
                <a:gd name="connsiteY10" fmla="*/ 0 h 2287657"/>
                <a:gd name="connsiteX11" fmla="*/ 695578 w 3416332"/>
                <a:gd name="connsiteY11" fmla="*/ 81771 h 2287657"/>
                <a:gd name="connsiteX12" fmla="*/ 1096906 w 3416332"/>
                <a:gd name="connsiteY12" fmla="*/ 168929 h 2287657"/>
                <a:gd name="connsiteX13" fmla="*/ 821895 w 3416332"/>
                <a:gd name="connsiteY13" fmla="*/ 227219 h 2287657"/>
                <a:gd name="connsiteX14" fmla="*/ 390663 w 3416332"/>
                <a:gd name="connsiteY14" fmla="*/ 1253502 h 2287657"/>
                <a:gd name="connsiteX15" fmla="*/ 1417015 w 3416332"/>
                <a:gd name="connsiteY15" fmla="*/ 1684734 h 2287657"/>
                <a:gd name="connsiteX16" fmla="*/ 1653005 w 3416332"/>
                <a:gd name="connsiteY16" fmla="*/ 1535004 h 2287657"/>
                <a:gd name="connsiteX17" fmla="*/ 1653143 w 3416332"/>
                <a:gd name="connsiteY17" fmla="*/ 1534866 h 2287657"/>
                <a:gd name="connsiteX18" fmla="*/ 1692164 w 3416332"/>
                <a:gd name="connsiteY18" fmla="*/ 1496260 h 2287657"/>
                <a:gd name="connsiteX19" fmla="*/ 1692302 w 3416332"/>
                <a:gd name="connsiteY19" fmla="*/ 1496121 h 2287657"/>
                <a:gd name="connsiteX20" fmla="*/ 2207032 w 3416332"/>
                <a:gd name="connsiteY20" fmla="*/ 1220282 h 2287657"/>
                <a:gd name="connsiteX21" fmla="*/ 2893868 w 3416332"/>
                <a:gd name="connsiteY21" fmla="*/ 1278710 h 2287657"/>
                <a:gd name="connsiteX22" fmla="*/ 3416333 w 3416332"/>
                <a:gd name="connsiteY22" fmla="*/ 1728520 h 228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416332" h="2287657">
                  <a:moveTo>
                    <a:pt x="3416333" y="1728520"/>
                  </a:moveTo>
                  <a:cubicBezTo>
                    <a:pt x="3312323" y="1895654"/>
                    <a:pt x="3253205" y="2088755"/>
                    <a:pt x="3247404" y="2287658"/>
                  </a:cubicBezTo>
                  <a:cubicBezTo>
                    <a:pt x="3238494" y="1988889"/>
                    <a:pt x="3058860" y="1708146"/>
                    <a:pt x="2765272" y="1584799"/>
                  </a:cubicBezTo>
                  <a:cubicBezTo>
                    <a:pt x="2471890" y="1461521"/>
                    <a:pt x="2145980" y="1529479"/>
                    <a:pt x="1926358" y="1731904"/>
                  </a:cubicBezTo>
                  <a:cubicBezTo>
                    <a:pt x="1926312" y="1731950"/>
                    <a:pt x="1926266" y="1731996"/>
                    <a:pt x="1926220" y="1732042"/>
                  </a:cubicBezTo>
                  <a:cubicBezTo>
                    <a:pt x="1912822" y="1744404"/>
                    <a:pt x="1899838" y="1757181"/>
                    <a:pt x="1887337" y="1770511"/>
                  </a:cubicBezTo>
                  <a:cubicBezTo>
                    <a:pt x="1887337" y="1770580"/>
                    <a:pt x="1887268" y="1770648"/>
                    <a:pt x="1887199" y="1770648"/>
                  </a:cubicBezTo>
                  <a:cubicBezTo>
                    <a:pt x="1789750" y="1862572"/>
                    <a:pt x="1674000" y="1938404"/>
                    <a:pt x="1542503" y="1992066"/>
                  </a:cubicBezTo>
                  <a:cubicBezTo>
                    <a:pt x="1486493" y="2014926"/>
                    <a:pt x="1429792" y="2032952"/>
                    <a:pt x="1372676" y="2046281"/>
                  </a:cubicBezTo>
                  <a:cubicBezTo>
                    <a:pt x="846482" y="2169145"/>
                    <a:pt x="294112" y="1895239"/>
                    <a:pt x="83331" y="1378990"/>
                  </a:cubicBezTo>
                  <a:cubicBezTo>
                    <a:pt x="-127451" y="862672"/>
                    <a:pt x="75319" y="280467"/>
                    <a:pt x="537285" y="0"/>
                  </a:cubicBezTo>
                  <a:cubicBezTo>
                    <a:pt x="587011" y="31009"/>
                    <a:pt x="639844" y="58359"/>
                    <a:pt x="695578" y="81771"/>
                  </a:cubicBezTo>
                  <a:cubicBezTo>
                    <a:pt x="826799" y="136884"/>
                    <a:pt x="962647" y="165131"/>
                    <a:pt x="1096906" y="168929"/>
                  </a:cubicBezTo>
                  <a:cubicBezTo>
                    <a:pt x="1004983" y="171554"/>
                    <a:pt x="912023" y="190408"/>
                    <a:pt x="821895" y="227219"/>
                  </a:cubicBezTo>
                  <a:cubicBezTo>
                    <a:pt x="419394" y="391520"/>
                    <a:pt x="226361" y="851069"/>
                    <a:pt x="390663" y="1253502"/>
                  </a:cubicBezTo>
                  <a:cubicBezTo>
                    <a:pt x="554965" y="1655934"/>
                    <a:pt x="1014513" y="1849036"/>
                    <a:pt x="1417015" y="1684734"/>
                  </a:cubicBezTo>
                  <a:cubicBezTo>
                    <a:pt x="1506590" y="1648199"/>
                    <a:pt x="1585806" y="1596954"/>
                    <a:pt x="1653005" y="1535004"/>
                  </a:cubicBezTo>
                  <a:lnTo>
                    <a:pt x="1653143" y="1534866"/>
                  </a:lnTo>
                  <a:cubicBezTo>
                    <a:pt x="1666679" y="1522434"/>
                    <a:pt x="1679663" y="1509589"/>
                    <a:pt x="1692164" y="1496260"/>
                  </a:cubicBezTo>
                  <a:cubicBezTo>
                    <a:pt x="1692210" y="1496214"/>
                    <a:pt x="1692256" y="1496168"/>
                    <a:pt x="1692302" y="1496121"/>
                  </a:cubicBezTo>
                  <a:cubicBezTo>
                    <a:pt x="1837128" y="1359652"/>
                    <a:pt x="2015450" y="1264897"/>
                    <a:pt x="2207032" y="1220282"/>
                  </a:cubicBezTo>
                  <a:cubicBezTo>
                    <a:pt x="2428657" y="1168623"/>
                    <a:pt x="2668030" y="1183817"/>
                    <a:pt x="2893868" y="1278710"/>
                  </a:cubicBezTo>
                  <a:cubicBezTo>
                    <a:pt x="3119774" y="1373672"/>
                    <a:pt x="3298234" y="1534037"/>
                    <a:pt x="3416333" y="172852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C073123-9EF5-D1DA-BB5F-C24E6D5A74D6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5B41401-CF48-F830-8F37-9F4F458A3743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D4D192F-3190-3911-C181-0921DED0D1ED}"/>
                </a:ext>
              </a:extLst>
            </p:cNvPr>
            <p:cNvSpPr/>
            <p:nvPr/>
          </p:nvSpPr>
          <p:spPr>
            <a:xfrm>
              <a:off x="4248849" y="646607"/>
              <a:ext cx="1858470" cy="2774807"/>
            </a:xfrm>
            <a:custGeom>
              <a:avLst/>
              <a:gdLst>
                <a:gd name="connsiteX0" fmla="*/ 2288141 w 2288141"/>
                <a:gd name="connsiteY0" fmla="*/ 537285 h 3416332"/>
                <a:gd name="connsiteX1" fmla="*/ 2206370 w 2288141"/>
                <a:gd name="connsiteY1" fmla="*/ 695578 h 3416332"/>
                <a:gd name="connsiteX2" fmla="*/ 2119143 w 2288141"/>
                <a:gd name="connsiteY2" fmla="*/ 1096906 h 3416332"/>
                <a:gd name="connsiteX3" fmla="*/ 2060922 w 2288141"/>
                <a:gd name="connsiteY3" fmla="*/ 821895 h 3416332"/>
                <a:gd name="connsiteX4" fmla="*/ 1034640 w 2288141"/>
                <a:gd name="connsiteY4" fmla="*/ 390663 h 3416332"/>
                <a:gd name="connsiteX5" fmla="*/ 603407 w 2288141"/>
                <a:gd name="connsiteY5" fmla="*/ 1417015 h 3416332"/>
                <a:gd name="connsiteX6" fmla="*/ 753897 w 2288141"/>
                <a:gd name="connsiteY6" fmla="*/ 1653903 h 3416332"/>
                <a:gd name="connsiteX7" fmla="*/ 791881 w 2288141"/>
                <a:gd name="connsiteY7" fmla="*/ 1692164 h 3416332"/>
                <a:gd name="connsiteX8" fmla="*/ 1067790 w 2288141"/>
                <a:gd name="connsiteY8" fmla="*/ 2207032 h 3416332"/>
                <a:gd name="connsiteX9" fmla="*/ 1009431 w 2288141"/>
                <a:gd name="connsiteY9" fmla="*/ 2893868 h 3416332"/>
                <a:gd name="connsiteX10" fmla="*/ 559621 w 2288141"/>
                <a:gd name="connsiteY10" fmla="*/ 3416333 h 3416332"/>
                <a:gd name="connsiteX11" fmla="*/ 0 w 2288141"/>
                <a:gd name="connsiteY11" fmla="*/ 3247404 h 3416332"/>
                <a:gd name="connsiteX12" fmla="*/ 703342 w 2288141"/>
                <a:gd name="connsiteY12" fmla="*/ 2765272 h 3416332"/>
                <a:gd name="connsiteX13" fmla="*/ 556237 w 2288141"/>
                <a:gd name="connsiteY13" fmla="*/ 1926358 h 3416332"/>
                <a:gd name="connsiteX14" fmla="*/ 517631 w 2288141"/>
                <a:gd name="connsiteY14" fmla="*/ 1887337 h 3416332"/>
                <a:gd name="connsiteX15" fmla="*/ 517492 w 2288141"/>
                <a:gd name="connsiteY15" fmla="*/ 1887199 h 3416332"/>
                <a:gd name="connsiteX16" fmla="*/ 296075 w 2288141"/>
                <a:gd name="connsiteY16" fmla="*/ 1542503 h 3416332"/>
                <a:gd name="connsiteX17" fmla="*/ 241860 w 2288141"/>
                <a:gd name="connsiteY17" fmla="*/ 1372676 h 3416332"/>
                <a:gd name="connsiteX18" fmla="*/ 909151 w 2288141"/>
                <a:gd name="connsiteY18" fmla="*/ 83331 h 3416332"/>
                <a:gd name="connsiteX19" fmla="*/ 2288141 w 2288141"/>
                <a:gd name="connsiteY19" fmla="*/ 537285 h 341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88141" h="3416332">
                  <a:moveTo>
                    <a:pt x="2288141" y="537285"/>
                  </a:moveTo>
                  <a:cubicBezTo>
                    <a:pt x="2257132" y="587011"/>
                    <a:pt x="2229782" y="639844"/>
                    <a:pt x="2206370" y="695578"/>
                  </a:cubicBezTo>
                  <a:cubicBezTo>
                    <a:pt x="2151188" y="826799"/>
                    <a:pt x="2122941" y="962647"/>
                    <a:pt x="2119143" y="1096906"/>
                  </a:cubicBezTo>
                  <a:cubicBezTo>
                    <a:pt x="2116588" y="1004983"/>
                    <a:pt x="2097733" y="912023"/>
                    <a:pt x="2060922" y="821895"/>
                  </a:cubicBezTo>
                  <a:cubicBezTo>
                    <a:pt x="1896620" y="419394"/>
                    <a:pt x="1437072" y="226361"/>
                    <a:pt x="1034640" y="390663"/>
                  </a:cubicBezTo>
                  <a:cubicBezTo>
                    <a:pt x="632138" y="554965"/>
                    <a:pt x="439105" y="1014513"/>
                    <a:pt x="603407" y="1417015"/>
                  </a:cubicBezTo>
                  <a:cubicBezTo>
                    <a:pt x="640149" y="1507005"/>
                    <a:pt x="691601" y="1586497"/>
                    <a:pt x="753897" y="1653903"/>
                  </a:cubicBezTo>
                  <a:cubicBezTo>
                    <a:pt x="766190" y="1667163"/>
                    <a:pt x="778829" y="1679940"/>
                    <a:pt x="791881" y="1692164"/>
                  </a:cubicBezTo>
                  <a:cubicBezTo>
                    <a:pt x="928351" y="1836990"/>
                    <a:pt x="1023106" y="2015381"/>
                    <a:pt x="1067790" y="2207032"/>
                  </a:cubicBezTo>
                  <a:cubicBezTo>
                    <a:pt x="1119518" y="2428657"/>
                    <a:pt x="1104325" y="2668030"/>
                    <a:pt x="1009431" y="2893868"/>
                  </a:cubicBezTo>
                  <a:cubicBezTo>
                    <a:pt x="914469" y="3119774"/>
                    <a:pt x="754104" y="3298165"/>
                    <a:pt x="559621" y="3416333"/>
                  </a:cubicBezTo>
                  <a:cubicBezTo>
                    <a:pt x="392349" y="3312254"/>
                    <a:pt x="199110" y="3253136"/>
                    <a:pt x="0" y="3247404"/>
                  </a:cubicBezTo>
                  <a:cubicBezTo>
                    <a:pt x="298976" y="3238702"/>
                    <a:pt x="579926" y="3058998"/>
                    <a:pt x="703342" y="2765272"/>
                  </a:cubicBezTo>
                  <a:cubicBezTo>
                    <a:pt x="826620" y="2471890"/>
                    <a:pt x="758662" y="2145980"/>
                    <a:pt x="556237" y="1926358"/>
                  </a:cubicBezTo>
                  <a:cubicBezTo>
                    <a:pt x="543875" y="1912960"/>
                    <a:pt x="530960" y="1899907"/>
                    <a:pt x="517631" y="1887337"/>
                  </a:cubicBezTo>
                  <a:cubicBezTo>
                    <a:pt x="517561" y="1887337"/>
                    <a:pt x="517492" y="1887268"/>
                    <a:pt x="517492" y="1887199"/>
                  </a:cubicBezTo>
                  <a:cubicBezTo>
                    <a:pt x="425569" y="1789750"/>
                    <a:pt x="349737" y="1674000"/>
                    <a:pt x="296075" y="1542503"/>
                  </a:cubicBezTo>
                  <a:cubicBezTo>
                    <a:pt x="273215" y="1486493"/>
                    <a:pt x="255189" y="1429792"/>
                    <a:pt x="241860" y="1372676"/>
                  </a:cubicBezTo>
                  <a:cubicBezTo>
                    <a:pt x="118927" y="846482"/>
                    <a:pt x="392902" y="294112"/>
                    <a:pt x="909151" y="83331"/>
                  </a:cubicBezTo>
                  <a:cubicBezTo>
                    <a:pt x="1425470" y="-127451"/>
                    <a:pt x="2007674" y="75319"/>
                    <a:pt x="2288141" y="53728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0884922-933C-7DEB-3E6B-2634F3A189F7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1406167-21FD-F96F-F922-FA4655E8A8A1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2BE721-12AB-9ABD-ECF0-1B725DCEE191}"/>
                </a:ext>
              </a:extLst>
            </p:cNvPr>
            <p:cNvSpPr/>
            <p:nvPr/>
          </p:nvSpPr>
          <p:spPr>
            <a:xfrm>
              <a:off x="6102494" y="1581849"/>
              <a:ext cx="2774807" cy="1858470"/>
            </a:xfrm>
            <a:custGeom>
              <a:avLst/>
              <a:gdLst>
                <a:gd name="connsiteX0" fmla="*/ 2879048 w 3416332"/>
                <a:gd name="connsiteY0" fmla="*/ 2288141 h 2288141"/>
                <a:gd name="connsiteX1" fmla="*/ 2720754 w 3416332"/>
                <a:gd name="connsiteY1" fmla="*/ 2206370 h 2288141"/>
                <a:gd name="connsiteX2" fmla="*/ 2319496 w 3416332"/>
                <a:gd name="connsiteY2" fmla="*/ 2119143 h 2288141"/>
                <a:gd name="connsiteX3" fmla="*/ 2594437 w 3416332"/>
                <a:gd name="connsiteY3" fmla="*/ 2060922 h 2288141"/>
                <a:gd name="connsiteX4" fmla="*/ 3025670 w 3416332"/>
                <a:gd name="connsiteY4" fmla="*/ 1034640 h 2288141"/>
                <a:gd name="connsiteX5" fmla="*/ 1999318 w 3416332"/>
                <a:gd name="connsiteY5" fmla="*/ 603407 h 2288141"/>
                <a:gd name="connsiteX6" fmla="*/ 1762430 w 3416332"/>
                <a:gd name="connsiteY6" fmla="*/ 753897 h 2288141"/>
                <a:gd name="connsiteX7" fmla="*/ 1762016 w 3416332"/>
                <a:gd name="connsiteY7" fmla="*/ 754311 h 2288141"/>
                <a:gd name="connsiteX8" fmla="*/ 1725758 w 3416332"/>
                <a:gd name="connsiteY8" fmla="*/ 790224 h 2288141"/>
                <a:gd name="connsiteX9" fmla="*/ 1725274 w 3416332"/>
                <a:gd name="connsiteY9" fmla="*/ 790777 h 2288141"/>
                <a:gd name="connsiteX10" fmla="*/ 1724860 w 3416332"/>
                <a:gd name="connsiteY10" fmla="*/ 791122 h 2288141"/>
                <a:gd name="connsiteX11" fmla="*/ 1209301 w 3416332"/>
                <a:gd name="connsiteY11" fmla="*/ 1067790 h 2288141"/>
                <a:gd name="connsiteX12" fmla="*/ 522465 w 3416332"/>
                <a:gd name="connsiteY12" fmla="*/ 1009431 h 2288141"/>
                <a:gd name="connsiteX13" fmla="*/ 0 w 3416332"/>
                <a:gd name="connsiteY13" fmla="*/ 559690 h 2288141"/>
                <a:gd name="connsiteX14" fmla="*/ 168929 w 3416332"/>
                <a:gd name="connsiteY14" fmla="*/ 0 h 2288141"/>
                <a:gd name="connsiteX15" fmla="*/ 651061 w 3416332"/>
                <a:gd name="connsiteY15" fmla="*/ 703342 h 2288141"/>
                <a:gd name="connsiteX16" fmla="*/ 1489491 w 3416332"/>
                <a:gd name="connsiteY16" fmla="*/ 556651 h 2288141"/>
                <a:gd name="connsiteX17" fmla="*/ 1489837 w 3416332"/>
                <a:gd name="connsiteY17" fmla="*/ 556306 h 2288141"/>
                <a:gd name="connsiteX18" fmla="*/ 1489975 w 3416332"/>
                <a:gd name="connsiteY18" fmla="*/ 556237 h 2288141"/>
                <a:gd name="connsiteX19" fmla="*/ 1528927 w 3416332"/>
                <a:gd name="connsiteY19" fmla="*/ 517700 h 2288141"/>
                <a:gd name="connsiteX20" fmla="*/ 1529134 w 3416332"/>
                <a:gd name="connsiteY20" fmla="*/ 517492 h 2288141"/>
                <a:gd name="connsiteX21" fmla="*/ 1873829 w 3416332"/>
                <a:gd name="connsiteY21" fmla="*/ 296075 h 2288141"/>
                <a:gd name="connsiteX22" fmla="*/ 2043656 w 3416332"/>
                <a:gd name="connsiteY22" fmla="*/ 241860 h 2288141"/>
                <a:gd name="connsiteX23" fmla="*/ 3333002 w 3416332"/>
                <a:gd name="connsiteY23" fmla="*/ 909151 h 2288141"/>
                <a:gd name="connsiteX24" fmla="*/ 2879048 w 3416332"/>
                <a:gd name="connsiteY24" fmla="*/ 2288141 h 2288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416332" h="2288141">
                  <a:moveTo>
                    <a:pt x="2879048" y="2288141"/>
                  </a:moveTo>
                  <a:cubicBezTo>
                    <a:pt x="2829322" y="2257201"/>
                    <a:pt x="2776489" y="2229782"/>
                    <a:pt x="2720754" y="2206370"/>
                  </a:cubicBezTo>
                  <a:cubicBezTo>
                    <a:pt x="2589465" y="2151188"/>
                    <a:pt x="2453755" y="2122941"/>
                    <a:pt x="2319496" y="2119143"/>
                  </a:cubicBezTo>
                  <a:cubicBezTo>
                    <a:pt x="2411419" y="2116518"/>
                    <a:pt x="2504379" y="2097733"/>
                    <a:pt x="2594437" y="2060922"/>
                  </a:cubicBezTo>
                  <a:cubicBezTo>
                    <a:pt x="2996870" y="1896620"/>
                    <a:pt x="3189971" y="1437072"/>
                    <a:pt x="3025670" y="1034640"/>
                  </a:cubicBezTo>
                  <a:cubicBezTo>
                    <a:pt x="2861299" y="632138"/>
                    <a:pt x="2401819" y="439105"/>
                    <a:pt x="1999318" y="603407"/>
                  </a:cubicBezTo>
                  <a:cubicBezTo>
                    <a:pt x="1909328" y="640149"/>
                    <a:pt x="1829836" y="691601"/>
                    <a:pt x="1762430" y="753897"/>
                  </a:cubicBezTo>
                  <a:cubicBezTo>
                    <a:pt x="1762292" y="754104"/>
                    <a:pt x="1762154" y="754173"/>
                    <a:pt x="1762016" y="754311"/>
                  </a:cubicBezTo>
                  <a:cubicBezTo>
                    <a:pt x="1749515" y="765914"/>
                    <a:pt x="1737360" y="777862"/>
                    <a:pt x="1725758" y="790224"/>
                  </a:cubicBezTo>
                  <a:cubicBezTo>
                    <a:pt x="1725619" y="790431"/>
                    <a:pt x="1725481" y="790569"/>
                    <a:pt x="1725274" y="790777"/>
                  </a:cubicBezTo>
                  <a:cubicBezTo>
                    <a:pt x="1725136" y="790845"/>
                    <a:pt x="1724998" y="790984"/>
                    <a:pt x="1724860" y="791122"/>
                  </a:cubicBezTo>
                  <a:cubicBezTo>
                    <a:pt x="1579895" y="928075"/>
                    <a:pt x="1401297" y="1023037"/>
                    <a:pt x="1209301" y="1067790"/>
                  </a:cubicBezTo>
                  <a:cubicBezTo>
                    <a:pt x="987676" y="1119518"/>
                    <a:pt x="748302" y="1104325"/>
                    <a:pt x="522465" y="1009431"/>
                  </a:cubicBezTo>
                  <a:cubicBezTo>
                    <a:pt x="296559" y="914538"/>
                    <a:pt x="118168" y="754173"/>
                    <a:pt x="0" y="559690"/>
                  </a:cubicBezTo>
                  <a:cubicBezTo>
                    <a:pt x="104078" y="392419"/>
                    <a:pt x="163197" y="199110"/>
                    <a:pt x="168929" y="0"/>
                  </a:cubicBezTo>
                  <a:cubicBezTo>
                    <a:pt x="177631" y="298976"/>
                    <a:pt x="357334" y="579926"/>
                    <a:pt x="651061" y="703342"/>
                  </a:cubicBezTo>
                  <a:cubicBezTo>
                    <a:pt x="944235" y="826551"/>
                    <a:pt x="1269870" y="758731"/>
                    <a:pt x="1489491" y="556651"/>
                  </a:cubicBezTo>
                  <a:cubicBezTo>
                    <a:pt x="1489630" y="556513"/>
                    <a:pt x="1489698" y="556444"/>
                    <a:pt x="1489837" y="556306"/>
                  </a:cubicBezTo>
                  <a:cubicBezTo>
                    <a:pt x="1489837" y="556306"/>
                    <a:pt x="1489975" y="556306"/>
                    <a:pt x="1489975" y="556237"/>
                  </a:cubicBezTo>
                  <a:cubicBezTo>
                    <a:pt x="1503373" y="543875"/>
                    <a:pt x="1516357" y="531029"/>
                    <a:pt x="1528927" y="517700"/>
                  </a:cubicBezTo>
                  <a:lnTo>
                    <a:pt x="1529134" y="517492"/>
                  </a:lnTo>
                  <a:cubicBezTo>
                    <a:pt x="1626582" y="425569"/>
                    <a:pt x="1742333" y="349737"/>
                    <a:pt x="1873829" y="296075"/>
                  </a:cubicBezTo>
                  <a:cubicBezTo>
                    <a:pt x="1929840" y="273215"/>
                    <a:pt x="1986541" y="255189"/>
                    <a:pt x="2043656" y="241860"/>
                  </a:cubicBezTo>
                  <a:cubicBezTo>
                    <a:pt x="2569851" y="118927"/>
                    <a:pt x="3122220" y="392902"/>
                    <a:pt x="3333002" y="909151"/>
                  </a:cubicBezTo>
                  <a:cubicBezTo>
                    <a:pt x="3543784" y="1425470"/>
                    <a:pt x="3341013" y="2007674"/>
                    <a:pt x="2879048" y="2288141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FD5E402-C00F-1FB5-163B-DBD2F6618475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61F9B5C-6ACE-1CC6-07FA-A6C3ACD0531B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B5E9691-21B9-F559-04D9-3A6FB9845036}"/>
                </a:ext>
              </a:extLst>
            </p:cNvPr>
            <p:cNvSpPr/>
            <p:nvPr/>
          </p:nvSpPr>
          <p:spPr>
            <a:xfrm>
              <a:off x="6083590" y="3435494"/>
              <a:ext cx="1858077" cy="2774807"/>
            </a:xfrm>
            <a:custGeom>
              <a:avLst/>
              <a:gdLst>
                <a:gd name="connsiteX0" fmla="*/ 2046281 w 2287657"/>
                <a:gd name="connsiteY0" fmla="*/ 2043656 h 3416332"/>
                <a:gd name="connsiteX1" fmla="*/ 1378990 w 2287657"/>
                <a:gd name="connsiteY1" fmla="*/ 3333002 h 3416332"/>
                <a:gd name="connsiteX2" fmla="*/ 0 w 2287657"/>
                <a:gd name="connsiteY2" fmla="*/ 2879048 h 3416332"/>
                <a:gd name="connsiteX3" fmla="*/ 81771 w 2287657"/>
                <a:gd name="connsiteY3" fmla="*/ 2720754 h 3416332"/>
                <a:gd name="connsiteX4" fmla="*/ 168929 w 2287657"/>
                <a:gd name="connsiteY4" fmla="*/ 2319427 h 3416332"/>
                <a:gd name="connsiteX5" fmla="*/ 227219 w 2287657"/>
                <a:gd name="connsiteY5" fmla="*/ 2594437 h 3416332"/>
                <a:gd name="connsiteX6" fmla="*/ 1253502 w 2287657"/>
                <a:gd name="connsiteY6" fmla="*/ 3025670 h 3416332"/>
                <a:gd name="connsiteX7" fmla="*/ 1684734 w 2287657"/>
                <a:gd name="connsiteY7" fmla="*/ 1999318 h 3416332"/>
                <a:gd name="connsiteX8" fmla="*/ 1534590 w 2287657"/>
                <a:gd name="connsiteY8" fmla="*/ 1762845 h 3416332"/>
                <a:gd name="connsiteX9" fmla="*/ 1534521 w 2287657"/>
                <a:gd name="connsiteY9" fmla="*/ 1762776 h 3416332"/>
                <a:gd name="connsiteX10" fmla="*/ 1497019 w 2287657"/>
                <a:gd name="connsiteY10" fmla="*/ 1724860 h 3416332"/>
                <a:gd name="connsiteX11" fmla="*/ 1496743 w 2287657"/>
                <a:gd name="connsiteY11" fmla="*/ 1724583 h 3416332"/>
                <a:gd name="connsiteX12" fmla="*/ 1220282 w 2287657"/>
                <a:gd name="connsiteY12" fmla="*/ 1209301 h 3416332"/>
                <a:gd name="connsiteX13" fmla="*/ 1278710 w 2287657"/>
                <a:gd name="connsiteY13" fmla="*/ 522465 h 3416332"/>
                <a:gd name="connsiteX14" fmla="*/ 1728451 w 2287657"/>
                <a:gd name="connsiteY14" fmla="*/ 0 h 3416332"/>
                <a:gd name="connsiteX15" fmla="*/ 2287658 w 2287657"/>
                <a:gd name="connsiteY15" fmla="*/ 168929 h 3416332"/>
                <a:gd name="connsiteX16" fmla="*/ 1584799 w 2287657"/>
                <a:gd name="connsiteY16" fmla="*/ 651061 h 3416332"/>
                <a:gd name="connsiteX17" fmla="*/ 1731904 w 2287657"/>
                <a:gd name="connsiteY17" fmla="*/ 1489975 h 3416332"/>
                <a:gd name="connsiteX18" fmla="*/ 1732042 w 2287657"/>
                <a:gd name="connsiteY18" fmla="*/ 1490113 h 3416332"/>
                <a:gd name="connsiteX19" fmla="*/ 1770511 w 2287657"/>
                <a:gd name="connsiteY19" fmla="*/ 1528996 h 3416332"/>
                <a:gd name="connsiteX20" fmla="*/ 1770648 w 2287657"/>
                <a:gd name="connsiteY20" fmla="*/ 1529134 h 3416332"/>
                <a:gd name="connsiteX21" fmla="*/ 1992066 w 2287657"/>
                <a:gd name="connsiteY21" fmla="*/ 1873829 h 3416332"/>
                <a:gd name="connsiteX22" fmla="*/ 2046281 w 2287657"/>
                <a:gd name="connsiteY22" fmla="*/ 2043656 h 341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87657" h="3416332">
                  <a:moveTo>
                    <a:pt x="2046281" y="2043656"/>
                  </a:moveTo>
                  <a:cubicBezTo>
                    <a:pt x="2169145" y="2569851"/>
                    <a:pt x="1895239" y="3122220"/>
                    <a:pt x="1378990" y="3333002"/>
                  </a:cubicBezTo>
                  <a:cubicBezTo>
                    <a:pt x="862672" y="3543784"/>
                    <a:pt x="280467" y="3341013"/>
                    <a:pt x="0" y="2879048"/>
                  </a:cubicBezTo>
                  <a:cubicBezTo>
                    <a:pt x="30940" y="2829322"/>
                    <a:pt x="58359" y="2776489"/>
                    <a:pt x="81771" y="2720754"/>
                  </a:cubicBezTo>
                  <a:cubicBezTo>
                    <a:pt x="136884" y="2589534"/>
                    <a:pt x="165131" y="2453617"/>
                    <a:pt x="168929" y="2319427"/>
                  </a:cubicBezTo>
                  <a:cubicBezTo>
                    <a:pt x="171554" y="2411350"/>
                    <a:pt x="190408" y="2504310"/>
                    <a:pt x="227219" y="2594437"/>
                  </a:cubicBezTo>
                  <a:cubicBezTo>
                    <a:pt x="391520" y="2996870"/>
                    <a:pt x="851069" y="3189971"/>
                    <a:pt x="1253502" y="3025670"/>
                  </a:cubicBezTo>
                  <a:cubicBezTo>
                    <a:pt x="1655934" y="2861299"/>
                    <a:pt x="1849036" y="2401819"/>
                    <a:pt x="1684734" y="1999318"/>
                  </a:cubicBezTo>
                  <a:cubicBezTo>
                    <a:pt x="1648061" y="1909466"/>
                    <a:pt x="1596747" y="1830182"/>
                    <a:pt x="1534590" y="1762845"/>
                  </a:cubicBezTo>
                  <a:lnTo>
                    <a:pt x="1534521" y="1762776"/>
                  </a:lnTo>
                  <a:cubicBezTo>
                    <a:pt x="1522434" y="1749653"/>
                    <a:pt x="1509934" y="1737084"/>
                    <a:pt x="1497019" y="1724860"/>
                  </a:cubicBezTo>
                  <a:cubicBezTo>
                    <a:pt x="1496950" y="1724791"/>
                    <a:pt x="1496812" y="1724722"/>
                    <a:pt x="1496743" y="1724583"/>
                  </a:cubicBezTo>
                  <a:cubicBezTo>
                    <a:pt x="1359928" y="1579688"/>
                    <a:pt x="1265035" y="1401159"/>
                    <a:pt x="1220282" y="1209301"/>
                  </a:cubicBezTo>
                  <a:cubicBezTo>
                    <a:pt x="1168623" y="987676"/>
                    <a:pt x="1183817" y="748302"/>
                    <a:pt x="1278710" y="522465"/>
                  </a:cubicBezTo>
                  <a:cubicBezTo>
                    <a:pt x="1373603" y="296559"/>
                    <a:pt x="1533968" y="118168"/>
                    <a:pt x="1728451" y="0"/>
                  </a:cubicBezTo>
                  <a:cubicBezTo>
                    <a:pt x="1895584" y="103941"/>
                    <a:pt x="2088686" y="163128"/>
                    <a:pt x="2287658" y="168929"/>
                  </a:cubicBezTo>
                  <a:cubicBezTo>
                    <a:pt x="1988889" y="177839"/>
                    <a:pt x="1708146" y="357472"/>
                    <a:pt x="1584799" y="651061"/>
                  </a:cubicBezTo>
                  <a:cubicBezTo>
                    <a:pt x="1461521" y="944443"/>
                    <a:pt x="1529479" y="1270353"/>
                    <a:pt x="1731904" y="1489975"/>
                  </a:cubicBezTo>
                  <a:cubicBezTo>
                    <a:pt x="1731950" y="1490021"/>
                    <a:pt x="1731996" y="1490067"/>
                    <a:pt x="1732042" y="1490113"/>
                  </a:cubicBezTo>
                  <a:cubicBezTo>
                    <a:pt x="1744404" y="1503511"/>
                    <a:pt x="1757181" y="1516495"/>
                    <a:pt x="1770511" y="1528996"/>
                  </a:cubicBezTo>
                  <a:cubicBezTo>
                    <a:pt x="1770580" y="1528996"/>
                    <a:pt x="1770648" y="1529065"/>
                    <a:pt x="1770648" y="1529134"/>
                  </a:cubicBezTo>
                  <a:cubicBezTo>
                    <a:pt x="1862572" y="1626582"/>
                    <a:pt x="1938404" y="1742333"/>
                    <a:pt x="1992066" y="1873829"/>
                  </a:cubicBezTo>
                  <a:cubicBezTo>
                    <a:pt x="2014926" y="1929840"/>
                    <a:pt x="2032952" y="1986541"/>
                    <a:pt x="2046281" y="2043656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FF00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1324AEE9-DB80-49DF-27A6-042DF696FD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07600EBB-2A68-4723-F476-AF4D649638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D9C28936-1B1F-50BD-A7E3-061729ACC4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88B96076-7CA5-A658-3BB2-C300C8344AC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BF7B1F71-0D74-15CE-8FF0-56002848257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EBCFB7BB-101E-86DF-3735-7B4ECDCBBD2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4B186814-3DF4-02FD-1CA9-099F313A60D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48369185-4FBE-A696-8F7D-83B01D3D544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532E103D-956B-215F-5B72-66DEC75E5040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80AFAB4-4E1A-121A-D2DA-222C5EF6357C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F1C0026-9E04-C583-5587-A8355E166A8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60A91048-D682-C57B-F215-CF0D3EA60310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E568D1D-831B-E757-0377-8A6AF111D45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077114E-346D-4EFE-CAF5-519C764DCAC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168A43CD-DA4A-60F3-04E1-2082163452CE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AF9FACD-589B-23A9-BC97-C7FDDC532706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0C756FB-013A-30AF-350E-5E07CDB0D3C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0508716B-7039-204A-57AB-C5190D3AB1C1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5E92B8A-D1E3-B05E-87CE-B307100012BB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DB08C81-FFF0-CED4-1D26-25119DA573B5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B49E4991-F234-D839-6334-AF27C8EBC80E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948835F-DA95-3D3E-977C-CDA55305AC0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5977136-A75E-DC1C-4732-A2734AA0A08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78AFFEEE-82B2-9253-F2D9-E24A39BB7DF4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B993F27-EE61-AA59-7846-1F3AC5DFAFFE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EB6D043-83EE-E1C7-CFE7-89A1D0E0896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9A67C48B-384E-FD75-82E4-98FCD53612ED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9D5E8EB-F80C-8FF6-E281-7E894218632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8AA2571-7740-7FCB-F77E-8416B17A839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EA8348AA-DDEE-2FD0-00F3-184233160D09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7B59484-AE43-228E-EDF0-FB7C73040BA1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768715E-5219-A347-3197-7FABE379066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1AE8A1E-1779-F5B9-7078-53D5C093BD1D}"/>
              </a:ext>
            </a:extLst>
          </p:cNvPr>
          <p:cNvGrpSpPr/>
          <p:nvPr/>
        </p:nvGrpSpPr>
        <p:grpSpPr>
          <a:xfrm rot="1365405">
            <a:off x="1664962" y="-1015850"/>
            <a:ext cx="8866572" cy="8866572"/>
            <a:chOff x="1362075" y="-1304925"/>
            <a:chExt cx="9467850" cy="946785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9346B0B-9E8A-7BE8-93B2-18C731C6BCC0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42BB2BE-2BD9-612C-20B6-5F3BB8C86B00}"/>
                </a:ext>
              </a:extLst>
            </p:cNvPr>
            <p:cNvSpPr/>
            <p:nvPr/>
          </p:nvSpPr>
          <p:spPr>
            <a:xfrm>
              <a:off x="4402710" y="4391811"/>
              <a:ext cx="2896562" cy="1810655"/>
            </a:xfrm>
            <a:custGeom>
              <a:avLst/>
              <a:gdLst>
                <a:gd name="connsiteX0" fmla="*/ 3566237 w 3566236"/>
                <a:gd name="connsiteY0" fmla="*/ 547170 h 2229272"/>
                <a:gd name="connsiteX1" fmla="*/ 2727875 w 3566236"/>
                <a:gd name="connsiteY1" fmla="*/ 390672 h 2229272"/>
                <a:gd name="connsiteX2" fmla="*/ 2238699 w 3566236"/>
                <a:gd name="connsiteY2" fmla="*/ 1089318 h 2229272"/>
                <a:gd name="connsiteX3" fmla="*/ 2238699 w 3566236"/>
                <a:gd name="connsiteY3" fmla="*/ 1089525 h 2229272"/>
                <a:gd name="connsiteX4" fmla="*/ 2238699 w 3566236"/>
                <a:gd name="connsiteY4" fmla="*/ 1089802 h 2229272"/>
                <a:gd name="connsiteX5" fmla="*/ 2238699 w 3566236"/>
                <a:gd name="connsiteY5" fmla="*/ 1089871 h 2229272"/>
                <a:gd name="connsiteX6" fmla="*/ 2238423 w 3566236"/>
                <a:gd name="connsiteY6" fmla="*/ 1142013 h 2229272"/>
                <a:gd name="connsiteX7" fmla="*/ 2151265 w 3566236"/>
                <a:gd name="connsiteY7" fmla="*/ 1543341 h 2229272"/>
                <a:gd name="connsiteX8" fmla="*/ 2069494 w 3566236"/>
                <a:gd name="connsiteY8" fmla="*/ 1701635 h 2229272"/>
                <a:gd name="connsiteX9" fmla="*/ 685946 w 3566236"/>
                <a:gd name="connsiteY9" fmla="*/ 2141638 h 2229272"/>
                <a:gd name="connsiteX10" fmla="*/ 31777 w 3566236"/>
                <a:gd name="connsiteY10" fmla="*/ 845593 h 2229272"/>
                <a:gd name="connsiteX11" fmla="*/ 201604 w 3566236"/>
                <a:gd name="connsiteY11" fmla="*/ 791378 h 2229272"/>
                <a:gd name="connsiteX12" fmla="*/ 546299 w 3566236"/>
                <a:gd name="connsiteY12" fmla="*/ 569961 h 2229272"/>
                <a:gd name="connsiteX13" fmla="*/ 393738 w 3566236"/>
                <a:gd name="connsiteY13" fmla="*/ 804915 h 2229272"/>
                <a:gd name="connsiteX14" fmla="*/ 814542 w 3566236"/>
                <a:gd name="connsiteY14" fmla="*/ 1835548 h 2229272"/>
                <a:gd name="connsiteX15" fmla="*/ 1845176 w 3566236"/>
                <a:gd name="connsiteY15" fmla="*/ 1414745 h 2229272"/>
                <a:gd name="connsiteX16" fmla="*/ 1906159 w 3566236"/>
                <a:gd name="connsiteY16" fmla="*/ 1140839 h 2229272"/>
                <a:gd name="connsiteX17" fmla="*/ 1906159 w 3566236"/>
                <a:gd name="connsiteY17" fmla="*/ 1140356 h 2229272"/>
                <a:gd name="connsiteX18" fmla="*/ 1906504 w 3566236"/>
                <a:gd name="connsiteY18" fmla="*/ 1087454 h 2229272"/>
                <a:gd name="connsiteX19" fmla="*/ 1906504 w 3566236"/>
                <a:gd name="connsiteY19" fmla="*/ 1086970 h 2229272"/>
                <a:gd name="connsiteX20" fmla="*/ 2075433 w 3566236"/>
                <a:gd name="connsiteY20" fmla="*/ 527832 h 2229272"/>
                <a:gd name="connsiteX21" fmla="*/ 2602387 w 3566236"/>
                <a:gd name="connsiteY21" fmla="*/ 83340 h 2229272"/>
                <a:gd name="connsiteX22" fmla="*/ 3289776 w 3566236"/>
                <a:gd name="connsiteY22" fmla="*/ 31888 h 2229272"/>
                <a:gd name="connsiteX23" fmla="*/ 3566237 w 3566236"/>
                <a:gd name="connsiteY23" fmla="*/ 547170 h 2229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566236" h="2229272">
                  <a:moveTo>
                    <a:pt x="3566237" y="547170"/>
                  </a:moveTo>
                  <a:cubicBezTo>
                    <a:pt x="3348687" y="341844"/>
                    <a:pt x="3022915" y="270226"/>
                    <a:pt x="2727875" y="390672"/>
                  </a:cubicBezTo>
                  <a:cubicBezTo>
                    <a:pt x="2432837" y="511188"/>
                    <a:pt x="2250302" y="790342"/>
                    <a:pt x="2238699" y="1089318"/>
                  </a:cubicBezTo>
                  <a:lnTo>
                    <a:pt x="2238699" y="1089525"/>
                  </a:lnTo>
                  <a:cubicBezTo>
                    <a:pt x="2238630" y="1089595"/>
                    <a:pt x="2238630" y="1089732"/>
                    <a:pt x="2238699" y="1089802"/>
                  </a:cubicBezTo>
                  <a:lnTo>
                    <a:pt x="2238699" y="1089871"/>
                  </a:lnTo>
                  <a:cubicBezTo>
                    <a:pt x="2238008" y="1107206"/>
                    <a:pt x="2237939" y="1124609"/>
                    <a:pt x="2238423" y="1142013"/>
                  </a:cubicBezTo>
                  <a:cubicBezTo>
                    <a:pt x="2234624" y="1276204"/>
                    <a:pt x="2206377" y="1412120"/>
                    <a:pt x="2151265" y="1543341"/>
                  </a:cubicBezTo>
                  <a:cubicBezTo>
                    <a:pt x="2127852" y="1599075"/>
                    <a:pt x="2100434" y="1651909"/>
                    <a:pt x="2069494" y="1701635"/>
                  </a:cubicBezTo>
                  <a:cubicBezTo>
                    <a:pt x="1784331" y="2160699"/>
                    <a:pt x="1200054" y="2357599"/>
                    <a:pt x="685946" y="2141638"/>
                  </a:cubicBezTo>
                  <a:cubicBezTo>
                    <a:pt x="171837" y="1925607"/>
                    <a:pt x="-96474" y="1370545"/>
                    <a:pt x="31777" y="845593"/>
                  </a:cubicBezTo>
                  <a:cubicBezTo>
                    <a:pt x="88892" y="832264"/>
                    <a:pt x="145593" y="814239"/>
                    <a:pt x="201604" y="791378"/>
                  </a:cubicBezTo>
                  <a:cubicBezTo>
                    <a:pt x="333101" y="737716"/>
                    <a:pt x="448851" y="661884"/>
                    <a:pt x="546299" y="569961"/>
                  </a:cubicBezTo>
                  <a:cubicBezTo>
                    <a:pt x="483452" y="636676"/>
                    <a:pt x="431309" y="715478"/>
                    <a:pt x="393738" y="804915"/>
                  </a:cubicBezTo>
                  <a:cubicBezTo>
                    <a:pt x="225361" y="1205690"/>
                    <a:pt x="413767" y="1667172"/>
                    <a:pt x="814542" y="1835548"/>
                  </a:cubicBezTo>
                  <a:cubicBezTo>
                    <a:pt x="1215317" y="2003925"/>
                    <a:pt x="1676799" y="1815520"/>
                    <a:pt x="1845176" y="1414745"/>
                  </a:cubicBezTo>
                  <a:cubicBezTo>
                    <a:pt x="1882815" y="1325170"/>
                    <a:pt x="1902636" y="1232556"/>
                    <a:pt x="1906159" y="1140839"/>
                  </a:cubicBezTo>
                  <a:lnTo>
                    <a:pt x="1906159" y="1140356"/>
                  </a:lnTo>
                  <a:cubicBezTo>
                    <a:pt x="1906918" y="1122676"/>
                    <a:pt x="1906987" y="1105065"/>
                    <a:pt x="1906504" y="1087454"/>
                  </a:cubicBezTo>
                  <a:cubicBezTo>
                    <a:pt x="1906435" y="1087315"/>
                    <a:pt x="1906435" y="1087108"/>
                    <a:pt x="1906504" y="1086970"/>
                  </a:cubicBezTo>
                  <a:cubicBezTo>
                    <a:pt x="1912305" y="888067"/>
                    <a:pt x="1971423" y="694966"/>
                    <a:pt x="2075433" y="527832"/>
                  </a:cubicBezTo>
                  <a:cubicBezTo>
                    <a:pt x="2195466" y="334524"/>
                    <a:pt x="2375583" y="175954"/>
                    <a:pt x="2602387" y="83340"/>
                  </a:cubicBezTo>
                  <a:cubicBezTo>
                    <a:pt x="2829192" y="-9274"/>
                    <a:pt x="3068704" y="-22051"/>
                    <a:pt x="3289776" y="31888"/>
                  </a:cubicBezTo>
                  <a:cubicBezTo>
                    <a:pt x="3334529" y="223746"/>
                    <a:pt x="3429422" y="402275"/>
                    <a:pt x="3566237" y="54717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914C722-E115-6EC4-8884-23AFE13A3540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D98417C1-4D8B-E099-5C98-3B95E4CA71FD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2A55CB3-968E-85E0-519E-362A894B0AA6}"/>
                </a:ext>
              </a:extLst>
            </p:cNvPr>
            <p:cNvSpPr/>
            <p:nvPr/>
          </p:nvSpPr>
          <p:spPr>
            <a:xfrm>
              <a:off x="3321409" y="1735710"/>
              <a:ext cx="1810689" cy="2896057"/>
            </a:xfrm>
            <a:custGeom>
              <a:avLst/>
              <a:gdLst>
                <a:gd name="connsiteX0" fmla="*/ 2197426 w 2229313"/>
                <a:gd name="connsiteY0" fmla="*/ 3289776 h 3565614"/>
                <a:gd name="connsiteX1" fmla="*/ 1682696 w 2229313"/>
                <a:gd name="connsiteY1" fmla="*/ 3565615 h 3565614"/>
                <a:gd name="connsiteX2" fmla="*/ 1838572 w 2229313"/>
                <a:gd name="connsiteY2" fmla="*/ 2727875 h 3565614"/>
                <a:gd name="connsiteX3" fmla="*/ 1139857 w 2229313"/>
                <a:gd name="connsiteY3" fmla="*/ 2238699 h 3565614"/>
                <a:gd name="connsiteX4" fmla="*/ 1139443 w 2229313"/>
                <a:gd name="connsiteY4" fmla="*/ 2238699 h 3565614"/>
                <a:gd name="connsiteX5" fmla="*/ 1087300 w 2229313"/>
                <a:gd name="connsiteY5" fmla="*/ 2238423 h 3565614"/>
                <a:gd name="connsiteX6" fmla="*/ 685972 w 2229313"/>
                <a:gd name="connsiteY6" fmla="*/ 2151265 h 3565614"/>
                <a:gd name="connsiteX7" fmla="*/ 527679 w 2229313"/>
                <a:gd name="connsiteY7" fmla="*/ 2069494 h 3565614"/>
                <a:gd name="connsiteX8" fmla="*/ 87676 w 2229313"/>
                <a:gd name="connsiteY8" fmla="*/ 685946 h 3565614"/>
                <a:gd name="connsiteX9" fmla="*/ 1383720 w 2229313"/>
                <a:gd name="connsiteY9" fmla="*/ 31777 h 3565614"/>
                <a:gd name="connsiteX10" fmla="*/ 1437935 w 2229313"/>
                <a:gd name="connsiteY10" fmla="*/ 201604 h 3565614"/>
                <a:gd name="connsiteX11" fmla="*/ 1659353 w 2229313"/>
                <a:gd name="connsiteY11" fmla="*/ 546299 h 3565614"/>
                <a:gd name="connsiteX12" fmla="*/ 1424399 w 2229313"/>
                <a:gd name="connsiteY12" fmla="*/ 393738 h 3565614"/>
                <a:gd name="connsiteX13" fmla="*/ 393765 w 2229313"/>
                <a:gd name="connsiteY13" fmla="*/ 814542 h 3565614"/>
                <a:gd name="connsiteX14" fmla="*/ 814569 w 2229313"/>
                <a:gd name="connsiteY14" fmla="*/ 1845176 h 3565614"/>
                <a:gd name="connsiteX15" fmla="*/ 1088474 w 2229313"/>
                <a:gd name="connsiteY15" fmla="*/ 1906159 h 3565614"/>
                <a:gd name="connsiteX16" fmla="*/ 1141860 w 2229313"/>
                <a:gd name="connsiteY16" fmla="*/ 1906504 h 3565614"/>
                <a:gd name="connsiteX17" fmla="*/ 1701481 w 2229313"/>
                <a:gd name="connsiteY17" fmla="*/ 2075433 h 3565614"/>
                <a:gd name="connsiteX18" fmla="*/ 2145974 w 2229313"/>
                <a:gd name="connsiteY18" fmla="*/ 2602387 h 3565614"/>
                <a:gd name="connsiteX19" fmla="*/ 2197426 w 2229313"/>
                <a:gd name="connsiteY19" fmla="*/ 3289776 h 3565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29313" h="3565614">
                  <a:moveTo>
                    <a:pt x="2197426" y="3289776"/>
                  </a:moveTo>
                  <a:cubicBezTo>
                    <a:pt x="2005844" y="3334391"/>
                    <a:pt x="1827522" y="3429146"/>
                    <a:pt x="1682696" y="3565615"/>
                  </a:cubicBezTo>
                  <a:cubicBezTo>
                    <a:pt x="1887607" y="3347996"/>
                    <a:pt x="1958950" y="3022638"/>
                    <a:pt x="1838572" y="2727875"/>
                  </a:cubicBezTo>
                  <a:cubicBezTo>
                    <a:pt x="1718126" y="2432767"/>
                    <a:pt x="1438902" y="2250233"/>
                    <a:pt x="1139857" y="2238699"/>
                  </a:cubicBezTo>
                  <a:lnTo>
                    <a:pt x="1139443" y="2238699"/>
                  </a:lnTo>
                  <a:cubicBezTo>
                    <a:pt x="1122108" y="2238008"/>
                    <a:pt x="1104704" y="2237939"/>
                    <a:pt x="1087300" y="2238423"/>
                  </a:cubicBezTo>
                  <a:cubicBezTo>
                    <a:pt x="953041" y="2234624"/>
                    <a:pt x="817193" y="2206377"/>
                    <a:pt x="685972" y="2151265"/>
                  </a:cubicBezTo>
                  <a:cubicBezTo>
                    <a:pt x="630238" y="2127852"/>
                    <a:pt x="577405" y="2100503"/>
                    <a:pt x="527679" y="2069494"/>
                  </a:cubicBezTo>
                  <a:cubicBezTo>
                    <a:pt x="68545" y="1784400"/>
                    <a:pt x="-128355" y="1200054"/>
                    <a:pt x="87676" y="685946"/>
                  </a:cubicBezTo>
                  <a:cubicBezTo>
                    <a:pt x="303706" y="171837"/>
                    <a:pt x="858769" y="-96474"/>
                    <a:pt x="1383720" y="31777"/>
                  </a:cubicBezTo>
                  <a:cubicBezTo>
                    <a:pt x="1397050" y="88892"/>
                    <a:pt x="1415075" y="145593"/>
                    <a:pt x="1437935" y="201604"/>
                  </a:cubicBezTo>
                  <a:cubicBezTo>
                    <a:pt x="1491598" y="333101"/>
                    <a:pt x="1567429" y="448851"/>
                    <a:pt x="1659353" y="546299"/>
                  </a:cubicBezTo>
                  <a:cubicBezTo>
                    <a:pt x="1592637" y="483452"/>
                    <a:pt x="1513836" y="431309"/>
                    <a:pt x="1424399" y="393738"/>
                  </a:cubicBezTo>
                  <a:cubicBezTo>
                    <a:pt x="1023624" y="225361"/>
                    <a:pt x="562142" y="413767"/>
                    <a:pt x="393765" y="814542"/>
                  </a:cubicBezTo>
                  <a:cubicBezTo>
                    <a:pt x="225388" y="1215317"/>
                    <a:pt x="413793" y="1676799"/>
                    <a:pt x="814569" y="1845176"/>
                  </a:cubicBezTo>
                  <a:cubicBezTo>
                    <a:pt x="904144" y="1882815"/>
                    <a:pt x="996758" y="1902636"/>
                    <a:pt x="1088474" y="1906159"/>
                  </a:cubicBezTo>
                  <a:cubicBezTo>
                    <a:pt x="1106293" y="1906918"/>
                    <a:pt x="1124111" y="1906987"/>
                    <a:pt x="1141860" y="1906504"/>
                  </a:cubicBezTo>
                  <a:cubicBezTo>
                    <a:pt x="1340970" y="1912236"/>
                    <a:pt x="1534210" y="1971355"/>
                    <a:pt x="1701481" y="2075433"/>
                  </a:cubicBezTo>
                  <a:cubicBezTo>
                    <a:pt x="1894790" y="2195466"/>
                    <a:pt x="2053360" y="2375583"/>
                    <a:pt x="2145974" y="2602387"/>
                  </a:cubicBezTo>
                  <a:cubicBezTo>
                    <a:pt x="2238588" y="2829192"/>
                    <a:pt x="2251365" y="3068704"/>
                    <a:pt x="2197426" y="3289776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E77D529-F998-D102-FF9A-06503B53E5A0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0073E15-1BA0-652D-DDFF-92FC6D35830C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723BC24-2258-E25E-636D-9E1F6AE39233}"/>
                </a:ext>
              </a:extLst>
            </p:cNvPr>
            <p:cNvSpPr/>
            <p:nvPr/>
          </p:nvSpPr>
          <p:spPr>
            <a:xfrm>
              <a:off x="4892029" y="654409"/>
              <a:ext cx="2896150" cy="1810689"/>
            </a:xfrm>
            <a:custGeom>
              <a:avLst/>
              <a:gdLst>
                <a:gd name="connsiteX0" fmla="*/ 3533977 w 3565729"/>
                <a:gd name="connsiteY0" fmla="*/ 1383720 h 2229313"/>
                <a:gd name="connsiteX1" fmla="*/ 3364149 w 3565729"/>
                <a:gd name="connsiteY1" fmla="*/ 1437935 h 2229313"/>
                <a:gd name="connsiteX2" fmla="*/ 3019454 w 3565729"/>
                <a:gd name="connsiteY2" fmla="*/ 1659353 h 2229313"/>
                <a:gd name="connsiteX3" fmla="*/ 3172015 w 3565729"/>
                <a:gd name="connsiteY3" fmla="*/ 1424399 h 2229313"/>
                <a:gd name="connsiteX4" fmla="*/ 2751211 w 3565729"/>
                <a:gd name="connsiteY4" fmla="*/ 393765 h 2229313"/>
                <a:gd name="connsiteX5" fmla="*/ 1720578 w 3565729"/>
                <a:gd name="connsiteY5" fmla="*/ 814569 h 2229313"/>
                <a:gd name="connsiteX6" fmla="*/ 1659595 w 3565729"/>
                <a:gd name="connsiteY6" fmla="*/ 1088474 h 2229313"/>
                <a:gd name="connsiteX7" fmla="*/ 1659249 w 3565729"/>
                <a:gd name="connsiteY7" fmla="*/ 1141860 h 2229313"/>
                <a:gd name="connsiteX8" fmla="*/ 1490320 w 3565729"/>
                <a:gd name="connsiteY8" fmla="*/ 1701550 h 2229313"/>
                <a:gd name="connsiteX9" fmla="*/ 963366 w 3565729"/>
                <a:gd name="connsiteY9" fmla="*/ 2145974 h 2229313"/>
                <a:gd name="connsiteX10" fmla="*/ 275909 w 3565729"/>
                <a:gd name="connsiteY10" fmla="*/ 2197426 h 2229313"/>
                <a:gd name="connsiteX11" fmla="*/ 0 w 3565729"/>
                <a:gd name="connsiteY11" fmla="*/ 1682558 h 2229313"/>
                <a:gd name="connsiteX12" fmla="*/ 837809 w 3565729"/>
                <a:gd name="connsiteY12" fmla="*/ 1838572 h 2229313"/>
                <a:gd name="connsiteX13" fmla="*/ 1326985 w 3565729"/>
                <a:gd name="connsiteY13" fmla="*/ 1139788 h 2229313"/>
                <a:gd name="connsiteX14" fmla="*/ 1326985 w 3565729"/>
                <a:gd name="connsiteY14" fmla="*/ 1139512 h 2229313"/>
                <a:gd name="connsiteX15" fmla="*/ 1327261 w 3565729"/>
                <a:gd name="connsiteY15" fmla="*/ 1087300 h 2229313"/>
                <a:gd name="connsiteX16" fmla="*/ 1414489 w 3565729"/>
                <a:gd name="connsiteY16" fmla="*/ 685972 h 2229313"/>
                <a:gd name="connsiteX17" fmla="*/ 1496260 w 3565729"/>
                <a:gd name="connsiteY17" fmla="*/ 527679 h 2229313"/>
                <a:gd name="connsiteX18" fmla="*/ 2879808 w 3565729"/>
                <a:gd name="connsiteY18" fmla="*/ 87676 h 2229313"/>
                <a:gd name="connsiteX19" fmla="*/ 3533977 w 3565729"/>
                <a:gd name="connsiteY19" fmla="*/ 1383720 h 222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65729" h="2229313">
                  <a:moveTo>
                    <a:pt x="3533977" y="1383720"/>
                  </a:moveTo>
                  <a:cubicBezTo>
                    <a:pt x="3476861" y="1397050"/>
                    <a:pt x="3420160" y="1415075"/>
                    <a:pt x="3364149" y="1437935"/>
                  </a:cubicBezTo>
                  <a:cubicBezTo>
                    <a:pt x="3232653" y="1491598"/>
                    <a:pt x="3116902" y="1567429"/>
                    <a:pt x="3019454" y="1659353"/>
                  </a:cubicBezTo>
                  <a:cubicBezTo>
                    <a:pt x="3082302" y="1592637"/>
                    <a:pt x="3134445" y="1513836"/>
                    <a:pt x="3172015" y="1424399"/>
                  </a:cubicBezTo>
                  <a:cubicBezTo>
                    <a:pt x="3340392" y="1023624"/>
                    <a:pt x="3151987" y="562142"/>
                    <a:pt x="2751211" y="393765"/>
                  </a:cubicBezTo>
                  <a:cubicBezTo>
                    <a:pt x="2350436" y="225388"/>
                    <a:pt x="1888954" y="413793"/>
                    <a:pt x="1720578" y="814569"/>
                  </a:cubicBezTo>
                  <a:cubicBezTo>
                    <a:pt x="1682938" y="904144"/>
                    <a:pt x="1663117" y="996758"/>
                    <a:pt x="1659595" y="1088474"/>
                  </a:cubicBezTo>
                  <a:cubicBezTo>
                    <a:pt x="1658835" y="1106293"/>
                    <a:pt x="1658766" y="1124111"/>
                    <a:pt x="1659249" y="1141860"/>
                  </a:cubicBezTo>
                  <a:cubicBezTo>
                    <a:pt x="1653517" y="1340970"/>
                    <a:pt x="1594399" y="1534279"/>
                    <a:pt x="1490320" y="1701550"/>
                  </a:cubicBezTo>
                  <a:cubicBezTo>
                    <a:pt x="1370219" y="1894859"/>
                    <a:pt x="1190171" y="2053360"/>
                    <a:pt x="963366" y="2145974"/>
                  </a:cubicBezTo>
                  <a:cubicBezTo>
                    <a:pt x="736562" y="2238588"/>
                    <a:pt x="496981" y="2251365"/>
                    <a:pt x="275909" y="2197426"/>
                  </a:cubicBezTo>
                  <a:cubicBezTo>
                    <a:pt x="231224" y="2005775"/>
                    <a:pt x="136469" y="1827384"/>
                    <a:pt x="0" y="1682558"/>
                  </a:cubicBezTo>
                  <a:cubicBezTo>
                    <a:pt x="217550" y="1887538"/>
                    <a:pt x="543046" y="1958950"/>
                    <a:pt x="837809" y="1838572"/>
                  </a:cubicBezTo>
                  <a:cubicBezTo>
                    <a:pt x="1132986" y="1718126"/>
                    <a:pt x="1315451" y="1438833"/>
                    <a:pt x="1326985" y="1139788"/>
                  </a:cubicBezTo>
                  <a:lnTo>
                    <a:pt x="1326985" y="1139512"/>
                  </a:lnTo>
                  <a:cubicBezTo>
                    <a:pt x="1327745" y="1122177"/>
                    <a:pt x="1327814" y="1104704"/>
                    <a:pt x="1327261" y="1087300"/>
                  </a:cubicBezTo>
                  <a:cubicBezTo>
                    <a:pt x="1331060" y="953041"/>
                    <a:pt x="1359307" y="817193"/>
                    <a:pt x="1414489" y="685972"/>
                  </a:cubicBezTo>
                  <a:cubicBezTo>
                    <a:pt x="1437901" y="630238"/>
                    <a:pt x="1465250" y="577405"/>
                    <a:pt x="1496260" y="527679"/>
                  </a:cubicBezTo>
                  <a:cubicBezTo>
                    <a:pt x="1781353" y="68545"/>
                    <a:pt x="2365630" y="-128355"/>
                    <a:pt x="2879808" y="87676"/>
                  </a:cubicBezTo>
                  <a:cubicBezTo>
                    <a:pt x="3393916" y="303706"/>
                    <a:pt x="3662158" y="858769"/>
                    <a:pt x="3533977" y="138372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606F44B-7AEF-8243-2FB1-5B4A53329C35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53B5A28-2707-9A97-BBA0-4582C9761A00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6D42FA4-CEB1-1092-F277-F19193855FBC}"/>
                </a:ext>
              </a:extLst>
            </p:cNvPr>
            <p:cNvSpPr/>
            <p:nvPr/>
          </p:nvSpPr>
          <p:spPr>
            <a:xfrm>
              <a:off x="7058811" y="2224412"/>
              <a:ext cx="1810655" cy="2896767"/>
            </a:xfrm>
            <a:custGeom>
              <a:avLst/>
              <a:gdLst>
                <a:gd name="connsiteX0" fmla="*/ 2141638 w 2229272"/>
                <a:gd name="connsiteY0" fmla="*/ 2880568 h 3566488"/>
                <a:gd name="connsiteX1" fmla="*/ 845593 w 2229272"/>
                <a:gd name="connsiteY1" fmla="*/ 3534736 h 3566488"/>
                <a:gd name="connsiteX2" fmla="*/ 791378 w 2229272"/>
                <a:gd name="connsiteY2" fmla="*/ 3364909 h 3566488"/>
                <a:gd name="connsiteX3" fmla="*/ 569961 w 2229272"/>
                <a:gd name="connsiteY3" fmla="*/ 3020214 h 3566488"/>
                <a:gd name="connsiteX4" fmla="*/ 804915 w 2229272"/>
                <a:gd name="connsiteY4" fmla="*/ 3172775 h 3566488"/>
                <a:gd name="connsiteX5" fmla="*/ 1835548 w 2229272"/>
                <a:gd name="connsiteY5" fmla="*/ 2751971 h 3566488"/>
                <a:gd name="connsiteX6" fmla="*/ 1414745 w 2229272"/>
                <a:gd name="connsiteY6" fmla="*/ 1721337 h 3566488"/>
                <a:gd name="connsiteX7" fmla="*/ 1140839 w 2229272"/>
                <a:gd name="connsiteY7" fmla="*/ 1660354 h 3566488"/>
                <a:gd name="connsiteX8" fmla="*/ 1140356 w 2229272"/>
                <a:gd name="connsiteY8" fmla="*/ 1660354 h 3566488"/>
                <a:gd name="connsiteX9" fmla="*/ 1087454 w 2229272"/>
                <a:gd name="connsiteY9" fmla="*/ 1660009 h 3566488"/>
                <a:gd name="connsiteX10" fmla="*/ 1086970 w 2229272"/>
                <a:gd name="connsiteY10" fmla="*/ 1660009 h 3566488"/>
                <a:gd name="connsiteX11" fmla="*/ 527763 w 2229272"/>
                <a:gd name="connsiteY11" fmla="*/ 1491080 h 3566488"/>
                <a:gd name="connsiteX12" fmla="*/ 83340 w 2229272"/>
                <a:gd name="connsiteY12" fmla="*/ 964126 h 3566488"/>
                <a:gd name="connsiteX13" fmla="*/ 31888 w 2229272"/>
                <a:gd name="connsiteY13" fmla="*/ 276668 h 3566488"/>
                <a:gd name="connsiteX14" fmla="*/ 547446 w 2229272"/>
                <a:gd name="connsiteY14" fmla="*/ 0 h 3566488"/>
                <a:gd name="connsiteX15" fmla="*/ 390672 w 2229272"/>
                <a:gd name="connsiteY15" fmla="*/ 838568 h 3566488"/>
                <a:gd name="connsiteX16" fmla="*/ 1089318 w 2229272"/>
                <a:gd name="connsiteY16" fmla="*/ 1327745 h 3566488"/>
                <a:gd name="connsiteX17" fmla="*/ 1089802 w 2229272"/>
                <a:gd name="connsiteY17" fmla="*/ 1327745 h 3566488"/>
                <a:gd name="connsiteX18" fmla="*/ 1142013 w 2229272"/>
                <a:gd name="connsiteY18" fmla="*/ 1328021 h 3566488"/>
                <a:gd name="connsiteX19" fmla="*/ 1142083 w 2229272"/>
                <a:gd name="connsiteY19" fmla="*/ 1328021 h 3566488"/>
                <a:gd name="connsiteX20" fmla="*/ 1543341 w 2229272"/>
                <a:gd name="connsiteY20" fmla="*/ 1415248 h 3566488"/>
                <a:gd name="connsiteX21" fmla="*/ 1701635 w 2229272"/>
                <a:gd name="connsiteY21" fmla="*/ 1497019 h 3566488"/>
                <a:gd name="connsiteX22" fmla="*/ 2141638 w 2229272"/>
                <a:gd name="connsiteY22" fmla="*/ 2880568 h 356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29272" h="3566488">
                  <a:moveTo>
                    <a:pt x="2141638" y="2880568"/>
                  </a:moveTo>
                  <a:cubicBezTo>
                    <a:pt x="1925607" y="3394676"/>
                    <a:pt x="1370545" y="3662918"/>
                    <a:pt x="845593" y="3534736"/>
                  </a:cubicBezTo>
                  <a:cubicBezTo>
                    <a:pt x="832264" y="3477621"/>
                    <a:pt x="814239" y="3420920"/>
                    <a:pt x="791378" y="3364909"/>
                  </a:cubicBezTo>
                  <a:cubicBezTo>
                    <a:pt x="737716" y="3233412"/>
                    <a:pt x="661884" y="3117662"/>
                    <a:pt x="569961" y="3020214"/>
                  </a:cubicBezTo>
                  <a:cubicBezTo>
                    <a:pt x="636676" y="3083061"/>
                    <a:pt x="715478" y="3135204"/>
                    <a:pt x="804915" y="3172775"/>
                  </a:cubicBezTo>
                  <a:cubicBezTo>
                    <a:pt x="1205690" y="3341152"/>
                    <a:pt x="1667172" y="3152746"/>
                    <a:pt x="1835548" y="2751971"/>
                  </a:cubicBezTo>
                  <a:cubicBezTo>
                    <a:pt x="2003925" y="2351196"/>
                    <a:pt x="1815520" y="1889714"/>
                    <a:pt x="1414745" y="1721337"/>
                  </a:cubicBezTo>
                  <a:cubicBezTo>
                    <a:pt x="1325170" y="1683698"/>
                    <a:pt x="1232556" y="1663876"/>
                    <a:pt x="1140839" y="1660354"/>
                  </a:cubicBezTo>
                  <a:lnTo>
                    <a:pt x="1140356" y="1660354"/>
                  </a:lnTo>
                  <a:cubicBezTo>
                    <a:pt x="1122676" y="1659595"/>
                    <a:pt x="1105065" y="1659525"/>
                    <a:pt x="1087454" y="1660009"/>
                  </a:cubicBezTo>
                  <a:lnTo>
                    <a:pt x="1086970" y="1660009"/>
                  </a:lnTo>
                  <a:cubicBezTo>
                    <a:pt x="887998" y="1654208"/>
                    <a:pt x="694897" y="1595020"/>
                    <a:pt x="527763" y="1491080"/>
                  </a:cubicBezTo>
                  <a:cubicBezTo>
                    <a:pt x="334455" y="1370979"/>
                    <a:pt x="175954" y="1190930"/>
                    <a:pt x="83340" y="964126"/>
                  </a:cubicBezTo>
                  <a:cubicBezTo>
                    <a:pt x="-9274" y="737321"/>
                    <a:pt x="-22051" y="497740"/>
                    <a:pt x="31888" y="276668"/>
                  </a:cubicBezTo>
                  <a:cubicBezTo>
                    <a:pt x="223884" y="231915"/>
                    <a:pt x="402482" y="136953"/>
                    <a:pt x="547446" y="0"/>
                  </a:cubicBezTo>
                  <a:cubicBezTo>
                    <a:pt x="341914" y="217550"/>
                    <a:pt x="270157" y="543460"/>
                    <a:pt x="390672" y="838568"/>
                  </a:cubicBezTo>
                  <a:cubicBezTo>
                    <a:pt x="511188" y="1133676"/>
                    <a:pt x="790342" y="1316142"/>
                    <a:pt x="1089318" y="1327745"/>
                  </a:cubicBezTo>
                  <a:lnTo>
                    <a:pt x="1089802" y="1327745"/>
                  </a:lnTo>
                  <a:cubicBezTo>
                    <a:pt x="1107136" y="1328504"/>
                    <a:pt x="1124541" y="1328574"/>
                    <a:pt x="1142013" y="1328021"/>
                  </a:cubicBezTo>
                  <a:lnTo>
                    <a:pt x="1142083" y="1328021"/>
                  </a:lnTo>
                  <a:cubicBezTo>
                    <a:pt x="1276342" y="1331819"/>
                    <a:pt x="1412052" y="1360066"/>
                    <a:pt x="1543341" y="1415248"/>
                  </a:cubicBezTo>
                  <a:cubicBezTo>
                    <a:pt x="1599075" y="1438661"/>
                    <a:pt x="1651909" y="1466079"/>
                    <a:pt x="1701635" y="1497019"/>
                  </a:cubicBezTo>
                  <a:cubicBezTo>
                    <a:pt x="2160699" y="1782113"/>
                    <a:pt x="2357599" y="2366390"/>
                    <a:pt x="2141638" y="2880568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18945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85185E-6 L 0.00573 1.14491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5724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45182 0.7983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91" y="3990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63008 -0.00857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10" y="-44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4569 -0.8132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52" y="-4067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00065 -1.14074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5703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46172 -0.81366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86" y="-4069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63255 0.0118 " pathEditMode="relative" rAng="0" ptsTypes="AA">
                                      <p:cBhvr>
                                        <p:cTn id="34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28" y="57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44922 0.79491 " pathEditMode="relative" rAng="0" ptsTypes="AA">
                                      <p:cBhvr>
                                        <p:cTn id="36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61" y="3974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38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0" dur="2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2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4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6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8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50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52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2B8F6-AF85-65F2-6E08-FCDB405FC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C97CC3A9-A950-F44B-C405-BB433742E1CB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1137735-0831-DC08-EB2B-915613DFEA7A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54BB0EAF-F222-AD56-3ABE-0D76AFD419A2}"/>
                </a:ext>
              </a:extLst>
            </p:cNvPr>
            <p:cNvSpPr/>
            <p:nvPr/>
          </p:nvSpPr>
          <p:spPr>
            <a:xfrm rot="10800000">
              <a:off x="4388264" y="381000"/>
              <a:ext cx="3497138" cy="4230671"/>
            </a:xfrm>
            <a:custGeom>
              <a:avLst/>
              <a:gdLst>
                <a:gd name="connsiteX0" fmla="*/ 3086775 w 3086972"/>
                <a:gd name="connsiteY0" fmla="*/ 2215420 h 3734474"/>
                <a:gd name="connsiteX1" fmla="*/ 1519055 w 3086972"/>
                <a:gd name="connsiteY1" fmla="*/ 3734277 h 3734474"/>
                <a:gd name="connsiteX2" fmla="*/ 198 w 3086972"/>
                <a:gd name="connsiteY2" fmla="*/ 2166461 h 3734474"/>
                <a:gd name="connsiteX3" fmla="*/ 194985 w 3086972"/>
                <a:gd name="connsiteY3" fmla="*/ 1439323 h 3734474"/>
                <a:gd name="connsiteX4" fmla="*/ 951270 w 3086972"/>
                <a:gd name="connsiteY4" fmla="*/ 1281113 h 3734474"/>
                <a:gd name="connsiteX5" fmla="*/ 457970 w 3086972"/>
                <a:gd name="connsiteY5" fmla="*/ 2173796 h 3734474"/>
                <a:gd name="connsiteX6" fmla="*/ 1526294 w 3086972"/>
                <a:gd name="connsiteY6" fmla="*/ 3276410 h 3734474"/>
                <a:gd name="connsiteX7" fmla="*/ 2629003 w 3086972"/>
                <a:gd name="connsiteY7" fmla="*/ 2208181 h 3734474"/>
                <a:gd name="connsiteX8" fmla="*/ 2164183 w 3086972"/>
                <a:gd name="connsiteY8" fmla="*/ 1300258 h 3734474"/>
                <a:gd name="connsiteX9" fmla="*/ 2033310 w 3086972"/>
                <a:gd name="connsiteY9" fmla="*/ 1221867 h 3734474"/>
                <a:gd name="connsiteX10" fmla="*/ 1566680 w 3086972"/>
                <a:gd name="connsiteY10" fmla="*/ 730187 h 3734474"/>
                <a:gd name="connsiteX11" fmla="*/ 1591540 w 3086972"/>
                <a:gd name="connsiteY11" fmla="*/ 690086 h 3734474"/>
                <a:gd name="connsiteX12" fmla="*/ 1615162 w 3086972"/>
                <a:gd name="connsiteY12" fmla="*/ 649129 h 3734474"/>
                <a:gd name="connsiteX13" fmla="*/ 1807663 w 3086972"/>
                <a:gd name="connsiteY13" fmla="*/ 0 h 3734474"/>
                <a:gd name="connsiteX14" fmla="*/ 1943108 w 3086972"/>
                <a:gd name="connsiteY14" fmla="*/ 466630 h 3734474"/>
                <a:gd name="connsiteX15" fmla="*/ 2268387 w 3086972"/>
                <a:gd name="connsiteY15" fmla="*/ 827913 h 3734474"/>
                <a:gd name="connsiteX16" fmla="*/ 2400498 w 3086972"/>
                <a:gd name="connsiteY16" fmla="*/ 906971 h 3734474"/>
                <a:gd name="connsiteX17" fmla="*/ 2915039 w 3086972"/>
                <a:gd name="connsiteY17" fmla="*/ 1482471 h 3734474"/>
                <a:gd name="connsiteX18" fmla="*/ 3086775 w 3086972"/>
                <a:gd name="connsiteY18" fmla="*/ 2215420 h 373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6972" h="3734474">
                  <a:moveTo>
                    <a:pt x="3086775" y="2215420"/>
                  </a:moveTo>
                  <a:cubicBezTo>
                    <a:pt x="3073249" y="3067812"/>
                    <a:pt x="2371447" y="3747802"/>
                    <a:pt x="1519055" y="3734277"/>
                  </a:cubicBezTo>
                  <a:cubicBezTo>
                    <a:pt x="666567" y="3720751"/>
                    <a:pt x="-13327" y="3018854"/>
                    <a:pt x="198" y="2166461"/>
                  </a:cubicBezTo>
                  <a:cubicBezTo>
                    <a:pt x="4389" y="1902333"/>
                    <a:pt x="74589" y="1654778"/>
                    <a:pt x="194985" y="1439323"/>
                  </a:cubicBezTo>
                  <a:cubicBezTo>
                    <a:pt x="456636" y="1451420"/>
                    <a:pt x="717336" y="1396460"/>
                    <a:pt x="951270" y="1281113"/>
                  </a:cubicBezTo>
                  <a:cubicBezTo>
                    <a:pt x="659233" y="1471422"/>
                    <a:pt x="463971" y="1798892"/>
                    <a:pt x="457970" y="2173796"/>
                  </a:cubicBezTo>
                  <a:cubicBezTo>
                    <a:pt x="448445" y="2773204"/>
                    <a:pt x="926790" y="3266980"/>
                    <a:pt x="1526294" y="3276410"/>
                  </a:cubicBezTo>
                  <a:cubicBezTo>
                    <a:pt x="2125702" y="3285935"/>
                    <a:pt x="2619478" y="2807589"/>
                    <a:pt x="2629003" y="2208181"/>
                  </a:cubicBezTo>
                  <a:cubicBezTo>
                    <a:pt x="2635004" y="1833277"/>
                    <a:pt x="2450124" y="1499806"/>
                    <a:pt x="2164183" y="1300258"/>
                  </a:cubicBezTo>
                  <a:cubicBezTo>
                    <a:pt x="2122654" y="1271206"/>
                    <a:pt x="2078934" y="1245013"/>
                    <a:pt x="2033310" y="1221867"/>
                  </a:cubicBezTo>
                  <a:cubicBezTo>
                    <a:pt x="1848334" y="1098328"/>
                    <a:pt x="1687552" y="932974"/>
                    <a:pt x="1566680" y="730187"/>
                  </a:cubicBezTo>
                  <a:cubicBezTo>
                    <a:pt x="1575157" y="717042"/>
                    <a:pt x="1583444" y="703612"/>
                    <a:pt x="1591540" y="690086"/>
                  </a:cubicBezTo>
                  <a:cubicBezTo>
                    <a:pt x="1599637" y="676561"/>
                    <a:pt x="1607542" y="662845"/>
                    <a:pt x="1615162" y="649129"/>
                  </a:cubicBezTo>
                  <a:cubicBezTo>
                    <a:pt x="1730224" y="443294"/>
                    <a:pt x="1792994" y="221742"/>
                    <a:pt x="1807663" y="0"/>
                  </a:cubicBezTo>
                  <a:cubicBezTo>
                    <a:pt x="1816521" y="158877"/>
                    <a:pt x="1860621" y="318230"/>
                    <a:pt x="1943108" y="466630"/>
                  </a:cubicBezTo>
                  <a:cubicBezTo>
                    <a:pt x="2025690" y="615125"/>
                    <a:pt x="2137989" y="736568"/>
                    <a:pt x="2268387" y="827913"/>
                  </a:cubicBezTo>
                  <a:cubicBezTo>
                    <a:pt x="2310678" y="857440"/>
                    <a:pt x="2354779" y="883920"/>
                    <a:pt x="2400498" y="906971"/>
                  </a:cubicBezTo>
                  <a:cubicBezTo>
                    <a:pt x="2617097" y="1051846"/>
                    <a:pt x="2794833" y="1250061"/>
                    <a:pt x="2915039" y="1482471"/>
                  </a:cubicBezTo>
                  <a:cubicBezTo>
                    <a:pt x="3028577" y="1701641"/>
                    <a:pt x="3090966" y="1951292"/>
                    <a:pt x="3086775" y="221542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BD70406-7BCF-124C-FD1F-08680EFD7F7C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7C50A9F8-9C5A-2794-5356-48498D0AE5C3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15760AD7-6429-C5E7-32CA-AD3BB3003964}"/>
                </a:ext>
              </a:extLst>
            </p:cNvPr>
            <p:cNvSpPr/>
            <p:nvPr/>
          </p:nvSpPr>
          <p:spPr>
            <a:xfrm rot="10800000">
              <a:off x="5581925" y="2979249"/>
              <a:ext cx="3749652" cy="3497751"/>
            </a:xfrm>
            <a:custGeom>
              <a:avLst/>
              <a:gdLst>
                <a:gd name="connsiteX0" fmla="*/ 3309871 w 3309870"/>
                <a:gd name="connsiteY0" fmla="*/ 2868418 h 3087515"/>
                <a:gd name="connsiteX1" fmla="*/ 2837240 w 3309870"/>
                <a:gd name="connsiteY1" fmla="*/ 2752023 h 3087515"/>
                <a:gd name="connsiteX2" fmla="*/ 2361086 w 3309870"/>
                <a:gd name="connsiteY2" fmla="*/ 2853559 h 3087515"/>
                <a:gd name="connsiteX3" fmla="*/ 2228212 w 3309870"/>
                <a:gd name="connsiteY3" fmla="*/ 2927473 h 3087515"/>
                <a:gd name="connsiteX4" fmla="*/ 2227831 w 3309870"/>
                <a:gd name="connsiteY4" fmla="*/ 2927664 h 3087515"/>
                <a:gd name="connsiteX5" fmla="*/ 1471546 w 3309870"/>
                <a:gd name="connsiteY5" fmla="*/ 3085874 h 3087515"/>
                <a:gd name="connsiteX6" fmla="*/ 750980 w 3309870"/>
                <a:gd name="connsiteY6" fmla="*/ 2868133 h 3087515"/>
                <a:gd name="connsiteX7" fmla="*/ 219485 w 3309870"/>
                <a:gd name="connsiteY7" fmla="*/ 750915 h 3087515"/>
                <a:gd name="connsiteX8" fmla="*/ 2336606 w 3309870"/>
                <a:gd name="connsiteY8" fmla="*/ 219420 h 3087515"/>
                <a:gd name="connsiteX9" fmla="*/ 2868959 w 3309870"/>
                <a:gd name="connsiteY9" fmla="*/ 751773 h 3087515"/>
                <a:gd name="connsiteX10" fmla="*/ 2627881 w 3309870"/>
                <a:gd name="connsiteY10" fmla="*/ 1484912 h 3087515"/>
                <a:gd name="connsiteX11" fmla="*/ 2101434 w 3309870"/>
                <a:gd name="connsiteY11" fmla="*/ 612327 h 3087515"/>
                <a:gd name="connsiteX12" fmla="*/ 612296 w 3309870"/>
                <a:gd name="connsiteY12" fmla="*/ 986088 h 3087515"/>
                <a:gd name="connsiteX13" fmla="*/ 986152 w 3309870"/>
                <a:gd name="connsiteY13" fmla="*/ 2475226 h 3087515"/>
                <a:gd name="connsiteX14" fmla="*/ 2003993 w 3309870"/>
                <a:gd name="connsiteY14" fmla="*/ 2527042 h 3087515"/>
                <a:gd name="connsiteX15" fmla="*/ 2138963 w 3309870"/>
                <a:gd name="connsiteY15" fmla="*/ 2451985 h 3087515"/>
                <a:gd name="connsiteX16" fmla="*/ 2797235 w 3309870"/>
                <a:gd name="connsiteY16" fmla="*/ 2294156 h 3087515"/>
                <a:gd name="connsiteX17" fmla="*/ 2819619 w 3309870"/>
                <a:gd name="connsiteY17" fmla="*/ 2335875 h 3087515"/>
                <a:gd name="connsiteX18" fmla="*/ 2843241 w 3309870"/>
                <a:gd name="connsiteY18" fmla="*/ 2376738 h 3087515"/>
                <a:gd name="connsiteX19" fmla="*/ 3309871 w 3309870"/>
                <a:gd name="connsiteY19" fmla="*/ 2868418 h 308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309870" h="3087515">
                  <a:moveTo>
                    <a:pt x="3309871" y="2868418"/>
                  </a:moveTo>
                  <a:cubicBezTo>
                    <a:pt x="3167663" y="2796409"/>
                    <a:pt x="3007357" y="2754690"/>
                    <a:pt x="2837240" y="2752023"/>
                  </a:cubicBezTo>
                  <a:cubicBezTo>
                    <a:pt x="2667124" y="2749356"/>
                    <a:pt x="2505485" y="2785932"/>
                    <a:pt x="2361086" y="2853559"/>
                  </a:cubicBezTo>
                  <a:cubicBezTo>
                    <a:pt x="2314985" y="2874991"/>
                    <a:pt x="2270598" y="2899660"/>
                    <a:pt x="2228212" y="2927473"/>
                  </a:cubicBezTo>
                  <a:cubicBezTo>
                    <a:pt x="2228117" y="2927568"/>
                    <a:pt x="2227926" y="2927664"/>
                    <a:pt x="2227831" y="2927664"/>
                  </a:cubicBezTo>
                  <a:cubicBezTo>
                    <a:pt x="1993897" y="3043012"/>
                    <a:pt x="1733198" y="3097971"/>
                    <a:pt x="1471546" y="3085874"/>
                  </a:cubicBezTo>
                  <a:cubicBezTo>
                    <a:pt x="1224944" y="3074634"/>
                    <a:pt x="977579" y="3003864"/>
                    <a:pt x="750980" y="2868133"/>
                  </a:cubicBezTo>
                  <a:cubicBezTo>
                    <a:pt x="19460" y="2430173"/>
                    <a:pt x="-218475" y="1482340"/>
                    <a:pt x="219485" y="750915"/>
                  </a:cubicBezTo>
                  <a:cubicBezTo>
                    <a:pt x="657349" y="19491"/>
                    <a:pt x="1605182" y="-218444"/>
                    <a:pt x="2336606" y="219420"/>
                  </a:cubicBezTo>
                  <a:cubicBezTo>
                    <a:pt x="2563206" y="355152"/>
                    <a:pt x="2742467" y="539746"/>
                    <a:pt x="2868959" y="751773"/>
                  </a:cubicBezTo>
                  <a:cubicBezTo>
                    <a:pt x="2727798" y="972086"/>
                    <a:pt x="2645121" y="1224975"/>
                    <a:pt x="2627881" y="1484912"/>
                  </a:cubicBezTo>
                  <a:cubicBezTo>
                    <a:pt x="2608736" y="1137059"/>
                    <a:pt x="2422808" y="804636"/>
                    <a:pt x="2101434" y="612327"/>
                  </a:cubicBezTo>
                  <a:cubicBezTo>
                    <a:pt x="1586989" y="304288"/>
                    <a:pt x="920239" y="471738"/>
                    <a:pt x="612296" y="986088"/>
                  </a:cubicBezTo>
                  <a:cubicBezTo>
                    <a:pt x="304352" y="1500533"/>
                    <a:pt x="471707" y="2167283"/>
                    <a:pt x="986152" y="2475226"/>
                  </a:cubicBezTo>
                  <a:cubicBezTo>
                    <a:pt x="1307525" y="2667631"/>
                    <a:pt x="1688335" y="2674489"/>
                    <a:pt x="2003993" y="2527042"/>
                  </a:cubicBezTo>
                  <a:cubicBezTo>
                    <a:pt x="2050571" y="2505325"/>
                    <a:pt x="2095719" y="2480275"/>
                    <a:pt x="2138963" y="2451985"/>
                  </a:cubicBezTo>
                  <a:cubicBezTo>
                    <a:pt x="2338226" y="2353783"/>
                    <a:pt x="2561492" y="2297490"/>
                    <a:pt x="2797235" y="2294156"/>
                  </a:cubicBezTo>
                  <a:cubicBezTo>
                    <a:pt x="2804475" y="2308158"/>
                    <a:pt x="2811904" y="2322064"/>
                    <a:pt x="2819619" y="2335875"/>
                  </a:cubicBezTo>
                  <a:cubicBezTo>
                    <a:pt x="2827334" y="2349687"/>
                    <a:pt x="2835145" y="2363308"/>
                    <a:pt x="2843241" y="2376738"/>
                  </a:cubicBezTo>
                  <a:cubicBezTo>
                    <a:pt x="2964113" y="2579525"/>
                    <a:pt x="3124895" y="2744879"/>
                    <a:pt x="3309871" y="2868418"/>
                  </a:cubicBezTo>
                  <a:close/>
                </a:path>
              </a:pathLst>
            </a:custGeom>
            <a:solidFill>
              <a:srgbClr val="9A9A9A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D7D69-2DB8-615E-35EB-7BFF852D90F4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6243FB1-C2B8-1CC5-10A3-90C6B95F3AC8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1FF785A-9D93-534D-53C3-15F719BC670E}"/>
                </a:ext>
              </a:extLst>
            </p:cNvPr>
            <p:cNvSpPr/>
            <p:nvPr/>
          </p:nvSpPr>
          <p:spPr>
            <a:xfrm rot="10800000">
              <a:off x="2860423" y="2932226"/>
              <a:ext cx="4047989" cy="3497717"/>
            </a:xfrm>
            <a:custGeom>
              <a:avLst/>
              <a:gdLst>
                <a:gd name="connsiteX0" fmla="*/ 2779872 w 3573216"/>
                <a:gd name="connsiteY0" fmla="*/ 2892603 h 3087484"/>
                <a:gd name="connsiteX1" fmla="*/ 2052637 w 3573216"/>
                <a:gd name="connsiteY1" fmla="*/ 3087484 h 3087484"/>
                <a:gd name="connsiteX2" fmla="*/ 1538097 w 3573216"/>
                <a:gd name="connsiteY2" fmla="*/ 2511984 h 3087484"/>
                <a:gd name="connsiteX3" fmla="*/ 2557272 w 3573216"/>
                <a:gd name="connsiteY3" fmla="*/ 2492458 h 3087484"/>
                <a:gd name="connsiteX4" fmla="*/ 2978087 w 3573216"/>
                <a:gd name="connsiteY4" fmla="*/ 1015987 h 3087484"/>
                <a:gd name="connsiteX5" fmla="*/ 1501521 w 3573216"/>
                <a:gd name="connsiteY5" fmla="*/ 595173 h 3087484"/>
                <a:gd name="connsiteX6" fmla="*/ 947642 w 3573216"/>
                <a:gd name="connsiteY6" fmla="*/ 1450232 h 3087484"/>
                <a:gd name="connsiteX7" fmla="*/ 945261 w 3573216"/>
                <a:gd name="connsiteY7" fmla="*/ 1604918 h 3087484"/>
                <a:gd name="connsiteX8" fmla="*/ 945261 w 3573216"/>
                <a:gd name="connsiteY8" fmla="*/ 1605013 h 3087484"/>
                <a:gd name="connsiteX9" fmla="*/ 752761 w 3573216"/>
                <a:gd name="connsiteY9" fmla="*/ 2254142 h 3087484"/>
                <a:gd name="connsiteX10" fmla="*/ 705517 w 3573216"/>
                <a:gd name="connsiteY10" fmla="*/ 2252618 h 3087484"/>
                <a:gd name="connsiteX11" fmla="*/ 658273 w 3573216"/>
                <a:gd name="connsiteY11" fmla="*/ 2252618 h 3087484"/>
                <a:gd name="connsiteX12" fmla="*/ 0 w 3573216"/>
                <a:gd name="connsiteY12" fmla="*/ 2410447 h 3087484"/>
                <a:gd name="connsiteX13" fmla="*/ 336328 w 3573216"/>
                <a:gd name="connsiteY13" fmla="*/ 2059832 h 3087484"/>
                <a:gd name="connsiteX14" fmla="*/ 486537 w 3573216"/>
                <a:gd name="connsiteY14" fmla="*/ 1597679 h 3087484"/>
                <a:gd name="connsiteX15" fmla="*/ 488918 w 3573216"/>
                <a:gd name="connsiteY15" fmla="*/ 1443755 h 3087484"/>
                <a:gd name="connsiteX16" fmla="*/ 488918 w 3573216"/>
                <a:gd name="connsiteY16" fmla="*/ 1443374 h 3087484"/>
                <a:gd name="connsiteX17" fmla="*/ 729996 w 3573216"/>
                <a:gd name="connsiteY17" fmla="*/ 710235 h 3087484"/>
                <a:gd name="connsiteX18" fmla="*/ 1278922 w 3573216"/>
                <a:gd name="connsiteY18" fmla="*/ 195027 h 3087484"/>
                <a:gd name="connsiteX19" fmla="*/ 3378232 w 3573216"/>
                <a:gd name="connsiteY19" fmla="*/ 793388 h 3087484"/>
                <a:gd name="connsiteX20" fmla="*/ 2779872 w 3573216"/>
                <a:gd name="connsiteY20" fmla="*/ 2892603 h 308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73216" h="3087484">
                  <a:moveTo>
                    <a:pt x="2779872" y="2892603"/>
                  </a:moveTo>
                  <a:cubicBezTo>
                    <a:pt x="2548985" y="3021000"/>
                    <a:pt x="2299526" y="3084055"/>
                    <a:pt x="2052637" y="3087484"/>
                  </a:cubicBezTo>
                  <a:cubicBezTo>
                    <a:pt x="1932432" y="2855074"/>
                    <a:pt x="1754695" y="2656859"/>
                    <a:pt x="1538097" y="2511984"/>
                  </a:cubicBezTo>
                  <a:cubicBezTo>
                    <a:pt x="1848898" y="2669432"/>
                    <a:pt x="2229898" y="2674671"/>
                    <a:pt x="2557272" y="2492458"/>
                  </a:cubicBezTo>
                  <a:cubicBezTo>
                    <a:pt x="3081147" y="2200993"/>
                    <a:pt x="3269552" y="1539862"/>
                    <a:pt x="2978087" y="1015987"/>
                  </a:cubicBezTo>
                  <a:cubicBezTo>
                    <a:pt x="2686526" y="492017"/>
                    <a:pt x="2025491" y="303612"/>
                    <a:pt x="1501521" y="595173"/>
                  </a:cubicBezTo>
                  <a:cubicBezTo>
                    <a:pt x="1174433" y="777195"/>
                    <a:pt x="978027" y="1103427"/>
                    <a:pt x="947642" y="1450232"/>
                  </a:cubicBezTo>
                  <a:cubicBezTo>
                    <a:pt x="943261" y="1501476"/>
                    <a:pt x="942403" y="1553197"/>
                    <a:pt x="945261" y="1604918"/>
                  </a:cubicBezTo>
                  <a:lnTo>
                    <a:pt x="945261" y="1605013"/>
                  </a:lnTo>
                  <a:cubicBezTo>
                    <a:pt x="930593" y="1826755"/>
                    <a:pt x="867823" y="2048307"/>
                    <a:pt x="752761" y="2254142"/>
                  </a:cubicBezTo>
                  <a:cubicBezTo>
                    <a:pt x="737044" y="2253380"/>
                    <a:pt x="721328" y="2252904"/>
                    <a:pt x="705517" y="2252618"/>
                  </a:cubicBezTo>
                  <a:cubicBezTo>
                    <a:pt x="689705" y="2252332"/>
                    <a:pt x="673989" y="2252332"/>
                    <a:pt x="658273" y="2252618"/>
                  </a:cubicBezTo>
                  <a:cubicBezTo>
                    <a:pt x="422529" y="2255952"/>
                    <a:pt x="199263" y="2312244"/>
                    <a:pt x="0" y="2410447"/>
                  </a:cubicBezTo>
                  <a:cubicBezTo>
                    <a:pt x="133159" y="2323293"/>
                    <a:pt x="249079" y="2205469"/>
                    <a:pt x="336328" y="2059832"/>
                  </a:cubicBezTo>
                  <a:cubicBezTo>
                    <a:pt x="423577" y="1914195"/>
                    <a:pt x="472631" y="1756175"/>
                    <a:pt x="486537" y="1597679"/>
                  </a:cubicBezTo>
                  <a:cubicBezTo>
                    <a:pt x="491014" y="1546244"/>
                    <a:pt x="491776" y="1494809"/>
                    <a:pt x="488918" y="1443755"/>
                  </a:cubicBezTo>
                  <a:lnTo>
                    <a:pt x="488918" y="1443374"/>
                  </a:lnTo>
                  <a:cubicBezTo>
                    <a:pt x="506159" y="1183437"/>
                    <a:pt x="588835" y="930548"/>
                    <a:pt x="729996" y="710235"/>
                  </a:cubicBezTo>
                  <a:cubicBezTo>
                    <a:pt x="863060" y="502304"/>
                    <a:pt x="1048036" y="323424"/>
                    <a:pt x="1278922" y="195027"/>
                  </a:cubicBezTo>
                  <a:cubicBezTo>
                    <a:pt x="2023872" y="-219501"/>
                    <a:pt x="2963704" y="48438"/>
                    <a:pt x="3378232" y="793388"/>
                  </a:cubicBezTo>
                  <a:cubicBezTo>
                    <a:pt x="3792664" y="1538338"/>
                    <a:pt x="3524821" y="2478075"/>
                    <a:pt x="2779872" y="2892603"/>
                  </a:cubicBezTo>
                  <a:close/>
                </a:path>
              </a:pathLst>
            </a:custGeom>
            <a:solidFill>
              <a:srgbClr val="518FCF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5D31AC15-43BC-7CF6-015A-7501D0BB566F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A4DB7F9-E69D-E7AB-1CD4-7630643461BE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5F090B4-76C6-7D1E-B2BC-202ADFAEC417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F80DCBD9-A527-31A4-5614-D38BDB63661E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A191A9D-CC85-BB70-926F-759A1AEFF496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45F2D32-03C5-6E58-D737-9121E1C7DC3B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EB761BB3-5705-4E33-C175-92FF53639933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11F3497-4DAE-6DC1-87A3-BB5366BBE423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888CECB-BB48-80B1-DE4D-B32BED5E9765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0082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1.14954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47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313 0.55579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56" y="2777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5677 0.57824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39" y="2891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18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20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22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F417E-D970-F19F-3674-3A0E8B4FD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0112D94-83C6-AF52-73B5-AC7102FAD720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F7F5CF9B-5DDF-FB7D-80C1-5464D805BC78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E5A36C3-C6E2-137C-9AE8-A388FFF7E51A}"/>
                </a:ext>
              </a:extLst>
            </p:cNvPr>
            <p:cNvSpPr/>
            <p:nvPr/>
          </p:nvSpPr>
          <p:spPr>
            <a:xfrm>
              <a:off x="3159993" y="2054087"/>
              <a:ext cx="3530041" cy="2665286"/>
            </a:xfrm>
            <a:custGeom>
              <a:avLst/>
              <a:gdLst>
                <a:gd name="connsiteX0" fmla="*/ 4088646 w 4088645"/>
                <a:gd name="connsiteY0" fmla="*/ 2649803 h 3087048"/>
                <a:gd name="connsiteX1" fmla="*/ 3379509 w 4088645"/>
                <a:gd name="connsiteY1" fmla="*/ 2361577 h 3087048"/>
                <a:gd name="connsiteX2" fmla="*/ 2656181 w 4088645"/>
                <a:gd name="connsiteY2" fmla="*/ 2613227 h 3087048"/>
                <a:gd name="connsiteX3" fmla="*/ 2554835 w 4088645"/>
                <a:gd name="connsiteY3" fmla="*/ 2709525 h 3087048"/>
                <a:gd name="connsiteX4" fmla="*/ 1858367 w 4088645"/>
                <a:gd name="connsiteY4" fmla="*/ 3054902 h 3087048"/>
                <a:gd name="connsiteX5" fmla="*/ 1503942 w 4088645"/>
                <a:gd name="connsiteY5" fmla="*/ 3086525 h 3087048"/>
                <a:gd name="connsiteX6" fmla="*/ 516 w 4088645"/>
                <a:gd name="connsiteY6" fmla="*/ 1503946 h 3087048"/>
                <a:gd name="connsiteX7" fmla="*/ 1583190 w 4088645"/>
                <a:gd name="connsiteY7" fmla="*/ 520 h 3087048"/>
                <a:gd name="connsiteX8" fmla="*/ 1935519 w 4088645"/>
                <a:gd name="connsiteY8" fmla="*/ 50240 h 3087048"/>
                <a:gd name="connsiteX9" fmla="*/ 2280896 w 4088645"/>
                <a:gd name="connsiteY9" fmla="*/ 746708 h 3087048"/>
                <a:gd name="connsiteX10" fmla="*/ 1571379 w 4088645"/>
                <a:gd name="connsiteY10" fmla="*/ 458196 h 3087048"/>
                <a:gd name="connsiteX11" fmla="*/ 458287 w 4088645"/>
                <a:gd name="connsiteY11" fmla="*/ 1515662 h 3087048"/>
                <a:gd name="connsiteX12" fmla="*/ 1515657 w 4088645"/>
                <a:gd name="connsiteY12" fmla="*/ 2628849 h 3087048"/>
                <a:gd name="connsiteX13" fmla="*/ 2238224 w 4088645"/>
                <a:gd name="connsiteY13" fmla="*/ 2377865 h 3087048"/>
                <a:gd name="connsiteX14" fmla="*/ 2340999 w 4088645"/>
                <a:gd name="connsiteY14" fmla="*/ 2280138 h 3087048"/>
                <a:gd name="connsiteX15" fmla="*/ 3036895 w 4088645"/>
                <a:gd name="connsiteY15" fmla="*/ 1935524 h 3087048"/>
                <a:gd name="connsiteX16" fmla="*/ 3391225 w 4088645"/>
                <a:gd name="connsiteY16" fmla="*/ 1903901 h 3087048"/>
                <a:gd name="connsiteX17" fmla="*/ 3743650 w 4088645"/>
                <a:gd name="connsiteY17" fmla="*/ 1953621 h 3087048"/>
                <a:gd name="connsiteX18" fmla="*/ 4088646 w 4088645"/>
                <a:gd name="connsiteY18" fmla="*/ 2649803 h 3087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88645" h="3087048">
                  <a:moveTo>
                    <a:pt x="4088646" y="2649803"/>
                  </a:moveTo>
                  <a:cubicBezTo>
                    <a:pt x="3901861" y="2476925"/>
                    <a:pt x="3653925" y="2368626"/>
                    <a:pt x="3379509" y="2361577"/>
                  </a:cubicBezTo>
                  <a:cubicBezTo>
                    <a:pt x="3104999" y="2354528"/>
                    <a:pt x="2851634" y="2450064"/>
                    <a:pt x="2656181" y="2613227"/>
                  </a:cubicBezTo>
                  <a:cubicBezTo>
                    <a:pt x="2620367" y="2643136"/>
                    <a:pt x="2586458" y="2675331"/>
                    <a:pt x="2554835" y="2709525"/>
                  </a:cubicBezTo>
                  <a:cubicBezTo>
                    <a:pt x="2359191" y="2879356"/>
                    <a:pt x="2120685" y="3000514"/>
                    <a:pt x="1858367" y="3054902"/>
                  </a:cubicBezTo>
                  <a:cubicBezTo>
                    <a:pt x="1744162" y="3078619"/>
                    <a:pt x="1625576" y="3089668"/>
                    <a:pt x="1503942" y="3086525"/>
                  </a:cubicBezTo>
                  <a:cubicBezTo>
                    <a:pt x="651740" y="3064617"/>
                    <a:pt x="-21297" y="2356148"/>
                    <a:pt x="516" y="1503946"/>
                  </a:cubicBezTo>
                  <a:cubicBezTo>
                    <a:pt x="22423" y="651744"/>
                    <a:pt x="730988" y="-21388"/>
                    <a:pt x="1583190" y="520"/>
                  </a:cubicBezTo>
                  <a:cubicBezTo>
                    <a:pt x="1704824" y="3663"/>
                    <a:pt x="1822743" y="20713"/>
                    <a:pt x="1935519" y="50240"/>
                  </a:cubicBezTo>
                  <a:cubicBezTo>
                    <a:pt x="1989907" y="312559"/>
                    <a:pt x="2111065" y="551065"/>
                    <a:pt x="2280896" y="746708"/>
                  </a:cubicBezTo>
                  <a:cubicBezTo>
                    <a:pt x="2094111" y="573639"/>
                    <a:pt x="1845984" y="465245"/>
                    <a:pt x="1571379" y="458196"/>
                  </a:cubicBezTo>
                  <a:cubicBezTo>
                    <a:pt x="972066" y="442861"/>
                    <a:pt x="473622" y="916349"/>
                    <a:pt x="458287" y="1515662"/>
                  </a:cubicBezTo>
                  <a:cubicBezTo>
                    <a:pt x="442857" y="2115070"/>
                    <a:pt x="916344" y="2613418"/>
                    <a:pt x="1515657" y="2628849"/>
                  </a:cubicBezTo>
                  <a:cubicBezTo>
                    <a:pt x="1789787" y="2635897"/>
                    <a:pt x="2042866" y="2540647"/>
                    <a:pt x="2238224" y="2377865"/>
                  </a:cubicBezTo>
                  <a:cubicBezTo>
                    <a:pt x="2274609" y="2347575"/>
                    <a:pt x="2308899" y="2314905"/>
                    <a:pt x="2340999" y="2280138"/>
                  </a:cubicBezTo>
                  <a:cubicBezTo>
                    <a:pt x="2536547" y="2110784"/>
                    <a:pt x="2774862" y="1989816"/>
                    <a:pt x="3036895" y="1935524"/>
                  </a:cubicBezTo>
                  <a:cubicBezTo>
                    <a:pt x="3151005" y="1911807"/>
                    <a:pt x="3269686" y="1900757"/>
                    <a:pt x="3391225" y="1903901"/>
                  </a:cubicBezTo>
                  <a:cubicBezTo>
                    <a:pt x="3512859" y="1907044"/>
                    <a:pt x="3630874" y="1924094"/>
                    <a:pt x="3743650" y="1953621"/>
                  </a:cubicBezTo>
                  <a:cubicBezTo>
                    <a:pt x="3798038" y="2215844"/>
                    <a:pt x="3919101" y="2454255"/>
                    <a:pt x="4088646" y="2649803"/>
                  </a:cubicBezTo>
                  <a:close/>
                </a:path>
              </a:pathLst>
            </a:custGeom>
            <a:solidFill>
              <a:srgbClr val="518FCF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C54B080-BEE4-D3BC-20B3-617D2088E1FA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E76B5A1-A8A1-1245-5A91-8CAF88654734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3B638B7-78CE-D4C2-C875-2B0DB1B2B14A}"/>
                </a:ext>
              </a:extLst>
            </p:cNvPr>
            <p:cNvSpPr/>
            <p:nvPr/>
          </p:nvSpPr>
          <p:spPr>
            <a:xfrm>
              <a:off x="5499742" y="2136320"/>
              <a:ext cx="3529959" cy="2665287"/>
            </a:xfrm>
            <a:custGeom>
              <a:avLst/>
              <a:gdLst>
                <a:gd name="connsiteX0" fmla="*/ 4088035 w 4088550"/>
                <a:gd name="connsiteY0" fmla="*/ 1583103 h 3087049"/>
                <a:gd name="connsiteX1" fmla="*/ 2505361 w 4088550"/>
                <a:gd name="connsiteY1" fmla="*/ 3086529 h 3087049"/>
                <a:gd name="connsiteX2" fmla="*/ 2153031 w 4088550"/>
                <a:gd name="connsiteY2" fmla="*/ 3036808 h 3087049"/>
                <a:gd name="connsiteX3" fmla="*/ 1807655 w 4088550"/>
                <a:gd name="connsiteY3" fmla="*/ 2340341 h 3087049"/>
                <a:gd name="connsiteX4" fmla="*/ 2517172 w 4088550"/>
                <a:gd name="connsiteY4" fmla="*/ 2628853 h 3087049"/>
                <a:gd name="connsiteX5" fmla="*/ 3630263 w 4088550"/>
                <a:gd name="connsiteY5" fmla="*/ 1571387 h 3087049"/>
                <a:gd name="connsiteX6" fmla="*/ 2572893 w 4088550"/>
                <a:gd name="connsiteY6" fmla="*/ 458296 h 3087049"/>
                <a:gd name="connsiteX7" fmla="*/ 1849469 w 4088550"/>
                <a:gd name="connsiteY7" fmla="*/ 710041 h 3087049"/>
                <a:gd name="connsiteX8" fmla="*/ 1747933 w 4088550"/>
                <a:gd name="connsiteY8" fmla="*/ 806530 h 3087049"/>
                <a:gd name="connsiteX9" fmla="*/ 1051750 w 4088550"/>
                <a:gd name="connsiteY9" fmla="*/ 1151621 h 3087049"/>
                <a:gd name="connsiteX10" fmla="*/ 697325 w 4088550"/>
                <a:gd name="connsiteY10" fmla="*/ 1183243 h 3087049"/>
                <a:gd name="connsiteX11" fmla="*/ 344996 w 4088550"/>
                <a:gd name="connsiteY11" fmla="*/ 1133523 h 3087049"/>
                <a:gd name="connsiteX12" fmla="*/ 0 w 4088550"/>
                <a:gd name="connsiteY12" fmla="*/ 437341 h 3087049"/>
                <a:gd name="connsiteX13" fmla="*/ 709041 w 4088550"/>
                <a:gd name="connsiteY13" fmla="*/ 725472 h 3087049"/>
                <a:gd name="connsiteX14" fmla="*/ 1432370 w 4088550"/>
                <a:gd name="connsiteY14" fmla="*/ 473821 h 3087049"/>
                <a:gd name="connsiteX15" fmla="*/ 1533715 w 4088550"/>
                <a:gd name="connsiteY15" fmla="*/ 377524 h 3087049"/>
                <a:gd name="connsiteX16" fmla="*/ 2230183 w 4088550"/>
                <a:gd name="connsiteY16" fmla="*/ 32147 h 3087049"/>
                <a:gd name="connsiteX17" fmla="*/ 2584609 w 4088550"/>
                <a:gd name="connsiteY17" fmla="*/ 524 h 3087049"/>
                <a:gd name="connsiteX18" fmla="*/ 4088035 w 4088550"/>
                <a:gd name="connsiteY18" fmla="*/ 1583103 h 3087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88550" h="3087049">
                  <a:moveTo>
                    <a:pt x="4088035" y="1583103"/>
                  </a:moveTo>
                  <a:cubicBezTo>
                    <a:pt x="4066127" y="2435305"/>
                    <a:pt x="3357658" y="3108437"/>
                    <a:pt x="2505361" y="3086529"/>
                  </a:cubicBezTo>
                  <a:cubicBezTo>
                    <a:pt x="2383822" y="3083386"/>
                    <a:pt x="2265807" y="3066336"/>
                    <a:pt x="2153031" y="3036808"/>
                  </a:cubicBezTo>
                  <a:cubicBezTo>
                    <a:pt x="2098643" y="2774490"/>
                    <a:pt x="1977485" y="2535984"/>
                    <a:pt x="1807655" y="2340341"/>
                  </a:cubicBezTo>
                  <a:cubicBezTo>
                    <a:pt x="1994440" y="2513410"/>
                    <a:pt x="2242566" y="2621804"/>
                    <a:pt x="2517172" y="2628853"/>
                  </a:cubicBezTo>
                  <a:cubicBezTo>
                    <a:pt x="3116485" y="2644188"/>
                    <a:pt x="3614928" y="2170796"/>
                    <a:pt x="3630263" y="1571387"/>
                  </a:cubicBezTo>
                  <a:cubicBezTo>
                    <a:pt x="3645694" y="972074"/>
                    <a:pt x="3172206" y="473631"/>
                    <a:pt x="2572893" y="458296"/>
                  </a:cubicBezTo>
                  <a:cubicBezTo>
                    <a:pt x="2298287" y="451247"/>
                    <a:pt x="2044922" y="546783"/>
                    <a:pt x="1849469" y="710041"/>
                  </a:cubicBezTo>
                  <a:cubicBezTo>
                    <a:pt x="1813560" y="739950"/>
                    <a:pt x="1779651" y="772240"/>
                    <a:pt x="1747933" y="806530"/>
                  </a:cubicBezTo>
                  <a:cubicBezTo>
                    <a:pt x="1552384" y="976170"/>
                    <a:pt x="1313974" y="1097233"/>
                    <a:pt x="1051750" y="1151621"/>
                  </a:cubicBezTo>
                  <a:cubicBezTo>
                    <a:pt x="937546" y="1175338"/>
                    <a:pt x="818864" y="1186387"/>
                    <a:pt x="697325" y="1183243"/>
                  </a:cubicBezTo>
                  <a:cubicBezTo>
                    <a:pt x="575786" y="1180100"/>
                    <a:pt x="457771" y="1163050"/>
                    <a:pt x="344996" y="1133523"/>
                  </a:cubicBezTo>
                  <a:cubicBezTo>
                    <a:pt x="290608" y="871300"/>
                    <a:pt x="169545" y="632889"/>
                    <a:pt x="0" y="437341"/>
                  </a:cubicBezTo>
                  <a:cubicBezTo>
                    <a:pt x="186785" y="610220"/>
                    <a:pt x="434721" y="718519"/>
                    <a:pt x="709041" y="725472"/>
                  </a:cubicBezTo>
                  <a:cubicBezTo>
                    <a:pt x="983551" y="732521"/>
                    <a:pt x="1236916" y="636985"/>
                    <a:pt x="1432370" y="473821"/>
                  </a:cubicBezTo>
                  <a:cubicBezTo>
                    <a:pt x="1468183" y="443913"/>
                    <a:pt x="1502092" y="411718"/>
                    <a:pt x="1533715" y="377524"/>
                  </a:cubicBezTo>
                  <a:cubicBezTo>
                    <a:pt x="1729359" y="207693"/>
                    <a:pt x="1967865" y="86535"/>
                    <a:pt x="2230183" y="32147"/>
                  </a:cubicBezTo>
                  <a:cubicBezTo>
                    <a:pt x="2344293" y="8430"/>
                    <a:pt x="2462974" y="-2619"/>
                    <a:pt x="2584609" y="524"/>
                  </a:cubicBezTo>
                  <a:cubicBezTo>
                    <a:pt x="3436810" y="22432"/>
                    <a:pt x="4109847" y="730901"/>
                    <a:pt x="4088035" y="1583103"/>
                  </a:cubicBezTo>
                  <a:close/>
                </a:path>
              </a:pathLst>
            </a:custGeom>
            <a:solidFill>
              <a:srgbClr val="518FCF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1A825EC-8E8F-1302-2319-4A26B9141434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D9F6146-6B76-C4AE-DD01-C9C89BE1CF3C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CC96DBD-47A7-8FBF-AB98-7BA2BC6C1479}"/>
                </a:ext>
              </a:extLst>
            </p:cNvPr>
            <p:cNvSpPr/>
            <p:nvPr/>
          </p:nvSpPr>
          <p:spPr>
            <a:xfrm>
              <a:off x="4803320" y="492993"/>
              <a:ext cx="2665287" cy="3529712"/>
            </a:xfrm>
            <a:custGeom>
              <a:avLst/>
              <a:gdLst>
                <a:gd name="connsiteX0" fmla="*/ 3086529 w 3087049"/>
                <a:gd name="connsiteY0" fmla="*/ 1583190 h 4088264"/>
                <a:gd name="connsiteX1" fmla="*/ 3036808 w 3087049"/>
                <a:gd name="connsiteY1" fmla="*/ 1935519 h 4088264"/>
                <a:gd name="connsiteX2" fmla="*/ 2340341 w 3087049"/>
                <a:gd name="connsiteY2" fmla="*/ 2280896 h 4088264"/>
                <a:gd name="connsiteX3" fmla="*/ 2628853 w 3087049"/>
                <a:gd name="connsiteY3" fmla="*/ 1571379 h 4088264"/>
                <a:gd name="connsiteX4" fmla="*/ 1571387 w 3087049"/>
                <a:gd name="connsiteY4" fmla="*/ 458287 h 4088264"/>
                <a:gd name="connsiteX5" fmla="*/ 458296 w 3087049"/>
                <a:gd name="connsiteY5" fmla="*/ 1515657 h 4088264"/>
                <a:gd name="connsiteX6" fmla="*/ 709946 w 3087049"/>
                <a:gd name="connsiteY6" fmla="*/ 2238986 h 4088264"/>
                <a:gd name="connsiteX7" fmla="*/ 806625 w 3087049"/>
                <a:gd name="connsiteY7" fmla="*/ 2340713 h 4088264"/>
                <a:gd name="connsiteX8" fmla="*/ 1151621 w 3087049"/>
                <a:gd name="connsiteY8" fmla="*/ 3036895 h 4088264"/>
                <a:gd name="connsiteX9" fmla="*/ 1183243 w 3087049"/>
                <a:gd name="connsiteY9" fmla="*/ 3391225 h 4088264"/>
                <a:gd name="connsiteX10" fmla="*/ 1133523 w 3087049"/>
                <a:gd name="connsiteY10" fmla="*/ 3743650 h 4088264"/>
                <a:gd name="connsiteX11" fmla="*/ 437626 w 3087049"/>
                <a:gd name="connsiteY11" fmla="*/ 4088265 h 4088264"/>
                <a:gd name="connsiteX12" fmla="*/ 725472 w 3087049"/>
                <a:gd name="connsiteY12" fmla="*/ 3379509 h 4088264"/>
                <a:gd name="connsiteX13" fmla="*/ 473821 w 3087049"/>
                <a:gd name="connsiteY13" fmla="*/ 2656181 h 4088264"/>
                <a:gd name="connsiteX14" fmla="*/ 377524 w 3087049"/>
                <a:gd name="connsiteY14" fmla="*/ 2554835 h 4088264"/>
                <a:gd name="connsiteX15" fmla="*/ 32147 w 3087049"/>
                <a:gd name="connsiteY15" fmla="*/ 1858367 h 4088264"/>
                <a:gd name="connsiteX16" fmla="*/ 524 w 3087049"/>
                <a:gd name="connsiteY16" fmla="*/ 1503942 h 4088264"/>
                <a:gd name="connsiteX17" fmla="*/ 1583103 w 3087049"/>
                <a:gd name="connsiteY17" fmla="*/ 516 h 4088264"/>
                <a:gd name="connsiteX18" fmla="*/ 3086529 w 3087049"/>
                <a:gd name="connsiteY18" fmla="*/ 1583190 h 408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7049" h="4088264">
                  <a:moveTo>
                    <a:pt x="3086529" y="1583190"/>
                  </a:moveTo>
                  <a:cubicBezTo>
                    <a:pt x="3083386" y="1704824"/>
                    <a:pt x="3066336" y="1822743"/>
                    <a:pt x="3036808" y="1935519"/>
                  </a:cubicBezTo>
                  <a:cubicBezTo>
                    <a:pt x="2774490" y="1989907"/>
                    <a:pt x="2535984" y="2111065"/>
                    <a:pt x="2340341" y="2280896"/>
                  </a:cubicBezTo>
                  <a:cubicBezTo>
                    <a:pt x="2513410" y="2094111"/>
                    <a:pt x="2621804" y="1845984"/>
                    <a:pt x="2628853" y="1571379"/>
                  </a:cubicBezTo>
                  <a:cubicBezTo>
                    <a:pt x="2644188" y="972066"/>
                    <a:pt x="2170796" y="473622"/>
                    <a:pt x="1571387" y="458287"/>
                  </a:cubicBezTo>
                  <a:cubicBezTo>
                    <a:pt x="972074" y="442857"/>
                    <a:pt x="473631" y="916344"/>
                    <a:pt x="458296" y="1515657"/>
                  </a:cubicBezTo>
                  <a:cubicBezTo>
                    <a:pt x="451247" y="1790168"/>
                    <a:pt x="546688" y="2043533"/>
                    <a:pt x="709946" y="2238986"/>
                  </a:cubicBezTo>
                  <a:cubicBezTo>
                    <a:pt x="739855" y="2274990"/>
                    <a:pt x="772240" y="2308995"/>
                    <a:pt x="806625" y="2340713"/>
                  </a:cubicBezTo>
                  <a:cubicBezTo>
                    <a:pt x="976170" y="2536261"/>
                    <a:pt x="1097233" y="2774672"/>
                    <a:pt x="1151621" y="3036895"/>
                  </a:cubicBezTo>
                  <a:cubicBezTo>
                    <a:pt x="1175338" y="3151005"/>
                    <a:pt x="1186387" y="3269686"/>
                    <a:pt x="1183243" y="3391225"/>
                  </a:cubicBezTo>
                  <a:cubicBezTo>
                    <a:pt x="1180100" y="3512859"/>
                    <a:pt x="1163050" y="3630874"/>
                    <a:pt x="1133523" y="3743650"/>
                  </a:cubicBezTo>
                  <a:cubicBezTo>
                    <a:pt x="871490" y="3797943"/>
                    <a:pt x="633175" y="3918910"/>
                    <a:pt x="437626" y="4088265"/>
                  </a:cubicBezTo>
                  <a:cubicBezTo>
                    <a:pt x="610315" y="3901575"/>
                    <a:pt x="718519" y="3653734"/>
                    <a:pt x="725472" y="3379509"/>
                  </a:cubicBezTo>
                  <a:cubicBezTo>
                    <a:pt x="732521" y="3104999"/>
                    <a:pt x="636985" y="2851634"/>
                    <a:pt x="473821" y="2656181"/>
                  </a:cubicBezTo>
                  <a:cubicBezTo>
                    <a:pt x="443913" y="2620367"/>
                    <a:pt x="411718" y="2586458"/>
                    <a:pt x="377524" y="2554835"/>
                  </a:cubicBezTo>
                  <a:cubicBezTo>
                    <a:pt x="207693" y="2359191"/>
                    <a:pt x="86535" y="2120685"/>
                    <a:pt x="32147" y="1858367"/>
                  </a:cubicBezTo>
                  <a:cubicBezTo>
                    <a:pt x="8430" y="1744162"/>
                    <a:pt x="-2619" y="1625576"/>
                    <a:pt x="524" y="1503942"/>
                  </a:cubicBezTo>
                  <a:cubicBezTo>
                    <a:pt x="22432" y="651740"/>
                    <a:pt x="730901" y="-21297"/>
                    <a:pt x="1583103" y="516"/>
                  </a:cubicBezTo>
                  <a:cubicBezTo>
                    <a:pt x="2435400" y="22423"/>
                    <a:pt x="3108437" y="730988"/>
                    <a:pt x="3086529" y="158319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082F73D-B85E-1714-350A-E24F5DE77313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93EFE02-3AA7-8DF0-A12C-B825A8ACD39A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0292423-8FCE-039C-F397-6C55A19A0D63}"/>
                </a:ext>
              </a:extLst>
            </p:cNvPr>
            <p:cNvSpPr/>
            <p:nvPr/>
          </p:nvSpPr>
          <p:spPr>
            <a:xfrm>
              <a:off x="4721087" y="2832660"/>
              <a:ext cx="2665286" cy="3530041"/>
            </a:xfrm>
            <a:custGeom>
              <a:avLst/>
              <a:gdLst>
                <a:gd name="connsiteX0" fmla="*/ 3086525 w 3087048"/>
                <a:gd name="connsiteY0" fmla="*/ 2584704 h 4088645"/>
                <a:gd name="connsiteX1" fmla="*/ 1503946 w 3087048"/>
                <a:gd name="connsiteY1" fmla="*/ 4088130 h 4088645"/>
                <a:gd name="connsiteX2" fmla="*/ 520 w 3087048"/>
                <a:gd name="connsiteY2" fmla="*/ 2505456 h 4088645"/>
                <a:gd name="connsiteX3" fmla="*/ 50240 w 3087048"/>
                <a:gd name="connsiteY3" fmla="*/ 2153126 h 4088645"/>
                <a:gd name="connsiteX4" fmla="*/ 746708 w 3087048"/>
                <a:gd name="connsiteY4" fmla="*/ 1807750 h 4088645"/>
                <a:gd name="connsiteX5" fmla="*/ 458196 w 3087048"/>
                <a:gd name="connsiteY5" fmla="*/ 2517267 h 4088645"/>
                <a:gd name="connsiteX6" fmla="*/ 1515662 w 3087048"/>
                <a:gd name="connsiteY6" fmla="*/ 3630358 h 4088645"/>
                <a:gd name="connsiteX7" fmla="*/ 2628849 w 3087048"/>
                <a:gd name="connsiteY7" fmla="*/ 2572988 h 4088645"/>
                <a:gd name="connsiteX8" fmla="*/ 2377579 w 3087048"/>
                <a:gd name="connsiteY8" fmla="*/ 1850136 h 4088645"/>
                <a:gd name="connsiteX9" fmla="*/ 2280519 w 3087048"/>
                <a:gd name="connsiteY9" fmla="*/ 1748028 h 4088645"/>
                <a:gd name="connsiteX10" fmla="*/ 1935524 w 3087048"/>
                <a:gd name="connsiteY10" fmla="*/ 1051846 h 4088645"/>
                <a:gd name="connsiteX11" fmla="*/ 1903901 w 3087048"/>
                <a:gd name="connsiteY11" fmla="*/ 697421 h 4088645"/>
                <a:gd name="connsiteX12" fmla="*/ 1953621 w 3087048"/>
                <a:gd name="connsiteY12" fmla="*/ 345091 h 4088645"/>
                <a:gd name="connsiteX13" fmla="*/ 2649803 w 3087048"/>
                <a:gd name="connsiteY13" fmla="*/ 0 h 4088645"/>
                <a:gd name="connsiteX14" fmla="*/ 2361577 w 3087048"/>
                <a:gd name="connsiteY14" fmla="*/ 709136 h 4088645"/>
                <a:gd name="connsiteX15" fmla="*/ 2613227 w 3087048"/>
                <a:gd name="connsiteY15" fmla="*/ 1432465 h 4088645"/>
                <a:gd name="connsiteX16" fmla="*/ 2709525 w 3087048"/>
                <a:gd name="connsiteY16" fmla="*/ 1533811 h 4088645"/>
                <a:gd name="connsiteX17" fmla="*/ 3054902 w 3087048"/>
                <a:gd name="connsiteY17" fmla="*/ 2230279 h 4088645"/>
                <a:gd name="connsiteX18" fmla="*/ 3086525 w 3087048"/>
                <a:gd name="connsiteY18" fmla="*/ 2584704 h 4088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7048" h="4088645">
                  <a:moveTo>
                    <a:pt x="3086525" y="2584704"/>
                  </a:moveTo>
                  <a:cubicBezTo>
                    <a:pt x="3064617" y="3436906"/>
                    <a:pt x="2356148" y="4109943"/>
                    <a:pt x="1503946" y="4088130"/>
                  </a:cubicBezTo>
                  <a:cubicBezTo>
                    <a:pt x="651744" y="4066223"/>
                    <a:pt x="-21388" y="3357753"/>
                    <a:pt x="520" y="2505456"/>
                  </a:cubicBezTo>
                  <a:cubicBezTo>
                    <a:pt x="3663" y="2383917"/>
                    <a:pt x="20713" y="2265902"/>
                    <a:pt x="50240" y="2153126"/>
                  </a:cubicBezTo>
                  <a:cubicBezTo>
                    <a:pt x="312559" y="2098739"/>
                    <a:pt x="551065" y="1977581"/>
                    <a:pt x="746708" y="1807750"/>
                  </a:cubicBezTo>
                  <a:cubicBezTo>
                    <a:pt x="573639" y="1994535"/>
                    <a:pt x="465245" y="2242661"/>
                    <a:pt x="458196" y="2517267"/>
                  </a:cubicBezTo>
                  <a:cubicBezTo>
                    <a:pt x="442861" y="3116580"/>
                    <a:pt x="916349" y="3615023"/>
                    <a:pt x="1515662" y="3630358"/>
                  </a:cubicBezTo>
                  <a:cubicBezTo>
                    <a:pt x="2115070" y="3645789"/>
                    <a:pt x="2613418" y="3172302"/>
                    <a:pt x="2628849" y="2572988"/>
                  </a:cubicBezTo>
                  <a:cubicBezTo>
                    <a:pt x="2635897" y="2298668"/>
                    <a:pt x="2540457" y="2045494"/>
                    <a:pt x="2377579" y="1850136"/>
                  </a:cubicBezTo>
                  <a:cubicBezTo>
                    <a:pt x="2347480" y="1814036"/>
                    <a:pt x="2315095" y="1779842"/>
                    <a:pt x="2280519" y="1748028"/>
                  </a:cubicBezTo>
                  <a:cubicBezTo>
                    <a:pt x="2110974" y="1552480"/>
                    <a:pt x="1989911" y="1314069"/>
                    <a:pt x="1935524" y="1051846"/>
                  </a:cubicBezTo>
                  <a:cubicBezTo>
                    <a:pt x="1911807" y="937736"/>
                    <a:pt x="1900757" y="819055"/>
                    <a:pt x="1903901" y="697421"/>
                  </a:cubicBezTo>
                  <a:cubicBezTo>
                    <a:pt x="1907044" y="575881"/>
                    <a:pt x="1924094" y="457867"/>
                    <a:pt x="1953621" y="345091"/>
                  </a:cubicBezTo>
                  <a:cubicBezTo>
                    <a:pt x="2215844" y="290703"/>
                    <a:pt x="2454255" y="169640"/>
                    <a:pt x="2649803" y="0"/>
                  </a:cubicBezTo>
                  <a:cubicBezTo>
                    <a:pt x="2476925" y="186785"/>
                    <a:pt x="2368626" y="434816"/>
                    <a:pt x="2361577" y="709136"/>
                  </a:cubicBezTo>
                  <a:cubicBezTo>
                    <a:pt x="2354528" y="983647"/>
                    <a:pt x="2450064" y="1237012"/>
                    <a:pt x="2613227" y="1432465"/>
                  </a:cubicBezTo>
                  <a:cubicBezTo>
                    <a:pt x="2643136" y="1468279"/>
                    <a:pt x="2675331" y="1502188"/>
                    <a:pt x="2709525" y="1533811"/>
                  </a:cubicBezTo>
                  <a:cubicBezTo>
                    <a:pt x="2879356" y="1729454"/>
                    <a:pt x="3000514" y="1967960"/>
                    <a:pt x="3054902" y="2230279"/>
                  </a:cubicBezTo>
                  <a:cubicBezTo>
                    <a:pt x="3078619" y="2344388"/>
                    <a:pt x="3089668" y="2463070"/>
                    <a:pt x="3086525" y="2584704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BC251A24-87D8-5EB6-1BCF-58144C6BD3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BBEF3C12-69D7-D442-5D5C-64CBB12195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5BA1CB61-DCB2-7F96-7EF2-33542C9866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A4E8579B-3A77-A227-8B61-2C97B81403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35A9216D-07EA-347B-BBA0-0AE8B41998D0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C8E3836-011E-C9C2-39DB-EB0E6136E89D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40077B9-C598-B11B-A06F-EEFCDA18A64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94F3A49A-A259-1E7A-6371-594552E94305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B782F59-1C59-A2B6-A3D5-9E2DE536D743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478F80A-8EB9-0B2E-5733-B44F0A9B9196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4DF3ADEF-9307-19F5-5521-C7270B87F785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0147D4A-2631-85DF-6873-1D3A4D0A4DAE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CB9EEF9-02D9-ADDE-9E27-7BD709F579A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D76D27E3-62E8-0576-9BDC-BDBCEB1546E6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F93388B-5535-DACB-E0AB-543CFF49D3D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7ADFFE1-76DC-B42B-FDD8-E71E84021BE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358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1107 -1.13889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7" y="-5694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4063 0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31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15556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777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64063 0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31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2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4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6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8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11-19 10-56-26 1">
            <a:hlinkClick r:id="" action="ppaction://media"/>
            <a:extLst>
              <a:ext uri="{FF2B5EF4-FFF2-40B4-BE49-F238E27FC236}">
                <a16:creationId xmlns:a16="http://schemas.microsoft.com/office/drawing/2014/main" id="{DEA8BC87-D972-DC0E-90E3-0360FB4B688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2748" y="1001485"/>
            <a:ext cx="9766504" cy="5493658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AC05964-2DDB-66B5-7B63-C68A0D6A4BEA}"/>
              </a:ext>
            </a:extLst>
          </p:cNvPr>
          <p:cNvSpPr/>
          <p:nvPr/>
        </p:nvSpPr>
        <p:spPr>
          <a:xfrm>
            <a:off x="3892550" y="169030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/>
              <a:t>Note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99913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EB311-9A8B-CEB9-854B-2BC1D3A6D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6B7E2329-86AD-CD0C-1E17-2EAF54530979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92D5332-29A6-A765-9B15-F73437827EED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51C4E41-DC0E-51C2-EB95-63F5863A5CF2}"/>
                </a:ext>
              </a:extLst>
            </p:cNvPr>
            <p:cNvSpPr/>
            <p:nvPr/>
          </p:nvSpPr>
          <p:spPr>
            <a:xfrm rot="10800000">
              <a:off x="4938362" y="969264"/>
              <a:ext cx="2185117" cy="2834131"/>
            </a:xfrm>
            <a:custGeom>
              <a:avLst/>
              <a:gdLst>
                <a:gd name="connsiteX0" fmla="*/ 2486591 w 2629612"/>
                <a:gd name="connsiteY0" fmla="*/ 1970493 h 3317976"/>
                <a:gd name="connsiteX1" fmla="*/ 2490741 w 2629612"/>
                <a:gd name="connsiteY1" fmla="*/ 2063715 h 3317976"/>
                <a:gd name="connsiteX2" fmla="*/ 1254264 w 2629612"/>
                <a:gd name="connsiteY2" fmla="*/ 3317944 h 3317976"/>
                <a:gd name="connsiteX3" fmla="*/ 35 w 2629612"/>
                <a:gd name="connsiteY3" fmla="*/ 2081468 h 3317976"/>
                <a:gd name="connsiteX4" fmla="*/ 2878 w 2629612"/>
                <a:gd name="connsiteY4" fmla="*/ 1988092 h 3317976"/>
                <a:gd name="connsiteX5" fmla="*/ 505799 w 2629612"/>
                <a:gd name="connsiteY5" fmla="*/ 1603216 h 3317976"/>
                <a:gd name="connsiteX6" fmla="*/ 369464 w 2629612"/>
                <a:gd name="connsiteY6" fmla="*/ 2078855 h 3317976"/>
                <a:gd name="connsiteX7" fmla="*/ 1251574 w 2629612"/>
                <a:gd name="connsiteY7" fmla="*/ 2948515 h 3317976"/>
                <a:gd name="connsiteX8" fmla="*/ 2121312 w 2629612"/>
                <a:gd name="connsiteY8" fmla="*/ 2066404 h 3317976"/>
                <a:gd name="connsiteX9" fmla="*/ 1978213 w 2629612"/>
                <a:gd name="connsiteY9" fmla="*/ 1592764 h 3317976"/>
                <a:gd name="connsiteX10" fmla="*/ 1978059 w 2629612"/>
                <a:gd name="connsiteY10" fmla="*/ 1592533 h 3317976"/>
                <a:gd name="connsiteX11" fmla="*/ 1920958 w 2629612"/>
                <a:gd name="connsiteY11" fmla="*/ 1515066 h 3317976"/>
                <a:gd name="connsiteX12" fmla="*/ 1709307 w 2629612"/>
                <a:gd name="connsiteY12" fmla="*/ 916617 h 3317976"/>
                <a:gd name="connsiteX13" fmla="*/ 1709307 w 2629612"/>
                <a:gd name="connsiteY13" fmla="*/ 916541 h 3317976"/>
                <a:gd name="connsiteX14" fmla="*/ 1763718 w 2629612"/>
                <a:gd name="connsiteY14" fmla="*/ 438442 h 3317976"/>
                <a:gd name="connsiteX15" fmla="*/ 1994813 w 2629612"/>
                <a:gd name="connsiteY15" fmla="*/ 16370 h 3317976"/>
                <a:gd name="connsiteX16" fmla="*/ 2629613 w 2629612"/>
                <a:gd name="connsiteY16" fmla="*/ 0 h 3317976"/>
                <a:gd name="connsiteX17" fmla="*/ 2115932 w 2629612"/>
                <a:gd name="connsiteY17" fmla="*/ 550109 h 3317976"/>
                <a:gd name="connsiteX18" fmla="*/ 2219068 w 2629612"/>
                <a:gd name="connsiteY18" fmla="*/ 1296191 h 3317976"/>
                <a:gd name="connsiteX19" fmla="*/ 2275708 w 2629612"/>
                <a:gd name="connsiteY19" fmla="*/ 1372966 h 3317976"/>
                <a:gd name="connsiteX20" fmla="*/ 2275861 w 2629612"/>
                <a:gd name="connsiteY20" fmla="*/ 1373120 h 3317976"/>
                <a:gd name="connsiteX21" fmla="*/ 2486591 w 2629612"/>
                <a:gd name="connsiteY21" fmla="*/ 1970493 h 3317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29612" h="3317976">
                  <a:moveTo>
                    <a:pt x="2486591" y="1970493"/>
                  </a:moveTo>
                  <a:cubicBezTo>
                    <a:pt x="2489127" y="2001234"/>
                    <a:pt x="2490510" y="2032359"/>
                    <a:pt x="2490741" y="2063715"/>
                  </a:cubicBezTo>
                  <a:cubicBezTo>
                    <a:pt x="2495582" y="2751543"/>
                    <a:pt x="1942015" y="3313103"/>
                    <a:pt x="1254264" y="3317944"/>
                  </a:cubicBezTo>
                  <a:cubicBezTo>
                    <a:pt x="566436" y="3322863"/>
                    <a:pt x="4953" y="2769296"/>
                    <a:pt x="35" y="2081468"/>
                  </a:cubicBezTo>
                  <a:cubicBezTo>
                    <a:pt x="-196" y="2050035"/>
                    <a:pt x="726" y="2018910"/>
                    <a:pt x="2878" y="1988092"/>
                  </a:cubicBezTo>
                  <a:cubicBezTo>
                    <a:pt x="206998" y="1903017"/>
                    <a:pt x="377764" y="1768371"/>
                    <a:pt x="505799" y="1603216"/>
                  </a:cubicBezTo>
                  <a:cubicBezTo>
                    <a:pt x="418342" y="1740551"/>
                    <a:pt x="368234" y="1903939"/>
                    <a:pt x="369464" y="2078855"/>
                  </a:cubicBezTo>
                  <a:cubicBezTo>
                    <a:pt x="372845" y="2562563"/>
                    <a:pt x="767866" y="2951974"/>
                    <a:pt x="1251574" y="2948515"/>
                  </a:cubicBezTo>
                  <a:cubicBezTo>
                    <a:pt x="1735359" y="2945057"/>
                    <a:pt x="2124770" y="2550113"/>
                    <a:pt x="2121312" y="2066404"/>
                  </a:cubicBezTo>
                  <a:cubicBezTo>
                    <a:pt x="2120082" y="1891489"/>
                    <a:pt x="2067592" y="1728869"/>
                    <a:pt x="1978213" y="1592764"/>
                  </a:cubicBezTo>
                  <a:cubicBezTo>
                    <a:pt x="1978136" y="1592687"/>
                    <a:pt x="1978059" y="1592610"/>
                    <a:pt x="1978059" y="1592533"/>
                  </a:cubicBezTo>
                  <a:cubicBezTo>
                    <a:pt x="1960460" y="1565635"/>
                    <a:pt x="1941324" y="1539736"/>
                    <a:pt x="1920958" y="1515066"/>
                  </a:cubicBezTo>
                  <a:cubicBezTo>
                    <a:pt x="1801068" y="1338537"/>
                    <a:pt x="1727059" y="1132419"/>
                    <a:pt x="1709307" y="916617"/>
                  </a:cubicBezTo>
                  <a:lnTo>
                    <a:pt x="1709307" y="916541"/>
                  </a:lnTo>
                  <a:cubicBezTo>
                    <a:pt x="1696395" y="759685"/>
                    <a:pt x="1713226" y="597834"/>
                    <a:pt x="1763718" y="438442"/>
                  </a:cubicBezTo>
                  <a:cubicBezTo>
                    <a:pt x="1814210" y="279128"/>
                    <a:pt x="1893829" y="137104"/>
                    <a:pt x="1994813" y="16370"/>
                  </a:cubicBezTo>
                  <a:cubicBezTo>
                    <a:pt x="2205619" y="66170"/>
                    <a:pt x="2424648" y="59484"/>
                    <a:pt x="2629613" y="0"/>
                  </a:cubicBezTo>
                  <a:cubicBezTo>
                    <a:pt x="2392985" y="93452"/>
                    <a:pt x="2198779" y="288734"/>
                    <a:pt x="2115932" y="550109"/>
                  </a:cubicBezTo>
                  <a:cubicBezTo>
                    <a:pt x="2032931" y="811714"/>
                    <a:pt x="2079273" y="1083387"/>
                    <a:pt x="2219068" y="1296191"/>
                  </a:cubicBezTo>
                  <a:cubicBezTo>
                    <a:pt x="2236513" y="1322782"/>
                    <a:pt x="2255419" y="1348374"/>
                    <a:pt x="2275708" y="1372966"/>
                  </a:cubicBezTo>
                  <a:cubicBezTo>
                    <a:pt x="2275759" y="1373018"/>
                    <a:pt x="2275810" y="1373069"/>
                    <a:pt x="2275861" y="1373120"/>
                  </a:cubicBezTo>
                  <a:cubicBezTo>
                    <a:pt x="2393446" y="1545961"/>
                    <a:pt x="2468684" y="1750004"/>
                    <a:pt x="2486591" y="1970493"/>
                  </a:cubicBezTo>
                  <a:close/>
                </a:path>
              </a:pathLst>
            </a:custGeom>
            <a:solidFill>
              <a:srgbClr val="518FCF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Lato" panose="020F0502020204030203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F7F8AC8-3874-9A27-E637-D50D77646C78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F70B1E7-D07A-9D6A-0C3C-F44FA2F3DAF3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F10B75B-1602-0371-4B40-049038C3771B}"/>
                </a:ext>
              </a:extLst>
            </p:cNvPr>
            <p:cNvSpPr/>
            <p:nvPr/>
          </p:nvSpPr>
          <p:spPr>
            <a:xfrm rot="10800000">
              <a:off x="5527229" y="2022467"/>
              <a:ext cx="3028507" cy="2095763"/>
            </a:xfrm>
            <a:custGeom>
              <a:avLst/>
              <a:gdLst>
                <a:gd name="connsiteX0" fmla="*/ 3644564 w 3644564"/>
                <a:gd name="connsiteY0" fmla="*/ 1883650 h 2453553"/>
                <a:gd name="connsiteX1" fmla="*/ 2962731 w 3644564"/>
                <a:gd name="connsiteY1" fmla="*/ 1565251 h 2453553"/>
                <a:gd name="connsiteX2" fmla="*/ 2285047 w 3644564"/>
                <a:gd name="connsiteY2" fmla="*/ 1893948 h 2453553"/>
                <a:gd name="connsiteX3" fmla="*/ 2285047 w 3644564"/>
                <a:gd name="connsiteY3" fmla="*/ 1894025 h 2453553"/>
                <a:gd name="connsiteX4" fmla="*/ 2229406 w 3644564"/>
                <a:gd name="connsiteY4" fmla="*/ 1971799 h 2453553"/>
                <a:gd name="connsiteX5" fmla="*/ 1726484 w 3644564"/>
                <a:gd name="connsiteY5" fmla="*/ 2356675 h 2453553"/>
                <a:gd name="connsiteX6" fmla="*/ 1638950 w 3644564"/>
                <a:gd name="connsiteY6" fmla="*/ 2389491 h 2453553"/>
                <a:gd name="connsiteX7" fmla="*/ 64092 w 3644564"/>
                <a:gd name="connsiteY7" fmla="*/ 1601064 h 2453553"/>
                <a:gd name="connsiteX8" fmla="*/ 852443 w 3644564"/>
                <a:gd name="connsiteY8" fmla="*/ 26207 h 2453553"/>
                <a:gd name="connsiteX9" fmla="*/ 942130 w 3644564"/>
                <a:gd name="connsiteY9" fmla="*/ 0 h 2453553"/>
                <a:gd name="connsiteX10" fmla="*/ 1463573 w 3644564"/>
                <a:gd name="connsiteY10" fmla="*/ 359361 h 2453553"/>
                <a:gd name="connsiteX11" fmla="*/ 969105 w 3644564"/>
                <a:gd name="connsiteY11" fmla="*/ 376730 h 2453553"/>
                <a:gd name="connsiteX12" fmla="*/ 414616 w 3644564"/>
                <a:gd name="connsiteY12" fmla="*/ 1484402 h 2453553"/>
                <a:gd name="connsiteX13" fmla="*/ 1522365 w 3644564"/>
                <a:gd name="connsiteY13" fmla="*/ 2038968 h 2453553"/>
                <a:gd name="connsiteX14" fmla="*/ 1928299 w 3644564"/>
                <a:gd name="connsiteY14" fmla="*/ 1756920 h 2453553"/>
                <a:gd name="connsiteX15" fmla="*/ 1928299 w 3644564"/>
                <a:gd name="connsiteY15" fmla="*/ 1756844 h 2453553"/>
                <a:gd name="connsiteX16" fmla="*/ 1984324 w 3644564"/>
                <a:gd name="connsiteY16" fmla="*/ 1678608 h 2453553"/>
                <a:gd name="connsiteX17" fmla="*/ 1984401 w 3644564"/>
                <a:gd name="connsiteY17" fmla="*/ 1678531 h 2453553"/>
                <a:gd name="connsiteX18" fmla="*/ 2488552 w 3644564"/>
                <a:gd name="connsiteY18" fmla="*/ 1291887 h 2453553"/>
                <a:gd name="connsiteX19" fmla="*/ 2960118 w 3644564"/>
                <a:gd name="connsiteY19" fmla="*/ 1195822 h 2453553"/>
                <a:gd name="connsiteX20" fmla="*/ 3432913 w 3644564"/>
                <a:gd name="connsiteY20" fmla="*/ 1285124 h 2453553"/>
                <a:gd name="connsiteX21" fmla="*/ 3432913 w 3644564"/>
                <a:gd name="connsiteY21" fmla="*/ 1285201 h 2453553"/>
                <a:gd name="connsiteX22" fmla="*/ 3644564 w 3644564"/>
                <a:gd name="connsiteY22" fmla="*/ 1883650 h 245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44564" h="2453553">
                  <a:moveTo>
                    <a:pt x="3644564" y="1883650"/>
                  </a:moveTo>
                  <a:cubicBezTo>
                    <a:pt x="3482559" y="1687523"/>
                    <a:pt x="3236863" y="1563253"/>
                    <a:pt x="2962731" y="1565251"/>
                  </a:cubicBezTo>
                  <a:cubicBezTo>
                    <a:pt x="2688291" y="1567249"/>
                    <a:pt x="2444285" y="1695208"/>
                    <a:pt x="2285047" y="1893948"/>
                  </a:cubicBezTo>
                  <a:lnTo>
                    <a:pt x="2285047" y="1894025"/>
                  </a:lnTo>
                  <a:cubicBezTo>
                    <a:pt x="2265065" y="1918848"/>
                    <a:pt x="2246544" y="1944824"/>
                    <a:pt x="2229406" y="1971799"/>
                  </a:cubicBezTo>
                  <a:cubicBezTo>
                    <a:pt x="2101370" y="2136955"/>
                    <a:pt x="1930604" y="2271600"/>
                    <a:pt x="1726484" y="2356675"/>
                  </a:cubicBezTo>
                  <a:cubicBezTo>
                    <a:pt x="1697972" y="2368665"/>
                    <a:pt x="1668768" y="2379578"/>
                    <a:pt x="1638950" y="2389491"/>
                  </a:cubicBezTo>
                  <a:cubicBezTo>
                    <a:pt x="986320" y="2606676"/>
                    <a:pt x="281277" y="2253771"/>
                    <a:pt x="64092" y="1601064"/>
                  </a:cubicBezTo>
                  <a:cubicBezTo>
                    <a:pt x="-153169" y="948434"/>
                    <a:pt x="199814" y="243391"/>
                    <a:pt x="852443" y="26207"/>
                  </a:cubicBezTo>
                  <a:cubicBezTo>
                    <a:pt x="882262" y="16293"/>
                    <a:pt x="912157" y="7531"/>
                    <a:pt x="942130" y="0"/>
                  </a:cubicBezTo>
                  <a:cubicBezTo>
                    <a:pt x="1086074" y="167845"/>
                    <a:pt x="1266908" y="288657"/>
                    <a:pt x="1463573" y="359361"/>
                  </a:cubicBezTo>
                  <a:cubicBezTo>
                    <a:pt x="1305872" y="318706"/>
                    <a:pt x="1135106" y="321473"/>
                    <a:pt x="969105" y="376730"/>
                  </a:cubicBezTo>
                  <a:cubicBezTo>
                    <a:pt x="510143" y="529435"/>
                    <a:pt x="261833" y="1025440"/>
                    <a:pt x="414616" y="1484402"/>
                  </a:cubicBezTo>
                  <a:cubicBezTo>
                    <a:pt x="567398" y="1943441"/>
                    <a:pt x="1063326" y="2191751"/>
                    <a:pt x="1522365" y="2038968"/>
                  </a:cubicBezTo>
                  <a:cubicBezTo>
                    <a:pt x="1688212" y="1983788"/>
                    <a:pt x="1826469" y="1883727"/>
                    <a:pt x="1928299" y="1756920"/>
                  </a:cubicBezTo>
                  <a:lnTo>
                    <a:pt x="1928299" y="1756844"/>
                  </a:lnTo>
                  <a:cubicBezTo>
                    <a:pt x="1948511" y="1731790"/>
                    <a:pt x="1967186" y="1705660"/>
                    <a:pt x="1984324" y="1678608"/>
                  </a:cubicBezTo>
                  <a:cubicBezTo>
                    <a:pt x="1984401" y="1678608"/>
                    <a:pt x="1984401" y="1678531"/>
                    <a:pt x="1984401" y="1678531"/>
                  </a:cubicBezTo>
                  <a:cubicBezTo>
                    <a:pt x="2115280" y="1509763"/>
                    <a:pt x="2288659" y="1375502"/>
                    <a:pt x="2488552" y="1291887"/>
                  </a:cubicBezTo>
                  <a:cubicBezTo>
                    <a:pt x="2633726" y="1231097"/>
                    <a:pt x="2792964" y="1197051"/>
                    <a:pt x="2960118" y="1195822"/>
                  </a:cubicBezTo>
                  <a:cubicBezTo>
                    <a:pt x="3127271" y="1194669"/>
                    <a:pt x="3286894" y="1226409"/>
                    <a:pt x="3432913" y="1285124"/>
                  </a:cubicBezTo>
                  <a:lnTo>
                    <a:pt x="3432913" y="1285201"/>
                  </a:lnTo>
                  <a:cubicBezTo>
                    <a:pt x="3450666" y="1501002"/>
                    <a:pt x="3524675" y="1707120"/>
                    <a:pt x="3644564" y="1883650"/>
                  </a:cubicBezTo>
                  <a:close/>
                </a:path>
              </a:pathLst>
            </a:custGeom>
            <a:solidFill>
              <a:srgbClr val="518FCF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Lato" panose="020F0502020204030203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1134DD7-2F73-4196-8D07-C2248970BEF3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57DBDDC1-CE28-6D95-4827-6C636DF9F70F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0D946A7-B740-E48F-E0EE-267643760C4B}"/>
                </a:ext>
              </a:extLst>
            </p:cNvPr>
            <p:cNvSpPr/>
            <p:nvPr/>
          </p:nvSpPr>
          <p:spPr>
            <a:xfrm rot="10800000">
              <a:off x="6111755" y="2684472"/>
              <a:ext cx="1911560" cy="3191401"/>
            </a:xfrm>
            <a:custGeom>
              <a:avLst/>
              <a:gdLst>
                <a:gd name="connsiteX0" fmla="*/ 2300409 w 2300408"/>
                <a:gd name="connsiteY0" fmla="*/ 583605 h 3736239"/>
                <a:gd name="connsiteX1" fmla="*/ 2119806 w 2300408"/>
                <a:gd name="connsiteY1" fmla="*/ 1190431 h 3736239"/>
                <a:gd name="connsiteX2" fmla="*/ 1950500 w 2300408"/>
                <a:gd name="connsiteY2" fmla="*/ 725628 h 3736239"/>
                <a:gd name="connsiteX3" fmla="*/ 725628 w 2300408"/>
                <a:gd name="connsiteY3" fmla="*/ 540491 h 3736239"/>
                <a:gd name="connsiteX4" fmla="*/ 540491 w 2300408"/>
                <a:gd name="connsiteY4" fmla="*/ 1765363 h 3736239"/>
                <a:gd name="connsiteX5" fmla="*/ 934359 w 2300408"/>
                <a:gd name="connsiteY5" fmla="*/ 2064395 h 3736239"/>
                <a:gd name="connsiteX6" fmla="*/ 1026505 w 2300408"/>
                <a:gd name="connsiteY6" fmla="*/ 2093599 h 3736239"/>
                <a:gd name="connsiteX7" fmla="*/ 1549562 w 2300408"/>
                <a:gd name="connsiteY7" fmla="*/ 2453498 h 3736239"/>
                <a:gd name="connsiteX8" fmla="*/ 1786651 w 2300408"/>
                <a:gd name="connsiteY8" fmla="*/ 2872266 h 3736239"/>
                <a:gd name="connsiteX9" fmla="*/ 1847825 w 2300408"/>
                <a:gd name="connsiteY9" fmla="*/ 3349596 h 3736239"/>
                <a:gd name="connsiteX10" fmla="*/ 1343674 w 2300408"/>
                <a:gd name="connsiteY10" fmla="*/ 3736240 h 3736239"/>
                <a:gd name="connsiteX11" fmla="*/ 1436128 w 2300408"/>
                <a:gd name="connsiteY11" fmla="*/ 2988928 h 3736239"/>
                <a:gd name="connsiteX12" fmla="*/ 914839 w 2300408"/>
                <a:gd name="connsiteY12" fmla="*/ 2446274 h 3736239"/>
                <a:gd name="connsiteX13" fmla="*/ 822846 w 2300408"/>
                <a:gd name="connsiteY13" fmla="*/ 2417070 h 3736239"/>
                <a:gd name="connsiteX14" fmla="*/ 301403 w 2300408"/>
                <a:gd name="connsiteY14" fmla="*/ 2057709 h 3736239"/>
                <a:gd name="connsiteX15" fmla="*/ 243226 w 2300408"/>
                <a:gd name="connsiteY15" fmla="*/ 1984699 h 3736239"/>
                <a:gd name="connsiteX16" fmla="*/ 506292 w 2300408"/>
                <a:gd name="connsiteY16" fmla="*/ 243226 h 3736239"/>
                <a:gd name="connsiteX17" fmla="*/ 2247765 w 2300408"/>
                <a:gd name="connsiteY17" fmla="*/ 506292 h 3736239"/>
                <a:gd name="connsiteX18" fmla="*/ 2300409 w 2300408"/>
                <a:gd name="connsiteY18" fmla="*/ 583605 h 373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00408" h="3736239">
                  <a:moveTo>
                    <a:pt x="2300409" y="583605"/>
                  </a:moveTo>
                  <a:cubicBezTo>
                    <a:pt x="2185284" y="772354"/>
                    <a:pt x="2126261" y="981546"/>
                    <a:pt x="2119806" y="1190431"/>
                  </a:cubicBezTo>
                  <a:cubicBezTo>
                    <a:pt x="2109738" y="1027888"/>
                    <a:pt x="2054251" y="866345"/>
                    <a:pt x="1950500" y="725628"/>
                  </a:cubicBezTo>
                  <a:cubicBezTo>
                    <a:pt x="1663380" y="336294"/>
                    <a:pt x="1114885" y="253371"/>
                    <a:pt x="725628" y="540491"/>
                  </a:cubicBezTo>
                  <a:cubicBezTo>
                    <a:pt x="336294" y="827611"/>
                    <a:pt x="253371" y="1376106"/>
                    <a:pt x="540491" y="1765363"/>
                  </a:cubicBezTo>
                  <a:cubicBezTo>
                    <a:pt x="644242" y="1906079"/>
                    <a:pt x="782191" y="2006756"/>
                    <a:pt x="934359" y="2064395"/>
                  </a:cubicBezTo>
                  <a:cubicBezTo>
                    <a:pt x="964562" y="2075846"/>
                    <a:pt x="995303" y="2085606"/>
                    <a:pt x="1026505" y="2093599"/>
                  </a:cubicBezTo>
                  <a:cubicBezTo>
                    <a:pt x="1227243" y="2165917"/>
                    <a:pt x="1408384" y="2289265"/>
                    <a:pt x="1549562" y="2453498"/>
                  </a:cubicBezTo>
                  <a:cubicBezTo>
                    <a:pt x="1652313" y="2572773"/>
                    <a:pt x="1733854" y="2713643"/>
                    <a:pt x="1786651" y="2872266"/>
                  </a:cubicBezTo>
                  <a:cubicBezTo>
                    <a:pt x="1839449" y="3030890"/>
                    <a:pt x="1858508" y="3192587"/>
                    <a:pt x="1847825" y="3349596"/>
                  </a:cubicBezTo>
                  <a:cubicBezTo>
                    <a:pt x="1647933" y="3433211"/>
                    <a:pt x="1474554" y="3567472"/>
                    <a:pt x="1343674" y="3736240"/>
                  </a:cubicBezTo>
                  <a:cubicBezTo>
                    <a:pt x="1480395" y="3521515"/>
                    <a:pt x="1522817" y="3249227"/>
                    <a:pt x="1436128" y="2988928"/>
                  </a:cubicBezTo>
                  <a:cubicBezTo>
                    <a:pt x="1349515" y="2728783"/>
                    <a:pt x="1152696" y="2536345"/>
                    <a:pt x="914839" y="2446274"/>
                  </a:cubicBezTo>
                  <a:cubicBezTo>
                    <a:pt x="884789" y="2434823"/>
                    <a:pt x="854048" y="2425063"/>
                    <a:pt x="822846" y="2417070"/>
                  </a:cubicBezTo>
                  <a:cubicBezTo>
                    <a:pt x="626181" y="2346366"/>
                    <a:pt x="445348" y="2225554"/>
                    <a:pt x="301403" y="2057709"/>
                  </a:cubicBezTo>
                  <a:cubicBezTo>
                    <a:pt x="281268" y="2034269"/>
                    <a:pt x="261825" y="2009907"/>
                    <a:pt x="243226" y="1984699"/>
                  </a:cubicBezTo>
                  <a:cubicBezTo>
                    <a:pt x="-165090" y="1431055"/>
                    <a:pt x="-47275" y="651466"/>
                    <a:pt x="506292" y="243226"/>
                  </a:cubicBezTo>
                  <a:cubicBezTo>
                    <a:pt x="1059936" y="-165090"/>
                    <a:pt x="1839525" y="-47275"/>
                    <a:pt x="2247765" y="506292"/>
                  </a:cubicBezTo>
                  <a:cubicBezTo>
                    <a:pt x="2266440" y="531576"/>
                    <a:pt x="2283962" y="557398"/>
                    <a:pt x="2300409" y="583605"/>
                  </a:cubicBezTo>
                  <a:close/>
                </a:path>
              </a:pathLst>
            </a:custGeom>
            <a:solidFill>
              <a:srgbClr val="518FCF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Lato" panose="020F0502020204030203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340671B-13DD-03EE-4AA5-779837C010EC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5FDCC89-89A4-11C0-9FF1-1DC29414A78D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5EDAE00-B055-0072-5BF3-59CA0F995CD8}"/>
                </a:ext>
              </a:extLst>
            </p:cNvPr>
            <p:cNvSpPr/>
            <p:nvPr/>
          </p:nvSpPr>
          <p:spPr>
            <a:xfrm rot="10800000">
              <a:off x="4192475" y="3780157"/>
              <a:ext cx="2977850" cy="2108579"/>
            </a:xfrm>
            <a:custGeom>
              <a:avLst/>
              <a:gdLst>
                <a:gd name="connsiteX0" fmla="*/ 3350837 w 3583602"/>
                <a:gd name="connsiteY0" fmla="*/ 1970324 h 2468557"/>
                <a:gd name="connsiteX1" fmla="*/ 3293659 w 3583602"/>
                <a:gd name="connsiteY1" fmla="*/ 2044179 h 2468557"/>
                <a:gd name="connsiteX2" fmla="*/ 2660857 w 3583602"/>
                <a:gd name="connsiteY2" fmla="*/ 2059934 h 2468557"/>
                <a:gd name="connsiteX3" fmla="*/ 3050421 w 3583602"/>
                <a:gd name="connsiteY3" fmla="*/ 1755291 h 2468557"/>
                <a:gd name="connsiteX4" fmla="*/ 2847916 w 3583602"/>
                <a:gd name="connsiteY4" fmla="*/ 533186 h 2468557"/>
                <a:gd name="connsiteX5" fmla="*/ 1625810 w 3583602"/>
                <a:gd name="connsiteY5" fmla="*/ 735692 h 2468557"/>
                <a:gd name="connsiteX6" fmla="*/ 1463114 w 3583602"/>
                <a:gd name="connsiteY6" fmla="*/ 1203415 h 2468557"/>
                <a:gd name="connsiteX7" fmla="*/ 1463729 w 3583602"/>
                <a:gd name="connsiteY7" fmla="*/ 1298789 h 2468557"/>
                <a:gd name="connsiteX8" fmla="*/ 1283203 w 3583602"/>
                <a:gd name="connsiteY8" fmla="*/ 1907997 h 2468557"/>
                <a:gd name="connsiteX9" fmla="*/ 1283203 w 3583602"/>
                <a:gd name="connsiteY9" fmla="*/ 1908074 h 2468557"/>
                <a:gd name="connsiteX10" fmla="*/ 958194 w 3583602"/>
                <a:gd name="connsiteY10" fmla="*/ 2262824 h 2468557"/>
                <a:gd name="connsiteX11" fmla="*/ 523057 w 3583602"/>
                <a:gd name="connsiteY11" fmla="*/ 2468558 h 2468557"/>
                <a:gd name="connsiteX12" fmla="*/ 0 w 3583602"/>
                <a:gd name="connsiteY12" fmla="*/ 2108658 h 2468557"/>
                <a:gd name="connsiteX13" fmla="*/ 738858 w 3583602"/>
                <a:gd name="connsiteY13" fmla="*/ 1965559 h 2468557"/>
                <a:gd name="connsiteX14" fmla="*/ 1093916 w 3583602"/>
                <a:gd name="connsiteY14" fmla="*/ 1302017 h 2468557"/>
                <a:gd name="connsiteX15" fmla="*/ 1093301 w 3583602"/>
                <a:gd name="connsiteY15" fmla="*/ 1205490 h 2468557"/>
                <a:gd name="connsiteX16" fmla="*/ 1273904 w 3583602"/>
                <a:gd name="connsiteY16" fmla="*/ 598664 h 2468557"/>
                <a:gd name="connsiteX17" fmla="*/ 1325395 w 3583602"/>
                <a:gd name="connsiteY17" fmla="*/ 520659 h 2468557"/>
                <a:gd name="connsiteX18" fmla="*/ 3062871 w 3583602"/>
                <a:gd name="connsiteY18" fmla="*/ 232771 h 2468557"/>
                <a:gd name="connsiteX19" fmla="*/ 3350837 w 3583602"/>
                <a:gd name="connsiteY19" fmla="*/ 1970324 h 2468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83602" h="2468557">
                  <a:moveTo>
                    <a:pt x="3350837" y="1970324"/>
                  </a:moveTo>
                  <a:cubicBezTo>
                    <a:pt x="3332546" y="1995839"/>
                    <a:pt x="3313487" y="2020509"/>
                    <a:pt x="3293659" y="2044179"/>
                  </a:cubicBezTo>
                  <a:cubicBezTo>
                    <a:pt x="3078626" y="1993072"/>
                    <a:pt x="2861442" y="2001526"/>
                    <a:pt x="2660857" y="2059934"/>
                  </a:cubicBezTo>
                  <a:cubicBezTo>
                    <a:pt x="2812256" y="2000066"/>
                    <a:pt x="2948669" y="1897468"/>
                    <a:pt x="3050421" y="1755291"/>
                  </a:cubicBezTo>
                  <a:cubicBezTo>
                    <a:pt x="3331931" y="1361961"/>
                    <a:pt x="3241246" y="814696"/>
                    <a:pt x="2847916" y="533186"/>
                  </a:cubicBezTo>
                  <a:cubicBezTo>
                    <a:pt x="2454509" y="251599"/>
                    <a:pt x="1907320" y="342285"/>
                    <a:pt x="1625810" y="735692"/>
                  </a:cubicBezTo>
                  <a:cubicBezTo>
                    <a:pt x="1523827" y="878022"/>
                    <a:pt x="1470722" y="1040565"/>
                    <a:pt x="1463114" y="1203415"/>
                  </a:cubicBezTo>
                  <a:cubicBezTo>
                    <a:pt x="1461577" y="1235232"/>
                    <a:pt x="1461808" y="1267049"/>
                    <a:pt x="1463729" y="1298789"/>
                  </a:cubicBezTo>
                  <a:cubicBezTo>
                    <a:pt x="1457120" y="1512284"/>
                    <a:pt x="1395791" y="1722783"/>
                    <a:pt x="1283203" y="1907997"/>
                  </a:cubicBezTo>
                  <a:lnTo>
                    <a:pt x="1283203" y="1908074"/>
                  </a:lnTo>
                  <a:cubicBezTo>
                    <a:pt x="1201432" y="2042565"/>
                    <a:pt x="1092686" y="2163608"/>
                    <a:pt x="958194" y="2262824"/>
                  </a:cubicBezTo>
                  <a:cubicBezTo>
                    <a:pt x="823626" y="2362040"/>
                    <a:pt x="675762" y="2430208"/>
                    <a:pt x="523057" y="2468558"/>
                  </a:cubicBezTo>
                  <a:cubicBezTo>
                    <a:pt x="381879" y="2304324"/>
                    <a:pt x="200738" y="2180976"/>
                    <a:pt x="0" y="2108658"/>
                  </a:cubicBezTo>
                  <a:cubicBezTo>
                    <a:pt x="246388" y="2172138"/>
                    <a:pt x="518215" y="2128332"/>
                    <a:pt x="738858" y="1965559"/>
                  </a:cubicBezTo>
                  <a:cubicBezTo>
                    <a:pt x="959501" y="1802786"/>
                    <a:pt x="1081773" y="1556090"/>
                    <a:pt x="1093916" y="1302017"/>
                  </a:cubicBezTo>
                  <a:cubicBezTo>
                    <a:pt x="1095529" y="1269892"/>
                    <a:pt x="1095299" y="1237614"/>
                    <a:pt x="1093301" y="1205490"/>
                  </a:cubicBezTo>
                  <a:cubicBezTo>
                    <a:pt x="1099756" y="996605"/>
                    <a:pt x="1158779" y="787414"/>
                    <a:pt x="1273904" y="598664"/>
                  </a:cubicBezTo>
                  <a:cubicBezTo>
                    <a:pt x="1289889" y="572227"/>
                    <a:pt x="1307104" y="546251"/>
                    <a:pt x="1325395" y="520659"/>
                  </a:cubicBezTo>
                  <a:cubicBezTo>
                    <a:pt x="1725718" y="-38672"/>
                    <a:pt x="2503541" y="-167553"/>
                    <a:pt x="3062871" y="232771"/>
                  </a:cubicBezTo>
                  <a:cubicBezTo>
                    <a:pt x="3622280" y="633094"/>
                    <a:pt x="3751160" y="1410993"/>
                    <a:pt x="3350837" y="1970324"/>
                  </a:cubicBezTo>
                  <a:close/>
                </a:path>
              </a:pathLst>
            </a:custGeom>
            <a:solidFill>
              <a:srgbClr val="518FCF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1ED0289-8EB1-84AF-09CC-302FEAA50221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DABABA4-B7E3-913E-00FB-664CB3BA092D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1C7841D-01A3-BBCF-8129-07689DBA43F3}"/>
                </a:ext>
              </a:extLst>
            </p:cNvPr>
            <p:cNvSpPr/>
            <p:nvPr/>
          </p:nvSpPr>
          <p:spPr>
            <a:xfrm rot="10800000">
              <a:off x="3636264" y="2043299"/>
              <a:ext cx="2467761" cy="2736045"/>
            </a:xfrm>
            <a:custGeom>
              <a:avLst/>
              <a:gdLst>
                <a:gd name="connsiteX0" fmla="*/ 2911165 w 2969752"/>
                <a:gd name="connsiteY0" fmla="*/ 2333774 h 3203145"/>
                <a:gd name="connsiteX1" fmla="*/ 1347682 w 2969752"/>
                <a:gd name="connsiteY1" fmla="*/ 3144566 h 3203145"/>
                <a:gd name="connsiteX2" fmla="*/ 1259763 w 2969752"/>
                <a:gd name="connsiteY2" fmla="*/ 3113056 h 3203145"/>
                <a:gd name="connsiteX3" fmla="*/ 1049034 w 2969752"/>
                <a:gd name="connsiteY3" fmla="*/ 2515683 h 3203145"/>
                <a:gd name="connsiteX4" fmla="*/ 1459271 w 2969752"/>
                <a:gd name="connsiteY4" fmla="*/ 2792351 h 3203145"/>
                <a:gd name="connsiteX5" fmla="*/ 2559028 w 2969752"/>
                <a:gd name="connsiteY5" fmla="*/ 2222184 h 3203145"/>
                <a:gd name="connsiteX6" fmla="*/ 1988784 w 2969752"/>
                <a:gd name="connsiteY6" fmla="*/ 1122428 h 3203145"/>
                <a:gd name="connsiteX7" fmla="*/ 1495085 w 2969752"/>
                <a:gd name="connsiteY7" fmla="*/ 1111899 h 3203145"/>
                <a:gd name="connsiteX8" fmla="*/ 1402785 w 2969752"/>
                <a:gd name="connsiteY8" fmla="*/ 1142563 h 3203145"/>
                <a:gd name="connsiteX9" fmla="*/ 767985 w 2969752"/>
                <a:gd name="connsiteY9" fmla="*/ 1158933 h 3203145"/>
                <a:gd name="connsiteX10" fmla="*/ 330080 w 2969752"/>
                <a:gd name="connsiteY10" fmla="*/ 959424 h 3203145"/>
                <a:gd name="connsiteX11" fmla="*/ 0 w 2969752"/>
                <a:gd name="connsiteY11" fmla="*/ 609285 h 3203145"/>
                <a:gd name="connsiteX12" fmla="*/ 0 w 2969752"/>
                <a:gd name="connsiteY12" fmla="*/ 609208 h 3203145"/>
                <a:gd name="connsiteX13" fmla="*/ 180526 w 2969752"/>
                <a:gd name="connsiteY13" fmla="*/ 0 h 3203145"/>
                <a:gd name="connsiteX14" fmla="*/ 545036 w 2969752"/>
                <a:gd name="connsiteY14" fmla="*/ 659008 h 3203145"/>
                <a:gd name="connsiteX15" fmla="*/ 1286507 w 2969752"/>
                <a:gd name="connsiteY15" fmla="*/ 791502 h 3203145"/>
                <a:gd name="connsiteX16" fmla="*/ 1377654 w 2969752"/>
                <a:gd name="connsiteY16" fmla="*/ 761145 h 3203145"/>
                <a:gd name="connsiteX17" fmla="*/ 2010456 w 2969752"/>
                <a:gd name="connsiteY17" fmla="*/ 745390 h 3203145"/>
                <a:gd name="connsiteX18" fmla="*/ 2100450 w 2969752"/>
                <a:gd name="connsiteY18" fmla="*/ 770291 h 3203145"/>
                <a:gd name="connsiteX19" fmla="*/ 2911165 w 2969752"/>
                <a:gd name="connsiteY19" fmla="*/ 2333774 h 320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69752" h="3203145">
                  <a:moveTo>
                    <a:pt x="2911165" y="2333774"/>
                  </a:moveTo>
                  <a:cubicBezTo>
                    <a:pt x="2703279" y="2989477"/>
                    <a:pt x="2003309" y="3352451"/>
                    <a:pt x="1347682" y="3144566"/>
                  </a:cubicBezTo>
                  <a:cubicBezTo>
                    <a:pt x="1317786" y="3135112"/>
                    <a:pt x="1288429" y="3124584"/>
                    <a:pt x="1259763" y="3113056"/>
                  </a:cubicBezTo>
                  <a:cubicBezTo>
                    <a:pt x="1241856" y="2892567"/>
                    <a:pt x="1166618" y="2688524"/>
                    <a:pt x="1049034" y="2515683"/>
                  </a:cubicBezTo>
                  <a:cubicBezTo>
                    <a:pt x="1152631" y="2641336"/>
                    <a:pt x="1292502" y="2739477"/>
                    <a:pt x="1459271" y="2792351"/>
                  </a:cubicBezTo>
                  <a:cubicBezTo>
                    <a:pt x="1920462" y="2938601"/>
                    <a:pt x="2412855" y="2683298"/>
                    <a:pt x="2559028" y="2222184"/>
                  </a:cubicBezTo>
                  <a:cubicBezTo>
                    <a:pt x="2705201" y="1760994"/>
                    <a:pt x="2449898" y="1268601"/>
                    <a:pt x="1988784" y="1122428"/>
                  </a:cubicBezTo>
                  <a:cubicBezTo>
                    <a:pt x="1822398" y="1069707"/>
                    <a:pt x="1651863" y="1069246"/>
                    <a:pt x="1495085" y="1111899"/>
                  </a:cubicBezTo>
                  <a:cubicBezTo>
                    <a:pt x="1463729" y="1120353"/>
                    <a:pt x="1432911" y="1130651"/>
                    <a:pt x="1402785" y="1142563"/>
                  </a:cubicBezTo>
                  <a:cubicBezTo>
                    <a:pt x="1197820" y="1202047"/>
                    <a:pt x="978791" y="1208733"/>
                    <a:pt x="767985" y="1158933"/>
                  </a:cubicBezTo>
                  <a:cubicBezTo>
                    <a:pt x="614818" y="1122735"/>
                    <a:pt x="465956" y="1056719"/>
                    <a:pt x="330080" y="959424"/>
                  </a:cubicBezTo>
                  <a:cubicBezTo>
                    <a:pt x="194206" y="862129"/>
                    <a:pt x="83692" y="742624"/>
                    <a:pt x="0" y="609285"/>
                  </a:cubicBezTo>
                  <a:lnTo>
                    <a:pt x="0" y="609208"/>
                  </a:lnTo>
                  <a:cubicBezTo>
                    <a:pt x="112589" y="423994"/>
                    <a:pt x="173917" y="213496"/>
                    <a:pt x="180526" y="0"/>
                  </a:cubicBezTo>
                  <a:cubicBezTo>
                    <a:pt x="196204" y="254074"/>
                    <a:pt x="321857" y="499309"/>
                    <a:pt x="545036" y="659008"/>
                  </a:cubicBezTo>
                  <a:cubicBezTo>
                    <a:pt x="768216" y="818708"/>
                    <a:pt x="1040887" y="858671"/>
                    <a:pt x="1286507" y="791502"/>
                  </a:cubicBezTo>
                  <a:cubicBezTo>
                    <a:pt x="1317402" y="783048"/>
                    <a:pt x="1347835" y="772903"/>
                    <a:pt x="1377654" y="761145"/>
                  </a:cubicBezTo>
                  <a:cubicBezTo>
                    <a:pt x="1578239" y="702737"/>
                    <a:pt x="1795424" y="694284"/>
                    <a:pt x="2010456" y="745390"/>
                  </a:cubicBezTo>
                  <a:cubicBezTo>
                    <a:pt x="2040505" y="752461"/>
                    <a:pt x="2070555" y="760761"/>
                    <a:pt x="2100450" y="770291"/>
                  </a:cubicBezTo>
                  <a:cubicBezTo>
                    <a:pt x="2756154" y="978176"/>
                    <a:pt x="3119051" y="1678147"/>
                    <a:pt x="2911165" y="2333774"/>
                  </a:cubicBezTo>
                  <a:close/>
                </a:path>
              </a:pathLst>
            </a:custGeom>
            <a:solidFill>
              <a:srgbClr val="518FCF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Lato" panose="020F0502020204030203" pitchFamily="34" charset="0"/>
              </a:endParaRPr>
            </a:p>
          </p:txBody>
        </p:sp>
      </p:grp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5465C510-3FB3-FF5A-C224-4E9975EBDC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E3B29B7A-82D6-DC84-4733-AEE5B2C330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C8329643-6D41-1437-2EEF-F62F455BED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6EA4436B-987E-44D1-A170-17D9B8275D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621E28B1-5548-2D96-3B50-B17BF01343A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7C1D4715-D49C-7AA6-26F0-AE271E056039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D106CF3-714D-ECE8-6BF5-B8EA5F6FD689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772A970-D309-78CA-9DFF-971A0017F83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6F708F5E-1D74-9E14-E437-66AC9C57AAD8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E7E2768-14AE-8074-172B-209972CC0C9F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FB41B70-CCF4-0B11-F545-13729C8269CC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4CD352B3-684D-B3AE-975D-1A532F1F2502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A566E9A-F782-F5B5-3227-DE89EE5C7E0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E3962D3-BFDC-CEB2-2572-BEAB0E76A18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403E8829-3AE5-1E7C-A102-901EF3AEE9D4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74ADFF0-B159-710E-05F7-6E6447D567BC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033866C-253F-E92D-46C3-80F13A22059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51961F7A-6401-8B7B-DC1A-F55D04E0EB1C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050AF0B-7B15-BF21-7FFA-5C24601AED2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E2F7BB7-C9C3-3030-36D2-7D423A78817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2ABB28F2-F3BD-5C2F-AFE8-73E3C1021BAF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6751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8177 -0.63958 " pathEditMode="relative" rAng="0" ptsTypes="AA">
                                      <p:cBhvr>
                                        <p:cTn id="16" dur="15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89" y="-3199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5117 -0.6037 " pathEditMode="relative" rAng="0" ptsTypes="AA">
                                      <p:cBhvr>
                                        <p:cTn id="18" dur="15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52" y="-3018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1237 0.44931 " pathEditMode="relative" rAng="0" ptsTypes="AA">
                                      <p:cBhvr>
                                        <p:cTn id="20" dur="15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612" y="2245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70417 " pathEditMode="relative" rAng="0" ptsTypes="AA">
                                      <p:cBhvr>
                                        <p:cTn id="22" dur="15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5208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9648 0.48333 " pathEditMode="relative" rAng="0" ptsTypes="AA">
                                      <p:cBhvr>
                                        <p:cTn id="24" dur="15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31" y="2416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26" dur="2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28" dur="2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0" dur="2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2" dur="2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4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A44F7-7D34-4FFF-AE18-61386272D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193B9372-AE17-80C0-1224-4112E1F9E71E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F8BA60B-09C9-1EF6-2DB3-63BF2FA0B1D8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08A6934-9024-F832-46C9-364C9FC2FAC7}"/>
                </a:ext>
              </a:extLst>
            </p:cNvPr>
            <p:cNvSpPr/>
            <p:nvPr/>
          </p:nvSpPr>
          <p:spPr>
            <a:xfrm>
              <a:off x="3620003" y="3411705"/>
              <a:ext cx="3061083" cy="1851419"/>
            </a:xfrm>
            <a:custGeom>
              <a:avLst/>
              <a:gdLst>
                <a:gd name="connsiteX0" fmla="*/ 3888917 w 3888916"/>
                <a:gd name="connsiteY0" fmla="*/ 1717393 h 2352114"/>
                <a:gd name="connsiteX1" fmla="*/ 3134615 w 3888916"/>
                <a:gd name="connsiteY1" fmla="*/ 1288632 h 2352114"/>
                <a:gd name="connsiteX2" fmla="*/ 2372259 w 3888916"/>
                <a:gd name="connsiteY2" fmla="*/ 1705663 h 2352114"/>
                <a:gd name="connsiteX3" fmla="*/ 2371868 w 3888916"/>
                <a:gd name="connsiteY3" fmla="*/ 1706367 h 2352114"/>
                <a:gd name="connsiteX4" fmla="*/ 2344890 w 3888916"/>
                <a:gd name="connsiteY4" fmla="*/ 1752035 h 2352114"/>
                <a:gd name="connsiteX5" fmla="*/ 2344811 w 3888916"/>
                <a:gd name="connsiteY5" fmla="*/ 1752192 h 2352114"/>
                <a:gd name="connsiteX6" fmla="*/ 1891495 w 3888916"/>
                <a:gd name="connsiteY6" fmla="*/ 2187600 h 2352114"/>
                <a:gd name="connsiteX7" fmla="*/ 1859903 w 3888916"/>
                <a:gd name="connsiteY7" fmla="*/ 2204882 h 2352114"/>
                <a:gd name="connsiteX8" fmla="*/ 164562 w 3888916"/>
                <a:gd name="connsiteY8" fmla="*/ 1708791 h 2352114"/>
                <a:gd name="connsiteX9" fmla="*/ 612404 w 3888916"/>
                <a:gd name="connsiteY9" fmla="*/ 0 h 2352114"/>
                <a:gd name="connsiteX10" fmla="*/ 643058 w 3888916"/>
                <a:gd name="connsiteY10" fmla="*/ 18689 h 2352114"/>
                <a:gd name="connsiteX11" fmla="*/ 1245655 w 3888916"/>
                <a:gd name="connsiteY11" fmla="*/ 193619 h 2352114"/>
                <a:gd name="connsiteX12" fmla="*/ 828466 w 3888916"/>
                <a:gd name="connsiteY12" fmla="*/ 309040 h 2352114"/>
                <a:gd name="connsiteX13" fmla="*/ 491744 w 3888916"/>
                <a:gd name="connsiteY13" fmla="*/ 1523696 h 2352114"/>
                <a:gd name="connsiteX14" fmla="*/ 1706400 w 3888916"/>
                <a:gd name="connsiteY14" fmla="*/ 1860418 h 2352114"/>
                <a:gd name="connsiteX15" fmla="*/ 2020053 w 3888916"/>
                <a:gd name="connsiteY15" fmla="*/ 1562560 h 2352114"/>
                <a:gd name="connsiteX16" fmla="*/ 2020053 w 3888916"/>
                <a:gd name="connsiteY16" fmla="*/ 1562482 h 2352114"/>
                <a:gd name="connsiteX17" fmla="*/ 2048361 w 3888916"/>
                <a:gd name="connsiteY17" fmla="*/ 1514469 h 2352114"/>
                <a:gd name="connsiteX18" fmla="*/ 2048752 w 3888916"/>
                <a:gd name="connsiteY18" fmla="*/ 1513765 h 2352114"/>
                <a:gd name="connsiteX19" fmla="*/ 2048830 w 3888916"/>
                <a:gd name="connsiteY19" fmla="*/ 1513608 h 2352114"/>
                <a:gd name="connsiteX20" fmla="*/ 2534599 w 3888916"/>
                <a:gd name="connsiteY20" fmla="*/ 1059432 h 2352114"/>
                <a:gd name="connsiteX21" fmla="*/ 3137899 w 3888916"/>
                <a:gd name="connsiteY21" fmla="*/ 912732 h 2352114"/>
                <a:gd name="connsiteX22" fmla="*/ 3738620 w 3888916"/>
                <a:gd name="connsiteY22" fmla="*/ 1069832 h 2352114"/>
                <a:gd name="connsiteX23" fmla="*/ 3888917 w 3888916"/>
                <a:gd name="connsiteY23" fmla="*/ 1717393 h 235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88916" h="2352114">
                  <a:moveTo>
                    <a:pt x="3888917" y="1717393"/>
                  </a:moveTo>
                  <a:cubicBezTo>
                    <a:pt x="3733928" y="1462623"/>
                    <a:pt x="3454681" y="1291368"/>
                    <a:pt x="3134615" y="1288632"/>
                  </a:cubicBezTo>
                  <a:cubicBezTo>
                    <a:pt x="2813923" y="1285816"/>
                    <a:pt x="2531315" y="1452770"/>
                    <a:pt x="2372259" y="1705663"/>
                  </a:cubicBezTo>
                  <a:cubicBezTo>
                    <a:pt x="2372102" y="1705898"/>
                    <a:pt x="2372024" y="1706133"/>
                    <a:pt x="2371868" y="1706367"/>
                  </a:cubicBezTo>
                  <a:cubicBezTo>
                    <a:pt x="2362328" y="1721303"/>
                    <a:pt x="2353335" y="1736552"/>
                    <a:pt x="2344890" y="1752035"/>
                  </a:cubicBezTo>
                  <a:cubicBezTo>
                    <a:pt x="2344890" y="1752113"/>
                    <a:pt x="2344811" y="1752113"/>
                    <a:pt x="2344811" y="1752192"/>
                  </a:cubicBezTo>
                  <a:cubicBezTo>
                    <a:pt x="2236428" y="1927590"/>
                    <a:pt x="2083629" y="2078905"/>
                    <a:pt x="1891495" y="2187600"/>
                  </a:cubicBezTo>
                  <a:cubicBezTo>
                    <a:pt x="1881017" y="2193543"/>
                    <a:pt x="1870460" y="2199330"/>
                    <a:pt x="1859903" y="2204882"/>
                  </a:cubicBezTo>
                  <a:cubicBezTo>
                    <a:pt x="1255820" y="2524714"/>
                    <a:pt x="503317" y="2307400"/>
                    <a:pt x="164562" y="1708791"/>
                  </a:cubicBezTo>
                  <a:cubicBezTo>
                    <a:pt x="-174194" y="1110026"/>
                    <a:pt x="27011" y="352909"/>
                    <a:pt x="612404" y="0"/>
                  </a:cubicBezTo>
                  <a:cubicBezTo>
                    <a:pt x="622491" y="6412"/>
                    <a:pt x="632735" y="12590"/>
                    <a:pt x="643058" y="18689"/>
                  </a:cubicBezTo>
                  <a:cubicBezTo>
                    <a:pt x="832845" y="130513"/>
                    <a:pt x="1039993" y="187207"/>
                    <a:pt x="1245655" y="193619"/>
                  </a:cubicBezTo>
                  <a:cubicBezTo>
                    <a:pt x="1103724" y="196904"/>
                    <a:pt x="960621" y="234282"/>
                    <a:pt x="828466" y="309040"/>
                  </a:cubicBezTo>
                  <a:cubicBezTo>
                    <a:pt x="400095" y="551377"/>
                    <a:pt x="249329" y="1095247"/>
                    <a:pt x="491744" y="1523696"/>
                  </a:cubicBezTo>
                  <a:cubicBezTo>
                    <a:pt x="734081" y="1952067"/>
                    <a:pt x="1277950" y="2102833"/>
                    <a:pt x="1706400" y="1860418"/>
                  </a:cubicBezTo>
                  <a:cubicBezTo>
                    <a:pt x="1838477" y="1785661"/>
                    <a:pt x="1944044" y="1682360"/>
                    <a:pt x="2020053" y="1562560"/>
                  </a:cubicBezTo>
                  <a:lnTo>
                    <a:pt x="2020053" y="1562482"/>
                  </a:lnTo>
                  <a:cubicBezTo>
                    <a:pt x="2029984" y="1546764"/>
                    <a:pt x="2039446" y="1530734"/>
                    <a:pt x="2048361" y="1514469"/>
                  </a:cubicBezTo>
                  <a:cubicBezTo>
                    <a:pt x="2048517" y="1514234"/>
                    <a:pt x="2048596" y="1513999"/>
                    <a:pt x="2048752" y="1513765"/>
                  </a:cubicBezTo>
                  <a:cubicBezTo>
                    <a:pt x="2048752" y="1513686"/>
                    <a:pt x="2048830" y="1513686"/>
                    <a:pt x="2048830" y="1513608"/>
                  </a:cubicBezTo>
                  <a:cubicBezTo>
                    <a:pt x="2167301" y="1322257"/>
                    <a:pt x="2335193" y="1165000"/>
                    <a:pt x="2534599" y="1059432"/>
                  </a:cubicBezTo>
                  <a:cubicBezTo>
                    <a:pt x="2714455" y="964108"/>
                    <a:pt x="2919960" y="910855"/>
                    <a:pt x="3137899" y="912732"/>
                  </a:cubicBezTo>
                  <a:cubicBezTo>
                    <a:pt x="3355760" y="914608"/>
                    <a:pt x="3560327" y="971381"/>
                    <a:pt x="3738620" y="1069832"/>
                  </a:cubicBezTo>
                  <a:cubicBezTo>
                    <a:pt x="3730252" y="1295200"/>
                    <a:pt x="3782489" y="1519239"/>
                    <a:pt x="3888917" y="1717393"/>
                  </a:cubicBezTo>
                  <a:close/>
                </a:path>
              </a:pathLst>
            </a:custGeom>
            <a:solidFill>
              <a:srgbClr val="518FCF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19E839B-2C83-EC56-1D43-B2F468D0E153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517FAFA3-9C19-B568-4E13-46F0730F2DDA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448AC33-C023-2E1B-5F7E-69AF1E696084}"/>
                </a:ext>
              </a:extLst>
            </p:cNvPr>
            <p:cNvSpPr/>
            <p:nvPr/>
          </p:nvSpPr>
          <p:spPr>
            <a:xfrm>
              <a:off x="4648320" y="732971"/>
              <a:ext cx="2459691" cy="2687781"/>
            </a:xfrm>
            <a:custGeom>
              <a:avLst/>
              <a:gdLst>
                <a:gd name="connsiteX0" fmla="*/ 3124886 w 3124886"/>
                <a:gd name="connsiteY0" fmla="*/ 1242153 h 3414660"/>
                <a:gd name="connsiteX1" fmla="*/ 3093294 w 3124886"/>
                <a:gd name="connsiteY1" fmla="*/ 1259435 h 3414660"/>
                <a:gd name="connsiteX2" fmla="*/ 2639978 w 3124886"/>
                <a:gd name="connsiteY2" fmla="*/ 1694844 h 3414660"/>
                <a:gd name="connsiteX3" fmla="*/ 2749143 w 3124886"/>
                <a:gd name="connsiteY3" fmla="*/ 1274918 h 3414660"/>
                <a:gd name="connsiteX4" fmla="*/ 1865579 w 3124886"/>
                <a:gd name="connsiteY4" fmla="*/ 375949 h 3414660"/>
                <a:gd name="connsiteX5" fmla="*/ 966611 w 3124886"/>
                <a:gd name="connsiteY5" fmla="*/ 1259435 h 3414660"/>
                <a:gd name="connsiteX6" fmla="*/ 1069129 w 3124886"/>
                <a:gd name="connsiteY6" fmla="*/ 1682332 h 3414660"/>
                <a:gd name="connsiteX7" fmla="*/ 1095716 w 3124886"/>
                <a:gd name="connsiteY7" fmla="*/ 1729329 h 3414660"/>
                <a:gd name="connsiteX8" fmla="*/ 1246248 w 3124886"/>
                <a:gd name="connsiteY8" fmla="*/ 2377281 h 3414660"/>
                <a:gd name="connsiteX9" fmla="*/ 1071631 w 3124886"/>
                <a:gd name="connsiteY9" fmla="*/ 2972997 h 3414660"/>
                <a:gd name="connsiteX10" fmla="*/ 635206 w 3124886"/>
                <a:gd name="connsiteY10" fmla="*/ 3414661 h 3414660"/>
                <a:gd name="connsiteX11" fmla="*/ 0 w 3124886"/>
                <a:gd name="connsiteY11" fmla="*/ 3221120 h 3414660"/>
                <a:gd name="connsiteX12" fmla="*/ 747733 w 3124886"/>
                <a:gd name="connsiteY12" fmla="*/ 2782271 h 3414660"/>
                <a:gd name="connsiteX13" fmla="*/ 767830 w 3124886"/>
                <a:gd name="connsiteY13" fmla="*/ 1913565 h 3414660"/>
                <a:gd name="connsiteX14" fmla="*/ 741086 w 3124886"/>
                <a:gd name="connsiteY14" fmla="*/ 1866411 h 3414660"/>
                <a:gd name="connsiteX15" fmla="*/ 590711 w 3124886"/>
                <a:gd name="connsiteY15" fmla="*/ 1256151 h 3414660"/>
                <a:gd name="connsiteX16" fmla="*/ 591571 w 3124886"/>
                <a:gd name="connsiteY16" fmla="*/ 1220336 h 3414660"/>
                <a:gd name="connsiteX17" fmla="*/ 1868864 w 3124886"/>
                <a:gd name="connsiteY17" fmla="*/ 50 h 3414660"/>
                <a:gd name="connsiteX18" fmla="*/ 3124886 w 3124886"/>
                <a:gd name="connsiteY18" fmla="*/ 1242153 h 341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24886" h="3414660">
                  <a:moveTo>
                    <a:pt x="3124886" y="1242153"/>
                  </a:moveTo>
                  <a:cubicBezTo>
                    <a:pt x="3114329" y="1247705"/>
                    <a:pt x="3103773" y="1253492"/>
                    <a:pt x="3093294" y="1259435"/>
                  </a:cubicBezTo>
                  <a:cubicBezTo>
                    <a:pt x="2901161" y="1368131"/>
                    <a:pt x="2748361" y="1519445"/>
                    <a:pt x="2639978" y="1694844"/>
                  </a:cubicBezTo>
                  <a:cubicBezTo>
                    <a:pt x="2708402" y="1570117"/>
                    <a:pt x="2747814" y="1427170"/>
                    <a:pt x="2749143" y="1274918"/>
                  </a:cubicBezTo>
                  <a:cubicBezTo>
                    <a:pt x="2753444" y="782659"/>
                    <a:pt x="2357838" y="380172"/>
                    <a:pt x="1865579" y="375949"/>
                  </a:cubicBezTo>
                  <a:cubicBezTo>
                    <a:pt x="1373399" y="371648"/>
                    <a:pt x="970911" y="767254"/>
                    <a:pt x="966611" y="1259435"/>
                  </a:cubicBezTo>
                  <a:cubicBezTo>
                    <a:pt x="965281" y="1412078"/>
                    <a:pt x="1002425" y="1556120"/>
                    <a:pt x="1069129" y="1682332"/>
                  </a:cubicBezTo>
                  <a:cubicBezTo>
                    <a:pt x="1077496" y="1698284"/>
                    <a:pt x="1086410" y="1714002"/>
                    <a:pt x="1095716" y="1729329"/>
                  </a:cubicBezTo>
                  <a:cubicBezTo>
                    <a:pt x="1202222" y="1927640"/>
                    <a:pt x="1254537" y="2151757"/>
                    <a:pt x="1246248" y="2377281"/>
                  </a:cubicBezTo>
                  <a:cubicBezTo>
                    <a:pt x="1238819" y="2580675"/>
                    <a:pt x="1182203" y="2785320"/>
                    <a:pt x="1071631" y="2972997"/>
                  </a:cubicBezTo>
                  <a:cubicBezTo>
                    <a:pt x="961058" y="3160751"/>
                    <a:pt x="809588" y="3309563"/>
                    <a:pt x="635206" y="3414661"/>
                  </a:cubicBezTo>
                  <a:cubicBezTo>
                    <a:pt x="444323" y="3294939"/>
                    <a:pt x="224508" y="3228158"/>
                    <a:pt x="0" y="3221120"/>
                  </a:cubicBezTo>
                  <a:cubicBezTo>
                    <a:pt x="297858" y="3214004"/>
                    <a:pt x="585393" y="3057920"/>
                    <a:pt x="747733" y="2782271"/>
                  </a:cubicBezTo>
                  <a:cubicBezTo>
                    <a:pt x="910464" y="2505996"/>
                    <a:pt x="907180" y="2177797"/>
                    <a:pt x="767830" y="1913565"/>
                  </a:cubicBezTo>
                  <a:cubicBezTo>
                    <a:pt x="759463" y="1897612"/>
                    <a:pt x="750548" y="1881894"/>
                    <a:pt x="741086" y="1866411"/>
                  </a:cubicBezTo>
                  <a:cubicBezTo>
                    <a:pt x="643416" y="1684912"/>
                    <a:pt x="588834" y="1476905"/>
                    <a:pt x="590711" y="1256151"/>
                  </a:cubicBezTo>
                  <a:cubicBezTo>
                    <a:pt x="590789" y="1244186"/>
                    <a:pt x="591102" y="1232222"/>
                    <a:pt x="591571" y="1220336"/>
                  </a:cubicBezTo>
                  <a:cubicBezTo>
                    <a:pt x="616438" y="537273"/>
                    <a:pt x="1180952" y="-5972"/>
                    <a:pt x="1868864" y="50"/>
                  </a:cubicBezTo>
                  <a:cubicBezTo>
                    <a:pt x="2556697" y="5993"/>
                    <a:pt x="3111671" y="558699"/>
                    <a:pt x="3124886" y="1242153"/>
                  </a:cubicBezTo>
                  <a:close/>
                </a:path>
              </a:pathLst>
            </a:custGeom>
            <a:solidFill>
              <a:srgbClr val="518FCF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Lato" panose="020F0502020204030203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391BE5F-EE97-33F4-4D6E-AC9361F62734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6A550B76-7D4B-7EF0-450B-C0F1802299E8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E27CC88-DC7F-E355-5E41-1DF2E5B2D539}"/>
                </a:ext>
              </a:extLst>
            </p:cNvPr>
            <p:cNvSpPr/>
            <p:nvPr/>
          </p:nvSpPr>
          <p:spPr>
            <a:xfrm>
              <a:off x="6576939" y="2254705"/>
              <a:ext cx="1980339" cy="3033901"/>
            </a:xfrm>
            <a:custGeom>
              <a:avLst/>
              <a:gdLst>
                <a:gd name="connsiteX0" fmla="*/ 2340400 w 2515898"/>
                <a:gd name="connsiteY0" fmla="*/ 3230063 h 3854384"/>
                <a:gd name="connsiteX1" fmla="*/ 636613 w 2515898"/>
                <a:gd name="connsiteY1" fmla="*/ 3696595 h 3854384"/>
                <a:gd name="connsiteX2" fmla="*/ 637473 w 2515898"/>
                <a:gd name="connsiteY2" fmla="*/ 3660780 h 3854384"/>
                <a:gd name="connsiteX3" fmla="*/ 487723 w 2515898"/>
                <a:gd name="connsiteY3" fmla="*/ 3051693 h 3854384"/>
                <a:gd name="connsiteX4" fmla="*/ 796138 w 2515898"/>
                <a:gd name="connsiteY4" fmla="*/ 3354946 h 3854384"/>
                <a:gd name="connsiteX5" fmla="*/ 2016502 w 2515898"/>
                <a:gd name="connsiteY5" fmla="*/ 3039337 h 3854384"/>
                <a:gd name="connsiteX6" fmla="*/ 1700815 w 2515898"/>
                <a:gd name="connsiteY6" fmla="*/ 1818973 h 3854384"/>
                <a:gd name="connsiteX7" fmla="*/ 1286754 w 2515898"/>
                <a:gd name="connsiteY7" fmla="*/ 1696358 h 3854384"/>
                <a:gd name="connsiteX8" fmla="*/ 1286520 w 2515898"/>
                <a:gd name="connsiteY8" fmla="*/ 1696358 h 3854384"/>
                <a:gd name="connsiteX9" fmla="*/ 1228731 w 2515898"/>
                <a:gd name="connsiteY9" fmla="*/ 1695811 h 3854384"/>
                <a:gd name="connsiteX10" fmla="*/ 1228184 w 2515898"/>
                <a:gd name="connsiteY10" fmla="*/ 1695811 h 3854384"/>
                <a:gd name="connsiteX11" fmla="*/ 592978 w 2515898"/>
                <a:gd name="connsiteY11" fmla="*/ 1502270 h 3854384"/>
                <a:gd name="connsiteX12" fmla="*/ 164295 w 2515898"/>
                <a:gd name="connsiteY12" fmla="*/ 1053098 h 3854384"/>
                <a:gd name="connsiteX13" fmla="*/ 0 w 2515898"/>
                <a:gd name="connsiteY13" fmla="*/ 454333 h 3854384"/>
                <a:gd name="connsiteX14" fmla="*/ 485846 w 2515898"/>
                <a:gd name="connsiteY14" fmla="*/ 0 h 3854384"/>
                <a:gd name="connsiteX15" fmla="*/ 491477 w 2515898"/>
                <a:gd name="connsiteY15" fmla="*/ 868002 h 3854384"/>
                <a:gd name="connsiteX16" fmla="*/ 1231077 w 2515898"/>
                <a:gd name="connsiteY16" fmla="*/ 1319755 h 3854384"/>
                <a:gd name="connsiteX17" fmla="*/ 1231312 w 2515898"/>
                <a:gd name="connsiteY17" fmla="*/ 1319755 h 3854384"/>
                <a:gd name="connsiteX18" fmla="*/ 1290508 w 2515898"/>
                <a:gd name="connsiteY18" fmla="*/ 1320224 h 3854384"/>
                <a:gd name="connsiteX19" fmla="*/ 1290664 w 2515898"/>
                <a:gd name="connsiteY19" fmla="*/ 1320224 h 3854384"/>
                <a:gd name="connsiteX20" fmla="*/ 1891541 w 2515898"/>
                <a:gd name="connsiteY20" fmla="*/ 1495075 h 3854384"/>
                <a:gd name="connsiteX21" fmla="*/ 1922195 w 2515898"/>
                <a:gd name="connsiteY21" fmla="*/ 1513765 h 3854384"/>
                <a:gd name="connsiteX22" fmla="*/ 2340400 w 2515898"/>
                <a:gd name="connsiteY22" fmla="*/ 3230063 h 3854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15898" h="3854384">
                  <a:moveTo>
                    <a:pt x="2340400" y="3230063"/>
                  </a:moveTo>
                  <a:cubicBezTo>
                    <a:pt x="1991322" y="3822807"/>
                    <a:pt x="1234987" y="4027061"/>
                    <a:pt x="636613" y="3696595"/>
                  </a:cubicBezTo>
                  <a:cubicBezTo>
                    <a:pt x="637082" y="3684709"/>
                    <a:pt x="637395" y="3672745"/>
                    <a:pt x="637473" y="3660780"/>
                  </a:cubicBezTo>
                  <a:cubicBezTo>
                    <a:pt x="639350" y="3440573"/>
                    <a:pt x="585002" y="3232957"/>
                    <a:pt x="487723" y="3051693"/>
                  </a:cubicBezTo>
                  <a:cubicBezTo>
                    <a:pt x="561542" y="3172822"/>
                    <a:pt x="665390" y="3277999"/>
                    <a:pt x="796138" y="3354946"/>
                  </a:cubicBezTo>
                  <a:cubicBezTo>
                    <a:pt x="1220286" y="3604790"/>
                    <a:pt x="1766658" y="3463486"/>
                    <a:pt x="2016502" y="3039337"/>
                  </a:cubicBezTo>
                  <a:cubicBezTo>
                    <a:pt x="2266268" y="2615189"/>
                    <a:pt x="2124963" y="2068817"/>
                    <a:pt x="1700815" y="1818973"/>
                  </a:cubicBezTo>
                  <a:cubicBezTo>
                    <a:pt x="1570302" y="1742104"/>
                    <a:pt x="1428216" y="1702301"/>
                    <a:pt x="1286754" y="1696358"/>
                  </a:cubicBezTo>
                  <a:lnTo>
                    <a:pt x="1286520" y="1696358"/>
                  </a:lnTo>
                  <a:cubicBezTo>
                    <a:pt x="1267205" y="1695498"/>
                    <a:pt x="1247968" y="1695341"/>
                    <a:pt x="1228731" y="1695811"/>
                  </a:cubicBezTo>
                  <a:lnTo>
                    <a:pt x="1228184" y="1695811"/>
                  </a:lnTo>
                  <a:cubicBezTo>
                    <a:pt x="1003677" y="1688773"/>
                    <a:pt x="783860" y="1621991"/>
                    <a:pt x="592978" y="1502270"/>
                  </a:cubicBezTo>
                  <a:cubicBezTo>
                    <a:pt x="420473" y="1394199"/>
                    <a:pt x="271583" y="1242807"/>
                    <a:pt x="164295" y="1053098"/>
                  </a:cubicBezTo>
                  <a:cubicBezTo>
                    <a:pt x="56928" y="863467"/>
                    <a:pt x="3832" y="657883"/>
                    <a:pt x="0" y="454333"/>
                  </a:cubicBezTo>
                  <a:cubicBezTo>
                    <a:pt x="199484" y="348765"/>
                    <a:pt x="367376" y="191430"/>
                    <a:pt x="485846" y="0"/>
                  </a:cubicBezTo>
                  <a:cubicBezTo>
                    <a:pt x="342509" y="261652"/>
                    <a:pt x="333750" y="589303"/>
                    <a:pt x="491477" y="868002"/>
                  </a:cubicBezTo>
                  <a:cubicBezTo>
                    <a:pt x="648890" y="1146232"/>
                    <a:pt x="933532" y="1307399"/>
                    <a:pt x="1231077" y="1319755"/>
                  </a:cubicBezTo>
                  <a:lnTo>
                    <a:pt x="1231312" y="1319755"/>
                  </a:lnTo>
                  <a:cubicBezTo>
                    <a:pt x="1250940" y="1320537"/>
                    <a:pt x="1270724" y="1320771"/>
                    <a:pt x="1290508" y="1320224"/>
                  </a:cubicBezTo>
                  <a:lnTo>
                    <a:pt x="1290664" y="1320224"/>
                  </a:lnTo>
                  <a:cubicBezTo>
                    <a:pt x="1495779" y="1326871"/>
                    <a:pt x="1702223" y="1383564"/>
                    <a:pt x="1891541" y="1495075"/>
                  </a:cubicBezTo>
                  <a:cubicBezTo>
                    <a:pt x="1901863" y="1501175"/>
                    <a:pt x="1912107" y="1507352"/>
                    <a:pt x="1922195" y="1513765"/>
                  </a:cubicBezTo>
                  <a:cubicBezTo>
                    <a:pt x="2501332" y="1876840"/>
                    <a:pt x="2689477" y="2637320"/>
                    <a:pt x="2340400" y="3230063"/>
                  </a:cubicBezTo>
                  <a:close/>
                </a:path>
              </a:pathLst>
            </a:custGeom>
            <a:solidFill>
              <a:srgbClr val="518FCF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0D4DDEFC-D455-AAE2-9B51-8769228A8F2D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F7AB44A-7BF4-F557-06AB-1B6CCFEBDB0C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FCA180B-C870-7574-8238-91AF9E3CEB0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33FE341E-A8BC-82C2-7648-63D3B5E3A2FF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DFC4B8E-5932-1E56-FB94-FAAD40751297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0FABF04-56B1-6396-DAC4-310F2B16869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8C19C6F0-756B-DEAC-B013-66E507C479FE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94FBF62-49F4-478C-FC6A-60E23FE83C32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96D3883-8304-F0AD-7B66-69195D22788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E5E0DDF0-C0BA-A10F-E40D-593340DA174F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20FAD3E-0B4B-9CA8-1387-FE05CC801DC0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BDF4686-1080-491F-2C34-1CB3792EBEA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B7B0EFE7-AE52-BF5E-E6DD-79EC59C78201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C58D322-71AB-70DA-C54F-5B079C2E81A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3936178-5370-4D9D-F3B3-688DE660445C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DB20E02E-0336-BB5D-131A-3FB0212549B3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B5AAED1-A06A-C7A5-DCDE-B9EF1E323B54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DDC226A-04F4-D0C1-D6A5-64A4038E028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925B316F-64C9-DE11-8EDE-CEA345958E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C7CC992A-E38C-E995-626A-44ECE0A44B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A0900987-613A-EB0C-3210-8B33BA5A5A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2C250836-0AF0-0FF2-A49E-921B8DE214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7E9A4E12-1284-B58C-E4E3-5A90EA152F7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D66DB626-3958-FF1E-9F8D-A6D31ADAF69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DF1C4282-F62C-CC67-B475-8DB89BC29D28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3ECB2DD-9127-D8A3-A004-969743B093B2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7403494-B68D-A3FD-64B3-E81D3BA5912E}"/>
                </a:ext>
              </a:extLst>
            </p:cNvPr>
            <p:cNvSpPr/>
            <p:nvPr/>
          </p:nvSpPr>
          <p:spPr>
            <a:xfrm>
              <a:off x="5083988" y="3437187"/>
              <a:ext cx="2459691" cy="2687842"/>
            </a:xfrm>
            <a:custGeom>
              <a:avLst/>
              <a:gdLst>
                <a:gd name="connsiteX0" fmla="*/ 2384426 w 3124886"/>
                <a:gd name="connsiteY0" fmla="*/ 1549423 h 3414737"/>
                <a:gd name="connsiteX1" fmla="*/ 2534176 w 3124886"/>
                <a:gd name="connsiteY1" fmla="*/ 2158511 h 3414737"/>
                <a:gd name="connsiteX2" fmla="*/ 2533316 w 3124886"/>
                <a:gd name="connsiteY2" fmla="*/ 2194325 h 3414737"/>
                <a:gd name="connsiteX3" fmla="*/ 1256023 w 3124886"/>
                <a:gd name="connsiteY3" fmla="*/ 3414690 h 3414737"/>
                <a:gd name="connsiteX4" fmla="*/ 0 w 3124886"/>
                <a:gd name="connsiteY4" fmla="*/ 2172508 h 3414737"/>
                <a:gd name="connsiteX5" fmla="*/ 31592 w 3124886"/>
                <a:gd name="connsiteY5" fmla="*/ 2155226 h 3414737"/>
                <a:gd name="connsiteX6" fmla="*/ 484908 w 3124886"/>
                <a:gd name="connsiteY6" fmla="*/ 1719817 h 3414737"/>
                <a:gd name="connsiteX7" fmla="*/ 375743 w 3124886"/>
                <a:gd name="connsiteY7" fmla="*/ 2139821 h 3414737"/>
                <a:gd name="connsiteX8" fmla="*/ 1259307 w 3124886"/>
                <a:gd name="connsiteY8" fmla="*/ 3038790 h 3414737"/>
                <a:gd name="connsiteX9" fmla="*/ 2158276 w 3124886"/>
                <a:gd name="connsiteY9" fmla="*/ 2155226 h 3414737"/>
                <a:gd name="connsiteX10" fmla="*/ 2056071 w 3124886"/>
                <a:gd name="connsiteY10" fmla="*/ 1732876 h 3414737"/>
                <a:gd name="connsiteX11" fmla="*/ 2055758 w 3124886"/>
                <a:gd name="connsiteY11" fmla="*/ 1732251 h 3414737"/>
                <a:gd name="connsiteX12" fmla="*/ 2029170 w 3124886"/>
                <a:gd name="connsiteY12" fmla="*/ 1685332 h 3414737"/>
                <a:gd name="connsiteX13" fmla="*/ 2029014 w 3124886"/>
                <a:gd name="connsiteY13" fmla="*/ 1685019 h 3414737"/>
                <a:gd name="connsiteX14" fmla="*/ 1878717 w 3124886"/>
                <a:gd name="connsiteY14" fmla="*/ 1037458 h 3414737"/>
                <a:gd name="connsiteX15" fmla="*/ 2053334 w 3124886"/>
                <a:gd name="connsiteY15" fmla="*/ 441665 h 3414737"/>
                <a:gd name="connsiteX16" fmla="*/ 2489681 w 3124886"/>
                <a:gd name="connsiteY16" fmla="*/ 0 h 3414737"/>
                <a:gd name="connsiteX17" fmla="*/ 3124886 w 3124886"/>
                <a:gd name="connsiteY17" fmla="*/ 193541 h 3414737"/>
                <a:gd name="connsiteX18" fmla="*/ 2377231 w 3124886"/>
                <a:gd name="connsiteY18" fmla="*/ 632390 h 3414737"/>
                <a:gd name="connsiteX19" fmla="*/ 2356353 w 3124886"/>
                <a:gd name="connsiteY19" fmla="*/ 1499845 h 3414737"/>
                <a:gd name="connsiteX20" fmla="*/ 2356665 w 3124886"/>
                <a:gd name="connsiteY20" fmla="*/ 1500393 h 3414737"/>
                <a:gd name="connsiteX21" fmla="*/ 2384348 w 3124886"/>
                <a:gd name="connsiteY21" fmla="*/ 1549189 h 3414737"/>
                <a:gd name="connsiteX22" fmla="*/ 2384426 w 3124886"/>
                <a:gd name="connsiteY22" fmla="*/ 1549423 h 341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24886" h="3414737">
                  <a:moveTo>
                    <a:pt x="2384426" y="1549423"/>
                  </a:moveTo>
                  <a:cubicBezTo>
                    <a:pt x="2481704" y="1730687"/>
                    <a:pt x="2536052" y="1938304"/>
                    <a:pt x="2534176" y="2158511"/>
                  </a:cubicBezTo>
                  <a:cubicBezTo>
                    <a:pt x="2534097" y="2170475"/>
                    <a:pt x="2533785" y="2182440"/>
                    <a:pt x="2533316" y="2194325"/>
                  </a:cubicBezTo>
                  <a:cubicBezTo>
                    <a:pt x="2508449" y="2877389"/>
                    <a:pt x="1943934" y="3420633"/>
                    <a:pt x="1256023" y="3414690"/>
                  </a:cubicBezTo>
                  <a:cubicBezTo>
                    <a:pt x="568190" y="3408669"/>
                    <a:pt x="13216" y="2855962"/>
                    <a:pt x="0" y="2172508"/>
                  </a:cubicBezTo>
                  <a:cubicBezTo>
                    <a:pt x="10557" y="2166956"/>
                    <a:pt x="21114" y="2161169"/>
                    <a:pt x="31592" y="2155226"/>
                  </a:cubicBezTo>
                  <a:cubicBezTo>
                    <a:pt x="223726" y="2046531"/>
                    <a:pt x="376525" y="1895216"/>
                    <a:pt x="484908" y="1719817"/>
                  </a:cubicBezTo>
                  <a:cubicBezTo>
                    <a:pt x="416485" y="1844622"/>
                    <a:pt x="377073" y="1987569"/>
                    <a:pt x="375743" y="2139821"/>
                  </a:cubicBezTo>
                  <a:cubicBezTo>
                    <a:pt x="371442" y="2632002"/>
                    <a:pt x="767048" y="3034489"/>
                    <a:pt x="1259307" y="3038790"/>
                  </a:cubicBezTo>
                  <a:cubicBezTo>
                    <a:pt x="1751488" y="3043013"/>
                    <a:pt x="2153975" y="2647407"/>
                    <a:pt x="2158276" y="2155226"/>
                  </a:cubicBezTo>
                  <a:cubicBezTo>
                    <a:pt x="2159605" y="2002739"/>
                    <a:pt x="2122539" y="1858933"/>
                    <a:pt x="2056071" y="1732876"/>
                  </a:cubicBezTo>
                  <a:cubicBezTo>
                    <a:pt x="2055914" y="1732720"/>
                    <a:pt x="2055758" y="1732486"/>
                    <a:pt x="2055758" y="1732251"/>
                  </a:cubicBezTo>
                  <a:cubicBezTo>
                    <a:pt x="2047391" y="1716298"/>
                    <a:pt x="2038476" y="1700659"/>
                    <a:pt x="2029170" y="1685332"/>
                  </a:cubicBezTo>
                  <a:cubicBezTo>
                    <a:pt x="2029092" y="1685254"/>
                    <a:pt x="2029092" y="1685176"/>
                    <a:pt x="2029014" y="1685019"/>
                  </a:cubicBezTo>
                  <a:cubicBezTo>
                    <a:pt x="1922586" y="1486865"/>
                    <a:pt x="1870349" y="1262826"/>
                    <a:pt x="1878717" y="1037458"/>
                  </a:cubicBezTo>
                  <a:cubicBezTo>
                    <a:pt x="1886067" y="833986"/>
                    <a:pt x="1942761" y="629419"/>
                    <a:pt x="2053334" y="441665"/>
                  </a:cubicBezTo>
                  <a:cubicBezTo>
                    <a:pt x="2163906" y="253910"/>
                    <a:pt x="2315298" y="105099"/>
                    <a:pt x="2489681" y="0"/>
                  </a:cubicBezTo>
                  <a:cubicBezTo>
                    <a:pt x="2680563" y="119722"/>
                    <a:pt x="2900379" y="186503"/>
                    <a:pt x="3124886" y="193541"/>
                  </a:cubicBezTo>
                  <a:cubicBezTo>
                    <a:pt x="2827029" y="200657"/>
                    <a:pt x="2539493" y="356741"/>
                    <a:pt x="2377231" y="632390"/>
                  </a:cubicBezTo>
                  <a:cubicBezTo>
                    <a:pt x="2214735" y="908275"/>
                    <a:pt x="2217707" y="1235770"/>
                    <a:pt x="2356353" y="1499845"/>
                  </a:cubicBezTo>
                  <a:cubicBezTo>
                    <a:pt x="2356431" y="1500002"/>
                    <a:pt x="2356509" y="1500236"/>
                    <a:pt x="2356665" y="1500393"/>
                  </a:cubicBezTo>
                  <a:cubicBezTo>
                    <a:pt x="2365345" y="1516893"/>
                    <a:pt x="2374573" y="1533236"/>
                    <a:pt x="2384348" y="1549189"/>
                  </a:cubicBezTo>
                  <a:cubicBezTo>
                    <a:pt x="2384348" y="1549267"/>
                    <a:pt x="2384348" y="1549345"/>
                    <a:pt x="2384426" y="154942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A28EDE1-8557-17BE-26A8-F7C2E6AFA00C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9FE1E3AF-E45C-D601-762E-0E6DE34E3BFC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E19604C-318B-7959-5E90-92E84485164C}"/>
                </a:ext>
              </a:extLst>
            </p:cNvPr>
            <p:cNvSpPr/>
            <p:nvPr/>
          </p:nvSpPr>
          <p:spPr>
            <a:xfrm>
              <a:off x="3634722" y="1569333"/>
              <a:ext cx="1980339" cy="3033777"/>
            </a:xfrm>
            <a:custGeom>
              <a:avLst/>
              <a:gdLst>
                <a:gd name="connsiteX0" fmla="*/ 2515898 w 2515898"/>
                <a:gd name="connsiteY0" fmla="*/ 3400052 h 3854227"/>
                <a:gd name="connsiteX1" fmla="*/ 2030130 w 2515898"/>
                <a:gd name="connsiteY1" fmla="*/ 3854228 h 3854227"/>
                <a:gd name="connsiteX2" fmla="*/ 2024421 w 2515898"/>
                <a:gd name="connsiteY2" fmla="*/ 2986382 h 3854227"/>
                <a:gd name="connsiteX3" fmla="*/ 1283101 w 2515898"/>
                <a:gd name="connsiteY3" fmla="*/ 2534630 h 3854227"/>
                <a:gd name="connsiteX4" fmla="*/ 1226954 w 2515898"/>
                <a:gd name="connsiteY4" fmla="*/ 2534239 h 3854227"/>
                <a:gd name="connsiteX5" fmla="*/ 624357 w 2515898"/>
                <a:gd name="connsiteY5" fmla="*/ 2359309 h 3854227"/>
                <a:gd name="connsiteX6" fmla="*/ 593704 w 2515898"/>
                <a:gd name="connsiteY6" fmla="*/ 2340620 h 3854227"/>
                <a:gd name="connsiteX7" fmla="*/ 175498 w 2515898"/>
                <a:gd name="connsiteY7" fmla="*/ 624321 h 3854227"/>
                <a:gd name="connsiteX8" fmla="*/ 175577 w 2515898"/>
                <a:gd name="connsiteY8" fmla="*/ 624321 h 3854227"/>
                <a:gd name="connsiteX9" fmla="*/ 1879285 w 2515898"/>
                <a:gd name="connsiteY9" fmla="*/ 157789 h 3854227"/>
                <a:gd name="connsiteX10" fmla="*/ 1878425 w 2515898"/>
                <a:gd name="connsiteY10" fmla="*/ 193604 h 3854227"/>
                <a:gd name="connsiteX11" fmla="*/ 2028801 w 2515898"/>
                <a:gd name="connsiteY11" fmla="*/ 803864 h 3854227"/>
                <a:gd name="connsiteX12" fmla="*/ 1719760 w 2515898"/>
                <a:gd name="connsiteY12" fmla="*/ 499438 h 3854227"/>
                <a:gd name="connsiteX13" fmla="*/ 499474 w 2515898"/>
                <a:gd name="connsiteY13" fmla="*/ 815047 h 3854227"/>
                <a:gd name="connsiteX14" fmla="*/ 815083 w 2515898"/>
                <a:gd name="connsiteY14" fmla="*/ 2035411 h 3854227"/>
                <a:gd name="connsiteX15" fmla="*/ 1229144 w 2515898"/>
                <a:gd name="connsiteY15" fmla="*/ 2158026 h 3854227"/>
                <a:gd name="connsiteX16" fmla="*/ 1287714 w 2515898"/>
                <a:gd name="connsiteY16" fmla="*/ 2158574 h 3854227"/>
                <a:gd name="connsiteX17" fmla="*/ 1922920 w 2515898"/>
                <a:gd name="connsiteY17" fmla="*/ 2352115 h 3854227"/>
                <a:gd name="connsiteX18" fmla="*/ 2351604 w 2515898"/>
                <a:gd name="connsiteY18" fmla="*/ 2801286 h 3854227"/>
                <a:gd name="connsiteX19" fmla="*/ 2515898 w 2515898"/>
                <a:gd name="connsiteY19" fmla="*/ 3400052 h 3854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15898" h="3854227">
                  <a:moveTo>
                    <a:pt x="2515898" y="3400052"/>
                  </a:moveTo>
                  <a:cubicBezTo>
                    <a:pt x="2316492" y="3505620"/>
                    <a:pt x="2148601" y="3662876"/>
                    <a:pt x="2030130" y="3854228"/>
                  </a:cubicBezTo>
                  <a:cubicBezTo>
                    <a:pt x="2173389" y="3592576"/>
                    <a:pt x="2182148" y="3265003"/>
                    <a:pt x="2024421" y="2986382"/>
                  </a:cubicBezTo>
                  <a:cubicBezTo>
                    <a:pt x="1866617" y="2707605"/>
                    <a:pt x="1581193" y="2546438"/>
                    <a:pt x="1283101" y="2534630"/>
                  </a:cubicBezTo>
                  <a:cubicBezTo>
                    <a:pt x="1264411" y="2533848"/>
                    <a:pt x="1245644" y="2533691"/>
                    <a:pt x="1226954" y="2534239"/>
                  </a:cubicBezTo>
                  <a:cubicBezTo>
                    <a:pt x="1021292" y="2527826"/>
                    <a:pt x="814145" y="2471133"/>
                    <a:pt x="624357" y="2359309"/>
                  </a:cubicBezTo>
                  <a:cubicBezTo>
                    <a:pt x="614035" y="2353210"/>
                    <a:pt x="603791" y="2347032"/>
                    <a:pt x="593704" y="2340620"/>
                  </a:cubicBezTo>
                  <a:cubicBezTo>
                    <a:pt x="14566" y="1977544"/>
                    <a:pt x="-173579" y="1217065"/>
                    <a:pt x="175498" y="624321"/>
                  </a:cubicBezTo>
                  <a:lnTo>
                    <a:pt x="175577" y="624321"/>
                  </a:lnTo>
                  <a:cubicBezTo>
                    <a:pt x="524654" y="31577"/>
                    <a:pt x="1280911" y="-172677"/>
                    <a:pt x="1879285" y="157789"/>
                  </a:cubicBezTo>
                  <a:cubicBezTo>
                    <a:pt x="1878816" y="169675"/>
                    <a:pt x="1878503" y="181640"/>
                    <a:pt x="1878425" y="193604"/>
                  </a:cubicBezTo>
                  <a:cubicBezTo>
                    <a:pt x="1876548" y="414358"/>
                    <a:pt x="1931131" y="622366"/>
                    <a:pt x="2028801" y="803864"/>
                  </a:cubicBezTo>
                  <a:cubicBezTo>
                    <a:pt x="1954981" y="682266"/>
                    <a:pt x="1850899" y="576698"/>
                    <a:pt x="1719760" y="499438"/>
                  </a:cubicBezTo>
                  <a:cubicBezTo>
                    <a:pt x="1295612" y="249594"/>
                    <a:pt x="749240" y="390977"/>
                    <a:pt x="499474" y="815047"/>
                  </a:cubicBezTo>
                  <a:cubicBezTo>
                    <a:pt x="249631" y="1239195"/>
                    <a:pt x="391013" y="1785567"/>
                    <a:pt x="815083" y="2035411"/>
                  </a:cubicBezTo>
                  <a:cubicBezTo>
                    <a:pt x="945596" y="2112280"/>
                    <a:pt x="1087683" y="2152083"/>
                    <a:pt x="1229144" y="2158026"/>
                  </a:cubicBezTo>
                  <a:cubicBezTo>
                    <a:pt x="1248693" y="2158886"/>
                    <a:pt x="1268243" y="2159043"/>
                    <a:pt x="1287714" y="2158574"/>
                  </a:cubicBezTo>
                  <a:cubicBezTo>
                    <a:pt x="1512222" y="2165612"/>
                    <a:pt x="1732038" y="2232393"/>
                    <a:pt x="1922920" y="2352115"/>
                  </a:cubicBezTo>
                  <a:cubicBezTo>
                    <a:pt x="2095426" y="2460185"/>
                    <a:pt x="2244316" y="2611577"/>
                    <a:pt x="2351604" y="2801286"/>
                  </a:cubicBezTo>
                  <a:cubicBezTo>
                    <a:pt x="2458970" y="2990918"/>
                    <a:pt x="2512067" y="3196501"/>
                    <a:pt x="2515898" y="340005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3E653A3-EB7B-11F1-806C-1FE776FDC7F3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C9A1E98-D42E-05A1-C5F6-21D242701AAB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E91C396-1EFA-BC7C-9050-F04EA0A57820}"/>
                </a:ext>
              </a:extLst>
            </p:cNvPr>
            <p:cNvSpPr/>
            <p:nvPr/>
          </p:nvSpPr>
          <p:spPr>
            <a:xfrm>
              <a:off x="5510791" y="1594816"/>
              <a:ext cx="3061206" cy="1851419"/>
            </a:xfrm>
            <a:custGeom>
              <a:avLst/>
              <a:gdLst>
                <a:gd name="connsiteX0" fmla="*/ 3276669 w 3889073"/>
                <a:gd name="connsiteY0" fmla="*/ 2352115 h 2352114"/>
                <a:gd name="connsiteX1" fmla="*/ 3246016 w 3889073"/>
                <a:gd name="connsiteY1" fmla="*/ 2333425 h 2352114"/>
                <a:gd name="connsiteX2" fmla="*/ 2645139 w 3889073"/>
                <a:gd name="connsiteY2" fmla="*/ 2158573 h 2352114"/>
                <a:gd name="connsiteX3" fmla="*/ 3060607 w 3889073"/>
                <a:gd name="connsiteY3" fmla="*/ 2043152 h 2352114"/>
                <a:gd name="connsiteX4" fmla="*/ 3397329 w 3889073"/>
                <a:gd name="connsiteY4" fmla="*/ 828497 h 2352114"/>
                <a:gd name="connsiteX5" fmla="*/ 2182674 w 3889073"/>
                <a:gd name="connsiteY5" fmla="*/ 491696 h 2352114"/>
                <a:gd name="connsiteX6" fmla="*/ 1869020 w 3889073"/>
                <a:gd name="connsiteY6" fmla="*/ 789632 h 2352114"/>
                <a:gd name="connsiteX7" fmla="*/ 1840712 w 3889073"/>
                <a:gd name="connsiteY7" fmla="*/ 837646 h 2352114"/>
                <a:gd name="connsiteX8" fmla="*/ 1840321 w 3889073"/>
                <a:gd name="connsiteY8" fmla="*/ 838350 h 2352114"/>
                <a:gd name="connsiteX9" fmla="*/ 1354475 w 3889073"/>
                <a:gd name="connsiteY9" fmla="*/ 1292682 h 2352114"/>
                <a:gd name="connsiteX10" fmla="*/ 751174 w 3889073"/>
                <a:gd name="connsiteY10" fmla="*/ 1439383 h 2352114"/>
                <a:gd name="connsiteX11" fmla="*/ 150532 w 3889073"/>
                <a:gd name="connsiteY11" fmla="*/ 1282360 h 2352114"/>
                <a:gd name="connsiteX12" fmla="*/ 0 w 3889073"/>
                <a:gd name="connsiteY12" fmla="*/ 634408 h 2352114"/>
                <a:gd name="connsiteX13" fmla="*/ 754458 w 3889073"/>
                <a:gd name="connsiteY13" fmla="*/ 1063483 h 2352114"/>
                <a:gd name="connsiteX14" fmla="*/ 1517206 w 3889073"/>
                <a:gd name="connsiteY14" fmla="*/ 645747 h 2352114"/>
                <a:gd name="connsiteX15" fmla="*/ 1544262 w 3889073"/>
                <a:gd name="connsiteY15" fmla="*/ 599923 h 2352114"/>
                <a:gd name="connsiteX16" fmla="*/ 1997578 w 3889073"/>
                <a:gd name="connsiteY16" fmla="*/ 164514 h 2352114"/>
                <a:gd name="connsiteX17" fmla="*/ 2029170 w 3889073"/>
                <a:gd name="connsiteY17" fmla="*/ 147232 h 2352114"/>
                <a:gd name="connsiteX18" fmla="*/ 3724512 w 3889073"/>
                <a:gd name="connsiteY18" fmla="*/ 643323 h 2352114"/>
                <a:gd name="connsiteX19" fmla="*/ 3276669 w 3889073"/>
                <a:gd name="connsiteY19" fmla="*/ 2352115 h 235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889073" h="2352114">
                  <a:moveTo>
                    <a:pt x="3276669" y="2352115"/>
                  </a:moveTo>
                  <a:cubicBezTo>
                    <a:pt x="3266582" y="2345702"/>
                    <a:pt x="3256338" y="2339525"/>
                    <a:pt x="3246016" y="2333425"/>
                  </a:cubicBezTo>
                  <a:cubicBezTo>
                    <a:pt x="3056697" y="2221914"/>
                    <a:pt x="2850254" y="2165220"/>
                    <a:pt x="2645139" y="2158573"/>
                  </a:cubicBezTo>
                  <a:cubicBezTo>
                    <a:pt x="2786444" y="2154976"/>
                    <a:pt x="2929000" y="2117598"/>
                    <a:pt x="3060607" y="2043152"/>
                  </a:cubicBezTo>
                  <a:cubicBezTo>
                    <a:pt x="3488978" y="1800737"/>
                    <a:pt x="3639744" y="1256868"/>
                    <a:pt x="3397329" y="828497"/>
                  </a:cubicBezTo>
                  <a:cubicBezTo>
                    <a:pt x="3154914" y="400048"/>
                    <a:pt x="2611123" y="249281"/>
                    <a:pt x="2182674" y="491696"/>
                  </a:cubicBezTo>
                  <a:cubicBezTo>
                    <a:pt x="2050597" y="566454"/>
                    <a:pt x="1944951" y="669832"/>
                    <a:pt x="1869020" y="789632"/>
                  </a:cubicBezTo>
                  <a:cubicBezTo>
                    <a:pt x="1859089" y="805350"/>
                    <a:pt x="1849627" y="821381"/>
                    <a:pt x="1840712" y="837646"/>
                  </a:cubicBezTo>
                  <a:cubicBezTo>
                    <a:pt x="1840556" y="837881"/>
                    <a:pt x="1840478" y="838115"/>
                    <a:pt x="1840321" y="838350"/>
                  </a:cubicBezTo>
                  <a:cubicBezTo>
                    <a:pt x="1721851" y="1029779"/>
                    <a:pt x="1553959" y="1187115"/>
                    <a:pt x="1354475" y="1292682"/>
                  </a:cubicBezTo>
                  <a:cubicBezTo>
                    <a:pt x="1174618" y="1388006"/>
                    <a:pt x="969113" y="1441259"/>
                    <a:pt x="751174" y="1439383"/>
                  </a:cubicBezTo>
                  <a:cubicBezTo>
                    <a:pt x="533313" y="1437506"/>
                    <a:pt x="328746" y="1380734"/>
                    <a:pt x="150532" y="1282360"/>
                  </a:cubicBezTo>
                  <a:cubicBezTo>
                    <a:pt x="158821" y="1056836"/>
                    <a:pt x="106506" y="832719"/>
                    <a:pt x="0" y="634408"/>
                  </a:cubicBezTo>
                  <a:cubicBezTo>
                    <a:pt x="154911" y="889335"/>
                    <a:pt x="434236" y="1060746"/>
                    <a:pt x="754458" y="1063483"/>
                  </a:cubicBezTo>
                  <a:cubicBezTo>
                    <a:pt x="1075463" y="1066298"/>
                    <a:pt x="1358306" y="899032"/>
                    <a:pt x="1517206" y="645747"/>
                  </a:cubicBezTo>
                  <a:cubicBezTo>
                    <a:pt x="1526824" y="630811"/>
                    <a:pt x="1535739" y="615484"/>
                    <a:pt x="1544262" y="599923"/>
                  </a:cubicBezTo>
                  <a:cubicBezTo>
                    <a:pt x="1652645" y="424524"/>
                    <a:pt x="1805445" y="273210"/>
                    <a:pt x="1997578" y="164514"/>
                  </a:cubicBezTo>
                  <a:cubicBezTo>
                    <a:pt x="2008057" y="158571"/>
                    <a:pt x="2018613" y="152784"/>
                    <a:pt x="2029170" y="147232"/>
                  </a:cubicBezTo>
                  <a:cubicBezTo>
                    <a:pt x="2633253" y="-172599"/>
                    <a:pt x="3385756" y="44714"/>
                    <a:pt x="3724512" y="643323"/>
                  </a:cubicBezTo>
                  <a:cubicBezTo>
                    <a:pt x="4063267" y="1242088"/>
                    <a:pt x="3862063" y="1999205"/>
                    <a:pt x="3276669" y="2352115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Lato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527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1.13889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94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5938 -0.54005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69" y="-2701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7331 0.58843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59" y="2942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1277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38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938 0.56944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969" y="2847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469 -0.54028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34" y="-2701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0" dur="2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2" dur="2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4" dur="2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6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8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40" dur="2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6E63E-6D84-6899-7CAA-F9CA634BE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733DA581-7390-4DA7-1595-FCB4835F9736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3" name="Group 22">
            <a:extLst>
              <a:ext uri="{FF2B5EF4-FFF2-40B4-BE49-F238E27FC236}">
                <a16:creationId xmlns:a16="http://schemas.microsoft.com/office/drawing/2014/main" id="{D99B05FF-8D2C-1332-0A17-2A7A2482E931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8988718-5B84-28D9-31B9-CB6BB0C741E3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CA76836-667D-3A50-3652-C51079CBCB69}"/>
                </a:ext>
              </a:extLst>
            </p:cNvPr>
            <p:cNvSpPr/>
            <p:nvPr/>
          </p:nvSpPr>
          <p:spPr>
            <a:xfrm>
              <a:off x="4333982" y="4246434"/>
              <a:ext cx="2953948" cy="1919637"/>
            </a:xfrm>
            <a:custGeom>
              <a:avLst/>
              <a:gdLst>
                <a:gd name="connsiteX0" fmla="*/ 3697589 w 3697588"/>
                <a:gd name="connsiteY0" fmla="*/ 496935 h 2402894"/>
                <a:gd name="connsiteX1" fmla="*/ 2861267 w 3697588"/>
                <a:gd name="connsiteY1" fmla="*/ 440240 h 2402894"/>
                <a:gd name="connsiteX2" fmla="*/ 2390804 w 3697588"/>
                <a:gd name="connsiteY2" fmla="*/ 1133570 h 2402894"/>
                <a:gd name="connsiteX3" fmla="*/ 2390804 w 3697588"/>
                <a:gd name="connsiteY3" fmla="*/ 1133717 h 2402894"/>
                <a:gd name="connsiteX4" fmla="*/ 2391468 w 3697588"/>
                <a:gd name="connsiteY4" fmla="*/ 1269106 h 2402894"/>
                <a:gd name="connsiteX5" fmla="*/ 2391468 w 3697588"/>
                <a:gd name="connsiteY5" fmla="*/ 1269253 h 2402894"/>
                <a:gd name="connsiteX6" fmla="*/ 2276824 w 3697588"/>
                <a:gd name="connsiteY6" fmla="*/ 1720154 h 2402894"/>
                <a:gd name="connsiteX7" fmla="*/ 2216291 w 3697588"/>
                <a:gd name="connsiteY7" fmla="*/ 1831846 h 2402894"/>
                <a:gd name="connsiteX8" fmla="*/ 682726 w 3697588"/>
                <a:gd name="connsiteY8" fmla="*/ 2286585 h 2402894"/>
                <a:gd name="connsiteX9" fmla="*/ 67795 w 3697588"/>
                <a:gd name="connsiteY9" fmla="*/ 810011 h 2402894"/>
                <a:gd name="connsiteX10" fmla="*/ 192922 w 3697588"/>
                <a:gd name="connsiteY10" fmla="*/ 787643 h 2402894"/>
                <a:gd name="connsiteX11" fmla="*/ 617395 w 3697588"/>
                <a:gd name="connsiteY11" fmla="*/ 595708 h 2402894"/>
                <a:gd name="connsiteX12" fmla="*/ 436754 w 3697588"/>
                <a:gd name="connsiteY12" fmla="*/ 844928 h 2402894"/>
                <a:gd name="connsiteX13" fmla="*/ 835168 w 3697588"/>
                <a:gd name="connsiteY13" fmla="*/ 1966127 h 2402894"/>
                <a:gd name="connsiteX14" fmla="*/ 1956365 w 3697588"/>
                <a:gd name="connsiteY14" fmla="*/ 1567713 h 2402894"/>
                <a:gd name="connsiteX15" fmla="*/ 2035650 w 3697588"/>
                <a:gd name="connsiteY15" fmla="*/ 1270951 h 2402894"/>
                <a:gd name="connsiteX16" fmla="*/ 2035650 w 3697588"/>
                <a:gd name="connsiteY16" fmla="*/ 1270730 h 2402894"/>
                <a:gd name="connsiteX17" fmla="*/ 2034985 w 3697588"/>
                <a:gd name="connsiteY17" fmla="*/ 1134899 h 2402894"/>
                <a:gd name="connsiteX18" fmla="*/ 2034985 w 3697588"/>
                <a:gd name="connsiteY18" fmla="*/ 1134677 h 2402894"/>
                <a:gd name="connsiteX19" fmla="*/ 2210163 w 3697588"/>
                <a:gd name="connsiteY19" fmla="*/ 570756 h 2402894"/>
                <a:gd name="connsiteX20" fmla="*/ 2705726 w 3697588"/>
                <a:gd name="connsiteY20" fmla="*/ 121258 h 2402894"/>
                <a:gd name="connsiteX21" fmla="*/ 3365172 w 3697588"/>
                <a:gd name="connsiteY21" fmla="*/ 7794 h 2402894"/>
                <a:gd name="connsiteX22" fmla="*/ 3697589 w 3697588"/>
                <a:gd name="connsiteY22" fmla="*/ 496935 h 2402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97588" h="2402894">
                  <a:moveTo>
                    <a:pt x="3697589" y="496935"/>
                  </a:moveTo>
                  <a:cubicBezTo>
                    <a:pt x="3457005" y="336373"/>
                    <a:pt x="3140017" y="304335"/>
                    <a:pt x="2861267" y="440240"/>
                  </a:cubicBezTo>
                  <a:cubicBezTo>
                    <a:pt x="2582740" y="575997"/>
                    <a:pt x="2412729" y="845297"/>
                    <a:pt x="2390804" y="1133570"/>
                  </a:cubicBezTo>
                  <a:lnTo>
                    <a:pt x="2390804" y="1133717"/>
                  </a:lnTo>
                  <a:cubicBezTo>
                    <a:pt x="2387408" y="1178527"/>
                    <a:pt x="2387556" y="1223853"/>
                    <a:pt x="2391468" y="1269106"/>
                  </a:cubicBezTo>
                  <a:lnTo>
                    <a:pt x="2391468" y="1269253"/>
                  </a:lnTo>
                  <a:cubicBezTo>
                    <a:pt x="2383570" y="1421178"/>
                    <a:pt x="2346290" y="1574209"/>
                    <a:pt x="2276824" y="1720154"/>
                  </a:cubicBezTo>
                  <a:cubicBezTo>
                    <a:pt x="2258442" y="1758836"/>
                    <a:pt x="2238215" y="1796116"/>
                    <a:pt x="2216291" y="1831846"/>
                  </a:cubicBezTo>
                  <a:cubicBezTo>
                    <a:pt x="1900999" y="2347487"/>
                    <a:pt x="1240668" y="2552046"/>
                    <a:pt x="682726" y="2286585"/>
                  </a:cubicBezTo>
                  <a:cubicBezTo>
                    <a:pt x="124785" y="2021271"/>
                    <a:pt x="-133221" y="1379912"/>
                    <a:pt x="67795" y="810011"/>
                  </a:cubicBezTo>
                  <a:cubicBezTo>
                    <a:pt x="109430" y="804770"/>
                    <a:pt x="151213" y="797387"/>
                    <a:pt x="192922" y="787643"/>
                  </a:cubicBezTo>
                  <a:cubicBezTo>
                    <a:pt x="350604" y="750880"/>
                    <a:pt x="493522" y="684441"/>
                    <a:pt x="617395" y="595708"/>
                  </a:cubicBezTo>
                  <a:cubicBezTo>
                    <a:pt x="544311" y="664952"/>
                    <a:pt x="482597" y="748592"/>
                    <a:pt x="436754" y="844928"/>
                  </a:cubicBezTo>
                  <a:cubicBezTo>
                    <a:pt x="237141" y="1264529"/>
                    <a:pt x="415493" y="1766587"/>
                    <a:pt x="835168" y="1966127"/>
                  </a:cubicBezTo>
                  <a:cubicBezTo>
                    <a:pt x="1254768" y="2165739"/>
                    <a:pt x="1756826" y="1987387"/>
                    <a:pt x="1956365" y="1567713"/>
                  </a:cubicBezTo>
                  <a:cubicBezTo>
                    <a:pt x="2002135" y="1471598"/>
                    <a:pt x="2027972" y="1371127"/>
                    <a:pt x="2035650" y="1270951"/>
                  </a:cubicBezTo>
                  <a:lnTo>
                    <a:pt x="2035650" y="1270730"/>
                  </a:lnTo>
                  <a:cubicBezTo>
                    <a:pt x="2039193" y="1225256"/>
                    <a:pt x="2038898" y="1179856"/>
                    <a:pt x="2034985" y="1134899"/>
                  </a:cubicBezTo>
                  <a:lnTo>
                    <a:pt x="2034985" y="1134677"/>
                  </a:lnTo>
                  <a:cubicBezTo>
                    <a:pt x="2045542" y="934990"/>
                    <a:pt x="2106075" y="740767"/>
                    <a:pt x="2210163" y="570756"/>
                  </a:cubicBezTo>
                  <a:cubicBezTo>
                    <a:pt x="2325103" y="383102"/>
                    <a:pt x="2493194" y="224829"/>
                    <a:pt x="2705726" y="121258"/>
                  </a:cubicBezTo>
                  <a:cubicBezTo>
                    <a:pt x="2918257" y="17613"/>
                    <a:pt x="3146439" y="-17305"/>
                    <a:pt x="3365172" y="7794"/>
                  </a:cubicBezTo>
                  <a:cubicBezTo>
                    <a:pt x="3433235" y="195522"/>
                    <a:pt x="3547584" y="364204"/>
                    <a:pt x="3697589" y="496935"/>
                  </a:cubicBezTo>
                  <a:close/>
                </a:path>
              </a:pathLst>
            </a:custGeom>
            <a:solidFill>
              <a:srgbClr val="518FCF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0FA7D67-4ECB-03A1-EE9F-9ADF5B502716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5AD200A-BFF3-1349-490A-CD79FDEDE1C8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FDEA1B4-7437-2C2A-2850-C00E6E2007A2}"/>
                </a:ext>
              </a:extLst>
            </p:cNvPr>
            <p:cNvSpPr/>
            <p:nvPr/>
          </p:nvSpPr>
          <p:spPr>
            <a:xfrm>
              <a:off x="3315058" y="3042558"/>
              <a:ext cx="2784591" cy="2110352"/>
            </a:xfrm>
            <a:custGeom>
              <a:avLst/>
              <a:gdLst>
                <a:gd name="connsiteX0" fmla="*/ 3485596 w 3485596"/>
                <a:gd name="connsiteY0" fmla="*/ 2077701 h 2641621"/>
                <a:gd name="connsiteX1" fmla="*/ 3310418 w 3485596"/>
                <a:gd name="connsiteY1" fmla="*/ 2641622 h 2641621"/>
                <a:gd name="connsiteX2" fmla="*/ 2833385 w 3485596"/>
                <a:gd name="connsiteY2" fmla="*/ 1953460 h 2641621"/>
                <a:gd name="connsiteX3" fmla="*/ 1998023 w 3485596"/>
                <a:gd name="connsiteY3" fmla="*/ 2017906 h 2641621"/>
                <a:gd name="connsiteX4" fmla="*/ 1997949 w 3485596"/>
                <a:gd name="connsiteY4" fmla="*/ 2017980 h 2641621"/>
                <a:gd name="connsiteX5" fmla="*/ 1892901 w 3485596"/>
                <a:gd name="connsiteY5" fmla="*/ 2102652 h 2641621"/>
                <a:gd name="connsiteX6" fmla="*/ 1892828 w 3485596"/>
                <a:gd name="connsiteY6" fmla="*/ 2102652 h 2641621"/>
                <a:gd name="connsiteX7" fmla="*/ 1468355 w 3485596"/>
                <a:gd name="connsiteY7" fmla="*/ 2294588 h 2641621"/>
                <a:gd name="connsiteX8" fmla="*/ 1343228 w 3485596"/>
                <a:gd name="connsiteY8" fmla="*/ 2316956 h 2641621"/>
                <a:gd name="connsiteX9" fmla="*/ 31571 w 3485596"/>
                <a:gd name="connsiteY9" fmla="*/ 1401424 h 2641621"/>
                <a:gd name="connsiteX10" fmla="*/ 802634 w 3485596"/>
                <a:gd name="connsiteY10" fmla="*/ 0 h 2641621"/>
                <a:gd name="connsiteX11" fmla="*/ 898085 w 3485596"/>
                <a:gd name="connsiteY11" fmla="*/ 83861 h 2641621"/>
                <a:gd name="connsiteX12" fmla="*/ 1313109 w 3485596"/>
                <a:gd name="connsiteY12" fmla="*/ 296097 h 2641621"/>
                <a:gd name="connsiteX13" fmla="*/ 1005348 w 3485596"/>
                <a:gd name="connsiteY13" fmla="*/ 310197 h 2641621"/>
                <a:gd name="connsiteX14" fmla="*/ 377128 w 3485596"/>
                <a:gd name="connsiteY14" fmla="*/ 1320737 h 2641621"/>
                <a:gd name="connsiteX15" fmla="*/ 1387668 w 3485596"/>
                <a:gd name="connsiteY15" fmla="*/ 1948956 h 2641621"/>
                <a:gd name="connsiteX16" fmla="*/ 1669518 w 3485596"/>
                <a:gd name="connsiteY16" fmla="*/ 1825675 h 2641621"/>
                <a:gd name="connsiteX17" fmla="*/ 1669666 w 3485596"/>
                <a:gd name="connsiteY17" fmla="*/ 1825601 h 2641621"/>
                <a:gd name="connsiteX18" fmla="*/ 1774787 w 3485596"/>
                <a:gd name="connsiteY18" fmla="*/ 1740928 h 2641621"/>
                <a:gd name="connsiteX19" fmla="*/ 1774861 w 3485596"/>
                <a:gd name="connsiteY19" fmla="*/ 1740854 h 2641621"/>
                <a:gd name="connsiteX20" fmla="*/ 2325347 w 3485596"/>
                <a:gd name="connsiteY20" fmla="*/ 1525886 h 2641621"/>
                <a:gd name="connsiteX21" fmla="*/ 2985826 w 3485596"/>
                <a:gd name="connsiteY21" fmla="*/ 1633001 h 2641621"/>
                <a:gd name="connsiteX22" fmla="*/ 3485596 w 3485596"/>
                <a:gd name="connsiteY22" fmla="*/ 2077701 h 264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485596" h="2641621">
                  <a:moveTo>
                    <a:pt x="3485596" y="2077701"/>
                  </a:moveTo>
                  <a:cubicBezTo>
                    <a:pt x="3381508" y="2247712"/>
                    <a:pt x="3320975" y="2441935"/>
                    <a:pt x="3310418" y="2641622"/>
                  </a:cubicBezTo>
                  <a:cubicBezTo>
                    <a:pt x="3285614" y="2353867"/>
                    <a:pt x="3113094" y="2086412"/>
                    <a:pt x="2833385" y="1953460"/>
                  </a:cubicBezTo>
                  <a:cubicBezTo>
                    <a:pt x="2553528" y="1820360"/>
                    <a:pt x="2237056" y="1855351"/>
                    <a:pt x="1998023" y="2017906"/>
                  </a:cubicBezTo>
                  <a:lnTo>
                    <a:pt x="1997949" y="2017980"/>
                  </a:lnTo>
                  <a:cubicBezTo>
                    <a:pt x="1960965" y="2043152"/>
                    <a:pt x="1925752" y="2071426"/>
                    <a:pt x="1892901" y="2102652"/>
                  </a:cubicBezTo>
                  <a:lnTo>
                    <a:pt x="1892828" y="2102652"/>
                  </a:lnTo>
                  <a:cubicBezTo>
                    <a:pt x="1768955" y="2191386"/>
                    <a:pt x="1626037" y="2257825"/>
                    <a:pt x="1468355" y="2294588"/>
                  </a:cubicBezTo>
                  <a:cubicBezTo>
                    <a:pt x="1426646" y="2304332"/>
                    <a:pt x="1384863" y="2311715"/>
                    <a:pt x="1343228" y="2316956"/>
                  </a:cubicBezTo>
                  <a:cubicBezTo>
                    <a:pt x="743503" y="2391737"/>
                    <a:pt x="171905" y="2003068"/>
                    <a:pt x="31571" y="1401424"/>
                  </a:cubicBezTo>
                  <a:cubicBezTo>
                    <a:pt x="-108837" y="799780"/>
                    <a:pt x="231700" y="198210"/>
                    <a:pt x="802634" y="0"/>
                  </a:cubicBezTo>
                  <a:cubicBezTo>
                    <a:pt x="832606" y="29307"/>
                    <a:pt x="864423" y="57285"/>
                    <a:pt x="898085" y="83861"/>
                  </a:cubicBezTo>
                  <a:cubicBezTo>
                    <a:pt x="1025206" y="184184"/>
                    <a:pt x="1166352" y="254684"/>
                    <a:pt x="1313109" y="296097"/>
                  </a:cubicBezTo>
                  <a:cubicBezTo>
                    <a:pt x="1213376" y="282071"/>
                    <a:pt x="1109362" y="285910"/>
                    <a:pt x="1005348" y="310197"/>
                  </a:cubicBezTo>
                  <a:cubicBezTo>
                    <a:pt x="552823" y="415762"/>
                    <a:pt x="271564" y="868213"/>
                    <a:pt x="377128" y="1320737"/>
                  </a:cubicBezTo>
                  <a:cubicBezTo>
                    <a:pt x="482693" y="1773262"/>
                    <a:pt x="935144" y="2054521"/>
                    <a:pt x="1387668" y="1948956"/>
                  </a:cubicBezTo>
                  <a:cubicBezTo>
                    <a:pt x="1491461" y="1924743"/>
                    <a:pt x="1586321" y="1882296"/>
                    <a:pt x="1669518" y="1825675"/>
                  </a:cubicBezTo>
                  <a:cubicBezTo>
                    <a:pt x="1669592" y="1825675"/>
                    <a:pt x="1669592" y="1825601"/>
                    <a:pt x="1669666" y="1825601"/>
                  </a:cubicBezTo>
                  <a:cubicBezTo>
                    <a:pt x="1707167" y="1800059"/>
                    <a:pt x="1742232" y="1771785"/>
                    <a:pt x="1774787" y="1740928"/>
                  </a:cubicBezTo>
                  <a:lnTo>
                    <a:pt x="1774861" y="1740854"/>
                  </a:lnTo>
                  <a:cubicBezTo>
                    <a:pt x="1937637" y="1624364"/>
                    <a:pt x="2127358" y="1550543"/>
                    <a:pt x="2325347" y="1525886"/>
                  </a:cubicBezTo>
                  <a:cubicBezTo>
                    <a:pt x="2543784" y="1498646"/>
                    <a:pt x="2772261" y="1531423"/>
                    <a:pt x="2985826" y="1633001"/>
                  </a:cubicBezTo>
                  <a:cubicBezTo>
                    <a:pt x="3199317" y="1734506"/>
                    <a:pt x="3368885" y="1891081"/>
                    <a:pt x="3485596" y="2077701"/>
                  </a:cubicBezTo>
                  <a:close/>
                </a:path>
              </a:pathLst>
            </a:custGeom>
            <a:solidFill>
              <a:srgbClr val="518FCF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1DA3894-CEB3-7ECE-9506-0BC4851DB311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B94BC280-73E4-7BD2-F52E-D4A472D3BF97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5694E8B-6C4D-0241-4D3A-524CDEC38FCD}"/>
                </a:ext>
              </a:extLst>
            </p:cNvPr>
            <p:cNvSpPr/>
            <p:nvPr/>
          </p:nvSpPr>
          <p:spPr>
            <a:xfrm>
              <a:off x="3669065" y="1403764"/>
              <a:ext cx="1557758" cy="3029536"/>
            </a:xfrm>
            <a:custGeom>
              <a:avLst/>
              <a:gdLst>
                <a:gd name="connsiteX0" fmla="*/ 1882221 w 1949915"/>
                <a:gd name="connsiteY0" fmla="*/ 3577237 h 3792204"/>
                <a:gd name="connsiteX1" fmla="*/ 1331735 w 1949915"/>
                <a:gd name="connsiteY1" fmla="*/ 3792204 h 3792204"/>
                <a:gd name="connsiteX2" fmla="*/ 1572762 w 1949915"/>
                <a:gd name="connsiteY2" fmla="*/ 2989767 h 3792204"/>
                <a:gd name="connsiteX3" fmla="*/ 1001163 w 1949915"/>
                <a:gd name="connsiteY3" fmla="*/ 2376755 h 3792204"/>
                <a:gd name="connsiteX4" fmla="*/ 1001089 w 1949915"/>
                <a:gd name="connsiteY4" fmla="*/ 2376755 h 3792204"/>
                <a:gd name="connsiteX5" fmla="*/ 869983 w 1949915"/>
                <a:gd name="connsiteY5" fmla="*/ 2347447 h 3792204"/>
                <a:gd name="connsiteX6" fmla="*/ 454959 w 1949915"/>
                <a:gd name="connsiteY6" fmla="*/ 2135211 h 3792204"/>
                <a:gd name="connsiteX7" fmla="*/ 359508 w 1949915"/>
                <a:gd name="connsiteY7" fmla="*/ 2051350 h 3792204"/>
                <a:gd name="connsiteX8" fmla="*/ 257487 w 1949915"/>
                <a:gd name="connsiteY8" fmla="*/ 454964 h 3792204"/>
                <a:gd name="connsiteX9" fmla="*/ 1833941 w 1949915"/>
                <a:gd name="connsiteY9" fmla="*/ 184040 h 3792204"/>
                <a:gd name="connsiteX10" fmla="*/ 1827888 w 1949915"/>
                <a:gd name="connsiteY10" fmla="*/ 311013 h 3792204"/>
                <a:gd name="connsiteX11" fmla="*/ 1920460 w 1949915"/>
                <a:gd name="connsiteY11" fmla="*/ 767450 h 3792204"/>
                <a:gd name="connsiteX12" fmla="*/ 1717747 w 1949915"/>
                <a:gd name="connsiteY12" fmla="*/ 535946 h 3792204"/>
                <a:gd name="connsiteX13" fmla="*/ 535941 w 1949915"/>
                <a:gd name="connsiteY13" fmla="*/ 674878 h 3792204"/>
                <a:gd name="connsiteX14" fmla="*/ 674873 w 1949915"/>
                <a:gd name="connsiteY14" fmla="*/ 1856683 h 3792204"/>
                <a:gd name="connsiteX15" fmla="*/ 947126 w 1949915"/>
                <a:gd name="connsiteY15" fmla="*/ 2000192 h 3792204"/>
                <a:gd name="connsiteX16" fmla="*/ 1079118 w 1949915"/>
                <a:gd name="connsiteY16" fmla="*/ 2029647 h 3792204"/>
                <a:gd name="connsiteX17" fmla="*/ 1590257 w 1949915"/>
                <a:gd name="connsiteY17" fmla="*/ 2325966 h 3792204"/>
                <a:gd name="connsiteX18" fmla="*/ 1918393 w 1949915"/>
                <a:gd name="connsiteY18" fmla="*/ 2909154 h 3792204"/>
                <a:gd name="connsiteX19" fmla="*/ 1882221 w 1949915"/>
                <a:gd name="connsiteY19" fmla="*/ 3577237 h 3792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49915" h="3792204">
                  <a:moveTo>
                    <a:pt x="1882221" y="3577237"/>
                  </a:moveTo>
                  <a:cubicBezTo>
                    <a:pt x="1684232" y="3601893"/>
                    <a:pt x="1494511" y="3675715"/>
                    <a:pt x="1331735" y="3792204"/>
                  </a:cubicBezTo>
                  <a:cubicBezTo>
                    <a:pt x="1541535" y="3593404"/>
                    <a:pt x="1643187" y="3291622"/>
                    <a:pt x="1572762" y="2989767"/>
                  </a:cubicBezTo>
                  <a:cubicBezTo>
                    <a:pt x="1502336" y="2687838"/>
                    <a:pt x="1277476" y="2462166"/>
                    <a:pt x="1001163" y="2376755"/>
                  </a:cubicBezTo>
                  <a:lnTo>
                    <a:pt x="1001089" y="2376755"/>
                  </a:lnTo>
                  <a:cubicBezTo>
                    <a:pt x="958494" y="2363541"/>
                    <a:pt x="914718" y="2353649"/>
                    <a:pt x="869983" y="2347447"/>
                  </a:cubicBezTo>
                  <a:cubicBezTo>
                    <a:pt x="723226" y="2306034"/>
                    <a:pt x="582080" y="2235535"/>
                    <a:pt x="454959" y="2135211"/>
                  </a:cubicBezTo>
                  <a:cubicBezTo>
                    <a:pt x="421297" y="2108636"/>
                    <a:pt x="389480" y="2080657"/>
                    <a:pt x="359508" y="2051350"/>
                  </a:cubicBezTo>
                  <a:cubicBezTo>
                    <a:pt x="-72937" y="1629092"/>
                    <a:pt x="-125424" y="939823"/>
                    <a:pt x="257487" y="454964"/>
                  </a:cubicBezTo>
                  <a:cubicBezTo>
                    <a:pt x="640325" y="-29894"/>
                    <a:pt x="1322950" y="-138707"/>
                    <a:pt x="1833941" y="184040"/>
                  </a:cubicBezTo>
                  <a:cubicBezTo>
                    <a:pt x="1829734" y="225749"/>
                    <a:pt x="1827667" y="268123"/>
                    <a:pt x="1827888" y="311013"/>
                  </a:cubicBezTo>
                  <a:cubicBezTo>
                    <a:pt x="1828700" y="472829"/>
                    <a:pt x="1861550" y="626968"/>
                    <a:pt x="1920460" y="767450"/>
                  </a:cubicBezTo>
                  <a:cubicBezTo>
                    <a:pt x="1869228" y="680858"/>
                    <a:pt x="1801460" y="602016"/>
                    <a:pt x="1717747" y="535946"/>
                  </a:cubicBezTo>
                  <a:cubicBezTo>
                    <a:pt x="1353069" y="248043"/>
                    <a:pt x="823918" y="310201"/>
                    <a:pt x="535941" y="674878"/>
                  </a:cubicBezTo>
                  <a:cubicBezTo>
                    <a:pt x="248038" y="1039555"/>
                    <a:pt x="310196" y="1568706"/>
                    <a:pt x="674873" y="1856683"/>
                  </a:cubicBezTo>
                  <a:cubicBezTo>
                    <a:pt x="758586" y="1922827"/>
                    <a:pt x="850937" y="1970442"/>
                    <a:pt x="947126" y="2000192"/>
                  </a:cubicBezTo>
                  <a:cubicBezTo>
                    <a:pt x="990459" y="2013701"/>
                    <a:pt x="1034604" y="2023446"/>
                    <a:pt x="1079118" y="2029647"/>
                  </a:cubicBezTo>
                  <a:cubicBezTo>
                    <a:pt x="1271571" y="2084274"/>
                    <a:pt x="1447561" y="2186517"/>
                    <a:pt x="1590257" y="2325966"/>
                  </a:cubicBezTo>
                  <a:cubicBezTo>
                    <a:pt x="1747718" y="2479735"/>
                    <a:pt x="1864651" y="2678831"/>
                    <a:pt x="1918393" y="2909154"/>
                  </a:cubicBezTo>
                  <a:cubicBezTo>
                    <a:pt x="1972061" y="3139402"/>
                    <a:pt x="1955378" y="3369577"/>
                    <a:pt x="1882221" y="3577237"/>
                  </a:cubicBezTo>
                  <a:close/>
                </a:path>
              </a:pathLst>
            </a:custGeom>
            <a:solidFill>
              <a:srgbClr val="518FCF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E559308-5873-7331-824B-99A3488283AC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83437DD-E466-3811-E0EC-D17020C7AC49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554AD84-5DFE-C9ED-6468-2E95380B7952}"/>
                </a:ext>
              </a:extLst>
            </p:cNvPr>
            <p:cNvSpPr/>
            <p:nvPr/>
          </p:nvSpPr>
          <p:spPr>
            <a:xfrm>
              <a:off x="4531157" y="691930"/>
              <a:ext cx="2503655" cy="2570014"/>
            </a:xfrm>
            <a:custGeom>
              <a:avLst/>
              <a:gdLst>
                <a:gd name="connsiteX0" fmla="*/ 3133936 w 3133936"/>
                <a:gd name="connsiteY0" fmla="*/ 1063632 h 3216999"/>
                <a:gd name="connsiteX1" fmla="*/ 3030956 w 3133936"/>
                <a:gd name="connsiteY1" fmla="*/ 1138043 h 3216999"/>
                <a:gd name="connsiteX2" fmla="*/ 2731684 w 3133936"/>
                <a:gd name="connsiteY2" fmla="*/ 1495117 h 3216999"/>
                <a:gd name="connsiteX3" fmla="*/ 2786385 w 3133936"/>
                <a:gd name="connsiteY3" fmla="*/ 1192228 h 3216999"/>
                <a:gd name="connsiteX4" fmla="*/ 1940910 w 3133936"/>
                <a:gd name="connsiteY4" fmla="*/ 354873 h 3216999"/>
                <a:gd name="connsiteX5" fmla="*/ 1103629 w 3133936"/>
                <a:gd name="connsiteY5" fmla="*/ 1200349 h 3216999"/>
                <a:gd name="connsiteX6" fmla="*/ 1161136 w 3133936"/>
                <a:gd name="connsiteY6" fmla="*/ 1502573 h 3216999"/>
                <a:gd name="connsiteX7" fmla="*/ 1220266 w 3133936"/>
                <a:gd name="connsiteY7" fmla="*/ 1623788 h 3216999"/>
                <a:gd name="connsiteX8" fmla="*/ 1307449 w 3133936"/>
                <a:gd name="connsiteY8" fmla="*/ 2208674 h 3216999"/>
                <a:gd name="connsiteX9" fmla="*/ 1056088 w 3133936"/>
                <a:gd name="connsiteY9" fmla="*/ 2828699 h 3216999"/>
                <a:gd name="connsiteX10" fmla="*/ 511139 w 3133936"/>
                <a:gd name="connsiteY10" fmla="*/ 3216999 h 3216999"/>
                <a:gd name="connsiteX11" fmla="*/ 0 w 3133936"/>
                <a:gd name="connsiteY11" fmla="*/ 2920681 h 3216999"/>
                <a:gd name="connsiteX12" fmla="*/ 777560 w 3133936"/>
                <a:gd name="connsiteY12" fmla="*/ 2608785 h 3216999"/>
                <a:gd name="connsiteX13" fmla="*/ 900768 w 3133936"/>
                <a:gd name="connsiteY13" fmla="*/ 1780363 h 3216999"/>
                <a:gd name="connsiteX14" fmla="*/ 900620 w 3133936"/>
                <a:gd name="connsiteY14" fmla="*/ 1779993 h 3216999"/>
                <a:gd name="connsiteX15" fmla="*/ 841342 w 3133936"/>
                <a:gd name="connsiteY15" fmla="*/ 1658484 h 3216999"/>
                <a:gd name="connsiteX16" fmla="*/ 748770 w 3133936"/>
                <a:gd name="connsiteY16" fmla="*/ 1202046 h 3216999"/>
                <a:gd name="connsiteX17" fmla="*/ 754823 w 3133936"/>
                <a:gd name="connsiteY17" fmla="*/ 1075074 h 3216999"/>
                <a:gd name="connsiteX18" fmla="*/ 1939212 w 3133936"/>
                <a:gd name="connsiteY18" fmla="*/ 14 h 3216999"/>
                <a:gd name="connsiteX19" fmla="*/ 3133936 w 3133936"/>
                <a:gd name="connsiteY19" fmla="*/ 1063632 h 3216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33936" h="3216999">
                  <a:moveTo>
                    <a:pt x="3133936" y="1063632"/>
                  </a:moveTo>
                  <a:cubicBezTo>
                    <a:pt x="3098723" y="1086368"/>
                    <a:pt x="3064323" y="1111172"/>
                    <a:pt x="3030956" y="1138043"/>
                  </a:cubicBezTo>
                  <a:cubicBezTo>
                    <a:pt x="2904869" y="1239548"/>
                    <a:pt x="2804841" y="1361427"/>
                    <a:pt x="2731684" y="1495117"/>
                  </a:cubicBezTo>
                  <a:cubicBezTo>
                    <a:pt x="2767487" y="1401069"/>
                    <a:pt x="2786902" y="1298900"/>
                    <a:pt x="2786385" y="1192228"/>
                  </a:cubicBezTo>
                  <a:cubicBezTo>
                    <a:pt x="2784171" y="727523"/>
                    <a:pt x="2405615" y="352658"/>
                    <a:pt x="1940910" y="354873"/>
                  </a:cubicBezTo>
                  <a:cubicBezTo>
                    <a:pt x="1476279" y="357088"/>
                    <a:pt x="1101340" y="735643"/>
                    <a:pt x="1103629" y="1200349"/>
                  </a:cubicBezTo>
                  <a:cubicBezTo>
                    <a:pt x="1104146" y="1306947"/>
                    <a:pt x="1124446" y="1408894"/>
                    <a:pt x="1161136" y="1502573"/>
                  </a:cubicBezTo>
                  <a:cubicBezTo>
                    <a:pt x="1177598" y="1544725"/>
                    <a:pt x="1197382" y="1585253"/>
                    <a:pt x="1220266" y="1623788"/>
                  </a:cubicBezTo>
                  <a:cubicBezTo>
                    <a:pt x="1297705" y="1808489"/>
                    <a:pt x="1327529" y="2010021"/>
                    <a:pt x="1307449" y="2208674"/>
                  </a:cubicBezTo>
                  <a:cubicBezTo>
                    <a:pt x="1285377" y="2427628"/>
                    <a:pt x="1202549" y="2643112"/>
                    <a:pt x="1056088" y="2828699"/>
                  </a:cubicBezTo>
                  <a:cubicBezTo>
                    <a:pt x="909479" y="3014286"/>
                    <a:pt x="719020" y="3144802"/>
                    <a:pt x="511139" y="3216999"/>
                  </a:cubicBezTo>
                  <a:cubicBezTo>
                    <a:pt x="368442" y="3077551"/>
                    <a:pt x="192452" y="2975308"/>
                    <a:pt x="0" y="2920681"/>
                  </a:cubicBezTo>
                  <a:cubicBezTo>
                    <a:pt x="286279" y="2960692"/>
                    <a:pt x="585551" y="2851953"/>
                    <a:pt x="777560" y="2608785"/>
                  </a:cubicBezTo>
                  <a:cubicBezTo>
                    <a:pt x="969569" y="2365692"/>
                    <a:pt x="1005889" y="2049441"/>
                    <a:pt x="900768" y="1780363"/>
                  </a:cubicBezTo>
                  <a:cubicBezTo>
                    <a:pt x="900694" y="1780215"/>
                    <a:pt x="900694" y="1780141"/>
                    <a:pt x="900620" y="1779993"/>
                  </a:cubicBezTo>
                  <a:cubicBezTo>
                    <a:pt x="884232" y="1738211"/>
                    <a:pt x="864521" y="1697535"/>
                    <a:pt x="841342" y="1658484"/>
                  </a:cubicBezTo>
                  <a:cubicBezTo>
                    <a:pt x="782432" y="1518002"/>
                    <a:pt x="749582" y="1363863"/>
                    <a:pt x="748770" y="1202046"/>
                  </a:cubicBezTo>
                  <a:cubicBezTo>
                    <a:pt x="748548" y="1159156"/>
                    <a:pt x="750615" y="1116783"/>
                    <a:pt x="754823" y="1075074"/>
                  </a:cubicBezTo>
                  <a:cubicBezTo>
                    <a:pt x="815283" y="473725"/>
                    <a:pt x="1321402" y="2967"/>
                    <a:pt x="1939212" y="14"/>
                  </a:cubicBezTo>
                  <a:cubicBezTo>
                    <a:pt x="2557023" y="-2939"/>
                    <a:pt x="3067719" y="462874"/>
                    <a:pt x="3133936" y="1063632"/>
                  </a:cubicBezTo>
                  <a:close/>
                </a:path>
              </a:pathLst>
            </a:custGeom>
            <a:solidFill>
              <a:srgbClr val="518FCF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41CC3AE-D273-4A1F-D24C-1874A542EF83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7298557-56E1-6DB6-2C38-39556CFC50A5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892A8F4-C3E8-407C-B026-D9CC258D16C5}"/>
                </a:ext>
              </a:extLst>
            </p:cNvPr>
            <p:cNvSpPr/>
            <p:nvPr/>
          </p:nvSpPr>
          <p:spPr>
            <a:xfrm>
              <a:off x="5506009" y="1389665"/>
              <a:ext cx="3001700" cy="1632252"/>
            </a:xfrm>
            <a:custGeom>
              <a:avLst/>
              <a:gdLst>
                <a:gd name="connsiteX0" fmla="*/ 3405968 w 3757361"/>
                <a:gd name="connsiteY0" fmla="*/ 2043162 h 2043161"/>
                <a:gd name="connsiteX1" fmla="*/ 3283646 w 3757361"/>
                <a:gd name="connsiteY1" fmla="*/ 2009057 h 2043161"/>
                <a:gd name="connsiteX2" fmla="*/ 2818350 w 3757361"/>
                <a:gd name="connsiteY2" fmla="*/ 1997614 h 2043161"/>
                <a:gd name="connsiteX3" fmla="*/ 3088758 w 3757361"/>
                <a:gd name="connsiteY3" fmla="*/ 1851670 h 2043161"/>
                <a:gd name="connsiteX4" fmla="*/ 3216321 w 3757361"/>
                <a:gd name="connsiteY4" fmla="*/ 668535 h 2043161"/>
                <a:gd name="connsiteX5" fmla="*/ 2033261 w 3757361"/>
                <a:gd name="connsiteY5" fmla="*/ 541046 h 2043161"/>
                <a:gd name="connsiteX6" fmla="*/ 1832762 w 3757361"/>
                <a:gd name="connsiteY6" fmla="*/ 774617 h 2043161"/>
                <a:gd name="connsiteX7" fmla="*/ 1774812 w 3757361"/>
                <a:gd name="connsiteY7" fmla="*/ 896348 h 2043161"/>
                <a:gd name="connsiteX8" fmla="*/ 1371969 w 3757361"/>
                <a:gd name="connsiteY8" fmla="*/ 1329088 h 2043161"/>
                <a:gd name="connsiteX9" fmla="*/ 730462 w 3757361"/>
                <a:gd name="connsiteY9" fmla="*/ 1519178 h 2043161"/>
                <a:gd name="connsiteX10" fmla="*/ 87183 w 3757361"/>
                <a:gd name="connsiteY10" fmla="*/ 1335289 h 2043161"/>
                <a:gd name="connsiteX11" fmla="*/ 0 w 3757361"/>
                <a:gd name="connsiteY11" fmla="*/ 750403 h 2043161"/>
                <a:gd name="connsiteX12" fmla="*/ 728764 w 3757361"/>
                <a:gd name="connsiteY12" fmla="*/ 1164245 h 2043161"/>
                <a:gd name="connsiteX13" fmla="*/ 1453468 w 3757361"/>
                <a:gd name="connsiteY13" fmla="*/ 743612 h 2043161"/>
                <a:gd name="connsiteX14" fmla="*/ 1511418 w 3757361"/>
                <a:gd name="connsiteY14" fmla="*/ 621733 h 2043161"/>
                <a:gd name="connsiteX15" fmla="*/ 1810689 w 3757361"/>
                <a:gd name="connsiteY15" fmla="*/ 264659 h 2043161"/>
                <a:gd name="connsiteX16" fmla="*/ 1913670 w 3757361"/>
                <a:gd name="connsiteY16" fmla="*/ 190247 h 2043161"/>
                <a:gd name="connsiteX17" fmla="*/ 3492708 w 3757361"/>
                <a:gd name="connsiteY17" fmla="*/ 445964 h 2043161"/>
                <a:gd name="connsiteX18" fmla="*/ 3405968 w 3757361"/>
                <a:gd name="connsiteY18" fmla="*/ 2043162 h 2043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757361" h="2043161">
                  <a:moveTo>
                    <a:pt x="3405968" y="2043162"/>
                  </a:moveTo>
                  <a:cubicBezTo>
                    <a:pt x="3366252" y="2029800"/>
                    <a:pt x="3325429" y="2018358"/>
                    <a:pt x="3283646" y="2009057"/>
                  </a:cubicBezTo>
                  <a:cubicBezTo>
                    <a:pt x="3125816" y="1973844"/>
                    <a:pt x="2968281" y="1971555"/>
                    <a:pt x="2818350" y="1997614"/>
                  </a:cubicBezTo>
                  <a:cubicBezTo>
                    <a:pt x="2914097" y="1966978"/>
                    <a:pt x="3005857" y="1918478"/>
                    <a:pt x="3088758" y="1851670"/>
                  </a:cubicBezTo>
                  <a:cubicBezTo>
                    <a:pt x="3450704" y="1560149"/>
                    <a:pt x="3507768" y="1030481"/>
                    <a:pt x="3216321" y="668535"/>
                  </a:cubicBezTo>
                  <a:cubicBezTo>
                    <a:pt x="2924874" y="306663"/>
                    <a:pt x="2395133" y="249599"/>
                    <a:pt x="2033261" y="541046"/>
                  </a:cubicBezTo>
                  <a:cubicBezTo>
                    <a:pt x="1950138" y="608002"/>
                    <a:pt x="1883108" y="687434"/>
                    <a:pt x="1832762" y="774617"/>
                  </a:cubicBezTo>
                  <a:cubicBezTo>
                    <a:pt x="1810025" y="813742"/>
                    <a:pt x="1790684" y="854491"/>
                    <a:pt x="1774812" y="896348"/>
                  </a:cubicBezTo>
                  <a:cubicBezTo>
                    <a:pt x="1678697" y="1071969"/>
                    <a:pt x="1539765" y="1220940"/>
                    <a:pt x="1371969" y="1329088"/>
                  </a:cubicBezTo>
                  <a:cubicBezTo>
                    <a:pt x="1186973" y="1448384"/>
                    <a:pt x="966912" y="1517997"/>
                    <a:pt x="730462" y="1519178"/>
                  </a:cubicBezTo>
                  <a:cubicBezTo>
                    <a:pt x="494012" y="1520286"/>
                    <a:pt x="273287" y="1452813"/>
                    <a:pt x="87183" y="1335289"/>
                  </a:cubicBezTo>
                  <a:cubicBezTo>
                    <a:pt x="107262" y="1136636"/>
                    <a:pt x="77439" y="935104"/>
                    <a:pt x="0" y="750403"/>
                  </a:cubicBezTo>
                  <a:cubicBezTo>
                    <a:pt x="147052" y="999329"/>
                    <a:pt x="418715" y="1165796"/>
                    <a:pt x="728764" y="1164245"/>
                  </a:cubicBezTo>
                  <a:cubicBezTo>
                    <a:pt x="1038666" y="1162769"/>
                    <a:pt x="1308704" y="993866"/>
                    <a:pt x="1453468" y="743612"/>
                  </a:cubicBezTo>
                  <a:cubicBezTo>
                    <a:pt x="1475910" y="704855"/>
                    <a:pt x="1495325" y="664106"/>
                    <a:pt x="1511418" y="621733"/>
                  </a:cubicBezTo>
                  <a:cubicBezTo>
                    <a:pt x="1584575" y="488042"/>
                    <a:pt x="1684602" y="366163"/>
                    <a:pt x="1810689" y="264659"/>
                  </a:cubicBezTo>
                  <a:cubicBezTo>
                    <a:pt x="1844057" y="237788"/>
                    <a:pt x="1878457" y="212984"/>
                    <a:pt x="1913670" y="190247"/>
                  </a:cubicBezTo>
                  <a:cubicBezTo>
                    <a:pt x="2421487" y="-137446"/>
                    <a:pt x="3105146" y="-35203"/>
                    <a:pt x="3492708" y="445964"/>
                  </a:cubicBezTo>
                  <a:cubicBezTo>
                    <a:pt x="3880270" y="927205"/>
                    <a:pt x="3834427" y="1616844"/>
                    <a:pt x="3405968" y="2043162"/>
                  </a:cubicBezTo>
                  <a:close/>
                </a:path>
              </a:pathLst>
            </a:custGeom>
            <a:solidFill>
              <a:srgbClr val="518FCF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Lato" panose="020F0502020204030203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E3A118D-0DFF-8C0D-2D90-21260D50CC6D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822B6A3E-6A29-7937-3A85-26E45B08F240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16332C9-3F61-035E-1BC9-0B3CBD4B5017}"/>
                </a:ext>
              </a:extLst>
            </p:cNvPr>
            <p:cNvSpPr/>
            <p:nvPr/>
          </p:nvSpPr>
          <p:spPr>
            <a:xfrm>
              <a:off x="6602055" y="2105744"/>
              <a:ext cx="2274889" cy="2777498"/>
            </a:xfrm>
            <a:custGeom>
              <a:avLst/>
              <a:gdLst>
                <a:gd name="connsiteX0" fmla="*/ 2818572 w 2847580"/>
                <a:gd name="connsiteY0" fmla="*/ 2540782 h 3476716"/>
                <a:gd name="connsiteX1" fmla="*/ 1515773 w 2847580"/>
                <a:gd name="connsiteY1" fmla="*/ 3468864 h 3476716"/>
                <a:gd name="connsiteX2" fmla="*/ 1466165 w 2847580"/>
                <a:gd name="connsiteY2" fmla="*/ 3351931 h 3476716"/>
                <a:gd name="connsiteX3" fmla="*/ 1185201 w 2847580"/>
                <a:gd name="connsiteY3" fmla="*/ 2981200 h 3476716"/>
                <a:gd name="connsiteX4" fmla="*/ 1467789 w 2847580"/>
                <a:gd name="connsiteY4" fmla="*/ 3101455 h 3476716"/>
                <a:gd name="connsiteX5" fmla="*/ 2472276 w 2847580"/>
                <a:gd name="connsiteY5" fmla="*/ 2463491 h 3476716"/>
                <a:gd name="connsiteX6" fmla="*/ 1834312 w 2847580"/>
                <a:gd name="connsiteY6" fmla="*/ 1459005 h 3476716"/>
                <a:gd name="connsiteX7" fmla="*/ 1526920 w 2847580"/>
                <a:gd name="connsiteY7" fmla="*/ 1447784 h 3476716"/>
                <a:gd name="connsiteX8" fmla="*/ 1526773 w 2847580"/>
                <a:gd name="connsiteY8" fmla="*/ 1447784 h 3476716"/>
                <a:gd name="connsiteX9" fmla="*/ 1395666 w 2847580"/>
                <a:gd name="connsiteY9" fmla="*/ 1478420 h 3476716"/>
                <a:gd name="connsiteX10" fmla="*/ 1395518 w 2847580"/>
                <a:gd name="connsiteY10" fmla="*/ 1478420 h 3476716"/>
                <a:gd name="connsiteX11" fmla="*/ 805981 w 2847580"/>
                <a:gd name="connsiteY11" fmla="*/ 1433462 h 3476716"/>
                <a:gd name="connsiteX12" fmla="*/ 257341 w 2847580"/>
                <a:gd name="connsiteY12" fmla="*/ 1050330 h 3476716"/>
                <a:gd name="connsiteX13" fmla="*/ 0 w 2847580"/>
                <a:gd name="connsiteY13" fmla="*/ 432741 h 3476716"/>
                <a:gd name="connsiteX14" fmla="*/ 402843 w 2847580"/>
                <a:gd name="connsiteY14" fmla="*/ 0 h 3476716"/>
                <a:gd name="connsiteX15" fmla="*/ 533728 w 2847580"/>
                <a:gd name="connsiteY15" fmla="*/ 827758 h 3476716"/>
                <a:gd name="connsiteX16" fmla="*/ 1314315 w 2847580"/>
                <a:gd name="connsiteY16" fmla="*/ 1132124 h 3476716"/>
                <a:gd name="connsiteX17" fmla="*/ 1446381 w 2847580"/>
                <a:gd name="connsiteY17" fmla="*/ 1101266 h 3476716"/>
                <a:gd name="connsiteX18" fmla="*/ 1911677 w 2847580"/>
                <a:gd name="connsiteY18" fmla="*/ 1112709 h 3476716"/>
                <a:gd name="connsiteX19" fmla="*/ 2033999 w 2847580"/>
                <a:gd name="connsiteY19" fmla="*/ 1146814 h 3476716"/>
                <a:gd name="connsiteX20" fmla="*/ 2818572 w 2847580"/>
                <a:gd name="connsiteY20" fmla="*/ 2540782 h 3476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47580" h="3476716">
                  <a:moveTo>
                    <a:pt x="2818572" y="2540782"/>
                  </a:moveTo>
                  <a:cubicBezTo>
                    <a:pt x="2683996" y="3143828"/>
                    <a:pt x="2116162" y="3538034"/>
                    <a:pt x="1515773" y="3468864"/>
                  </a:cubicBezTo>
                  <a:cubicBezTo>
                    <a:pt x="1501452" y="3429443"/>
                    <a:pt x="1484916" y="3390466"/>
                    <a:pt x="1466165" y="3351931"/>
                  </a:cubicBezTo>
                  <a:cubicBezTo>
                    <a:pt x="1395371" y="3206650"/>
                    <a:pt x="1299107" y="3082188"/>
                    <a:pt x="1185201" y="2981200"/>
                  </a:cubicBezTo>
                  <a:cubicBezTo>
                    <a:pt x="1268841" y="3036787"/>
                    <a:pt x="1363923" y="3078275"/>
                    <a:pt x="1467789" y="3101455"/>
                  </a:cubicBezTo>
                  <a:cubicBezTo>
                    <a:pt x="1921274" y="3202664"/>
                    <a:pt x="2371067" y="2917049"/>
                    <a:pt x="2472276" y="2463491"/>
                  </a:cubicBezTo>
                  <a:cubicBezTo>
                    <a:pt x="2573485" y="2010007"/>
                    <a:pt x="2287870" y="1560287"/>
                    <a:pt x="1834312" y="1459005"/>
                  </a:cubicBezTo>
                  <a:cubicBezTo>
                    <a:pt x="1730298" y="1435751"/>
                    <a:pt x="1626431" y="1432946"/>
                    <a:pt x="1526920" y="1447784"/>
                  </a:cubicBezTo>
                  <a:lnTo>
                    <a:pt x="1526773" y="1447784"/>
                  </a:lnTo>
                  <a:cubicBezTo>
                    <a:pt x="1482111" y="1454501"/>
                    <a:pt x="1438261" y="1464763"/>
                    <a:pt x="1395666" y="1478420"/>
                  </a:cubicBezTo>
                  <a:lnTo>
                    <a:pt x="1395518" y="1478420"/>
                  </a:lnTo>
                  <a:cubicBezTo>
                    <a:pt x="1198268" y="1512894"/>
                    <a:pt x="995111" y="1497170"/>
                    <a:pt x="805981" y="1433462"/>
                  </a:cubicBezTo>
                  <a:cubicBezTo>
                    <a:pt x="597362" y="1363111"/>
                    <a:pt x="405722" y="1234514"/>
                    <a:pt x="257341" y="1050330"/>
                  </a:cubicBezTo>
                  <a:cubicBezTo>
                    <a:pt x="109034" y="866219"/>
                    <a:pt x="24214" y="651473"/>
                    <a:pt x="0" y="432741"/>
                  </a:cubicBezTo>
                  <a:cubicBezTo>
                    <a:pt x="167796" y="324592"/>
                    <a:pt x="306727" y="175621"/>
                    <a:pt x="402843" y="0"/>
                  </a:cubicBezTo>
                  <a:cubicBezTo>
                    <a:pt x="299936" y="270186"/>
                    <a:pt x="339283" y="586363"/>
                    <a:pt x="533728" y="827758"/>
                  </a:cubicBezTo>
                  <a:cubicBezTo>
                    <a:pt x="728100" y="1069080"/>
                    <a:pt x="1028479" y="1174866"/>
                    <a:pt x="1314315" y="1132124"/>
                  </a:cubicBezTo>
                  <a:cubicBezTo>
                    <a:pt x="1358903" y="1125480"/>
                    <a:pt x="1403048" y="1115219"/>
                    <a:pt x="1446381" y="1101266"/>
                  </a:cubicBezTo>
                  <a:cubicBezTo>
                    <a:pt x="1596312" y="1075207"/>
                    <a:pt x="1753847" y="1077496"/>
                    <a:pt x="1911677" y="1112709"/>
                  </a:cubicBezTo>
                  <a:cubicBezTo>
                    <a:pt x="1953460" y="1122010"/>
                    <a:pt x="1994283" y="1133453"/>
                    <a:pt x="2033999" y="1146814"/>
                  </a:cubicBezTo>
                  <a:cubicBezTo>
                    <a:pt x="2606852" y="1339562"/>
                    <a:pt x="2953222" y="1937736"/>
                    <a:pt x="2818572" y="2540782"/>
                  </a:cubicBezTo>
                  <a:close/>
                </a:path>
              </a:pathLst>
            </a:custGeom>
            <a:solidFill>
              <a:srgbClr val="518FCF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6C55D7F-CCAB-C088-A0BC-3CB996D6A7D9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E1A3D91-A82E-D184-FC5A-169173A11E78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3755F1D-0DC9-A10D-FDD2-46F2AD36AA97}"/>
                </a:ext>
              </a:extLst>
            </p:cNvPr>
            <p:cNvSpPr/>
            <p:nvPr/>
          </p:nvSpPr>
          <p:spPr>
            <a:xfrm>
              <a:off x="6104544" y="3250916"/>
              <a:ext cx="1765711" cy="2907321"/>
            </a:xfrm>
            <a:custGeom>
              <a:avLst/>
              <a:gdLst>
                <a:gd name="connsiteX0" fmla="*/ 1537920 w 2210219"/>
                <a:gd name="connsiteY0" fmla="*/ 3517955 h 3639222"/>
                <a:gd name="connsiteX1" fmla="*/ 0 w 2210219"/>
                <a:gd name="connsiteY1" fmla="*/ 3077980 h 3639222"/>
                <a:gd name="connsiteX2" fmla="*/ 60533 w 2210219"/>
                <a:gd name="connsiteY2" fmla="*/ 2966288 h 3639222"/>
                <a:gd name="connsiteX3" fmla="*/ 175178 w 2210219"/>
                <a:gd name="connsiteY3" fmla="*/ 2515387 h 3639222"/>
                <a:gd name="connsiteX4" fmla="*/ 257341 w 2210219"/>
                <a:gd name="connsiteY4" fmla="*/ 2811411 h 3639222"/>
                <a:gd name="connsiteX5" fmla="*/ 1382378 w 2210219"/>
                <a:gd name="connsiteY5" fmla="*/ 3198973 h 3639222"/>
                <a:gd name="connsiteX6" fmla="*/ 1770014 w 2210219"/>
                <a:gd name="connsiteY6" fmla="*/ 2073936 h 3639222"/>
                <a:gd name="connsiteX7" fmla="*/ 1587158 w 2210219"/>
                <a:gd name="connsiteY7" fmla="*/ 1826635 h 3639222"/>
                <a:gd name="connsiteX8" fmla="*/ 1587084 w 2210219"/>
                <a:gd name="connsiteY8" fmla="*/ 1826635 h 3639222"/>
                <a:gd name="connsiteX9" fmla="*/ 1481446 w 2210219"/>
                <a:gd name="connsiteY9" fmla="*/ 1743143 h 3639222"/>
                <a:gd name="connsiteX10" fmla="*/ 1481298 w 2210219"/>
                <a:gd name="connsiteY10" fmla="*/ 1743069 h 3639222"/>
                <a:gd name="connsiteX11" fmla="*/ 1148881 w 2210219"/>
                <a:gd name="connsiteY11" fmla="*/ 1253929 h 3639222"/>
                <a:gd name="connsiteX12" fmla="*/ 1106286 w 2210219"/>
                <a:gd name="connsiteY12" fmla="*/ 586215 h 3639222"/>
                <a:gd name="connsiteX13" fmla="*/ 1428738 w 2210219"/>
                <a:gd name="connsiteY13" fmla="*/ 0 h 3639222"/>
                <a:gd name="connsiteX14" fmla="*/ 2018275 w 2210219"/>
                <a:gd name="connsiteY14" fmla="*/ 44957 h 3639222"/>
                <a:gd name="connsiteX15" fmla="*/ 1452582 w 2210219"/>
                <a:gd name="connsiteY15" fmla="*/ 663506 h 3639222"/>
                <a:gd name="connsiteX16" fmla="*/ 1701581 w 2210219"/>
                <a:gd name="connsiteY16" fmla="*/ 1463803 h 3639222"/>
                <a:gd name="connsiteX17" fmla="*/ 1701876 w 2210219"/>
                <a:gd name="connsiteY17" fmla="*/ 1464024 h 3639222"/>
                <a:gd name="connsiteX18" fmla="*/ 1807884 w 2210219"/>
                <a:gd name="connsiteY18" fmla="*/ 1547664 h 3639222"/>
                <a:gd name="connsiteX19" fmla="*/ 1807958 w 2210219"/>
                <a:gd name="connsiteY19" fmla="*/ 1547738 h 3639222"/>
                <a:gd name="connsiteX20" fmla="*/ 2088922 w 2210219"/>
                <a:gd name="connsiteY20" fmla="*/ 1918468 h 3639222"/>
                <a:gd name="connsiteX21" fmla="*/ 2138530 w 2210219"/>
                <a:gd name="connsiteY21" fmla="*/ 2035402 h 3639222"/>
                <a:gd name="connsiteX22" fmla="*/ 1537920 w 2210219"/>
                <a:gd name="connsiteY22" fmla="*/ 3517955 h 3639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10219" h="3639222">
                  <a:moveTo>
                    <a:pt x="1537920" y="3517955"/>
                  </a:moveTo>
                  <a:cubicBezTo>
                    <a:pt x="982562" y="3788732"/>
                    <a:pt x="320311" y="3590521"/>
                    <a:pt x="0" y="3077980"/>
                  </a:cubicBezTo>
                  <a:cubicBezTo>
                    <a:pt x="21925" y="3042250"/>
                    <a:pt x="42152" y="3004970"/>
                    <a:pt x="60533" y="2966288"/>
                  </a:cubicBezTo>
                  <a:cubicBezTo>
                    <a:pt x="129999" y="2820343"/>
                    <a:pt x="167279" y="2667312"/>
                    <a:pt x="175178" y="2515387"/>
                  </a:cubicBezTo>
                  <a:cubicBezTo>
                    <a:pt x="183815" y="2615489"/>
                    <a:pt x="210686" y="2715665"/>
                    <a:pt x="257341" y="2811411"/>
                  </a:cubicBezTo>
                  <a:cubicBezTo>
                    <a:pt x="461014" y="3229092"/>
                    <a:pt x="964697" y="3402572"/>
                    <a:pt x="1382378" y="3198973"/>
                  </a:cubicBezTo>
                  <a:cubicBezTo>
                    <a:pt x="1800059" y="2995374"/>
                    <a:pt x="1973613" y="2491617"/>
                    <a:pt x="1770014" y="2073936"/>
                  </a:cubicBezTo>
                  <a:cubicBezTo>
                    <a:pt x="1723285" y="1978116"/>
                    <a:pt x="1660832" y="1895215"/>
                    <a:pt x="1587158" y="1826635"/>
                  </a:cubicBezTo>
                  <a:lnTo>
                    <a:pt x="1587084" y="1826635"/>
                  </a:lnTo>
                  <a:cubicBezTo>
                    <a:pt x="1554013" y="1795851"/>
                    <a:pt x="1518578" y="1767873"/>
                    <a:pt x="1481446" y="1743143"/>
                  </a:cubicBezTo>
                  <a:cubicBezTo>
                    <a:pt x="1481372" y="1743143"/>
                    <a:pt x="1481372" y="1743069"/>
                    <a:pt x="1481298" y="1743069"/>
                  </a:cubicBezTo>
                  <a:cubicBezTo>
                    <a:pt x="1331293" y="1610338"/>
                    <a:pt x="1216944" y="1441657"/>
                    <a:pt x="1148881" y="1253929"/>
                  </a:cubicBezTo>
                  <a:cubicBezTo>
                    <a:pt x="1073731" y="1047008"/>
                    <a:pt x="1054759" y="816980"/>
                    <a:pt x="1106286" y="586215"/>
                  </a:cubicBezTo>
                  <a:cubicBezTo>
                    <a:pt x="1157813" y="355376"/>
                    <a:pt x="1272753" y="155173"/>
                    <a:pt x="1428738" y="0"/>
                  </a:cubicBezTo>
                  <a:cubicBezTo>
                    <a:pt x="1617868" y="63708"/>
                    <a:pt x="1821024" y="79432"/>
                    <a:pt x="2018275" y="44957"/>
                  </a:cubicBezTo>
                  <a:cubicBezTo>
                    <a:pt x="1742774" y="133100"/>
                    <a:pt x="1520128" y="360839"/>
                    <a:pt x="1452582" y="663506"/>
                  </a:cubicBezTo>
                  <a:cubicBezTo>
                    <a:pt x="1385036" y="966026"/>
                    <a:pt x="1489714" y="1266921"/>
                    <a:pt x="1701581" y="1463803"/>
                  </a:cubicBezTo>
                  <a:cubicBezTo>
                    <a:pt x="1701655" y="1463877"/>
                    <a:pt x="1701803" y="1463951"/>
                    <a:pt x="1701876" y="1464024"/>
                  </a:cubicBezTo>
                  <a:cubicBezTo>
                    <a:pt x="1734727" y="1494587"/>
                    <a:pt x="1770161" y="1522565"/>
                    <a:pt x="1807884" y="1547664"/>
                  </a:cubicBezTo>
                  <a:lnTo>
                    <a:pt x="1807958" y="1547738"/>
                  </a:lnTo>
                  <a:cubicBezTo>
                    <a:pt x="1921864" y="1648725"/>
                    <a:pt x="2018127" y="1773188"/>
                    <a:pt x="2088922" y="1918468"/>
                  </a:cubicBezTo>
                  <a:cubicBezTo>
                    <a:pt x="2107673" y="1957003"/>
                    <a:pt x="2124208" y="1995981"/>
                    <a:pt x="2138530" y="2035402"/>
                  </a:cubicBezTo>
                  <a:cubicBezTo>
                    <a:pt x="2345082" y="2603383"/>
                    <a:pt x="2093277" y="3247178"/>
                    <a:pt x="1537920" y="3517955"/>
                  </a:cubicBezTo>
                  <a:close/>
                </a:path>
              </a:pathLst>
            </a:custGeom>
            <a:solidFill>
              <a:srgbClr val="518FCF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AFB83BD-FDB4-D4EE-7105-CC85E6C70D4E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C85394F9-8A16-5BB2-D05A-D9A6C3B25ED2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9828BFF-DA90-57B9-A8B8-D8F0AB1630C7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8213CCE-DA08-97E5-3B6C-B962E8F7BB7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32CEF2CF-AB2F-EBF9-25E0-B44A30CB7522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EA21FDF-B3E0-2968-D041-35025328D42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1E853B2-7E0C-3771-4872-5AF4F3508C2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B5E75A17-EBA7-5469-1E8A-5DE892D43D7D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6C30B40-1A3B-E35A-F340-EFF2FB1B6FA5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B20521E-0F73-F5FC-2184-E1BC308767D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2DD54CF0-8296-10F1-BDC1-B9D286BC919C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04CFD0B-207D-719D-43A6-40DF5693FD1D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4212FA0-7B09-2BED-1BA7-CD47B05EECB4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AEC78EFB-A6FF-D469-FD18-F7DC2EF648BA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D1FCF4D-0FAF-15D0-8D96-D19155115FD6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6E50BB1-A32F-2CEA-FD74-E3988C51A5A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95393821-7817-931B-BDEE-D060F0002FAA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4B85052-AFCF-E128-A429-A720998B58AB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50A574A-0EFF-8EF2-A376-339E7A4D724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BAF5BB93-B962-4CAA-C6A6-CB9D7E429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352A9B5E-70D2-6E24-F1D7-D6A01C2B97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C07C0941-E51C-1175-5306-8F4919C887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C3E8F8F4-9490-E168-965E-09A7C452DA2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887D7E36-B4D6-B40A-7062-1BE5D9519B6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9E5D8A1B-1BF6-CC46-9355-0F1971BF8FA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EF1DF384-17AC-297D-D251-9C7AE2D8AA49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106B20D-2438-96D5-6103-8F55C590B88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6AEF97F-5E3A-6A1C-E440-12B65071009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854ECDD0-060F-BFA3-98C0-468DDC38B28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08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61367 0.25648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690" y="1282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8398 -0.6963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06" y="-3481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1003 -1.1321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8" y="-5659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6823 1.04745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11" y="5236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7839 1.00694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19" y="5034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3281 0.26111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41" y="1305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0247 -0.70023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17" y="-35023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4" dur="2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6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8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0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2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4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6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120FD-34BD-D82D-DB42-7EDAA6D50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DF34B402-8834-58F1-E86F-24375538732A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7" name="Group 26">
            <a:extLst>
              <a:ext uri="{FF2B5EF4-FFF2-40B4-BE49-F238E27FC236}">
                <a16:creationId xmlns:a16="http://schemas.microsoft.com/office/drawing/2014/main" id="{E8D61568-8126-1C90-A040-9CA9563856E8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DF30826-9AFA-9A2E-0698-484F66B6FF7C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813B332-9206-E0E9-FDEC-D700D6E56409}"/>
                </a:ext>
              </a:extLst>
            </p:cNvPr>
            <p:cNvSpPr/>
            <p:nvPr/>
          </p:nvSpPr>
          <p:spPr>
            <a:xfrm>
              <a:off x="3313607" y="3416590"/>
              <a:ext cx="2774807" cy="1858077"/>
            </a:xfrm>
            <a:custGeom>
              <a:avLst/>
              <a:gdLst>
                <a:gd name="connsiteX0" fmla="*/ 3416333 w 3416332"/>
                <a:gd name="connsiteY0" fmla="*/ 1728520 h 2287657"/>
                <a:gd name="connsiteX1" fmla="*/ 3247404 w 3416332"/>
                <a:gd name="connsiteY1" fmla="*/ 2287658 h 2287657"/>
                <a:gd name="connsiteX2" fmla="*/ 2765272 w 3416332"/>
                <a:gd name="connsiteY2" fmla="*/ 1584799 h 2287657"/>
                <a:gd name="connsiteX3" fmla="*/ 1926358 w 3416332"/>
                <a:gd name="connsiteY3" fmla="*/ 1731904 h 2287657"/>
                <a:gd name="connsiteX4" fmla="*/ 1926220 w 3416332"/>
                <a:gd name="connsiteY4" fmla="*/ 1732042 h 2287657"/>
                <a:gd name="connsiteX5" fmla="*/ 1887337 w 3416332"/>
                <a:gd name="connsiteY5" fmla="*/ 1770511 h 2287657"/>
                <a:gd name="connsiteX6" fmla="*/ 1887199 w 3416332"/>
                <a:gd name="connsiteY6" fmla="*/ 1770648 h 2287657"/>
                <a:gd name="connsiteX7" fmla="*/ 1542503 w 3416332"/>
                <a:gd name="connsiteY7" fmla="*/ 1992066 h 2287657"/>
                <a:gd name="connsiteX8" fmla="*/ 1372676 w 3416332"/>
                <a:gd name="connsiteY8" fmla="*/ 2046281 h 2287657"/>
                <a:gd name="connsiteX9" fmla="*/ 83331 w 3416332"/>
                <a:gd name="connsiteY9" fmla="*/ 1378990 h 2287657"/>
                <a:gd name="connsiteX10" fmla="*/ 537285 w 3416332"/>
                <a:gd name="connsiteY10" fmla="*/ 0 h 2287657"/>
                <a:gd name="connsiteX11" fmla="*/ 695578 w 3416332"/>
                <a:gd name="connsiteY11" fmla="*/ 81771 h 2287657"/>
                <a:gd name="connsiteX12" fmla="*/ 1096906 w 3416332"/>
                <a:gd name="connsiteY12" fmla="*/ 168929 h 2287657"/>
                <a:gd name="connsiteX13" fmla="*/ 821895 w 3416332"/>
                <a:gd name="connsiteY13" fmla="*/ 227219 h 2287657"/>
                <a:gd name="connsiteX14" fmla="*/ 390663 w 3416332"/>
                <a:gd name="connsiteY14" fmla="*/ 1253502 h 2287657"/>
                <a:gd name="connsiteX15" fmla="*/ 1417015 w 3416332"/>
                <a:gd name="connsiteY15" fmla="*/ 1684734 h 2287657"/>
                <a:gd name="connsiteX16" fmla="*/ 1653005 w 3416332"/>
                <a:gd name="connsiteY16" fmla="*/ 1535004 h 2287657"/>
                <a:gd name="connsiteX17" fmla="*/ 1653143 w 3416332"/>
                <a:gd name="connsiteY17" fmla="*/ 1534866 h 2287657"/>
                <a:gd name="connsiteX18" fmla="*/ 1692164 w 3416332"/>
                <a:gd name="connsiteY18" fmla="*/ 1496260 h 2287657"/>
                <a:gd name="connsiteX19" fmla="*/ 1692302 w 3416332"/>
                <a:gd name="connsiteY19" fmla="*/ 1496121 h 2287657"/>
                <a:gd name="connsiteX20" fmla="*/ 2207032 w 3416332"/>
                <a:gd name="connsiteY20" fmla="*/ 1220282 h 2287657"/>
                <a:gd name="connsiteX21" fmla="*/ 2893868 w 3416332"/>
                <a:gd name="connsiteY21" fmla="*/ 1278710 h 2287657"/>
                <a:gd name="connsiteX22" fmla="*/ 3416333 w 3416332"/>
                <a:gd name="connsiteY22" fmla="*/ 1728520 h 228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416332" h="2287657">
                  <a:moveTo>
                    <a:pt x="3416333" y="1728520"/>
                  </a:moveTo>
                  <a:cubicBezTo>
                    <a:pt x="3312323" y="1895654"/>
                    <a:pt x="3253205" y="2088755"/>
                    <a:pt x="3247404" y="2287658"/>
                  </a:cubicBezTo>
                  <a:cubicBezTo>
                    <a:pt x="3238494" y="1988889"/>
                    <a:pt x="3058860" y="1708146"/>
                    <a:pt x="2765272" y="1584799"/>
                  </a:cubicBezTo>
                  <a:cubicBezTo>
                    <a:pt x="2471890" y="1461521"/>
                    <a:pt x="2145980" y="1529479"/>
                    <a:pt x="1926358" y="1731904"/>
                  </a:cubicBezTo>
                  <a:cubicBezTo>
                    <a:pt x="1926312" y="1731950"/>
                    <a:pt x="1926266" y="1731996"/>
                    <a:pt x="1926220" y="1732042"/>
                  </a:cubicBezTo>
                  <a:cubicBezTo>
                    <a:pt x="1912822" y="1744404"/>
                    <a:pt x="1899838" y="1757181"/>
                    <a:pt x="1887337" y="1770511"/>
                  </a:cubicBezTo>
                  <a:cubicBezTo>
                    <a:pt x="1887337" y="1770580"/>
                    <a:pt x="1887268" y="1770648"/>
                    <a:pt x="1887199" y="1770648"/>
                  </a:cubicBezTo>
                  <a:cubicBezTo>
                    <a:pt x="1789750" y="1862572"/>
                    <a:pt x="1674000" y="1938404"/>
                    <a:pt x="1542503" y="1992066"/>
                  </a:cubicBezTo>
                  <a:cubicBezTo>
                    <a:pt x="1486493" y="2014926"/>
                    <a:pt x="1429792" y="2032952"/>
                    <a:pt x="1372676" y="2046281"/>
                  </a:cubicBezTo>
                  <a:cubicBezTo>
                    <a:pt x="846482" y="2169145"/>
                    <a:pt x="294112" y="1895239"/>
                    <a:pt x="83331" y="1378990"/>
                  </a:cubicBezTo>
                  <a:cubicBezTo>
                    <a:pt x="-127451" y="862672"/>
                    <a:pt x="75319" y="280467"/>
                    <a:pt x="537285" y="0"/>
                  </a:cubicBezTo>
                  <a:cubicBezTo>
                    <a:pt x="587011" y="31009"/>
                    <a:pt x="639844" y="58359"/>
                    <a:pt x="695578" y="81771"/>
                  </a:cubicBezTo>
                  <a:cubicBezTo>
                    <a:pt x="826799" y="136884"/>
                    <a:pt x="962647" y="165131"/>
                    <a:pt x="1096906" y="168929"/>
                  </a:cubicBezTo>
                  <a:cubicBezTo>
                    <a:pt x="1004983" y="171554"/>
                    <a:pt x="912023" y="190408"/>
                    <a:pt x="821895" y="227219"/>
                  </a:cubicBezTo>
                  <a:cubicBezTo>
                    <a:pt x="419394" y="391520"/>
                    <a:pt x="226361" y="851069"/>
                    <a:pt x="390663" y="1253502"/>
                  </a:cubicBezTo>
                  <a:cubicBezTo>
                    <a:pt x="554965" y="1655934"/>
                    <a:pt x="1014513" y="1849036"/>
                    <a:pt x="1417015" y="1684734"/>
                  </a:cubicBezTo>
                  <a:cubicBezTo>
                    <a:pt x="1506590" y="1648199"/>
                    <a:pt x="1585806" y="1596954"/>
                    <a:pt x="1653005" y="1535004"/>
                  </a:cubicBezTo>
                  <a:lnTo>
                    <a:pt x="1653143" y="1534866"/>
                  </a:lnTo>
                  <a:cubicBezTo>
                    <a:pt x="1666679" y="1522434"/>
                    <a:pt x="1679663" y="1509589"/>
                    <a:pt x="1692164" y="1496260"/>
                  </a:cubicBezTo>
                  <a:cubicBezTo>
                    <a:pt x="1692210" y="1496214"/>
                    <a:pt x="1692256" y="1496168"/>
                    <a:pt x="1692302" y="1496121"/>
                  </a:cubicBezTo>
                  <a:cubicBezTo>
                    <a:pt x="1837128" y="1359652"/>
                    <a:pt x="2015450" y="1264897"/>
                    <a:pt x="2207032" y="1220282"/>
                  </a:cubicBezTo>
                  <a:cubicBezTo>
                    <a:pt x="2428657" y="1168623"/>
                    <a:pt x="2668030" y="1183817"/>
                    <a:pt x="2893868" y="1278710"/>
                  </a:cubicBezTo>
                  <a:cubicBezTo>
                    <a:pt x="3119774" y="1373672"/>
                    <a:pt x="3298234" y="1534037"/>
                    <a:pt x="3416333" y="1728520"/>
                  </a:cubicBezTo>
                  <a:close/>
                </a:path>
              </a:pathLst>
            </a:custGeom>
            <a:solidFill>
              <a:srgbClr val="518FCF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Lato" panose="020F0502020204030203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DE5D52A-23CF-89A8-5B0D-9F2C456D34E6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EF8406A-38F8-A353-C4D9-28BA26770798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10D092F-9229-047A-0071-E203A10CA3B6}"/>
                </a:ext>
              </a:extLst>
            </p:cNvPr>
            <p:cNvSpPr/>
            <p:nvPr/>
          </p:nvSpPr>
          <p:spPr>
            <a:xfrm>
              <a:off x="4248849" y="646607"/>
              <a:ext cx="1858470" cy="2774807"/>
            </a:xfrm>
            <a:custGeom>
              <a:avLst/>
              <a:gdLst>
                <a:gd name="connsiteX0" fmla="*/ 2288141 w 2288141"/>
                <a:gd name="connsiteY0" fmla="*/ 537285 h 3416332"/>
                <a:gd name="connsiteX1" fmla="*/ 2206370 w 2288141"/>
                <a:gd name="connsiteY1" fmla="*/ 695578 h 3416332"/>
                <a:gd name="connsiteX2" fmla="*/ 2119143 w 2288141"/>
                <a:gd name="connsiteY2" fmla="*/ 1096906 h 3416332"/>
                <a:gd name="connsiteX3" fmla="*/ 2060922 w 2288141"/>
                <a:gd name="connsiteY3" fmla="*/ 821895 h 3416332"/>
                <a:gd name="connsiteX4" fmla="*/ 1034640 w 2288141"/>
                <a:gd name="connsiteY4" fmla="*/ 390663 h 3416332"/>
                <a:gd name="connsiteX5" fmla="*/ 603407 w 2288141"/>
                <a:gd name="connsiteY5" fmla="*/ 1417015 h 3416332"/>
                <a:gd name="connsiteX6" fmla="*/ 753897 w 2288141"/>
                <a:gd name="connsiteY6" fmla="*/ 1653903 h 3416332"/>
                <a:gd name="connsiteX7" fmla="*/ 791881 w 2288141"/>
                <a:gd name="connsiteY7" fmla="*/ 1692164 h 3416332"/>
                <a:gd name="connsiteX8" fmla="*/ 1067790 w 2288141"/>
                <a:gd name="connsiteY8" fmla="*/ 2207032 h 3416332"/>
                <a:gd name="connsiteX9" fmla="*/ 1009431 w 2288141"/>
                <a:gd name="connsiteY9" fmla="*/ 2893868 h 3416332"/>
                <a:gd name="connsiteX10" fmla="*/ 559621 w 2288141"/>
                <a:gd name="connsiteY10" fmla="*/ 3416333 h 3416332"/>
                <a:gd name="connsiteX11" fmla="*/ 0 w 2288141"/>
                <a:gd name="connsiteY11" fmla="*/ 3247404 h 3416332"/>
                <a:gd name="connsiteX12" fmla="*/ 703342 w 2288141"/>
                <a:gd name="connsiteY12" fmla="*/ 2765272 h 3416332"/>
                <a:gd name="connsiteX13" fmla="*/ 556237 w 2288141"/>
                <a:gd name="connsiteY13" fmla="*/ 1926358 h 3416332"/>
                <a:gd name="connsiteX14" fmla="*/ 517631 w 2288141"/>
                <a:gd name="connsiteY14" fmla="*/ 1887337 h 3416332"/>
                <a:gd name="connsiteX15" fmla="*/ 517492 w 2288141"/>
                <a:gd name="connsiteY15" fmla="*/ 1887199 h 3416332"/>
                <a:gd name="connsiteX16" fmla="*/ 296075 w 2288141"/>
                <a:gd name="connsiteY16" fmla="*/ 1542503 h 3416332"/>
                <a:gd name="connsiteX17" fmla="*/ 241860 w 2288141"/>
                <a:gd name="connsiteY17" fmla="*/ 1372676 h 3416332"/>
                <a:gd name="connsiteX18" fmla="*/ 909151 w 2288141"/>
                <a:gd name="connsiteY18" fmla="*/ 83331 h 3416332"/>
                <a:gd name="connsiteX19" fmla="*/ 2288141 w 2288141"/>
                <a:gd name="connsiteY19" fmla="*/ 537285 h 341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88141" h="3416332">
                  <a:moveTo>
                    <a:pt x="2288141" y="537285"/>
                  </a:moveTo>
                  <a:cubicBezTo>
                    <a:pt x="2257132" y="587011"/>
                    <a:pt x="2229782" y="639844"/>
                    <a:pt x="2206370" y="695578"/>
                  </a:cubicBezTo>
                  <a:cubicBezTo>
                    <a:pt x="2151188" y="826799"/>
                    <a:pt x="2122941" y="962647"/>
                    <a:pt x="2119143" y="1096906"/>
                  </a:cubicBezTo>
                  <a:cubicBezTo>
                    <a:pt x="2116588" y="1004983"/>
                    <a:pt x="2097733" y="912023"/>
                    <a:pt x="2060922" y="821895"/>
                  </a:cubicBezTo>
                  <a:cubicBezTo>
                    <a:pt x="1896620" y="419394"/>
                    <a:pt x="1437072" y="226361"/>
                    <a:pt x="1034640" y="390663"/>
                  </a:cubicBezTo>
                  <a:cubicBezTo>
                    <a:pt x="632138" y="554965"/>
                    <a:pt x="439105" y="1014513"/>
                    <a:pt x="603407" y="1417015"/>
                  </a:cubicBezTo>
                  <a:cubicBezTo>
                    <a:pt x="640149" y="1507005"/>
                    <a:pt x="691601" y="1586497"/>
                    <a:pt x="753897" y="1653903"/>
                  </a:cubicBezTo>
                  <a:cubicBezTo>
                    <a:pt x="766190" y="1667163"/>
                    <a:pt x="778829" y="1679940"/>
                    <a:pt x="791881" y="1692164"/>
                  </a:cubicBezTo>
                  <a:cubicBezTo>
                    <a:pt x="928351" y="1836990"/>
                    <a:pt x="1023106" y="2015381"/>
                    <a:pt x="1067790" y="2207032"/>
                  </a:cubicBezTo>
                  <a:cubicBezTo>
                    <a:pt x="1119518" y="2428657"/>
                    <a:pt x="1104325" y="2668030"/>
                    <a:pt x="1009431" y="2893868"/>
                  </a:cubicBezTo>
                  <a:cubicBezTo>
                    <a:pt x="914469" y="3119774"/>
                    <a:pt x="754104" y="3298165"/>
                    <a:pt x="559621" y="3416333"/>
                  </a:cubicBezTo>
                  <a:cubicBezTo>
                    <a:pt x="392349" y="3312254"/>
                    <a:pt x="199110" y="3253136"/>
                    <a:pt x="0" y="3247404"/>
                  </a:cubicBezTo>
                  <a:cubicBezTo>
                    <a:pt x="298976" y="3238702"/>
                    <a:pt x="579926" y="3058998"/>
                    <a:pt x="703342" y="2765272"/>
                  </a:cubicBezTo>
                  <a:cubicBezTo>
                    <a:pt x="826620" y="2471890"/>
                    <a:pt x="758662" y="2145980"/>
                    <a:pt x="556237" y="1926358"/>
                  </a:cubicBezTo>
                  <a:cubicBezTo>
                    <a:pt x="543875" y="1912960"/>
                    <a:pt x="530960" y="1899907"/>
                    <a:pt x="517631" y="1887337"/>
                  </a:cubicBezTo>
                  <a:cubicBezTo>
                    <a:pt x="517561" y="1887337"/>
                    <a:pt x="517492" y="1887268"/>
                    <a:pt x="517492" y="1887199"/>
                  </a:cubicBezTo>
                  <a:cubicBezTo>
                    <a:pt x="425569" y="1789750"/>
                    <a:pt x="349737" y="1674000"/>
                    <a:pt x="296075" y="1542503"/>
                  </a:cubicBezTo>
                  <a:cubicBezTo>
                    <a:pt x="273215" y="1486493"/>
                    <a:pt x="255189" y="1429792"/>
                    <a:pt x="241860" y="1372676"/>
                  </a:cubicBezTo>
                  <a:cubicBezTo>
                    <a:pt x="118927" y="846482"/>
                    <a:pt x="392902" y="294112"/>
                    <a:pt x="909151" y="83331"/>
                  </a:cubicBezTo>
                  <a:cubicBezTo>
                    <a:pt x="1425470" y="-127451"/>
                    <a:pt x="2007674" y="75319"/>
                    <a:pt x="2288141" y="537285"/>
                  </a:cubicBezTo>
                  <a:close/>
                </a:path>
              </a:pathLst>
            </a:custGeom>
            <a:solidFill>
              <a:srgbClr val="518FCF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Lato" panose="020F0502020204030203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1CEF9E2-939F-AC52-1746-652F341C084A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BD4B338-31CC-2855-AABA-75545082E42F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8F6BFAF-28C6-BC37-596C-FA8107557B2B}"/>
                </a:ext>
              </a:extLst>
            </p:cNvPr>
            <p:cNvSpPr/>
            <p:nvPr/>
          </p:nvSpPr>
          <p:spPr>
            <a:xfrm>
              <a:off x="6102494" y="1581849"/>
              <a:ext cx="2774807" cy="1858470"/>
            </a:xfrm>
            <a:custGeom>
              <a:avLst/>
              <a:gdLst>
                <a:gd name="connsiteX0" fmla="*/ 2879048 w 3416332"/>
                <a:gd name="connsiteY0" fmla="*/ 2288141 h 2288141"/>
                <a:gd name="connsiteX1" fmla="*/ 2720754 w 3416332"/>
                <a:gd name="connsiteY1" fmla="*/ 2206370 h 2288141"/>
                <a:gd name="connsiteX2" fmla="*/ 2319496 w 3416332"/>
                <a:gd name="connsiteY2" fmla="*/ 2119143 h 2288141"/>
                <a:gd name="connsiteX3" fmla="*/ 2594437 w 3416332"/>
                <a:gd name="connsiteY3" fmla="*/ 2060922 h 2288141"/>
                <a:gd name="connsiteX4" fmla="*/ 3025670 w 3416332"/>
                <a:gd name="connsiteY4" fmla="*/ 1034640 h 2288141"/>
                <a:gd name="connsiteX5" fmla="*/ 1999318 w 3416332"/>
                <a:gd name="connsiteY5" fmla="*/ 603407 h 2288141"/>
                <a:gd name="connsiteX6" fmla="*/ 1762430 w 3416332"/>
                <a:gd name="connsiteY6" fmla="*/ 753897 h 2288141"/>
                <a:gd name="connsiteX7" fmla="*/ 1762016 w 3416332"/>
                <a:gd name="connsiteY7" fmla="*/ 754311 h 2288141"/>
                <a:gd name="connsiteX8" fmla="*/ 1725758 w 3416332"/>
                <a:gd name="connsiteY8" fmla="*/ 790224 h 2288141"/>
                <a:gd name="connsiteX9" fmla="*/ 1725274 w 3416332"/>
                <a:gd name="connsiteY9" fmla="*/ 790777 h 2288141"/>
                <a:gd name="connsiteX10" fmla="*/ 1724860 w 3416332"/>
                <a:gd name="connsiteY10" fmla="*/ 791122 h 2288141"/>
                <a:gd name="connsiteX11" fmla="*/ 1209301 w 3416332"/>
                <a:gd name="connsiteY11" fmla="*/ 1067790 h 2288141"/>
                <a:gd name="connsiteX12" fmla="*/ 522465 w 3416332"/>
                <a:gd name="connsiteY12" fmla="*/ 1009431 h 2288141"/>
                <a:gd name="connsiteX13" fmla="*/ 0 w 3416332"/>
                <a:gd name="connsiteY13" fmla="*/ 559690 h 2288141"/>
                <a:gd name="connsiteX14" fmla="*/ 168929 w 3416332"/>
                <a:gd name="connsiteY14" fmla="*/ 0 h 2288141"/>
                <a:gd name="connsiteX15" fmla="*/ 651061 w 3416332"/>
                <a:gd name="connsiteY15" fmla="*/ 703342 h 2288141"/>
                <a:gd name="connsiteX16" fmla="*/ 1489491 w 3416332"/>
                <a:gd name="connsiteY16" fmla="*/ 556651 h 2288141"/>
                <a:gd name="connsiteX17" fmla="*/ 1489837 w 3416332"/>
                <a:gd name="connsiteY17" fmla="*/ 556306 h 2288141"/>
                <a:gd name="connsiteX18" fmla="*/ 1489975 w 3416332"/>
                <a:gd name="connsiteY18" fmla="*/ 556237 h 2288141"/>
                <a:gd name="connsiteX19" fmla="*/ 1528927 w 3416332"/>
                <a:gd name="connsiteY19" fmla="*/ 517700 h 2288141"/>
                <a:gd name="connsiteX20" fmla="*/ 1529134 w 3416332"/>
                <a:gd name="connsiteY20" fmla="*/ 517492 h 2288141"/>
                <a:gd name="connsiteX21" fmla="*/ 1873829 w 3416332"/>
                <a:gd name="connsiteY21" fmla="*/ 296075 h 2288141"/>
                <a:gd name="connsiteX22" fmla="*/ 2043656 w 3416332"/>
                <a:gd name="connsiteY22" fmla="*/ 241860 h 2288141"/>
                <a:gd name="connsiteX23" fmla="*/ 3333002 w 3416332"/>
                <a:gd name="connsiteY23" fmla="*/ 909151 h 2288141"/>
                <a:gd name="connsiteX24" fmla="*/ 2879048 w 3416332"/>
                <a:gd name="connsiteY24" fmla="*/ 2288141 h 2288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416332" h="2288141">
                  <a:moveTo>
                    <a:pt x="2879048" y="2288141"/>
                  </a:moveTo>
                  <a:cubicBezTo>
                    <a:pt x="2829322" y="2257201"/>
                    <a:pt x="2776489" y="2229782"/>
                    <a:pt x="2720754" y="2206370"/>
                  </a:cubicBezTo>
                  <a:cubicBezTo>
                    <a:pt x="2589465" y="2151188"/>
                    <a:pt x="2453755" y="2122941"/>
                    <a:pt x="2319496" y="2119143"/>
                  </a:cubicBezTo>
                  <a:cubicBezTo>
                    <a:pt x="2411419" y="2116518"/>
                    <a:pt x="2504379" y="2097733"/>
                    <a:pt x="2594437" y="2060922"/>
                  </a:cubicBezTo>
                  <a:cubicBezTo>
                    <a:pt x="2996870" y="1896620"/>
                    <a:pt x="3189971" y="1437072"/>
                    <a:pt x="3025670" y="1034640"/>
                  </a:cubicBezTo>
                  <a:cubicBezTo>
                    <a:pt x="2861299" y="632138"/>
                    <a:pt x="2401819" y="439105"/>
                    <a:pt x="1999318" y="603407"/>
                  </a:cubicBezTo>
                  <a:cubicBezTo>
                    <a:pt x="1909328" y="640149"/>
                    <a:pt x="1829836" y="691601"/>
                    <a:pt x="1762430" y="753897"/>
                  </a:cubicBezTo>
                  <a:cubicBezTo>
                    <a:pt x="1762292" y="754104"/>
                    <a:pt x="1762154" y="754173"/>
                    <a:pt x="1762016" y="754311"/>
                  </a:cubicBezTo>
                  <a:cubicBezTo>
                    <a:pt x="1749515" y="765914"/>
                    <a:pt x="1737360" y="777862"/>
                    <a:pt x="1725758" y="790224"/>
                  </a:cubicBezTo>
                  <a:cubicBezTo>
                    <a:pt x="1725619" y="790431"/>
                    <a:pt x="1725481" y="790569"/>
                    <a:pt x="1725274" y="790777"/>
                  </a:cubicBezTo>
                  <a:cubicBezTo>
                    <a:pt x="1725136" y="790845"/>
                    <a:pt x="1724998" y="790984"/>
                    <a:pt x="1724860" y="791122"/>
                  </a:cubicBezTo>
                  <a:cubicBezTo>
                    <a:pt x="1579895" y="928075"/>
                    <a:pt x="1401297" y="1023037"/>
                    <a:pt x="1209301" y="1067790"/>
                  </a:cubicBezTo>
                  <a:cubicBezTo>
                    <a:pt x="987676" y="1119518"/>
                    <a:pt x="748302" y="1104325"/>
                    <a:pt x="522465" y="1009431"/>
                  </a:cubicBezTo>
                  <a:cubicBezTo>
                    <a:pt x="296559" y="914538"/>
                    <a:pt x="118168" y="754173"/>
                    <a:pt x="0" y="559690"/>
                  </a:cubicBezTo>
                  <a:cubicBezTo>
                    <a:pt x="104078" y="392419"/>
                    <a:pt x="163197" y="199110"/>
                    <a:pt x="168929" y="0"/>
                  </a:cubicBezTo>
                  <a:cubicBezTo>
                    <a:pt x="177631" y="298976"/>
                    <a:pt x="357334" y="579926"/>
                    <a:pt x="651061" y="703342"/>
                  </a:cubicBezTo>
                  <a:cubicBezTo>
                    <a:pt x="944235" y="826551"/>
                    <a:pt x="1269870" y="758731"/>
                    <a:pt x="1489491" y="556651"/>
                  </a:cubicBezTo>
                  <a:cubicBezTo>
                    <a:pt x="1489630" y="556513"/>
                    <a:pt x="1489698" y="556444"/>
                    <a:pt x="1489837" y="556306"/>
                  </a:cubicBezTo>
                  <a:cubicBezTo>
                    <a:pt x="1489837" y="556306"/>
                    <a:pt x="1489975" y="556306"/>
                    <a:pt x="1489975" y="556237"/>
                  </a:cubicBezTo>
                  <a:cubicBezTo>
                    <a:pt x="1503373" y="543875"/>
                    <a:pt x="1516357" y="531029"/>
                    <a:pt x="1528927" y="517700"/>
                  </a:cubicBezTo>
                  <a:lnTo>
                    <a:pt x="1529134" y="517492"/>
                  </a:lnTo>
                  <a:cubicBezTo>
                    <a:pt x="1626582" y="425569"/>
                    <a:pt x="1742333" y="349737"/>
                    <a:pt x="1873829" y="296075"/>
                  </a:cubicBezTo>
                  <a:cubicBezTo>
                    <a:pt x="1929840" y="273215"/>
                    <a:pt x="1986541" y="255189"/>
                    <a:pt x="2043656" y="241860"/>
                  </a:cubicBezTo>
                  <a:cubicBezTo>
                    <a:pt x="2569851" y="118927"/>
                    <a:pt x="3122220" y="392902"/>
                    <a:pt x="3333002" y="909151"/>
                  </a:cubicBezTo>
                  <a:cubicBezTo>
                    <a:pt x="3543784" y="1425470"/>
                    <a:pt x="3341013" y="2007674"/>
                    <a:pt x="2879048" y="2288141"/>
                  </a:cubicBezTo>
                  <a:close/>
                </a:path>
              </a:pathLst>
            </a:custGeom>
            <a:solidFill>
              <a:srgbClr val="518FCF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9B60FAA-270D-30BF-DB2E-428C7A90B4D5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438C800-7AFF-E71C-9548-1D0A1DCBE9B6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5B17CA1-73AD-D2AB-F562-845413599CDC}"/>
                </a:ext>
              </a:extLst>
            </p:cNvPr>
            <p:cNvSpPr/>
            <p:nvPr/>
          </p:nvSpPr>
          <p:spPr>
            <a:xfrm>
              <a:off x="6083590" y="3435494"/>
              <a:ext cx="1858077" cy="2774807"/>
            </a:xfrm>
            <a:custGeom>
              <a:avLst/>
              <a:gdLst>
                <a:gd name="connsiteX0" fmla="*/ 2046281 w 2287657"/>
                <a:gd name="connsiteY0" fmla="*/ 2043656 h 3416332"/>
                <a:gd name="connsiteX1" fmla="*/ 1378990 w 2287657"/>
                <a:gd name="connsiteY1" fmla="*/ 3333002 h 3416332"/>
                <a:gd name="connsiteX2" fmla="*/ 0 w 2287657"/>
                <a:gd name="connsiteY2" fmla="*/ 2879048 h 3416332"/>
                <a:gd name="connsiteX3" fmla="*/ 81771 w 2287657"/>
                <a:gd name="connsiteY3" fmla="*/ 2720754 h 3416332"/>
                <a:gd name="connsiteX4" fmla="*/ 168929 w 2287657"/>
                <a:gd name="connsiteY4" fmla="*/ 2319427 h 3416332"/>
                <a:gd name="connsiteX5" fmla="*/ 227219 w 2287657"/>
                <a:gd name="connsiteY5" fmla="*/ 2594437 h 3416332"/>
                <a:gd name="connsiteX6" fmla="*/ 1253502 w 2287657"/>
                <a:gd name="connsiteY6" fmla="*/ 3025670 h 3416332"/>
                <a:gd name="connsiteX7" fmla="*/ 1684734 w 2287657"/>
                <a:gd name="connsiteY7" fmla="*/ 1999318 h 3416332"/>
                <a:gd name="connsiteX8" fmla="*/ 1534590 w 2287657"/>
                <a:gd name="connsiteY8" fmla="*/ 1762845 h 3416332"/>
                <a:gd name="connsiteX9" fmla="*/ 1534521 w 2287657"/>
                <a:gd name="connsiteY9" fmla="*/ 1762776 h 3416332"/>
                <a:gd name="connsiteX10" fmla="*/ 1497019 w 2287657"/>
                <a:gd name="connsiteY10" fmla="*/ 1724860 h 3416332"/>
                <a:gd name="connsiteX11" fmla="*/ 1496743 w 2287657"/>
                <a:gd name="connsiteY11" fmla="*/ 1724583 h 3416332"/>
                <a:gd name="connsiteX12" fmla="*/ 1220282 w 2287657"/>
                <a:gd name="connsiteY12" fmla="*/ 1209301 h 3416332"/>
                <a:gd name="connsiteX13" fmla="*/ 1278710 w 2287657"/>
                <a:gd name="connsiteY13" fmla="*/ 522465 h 3416332"/>
                <a:gd name="connsiteX14" fmla="*/ 1728451 w 2287657"/>
                <a:gd name="connsiteY14" fmla="*/ 0 h 3416332"/>
                <a:gd name="connsiteX15" fmla="*/ 2287658 w 2287657"/>
                <a:gd name="connsiteY15" fmla="*/ 168929 h 3416332"/>
                <a:gd name="connsiteX16" fmla="*/ 1584799 w 2287657"/>
                <a:gd name="connsiteY16" fmla="*/ 651061 h 3416332"/>
                <a:gd name="connsiteX17" fmla="*/ 1731904 w 2287657"/>
                <a:gd name="connsiteY17" fmla="*/ 1489975 h 3416332"/>
                <a:gd name="connsiteX18" fmla="*/ 1732042 w 2287657"/>
                <a:gd name="connsiteY18" fmla="*/ 1490113 h 3416332"/>
                <a:gd name="connsiteX19" fmla="*/ 1770511 w 2287657"/>
                <a:gd name="connsiteY19" fmla="*/ 1528996 h 3416332"/>
                <a:gd name="connsiteX20" fmla="*/ 1770648 w 2287657"/>
                <a:gd name="connsiteY20" fmla="*/ 1529134 h 3416332"/>
                <a:gd name="connsiteX21" fmla="*/ 1992066 w 2287657"/>
                <a:gd name="connsiteY21" fmla="*/ 1873829 h 3416332"/>
                <a:gd name="connsiteX22" fmla="*/ 2046281 w 2287657"/>
                <a:gd name="connsiteY22" fmla="*/ 2043656 h 341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87657" h="3416332">
                  <a:moveTo>
                    <a:pt x="2046281" y="2043656"/>
                  </a:moveTo>
                  <a:cubicBezTo>
                    <a:pt x="2169145" y="2569851"/>
                    <a:pt x="1895239" y="3122220"/>
                    <a:pt x="1378990" y="3333002"/>
                  </a:cubicBezTo>
                  <a:cubicBezTo>
                    <a:pt x="862672" y="3543784"/>
                    <a:pt x="280467" y="3341013"/>
                    <a:pt x="0" y="2879048"/>
                  </a:cubicBezTo>
                  <a:cubicBezTo>
                    <a:pt x="30940" y="2829322"/>
                    <a:pt x="58359" y="2776489"/>
                    <a:pt x="81771" y="2720754"/>
                  </a:cubicBezTo>
                  <a:cubicBezTo>
                    <a:pt x="136884" y="2589534"/>
                    <a:pt x="165131" y="2453617"/>
                    <a:pt x="168929" y="2319427"/>
                  </a:cubicBezTo>
                  <a:cubicBezTo>
                    <a:pt x="171554" y="2411350"/>
                    <a:pt x="190408" y="2504310"/>
                    <a:pt x="227219" y="2594437"/>
                  </a:cubicBezTo>
                  <a:cubicBezTo>
                    <a:pt x="391520" y="2996870"/>
                    <a:pt x="851069" y="3189971"/>
                    <a:pt x="1253502" y="3025670"/>
                  </a:cubicBezTo>
                  <a:cubicBezTo>
                    <a:pt x="1655934" y="2861299"/>
                    <a:pt x="1849036" y="2401819"/>
                    <a:pt x="1684734" y="1999318"/>
                  </a:cubicBezTo>
                  <a:cubicBezTo>
                    <a:pt x="1648061" y="1909466"/>
                    <a:pt x="1596747" y="1830182"/>
                    <a:pt x="1534590" y="1762845"/>
                  </a:cubicBezTo>
                  <a:lnTo>
                    <a:pt x="1534521" y="1762776"/>
                  </a:lnTo>
                  <a:cubicBezTo>
                    <a:pt x="1522434" y="1749653"/>
                    <a:pt x="1509934" y="1737084"/>
                    <a:pt x="1497019" y="1724860"/>
                  </a:cubicBezTo>
                  <a:cubicBezTo>
                    <a:pt x="1496950" y="1724791"/>
                    <a:pt x="1496812" y="1724722"/>
                    <a:pt x="1496743" y="1724583"/>
                  </a:cubicBezTo>
                  <a:cubicBezTo>
                    <a:pt x="1359928" y="1579688"/>
                    <a:pt x="1265035" y="1401159"/>
                    <a:pt x="1220282" y="1209301"/>
                  </a:cubicBezTo>
                  <a:cubicBezTo>
                    <a:pt x="1168623" y="987676"/>
                    <a:pt x="1183817" y="748302"/>
                    <a:pt x="1278710" y="522465"/>
                  </a:cubicBezTo>
                  <a:cubicBezTo>
                    <a:pt x="1373603" y="296559"/>
                    <a:pt x="1533968" y="118168"/>
                    <a:pt x="1728451" y="0"/>
                  </a:cubicBezTo>
                  <a:cubicBezTo>
                    <a:pt x="1895584" y="103941"/>
                    <a:pt x="2088686" y="163128"/>
                    <a:pt x="2287658" y="168929"/>
                  </a:cubicBezTo>
                  <a:cubicBezTo>
                    <a:pt x="1988889" y="177839"/>
                    <a:pt x="1708146" y="357472"/>
                    <a:pt x="1584799" y="651061"/>
                  </a:cubicBezTo>
                  <a:cubicBezTo>
                    <a:pt x="1461521" y="944443"/>
                    <a:pt x="1529479" y="1270353"/>
                    <a:pt x="1731904" y="1489975"/>
                  </a:cubicBezTo>
                  <a:cubicBezTo>
                    <a:pt x="1731950" y="1490021"/>
                    <a:pt x="1731996" y="1490067"/>
                    <a:pt x="1732042" y="1490113"/>
                  </a:cubicBezTo>
                  <a:cubicBezTo>
                    <a:pt x="1744404" y="1503511"/>
                    <a:pt x="1757181" y="1516495"/>
                    <a:pt x="1770511" y="1528996"/>
                  </a:cubicBezTo>
                  <a:cubicBezTo>
                    <a:pt x="1770580" y="1528996"/>
                    <a:pt x="1770648" y="1529065"/>
                    <a:pt x="1770648" y="1529134"/>
                  </a:cubicBezTo>
                  <a:cubicBezTo>
                    <a:pt x="1862572" y="1626582"/>
                    <a:pt x="1938404" y="1742333"/>
                    <a:pt x="1992066" y="1873829"/>
                  </a:cubicBezTo>
                  <a:cubicBezTo>
                    <a:pt x="2014926" y="1929840"/>
                    <a:pt x="2032952" y="1986541"/>
                    <a:pt x="2046281" y="2043656"/>
                  </a:cubicBezTo>
                  <a:close/>
                </a:path>
              </a:pathLst>
            </a:custGeom>
            <a:solidFill>
              <a:srgbClr val="518FCF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E50F10B0-B1D0-0570-E791-167DBA1BCA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A8EC15F8-D329-D256-2C22-ED925D3B8A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027320A2-9951-EAFD-43F7-753034194D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36190758-E207-83F0-3956-B84AC2C5D8A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573DB7F6-151C-08FF-CC4B-569B347DFCD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7470EFAE-9B02-1C31-9D0D-EF60C47F89C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8066CE8F-0FC8-9DB9-EDC5-3F39D931154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BF2E3E36-F55C-49CC-D0D4-7776C1F3959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626821B2-0657-F867-2738-F11E614C9B51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5839601-27C0-F752-4B2E-441520EC25D9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EBBEE05-FA46-7F1D-D69C-E366A1B6378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256AD519-86DF-5AB4-C54F-9AB9A0275780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2B052A2-7C09-516E-79CE-FF7477DBABD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9EFAB3D-F67A-8DC0-204D-ACB12810E7C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5786D904-AAD0-A21A-714E-1540F7F7F4E4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7075E7B-D42A-0906-FFE1-B61A5B8E2907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464C6C8-86BC-D2C5-EA2D-F857D58F6C7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D2A18D06-C6DD-B78C-D3B0-A764CF2302D9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A096173-7F7B-0856-ED57-387921EBA9AA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D434E94-4E50-69A2-CB3A-8DE46E6540F8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98D72EDD-D1C1-3E18-1BE8-73176763A3FC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C022BD7-9ABD-FCF0-E3DE-06C8ADF216C7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A1DCDA3-FF30-28D8-B231-78ED6D89548C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CD02EBA5-824F-394C-BADD-5D53A4E188FB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40FA590-08FC-2E57-ED64-DD10B0827942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3329A96-505C-366F-D39A-5C93FE2E74B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9926F5F0-2BBA-9290-89CF-A4000D69C641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651131A-52D6-77FA-D2CA-6944AD36B358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FF596FA-F627-3BD4-B095-2E8EAB4A8AB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EC014272-83EC-5710-8E02-7A012435DCB3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6A8729E-E662-A4B5-14DC-57864553CDFB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9975704C-A9AB-ED72-77FE-BE3CD429490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7262583-ED7A-C634-6D0C-60E4E825A1D3}"/>
              </a:ext>
            </a:extLst>
          </p:cNvPr>
          <p:cNvGrpSpPr/>
          <p:nvPr/>
        </p:nvGrpSpPr>
        <p:grpSpPr>
          <a:xfrm rot="1365405">
            <a:off x="1664962" y="-1015850"/>
            <a:ext cx="8866572" cy="8866572"/>
            <a:chOff x="1362075" y="-1304925"/>
            <a:chExt cx="9467850" cy="946785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49E9299-5D8E-C1C5-1E60-36F8625205F5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9872628-BD42-F627-06A5-2BACE0967B06}"/>
                </a:ext>
              </a:extLst>
            </p:cNvPr>
            <p:cNvSpPr/>
            <p:nvPr/>
          </p:nvSpPr>
          <p:spPr>
            <a:xfrm>
              <a:off x="4402710" y="4391811"/>
              <a:ext cx="2896562" cy="1810655"/>
            </a:xfrm>
            <a:custGeom>
              <a:avLst/>
              <a:gdLst>
                <a:gd name="connsiteX0" fmla="*/ 3566237 w 3566236"/>
                <a:gd name="connsiteY0" fmla="*/ 547170 h 2229272"/>
                <a:gd name="connsiteX1" fmla="*/ 2727875 w 3566236"/>
                <a:gd name="connsiteY1" fmla="*/ 390672 h 2229272"/>
                <a:gd name="connsiteX2" fmla="*/ 2238699 w 3566236"/>
                <a:gd name="connsiteY2" fmla="*/ 1089318 h 2229272"/>
                <a:gd name="connsiteX3" fmla="*/ 2238699 w 3566236"/>
                <a:gd name="connsiteY3" fmla="*/ 1089525 h 2229272"/>
                <a:gd name="connsiteX4" fmla="*/ 2238699 w 3566236"/>
                <a:gd name="connsiteY4" fmla="*/ 1089802 h 2229272"/>
                <a:gd name="connsiteX5" fmla="*/ 2238699 w 3566236"/>
                <a:gd name="connsiteY5" fmla="*/ 1089871 h 2229272"/>
                <a:gd name="connsiteX6" fmla="*/ 2238423 w 3566236"/>
                <a:gd name="connsiteY6" fmla="*/ 1142013 h 2229272"/>
                <a:gd name="connsiteX7" fmla="*/ 2151265 w 3566236"/>
                <a:gd name="connsiteY7" fmla="*/ 1543341 h 2229272"/>
                <a:gd name="connsiteX8" fmla="*/ 2069494 w 3566236"/>
                <a:gd name="connsiteY8" fmla="*/ 1701635 h 2229272"/>
                <a:gd name="connsiteX9" fmla="*/ 685946 w 3566236"/>
                <a:gd name="connsiteY9" fmla="*/ 2141638 h 2229272"/>
                <a:gd name="connsiteX10" fmla="*/ 31777 w 3566236"/>
                <a:gd name="connsiteY10" fmla="*/ 845593 h 2229272"/>
                <a:gd name="connsiteX11" fmla="*/ 201604 w 3566236"/>
                <a:gd name="connsiteY11" fmla="*/ 791378 h 2229272"/>
                <a:gd name="connsiteX12" fmla="*/ 546299 w 3566236"/>
                <a:gd name="connsiteY12" fmla="*/ 569961 h 2229272"/>
                <a:gd name="connsiteX13" fmla="*/ 393738 w 3566236"/>
                <a:gd name="connsiteY13" fmla="*/ 804915 h 2229272"/>
                <a:gd name="connsiteX14" fmla="*/ 814542 w 3566236"/>
                <a:gd name="connsiteY14" fmla="*/ 1835548 h 2229272"/>
                <a:gd name="connsiteX15" fmla="*/ 1845176 w 3566236"/>
                <a:gd name="connsiteY15" fmla="*/ 1414745 h 2229272"/>
                <a:gd name="connsiteX16" fmla="*/ 1906159 w 3566236"/>
                <a:gd name="connsiteY16" fmla="*/ 1140839 h 2229272"/>
                <a:gd name="connsiteX17" fmla="*/ 1906159 w 3566236"/>
                <a:gd name="connsiteY17" fmla="*/ 1140356 h 2229272"/>
                <a:gd name="connsiteX18" fmla="*/ 1906504 w 3566236"/>
                <a:gd name="connsiteY18" fmla="*/ 1087454 h 2229272"/>
                <a:gd name="connsiteX19" fmla="*/ 1906504 w 3566236"/>
                <a:gd name="connsiteY19" fmla="*/ 1086970 h 2229272"/>
                <a:gd name="connsiteX20" fmla="*/ 2075433 w 3566236"/>
                <a:gd name="connsiteY20" fmla="*/ 527832 h 2229272"/>
                <a:gd name="connsiteX21" fmla="*/ 2602387 w 3566236"/>
                <a:gd name="connsiteY21" fmla="*/ 83340 h 2229272"/>
                <a:gd name="connsiteX22" fmla="*/ 3289776 w 3566236"/>
                <a:gd name="connsiteY22" fmla="*/ 31888 h 2229272"/>
                <a:gd name="connsiteX23" fmla="*/ 3566237 w 3566236"/>
                <a:gd name="connsiteY23" fmla="*/ 547170 h 2229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566236" h="2229272">
                  <a:moveTo>
                    <a:pt x="3566237" y="547170"/>
                  </a:moveTo>
                  <a:cubicBezTo>
                    <a:pt x="3348687" y="341844"/>
                    <a:pt x="3022915" y="270226"/>
                    <a:pt x="2727875" y="390672"/>
                  </a:cubicBezTo>
                  <a:cubicBezTo>
                    <a:pt x="2432837" y="511188"/>
                    <a:pt x="2250302" y="790342"/>
                    <a:pt x="2238699" y="1089318"/>
                  </a:cubicBezTo>
                  <a:lnTo>
                    <a:pt x="2238699" y="1089525"/>
                  </a:lnTo>
                  <a:cubicBezTo>
                    <a:pt x="2238630" y="1089595"/>
                    <a:pt x="2238630" y="1089732"/>
                    <a:pt x="2238699" y="1089802"/>
                  </a:cubicBezTo>
                  <a:lnTo>
                    <a:pt x="2238699" y="1089871"/>
                  </a:lnTo>
                  <a:cubicBezTo>
                    <a:pt x="2238008" y="1107206"/>
                    <a:pt x="2237939" y="1124609"/>
                    <a:pt x="2238423" y="1142013"/>
                  </a:cubicBezTo>
                  <a:cubicBezTo>
                    <a:pt x="2234624" y="1276204"/>
                    <a:pt x="2206377" y="1412120"/>
                    <a:pt x="2151265" y="1543341"/>
                  </a:cubicBezTo>
                  <a:cubicBezTo>
                    <a:pt x="2127852" y="1599075"/>
                    <a:pt x="2100434" y="1651909"/>
                    <a:pt x="2069494" y="1701635"/>
                  </a:cubicBezTo>
                  <a:cubicBezTo>
                    <a:pt x="1784331" y="2160699"/>
                    <a:pt x="1200054" y="2357599"/>
                    <a:pt x="685946" y="2141638"/>
                  </a:cubicBezTo>
                  <a:cubicBezTo>
                    <a:pt x="171837" y="1925607"/>
                    <a:pt x="-96474" y="1370545"/>
                    <a:pt x="31777" y="845593"/>
                  </a:cubicBezTo>
                  <a:cubicBezTo>
                    <a:pt x="88892" y="832264"/>
                    <a:pt x="145593" y="814239"/>
                    <a:pt x="201604" y="791378"/>
                  </a:cubicBezTo>
                  <a:cubicBezTo>
                    <a:pt x="333101" y="737716"/>
                    <a:pt x="448851" y="661884"/>
                    <a:pt x="546299" y="569961"/>
                  </a:cubicBezTo>
                  <a:cubicBezTo>
                    <a:pt x="483452" y="636676"/>
                    <a:pt x="431309" y="715478"/>
                    <a:pt x="393738" y="804915"/>
                  </a:cubicBezTo>
                  <a:cubicBezTo>
                    <a:pt x="225361" y="1205690"/>
                    <a:pt x="413767" y="1667172"/>
                    <a:pt x="814542" y="1835548"/>
                  </a:cubicBezTo>
                  <a:cubicBezTo>
                    <a:pt x="1215317" y="2003925"/>
                    <a:pt x="1676799" y="1815520"/>
                    <a:pt x="1845176" y="1414745"/>
                  </a:cubicBezTo>
                  <a:cubicBezTo>
                    <a:pt x="1882815" y="1325170"/>
                    <a:pt x="1902636" y="1232556"/>
                    <a:pt x="1906159" y="1140839"/>
                  </a:cubicBezTo>
                  <a:lnTo>
                    <a:pt x="1906159" y="1140356"/>
                  </a:lnTo>
                  <a:cubicBezTo>
                    <a:pt x="1906918" y="1122676"/>
                    <a:pt x="1906987" y="1105065"/>
                    <a:pt x="1906504" y="1087454"/>
                  </a:cubicBezTo>
                  <a:cubicBezTo>
                    <a:pt x="1906435" y="1087315"/>
                    <a:pt x="1906435" y="1087108"/>
                    <a:pt x="1906504" y="1086970"/>
                  </a:cubicBezTo>
                  <a:cubicBezTo>
                    <a:pt x="1912305" y="888067"/>
                    <a:pt x="1971423" y="694966"/>
                    <a:pt x="2075433" y="527832"/>
                  </a:cubicBezTo>
                  <a:cubicBezTo>
                    <a:pt x="2195466" y="334524"/>
                    <a:pt x="2375583" y="175954"/>
                    <a:pt x="2602387" y="83340"/>
                  </a:cubicBezTo>
                  <a:cubicBezTo>
                    <a:pt x="2829192" y="-9274"/>
                    <a:pt x="3068704" y="-22051"/>
                    <a:pt x="3289776" y="31888"/>
                  </a:cubicBezTo>
                  <a:cubicBezTo>
                    <a:pt x="3334529" y="223746"/>
                    <a:pt x="3429422" y="402275"/>
                    <a:pt x="3566237" y="54717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Lato" panose="020F0502020204030203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7347447-276B-214F-6A86-70830FA2EF53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96E24128-18EE-3FFA-F065-59DEC33197FA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3A7D840-904E-D1A5-411C-B71BC8969957}"/>
                </a:ext>
              </a:extLst>
            </p:cNvPr>
            <p:cNvSpPr/>
            <p:nvPr/>
          </p:nvSpPr>
          <p:spPr>
            <a:xfrm>
              <a:off x="3321409" y="1735710"/>
              <a:ext cx="1810689" cy="2896057"/>
            </a:xfrm>
            <a:custGeom>
              <a:avLst/>
              <a:gdLst>
                <a:gd name="connsiteX0" fmla="*/ 2197426 w 2229313"/>
                <a:gd name="connsiteY0" fmla="*/ 3289776 h 3565614"/>
                <a:gd name="connsiteX1" fmla="*/ 1682696 w 2229313"/>
                <a:gd name="connsiteY1" fmla="*/ 3565615 h 3565614"/>
                <a:gd name="connsiteX2" fmla="*/ 1838572 w 2229313"/>
                <a:gd name="connsiteY2" fmla="*/ 2727875 h 3565614"/>
                <a:gd name="connsiteX3" fmla="*/ 1139857 w 2229313"/>
                <a:gd name="connsiteY3" fmla="*/ 2238699 h 3565614"/>
                <a:gd name="connsiteX4" fmla="*/ 1139443 w 2229313"/>
                <a:gd name="connsiteY4" fmla="*/ 2238699 h 3565614"/>
                <a:gd name="connsiteX5" fmla="*/ 1087300 w 2229313"/>
                <a:gd name="connsiteY5" fmla="*/ 2238423 h 3565614"/>
                <a:gd name="connsiteX6" fmla="*/ 685972 w 2229313"/>
                <a:gd name="connsiteY6" fmla="*/ 2151265 h 3565614"/>
                <a:gd name="connsiteX7" fmla="*/ 527679 w 2229313"/>
                <a:gd name="connsiteY7" fmla="*/ 2069494 h 3565614"/>
                <a:gd name="connsiteX8" fmla="*/ 87676 w 2229313"/>
                <a:gd name="connsiteY8" fmla="*/ 685946 h 3565614"/>
                <a:gd name="connsiteX9" fmla="*/ 1383720 w 2229313"/>
                <a:gd name="connsiteY9" fmla="*/ 31777 h 3565614"/>
                <a:gd name="connsiteX10" fmla="*/ 1437935 w 2229313"/>
                <a:gd name="connsiteY10" fmla="*/ 201604 h 3565614"/>
                <a:gd name="connsiteX11" fmla="*/ 1659353 w 2229313"/>
                <a:gd name="connsiteY11" fmla="*/ 546299 h 3565614"/>
                <a:gd name="connsiteX12" fmla="*/ 1424399 w 2229313"/>
                <a:gd name="connsiteY12" fmla="*/ 393738 h 3565614"/>
                <a:gd name="connsiteX13" fmla="*/ 393765 w 2229313"/>
                <a:gd name="connsiteY13" fmla="*/ 814542 h 3565614"/>
                <a:gd name="connsiteX14" fmla="*/ 814569 w 2229313"/>
                <a:gd name="connsiteY14" fmla="*/ 1845176 h 3565614"/>
                <a:gd name="connsiteX15" fmla="*/ 1088474 w 2229313"/>
                <a:gd name="connsiteY15" fmla="*/ 1906159 h 3565614"/>
                <a:gd name="connsiteX16" fmla="*/ 1141860 w 2229313"/>
                <a:gd name="connsiteY16" fmla="*/ 1906504 h 3565614"/>
                <a:gd name="connsiteX17" fmla="*/ 1701481 w 2229313"/>
                <a:gd name="connsiteY17" fmla="*/ 2075433 h 3565614"/>
                <a:gd name="connsiteX18" fmla="*/ 2145974 w 2229313"/>
                <a:gd name="connsiteY18" fmla="*/ 2602387 h 3565614"/>
                <a:gd name="connsiteX19" fmla="*/ 2197426 w 2229313"/>
                <a:gd name="connsiteY19" fmla="*/ 3289776 h 3565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29313" h="3565614">
                  <a:moveTo>
                    <a:pt x="2197426" y="3289776"/>
                  </a:moveTo>
                  <a:cubicBezTo>
                    <a:pt x="2005844" y="3334391"/>
                    <a:pt x="1827522" y="3429146"/>
                    <a:pt x="1682696" y="3565615"/>
                  </a:cubicBezTo>
                  <a:cubicBezTo>
                    <a:pt x="1887607" y="3347996"/>
                    <a:pt x="1958950" y="3022638"/>
                    <a:pt x="1838572" y="2727875"/>
                  </a:cubicBezTo>
                  <a:cubicBezTo>
                    <a:pt x="1718126" y="2432767"/>
                    <a:pt x="1438902" y="2250233"/>
                    <a:pt x="1139857" y="2238699"/>
                  </a:cubicBezTo>
                  <a:lnTo>
                    <a:pt x="1139443" y="2238699"/>
                  </a:lnTo>
                  <a:cubicBezTo>
                    <a:pt x="1122108" y="2238008"/>
                    <a:pt x="1104704" y="2237939"/>
                    <a:pt x="1087300" y="2238423"/>
                  </a:cubicBezTo>
                  <a:cubicBezTo>
                    <a:pt x="953041" y="2234624"/>
                    <a:pt x="817193" y="2206377"/>
                    <a:pt x="685972" y="2151265"/>
                  </a:cubicBezTo>
                  <a:cubicBezTo>
                    <a:pt x="630238" y="2127852"/>
                    <a:pt x="577405" y="2100503"/>
                    <a:pt x="527679" y="2069494"/>
                  </a:cubicBezTo>
                  <a:cubicBezTo>
                    <a:pt x="68545" y="1784400"/>
                    <a:pt x="-128355" y="1200054"/>
                    <a:pt x="87676" y="685946"/>
                  </a:cubicBezTo>
                  <a:cubicBezTo>
                    <a:pt x="303706" y="171837"/>
                    <a:pt x="858769" y="-96474"/>
                    <a:pt x="1383720" y="31777"/>
                  </a:cubicBezTo>
                  <a:cubicBezTo>
                    <a:pt x="1397050" y="88892"/>
                    <a:pt x="1415075" y="145593"/>
                    <a:pt x="1437935" y="201604"/>
                  </a:cubicBezTo>
                  <a:cubicBezTo>
                    <a:pt x="1491598" y="333101"/>
                    <a:pt x="1567429" y="448851"/>
                    <a:pt x="1659353" y="546299"/>
                  </a:cubicBezTo>
                  <a:cubicBezTo>
                    <a:pt x="1592637" y="483452"/>
                    <a:pt x="1513836" y="431309"/>
                    <a:pt x="1424399" y="393738"/>
                  </a:cubicBezTo>
                  <a:cubicBezTo>
                    <a:pt x="1023624" y="225361"/>
                    <a:pt x="562142" y="413767"/>
                    <a:pt x="393765" y="814542"/>
                  </a:cubicBezTo>
                  <a:cubicBezTo>
                    <a:pt x="225388" y="1215317"/>
                    <a:pt x="413793" y="1676799"/>
                    <a:pt x="814569" y="1845176"/>
                  </a:cubicBezTo>
                  <a:cubicBezTo>
                    <a:pt x="904144" y="1882815"/>
                    <a:pt x="996758" y="1902636"/>
                    <a:pt x="1088474" y="1906159"/>
                  </a:cubicBezTo>
                  <a:cubicBezTo>
                    <a:pt x="1106293" y="1906918"/>
                    <a:pt x="1124111" y="1906987"/>
                    <a:pt x="1141860" y="1906504"/>
                  </a:cubicBezTo>
                  <a:cubicBezTo>
                    <a:pt x="1340970" y="1912236"/>
                    <a:pt x="1534210" y="1971355"/>
                    <a:pt x="1701481" y="2075433"/>
                  </a:cubicBezTo>
                  <a:cubicBezTo>
                    <a:pt x="1894790" y="2195466"/>
                    <a:pt x="2053360" y="2375583"/>
                    <a:pt x="2145974" y="2602387"/>
                  </a:cubicBezTo>
                  <a:cubicBezTo>
                    <a:pt x="2238588" y="2829192"/>
                    <a:pt x="2251365" y="3068704"/>
                    <a:pt x="2197426" y="3289776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DBD361E-BB5F-459A-2FD1-29C4F8FFCB87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6C0E22E-66AE-4EC1-0CA7-18BB6994E7F9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14D2CCD-09C2-EA57-E3D0-48B720D9FC5C}"/>
                </a:ext>
              </a:extLst>
            </p:cNvPr>
            <p:cNvSpPr/>
            <p:nvPr/>
          </p:nvSpPr>
          <p:spPr>
            <a:xfrm>
              <a:off x="4892029" y="654409"/>
              <a:ext cx="2896150" cy="1810689"/>
            </a:xfrm>
            <a:custGeom>
              <a:avLst/>
              <a:gdLst>
                <a:gd name="connsiteX0" fmla="*/ 3533977 w 3565729"/>
                <a:gd name="connsiteY0" fmla="*/ 1383720 h 2229313"/>
                <a:gd name="connsiteX1" fmla="*/ 3364149 w 3565729"/>
                <a:gd name="connsiteY1" fmla="*/ 1437935 h 2229313"/>
                <a:gd name="connsiteX2" fmla="*/ 3019454 w 3565729"/>
                <a:gd name="connsiteY2" fmla="*/ 1659353 h 2229313"/>
                <a:gd name="connsiteX3" fmla="*/ 3172015 w 3565729"/>
                <a:gd name="connsiteY3" fmla="*/ 1424399 h 2229313"/>
                <a:gd name="connsiteX4" fmla="*/ 2751211 w 3565729"/>
                <a:gd name="connsiteY4" fmla="*/ 393765 h 2229313"/>
                <a:gd name="connsiteX5" fmla="*/ 1720578 w 3565729"/>
                <a:gd name="connsiteY5" fmla="*/ 814569 h 2229313"/>
                <a:gd name="connsiteX6" fmla="*/ 1659595 w 3565729"/>
                <a:gd name="connsiteY6" fmla="*/ 1088474 h 2229313"/>
                <a:gd name="connsiteX7" fmla="*/ 1659249 w 3565729"/>
                <a:gd name="connsiteY7" fmla="*/ 1141860 h 2229313"/>
                <a:gd name="connsiteX8" fmla="*/ 1490320 w 3565729"/>
                <a:gd name="connsiteY8" fmla="*/ 1701550 h 2229313"/>
                <a:gd name="connsiteX9" fmla="*/ 963366 w 3565729"/>
                <a:gd name="connsiteY9" fmla="*/ 2145974 h 2229313"/>
                <a:gd name="connsiteX10" fmla="*/ 275909 w 3565729"/>
                <a:gd name="connsiteY10" fmla="*/ 2197426 h 2229313"/>
                <a:gd name="connsiteX11" fmla="*/ 0 w 3565729"/>
                <a:gd name="connsiteY11" fmla="*/ 1682558 h 2229313"/>
                <a:gd name="connsiteX12" fmla="*/ 837809 w 3565729"/>
                <a:gd name="connsiteY12" fmla="*/ 1838572 h 2229313"/>
                <a:gd name="connsiteX13" fmla="*/ 1326985 w 3565729"/>
                <a:gd name="connsiteY13" fmla="*/ 1139788 h 2229313"/>
                <a:gd name="connsiteX14" fmla="*/ 1326985 w 3565729"/>
                <a:gd name="connsiteY14" fmla="*/ 1139512 h 2229313"/>
                <a:gd name="connsiteX15" fmla="*/ 1327261 w 3565729"/>
                <a:gd name="connsiteY15" fmla="*/ 1087300 h 2229313"/>
                <a:gd name="connsiteX16" fmla="*/ 1414489 w 3565729"/>
                <a:gd name="connsiteY16" fmla="*/ 685972 h 2229313"/>
                <a:gd name="connsiteX17" fmla="*/ 1496260 w 3565729"/>
                <a:gd name="connsiteY17" fmla="*/ 527679 h 2229313"/>
                <a:gd name="connsiteX18" fmla="*/ 2879808 w 3565729"/>
                <a:gd name="connsiteY18" fmla="*/ 87676 h 2229313"/>
                <a:gd name="connsiteX19" fmla="*/ 3533977 w 3565729"/>
                <a:gd name="connsiteY19" fmla="*/ 1383720 h 222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65729" h="2229313">
                  <a:moveTo>
                    <a:pt x="3533977" y="1383720"/>
                  </a:moveTo>
                  <a:cubicBezTo>
                    <a:pt x="3476861" y="1397050"/>
                    <a:pt x="3420160" y="1415075"/>
                    <a:pt x="3364149" y="1437935"/>
                  </a:cubicBezTo>
                  <a:cubicBezTo>
                    <a:pt x="3232653" y="1491598"/>
                    <a:pt x="3116902" y="1567429"/>
                    <a:pt x="3019454" y="1659353"/>
                  </a:cubicBezTo>
                  <a:cubicBezTo>
                    <a:pt x="3082302" y="1592637"/>
                    <a:pt x="3134445" y="1513836"/>
                    <a:pt x="3172015" y="1424399"/>
                  </a:cubicBezTo>
                  <a:cubicBezTo>
                    <a:pt x="3340392" y="1023624"/>
                    <a:pt x="3151987" y="562142"/>
                    <a:pt x="2751211" y="393765"/>
                  </a:cubicBezTo>
                  <a:cubicBezTo>
                    <a:pt x="2350436" y="225388"/>
                    <a:pt x="1888954" y="413793"/>
                    <a:pt x="1720578" y="814569"/>
                  </a:cubicBezTo>
                  <a:cubicBezTo>
                    <a:pt x="1682938" y="904144"/>
                    <a:pt x="1663117" y="996758"/>
                    <a:pt x="1659595" y="1088474"/>
                  </a:cubicBezTo>
                  <a:cubicBezTo>
                    <a:pt x="1658835" y="1106293"/>
                    <a:pt x="1658766" y="1124111"/>
                    <a:pt x="1659249" y="1141860"/>
                  </a:cubicBezTo>
                  <a:cubicBezTo>
                    <a:pt x="1653517" y="1340970"/>
                    <a:pt x="1594399" y="1534279"/>
                    <a:pt x="1490320" y="1701550"/>
                  </a:cubicBezTo>
                  <a:cubicBezTo>
                    <a:pt x="1370219" y="1894859"/>
                    <a:pt x="1190171" y="2053360"/>
                    <a:pt x="963366" y="2145974"/>
                  </a:cubicBezTo>
                  <a:cubicBezTo>
                    <a:pt x="736562" y="2238588"/>
                    <a:pt x="496981" y="2251365"/>
                    <a:pt x="275909" y="2197426"/>
                  </a:cubicBezTo>
                  <a:cubicBezTo>
                    <a:pt x="231224" y="2005775"/>
                    <a:pt x="136469" y="1827384"/>
                    <a:pt x="0" y="1682558"/>
                  </a:cubicBezTo>
                  <a:cubicBezTo>
                    <a:pt x="217550" y="1887538"/>
                    <a:pt x="543046" y="1958950"/>
                    <a:pt x="837809" y="1838572"/>
                  </a:cubicBezTo>
                  <a:cubicBezTo>
                    <a:pt x="1132986" y="1718126"/>
                    <a:pt x="1315451" y="1438833"/>
                    <a:pt x="1326985" y="1139788"/>
                  </a:cubicBezTo>
                  <a:lnTo>
                    <a:pt x="1326985" y="1139512"/>
                  </a:lnTo>
                  <a:cubicBezTo>
                    <a:pt x="1327745" y="1122177"/>
                    <a:pt x="1327814" y="1104704"/>
                    <a:pt x="1327261" y="1087300"/>
                  </a:cubicBezTo>
                  <a:cubicBezTo>
                    <a:pt x="1331060" y="953041"/>
                    <a:pt x="1359307" y="817193"/>
                    <a:pt x="1414489" y="685972"/>
                  </a:cubicBezTo>
                  <a:cubicBezTo>
                    <a:pt x="1437901" y="630238"/>
                    <a:pt x="1465250" y="577405"/>
                    <a:pt x="1496260" y="527679"/>
                  </a:cubicBezTo>
                  <a:cubicBezTo>
                    <a:pt x="1781353" y="68545"/>
                    <a:pt x="2365630" y="-128355"/>
                    <a:pt x="2879808" y="87676"/>
                  </a:cubicBezTo>
                  <a:cubicBezTo>
                    <a:pt x="3393916" y="303706"/>
                    <a:pt x="3662158" y="858769"/>
                    <a:pt x="3533977" y="138372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  <a:latin typeface="Lato" panose="020F0502020204030203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B973F36-A6DD-EE95-048C-ABDDB1FD57D8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86245A5-1A72-E152-96B0-574D18E1EFD0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A3CD1A3-8546-72AD-8756-9CA69B43655C}"/>
                </a:ext>
              </a:extLst>
            </p:cNvPr>
            <p:cNvSpPr/>
            <p:nvPr/>
          </p:nvSpPr>
          <p:spPr>
            <a:xfrm>
              <a:off x="7058811" y="2224412"/>
              <a:ext cx="1810655" cy="2896767"/>
            </a:xfrm>
            <a:custGeom>
              <a:avLst/>
              <a:gdLst>
                <a:gd name="connsiteX0" fmla="*/ 2141638 w 2229272"/>
                <a:gd name="connsiteY0" fmla="*/ 2880568 h 3566488"/>
                <a:gd name="connsiteX1" fmla="*/ 845593 w 2229272"/>
                <a:gd name="connsiteY1" fmla="*/ 3534736 h 3566488"/>
                <a:gd name="connsiteX2" fmla="*/ 791378 w 2229272"/>
                <a:gd name="connsiteY2" fmla="*/ 3364909 h 3566488"/>
                <a:gd name="connsiteX3" fmla="*/ 569961 w 2229272"/>
                <a:gd name="connsiteY3" fmla="*/ 3020214 h 3566488"/>
                <a:gd name="connsiteX4" fmla="*/ 804915 w 2229272"/>
                <a:gd name="connsiteY4" fmla="*/ 3172775 h 3566488"/>
                <a:gd name="connsiteX5" fmla="*/ 1835548 w 2229272"/>
                <a:gd name="connsiteY5" fmla="*/ 2751971 h 3566488"/>
                <a:gd name="connsiteX6" fmla="*/ 1414745 w 2229272"/>
                <a:gd name="connsiteY6" fmla="*/ 1721337 h 3566488"/>
                <a:gd name="connsiteX7" fmla="*/ 1140839 w 2229272"/>
                <a:gd name="connsiteY7" fmla="*/ 1660354 h 3566488"/>
                <a:gd name="connsiteX8" fmla="*/ 1140356 w 2229272"/>
                <a:gd name="connsiteY8" fmla="*/ 1660354 h 3566488"/>
                <a:gd name="connsiteX9" fmla="*/ 1087454 w 2229272"/>
                <a:gd name="connsiteY9" fmla="*/ 1660009 h 3566488"/>
                <a:gd name="connsiteX10" fmla="*/ 1086970 w 2229272"/>
                <a:gd name="connsiteY10" fmla="*/ 1660009 h 3566488"/>
                <a:gd name="connsiteX11" fmla="*/ 527763 w 2229272"/>
                <a:gd name="connsiteY11" fmla="*/ 1491080 h 3566488"/>
                <a:gd name="connsiteX12" fmla="*/ 83340 w 2229272"/>
                <a:gd name="connsiteY12" fmla="*/ 964126 h 3566488"/>
                <a:gd name="connsiteX13" fmla="*/ 31888 w 2229272"/>
                <a:gd name="connsiteY13" fmla="*/ 276668 h 3566488"/>
                <a:gd name="connsiteX14" fmla="*/ 547446 w 2229272"/>
                <a:gd name="connsiteY14" fmla="*/ 0 h 3566488"/>
                <a:gd name="connsiteX15" fmla="*/ 390672 w 2229272"/>
                <a:gd name="connsiteY15" fmla="*/ 838568 h 3566488"/>
                <a:gd name="connsiteX16" fmla="*/ 1089318 w 2229272"/>
                <a:gd name="connsiteY16" fmla="*/ 1327745 h 3566488"/>
                <a:gd name="connsiteX17" fmla="*/ 1089802 w 2229272"/>
                <a:gd name="connsiteY17" fmla="*/ 1327745 h 3566488"/>
                <a:gd name="connsiteX18" fmla="*/ 1142013 w 2229272"/>
                <a:gd name="connsiteY18" fmla="*/ 1328021 h 3566488"/>
                <a:gd name="connsiteX19" fmla="*/ 1142083 w 2229272"/>
                <a:gd name="connsiteY19" fmla="*/ 1328021 h 3566488"/>
                <a:gd name="connsiteX20" fmla="*/ 1543341 w 2229272"/>
                <a:gd name="connsiteY20" fmla="*/ 1415248 h 3566488"/>
                <a:gd name="connsiteX21" fmla="*/ 1701635 w 2229272"/>
                <a:gd name="connsiteY21" fmla="*/ 1497019 h 3566488"/>
                <a:gd name="connsiteX22" fmla="*/ 2141638 w 2229272"/>
                <a:gd name="connsiteY22" fmla="*/ 2880568 h 356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29272" h="3566488">
                  <a:moveTo>
                    <a:pt x="2141638" y="2880568"/>
                  </a:moveTo>
                  <a:cubicBezTo>
                    <a:pt x="1925607" y="3394676"/>
                    <a:pt x="1370545" y="3662918"/>
                    <a:pt x="845593" y="3534736"/>
                  </a:cubicBezTo>
                  <a:cubicBezTo>
                    <a:pt x="832264" y="3477621"/>
                    <a:pt x="814239" y="3420920"/>
                    <a:pt x="791378" y="3364909"/>
                  </a:cubicBezTo>
                  <a:cubicBezTo>
                    <a:pt x="737716" y="3233412"/>
                    <a:pt x="661884" y="3117662"/>
                    <a:pt x="569961" y="3020214"/>
                  </a:cubicBezTo>
                  <a:cubicBezTo>
                    <a:pt x="636676" y="3083061"/>
                    <a:pt x="715478" y="3135204"/>
                    <a:pt x="804915" y="3172775"/>
                  </a:cubicBezTo>
                  <a:cubicBezTo>
                    <a:pt x="1205690" y="3341152"/>
                    <a:pt x="1667172" y="3152746"/>
                    <a:pt x="1835548" y="2751971"/>
                  </a:cubicBezTo>
                  <a:cubicBezTo>
                    <a:pt x="2003925" y="2351196"/>
                    <a:pt x="1815520" y="1889714"/>
                    <a:pt x="1414745" y="1721337"/>
                  </a:cubicBezTo>
                  <a:cubicBezTo>
                    <a:pt x="1325170" y="1683698"/>
                    <a:pt x="1232556" y="1663876"/>
                    <a:pt x="1140839" y="1660354"/>
                  </a:cubicBezTo>
                  <a:lnTo>
                    <a:pt x="1140356" y="1660354"/>
                  </a:lnTo>
                  <a:cubicBezTo>
                    <a:pt x="1122676" y="1659595"/>
                    <a:pt x="1105065" y="1659525"/>
                    <a:pt x="1087454" y="1660009"/>
                  </a:cubicBezTo>
                  <a:lnTo>
                    <a:pt x="1086970" y="1660009"/>
                  </a:lnTo>
                  <a:cubicBezTo>
                    <a:pt x="887998" y="1654208"/>
                    <a:pt x="694897" y="1595020"/>
                    <a:pt x="527763" y="1491080"/>
                  </a:cubicBezTo>
                  <a:cubicBezTo>
                    <a:pt x="334455" y="1370979"/>
                    <a:pt x="175954" y="1190930"/>
                    <a:pt x="83340" y="964126"/>
                  </a:cubicBezTo>
                  <a:cubicBezTo>
                    <a:pt x="-9274" y="737321"/>
                    <a:pt x="-22051" y="497740"/>
                    <a:pt x="31888" y="276668"/>
                  </a:cubicBezTo>
                  <a:cubicBezTo>
                    <a:pt x="223884" y="231915"/>
                    <a:pt x="402482" y="136953"/>
                    <a:pt x="547446" y="0"/>
                  </a:cubicBezTo>
                  <a:cubicBezTo>
                    <a:pt x="341914" y="217550"/>
                    <a:pt x="270157" y="543460"/>
                    <a:pt x="390672" y="838568"/>
                  </a:cubicBezTo>
                  <a:cubicBezTo>
                    <a:pt x="511188" y="1133676"/>
                    <a:pt x="790342" y="1316142"/>
                    <a:pt x="1089318" y="1327745"/>
                  </a:cubicBezTo>
                  <a:lnTo>
                    <a:pt x="1089802" y="1327745"/>
                  </a:lnTo>
                  <a:cubicBezTo>
                    <a:pt x="1107136" y="1328504"/>
                    <a:pt x="1124541" y="1328574"/>
                    <a:pt x="1142013" y="1328021"/>
                  </a:cubicBezTo>
                  <a:lnTo>
                    <a:pt x="1142083" y="1328021"/>
                  </a:lnTo>
                  <a:cubicBezTo>
                    <a:pt x="1276342" y="1331819"/>
                    <a:pt x="1412052" y="1360066"/>
                    <a:pt x="1543341" y="1415248"/>
                  </a:cubicBezTo>
                  <a:cubicBezTo>
                    <a:pt x="1599075" y="1438661"/>
                    <a:pt x="1651909" y="1466079"/>
                    <a:pt x="1701635" y="1497019"/>
                  </a:cubicBezTo>
                  <a:cubicBezTo>
                    <a:pt x="2160699" y="1782113"/>
                    <a:pt x="2357599" y="2366390"/>
                    <a:pt x="2141638" y="2880568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4714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85185E-6 L 0.00573 1.14491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5724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45182 0.7983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91" y="3990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63008 -0.00857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10" y="-44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4569 -0.8132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52" y="-4067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00065 -1.14074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5703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46172 -0.81366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86" y="-4069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63255 0.0118 " pathEditMode="relative" rAng="0" ptsTypes="AA">
                                      <p:cBhvr>
                                        <p:cTn id="34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28" y="57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44922 0.79491 " pathEditMode="relative" rAng="0" ptsTypes="AA">
                                      <p:cBhvr>
                                        <p:cTn id="36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61" y="3974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38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0" dur="2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2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4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6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8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50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52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3B7B-B350-AB7A-D353-591B049F9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7FCB6256-C9AD-D7A1-86DD-F4A62BF73CDB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0C5F5AE-5865-BDA0-68B8-B1EA08D91929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DE0E53E5-24A0-423D-E3EE-FC7E98CABDE5}"/>
                </a:ext>
              </a:extLst>
            </p:cNvPr>
            <p:cNvSpPr/>
            <p:nvPr/>
          </p:nvSpPr>
          <p:spPr>
            <a:xfrm rot="10800000">
              <a:off x="4388264" y="381000"/>
              <a:ext cx="3497138" cy="4230671"/>
            </a:xfrm>
            <a:custGeom>
              <a:avLst/>
              <a:gdLst>
                <a:gd name="connsiteX0" fmla="*/ 3086775 w 3086972"/>
                <a:gd name="connsiteY0" fmla="*/ 2215420 h 3734474"/>
                <a:gd name="connsiteX1" fmla="*/ 1519055 w 3086972"/>
                <a:gd name="connsiteY1" fmla="*/ 3734277 h 3734474"/>
                <a:gd name="connsiteX2" fmla="*/ 198 w 3086972"/>
                <a:gd name="connsiteY2" fmla="*/ 2166461 h 3734474"/>
                <a:gd name="connsiteX3" fmla="*/ 194985 w 3086972"/>
                <a:gd name="connsiteY3" fmla="*/ 1439323 h 3734474"/>
                <a:gd name="connsiteX4" fmla="*/ 951270 w 3086972"/>
                <a:gd name="connsiteY4" fmla="*/ 1281113 h 3734474"/>
                <a:gd name="connsiteX5" fmla="*/ 457970 w 3086972"/>
                <a:gd name="connsiteY5" fmla="*/ 2173796 h 3734474"/>
                <a:gd name="connsiteX6" fmla="*/ 1526294 w 3086972"/>
                <a:gd name="connsiteY6" fmla="*/ 3276410 h 3734474"/>
                <a:gd name="connsiteX7" fmla="*/ 2629003 w 3086972"/>
                <a:gd name="connsiteY7" fmla="*/ 2208181 h 3734474"/>
                <a:gd name="connsiteX8" fmla="*/ 2164183 w 3086972"/>
                <a:gd name="connsiteY8" fmla="*/ 1300258 h 3734474"/>
                <a:gd name="connsiteX9" fmla="*/ 2033310 w 3086972"/>
                <a:gd name="connsiteY9" fmla="*/ 1221867 h 3734474"/>
                <a:gd name="connsiteX10" fmla="*/ 1566680 w 3086972"/>
                <a:gd name="connsiteY10" fmla="*/ 730187 h 3734474"/>
                <a:gd name="connsiteX11" fmla="*/ 1591540 w 3086972"/>
                <a:gd name="connsiteY11" fmla="*/ 690086 h 3734474"/>
                <a:gd name="connsiteX12" fmla="*/ 1615162 w 3086972"/>
                <a:gd name="connsiteY12" fmla="*/ 649129 h 3734474"/>
                <a:gd name="connsiteX13" fmla="*/ 1807663 w 3086972"/>
                <a:gd name="connsiteY13" fmla="*/ 0 h 3734474"/>
                <a:gd name="connsiteX14" fmla="*/ 1943108 w 3086972"/>
                <a:gd name="connsiteY14" fmla="*/ 466630 h 3734474"/>
                <a:gd name="connsiteX15" fmla="*/ 2268387 w 3086972"/>
                <a:gd name="connsiteY15" fmla="*/ 827913 h 3734474"/>
                <a:gd name="connsiteX16" fmla="*/ 2400498 w 3086972"/>
                <a:gd name="connsiteY16" fmla="*/ 906971 h 3734474"/>
                <a:gd name="connsiteX17" fmla="*/ 2915039 w 3086972"/>
                <a:gd name="connsiteY17" fmla="*/ 1482471 h 3734474"/>
                <a:gd name="connsiteX18" fmla="*/ 3086775 w 3086972"/>
                <a:gd name="connsiteY18" fmla="*/ 2215420 h 373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6972" h="3734474">
                  <a:moveTo>
                    <a:pt x="3086775" y="2215420"/>
                  </a:moveTo>
                  <a:cubicBezTo>
                    <a:pt x="3073249" y="3067812"/>
                    <a:pt x="2371447" y="3747802"/>
                    <a:pt x="1519055" y="3734277"/>
                  </a:cubicBezTo>
                  <a:cubicBezTo>
                    <a:pt x="666567" y="3720751"/>
                    <a:pt x="-13327" y="3018854"/>
                    <a:pt x="198" y="2166461"/>
                  </a:cubicBezTo>
                  <a:cubicBezTo>
                    <a:pt x="4389" y="1902333"/>
                    <a:pt x="74589" y="1654778"/>
                    <a:pt x="194985" y="1439323"/>
                  </a:cubicBezTo>
                  <a:cubicBezTo>
                    <a:pt x="456636" y="1451420"/>
                    <a:pt x="717336" y="1396460"/>
                    <a:pt x="951270" y="1281113"/>
                  </a:cubicBezTo>
                  <a:cubicBezTo>
                    <a:pt x="659233" y="1471422"/>
                    <a:pt x="463971" y="1798892"/>
                    <a:pt x="457970" y="2173796"/>
                  </a:cubicBezTo>
                  <a:cubicBezTo>
                    <a:pt x="448445" y="2773204"/>
                    <a:pt x="926790" y="3266980"/>
                    <a:pt x="1526294" y="3276410"/>
                  </a:cubicBezTo>
                  <a:cubicBezTo>
                    <a:pt x="2125702" y="3285935"/>
                    <a:pt x="2619478" y="2807589"/>
                    <a:pt x="2629003" y="2208181"/>
                  </a:cubicBezTo>
                  <a:cubicBezTo>
                    <a:pt x="2635004" y="1833277"/>
                    <a:pt x="2450124" y="1499806"/>
                    <a:pt x="2164183" y="1300258"/>
                  </a:cubicBezTo>
                  <a:cubicBezTo>
                    <a:pt x="2122654" y="1271206"/>
                    <a:pt x="2078934" y="1245013"/>
                    <a:pt x="2033310" y="1221867"/>
                  </a:cubicBezTo>
                  <a:cubicBezTo>
                    <a:pt x="1848334" y="1098328"/>
                    <a:pt x="1687552" y="932974"/>
                    <a:pt x="1566680" y="730187"/>
                  </a:cubicBezTo>
                  <a:cubicBezTo>
                    <a:pt x="1575157" y="717042"/>
                    <a:pt x="1583444" y="703612"/>
                    <a:pt x="1591540" y="690086"/>
                  </a:cubicBezTo>
                  <a:cubicBezTo>
                    <a:pt x="1599637" y="676561"/>
                    <a:pt x="1607542" y="662845"/>
                    <a:pt x="1615162" y="649129"/>
                  </a:cubicBezTo>
                  <a:cubicBezTo>
                    <a:pt x="1730224" y="443294"/>
                    <a:pt x="1792994" y="221742"/>
                    <a:pt x="1807663" y="0"/>
                  </a:cubicBezTo>
                  <a:cubicBezTo>
                    <a:pt x="1816521" y="158877"/>
                    <a:pt x="1860621" y="318230"/>
                    <a:pt x="1943108" y="466630"/>
                  </a:cubicBezTo>
                  <a:cubicBezTo>
                    <a:pt x="2025690" y="615125"/>
                    <a:pt x="2137989" y="736568"/>
                    <a:pt x="2268387" y="827913"/>
                  </a:cubicBezTo>
                  <a:cubicBezTo>
                    <a:pt x="2310678" y="857440"/>
                    <a:pt x="2354779" y="883920"/>
                    <a:pt x="2400498" y="906971"/>
                  </a:cubicBezTo>
                  <a:cubicBezTo>
                    <a:pt x="2617097" y="1051846"/>
                    <a:pt x="2794833" y="1250061"/>
                    <a:pt x="2915039" y="1482471"/>
                  </a:cubicBezTo>
                  <a:cubicBezTo>
                    <a:pt x="3028577" y="1701641"/>
                    <a:pt x="3090966" y="1951292"/>
                    <a:pt x="3086775" y="221542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5C12DD1-0D66-5E56-F95F-707745D752CD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ECF5711-8F16-4968-1D5D-6361C51C0D6A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5E6FC94-D33E-BDC9-D463-5B4BEF2E3AF0}"/>
                </a:ext>
              </a:extLst>
            </p:cNvPr>
            <p:cNvSpPr/>
            <p:nvPr/>
          </p:nvSpPr>
          <p:spPr>
            <a:xfrm rot="10800000">
              <a:off x="5581925" y="2979249"/>
              <a:ext cx="3749652" cy="3497751"/>
            </a:xfrm>
            <a:custGeom>
              <a:avLst/>
              <a:gdLst>
                <a:gd name="connsiteX0" fmla="*/ 3309871 w 3309870"/>
                <a:gd name="connsiteY0" fmla="*/ 2868418 h 3087515"/>
                <a:gd name="connsiteX1" fmla="*/ 2837240 w 3309870"/>
                <a:gd name="connsiteY1" fmla="*/ 2752023 h 3087515"/>
                <a:gd name="connsiteX2" fmla="*/ 2361086 w 3309870"/>
                <a:gd name="connsiteY2" fmla="*/ 2853559 h 3087515"/>
                <a:gd name="connsiteX3" fmla="*/ 2228212 w 3309870"/>
                <a:gd name="connsiteY3" fmla="*/ 2927473 h 3087515"/>
                <a:gd name="connsiteX4" fmla="*/ 2227831 w 3309870"/>
                <a:gd name="connsiteY4" fmla="*/ 2927664 h 3087515"/>
                <a:gd name="connsiteX5" fmla="*/ 1471546 w 3309870"/>
                <a:gd name="connsiteY5" fmla="*/ 3085874 h 3087515"/>
                <a:gd name="connsiteX6" fmla="*/ 750980 w 3309870"/>
                <a:gd name="connsiteY6" fmla="*/ 2868133 h 3087515"/>
                <a:gd name="connsiteX7" fmla="*/ 219485 w 3309870"/>
                <a:gd name="connsiteY7" fmla="*/ 750915 h 3087515"/>
                <a:gd name="connsiteX8" fmla="*/ 2336606 w 3309870"/>
                <a:gd name="connsiteY8" fmla="*/ 219420 h 3087515"/>
                <a:gd name="connsiteX9" fmla="*/ 2868959 w 3309870"/>
                <a:gd name="connsiteY9" fmla="*/ 751773 h 3087515"/>
                <a:gd name="connsiteX10" fmla="*/ 2627881 w 3309870"/>
                <a:gd name="connsiteY10" fmla="*/ 1484912 h 3087515"/>
                <a:gd name="connsiteX11" fmla="*/ 2101434 w 3309870"/>
                <a:gd name="connsiteY11" fmla="*/ 612327 h 3087515"/>
                <a:gd name="connsiteX12" fmla="*/ 612296 w 3309870"/>
                <a:gd name="connsiteY12" fmla="*/ 986088 h 3087515"/>
                <a:gd name="connsiteX13" fmla="*/ 986152 w 3309870"/>
                <a:gd name="connsiteY13" fmla="*/ 2475226 h 3087515"/>
                <a:gd name="connsiteX14" fmla="*/ 2003993 w 3309870"/>
                <a:gd name="connsiteY14" fmla="*/ 2527042 h 3087515"/>
                <a:gd name="connsiteX15" fmla="*/ 2138963 w 3309870"/>
                <a:gd name="connsiteY15" fmla="*/ 2451985 h 3087515"/>
                <a:gd name="connsiteX16" fmla="*/ 2797235 w 3309870"/>
                <a:gd name="connsiteY16" fmla="*/ 2294156 h 3087515"/>
                <a:gd name="connsiteX17" fmla="*/ 2819619 w 3309870"/>
                <a:gd name="connsiteY17" fmla="*/ 2335875 h 3087515"/>
                <a:gd name="connsiteX18" fmla="*/ 2843241 w 3309870"/>
                <a:gd name="connsiteY18" fmla="*/ 2376738 h 3087515"/>
                <a:gd name="connsiteX19" fmla="*/ 3309871 w 3309870"/>
                <a:gd name="connsiteY19" fmla="*/ 2868418 h 308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309870" h="3087515">
                  <a:moveTo>
                    <a:pt x="3309871" y="2868418"/>
                  </a:moveTo>
                  <a:cubicBezTo>
                    <a:pt x="3167663" y="2796409"/>
                    <a:pt x="3007357" y="2754690"/>
                    <a:pt x="2837240" y="2752023"/>
                  </a:cubicBezTo>
                  <a:cubicBezTo>
                    <a:pt x="2667124" y="2749356"/>
                    <a:pt x="2505485" y="2785932"/>
                    <a:pt x="2361086" y="2853559"/>
                  </a:cubicBezTo>
                  <a:cubicBezTo>
                    <a:pt x="2314985" y="2874991"/>
                    <a:pt x="2270598" y="2899660"/>
                    <a:pt x="2228212" y="2927473"/>
                  </a:cubicBezTo>
                  <a:cubicBezTo>
                    <a:pt x="2228117" y="2927568"/>
                    <a:pt x="2227926" y="2927664"/>
                    <a:pt x="2227831" y="2927664"/>
                  </a:cubicBezTo>
                  <a:cubicBezTo>
                    <a:pt x="1993897" y="3043012"/>
                    <a:pt x="1733198" y="3097971"/>
                    <a:pt x="1471546" y="3085874"/>
                  </a:cubicBezTo>
                  <a:cubicBezTo>
                    <a:pt x="1224944" y="3074634"/>
                    <a:pt x="977579" y="3003864"/>
                    <a:pt x="750980" y="2868133"/>
                  </a:cubicBezTo>
                  <a:cubicBezTo>
                    <a:pt x="19460" y="2430173"/>
                    <a:pt x="-218475" y="1482340"/>
                    <a:pt x="219485" y="750915"/>
                  </a:cubicBezTo>
                  <a:cubicBezTo>
                    <a:pt x="657349" y="19491"/>
                    <a:pt x="1605182" y="-218444"/>
                    <a:pt x="2336606" y="219420"/>
                  </a:cubicBezTo>
                  <a:cubicBezTo>
                    <a:pt x="2563206" y="355152"/>
                    <a:pt x="2742467" y="539746"/>
                    <a:pt x="2868959" y="751773"/>
                  </a:cubicBezTo>
                  <a:cubicBezTo>
                    <a:pt x="2727798" y="972086"/>
                    <a:pt x="2645121" y="1224975"/>
                    <a:pt x="2627881" y="1484912"/>
                  </a:cubicBezTo>
                  <a:cubicBezTo>
                    <a:pt x="2608736" y="1137059"/>
                    <a:pt x="2422808" y="804636"/>
                    <a:pt x="2101434" y="612327"/>
                  </a:cubicBezTo>
                  <a:cubicBezTo>
                    <a:pt x="1586989" y="304288"/>
                    <a:pt x="920239" y="471738"/>
                    <a:pt x="612296" y="986088"/>
                  </a:cubicBezTo>
                  <a:cubicBezTo>
                    <a:pt x="304352" y="1500533"/>
                    <a:pt x="471707" y="2167283"/>
                    <a:pt x="986152" y="2475226"/>
                  </a:cubicBezTo>
                  <a:cubicBezTo>
                    <a:pt x="1307525" y="2667631"/>
                    <a:pt x="1688335" y="2674489"/>
                    <a:pt x="2003993" y="2527042"/>
                  </a:cubicBezTo>
                  <a:cubicBezTo>
                    <a:pt x="2050571" y="2505325"/>
                    <a:pt x="2095719" y="2480275"/>
                    <a:pt x="2138963" y="2451985"/>
                  </a:cubicBezTo>
                  <a:cubicBezTo>
                    <a:pt x="2338226" y="2353783"/>
                    <a:pt x="2561492" y="2297490"/>
                    <a:pt x="2797235" y="2294156"/>
                  </a:cubicBezTo>
                  <a:cubicBezTo>
                    <a:pt x="2804475" y="2308158"/>
                    <a:pt x="2811904" y="2322064"/>
                    <a:pt x="2819619" y="2335875"/>
                  </a:cubicBezTo>
                  <a:cubicBezTo>
                    <a:pt x="2827334" y="2349687"/>
                    <a:pt x="2835145" y="2363308"/>
                    <a:pt x="2843241" y="2376738"/>
                  </a:cubicBezTo>
                  <a:cubicBezTo>
                    <a:pt x="2964113" y="2579525"/>
                    <a:pt x="3124895" y="2744879"/>
                    <a:pt x="3309871" y="2868418"/>
                  </a:cubicBezTo>
                  <a:close/>
                </a:path>
              </a:pathLst>
            </a:custGeom>
            <a:solidFill>
              <a:srgbClr val="9A9A9A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B0CCBEC-4997-AB52-75D1-1F662C354FBF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7D51D16-CAEC-C39B-CF59-9EB157B05770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0D92180-F43C-E381-2094-CB6C5BC9D262}"/>
                </a:ext>
              </a:extLst>
            </p:cNvPr>
            <p:cNvSpPr/>
            <p:nvPr/>
          </p:nvSpPr>
          <p:spPr>
            <a:xfrm rot="10800000">
              <a:off x="2860423" y="2932226"/>
              <a:ext cx="4047989" cy="3497717"/>
            </a:xfrm>
            <a:custGeom>
              <a:avLst/>
              <a:gdLst>
                <a:gd name="connsiteX0" fmla="*/ 2779872 w 3573216"/>
                <a:gd name="connsiteY0" fmla="*/ 2892603 h 3087484"/>
                <a:gd name="connsiteX1" fmla="*/ 2052637 w 3573216"/>
                <a:gd name="connsiteY1" fmla="*/ 3087484 h 3087484"/>
                <a:gd name="connsiteX2" fmla="*/ 1538097 w 3573216"/>
                <a:gd name="connsiteY2" fmla="*/ 2511984 h 3087484"/>
                <a:gd name="connsiteX3" fmla="*/ 2557272 w 3573216"/>
                <a:gd name="connsiteY3" fmla="*/ 2492458 h 3087484"/>
                <a:gd name="connsiteX4" fmla="*/ 2978087 w 3573216"/>
                <a:gd name="connsiteY4" fmla="*/ 1015987 h 3087484"/>
                <a:gd name="connsiteX5" fmla="*/ 1501521 w 3573216"/>
                <a:gd name="connsiteY5" fmla="*/ 595173 h 3087484"/>
                <a:gd name="connsiteX6" fmla="*/ 947642 w 3573216"/>
                <a:gd name="connsiteY6" fmla="*/ 1450232 h 3087484"/>
                <a:gd name="connsiteX7" fmla="*/ 945261 w 3573216"/>
                <a:gd name="connsiteY7" fmla="*/ 1604918 h 3087484"/>
                <a:gd name="connsiteX8" fmla="*/ 945261 w 3573216"/>
                <a:gd name="connsiteY8" fmla="*/ 1605013 h 3087484"/>
                <a:gd name="connsiteX9" fmla="*/ 752761 w 3573216"/>
                <a:gd name="connsiteY9" fmla="*/ 2254142 h 3087484"/>
                <a:gd name="connsiteX10" fmla="*/ 705517 w 3573216"/>
                <a:gd name="connsiteY10" fmla="*/ 2252618 h 3087484"/>
                <a:gd name="connsiteX11" fmla="*/ 658273 w 3573216"/>
                <a:gd name="connsiteY11" fmla="*/ 2252618 h 3087484"/>
                <a:gd name="connsiteX12" fmla="*/ 0 w 3573216"/>
                <a:gd name="connsiteY12" fmla="*/ 2410447 h 3087484"/>
                <a:gd name="connsiteX13" fmla="*/ 336328 w 3573216"/>
                <a:gd name="connsiteY13" fmla="*/ 2059832 h 3087484"/>
                <a:gd name="connsiteX14" fmla="*/ 486537 w 3573216"/>
                <a:gd name="connsiteY14" fmla="*/ 1597679 h 3087484"/>
                <a:gd name="connsiteX15" fmla="*/ 488918 w 3573216"/>
                <a:gd name="connsiteY15" fmla="*/ 1443755 h 3087484"/>
                <a:gd name="connsiteX16" fmla="*/ 488918 w 3573216"/>
                <a:gd name="connsiteY16" fmla="*/ 1443374 h 3087484"/>
                <a:gd name="connsiteX17" fmla="*/ 729996 w 3573216"/>
                <a:gd name="connsiteY17" fmla="*/ 710235 h 3087484"/>
                <a:gd name="connsiteX18" fmla="*/ 1278922 w 3573216"/>
                <a:gd name="connsiteY18" fmla="*/ 195027 h 3087484"/>
                <a:gd name="connsiteX19" fmla="*/ 3378232 w 3573216"/>
                <a:gd name="connsiteY19" fmla="*/ 793388 h 3087484"/>
                <a:gd name="connsiteX20" fmla="*/ 2779872 w 3573216"/>
                <a:gd name="connsiteY20" fmla="*/ 2892603 h 308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73216" h="3087484">
                  <a:moveTo>
                    <a:pt x="2779872" y="2892603"/>
                  </a:moveTo>
                  <a:cubicBezTo>
                    <a:pt x="2548985" y="3021000"/>
                    <a:pt x="2299526" y="3084055"/>
                    <a:pt x="2052637" y="3087484"/>
                  </a:cubicBezTo>
                  <a:cubicBezTo>
                    <a:pt x="1932432" y="2855074"/>
                    <a:pt x="1754695" y="2656859"/>
                    <a:pt x="1538097" y="2511984"/>
                  </a:cubicBezTo>
                  <a:cubicBezTo>
                    <a:pt x="1848898" y="2669432"/>
                    <a:pt x="2229898" y="2674671"/>
                    <a:pt x="2557272" y="2492458"/>
                  </a:cubicBezTo>
                  <a:cubicBezTo>
                    <a:pt x="3081147" y="2200993"/>
                    <a:pt x="3269552" y="1539862"/>
                    <a:pt x="2978087" y="1015987"/>
                  </a:cubicBezTo>
                  <a:cubicBezTo>
                    <a:pt x="2686526" y="492017"/>
                    <a:pt x="2025491" y="303612"/>
                    <a:pt x="1501521" y="595173"/>
                  </a:cubicBezTo>
                  <a:cubicBezTo>
                    <a:pt x="1174433" y="777195"/>
                    <a:pt x="978027" y="1103427"/>
                    <a:pt x="947642" y="1450232"/>
                  </a:cubicBezTo>
                  <a:cubicBezTo>
                    <a:pt x="943261" y="1501476"/>
                    <a:pt x="942403" y="1553197"/>
                    <a:pt x="945261" y="1604918"/>
                  </a:cubicBezTo>
                  <a:lnTo>
                    <a:pt x="945261" y="1605013"/>
                  </a:lnTo>
                  <a:cubicBezTo>
                    <a:pt x="930593" y="1826755"/>
                    <a:pt x="867823" y="2048307"/>
                    <a:pt x="752761" y="2254142"/>
                  </a:cubicBezTo>
                  <a:cubicBezTo>
                    <a:pt x="737044" y="2253380"/>
                    <a:pt x="721328" y="2252904"/>
                    <a:pt x="705517" y="2252618"/>
                  </a:cubicBezTo>
                  <a:cubicBezTo>
                    <a:pt x="689705" y="2252332"/>
                    <a:pt x="673989" y="2252332"/>
                    <a:pt x="658273" y="2252618"/>
                  </a:cubicBezTo>
                  <a:cubicBezTo>
                    <a:pt x="422529" y="2255952"/>
                    <a:pt x="199263" y="2312244"/>
                    <a:pt x="0" y="2410447"/>
                  </a:cubicBezTo>
                  <a:cubicBezTo>
                    <a:pt x="133159" y="2323293"/>
                    <a:pt x="249079" y="2205469"/>
                    <a:pt x="336328" y="2059832"/>
                  </a:cubicBezTo>
                  <a:cubicBezTo>
                    <a:pt x="423577" y="1914195"/>
                    <a:pt x="472631" y="1756175"/>
                    <a:pt x="486537" y="1597679"/>
                  </a:cubicBezTo>
                  <a:cubicBezTo>
                    <a:pt x="491014" y="1546244"/>
                    <a:pt x="491776" y="1494809"/>
                    <a:pt x="488918" y="1443755"/>
                  </a:cubicBezTo>
                  <a:lnTo>
                    <a:pt x="488918" y="1443374"/>
                  </a:lnTo>
                  <a:cubicBezTo>
                    <a:pt x="506159" y="1183437"/>
                    <a:pt x="588835" y="930548"/>
                    <a:pt x="729996" y="710235"/>
                  </a:cubicBezTo>
                  <a:cubicBezTo>
                    <a:pt x="863060" y="502304"/>
                    <a:pt x="1048036" y="323424"/>
                    <a:pt x="1278922" y="195027"/>
                  </a:cubicBezTo>
                  <a:cubicBezTo>
                    <a:pt x="2023872" y="-219501"/>
                    <a:pt x="2963704" y="48438"/>
                    <a:pt x="3378232" y="793388"/>
                  </a:cubicBezTo>
                  <a:cubicBezTo>
                    <a:pt x="3792664" y="1538338"/>
                    <a:pt x="3524821" y="2478075"/>
                    <a:pt x="2779872" y="2892603"/>
                  </a:cubicBezTo>
                  <a:close/>
                </a:path>
              </a:pathLst>
            </a:custGeom>
            <a:solidFill>
              <a:srgbClr val="3217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CA69F6DB-7572-BCCB-B2AF-975DC727B573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9EBC1F-D725-C745-B39E-AF178F0FEDAA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464E47D-3264-98D1-08BF-9EC8EEB8F092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4BF25214-E089-1758-D21E-295AFBCE9E98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D5AA0E8-A970-5520-E666-8C4D35068BBE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2CE8C36-6C92-93F2-F795-A86F5B2FFE4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1C5F2DDE-3FF2-728A-5B33-811B75980FE6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5A7CFBA-ED74-21E3-B755-F84194FC1CA6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6224943-A579-ABBD-79E9-1B1492449EE8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259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1.14954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47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313 0.55579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56" y="2777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5677 0.57824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39" y="2891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18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20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22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EB729-2734-E952-4BFE-7EE483B68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1189F7D-657B-8018-26E7-4B1545425C04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DCA24C0-0608-A405-F6F1-14BEC33257A5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DAB2A28-E17E-B09A-1FC5-82D74B2BEE36}"/>
                </a:ext>
              </a:extLst>
            </p:cNvPr>
            <p:cNvSpPr/>
            <p:nvPr/>
          </p:nvSpPr>
          <p:spPr>
            <a:xfrm>
              <a:off x="3159993" y="2054087"/>
              <a:ext cx="3530041" cy="2665286"/>
            </a:xfrm>
            <a:custGeom>
              <a:avLst/>
              <a:gdLst>
                <a:gd name="connsiteX0" fmla="*/ 4088646 w 4088645"/>
                <a:gd name="connsiteY0" fmla="*/ 2649803 h 3087048"/>
                <a:gd name="connsiteX1" fmla="*/ 3379509 w 4088645"/>
                <a:gd name="connsiteY1" fmla="*/ 2361577 h 3087048"/>
                <a:gd name="connsiteX2" fmla="*/ 2656181 w 4088645"/>
                <a:gd name="connsiteY2" fmla="*/ 2613227 h 3087048"/>
                <a:gd name="connsiteX3" fmla="*/ 2554835 w 4088645"/>
                <a:gd name="connsiteY3" fmla="*/ 2709525 h 3087048"/>
                <a:gd name="connsiteX4" fmla="*/ 1858367 w 4088645"/>
                <a:gd name="connsiteY4" fmla="*/ 3054902 h 3087048"/>
                <a:gd name="connsiteX5" fmla="*/ 1503942 w 4088645"/>
                <a:gd name="connsiteY5" fmla="*/ 3086525 h 3087048"/>
                <a:gd name="connsiteX6" fmla="*/ 516 w 4088645"/>
                <a:gd name="connsiteY6" fmla="*/ 1503946 h 3087048"/>
                <a:gd name="connsiteX7" fmla="*/ 1583190 w 4088645"/>
                <a:gd name="connsiteY7" fmla="*/ 520 h 3087048"/>
                <a:gd name="connsiteX8" fmla="*/ 1935519 w 4088645"/>
                <a:gd name="connsiteY8" fmla="*/ 50240 h 3087048"/>
                <a:gd name="connsiteX9" fmla="*/ 2280896 w 4088645"/>
                <a:gd name="connsiteY9" fmla="*/ 746708 h 3087048"/>
                <a:gd name="connsiteX10" fmla="*/ 1571379 w 4088645"/>
                <a:gd name="connsiteY10" fmla="*/ 458196 h 3087048"/>
                <a:gd name="connsiteX11" fmla="*/ 458287 w 4088645"/>
                <a:gd name="connsiteY11" fmla="*/ 1515662 h 3087048"/>
                <a:gd name="connsiteX12" fmla="*/ 1515657 w 4088645"/>
                <a:gd name="connsiteY12" fmla="*/ 2628849 h 3087048"/>
                <a:gd name="connsiteX13" fmla="*/ 2238224 w 4088645"/>
                <a:gd name="connsiteY13" fmla="*/ 2377865 h 3087048"/>
                <a:gd name="connsiteX14" fmla="*/ 2340999 w 4088645"/>
                <a:gd name="connsiteY14" fmla="*/ 2280138 h 3087048"/>
                <a:gd name="connsiteX15" fmla="*/ 3036895 w 4088645"/>
                <a:gd name="connsiteY15" fmla="*/ 1935524 h 3087048"/>
                <a:gd name="connsiteX16" fmla="*/ 3391225 w 4088645"/>
                <a:gd name="connsiteY16" fmla="*/ 1903901 h 3087048"/>
                <a:gd name="connsiteX17" fmla="*/ 3743650 w 4088645"/>
                <a:gd name="connsiteY17" fmla="*/ 1953621 h 3087048"/>
                <a:gd name="connsiteX18" fmla="*/ 4088646 w 4088645"/>
                <a:gd name="connsiteY18" fmla="*/ 2649803 h 3087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88645" h="3087048">
                  <a:moveTo>
                    <a:pt x="4088646" y="2649803"/>
                  </a:moveTo>
                  <a:cubicBezTo>
                    <a:pt x="3901861" y="2476925"/>
                    <a:pt x="3653925" y="2368626"/>
                    <a:pt x="3379509" y="2361577"/>
                  </a:cubicBezTo>
                  <a:cubicBezTo>
                    <a:pt x="3104999" y="2354528"/>
                    <a:pt x="2851634" y="2450064"/>
                    <a:pt x="2656181" y="2613227"/>
                  </a:cubicBezTo>
                  <a:cubicBezTo>
                    <a:pt x="2620367" y="2643136"/>
                    <a:pt x="2586458" y="2675331"/>
                    <a:pt x="2554835" y="2709525"/>
                  </a:cubicBezTo>
                  <a:cubicBezTo>
                    <a:pt x="2359191" y="2879356"/>
                    <a:pt x="2120685" y="3000514"/>
                    <a:pt x="1858367" y="3054902"/>
                  </a:cubicBezTo>
                  <a:cubicBezTo>
                    <a:pt x="1744162" y="3078619"/>
                    <a:pt x="1625576" y="3089668"/>
                    <a:pt x="1503942" y="3086525"/>
                  </a:cubicBezTo>
                  <a:cubicBezTo>
                    <a:pt x="651740" y="3064617"/>
                    <a:pt x="-21297" y="2356148"/>
                    <a:pt x="516" y="1503946"/>
                  </a:cubicBezTo>
                  <a:cubicBezTo>
                    <a:pt x="22423" y="651744"/>
                    <a:pt x="730988" y="-21388"/>
                    <a:pt x="1583190" y="520"/>
                  </a:cubicBezTo>
                  <a:cubicBezTo>
                    <a:pt x="1704824" y="3663"/>
                    <a:pt x="1822743" y="20713"/>
                    <a:pt x="1935519" y="50240"/>
                  </a:cubicBezTo>
                  <a:cubicBezTo>
                    <a:pt x="1989907" y="312559"/>
                    <a:pt x="2111065" y="551065"/>
                    <a:pt x="2280896" y="746708"/>
                  </a:cubicBezTo>
                  <a:cubicBezTo>
                    <a:pt x="2094111" y="573639"/>
                    <a:pt x="1845984" y="465245"/>
                    <a:pt x="1571379" y="458196"/>
                  </a:cubicBezTo>
                  <a:cubicBezTo>
                    <a:pt x="972066" y="442861"/>
                    <a:pt x="473622" y="916349"/>
                    <a:pt x="458287" y="1515662"/>
                  </a:cubicBezTo>
                  <a:cubicBezTo>
                    <a:pt x="442857" y="2115070"/>
                    <a:pt x="916344" y="2613418"/>
                    <a:pt x="1515657" y="2628849"/>
                  </a:cubicBezTo>
                  <a:cubicBezTo>
                    <a:pt x="1789787" y="2635897"/>
                    <a:pt x="2042866" y="2540647"/>
                    <a:pt x="2238224" y="2377865"/>
                  </a:cubicBezTo>
                  <a:cubicBezTo>
                    <a:pt x="2274609" y="2347575"/>
                    <a:pt x="2308899" y="2314905"/>
                    <a:pt x="2340999" y="2280138"/>
                  </a:cubicBezTo>
                  <a:cubicBezTo>
                    <a:pt x="2536547" y="2110784"/>
                    <a:pt x="2774862" y="1989816"/>
                    <a:pt x="3036895" y="1935524"/>
                  </a:cubicBezTo>
                  <a:cubicBezTo>
                    <a:pt x="3151005" y="1911807"/>
                    <a:pt x="3269686" y="1900757"/>
                    <a:pt x="3391225" y="1903901"/>
                  </a:cubicBezTo>
                  <a:cubicBezTo>
                    <a:pt x="3512859" y="1907044"/>
                    <a:pt x="3630874" y="1924094"/>
                    <a:pt x="3743650" y="1953621"/>
                  </a:cubicBezTo>
                  <a:cubicBezTo>
                    <a:pt x="3798038" y="2215844"/>
                    <a:pt x="3919101" y="2454255"/>
                    <a:pt x="4088646" y="2649803"/>
                  </a:cubicBezTo>
                  <a:close/>
                </a:path>
              </a:pathLst>
            </a:custGeom>
            <a:solidFill>
              <a:srgbClr val="3217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CF54BCC-981A-F26B-730E-7D337D1851D5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0DFB274-452C-C883-9E72-483A4ADA7892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749F0F7-6751-B275-1461-41E9505F9C09}"/>
                </a:ext>
              </a:extLst>
            </p:cNvPr>
            <p:cNvSpPr/>
            <p:nvPr/>
          </p:nvSpPr>
          <p:spPr>
            <a:xfrm>
              <a:off x="5499742" y="2136320"/>
              <a:ext cx="3529959" cy="2665287"/>
            </a:xfrm>
            <a:custGeom>
              <a:avLst/>
              <a:gdLst>
                <a:gd name="connsiteX0" fmla="*/ 4088035 w 4088550"/>
                <a:gd name="connsiteY0" fmla="*/ 1583103 h 3087049"/>
                <a:gd name="connsiteX1" fmla="*/ 2505361 w 4088550"/>
                <a:gd name="connsiteY1" fmla="*/ 3086529 h 3087049"/>
                <a:gd name="connsiteX2" fmla="*/ 2153031 w 4088550"/>
                <a:gd name="connsiteY2" fmla="*/ 3036808 h 3087049"/>
                <a:gd name="connsiteX3" fmla="*/ 1807655 w 4088550"/>
                <a:gd name="connsiteY3" fmla="*/ 2340341 h 3087049"/>
                <a:gd name="connsiteX4" fmla="*/ 2517172 w 4088550"/>
                <a:gd name="connsiteY4" fmla="*/ 2628853 h 3087049"/>
                <a:gd name="connsiteX5" fmla="*/ 3630263 w 4088550"/>
                <a:gd name="connsiteY5" fmla="*/ 1571387 h 3087049"/>
                <a:gd name="connsiteX6" fmla="*/ 2572893 w 4088550"/>
                <a:gd name="connsiteY6" fmla="*/ 458296 h 3087049"/>
                <a:gd name="connsiteX7" fmla="*/ 1849469 w 4088550"/>
                <a:gd name="connsiteY7" fmla="*/ 710041 h 3087049"/>
                <a:gd name="connsiteX8" fmla="*/ 1747933 w 4088550"/>
                <a:gd name="connsiteY8" fmla="*/ 806530 h 3087049"/>
                <a:gd name="connsiteX9" fmla="*/ 1051750 w 4088550"/>
                <a:gd name="connsiteY9" fmla="*/ 1151621 h 3087049"/>
                <a:gd name="connsiteX10" fmla="*/ 697325 w 4088550"/>
                <a:gd name="connsiteY10" fmla="*/ 1183243 h 3087049"/>
                <a:gd name="connsiteX11" fmla="*/ 344996 w 4088550"/>
                <a:gd name="connsiteY11" fmla="*/ 1133523 h 3087049"/>
                <a:gd name="connsiteX12" fmla="*/ 0 w 4088550"/>
                <a:gd name="connsiteY12" fmla="*/ 437341 h 3087049"/>
                <a:gd name="connsiteX13" fmla="*/ 709041 w 4088550"/>
                <a:gd name="connsiteY13" fmla="*/ 725472 h 3087049"/>
                <a:gd name="connsiteX14" fmla="*/ 1432370 w 4088550"/>
                <a:gd name="connsiteY14" fmla="*/ 473821 h 3087049"/>
                <a:gd name="connsiteX15" fmla="*/ 1533715 w 4088550"/>
                <a:gd name="connsiteY15" fmla="*/ 377524 h 3087049"/>
                <a:gd name="connsiteX16" fmla="*/ 2230183 w 4088550"/>
                <a:gd name="connsiteY16" fmla="*/ 32147 h 3087049"/>
                <a:gd name="connsiteX17" fmla="*/ 2584609 w 4088550"/>
                <a:gd name="connsiteY17" fmla="*/ 524 h 3087049"/>
                <a:gd name="connsiteX18" fmla="*/ 4088035 w 4088550"/>
                <a:gd name="connsiteY18" fmla="*/ 1583103 h 3087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88550" h="3087049">
                  <a:moveTo>
                    <a:pt x="4088035" y="1583103"/>
                  </a:moveTo>
                  <a:cubicBezTo>
                    <a:pt x="4066127" y="2435305"/>
                    <a:pt x="3357658" y="3108437"/>
                    <a:pt x="2505361" y="3086529"/>
                  </a:cubicBezTo>
                  <a:cubicBezTo>
                    <a:pt x="2383822" y="3083386"/>
                    <a:pt x="2265807" y="3066336"/>
                    <a:pt x="2153031" y="3036808"/>
                  </a:cubicBezTo>
                  <a:cubicBezTo>
                    <a:pt x="2098643" y="2774490"/>
                    <a:pt x="1977485" y="2535984"/>
                    <a:pt x="1807655" y="2340341"/>
                  </a:cubicBezTo>
                  <a:cubicBezTo>
                    <a:pt x="1994440" y="2513410"/>
                    <a:pt x="2242566" y="2621804"/>
                    <a:pt x="2517172" y="2628853"/>
                  </a:cubicBezTo>
                  <a:cubicBezTo>
                    <a:pt x="3116485" y="2644188"/>
                    <a:pt x="3614928" y="2170796"/>
                    <a:pt x="3630263" y="1571387"/>
                  </a:cubicBezTo>
                  <a:cubicBezTo>
                    <a:pt x="3645694" y="972074"/>
                    <a:pt x="3172206" y="473631"/>
                    <a:pt x="2572893" y="458296"/>
                  </a:cubicBezTo>
                  <a:cubicBezTo>
                    <a:pt x="2298287" y="451247"/>
                    <a:pt x="2044922" y="546783"/>
                    <a:pt x="1849469" y="710041"/>
                  </a:cubicBezTo>
                  <a:cubicBezTo>
                    <a:pt x="1813560" y="739950"/>
                    <a:pt x="1779651" y="772240"/>
                    <a:pt x="1747933" y="806530"/>
                  </a:cubicBezTo>
                  <a:cubicBezTo>
                    <a:pt x="1552384" y="976170"/>
                    <a:pt x="1313974" y="1097233"/>
                    <a:pt x="1051750" y="1151621"/>
                  </a:cubicBezTo>
                  <a:cubicBezTo>
                    <a:pt x="937546" y="1175338"/>
                    <a:pt x="818864" y="1186387"/>
                    <a:pt x="697325" y="1183243"/>
                  </a:cubicBezTo>
                  <a:cubicBezTo>
                    <a:pt x="575786" y="1180100"/>
                    <a:pt x="457771" y="1163050"/>
                    <a:pt x="344996" y="1133523"/>
                  </a:cubicBezTo>
                  <a:cubicBezTo>
                    <a:pt x="290608" y="871300"/>
                    <a:pt x="169545" y="632889"/>
                    <a:pt x="0" y="437341"/>
                  </a:cubicBezTo>
                  <a:cubicBezTo>
                    <a:pt x="186785" y="610220"/>
                    <a:pt x="434721" y="718519"/>
                    <a:pt x="709041" y="725472"/>
                  </a:cubicBezTo>
                  <a:cubicBezTo>
                    <a:pt x="983551" y="732521"/>
                    <a:pt x="1236916" y="636985"/>
                    <a:pt x="1432370" y="473821"/>
                  </a:cubicBezTo>
                  <a:cubicBezTo>
                    <a:pt x="1468183" y="443913"/>
                    <a:pt x="1502092" y="411718"/>
                    <a:pt x="1533715" y="377524"/>
                  </a:cubicBezTo>
                  <a:cubicBezTo>
                    <a:pt x="1729359" y="207693"/>
                    <a:pt x="1967865" y="86535"/>
                    <a:pt x="2230183" y="32147"/>
                  </a:cubicBezTo>
                  <a:cubicBezTo>
                    <a:pt x="2344293" y="8430"/>
                    <a:pt x="2462974" y="-2619"/>
                    <a:pt x="2584609" y="524"/>
                  </a:cubicBezTo>
                  <a:cubicBezTo>
                    <a:pt x="3436810" y="22432"/>
                    <a:pt x="4109847" y="730901"/>
                    <a:pt x="4088035" y="1583103"/>
                  </a:cubicBezTo>
                  <a:close/>
                </a:path>
              </a:pathLst>
            </a:custGeom>
            <a:solidFill>
              <a:srgbClr val="3217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947579F-0B15-14B3-EAE9-E5B2E6FB9B02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8041DB4E-1B97-D3DA-2AFF-0A2A37C5F62F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79CAC38-CFA2-EDBB-2ECF-0FFF340386A5}"/>
                </a:ext>
              </a:extLst>
            </p:cNvPr>
            <p:cNvSpPr/>
            <p:nvPr/>
          </p:nvSpPr>
          <p:spPr>
            <a:xfrm>
              <a:off x="4803320" y="492993"/>
              <a:ext cx="2665287" cy="3529712"/>
            </a:xfrm>
            <a:custGeom>
              <a:avLst/>
              <a:gdLst>
                <a:gd name="connsiteX0" fmla="*/ 3086529 w 3087049"/>
                <a:gd name="connsiteY0" fmla="*/ 1583190 h 4088264"/>
                <a:gd name="connsiteX1" fmla="*/ 3036808 w 3087049"/>
                <a:gd name="connsiteY1" fmla="*/ 1935519 h 4088264"/>
                <a:gd name="connsiteX2" fmla="*/ 2340341 w 3087049"/>
                <a:gd name="connsiteY2" fmla="*/ 2280896 h 4088264"/>
                <a:gd name="connsiteX3" fmla="*/ 2628853 w 3087049"/>
                <a:gd name="connsiteY3" fmla="*/ 1571379 h 4088264"/>
                <a:gd name="connsiteX4" fmla="*/ 1571387 w 3087049"/>
                <a:gd name="connsiteY4" fmla="*/ 458287 h 4088264"/>
                <a:gd name="connsiteX5" fmla="*/ 458296 w 3087049"/>
                <a:gd name="connsiteY5" fmla="*/ 1515657 h 4088264"/>
                <a:gd name="connsiteX6" fmla="*/ 709946 w 3087049"/>
                <a:gd name="connsiteY6" fmla="*/ 2238986 h 4088264"/>
                <a:gd name="connsiteX7" fmla="*/ 806625 w 3087049"/>
                <a:gd name="connsiteY7" fmla="*/ 2340713 h 4088264"/>
                <a:gd name="connsiteX8" fmla="*/ 1151621 w 3087049"/>
                <a:gd name="connsiteY8" fmla="*/ 3036895 h 4088264"/>
                <a:gd name="connsiteX9" fmla="*/ 1183243 w 3087049"/>
                <a:gd name="connsiteY9" fmla="*/ 3391225 h 4088264"/>
                <a:gd name="connsiteX10" fmla="*/ 1133523 w 3087049"/>
                <a:gd name="connsiteY10" fmla="*/ 3743650 h 4088264"/>
                <a:gd name="connsiteX11" fmla="*/ 437626 w 3087049"/>
                <a:gd name="connsiteY11" fmla="*/ 4088265 h 4088264"/>
                <a:gd name="connsiteX12" fmla="*/ 725472 w 3087049"/>
                <a:gd name="connsiteY12" fmla="*/ 3379509 h 4088264"/>
                <a:gd name="connsiteX13" fmla="*/ 473821 w 3087049"/>
                <a:gd name="connsiteY13" fmla="*/ 2656181 h 4088264"/>
                <a:gd name="connsiteX14" fmla="*/ 377524 w 3087049"/>
                <a:gd name="connsiteY14" fmla="*/ 2554835 h 4088264"/>
                <a:gd name="connsiteX15" fmla="*/ 32147 w 3087049"/>
                <a:gd name="connsiteY15" fmla="*/ 1858367 h 4088264"/>
                <a:gd name="connsiteX16" fmla="*/ 524 w 3087049"/>
                <a:gd name="connsiteY16" fmla="*/ 1503942 h 4088264"/>
                <a:gd name="connsiteX17" fmla="*/ 1583103 w 3087049"/>
                <a:gd name="connsiteY17" fmla="*/ 516 h 4088264"/>
                <a:gd name="connsiteX18" fmla="*/ 3086529 w 3087049"/>
                <a:gd name="connsiteY18" fmla="*/ 1583190 h 408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7049" h="4088264">
                  <a:moveTo>
                    <a:pt x="3086529" y="1583190"/>
                  </a:moveTo>
                  <a:cubicBezTo>
                    <a:pt x="3083386" y="1704824"/>
                    <a:pt x="3066336" y="1822743"/>
                    <a:pt x="3036808" y="1935519"/>
                  </a:cubicBezTo>
                  <a:cubicBezTo>
                    <a:pt x="2774490" y="1989907"/>
                    <a:pt x="2535984" y="2111065"/>
                    <a:pt x="2340341" y="2280896"/>
                  </a:cubicBezTo>
                  <a:cubicBezTo>
                    <a:pt x="2513410" y="2094111"/>
                    <a:pt x="2621804" y="1845984"/>
                    <a:pt x="2628853" y="1571379"/>
                  </a:cubicBezTo>
                  <a:cubicBezTo>
                    <a:pt x="2644188" y="972066"/>
                    <a:pt x="2170796" y="473622"/>
                    <a:pt x="1571387" y="458287"/>
                  </a:cubicBezTo>
                  <a:cubicBezTo>
                    <a:pt x="972074" y="442857"/>
                    <a:pt x="473631" y="916344"/>
                    <a:pt x="458296" y="1515657"/>
                  </a:cubicBezTo>
                  <a:cubicBezTo>
                    <a:pt x="451247" y="1790168"/>
                    <a:pt x="546688" y="2043533"/>
                    <a:pt x="709946" y="2238986"/>
                  </a:cubicBezTo>
                  <a:cubicBezTo>
                    <a:pt x="739855" y="2274990"/>
                    <a:pt x="772240" y="2308995"/>
                    <a:pt x="806625" y="2340713"/>
                  </a:cubicBezTo>
                  <a:cubicBezTo>
                    <a:pt x="976170" y="2536261"/>
                    <a:pt x="1097233" y="2774672"/>
                    <a:pt x="1151621" y="3036895"/>
                  </a:cubicBezTo>
                  <a:cubicBezTo>
                    <a:pt x="1175338" y="3151005"/>
                    <a:pt x="1186387" y="3269686"/>
                    <a:pt x="1183243" y="3391225"/>
                  </a:cubicBezTo>
                  <a:cubicBezTo>
                    <a:pt x="1180100" y="3512859"/>
                    <a:pt x="1163050" y="3630874"/>
                    <a:pt x="1133523" y="3743650"/>
                  </a:cubicBezTo>
                  <a:cubicBezTo>
                    <a:pt x="871490" y="3797943"/>
                    <a:pt x="633175" y="3918910"/>
                    <a:pt x="437626" y="4088265"/>
                  </a:cubicBezTo>
                  <a:cubicBezTo>
                    <a:pt x="610315" y="3901575"/>
                    <a:pt x="718519" y="3653734"/>
                    <a:pt x="725472" y="3379509"/>
                  </a:cubicBezTo>
                  <a:cubicBezTo>
                    <a:pt x="732521" y="3104999"/>
                    <a:pt x="636985" y="2851634"/>
                    <a:pt x="473821" y="2656181"/>
                  </a:cubicBezTo>
                  <a:cubicBezTo>
                    <a:pt x="443913" y="2620367"/>
                    <a:pt x="411718" y="2586458"/>
                    <a:pt x="377524" y="2554835"/>
                  </a:cubicBezTo>
                  <a:cubicBezTo>
                    <a:pt x="207693" y="2359191"/>
                    <a:pt x="86535" y="2120685"/>
                    <a:pt x="32147" y="1858367"/>
                  </a:cubicBezTo>
                  <a:cubicBezTo>
                    <a:pt x="8430" y="1744162"/>
                    <a:pt x="-2619" y="1625576"/>
                    <a:pt x="524" y="1503942"/>
                  </a:cubicBezTo>
                  <a:cubicBezTo>
                    <a:pt x="22432" y="651740"/>
                    <a:pt x="730901" y="-21297"/>
                    <a:pt x="1583103" y="516"/>
                  </a:cubicBezTo>
                  <a:cubicBezTo>
                    <a:pt x="2435400" y="22423"/>
                    <a:pt x="3108437" y="730988"/>
                    <a:pt x="3086529" y="158319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4F16F4B-7783-D961-9AD3-E40DD752DCFB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3A9209A-FBA1-CC1F-BCE7-34EEADDB8F41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0497FED-39A7-ED2A-1B05-C971FD2CABD4}"/>
                </a:ext>
              </a:extLst>
            </p:cNvPr>
            <p:cNvSpPr/>
            <p:nvPr/>
          </p:nvSpPr>
          <p:spPr>
            <a:xfrm>
              <a:off x="4721087" y="2832660"/>
              <a:ext cx="2665286" cy="3530041"/>
            </a:xfrm>
            <a:custGeom>
              <a:avLst/>
              <a:gdLst>
                <a:gd name="connsiteX0" fmla="*/ 3086525 w 3087048"/>
                <a:gd name="connsiteY0" fmla="*/ 2584704 h 4088645"/>
                <a:gd name="connsiteX1" fmla="*/ 1503946 w 3087048"/>
                <a:gd name="connsiteY1" fmla="*/ 4088130 h 4088645"/>
                <a:gd name="connsiteX2" fmla="*/ 520 w 3087048"/>
                <a:gd name="connsiteY2" fmla="*/ 2505456 h 4088645"/>
                <a:gd name="connsiteX3" fmla="*/ 50240 w 3087048"/>
                <a:gd name="connsiteY3" fmla="*/ 2153126 h 4088645"/>
                <a:gd name="connsiteX4" fmla="*/ 746708 w 3087048"/>
                <a:gd name="connsiteY4" fmla="*/ 1807750 h 4088645"/>
                <a:gd name="connsiteX5" fmla="*/ 458196 w 3087048"/>
                <a:gd name="connsiteY5" fmla="*/ 2517267 h 4088645"/>
                <a:gd name="connsiteX6" fmla="*/ 1515662 w 3087048"/>
                <a:gd name="connsiteY6" fmla="*/ 3630358 h 4088645"/>
                <a:gd name="connsiteX7" fmla="*/ 2628849 w 3087048"/>
                <a:gd name="connsiteY7" fmla="*/ 2572988 h 4088645"/>
                <a:gd name="connsiteX8" fmla="*/ 2377579 w 3087048"/>
                <a:gd name="connsiteY8" fmla="*/ 1850136 h 4088645"/>
                <a:gd name="connsiteX9" fmla="*/ 2280519 w 3087048"/>
                <a:gd name="connsiteY9" fmla="*/ 1748028 h 4088645"/>
                <a:gd name="connsiteX10" fmla="*/ 1935524 w 3087048"/>
                <a:gd name="connsiteY10" fmla="*/ 1051846 h 4088645"/>
                <a:gd name="connsiteX11" fmla="*/ 1903901 w 3087048"/>
                <a:gd name="connsiteY11" fmla="*/ 697421 h 4088645"/>
                <a:gd name="connsiteX12" fmla="*/ 1953621 w 3087048"/>
                <a:gd name="connsiteY12" fmla="*/ 345091 h 4088645"/>
                <a:gd name="connsiteX13" fmla="*/ 2649803 w 3087048"/>
                <a:gd name="connsiteY13" fmla="*/ 0 h 4088645"/>
                <a:gd name="connsiteX14" fmla="*/ 2361577 w 3087048"/>
                <a:gd name="connsiteY14" fmla="*/ 709136 h 4088645"/>
                <a:gd name="connsiteX15" fmla="*/ 2613227 w 3087048"/>
                <a:gd name="connsiteY15" fmla="*/ 1432465 h 4088645"/>
                <a:gd name="connsiteX16" fmla="*/ 2709525 w 3087048"/>
                <a:gd name="connsiteY16" fmla="*/ 1533811 h 4088645"/>
                <a:gd name="connsiteX17" fmla="*/ 3054902 w 3087048"/>
                <a:gd name="connsiteY17" fmla="*/ 2230279 h 4088645"/>
                <a:gd name="connsiteX18" fmla="*/ 3086525 w 3087048"/>
                <a:gd name="connsiteY18" fmla="*/ 2584704 h 4088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7048" h="4088645">
                  <a:moveTo>
                    <a:pt x="3086525" y="2584704"/>
                  </a:moveTo>
                  <a:cubicBezTo>
                    <a:pt x="3064617" y="3436906"/>
                    <a:pt x="2356148" y="4109943"/>
                    <a:pt x="1503946" y="4088130"/>
                  </a:cubicBezTo>
                  <a:cubicBezTo>
                    <a:pt x="651744" y="4066223"/>
                    <a:pt x="-21388" y="3357753"/>
                    <a:pt x="520" y="2505456"/>
                  </a:cubicBezTo>
                  <a:cubicBezTo>
                    <a:pt x="3663" y="2383917"/>
                    <a:pt x="20713" y="2265902"/>
                    <a:pt x="50240" y="2153126"/>
                  </a:cubicBezTo>
                  <a:cubicBezTo>
                    <a:pt x="312559" y="2098739"/>
                    <a:pt x="551065" y="1977581"/>
                    <a:pt x="746708" y="1807750"/>
                  </a:cubicBezTo>
                  <a:cubicBezTo>
                    <a:pt x="573639" y="1994535"/>
                    <a:pt x="465245" y="2242661"/>
                    <a:pt x="458196" y="2517267"/>
                  </a:cubicBezTo>
                  <a:cubicBezTo>
                    <a:pt x="442861" y="3116580"/>
                    <a:pt x="916349" y="3615023"/>
                    <a:pt x="1515662" y="3630358"/>
                  </a:cubicBezTo>
                  <a:cubicBezTo>
                    <a:pt x="2115070" y="3645789"/>
                    <a:pt x="2613418" y="3172302"/>
                    <a:pt x="2628849" y="2572988"/>
                  </a:cubicBezTo>
                  <a:cubicBezTo>
                    <a:pt x="2635897" y="2298668"/>
                    <a:pt x="2540457" y="2045494"/>
                    <a:pt x="2377579" y="1850136"/>
                  </a:cubicBezTo>
                  <a:cubicBezTo>
                    <a:pt x="2347480" y="1814036"/>
                    <a:pt x="2315095" y="1779842"/>
                    <a:pt x="2280519" y="1748028"/>
                  </a:cubicBezTo>
                  <a:cubicBezTo>
                    <a:pt x="2110974" y="1552480"/>
                    <a:pt x="1989911" y="1314069"/>
                    <a:pt x="1935524" y="1051846"/>
                  </a:cubicBezTo>
                  <a:cubicBezTo>
                    <a:pt x="1911807" y="937736"/>
                    <a:pt x="1900757" y="819055"/>
                    <a:pt x="1903901" y="697421"/>
                  </a:cubicBezTo>
                  <a:cubicBezTo>
                    <a:pt x="1907044" y="575881"/>
                    <a:pt x="1924094" y="457867"/>
                    <a:pt x="1953621" y="345091"/>
                  </a:cubicBezTo>
                  <a:cubicBezTo>
                    <a:pt x="2215844" y="290703"/>
                    <a:pt x="2454255" y="169640"/>
                    <a:pt x="2649803" y="0"/>
                  </a:cubicBezTo>
                  <a:cubicBezTo>
                    <a:pt x="2476925" y="186785"/>
                    <a:pt x="2368626" y="434816"/>
                    <a:pt x="2361577" y="709136"/>
                  </a:cubicBezTo>
                  <a:cubicBezTo>
                    <a:pt x="2354528" y="983647"/>
                    <a:pt x="2450064" y="1237012"/>
                    <a:pt x="2613227" y="1432465"/>
                  </a:cubicBezTo>
                  <a:cubicBezTo>
                    <a:pt x="2643136" y="1468279"/>
                    <a:pt x="2675331" y="1502188"/>
                    <a:pt x="2709525" y="1533811"/>
                  </a:cubicBezTo>
                  <a:cubicBezTo>
                    <a:pt x="2879356" y="1729454"/>
                    <a:pt x="3000514" y="1967960"/>
                    <a:pt x="3054902" y="2230279"/>
                  </a:cubicBezTo>
                  <a:cubicBezTo>
                    <a:pt x="3078619" y="2344388"/>
                    <a:pt x="3089668" y="2463070"/>
                    <a:pt x="3086525" y="2584704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7D2EC14B-006F-CF88-12C0-99DF27A408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57B9BA47-9522-2133-5B7E-5E394EF190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CC0F0A6E-951E-6EE1-8813-1000FAC9C1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D209ED79-AEA0-21CB-DB7C-20EC6B8236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C3D087DD-B2E3-7681-023F-999B2D10267B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02B95A2-A92E-1798-B9BD-ECC0A4349FB1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5E6B342-94C7-3D3A-19A4-4BD577119E5A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0E03636B-B5C4-E61B-52E2-AD6E6848A0A9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D3FC456-A1AB-2569-793D-EDF18F17E55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2002D84-46AC-530A-A872-8217A24CEE87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E68A90E3-BEBD-ACFB-D71E-27C47D51D32E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5729F8D-6078-C3F8-F1C4-FCAC3E776DDA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CEF182B-3417-0DEF-325F-40F5B664690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5284A6DB-A9B6-E38C-31AE-C7FCA721894B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0488E67-2D56-4920-ECDD-4FFD75559F7D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1CA8DA2-01C3-91F8-EEF5-CF498426FBF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6091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1107 -1.13889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7" y="-5694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4063 0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31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15556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777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64063 0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31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2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4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6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8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C5B96-D728-F7B0-230A-CB774E589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C32202A8-BCE5-A96D-5212-12066B3B6010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6F6A8B1D-D2E8-1331-15BA-6933DFBA382F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CCE3F5A-C044-9184-2741-5F31917C73B5}"/>
                </a:ext>
              </a:extLst>
            </p:cNvPr>
            <p:cNvSpPr/>
            <p:nvPr/>
          </p:nvSpPr>
          <p:spPr>
            <a:xfrm rot="10800000">
              <a:off x="4938362" y="969264"/>
              <a:ext cx="2185117" cy="2834131"/>
            </a:xfrm>
            <a:custGeom>
              <a:avLst/>
              <a:gdLst>
                <a:gd name="connsiteX0" fmla="*/ 2486591 w 2629612"/>
                <a:gd name="connsiteY0" fmla="*/ 1970493 h 3317976"/>
                <a:gd name="connsiteX1" fmla="*/ 2490741 w 2629612"/>
                <a:gd name="connsiteY1" fmla="*/ 2063715 h 3317976"/>
                <a:gd name="connsiteX2" fmla="*/ 1254264 w 2629612"/>
                <a:gd name="connsiteY2" fmla="*/ 3317944 h 3317976"/>
                <a:gd name="connsiteX3" fmla="*/ 35 w 2629612"/>
                <a:gd name="connsiteY3" fmla="*/ 2081468 h 3317976"/>
                <a:gd name="connsiteX4" fmla="*/ 2878 w 2629612"/>
                <a:gd name="connsiteY4" fmla="*/ 1988092 h 3317976"/>
                <a:gd name="connsiteX5" fmla="*/ 505799 w 2629612"/>
                <a:gd name="connsiteY5" fmla="*/ 1603216 h 3317976"/>
                <a:gd name="connsiteX6" fmla="*/ 369464 w 2629612"/>
                <a:gd name="connsiteY6" fmla="*/ 2078855 h 3317976"/>
                <a:gd name="connsiteX7" fmla="*/ 1251574 w 2629612"/>
                <a:gd name="connsiteY7" fmla="*/ 2948515 h 3317976"/>
                <a:gd name="connsiteX8" fmla="*/ 2121312 w 2629612"/>
                <a:gd name="connsiteY8" fmla="*/ 2066404 h 3317976"/>
                <a:gd name="connsiteX9" fmla="*/ 1978213 w 2629612"/>
                <a:gd name="connsiteY9" fmla="*/ 1592764 h 3317976"/>
                <a:gd name="connsiteX10" fmla="*/ 1978059 w 2629612"/>
                <a:gd name="connsiteY10" fmla="*/ 1592533 h 3317976"/>
                <a:gd name="connsiteX11" fmla="*/ 1920958 w 2629612"/>
                <a:gd name="connsiteY11" fmla="*/ 1515066 h 3317976"/>
                <a:gd name="connsiteX12" fmla="*/ 1709307 w 2629612"/>
                <a:gd name="connsiteY12" fmla="*/ 916617 h 3317976"/>
                <a:gd name="connsiteX13" fmla="*/ 1709307 w 2629612"/>
                <a:gd name="connsiteY13" fmla="*/ 916541 h 3317976"/>
                <a:gd name="connsiteX14" fmla="*/ 1763718 w 2629612"/>
                <a:gd name="connsiteY14" fmla="*/ 438442 h 3317976"/>
                <a:gd name="connsiteX15" fmla="*/ 1994813 w 2629612"/>
                <a:gd name="connsiteY15" fmla="*/ 16370 h 3317976"/>
                <a:gd name="connsiteX16" fmla="*/ 2629613 w 2629612"/>
                <a:gd name="connsiteY16" fmla="*/ 0 h 3317976"/>
                <a:gd name="connsiteX17" fmla="*/ 2115932 w 2629612"/>
                <a:gd name="connsiteY17" fmla="*/ 550109 h 3317976"/>
                <a:gd name="connsiteX18" fmla="*/ 2219068 w 2629612"/>
                <a:gd name="connsiteY18" fmla="*/ 1296191 h 3317976"/>
                <a:gd name="connsiteX19" fmla="*/ 2275708 w 2629612"/>
                <a:gd name="connsiteY19" fmla="*/ 1372966 h 3317976"/>
                <a:gd name="connsiteX20" fmla="*/ 2275861 w 2629612"/>
                <a:gd name="connsiteY20" fmla="*/ 1373120 h 3317976"/>
                <a:gd name="connsiteX21" fmla="*/ 2486591 w 2629612"/>
                <a:gd name="connsiteY21" fmla="*/ 1970493 h 3317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29612" h="3317976">
                  <a:moveTo>
                    <a:pt x="2486591" y="1970493"/>
                  </a:moveTo>
                  <a:cubicBezTo>
                    <a:pt x="2489127" y="2001234"/>
                    <a:pt x="2490510" y="2032359"/>
                    <a:pt x="2490741" y="2063715"/>
                  </a:cubicBezTo>
                  <a:cubicBezTo>
                    <a:pt x="2495582" y="2751543"/>
                    <a:pt x="1942015" y="3313103"/>
                    <a:pt x="1254264" y="3317944"/>
                  </a:cubicBezTo>
                  <a:cubicBezTo>
                    <a:pt x="566436" y="3322863"/>
                    <a:pt x="4953" y="2769296"/>
                    <a:pt x="35" y="2081468"/>
                  </a:cubicBezTo>
                  <a:cubicBezTo>
                    <a:pt x="-196" y="2050035"/>
                    <a:pt x="726" y="2018910"/>
                    <a:pt x="2878" y="1988092"/>
                  </a:cubicBezTo>
                  <a:cubicBezTo>
                    <a:pt x="206998" y="1903017"/>
                    <a:pt x="377764" y="1768371"/>
                    <a:pt x="505799" y="1603216"/>
                  </a:cubicBezTo>
                  <a:cubicBezTo>
                    <a:pt x="418342" y="1740551"/>
                    <a:pt x="368234" y="1903939"/>
                    <a:pt x="369464" y="2078855"/>
                  </a:cubicBezTo>
                  <a:cubicBezTo>
                    <a:pt x="372845" y="2562563"/>
                    <a:pt x="767866" y="2951974"/>
                    <a:pt x="1251574" y="2948515"/>
                  </a:cubicBezTo>
                  <a:cubicBezTo>
                    <a:pt x="1735359" y="2945057"/>
                    <a:pt x="2124770" y="2550113"/>
                    <a:pt x="2121312" y="2066404"/>
                  </a:cubicBezTo>
                  <a:cubicBezTo>
                    <a:pt x="2120082" y="1891489"/>
                    <a:pt x="2067592" y="1728869"/>
                    <a:pt x="1978213" y="1592764"/>
                  </a:cubicBezTo>
                  <a:cubicBezTo>
                    <a:pt x="1978136" y="1592687"/>
                    <a:pt x="1978059" y="1592610"/>
                    <a:pt x="1978059" y="1592533"/>
                  </a:cubicBezTo>
                  <a:cubicBezTo>
                    <a:pt x="1960460" y="1565635"/>
                    <a:pt x="1941324" y="1539736"/>
                    <a:pt x="1920958" y="1515066"/>
                  </a:cubicBezTo>
                  <a:cubicBezTo>
                    <a:pt x="1801068" y="1338537"/>
                    <a:pt x="1727059" y="1132419"/>
                    <a:pt x="1709307" y="916617"/>
                  </a:cubicBezTo>
                  <a:lnTo>
                    <a:pt x="1709307" y="916541"/>
                  </a:lnTo>
                  <a:cubicBezTo>
                    <a:pt x="1696395" y="759685"/>
                    <a:pt x="1713226" y="597834"/>
                    <a:pt x="1763718" y="438442"/>
                  </a:cubicBezTo>
                  <a:cubicBezTo>
                    <a:pt x="1814210" y="279128"/>
                    <a:pt x="1893829" y="137104"/>
                    <a:pt x="1994813" y="16370"/>
                  </a:cubicBezTo>
                  <a:cubicBezTo>
                    <a:pt x="2205619" y="66170"/>
                    <a:pt x="2424648" y="59484"/>
                    <a:pt x="2629613" y="0"/>
                  </a:cubicBezTo>
                  <a:cubicBezTo>
                    <a:pt x="2392985" y="93452"/>
                    <a:pt x="2198779" y="288734"/>
                    <a:pt x="2115932" y="550109"/>
                  </a:cubicBezTo>
                  <a:cubicBezTo>
                    <a:pt x="2032931" y="811714"/>
                    <a:pt x="2079273" y="1083387"/>
                    <a:pt x="2219068" y="1296191"/>
                  </a:cubicBezTo>
                  <a:cubicBezTo>
                    <a:pt x="2236513" y="1322782"/>
                    <a:pt x="2255419" y="1348374"/>
                    <a:pt x="2275708" y="1372966"/>
                  </a:cubicBezTo>
                  <a:cubicBezTo>
                    <a:pt x="2275759" y="1373018"/>
                    <a:pt x="2275810" y="1373069"/>
                    <a:pt x="2275861" y="1373120"/>
                  </a:cubicBezTo>
                  <a:cubicBezTo>
                    <a:pt x="2393446" y="1545961"/>
                    <a:pt x="2468684" y="1750004"/>
                    <a:pt x="2486591" y="1970493"/>
                  </a:cubicBezTo>
                  <a:close/>
                </a:path>
              </a:pathLst>
            </a:custGeom>
            <a:solidFill>
              <a:srgbClr val="3217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Lato" panose="020F0502020204030203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CB25905-AA02-98CB-6D7A-21F3C9F629E6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393816BD-31DE-3885-7D7B-A73AF92454AB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42DBBFE-0A14-BA6D-245A-FAB394C371B7}"/>
                </a:ext>
              </a:extLst>
            </p:cNvPr>
            <p:cNvSpPr/>
            <p:nvPr/>
          </p:nvSpPr>
          <p:spPr>
            <a:xfrm rot="10800000">
              <a:off x="5527229" y="2022467"/>
              <a:ext cx="3028507" cy="2095763"/>
            </a:xfrm>
            <a:custGeom>
              <a:avLst/>
              <a:gdLst>
                <a:gd name="connsiteX0" fmla="*/ 3644564 w 3644564"/>
                <a:gd name="connsiteY0" fmla="*/ 1883650 h 2453553"/>
                <a:gd name="connsiteX1" fmla="*/ 2962731 w 3644564"/>
                <a:gd name="connsiteY1" fmla="*/ 1565251 h 2453553"/>
                <a:gd name="connsiteX2" fmla="*/ 2285047 w 3644564"/>
                <a:gd name="connsiteY2" fmla="*/ 1893948 h 2453553"/>
                <a:gd name="connsiteX3" fmla="*/ 2285047 w 3644564"/>
                <a:gd name="connsiteY3" fmla="*/ 1894025 h 2453553"/>
                <a:gd name="connsiteX4" fmla="*/ 2229406 w 3644564"/>
                <a:gd name="connsiteY4" fmla="*/ 1971799 h 2453553"/>
                <a:gd name="connsiteX5" fmla="*/ 1726484 w 3644564"/>
                <a:gd name="connsiteY5" fmla="*/ 2356675 h 2453553"/>
                <a:gd name="connsiteX6" fmla="*/ 1638950 w 3644564"/>
                <a:gd name="connsiteY6" fmla="*/ 2389491 h 2453553"/>
                <a:gd name="connsiteX7" fmla="*/ 64092 w 3644564"/>
                <a:gd name="connsiteY7" fmla="*/ 1601064 h 2453553"/>
                <a:gd name="connsiteX8" fmla="*/ 852443 w 3644564"/>
                <a:gd name="connsiteY8" fmla="*/ 26207 h 2453553"/>
                <a:gd name="connsiteX9" fmla="*/ 942130 w 3644564"/>
                <a:gd name="connsiteY9" fmla="*/ 0 h 2453553"/>
                <a:gd name="connsiteX10" fmla="*/ 1463573 w 3644564"/>
                <a:gd name="connsiteY10" fmla="*/ 359361 h 2453553"/>
                <a:gd name="connsiteX11" fmla="*/ 969105 w 3644564"/>
                <a:gd name="connsiteY11" fmla="*/ 376730 h 2453553"/>
                <a:gd name="connsiteX12" fmla="*/ 414616 w 3644564"/>
                <a:gd name="connsiteY12" fmla="*/ 1484402 h 2453553"/>
                <a:gd name="connsiteX13" fmla="*/ 1522365 w 3644564"/>
                <a:gd name="connsiteY13" fmla="*/ 2038968 h 2453553"/>
                <a:gd name="connsiteX14" fmla="*/ 1928299 w 3644564"/>
                <a:gd name="connsiteY14" fmla="*/ 1756920 h 2453553"/>
                <a:gd name="connsiteX15" fmla="*/ 1928299 w 3644564"/>
                <a:gd name="connsiteY15" fmla="*/ 1756844 h 2453553"/>
                <a:gd name="connsiteX16" fmla="*/ 1984324 w 3644564"/>
                <a:gd name="connsiteY16" fmla="*/ 1678608 h 2453553"/>
                <a:gd name="connsiteX17" fmla="*/ 1984401 w 3644564"/>
                <a:gd name="connsiteY17" fmla="*/ 1678531 h 2453553"/>
                <a:gd name="connsiteX18" fmla="*/ 2488552 w 3644564"/>
                <a:gd name="connsiteY18" fmla="*/ 1291887 h 2453553"/>
                <a:gd name="connsiteX19" fmla="*/ 2960118 w 3644564"/>
                <a:gd name="connsiteY19" fmla="*/ 1195822 h 2453553"/>
                <a:gd name="connsiteX20" fmla="*/ 3432913 w 3644564"/>
                <a:gd name="connsiteY20" fmla="*/ 1285124 h 2453553"/>
                <a:gd name="connsiteX21" fmla="*/ 3432913 w 3644564"/>
                <a:gd name="connsiteY21" fmla="*/ 1285201 h 2453553"/>
                <a:gd name="connsiteX22" fmla="*/ 3644564 w 3644564"/>
                <a:gd name="connsiteY22" fmla="*/ 1883650 h 245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44564" h="2453553">
                  <a:moveTo>
                    <a:pt x="3644564" y="1883650"/>
                  </a:moveTo>
                  <a:cubicBezTo>
                    <a:pt x="3482559" y="1687523"/>
                    <a:pt x="3236863" y="1563253"/>
                    <a:pt x="2962731" y="1565251"/>
                  </a:cubicBezTo>
                  <a:cubicBezTo>
                    <a:pt x="2688291" y="1567249"/>
                    <a:pt x="2444285" y="1695208"/>
                    <a:pt x="2285047" y="1893948"/>
                  </a:cubicBezTo>
                  <a:lnTo>
                    <a:pt x="2285047" y="1894025"/>
                  </a:lnTo>
                  <a:cubicBezTo>
                    <a:pt x="2265065" y="1918848"/>
                    <a:pt x="2246544" y="1944824"/>
                    <a:pt x="2229406" y="1971799"/>
                  </a:cubicBezTo>
                  <a:cubicBezTo>
                    <a:pt x="2101370" y="2136955"/>
                    <a:pt x="1930604" y="2271600"/>
                    <a:pt x="1726484" y="2356675"/>
                  </a:cubicBezTo>
                  <a:cubicBezTo>
                    <a:pt x="1697972" y="2368665"/>
                    <a:pt x="1668768" y="2379578"/>
                    <a:pt x="1638950" y="2389491"/>
                  </a:cubicBezTo>
                  <a:cubicBezTo>
                    <a:pt x="986320" y="2606676"/>
                    <a:pt x="281277" y="2253771"/>
                    <a:pt x="64092" y="1601064"/>
                  </a:cubicBezTo>
                  <a:cubicBezTo>
                    <a:pt x="-153169" y="948434"/>
                    <a:pt x="199814" y="243391"/>
                    <a:pt x="852443" y="26207"/>
                  </a:cubicBezTo>
                  <a:cubicBezTo>
                    <a:pt x="882262" y="16293"/>
                    <a:pt x="912157" y="7531"/>
                    <a:pt x="942130" y="0"/>
                  </a:cubicBezTo>
                  <a:cubicBezTo>
                    <a:pt x="1086074" y="167845"/>
                    <a:pt x="1266908" y="288657"/>
                    <a:pt x="1463573" y="359361"/>
                  </a:cubicBezTo>
                  <a:cubicBezTo>
                    <a:pt x="1305872" y="318706"/>
                    <a:pt x="1135106" y="321473"/>
                    <a:pt x="969105" y="376730"/>
                  </a:cubicBezTo>
                  <a:cubicBezTo>
                    <a:pt x="510143" y="529435"/>
                    <a:pt x="261833" y="1025440"/>
                    <a:pt x="414616" y="1484402"/>
                  </a:cubicBezTo>
                  <a:cubicBezTo>
                    <a:pt x="567398" y="1943441"/>
                    <a:pt x="1063326" y="2191751"/>
                    <a:pt x="1522365" y="2038968"/>
                  </a:cubicBezTo>
                  <a:cubicBezTo>
                    <a:pt x="1688212" y="1983788"/>
                    <a:pt x="1826469" y="1883727"/>
                    <a:pt x="1928299" y="1756920"/>
                  </a:cubicBezTo>
                  <a:lnTo>
                    <a:pt x="1928299" y="1756844"/>
                  </a:lnTo>
                  <a:cubicBezTo>
                    <a:pt x="1948511" y="1731790"/>
                    <a:pt x="1967186" y="1705660"/>
                    <a:pt x="1984324" y="1678608"/>
                  </a:cubicBezTo>
                  <a:cubicBezTo>
                    <a:pt x="1984401" y="1678608"/>
                    <a:pt x="1984401" y="1678531"/>
                    <a:pt x="1984401" y="1678531"/>
                  </a:cubicBezTo>
                  <a:cubicBezTo>
                    <a:pt x="2115280" y="1509763"/>
                    <a:pt x="2288659" y="1375502"/>
                    <a:pt x="2488552" y="1291887"/>
                  </a:cubicBezTo>
                  <a:cubicBezTo>
                    <a:pt x="2633726" y="1231097"/>
                    <a:pt x="2792964" y="1197051"/>
                    <a:pt x="2960118" y="1195822"/>
                  </a:cubicBezTo>
                  <a:cubicBezTo>
                    <a:pt x="3127271" y="1194669"/>
                    <a:pt x="3286894" y="1226409"/>
                    <a:pt x="3432913" y="1285124"/>
                  </a:cubicBezTo>
                  <a:lnTo>
                    <a:pt x="3432913" y="1285201"/>
                  </a:lnTo>
                  <a:cubicBezTo>
                    <a:pt x="3450666" y="1501002"/>
                    <a:pt x="3524675" y="1707120"/>
                    <a:pt x="3644564" y="1883650"/>
                  </a:cubicBezTo>
                  <a:close/>
                </a:path>
              </a:pathLst>
            </a:custGeom>
            <a:solidFill>
              <a:srgbClr val="3217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Lato" panose="020F0502020204030203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ECAC2CA-F975-22F9-B441-6784A177F25E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46DB2FB0-D4E9-ACE9-8AB4-5ABEE92B80DB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9160DF3-B630-6B69-BA85-11AF681E599D}"/>
                </a:ext>
              </a:extLst>
            </p:cNvPr>
            <p:cNvSpPr/>
            <p:nvPr/>
          </p:nvSpPr>
          <p:spPr>
            <a:xfrm rot="10800000">
              <a:off x="6111755" y="2684472"/>
              <a:ext cx="1911560" cy="3191401"/>
            </a:xfrm>
            <a:custGeom>
              <a:avLst/>
              <a:gdLst>
                <a:gd name="connsiteX0" fmla="*/ 2300409 w 2300408"/>
                <a:gd name="connsiteY0" fmla="*/ 583605 h 3736239"/>
                <a:gd name="connsiteX1" fmla="*/ 2119806 w 2300408"/>
                <a:gd name="connsiteY1" fmla="*/ 1190431 h 3736239"/>
                <a:gd name="connsiteX2" fmla="*/ 1950500 w 2300408"/>
                <a:gd name="connsiteY2" fmla="*/ 725628 h 3736239"/>
                <a:gd name="connsiteX3" fmla="*/ 725628 w 2300408"/>
                <a:gd name="connsiteY3" fmla="*/ 540491 h 3736239"/>
                <a:gd name="connsiteX4" fmla="*/ 540491 w 2300408"/>
                <a:gd name="connsiteY4" fmla="*/ 1765363 h 3736239"/>
                <a:gd name="connsiteX5" fmla="*/ 934359 w 2300408"/>
                <a:gd name="connsiteY5" fmla="*/ 2064395 h 3736239"/>
                <a:gd name="connsiteX6" fmla="*/ 1026505 w 2300408"/>
                <a:gd name="connsiteY6" fmla="*/ 2093599 h 3736239"/>
                <a:gd name="connsiteX7" fmla="*/ 1549562 w 2300408"/>
                <a:gd name="connsiteY7" fmla="*/ 2453498 h 3736239"/>
                <a:gd name="connsiteX8" fmla="*/ 1786651 w 2300408"/>
                <a:gd name="connsiteY8" fmla="*/ 2872266 h 3736239"/>
                <a:gd name="connsiteX9" fmla="*/ 1847825 w 2300408"/>
                <a:gd name="connsiteY9" fmla="*/ 3349596 h 3736239"/>
                <a:gd name="connsiteX10" fmla="*/ 1343674 w 2300408"/>
                <a:gd name="connsiteY10" fmla="*/ 3736240 h 3736239"/>
                <a:gd name="connsiteX11" fmla="*/ 1436128 w 2300408"/>
                <a:gd name="connsiteY11" fmla="*/ 2988928 h 3736239"/>
                <a:gd name="connsiteX12" fmla="*/ 914839 w 2300408"/>
                <a:gd name="connsiteY12" fmla="*/ 2446274 h 3736239"/>
                <a:gd name="connsiteX13" fmla="*/ 822846 w 2300408"/>
                <a:gd name="connsiteY13" fmla="*/ 2417070 h 3736239"/>
                <a:gd name="connsiteX14" fmla="*/ 301403 w 2300408"/>
                <a:gd name="connsiteY14" fmla="*/ 2057709 h 3736239"/>
                <a:gd name="connsiteX15" fmla="*/ 243226 w 2300408"/>
                <a:gd name="connsiteY15" fmla="*/ 1984699 h 3736239"/>
                <a:gd name="connsiteX16" fmla="*/ 506292 w 2300408"/>
                <a:gd name="connsiteY16" fmla="*/ 243226 h 3736239"/>
                <a:gd name="connsiteX17" fmla="*/ 2247765 w 2300408"/>
                <a:gd name="connsiteY17" fmla="*/ 506292 h 3736239"/>
                <a:gd name="connsiteX18" fmla="*/ 2300409 w 2300408"/>
                <a:gd name="connsiteY18" fmla="*/ 583605 h 373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00408" h="3736239">
                  <a:moveTo>
                    <a:pt x="2300409" y="583605"/>
                  </a:moveTo>
                  <a:cubicBezTo>
                    <a:pt x="2185284" y="772354"/>
                    <a:pt x="2126261" y="981546"/>
                    <a:pt x="2119806" y="1190431"/>
                  </a:cubicBezTo>
                  <a:cubicBezTo>
                    <a:pt x="2109738" y="1027888"/>
                    <a:pt x="2054251" y="866345"/>
                    <a:pt x="1950500" y="725628"/>
                  </a:cubicBezTo>
                  <a:cubicBezTo>
                    <a:pt x="1663380" y="336294"/>
                    <a:pt x="1114885" y="253371"/>
                    <a:pt x="725628" y="540491"/>
                  </a:cubicBezTo>
                  <a:cubicBezTo>
                    <a:pt x="336294" y="827611"/>
                    <a:pt x="253371" y="1376106"/>
                    <a:pt x="540491" y="1765363"/>
                  </a:cubicBezTo>
                  <a:cubicBezTo>
                    <a:pt x="644242" y="1906079"/>
                    <a:pt x="782191" y="2006756"/>
                    <a:pt x="934359" y="2064395"/>
                  </a:cubicBezTo>
                  <a:cubicBezTo>
                    <a:pt x="964562" y="2075846"/>
                    <a:pt x="995303" y="2085606"/>
                    <a:pt x="1026505" y="2093599"/>
                  </a:cubicBezTo>
                  <a:cubicBezTo>
                    <a:pt x="1227243" y="2165917"/>
                    <a:pt x="1408384" y="2289265"/>
                    <a:pt x="1549562" y="2453498"/>
                  </a:cubicBezTo>
                  <a:cubicBezTo>
                    <a:pt x="1652313" y="2572773"/>
                    <a:pt x="1733854" y="2713643"/>
                    <a:pt x="1786651" y="2872266"/>
                  </a:cubicBezTo>
                  <a:cubicBezTo>
                    <a:pt x="1839449" y="3030890"/>
                    <a:pt x="1858508" y="3192587"/>
                    <a:pt x="1847825" y="3349596"/>
                  </a:cubicBezTo>
                  <a:cubicBezTo>
                    <a:pt x="1647933" y="3433211"/>
                    <a:pt x="1474554" y="3567472"/>
                    <a:pt x="1343674" y="3736240"/>
                  </a:cubicBezTo>
                  <a:cubicBezTo>
                    <a:pt x="1480395" y="3521515"/>
                    <a:pt x="1522817" y="3249227"/>
                    <a:pt x="1436128" y="2988928"/>
                  </a:cubicBezTo>
                  <a:cubicBezTo>
                    <a:pt x="1349515" y="2728783"/>
                    <a:pt x="1152696" y="2536345"/>
                    <a:pt x="914839" y="2446274"/>
                  </a:cubicBezTo>
                  <a:cubicBezTo>
                    <a:pt x="884789" y="2434823"/>
                    <a:pt x="854048" y="2425063"/>
                    <a:pt x="822846" y="2417070"/>
                  </a:cubicBezTo>
                  <a:cubicBezTo>
                    <a:pt x="626181" y="2346366"/>
                    <a:pt x="445348" y="2225554"/>
                    <a:pt x="301403" y="2057709"/>
                  </a:cubicBezTo>
                  <a:cubicBezTo>
                    <a:pt x="281268" y="2034269"/>
                    <a:pt x="261825" y="2009907"/>
                    <a:pt x="243226" y="1984699"/>
                  </a:cubicBezTo>
                  <a:cubicBezTo>
                    <a:pt x="-165090" y="1431055"/>
                    <a:pt x="-47275" y="651466"/>
                    <a:pt x="506292" y="243226"/>
                  </a:cubicBezTo>
                  <a:cubicBezTo>
                    <a:pt x="1059936" y="-165090"/>
                    <a:pt x="1839525" y="-47275"/>
                    <a:pt x="2247765" y="506292"/>
                  </a:cubicBezTo>
                  <a:cubicBezTo>
                    <a:pt x="2266440" y="531576"/>
                    <a:pt x="2283962" y="557398"/>
                    <a:pt x="2300409" y="583605"/>
                  </a:cubicBezTo>
                  <a:close/>
                </a:path>
              </a:pathLst>
            </a:custGeom>
            <a:solidFill>
              <a:srgbClr val="3217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Lato" panose="020F0502020204030203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3D4C7CF-4038-B1C4-0A69-34C11B81414B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8961413-2351-C74C-CFDE-7F27AD37577B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527270A-91FE-032F-555C-4792C082A187}"/>
                </a:ext>
              </a:extLst>
            </p:cNvPr>
            <p:cNvSpPr/>
            <p:nvPr/>
          </p:nvSpPr>
          <p:spPr>
            <a:xfrm rot="10800000">
              <a:off x="4192475" y="3780157"/>
              <a:ext cx="2977850" cy="2108579"/>
            </a:xfrm>
            <a:custGeom>
              <a:avLst/>
              <a:gdLst>
                <a:gd name="connsiteX0" fmla="*/ 3350837 w 3583602"/>
                <a:gd name="connsiteY0" fmla="*/ 1970324 h 2468557"/>
                <a:gd name="connsiteX1" fmla="*/ 3293659 w 3583602"/>
                <a:gd name="connsiteY1" fmla="*/ 2044179 h 2468557"/>
                <a:gd name="connsiteX2" fmla="*/ 2660857 w 3583602"/>
                <a:gd name="connsiteY2" fmla="*/ 2059934 h 2468557"/>
                <a:gd name="connsiteX3" fmla="*/ 3050421 w 3583602"/>
                <a:gd name="connsiteY3" fmla="*/ 1755291 h 2468557"/>
                <a:gd name="connsiteX4" fmla="*/ 2847916 w 3583602"/>
                <a:gd name="connsiteY4" fmla="*/ 533186 h 2468557"/>
                <a:gd name="connsiteX5" fmla="*/ 1625810 w 3583602"/>
                <a:gd name="connsiteY5" fmla="*/ 735692 h 2468557"/>
                <a:gd name="connsiteX6" fmla="*/ 1463114 w 3583602"/>
                <a:gd name="connsiteY6" fmla="*/ 1203415 h 2468557"/>
                <a:gd name="connsiteX7" fmla="*/ 1463729 w 3583602"/>
                <a:gd name="connsiteY7" fmla="*/ 1298789 h 2468557"/>
                <a:gd name="connsiteX8" fmla="*/ 1283203 w 3583602"/>
                <a:gd name="connsiteY8" fmla="*/ 1907997 h 2468557"/>
                <a:gd name="connsiteX9" fmla="*/ 1283203 w 3583602"/>
                <a:gd name="connsiteY9" fmla="*/ 1908074 h 2468557"/>
                <a:gd name="connsiteX10" fmla="*/ 958194 w 3583602"/>
                <a:gd name="connsiteY10" fmla="*/ 2262824 h 2468557"/>
                <a:gd name="connsiteX11" fmla="*/ 523057 w 3583602"/>
                <a:gd name="connsiteY11" fmla="*/ 2468558 h 2468557"/>
                <a:gd name="connsiteX12" fmla="*/ 0 w 3583602"/>
                <a:gd name="connsiteY12" fmla="*/ 2108658 h 2468557"/>
                <a:gd name="connsiteX13" fmla="*/ 738858 w 3583602"/>
                <a:gd name="connsiteY13" fmla="*/ 1965559 h 2468557"/>
                <a:gd name="connsiteX14" fmla="*/ 1093916 w 3583602"/>
                <a:gd name="connsiteY14" fmla="*/ 1302017 h 2468557"/>
                <a:gd name="connsiteX15" fmla="*/ 1093301 w 3583602"/>
                <a:gd name="connsiteY15" fmla="*/ 1205490 h 2468557"/>
                <a:gd name="connsiteX16" fmla="*/ 1273904 w 3583602"/>
                <a:gd name="connsiteY16" fmla="*/ 598664 h 2468557"/>
                <a:gd name="connsiteX17" fmla="*/ 1325395 w 3583602"/>
                <a:gd name="connsiteY17" fmla="*/ 520659 h 2468557"/>
                <a:gd name="connsiteX18" fmla="*/ 3062871 w 3583602"/>
                <a:gd name="connsiteY18" fmla="*/ 232771 h 2468557"/>
                <a:gd name="connsiteX19" fmla="*/ 3350837 w 3583602"/>
                <a:gd name="connsiteY19" fmla="*/ 1970324 h 2468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83602" h="2468557">
                  <a:moveTo>
                    <a:pt x="3350837" y="1970324"/>
                  </a:moveTo>
                  <a:cubicBezTo>
                    <a:pt x="3332546" y="1995839"/>
                    <a:pt x="3313487" y="2020509"/>
                    <a:pt x="3293659" y="2044179"/>
                  </a:cubicBezTo>
                  <a:cubicBezTo>
                    <a:pt x="3078626" y="1993072"/>
                    <a:pt x="2861442" y="2001526"/>
                    <a:pt x="2660857" y="2059934"/>
                  </a:cubicBezTo>
                  <a:cubicBezTo>
                    <a:pt x="2812256" y="2000066"/>
                    <a:pt x="2948669" y="1897468"/>
                    <a:pt x="3050421" y="1755291"/>
                  </a:cubicBezTo>
                  <a:cubicBezTo>
                    <a:pt x="3331931" y="1361961"/>
                    <a:pt x="3241246" y="814696"/>
                    <a:pt x="2847916" y="533186"/>
                  </a:cubicBezTo>
                  <a:cubicBezTo>
                    <a:pt x="2454509" y="251599"/>
                    <a:pt x="1907320" y="342285"/>
                    <a:pt x="1625810" y="735692"/>
                  </a:cubicBezTo>
                  <a:cubicBezTo>
                    <a:pt x="1523827" y="878022"/>
                    <a:pt x="1470722" y="1040565"/>
                    <a:pt x="1463114" y="1203415"/>
                  </a:cubicBezTo>
                  <a:cubicBezTo>
                    <a:pt x="1461577" y="1235232"/>
                    <a:pt x="1461808" y="1267049"/>
                    <a:pt x="1463729" y="1298789"/>
                  </a:cubicBezTo>
                  <a:cubicBezTo>
                    <a:pt x="1457120" y="1512284"/>
                    <a:pt x="1395791" y="1722783"/>
                    <a:pt x="1283203" y="1907997"/>
                  </a:cubicBezTo>
                  <a:lnTo>
                    <a:pt x="1283203" y="1908074"/>
                  </a:lnTo>
                  <a:cubicBezTo>
                    <a:pt x="1201432" y="2042565"/>
                    <a:pt x="1092686" y="2163608"/>
                    <a:pt x="958194" y="2262824"/>
                  </a:cubicBezTo>
                  <a:cubicBezTo>
                    <a:pt x="823626" y="2362040"/>
                    <a:pt x="675762" y="2430208"/>
                    <a:pt x="523057" y="2468558"/>
                  </a:cubicBezTo>
                  <a:cubicBezTo>
                    <a:pt x="381879" y="2304324"/>
                    <a:pt x="200738" y="2180976"/>
                    <a:pt x="0" y="2108658"/>
                  </a:cubicBezTo>
                  <a:cubicBezTo>
                    <a:pt x="246388" y="2172138"/>
                    <a:pt x="518215" y="2128332"/>
                    <a:pt x="738858" y="1965559"/>
                  </a:cubicBezTo>
                  <a:cubicBezTo>
                    <a:pt x="959501" y="1802786"/>
                    <a:pt x="1081773" y="1556090"/>
                    <a:pt x="1093916" y="1302017"/>
                  </a:cubicBezTo>
                  <a:cubicBezTo>
                    <a:pt x="1095529" y="1269892"/>
                    <a:pt x="1095299" y="1237614"/>
                    <a:pt x="1093301" y="1205490"/>
                  </a:cubicBezTo>
                  <a:cubicBezTo>
                    <a:pt x="1099756" y="996605"/>
                    <a:pt x="1158779" y="787414"/>
                    <a:pt x="1273904" y="598664"/>
                  </a:cubicBezTo>
                  <a:cubicBezTo>
                    <a:pt x="1289889" y="572227"/>
                    <a:pt x="1307104" y="546251"/>
                    <a:pt x="1325395" y="520659"/>
                  </a:cubicBezTo>
                  <a:cubicBezTo>
                    <a:pt x="1725718" y="-38672"/>
                    <a:pt x="2503541" y="-167553"/>
                    <a:pt x="3062871" y="232771"/>
                  </a:cubicBezTo>
                  <a:cubicBezTo>
                    <a:pt x="3622280" y="633094"/>
                    <a:pt x="3751160" y="1410993"/>
                    <a:pt x="3350837" y="1970324"/>
                  </a:cubicBezTo>
                  <a:close/>
                </a:path>
              </a:pathLst>
            </a:custGeom>
            <a:solidFill>
              <a:srgbClr val="3217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F3D8AE3-A897-273F-5869-CF7F32A12F7A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F2D1111-A9D7-3996-65C8-9677E7E7215B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8744C00-EC43-7415-B46B-9C90CF001CF0}"/>
                </a:ext>
              </a:extLst>
            </p:cNvPr>
            <p:cNvSpPr/>
            <p:nvPr/>
          </p:nvSpPr>
          <p:spPr>
            <a:xfrm rot="10800000">
              <a:off x="3636264" y="2043299"/>
              <a:ext cx="2467761" cy="2736045"/>
            </a:xfrm>
            <a:custGeom>
              <a:avLst/>
              <a:gdLst>
                <a:gd name="connsiteX0" fmla="*/ 2911165 w 2969752"/>
                <a:gd name="connsiteY0" fmla="*/ 2333774 h 3203145"/>
                <a:gd name="connsiteX1" fmla="*/ 1347682 w 2969752"/>
                <a:gd name="connsiteY1" fmla="*/ 3144566 h 3203145"/>
                <a:gd name="connsiteX2" fmla="*/ 1259763 w 2969752"/>
                <a:gd name="connsiteY2" fmla="*/ 3113056 h 3203145"/>
                <a:gd name="connsiteX3" fmla="*/ 1049034 w 2969752"/>
                <a:gd name="connsiteY3" fmla="*/ 2515683 h 3203145"/>
                <a:gd name="connsiteX4" fmla="*/ 1459271 w 2969752"/>
                <a:gd name="connsiteY4" fmla="*/ 2792351 h 3203145"/>
                <a:gd name="connsiteX5" fmla="*/ 2559028 w 2969752"/>
                <a:gd name="connsiteY5" fmla="*/ 2222184 h 3203145"/>
                <a:gd name="connsiteX6" fmla="*/ 1988784 w 2969752"/>
                <a:gd name="connsiteY6" fmla="*/ 1122428 h 3203145"/>
                <a:gd name="connsiteX7" fmla="*/ 1495085 w 2969752"/>
                <a:gd name="connsiteY7" fmla="*/ 1111899 h 3203145"/>
                <a:gd name="connsiteX8" fmla="*/ 1402785 w 2969752"/>
                <a:gd name="connsiteY8" fmla="*/ 1142563 h 3203145"/>
                <a:gd name="connsiteX9" fmla="*/ 767985 w 2969752"/>
                <a:gd name="connsiteY9" fmla="*/ 1158933 h 3203145"/>
                <a:gd name="connsiteX10" fmla="*/ 330080 w 2969752"/>
                <a:gd name="connsiteY10" fmla="*/ 959424 h 3203145"/>
                <a:gd name="connsiteX11" fmla="*/ 0 w 2969752"/>
                <a:gd name="connsiteY11" fmla="*/ 609285 h 3203145"/>
                <a:gd name="connsiteX12" fmla="*/ 0 w 2969752"/>
                <a:gd name="connsiteY12" fmla="*/ 609208 h 3203145"/>
                <a:gd name="connsiteX13" fmla="*/ 180526 w 2969752"/>
                <a:gd name="connsiteY13" fmla="*/ 0 h 3203145"/>
                <a:gd name="connsiteX14" fmla="*/ 545036 w 2969752"/>
                <a:gd name="connsiteY14" fmla="*/ 659008 h 3203145"/>
                <a:gd name="connsiteX15" fmla="*/ 1286507 w 2969752"/>
                <a:gd name="connsiteY15" fmla="*/ 791502 h 3203145"/>
                <a:gd name="connsiteX16" fmla="*/ 1377654 w 2969752"/>
                <a:gd name="connsiteY16" fmla="*/ 761145 h 3203145"/>
                <a:gd name="connsiteX17" fmla="*/ 2010456 w 2969752"/>
                <a:gd name="connsiteY17" fmla="*/ 745390 h 3203145"/>
                <a:gd name="connsiteX18" fmla="*/ 2100450 w 2969752"/>
                <a:gd name="connsiteY18" fmla="*/ 770291 h 3203145"/>
                <a:gd name="connsiteX19" fmla="*/ 2911165 w 2969752"/>
                <a:gd name="connsiteY19" fmla="*/ 2333774 h 320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69752" h="3203145">
                  <a:moveTo>
                    <a:pt x="2911165" y="2333774"/>
                  </a:moveTo>
                  <a:cubicBezTo>
                    <a:pt x="2703279" y="2989477"/>
                    <a:pt x="2003309" y="3352451"/>
                    <a:pt x="1347682" y="3144566"/>
                  </a:cubicBezTo>
                  <a:cubicBezTo>
                    <a:pt x="1317786" y="3135112"/>
                    <a:pt x="1288429" y="3124584"/>
                    <a:pt x="1259763" y="3113056"/>
                  </a:cubicBezTo>
                  <a:cubicBezTo>
                    <a:pt x="1241856" y="2892567"/>
                    <a:pt x="1166618" y="2688524"/>
                    <a:pt x="1049034" y="2515683"/>
                  </a:cubicBezTo>
                  <a:cubicBezTo>
                    <a:pt x="1152631" y="2641336"/>
                    <a:pt x="1292502" y="2739477"/>
                    <a:pt x="1459271" y="2792351"/>
                  </a:cubicBezTo>
                  <a:cubicBezTo>
                    <a:pt x="1920462" y="2938601"/>
                    <a:pt x="2412855" y="2683298"/>
                    <a:pt x="2559028" y="2222184"/>
                  </a:cubicBezTo>
                  <a:cubicBezTo>
                    <a:pt x="2705201" y="1760994"/>
                    <a:pt x="2449898" y="1268601"/>
                    <a:pt x="1988784" y="1122428"/>
                  </a:cubicBezTo>
                  <a:cubicBezTo>
                    <a:pt x="1822398" y="1069707"/>
                    <a:pt x="1651863" y="1069246"/>
                    <a:pt x="1495085" y="1111899"/>
                  </a:cubicBezTo>
                  <a:cubicBezTo>
                    <a:pt x="1463729" y="1120353"/>
                    <a:pt x="1432911" y="1130651"/>
                    <a:pt x="1402785" y="1142563"/>
                  </a:cubicBezTo>
                  <a:cubicBezTo>
                    <a:pt x="1197820" y="1202047"/>
                    <a:pt x="978791" y="1208733"/>
                    <a:pt x="767985" y="1158933"/>
                  </a:cubicBezTo>
                  <a:cubicBezTo>
                    <a:pt x="614818" y="1122735"/>
                    <a:pt x="465956" y="1056719"/>
                    <a:pt x="330080" y="959424"/>
                  </a:cubicBezTo>
                  <a:cubicBezTo>
                    <a:pt x="194206" y="862129"/>
                    <a:pt x="83692" y="742624"/>
                    <a:pt x="0" y="609285"/>
                  </a:cubicBezTo>
                  <a:lnTo>
                    <a:pt x="0" y="609208"/>
                  </a:lnTo>
                  <a:cubicBezTo>
                    <a:pt x="112589" y="423994"/>
                    <a:pt x="173917" y="213496"/>
                    <a:pt x="180526" y="0"/>
                  </a:cubicBezTo>
                  <a:cubicBezTo>
                    <a:pt x="196204" y="254074"/>
                    <a:pt x="321857" y="499309"/>
                    <a:pt x="545036" y="659008"/>
                  </a:cubicBezTo>
                  <a:cubicBezTo>
                    <a:pt x="768216" y="818708"/>
                    <a:pt x="1040887" y="858671"/>
                    <a:pt x="1286507" y="791502"/>
                  </a:cubicBezTo>
                  <a:cubicBezTo>
                    <a:pt x="1317402" y="783048"/>
                    <a:pt x="1347835" y="772903"/>
                    <a:pt x="1377654" y="761145"/>
                  </a:cubicBezTo>
                  <a:cubicBezTo>
                    <a:pt x="1578239" y="702737"/>
                    <a:pt x="1795424" y="694284"/>
                    <a:pt x="2010456" y="745390"/>
                  </a:cubicBezTo>
                  <a:cubicBezTo>
                    <a:pt x="2040505" y="752461"/>
                    <a:pt x="2070555" y="760761"/>
                    <a:pt x="2100450" y="770291"/>
                  </a:cubicBezTo>
                  <a:cubicBezTo>
                    <a:pt x="2756154" y="978176"/>
                    <a:pt x="3119051" y="1678147"/>
                    <a:pt x="2911165" y="2333774"/>
                  </a:cubicBezTo>
                  <a:close/>
                </a:path>
              </a:pathLst>
            </a:custGeom>
            <a:solidFill>
              <a:srgbClr val="3217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Lato" panose="020F0502020204030203" pitchFamily="34" charset="0"/>
              </a:endParaRPr>
            </a:p>
          </p:txBody>
        </p:sp>
      </p:grp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E7D293A1-C096-C187-EB31-A5573E6AE5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8CF6A29C-8334-0C2F-E28C-FBF84DD29F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01BB96DE-1AE5-A354-78FE-84A446DE56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D70A6D7F-C0F1-C4EA-CBAD-4AD5BE50CE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C5592516-A724-9597-B74F-D5EB81116BA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F878524E-8DF9-C9FA-413E-CAC90F6272E5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223DFF9-8013-3B56-7F81-C997A350B522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5B24C2B-517E-5ABE-B528-5F0559CE515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E0250C3B-A374-6AE1-1E5E-F4AE4E40061E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BF6D278-6D2F-FB69-BB7F-DEA0761CC480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404B1F0-33F5-A1CF-D6ED-DB9C8338A674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C85AB841-9039-3908-D2BB-21B4670D476D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776793F-49C6-201C-5F81-5382C2405875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180E6C7-2764-AA29-8BEC-439EE279224C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10935DBA-9466-05EA-8FC9-B843F1D4C032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FBCF98F-02B7-FC50-FA0A-4111733D6D5C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31A1519-9EBD-A9B7-847B-B3261E114EE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61A7FA2C-43A3-BA59-D07E-C3E1E7BCAAD1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69A5451-31B0-541E-DE9B-326E4BA27F7C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7666968-EFA4-FF03-9AAA-01E50C91EF7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FADDB0F0-9E52-A74A-8D27-AA76F9A466A6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17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8177 -0.63958 " pathEditMode="relative" rAng="0" ptsTypes="AA">
                                      <p:cBhvr>
                                        <p:cTn id="16" dur="15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89" y="-3199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5117 -0.6037 " pathEditMode="relative" rAng="0" ptsTypes="AA">
                                      <p:cBhvr>
                                        <p:cTn id="18" dur="15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52" y="-3018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1237 0.44931 " pathEditMode="relative" rAng="0" ptsTypes="AA">
                                      <p:cBhvr>
                                        <p:cTn id="20" dur="15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612" y="2245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70417 " pathEditMode="relative" rAng="0" ptsTypes="AA">
                                      <p:cBhvr>
                                        <p:cTn id="22" dur="15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5208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9648 0.48333 " pathEditMode="relative" rAng="0" ptsTypes="AA">
                                      <p:cBhvr>
                                        <p:cTn id="24" dur="15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31" y="2416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26" dur="2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28" dur="2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0" dur="2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2" dur="2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4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9E8A1-987C-DC33-2BA6-F45837F97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D8A77343-F8FA-56CC-9EF9-FD08CFECB38A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75FABB3E-BDD0-AD37-3AD5-D2AED3A6BDA5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75EA614-2046-D8F6-96DE-96D11AA06525}"/>
                </a:ext>
              </a:extLst>
            </p:cNvPr>
            <p:cNvSpPr/>
            <p:nvPr/>
          </p:nvSpPr>
          <p:spPr>
            <a:xfrm>
              <a:off x="3620003" y="3411705"/>
              <a:ext cx="3061083" cy="1851419"/>
            </a:xfrm>
            <a:custGeom>
              <a:avLst/>
              <a:gdLst>
                <a:gd name="connsiteX0" fmla="*/ 3888917 w 3888916"/>
                <a:gd name="connsiteY0" fmla="*/ 1717393 h 2352114"/>
                <a:gd name="connsiteX1" fmla="*/ 3134615 w 3888916"/>
                <a:gd name="connsiteY1" fmla="*/ 1288632 h 2352114"/>
                <a:gd name="connsiteX2" fmla="*/ 2372259 w 3888916"/>
                <a:gd name="connsiteY2" fmla="*/ 1705663 h 2352114"/>
                <a:gd name="connsiteX3" fmla="*/ 2371868 w 3888916"/>
                <a:gd name="connsiteY3" fmla="*/ 1706367 h 2352114"/>
                <a:gd name="connsiteX4" fmla="*/ 2344890 w 3888916"/>
                <a:gd name="connsiteY4" fmla="*/ 1752035 h 2352114"/>
                <a:gd name="connsiteX5" fmla="*/ 2344811 w 3888916"/>
                <a:gd name="connsiteY5" fmla="*/ 1752192 h 2352114"/>
                <a:gd name="connsiteX6" fmla="*/ 1891495 w 3888916"/>
                <a:gd name="connsiteY6" fmla="*/ 2187600 h 2352114"/>
                <a:gd name="connsiteX7" fmla="*/ 1859903 w 3888916"/>
                <a:gd name="connsiteY7" fmla="*/ 2204882 h 2352114"/>
                <a:gd name="connsiteX8" fmla="*/ 164562 w 3888916"/>
                <a:gd name="connsiteY8" fmla="*/ 1708791 h 2352114"/>
                <a:gd name="connsiteX9" fmla="*/ 612404 w 3888916"/>
                <a:gd name="connsiteY9" fmla="*/ 0 h 2352114"/>
                <a:gd name="connsiteX10" fmla="*/ 643058 w 3888916"/>
                <a:gd name="connsiteY10" fmla="*/ 18689 h 2352114"/>
                <a:gd name="connsiteX11" fmla="*/ 1245655 w 3888916"/>
                <a:gd name="connsiteY11" fmla="*/ 193619 h 2352114"/>
                <a:gd name="connsiteX12" fmla="*/ 828466 w 3888916"/>
                <a:gd name="connsiteY12" fmla="*/ 309040 h 2352114"/>
                <a:gd name="connsiteX13" fmla="*/ 491744 w 3888916"/>
                <a:gd name="connsiteY13" fmla="*/ 1523696 h 2352114"/>
                <a:gd name="connsiteX14" fmla="*/ 1706400 w 3888916"/>
                <a:gd name="connsiteY14" fmla="*/ 1860418 h 2352114"/>
                <a:gd name="connsiteX15" fmla="*/ 2020053 w 3888916"/>
                <a:gd name="connsiteY15" fmla="*/ 1562560 h 2352114"/>
                <a:gd name="connsiteX16" fmla="*/ 2020053 w 3888916"/>
                <a:gd name="connsiteY16" fmla="*/ 1562482 h 2352114"/>
                <a:gd name="connsiteX17" fmla="*/ 2048361 w 3888916"/>
                <a:gd name="connsiteY17" fmla="*/ 1514469 h 2352114"/>
                <a:gd name="connsiteX18" fmla="*/ 2048752 w 3888916"/>
                <a:gd name="connsiteY18" fmla="*/ 1513765 h 2352114"/>
                <a:gd name="connsiteX19" fmla="*/ 2048830 w 3888916"/>
                <a:gd name="connsiteY19" fmla="*/ 1513608 h 2352114"/>
                <a:gd name="connsiteX20" fmla="*/ 2534599 w 3888916"/>
                <a:gd name="connsiteY20" fmla="*/ 1059432 h 2352114"/>
                <a:gd name="connsiteX21" fmla="*/ 3137899 w 3888916"/>
                <a:gd name="connsiteY21" fmla="*/ 912732 h 2352114"/>
                <a:gd name="connsiteX22" fmla="*/ 3738620 w 3888916"/>
                <a:gd name="connsiteY22" fmla="*/ 1069832 h 2352114"/>
                <a:gd name="connsiteX23" fmla="*/ 3888917 w 3888916"/>
                <a:gd name="connsiteY23" fmla="*/ 1717393 h 235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88916" h="2352114">
                  <a:moveTo>
                    <a:pt x="3888917" y="1717393"/>
                  </a:moveTo>
                  <a:cubicBezTo>
                    <a:pt x="3733928" y="1462623"/>
                    <a:pt x="3454681" y="1291368"/>
                    <a:pt x="3134615" y="1288632"/>
                  </a:cubicBezTo>
                  <a:cubicBezTo>
                    <a:pt x="2813923" y="1285816"/>
                    <a:pt x="2531315" y="1452770"/>
                    <a:pt x="2372259" y="1705663"/>
                  </a:cubicBezTo>
                  <a:cubicBezTo>
                    <a:pt x="2372102" y="1705898"/>
                    <a:pt x="2372024" y="1706133"/>
                    <a:pt x="2371868" y="1706367"/>
                  </a:cubicBezTo>
                  <a:cubicBezTo>
                    <a:pt x="2362328" y="1721303"/>
                    <a:pt x="2353335" y="1736552"/>
                    <a:pt x="2344890" y="1752035"/>
                  </a:cubicBezTo>
                  <a:cubicBezTo>
                    <a:pt x="2344890" y="1752113"/>
                    <a:pt x="2344811" y="1752113"/>
                    <a:pt x="2344811" y="1752192"/>
                  </a:cubicBezTo>
                  <a:cubicBezTo>
                    <a:pt x="2236428" y="1927590"/>
                    <a:pt x="2083629" y="2078905"/>
                    <a:pt x="1891495" y="2187600"/>
                  </a:cubicBezTo>
                  <a:cubicBezTo>
                    <a:pt x="1881017" y="2193543"/>
                    <a:pt x="1870460" y="2199330"/>
                    <a:pt x="1859903" y="2204882"/>
                  </a:cubicBezTo>
                  <a:cubicBezTo>
                    <a:pt x="1255820" y="2524714"/>
                    <a:pt x="503317" y="2307400"/>
                    <a:pt x="164562" y="1708791"/>
                  </a:cubicBezTo>
                  <a:cubicBezTo>
                    <a:pt x="-174194" y="1110026"/>
                    <a:pt x="27011" y="352909"/>
                    <a:pt x="612404" y="0"/>
                  </a:cubicBezTo>
                  <a:cubicBezTo>
                    <a:pt x="622491" y="6412"/>
                    <a:pt x="632735" y="12590"/>
                    <a:pt x="643058" y="18689"/>
                  </a:cubicBezTo>
                  <a:cubicBezTo>
                    <a:pt x="832845" y="130513"/>
                    <a:pt x="1039993" y="187207"/>
                    <a:pt x="1245655" y="193619"/>
                  </a:cubicBezTo>
                  <a:cubicBezTo>
                    <a:pt x="1103724" y="196904"/>
                    <a:pt x="960621" y="234282"/>
                    <a:pt x="828466" y="309040"/>
                  </a:cubicBezTo>
                  <a:cubicBezTo>
                    <a:pt x="400095" y="551377"/>
                    <a:pt x="249329" y="1095247"/>
                    <a:pt x="491744" y="1523696"/>
                  </a:cubicBezTo>
                  <a:cubicBezTo>
                    <a:pt x="734081" y="1952067"/>
                    <a:pt x="1277950" y="2102833"/>
                    <a:pt x="1706400" y="1860418"/>
                  </a:cubicBezTo>
                  <a:cubicBezTo>
                    <a:pt x="1838477" y="1785661"/>
                    <a:pt x="1944044" y="1682360"/>
                    <a:pt x="2020053" y="1562560"/>
                  </a:cubicBezTo>
                  <a:lnTo>
                    <a:pt x="2020053" y="1562482"/>
                  </a:lnTo>
                  <a:cubicBezTo>
                    <a:pt x="2029984" y="1546764"/>
                    <a:pt x="2039446" y="1530734"/>
                    <a:pt x="2048361" y="1514469"/>
                  </a:cubicBezTo>
                  <a:cubicBezTo>
                    <a:pt x="2048517" y="1514234"/>
                    <a:pt x="2048596" y="1513999"/>
                    <a:pt x="2048752" y="1513765"/>
                  </a:cubicBezTo>
                  <a:cubicBezTo>
                    <a:pt x="2048752" y="1513686"/>
                    <a:pt x="2048830" y="1513686"/>
                    <a:pt x="2048830" y="1513608"/>
                  </a:cubicBezTo>
                  <a:cubicBezTo>
                    <a:pt x="2167301" y="1322257"/>
                    <a:pt x="2335193" y="1165000"/>
                    <a:pt x="2534599" y="1059432"/>
                  </a:cubicBezTo>
                  <a:cubicBezTo>
                    <a:pt x="2714455" y="964108"/>
                    <a:pt x="2919960" y="910855"/>
                    <a:pt x="3137899" y="912732"/>
                  </a:cubicBezTo>
                  <a:cubicBezTo>
                    <a:pt x="3355760" y="914608"/>
                    <a:pt x="3560327" y="971381"/>
                    <a:pt x="3738620" y="1069832"/>
                  </a:cubicBezTo>
                  <a:cubicBezTo>
                    <a:pt x="3730252" y="1295200"/>
                    <a:pt x="3782489" y="1519239"/>
                    <a:pt x="3888917" y="1717393"/>
                  </a:cubicBezTo>
                  <a:close/>
                </a:path>
              </a:pathLst>
            </a:custGeom>
            <a:solidFill>
              <a:srgbClr val="3217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69068CA-184E-E730-F179-C5E6154C77CA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B8FAB90-B029-1486-42EB-6D5EA3BFAFE4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9DA6053-FBBB-ED2A-A0F4-303AD967C1C5}"/>
                </a:ext>
              </a:extLst>
            </p:cNvPr>
            <p:cNvSpPr/>
            <p:nvPr/>
          </p:nvSpPr>
          <p:spPr>
            <a:xfrm>
              <a:off x="4648320" y="732971"/>
              <a:ext cx="2459691" cy="2687781"/>
            </a:xfrm>
            <a:custGeom>
              <a:avLst/>
              <a:gdLst>
                <a:gd name="connsiteX0" fmla="*/ 3124886 w 3124886"/>
                <a:gd name="connsiteY0" fmla="*/ 1242153 h 3414660"/>
                <a:gd name="connsiteX1" fmla="*/ 3093294 w 3124886"/>
                <a:gd name="connsiteY1" fmla="*/ 1259435 h 3414660"/>
                <a:gd name="connsiteX2" fmla="*/ 2639978 w 3124886"/>
                <a:gd name="connsiteY2" fmla="*/ 1694844 h 3414660"/>
                <a:gd name="connsiteX3" fmla="*/ 2749143 w 3124886"/>
                <a:gd name="connsiteY3" fmla="*/ 1274918 h 3414660"/>
                <a:gd name="connsiteX4" fmla="*/ 1865579 w 3124886"/>
                <a:gd name="connsiteY4" fmla="*/ 375949 h 3414660"/>
                <a:gd name="connsiteX5" fmla="*/ 966611 w 3124886"/>
                <a:gd name="connsiteY5" fmla="*/ 1259435 h 3414660"/>
                <a:gd name="connsiteX6" fmla="*/ 1069129 w 3124886"/>
                <a:gd name="connsiteY6" fmla="*/ 1682332 h 3414660"/>
                <a:gd name="connsiteX7" fmla="*/ 1095716 w 3124886"/>
                <a:gd name="connsiteY7" fmla="*/ 1729329 h 3414660"/>
                <a:gd name="connsiteX8" fmla="*/ 1246248 w 3124886"/>
                <a:gd name="connsiteY8" fmla="*/ 2377281 h 3414660"/>
                <a:gd name="connsiteX9" fmla="*/ 1071631 w 3124886"/>
                <a:gd name="connsiteY9" fmla="*/ 2972997 h 3414660"/>
                <a:gd name="connsiteX10" fmla="*/ 635206 w 3124886"/>
                <a:gd name="connsiteY10" fmla="*/ 3414661 h 3414660"/>
                <a:gd name="connsiteX11" fmla="*/ 0 w 3124886"/>
                <a:gd name="connsiteY11" fmla="*/ 3221120 h 3414660"/>
                <a:gd name="connsiteX12" fmla="*/ 747733 w 3124886"/>
                <a:gd name="connsiteY12" fmla="*/ 2782271 h 3414660"/>
                <a:gd name="connsiteX13" fmla="*/ 767830 w 3124886"/>
                <a:gd name="connsiteY13" fmla="*/ 1913565 h 3414660"/>
                <a:gd name="connsiteX14" fmla="*/ 741086 w 3124886"/>
                <a:gd name="connsiteY14" fmla="*/ 1866411 h 3414660"/>
                <a:gd name="connsiteX15" fmla="*/ 590711 w 3124886"/>
                <a:gd name="connsiteY15" fmla="*/ 1256151 h 3414660"/>
                <a:gd name="connsiteX16" fmla="*/ 591571 w 3124886"/>
                <a:gd name="connsiteY16" fmla="*/ 1220336 h 3414660"/>
                <a:gd name="connsiteX17" fmla="*/ 1868864 w 3124886"/>
                <a:gd name="connsiteY17" fmla="*/ 50 h 3414660"/>
                <a:gd name="connsiteX18" fmla="*/ 3124886 w 3124886"/>
                <a:gd name="connsiteY18" fmla="*/ 1242153 h 341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24886" h="3414660">
                  <a:moveTo>
                    <a:pt x="3124886" y="1242153"/>
                  </a:moveTo>
                  <a:cubicBezTo>
                    <a:pt x="3114329" y="1247705"/>
                    <a:pt x="3103773" y="1253492"/>
                    <a:pt x="3093294" y="1259435"/>
                  </a:cubicBezTo>
                  <a:cubicBezTo>
                    <a:pt x="2901161" y="1368131"/>
                    <a:pt x="2748361" y="1519445"/>
                    <a:pt x="2639978" y="1694844"/>
                  </a:cubicBezTo>
                  <a:cubicBezTo>
                    <a:pt x="2708402" y="1570117"/>
                    <a:pt x="2747814" y="1427170"/>
                    <a:pt x="2749143" y="1274918"/>
                  </a:cubicBezTo>
                  <a:cubicBezTo>
                    <a:pt x="2753444" y="782659"/>
                    <a:pt x="2357838" y="380172"/>
                    <a:pt x="1865579" y="375949"/>
                  </a:cubicBezTo>
                  <a:cubicBezTo>
                    <a:pt x="1373399" y="371648"/>
                    <a:pt x="970911" y="767254"/>
                    <a:pt x="966611" y="1259435"/>
                  </a:cubicBezTo>
                  <a:cubicBezTo>
                    <a:pt x="965281" y="1412078"/>
                    <a:pt x="1002425" y="1556120"/>
                    <a:pt x="1069129" y="1682332"/>
                  </a:cubicBezTo>
                  <a:cubicBezTo>
                    <a:pt x="1077496" y="1698284"/>
                    <a:pt x="1086410" y="1714002"/>
                    <a:pt x="1095716" y="1729329"/>
                  </a:cubicBezTo>
                  <a:cubicBezTo>
                    <a:pt x="1202222" y="1927640"/>
                    <a:pt x="1254537" y="2151757"/>
                    <a:pt x="1246248" y="2377281"/>
                  </a:cubicBezTo>
                  <a:cubicBezTo>
                    <a:pt x="1238819" y="2580675"/>
                    <a:pt x="1182203" y="2785320"/>
                    <a:pt x="1071631" y="2972997"/>
                  </a:cubicBezTo>
                  <a:cubicBezTo>
                    <a:pt x="961058" y="3160751"/>
                    <a:pt x="809588" y="3309563"/>
                    <a:pt x="635206" y="3414661"/>
                  </a:cubicBezTo>
                  <a:cubicBezTo>
                    <a:pt x="444323" y="3294939"/>
                    <a:pt x="224508" y="3228158"/>
                    <a:pt x="0" y="3221120"/>
                  </a:cubicBezTo>
                  <a:cubicBezTo>
                    <a:pt x="297858" y="3214004"/>
                    <a:pt x="585393" y="3057920"/>
                    <a:pt x="747733" y="2782271"/>
                  </a:cubicBezTo>
                  <a:cubicBezTo>
                    <a:pt x="910464" y="2505996"/>
                    <a:pt x="907180" y="2177797"/>
                    <a:pt x="767830" y="1913565"/>
                  </a:cubicBezTo>
                  <a:cubicBezTo>
                    <a:pt x="759463" y="1897612"/>
                    <a:pt x="750548" y="1881894"/>
                    <a:pt x="741086" y="1866411"/>
                  </a:cubicBezTo>
                  <a:cubicBezTo>
                    <a:pt x="643416" y="1684912"/>
                    <a:pt x="588834" y="1476905"/>
                    <a:pt x="590711" y="1256151"/>
                  </a:cubicBezTo>
                  <a:cubicBezTo>
                    <a:pt x="590789" y="1244186"/>
                    <a:pt x="591102" y="1232222"/>
                    <a:pt x="591571" y="1220336"/>
                  </a:cubicBezTo>
                  <a:cubicBezTo>
                    <a:pt x="616438" y="537273"/>
                    <a:pt x="1180952" y="-5972"/>
                    <a:pt x="1868864" y="50"/>
                  </a:cubicBezTo>
                  <a:cubicBezTo>
                    <a:pt x="2556697" y="5993"/>
                    <a:pt x="3111671" y="558699"/>
                    <a:pt x="3124886" y="1242153"/>
                  </a:cubicBezTo>
                  <a:close/>
                </a:path>
              </a:pathLst>
            </a:custGeom>
            <a:solidFill>
              <a:srgbClr val="3217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Lato" panose="020F0502020204030203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2903928-67D3-4C4C-803F-96D5B8C7020C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1B1E1F08-E7C0-0DFD-F909-2192746C6029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7F1DF83-9140-CBF5-7117-D3F59682CB4C}"/>
                </a:ext>
              </a:extLst>
            </p:cNvPr>
            <p:cNvSpPr/>
            <p:nvPr/>
          </p:nvSpPr>
          <p:spPr>
            <a:xfrm>
              <a:off x="6576939" y="2254705"/>
              <a:ext cx="1980339" cy="3033901"/>
            </a:xfrm>
            <a:custGeom>
              <a:avLst/>
              <a:gdLst>
                <a:gd name="connsiteX0" fmla="*/ 2340400 w 2515898"/>
                <a:gd name="connsiteY0" fmla="*/ 3230063 h 3854384"/>
                <a:gd name="connsiteX1" fmla="*/ 636613 w 2515898"/>
                <a:gd name="connsiteY1" fmla="*/ 3696595 h 3854384"/>
                <a:gd name="connsiteX2" fmla="*/ 637473 w 2515898"/>
                <a:gd name="connsiteY2" fmla="*/ 3660780 h 3854384"/>
                <a:gd name="connsiteX3" fmla="*/ 487723 w 2515898"/>
                <a:gd name="connsiteY3" fmla="*/ 3051693 h 3854384"/>
                <a:gd name="connsiteX4" fmla="*/ 796138 w 2515898"/>
                <a:gd name="connsiteY4" fmla="*/ 3354946 h 3854384"/>
                <a:gd name="connsiteX5" fmla="*/ 2016502 w 2515898"/>
                <a:gd name="connsiteY5" fmla="*/ 3039337 h 3854384"/>
                <a:gd name="connsiteX6" fmla="*/ 1700815 w 2515898"/>
                <a:gd name="connsiteY6" fmla="*/ 1818973 h 3854384"/>
                <a:gd name="connsiteX7" fmla="*/ 1286754 w 2515898"/>
                <a:gd name="connsiteY7" fmla="*/ 1696358 h 3854384"/>
                <a:gd name="connsiteX8" fmla="*/ 1286520 w 2515898"/>
                <a:gd name="connsiteY8" fmla="*/ 1696358 h 3854384"/>
                <a:gd name="connsiteX9" fmla="*/ 1228731 w 2515898"/>
                <a:gd name="connsiteY9" fmla="*/ 1695811 h 3854384"/>
                <a:gd name="connsiteX10" fmla="*/ 1228184 w 2515898"/>
                <a:gd name="connsiteY10" fmla="*/ 1695811 h 3854384"/>
                <a:gd name="connsiteX11" fmla="*/ 592978 w 2515898"/>
                <a:gd name="connsiteY11" fmla="*/ 1502270 h 3854384"/>
                <a:gd name="connsiteX12" fmla="*/ 164295 w 2515898"/>
                <a:gd name="connsiteY12" fmla="*/ 1053098 h 3854384"/>
                <a:gd name="connsiteX13" fmla="*/ 0 w 2515898"/>
                <a:gd name="connsiteY13" fmla="*/ 454333 h 3854384"/>
                <a:gd name="connsiteX14" fmla="*/ 485846 w 2515898"/>
                <a:gd name="connsiteY14" fmla="*/ 0 h 3854384"/>
                <a:gd name="connsiteX15" fmla="*/ 491477 w 2515898"/>
                <a:gd name="connsiteY15" fmla="*/ 868002 h 3854384"/>
                <a:gd name="connsiteX16" fmla="*/ 1231077 w 2515898"/>
                <a:gd name="connsiteY16" fmla="*/ 1319755 h 3854384"/>
                <a:gd name="connsiteX17" fmla="*/ 1231312 w 2515898"/>
                <a:gd name="connsiteY17" fmla="*/ 1319755 h 3854384"/>
                <a:gd name="connsiteX18" fmla="*/ 1290508 w 2515898"/>
                <a:gd name="connsiteY18" fmla="*/ 1320224 h 3854384"/>
                <a:gd name="connsiteX19" fmla="*/ 1290664 w 2515898"/>
                <a:gd name="connsiteY19" fmla="*/ 1320224 h 3854384"/>
                <a:gd name="connsiteX20" fmla="*/ 1891541 w 2515898"/>
                <a:gd name="connsiteY20" fmla="*/ 1495075 h 3854384"/>
                <a:gd name="connsiteX21" fmla="*/ 1922195 w 2515898"/>
                <a:gd name="connsiteY21" fmla="*/ 1513765 h 3854384"/>
                <a:gd name="connsiteX22" fmla="*/ 2340400 w 2515898"/>
                <a:gd name="connsiteY22" fmla="*/ 3230063 h 3854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15898" h="3854384">
                  <a:moveTo>
                    <a:pt x="2340400" y="3230063"/>
                  </a:moveTo>
                  <a:cubicBezTo>
                    <a:pt x="1991322" y="3822807"/>
                    <a:pt x="1234987" y="4027061"/>
                    <a:pt x="636613" y="3696595"/>
                  </a:cubicBezTo>
                  <a:cubicBezTo>
                    <a:pt x="637082" y="3684709"/>
                    <a:pt x="637395" y="3672745"/>
                    <a:pt x="637473" y="3660780"/>
                  </a:cubicBezTo>
                  <a:cubicBezTo>
                    <a:pt x="639350" y="3440573"/>
                    <a:pt x="585002" y="3232957"/>
                    <a:pt x="487723" y="3051693"/>
                  </a:cubicBezTo>
                  <a:cubicBezTo>
                    <a:pt x="561542" y="3172822"/>
                    <a:pt x="665390" y="3277999"/>
                    <a:pt x="796138" y="3354946"/>
                  </a:cubicBezTo>
                  <a:cubicBezTo>
                    <a:pt x="1220286" y="3604790"/>
                    <a:pt x="1766658" y="3463486"/>
                    <a:pt x="2016502" y="3039337"/>
                  </a:cubicBezTo>
                  <a:cubicBezTo>
                    <a:pt x="2266268" y="2615189"/>
                    <a:pt x="2124963" y="2068817"/>
                    <a:pt x="1700815" y="1818973"/>
                  </a:cubicBezTo>
                  <a:cubicBezTo>
                    <a:pt x="1570302" y="1742104"/>
                    <a:pt x="1428216" y="1702301"/>
                    <a:pt x="1286754" y="1696358"/>
                  </a:cubicBezTo>
                  <a:lnTo>
                    <a:pt x="1286520" y="1696358"/>
                  </a:lnTo>
                  <a:cubicBezTo>
                    <a:pt x="1267205" y="1695498"/>
                    <a:pt x="1247968" y="1695341"/>
                    <a:pt x="1228731" y="1695811"/>
                  </a:cubicBezTo>
                  <a:lnTo>
                    <a:pt x="1228184" y="1695811"/>
                  </a:lnTo>
                  <a:cubicBezTo>
                    <a:pt x="1003677" y="1688773"/>
                    <a:pt x="783860" y="1621991"/>
                    <a:pt x="592978" y="1502270"/>
                  </a:cubicBezTo>
                  <a:cubicBezTo>
                    <a:pt x="420473" y="1394199"/>
                    <a:pt x="271583" y="1242807"/>
                    <a:pt x="164295" y="1053098"/>
                  </a:cubicBezTo>
                  <a:cubicBezTo>
                    <a:pt x="56928" y="863467"/>
                    <a:pt x="3832" y="657883"/>
                    <a:pt x="0" y="454333"/>
                  </a:cubicBezTo>
                  <a:cubicBezTo>
                    <a:pt x="199484" y="348765"/>
                    <a:pt x="367376" y="191430"/>
                    <a:pt x="485846" y="0"/>
                  </a:cubicBezTo>
                  <a:cubicBezTo>
                    <a:pt x="342509" y="261652"/>
                    <a:pt x="333750" y="589303"/>
                    <a:pt x="491477" y="868002"/>
                  </a:cubicBezTo>
                  <a:cubicBezTo>
                    <a:pt x="648890" y="1146232"/>
                    <a:pt x="933532" y="1307399"/>
                    <a:pt x="1231077" y="1319755"/>
                  </a:cubicBezTo>
                  <a:lnTo>
                    <a:pt x="1231312" y="1319755"/>
                  </a:lnTo>
                  <a:cubicBezTo>
                    <a:pt x="1250940" y="1320537"/>
                    <a:pt x="1270724" y="1320771"/>
                    <a:pt x="1290508" y="1320224"/>
                  </a:cubicBezTo>
                  <a:lnTo>
                    <a:pt x="1290664" y="1320224"/>
                  </a:lnTo>
                  <a:cubicBezTo>
                    <a:pt x="1495779" y="1326871"/>
                    <a:pt x="1702223" y="1383564"/>
                    <a:pt x="1891541" y="1495075"/>
                  </a:cubicBezTo>
                  <a:cubicBezTo>
                    <a:pt x="1901863" y="1501175"/>
                    <a:pt x="1912107" y="1507352"/>
                    <a:pt x="1922195" y="1513765"/>
                  </a:cubicBezTo>
                  <a:cubicBezTo>
                    <a:pt x="2501332" y="1876840"/>
                    <a:pt x="2689477" y="2637320"/>
                    <a:pt x="2340400" y="3230063"/>
                  </a:cubicBezTo>
                  <a:close/>
                </a:path>
              </a:pathLst>
            </a:custGeom>
            <a:solidFill>
              <a:srgbClr val="3217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65DCEE89-AB08-BFE7-003C-DDD076A367C9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849D402-5D06-544A-1C82-466B0769B17A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72DE273-B392-6126-32EF-AFBB335BCED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E3A0CF84-2FA5-4CE9-883A-3BAAB26F2FFC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5F85B5-94D4-6C5B-478F-962433AC985C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521CCF8-4ED8-A91A-DE41-9A81EFC48F5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238CFC53-ECED-6CAA-ADAF-A89BE5C09CC2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A4324F9-A2B9-0D88-ACF1-7777754E3F70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D516561-42CF-A98A-3CB1-3A4B40333EB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7A8534E9-2D99-495B-68FA-83A5B19E9C17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6535177-F36A-BCD8-8994-A6EDD6429DF3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11E27E2-7FE6-3DA8-97CD-137B00DE64CB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A83F333B-3A08-3642-5885-A50E2B0A56BF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12D1456-AFB9-F6D2-C6EC-20A855861EF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CB64CBA-0908-CF8E-735A-D1372BEEDBC6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D6CC9C70-7DC6-C599-A0AE-8FE3A9330B79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52DD207-72EE-EB2F-189D-FD40855C12D5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B4AF0BB-0CAF-F748-B1AF-57364CE4E01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617A5655-3513-C7E0-63DC-C22A3B1C33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F4F32C51-FE48-2B6C-78D8-E84F1845EB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A9DDD645-E66F-3C3E-D7DD-64B34004CC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E660D29A-5B37-079D-56D5-991A4F9BBF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7316C000-08EB-66D4-3016-B95D871192C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9F869F08-F5DF-8999-52A2-7B51FAD3934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B9A58B55-AD0D-10E1-6768-17FE181A402E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1811463-9792-119E-2113-CB0ECCC60AF7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4D297C7-B0A3-5600-BE3F-64D4654B862D}"/>
                </a:ext>
              </a:extLst>
            </p:cNvPr>
            <p:cNvSpPr/>
            <p:nvPr/>
          </p:nvSpPr>
          <p:spPr>
            <a:xfrm>
              <a:off x="5083988" y="3437187"/>
              <a:ext cx="2459691" cy="2687842"/>
            </a:xfrm>
            <a:custGeom>
              <a:avLst/>
              <a:gdLst>
                <a:gd name="connsiteX0" fmla="*/ 2384426 w 3124886"/>
                <a:gd name="connsiteY0" fmla="*/ 1549423 h 3414737"/>
                <a:gd name="connsiteX1" fmla="*/ 2534176 w 3124886"/>
                <a:gd name="connsiteY1" fmla="*/ 2158511 h 3414737"/>
                <a:gd name="connsiteX2" fmla="*/ 2533316 w 3124886"/>
                <a:gd name="connsiteY2" fmla="*/ 2194325 h 3414737"/>
                <a:gd name="connsiteX3" fmla="*/ 1256023 w 3124886"/>
                <a:gd name="connsiteY3" fmla="*/ 3414690 h 3414737"/>
                <a:gd name="connsiteX4" fmla="*/ 0 w 3124886"/>
                <a:gd name="connsiteY4" fmla="*/ 2172508 h 3414737"/>
                <a:gd name="connsiteX5" fmla="*/ 31592 w 3124886"/>
                <a:gd name="connsiteY5" fmla="*/ 2155226 h 3414737"/>
                <a:gd name="connsiteX6" fmla="*/ 484908 w 3124886"/>
                <a:gd name="connsiteY6" fmla="*/ 1719817 h 3414737"/>
                <a:gd name="connsiteX7" fmla="*/ 375743 w 3124886"/>
                <a:gd name="connsiteY7" fmla="*/ 2139821 h 3414737"/>
                <a:gd name="connsiteX8" fmla="*/ 1259307 w 3124886"/>
                <a:gd name="connsiteY8" fmla="*/ 3038790 h 3414737"/>
                <a:gd name="connsiteX9" fmla="*/ 2158276 w 3124886"/>
                <a:gd name="connsiteY9" fmla="*/ 2155226 h 3414737"/>
                <a:gd name="connsiteX10" fmla="*/ 2056071 w 3124886"/>
                <a:gd name="connsiteY10" fmla="*/ 1732876 h 3414737"/>
                <a:gd name="connsiteX11" fmla="*/ 2055758 w 3124886"/>
                <a:gd name="connsiteY11" fmla="*/ 1732251 h 3414737"/>
                <a:gd name="connsiteX12" fmla="*/ 2029170 w 3124886"/>
                <a:gd name="connsiteY12" fmla="*/ 1685332 h 3414737"/>
                <a:gd name="connsiteX13" fmla="*/ 2029014 w 3124886"/>
                <a:gd name="connsiteY13" fmla="*/ 1685019 h 3414737"/>
                <a:gd name="connsiteX14" fmla="*/ 1878717 w 3124886"/>
                <a:gd name="connsiteY14" fmla="*/ 1037458 h 3414737"/>
                <a:gd name="connsiteX15" fmla="*/ 2053334 w 3124886"/>
                <a:gd name="connsiteY15" fmla="*/ 441665 h 3414737"/>
                <a:gd name="connsiteX16" fmla="*/ 2489681 w 3124886"/>
                <a:gd name="connsiteY16" fmla="*/ 0 h 3414737"/>
                <a:gd name="connsiteX17" fmla="*/ 3124886 w 3124886"/>
                <a:gd name="connsiteY17" fmla="*/ 193541 h 3414737"/>
                <a:gd name="connsiteX18" fmla="*/ 2377231 w 3124886"/>
                <a:gd name="connsiteY18" fmla="*/ 632390 h 3414737"/>
                <a:gd name="connsiteX19" fmla="*/ 2356353 w 3124886"/>
                <a:gd name="connsiteY19" fmla="*/ 1499845 h 3414737"/>
                <a:gd name="connsiteX20" fmla="*/ 2356665 w 3124886"/>
                <a:gd name="connsiteY20" fmla="*/ 1500393 h 3414737"/>
                <a:gd name="connsiteX21" fmla="*/ 2384348 w 3124886"/>
                <a:gd name="connsiteY21" fmla="*/ 1549189 h 3414737"/>
                <a:gd name="connsiteX22" fmla="*/ 2384426 w 3124886"/>
                <a:gd name="connsiteY22" fmla="*/ 1549423 h 341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24886" h="3414737">
                  <a:moveTo>
                    <a:pt x="2384426" y="1549423"/>
                  </a:moveTo>
                  <a:cubicBezTo>
                    <a:pt x="2481704" y="1730687"/>
                    <a:pt x="2536052" y="1938304"/>
                    <a:pt x="2534176" y="2158511"/>
                  </a:cubicBezTo>
                  <a:cubicBezTo>
                    <a:pt x="2534097" y="2170475"/>
                    <a:pt x="2533785" y="2182440"/>
                    <a:pt x="2533316" y="2194325"/>
                  </a:cubicBezTo>
                  <a:cubicBezTo>
                    <a:pt x="2508449" y="2877389"/>
                    <a:pt x="1943934" y="3420633"/>
                    <a:pt x="1256023" y="3414690"/>
                  </a:cubicBezTo>
                  <a:cubicBezTo>
                    <a:pt x="568190" y="3408669"/>
                    <a:pt x="13216" y="2855962"/>
                    <a:pt x="0" y="2172508"/>
                  </a:cubicBezTo>
                  <a:cubicBezTo>
                    <a:pt x="10557" y="2166956"/>
                    <a:pt x="21114" y="2161169"/>
                    <a:pt x="31592" y="2155226"/>
                  </a:cubicBezTo>
                  <a:cubicBezTo>
                    <a:pt x="223726" y="2046531"/>
                    <a:pt x="376525" y="1895216"/>
                    <a:pt x="484908" y="1719817"/>
                  </a:cubicBezTo>
                  <a:cubicBezTo>
                    <a:pt x="416485" y="1844622"/>
                    <a:pt x="377073" y="1987569"/>
                    <a:pt x="375743" y="2139821"/>
                  </a:cubicBezTo>
                  <a:cubicBezTo>
                    <a:pt x="371442" y="2632002"/>
                    <a:pt x="767048" y="3034489"/>
                    <a:pt x="1259307" y="3038790"/>
                  </a:cubicBezTo>
                  <a:cubicBezTo>
                    <a:pt x="1751488" y="3043013"/>
                    <a:pt x="2153975" y="2647407"/>
                    <a:pt x="2158276" y="2155226"/>
                  </a:cubicBezTo>
                  <a:cubicBezTo>
                    <a:pt x="2159605" y="2002739"/>
                    <a:pt x="2122539" y="1858933"/>
                    <a:pt x="2056071" y="1732876"/>
                  </a:cubicBezTo>
                  <a:cubicBezTo>
                    <a:pt x="2055914" y="1732720"/>
                    <a:pt x="2055758" y="1732486"/>
                    <a:pt x="2055758" y="1732251"/>
                  </a:cubicBezTo>
                  <a:cubicBezTo>
                    <a:pt x="2047391" y="1716298"/>
                    <a:pt x="2038476" y="1700659"/>
                    <a:pt x="2029170" y="1685332"/>
                  </a:cubicBezTo>
                  <a:cubicBezTo>
                    <a:pt x="2029092" y="1685254"/>
                    <a:pt x="2029092" y="1685176"/>
                    <a:pt x="2029014" y="1685019"/>
                  </a:cubicBezTo>
                  <a:cubicBezTo>
                    <a:pt x="1922586" y="1486865"/>
                    <a:pt x="1870349" y="1262826"/>
                    <a:pt x="1878717" y="1037458"/>
                  </a:cubicBezTo>
                  <a:cubicBezTo>
                    <a:pt x="1886067" y="833986"/>
                    <a:pt x="1942761" y="629419"/>
                    <a:pt x="2053334" y="441665"/>
                  </a:cubicBezTo>
                  <a:cubicBezTo>
                    <a:pt x="2163906" y="253910"/>
                    <a:pt x="2315298" y="105099"/>
                    <a:pt x="2489681" y="0"/>
                  </a:cubicBezTo>
                  <a:cubicBezTo>
                    <a:pt x="2680563" y="119722"/>
                    <a:pt x="2900379" y="186503"/>
                    <a:pt x="3124886" y="193541"/>
                  </a:cubicBezTo>
                  <a:cubicBezTo>
                    <a:pt x="2827029" y="200657"/>
                    <a:pt x="2539493" y="356741"/>
                    <a:pt x="2377231" y="632390"/>
                  </a:cubicBezTo>
                  <a:cubicBezTo>
                    <a:pt x="2214735" y="908275"/>
                    <a:pt x="2217707" y="1235770"/>
                    <a:pt x="2356353" y="1499845"/>
                  </a:cubicBezTo>
                  <a:cubicBezTo>
                    <a:pt x="2356431" y="1500002"/>
                    <a:pt x="2356509" y="1500236"/>
                    <a:pt x="2356665" y="1500393"/>
                  </a:cubicBezTo>
                  <a:cubicBezTo>
                    <a:pt x="2365345" y="1516893"/>
                    <a:pt x="2374573" y="1533236"/>
                    <a:pt x="2384348" y="1549189"/>
                  </a:cubicBezTo>
                  <a:cubicBezTo>
                    <a:pt x="2384348" y="1549267"/>
                    <a:pt x="2384348" y="1549345"/>
                    <a:pt x="2384426" y="154942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5E62104-ADEC-7C72-718F-1A1FE280EEA3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0E5DC31A-729B-0B75-1242-37BCD0EE64B0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53CFCDA-AFD1-1635-B12A-58171F277856}"/>
                </a:ext>
              </a:extLst>
            </p:cNvPr>
            <p:cNvSpPr/>
            <p:nvPr/>
          </p:nvSpPr>
          <p:spPr>
            <a:xfrm>
              <a:off x="3634722" y="1569333"/>
              <a:ext cx="1980339" cy="3033777"/>
            </a:xfrm>
            <a:custGeom>
              <a:avLst/>
              <a:gdLst>
                <a:gd name="connsiteX0" fmla="*/ 2515898 w 2515898"/>
                <a:gd name="connsiteY0" fmla="*/ 3400052 h 3854227"/>
                <a:gd name="connsiteX1" fmla="*/ 2030130 w 2515898"/>
                <a:gd name="connsiteY1" fmla="*/ 3854228 h 3854227"/>
                <a:gd name="connsiteX2" fmla="*/ 2024421 w 2515898"/>
                <a:gd name="connsiteY2" fmla="*/ 2986382 h 3854227"/>
                <a:gd name="connsiteX3" fmla="*/ 1283101 w 2515898"/>
                <a:gd name="connsiteY3" fmla="*/ 2534630 h 3854227"/>
                <a:gd name="connsiteX4" fmla="*/ 1226954 w 2515898"/>
                <a:gd name="connsiteY4" fmla="*/ 2534239 h 3854227"/>
                <a:gd name="connsiteX5" fmla="*/ 624357 w 2515898"/>
                <a:gd name="connsiteY5" fmla="*/ 2359309 h 3854227"/>
                <a:gd name="connsiteX6" fmla="*/ 593704 w 2515898"/>
                <a:gd name="connsiteY6" fmla="*/ 2340620 h 3854227"/>
                <a:gd name="connsiteX7" fmla="*/ 175498 w 2515898"/>
                <a:gd name="connsiteY7" fmla="*/ 624321 h 3854227"/>
                <a:gd name="connsiteX8" fmla="*/ 175577 w 2515898"/>
                <a:gd name="connsiteY8" fmla="*/ 624321 h 3854227"/>
                <a:gd name="connsiteX9" fmla="*/ 1879285 w 2515898"/>
                <a:gd name="connsiteY9" fmla="*/ 157789 h 3854227"/>
                <a:gd name="connsiteX10" fmla="*/ 1878425 w 2515898"/>
                <a:gd name="connsiteY10" fmla="*/ 193604 h 3854227"/>
                <a:gd name="connsiteX11" fmla="*/ 2028801 w 2515898"/>
                <a:gd name="connsiteY11" fmla="*/ 803864 h 3854227"/>
                <a:gd name="connsiteX12" fmla="*/ 1719760 w 2515898"/>
                <a:gd name="connsiteY12" fmla="*/ 499438 h 3854227"/>
                <a:gd name="connsiteX13" fmla="*/ 499474 w 2515898"/>
                <a:gd name="connsiteY13" fmla="*/ 815047 h 3854227"/>
                <a:gd name="connsiteX14" fmla="*/ 815083 w 2515898"/>
                <a:gd name="connsiteY14" fmla="*/ 2035411 h 3854227"/>
                <a:gd name="connsiteX15" fmla="*/ 1229144 w 2515898"/>
                <a:gd name="connsiteY15" fmla="*/ 2158026 h 3854227"/>
                <a:gd name="connsiteX16" fmla="*/ 1287714 w 2515898"/>
                <a:gd name="connsiteY16" fmla="*/ 2158574 h 3854227"/>
                <a:gd name="connsiteX17" fmla="*/ 1922920 w 2515898"/>
                <a:gd name="connsiteY17" fmla="*/ 2352115 h 3854227"/>
                <a:gd name="connsiteX18" fmla="*/ 2351604 w 2515898"/>
                <a:gd name="connsiteY18" fmla="*/ 2801286 h 3854227"/>
                <a:gd name="connsiteX19" fmla="*/ 2515898 w 2515898"/>
                <a:gd name="connsiteY19" fmla="*/ 3400052 h 3854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15898" h="3854227">
                  <a:moveTo>
                    <a:pt x="2515898" y="3400052"/>
                  </a:moveTo>
                  <a:cubicBezTo>
                    <a:pt x="2316492" y="3505620"/>
                    <a:pt x="2148601" y="3662876"/>
                    <a:pt x="2030130" y="3854228"/>
                  </a:cubicBezTo>
                  <a:cubicBezTo>
                    <a:pt x="2173389" y="3592576"/>
                    <a:pt x="2182148" y="3265003"/>
                    <a:pt x="2024421" y="2986382"/>
                  </a:cubicBezTo>
                  <a:cubicBezTo>
                    <a:pt x="1866617" y="2707605"/>
                    <a:pt x="1581193" y="2546438"/>
                    <a:pt x="1283101" y="2534630"/>
                  </a:cubicBezTo>
                  <a:cubicBezTo>
                    <a:pt x="1264411" y="2533848"/>
                    <a:pt x="1245644" y="2533691"/>
                    <a:pt x="1226954" y="2534239"/>
                  </a:cubicBezTo>
                  <a:cubicBezTo>
                    <a:pt x="1021292" y="2527826"/>
                    <a:pt x="814145" y="2471133"/>
                    <a:pt x="624357" y="2359309"/>
                  </a:cubicBezTo>
                  <a:cubicBezTo>
                    <a:pt x="614035" y="2353210"/>
                    <a:pt x="603791" y="2347032"/>
                    <a:pt x="593704" y="2340620"/>
                  </a:cubicBezTo>
                  <a:cubicBezTo>
                    <a:pt x="14566" y="1977544"/>
                    <a:pt x="-173579" y="1217065"/>
                    <a:pt x="175498" y="624321"/>
                  </a:cubicBezTo>
                  <a:lnTo>
                    <a:pt x="175577" y="624321"/>
                  </a:lnTo>
                  <a:cubicBezTo>
                    <a:pt x="524654" y="31577"/>
                    <a:pt x="1280911" y="-172677"/>
                    <a:pt x="1879285" y="157789"/>
                  </a:cubicBezTo>
                  <a:cubicBezTo>
                    <a:pt x="1878816" y="169675"/>
                    <a:pt x="1878503" y="181640"/>
                    <a:pt x="1878425" y="193604"/>
                  </a:cubicBezTo>
                  <a:cubicBezTo>
                    <a:pt x="1876548" y="414358"/>
                    <a:pt x="1931131" y="622366"/>
                    <a:pt x="2028801" y="803864"/>
                  </a:cubicBezTo>
                  <a:cubicBezTo>
                    <a:pt x="1954981" y="682266"/>
                    <a:pt x="1850899" y="576698"/>
                    <a:pt x="1719760" y="499438"/>
                  </a:cubicBezTo>
                  <a:cubicBezTo>
                    <a:pt x="1295612" y="249594"/>
                    <a:pt x="749240" y="390977"/>
                    <a:pt x="499474" y="815047"/>
                  </a:cubicBezTo>
                  <a:cubicBezTo>
                    <a:pt x="249631" y="1239195"/>
                    <a:pt x="391013" y="1785567"/>
                    <a:pt x="815083" y="2035411"/>
                  </a:cubicBezTo>
                  <a:cubicBezTo>
                    <a:pt x="945596" y="2112280"/>
                    <a:pt x="1087683" y="2152083"/>
                    <a:pt x="1229144" y="2158026"/>
                  </a:cubicBezTo>
                  <a:cubicBezTo>
                    <a:pt x="1248693" y="2158886"/>
                    <a:pt x="1268243" y="2159043"/>
                    <a:pt x="1287714" y="2158574"/>
                  </a:cubicBezTo>
                  <a:cubicBezTo>
                    <a:pt x="1512222" y="2165612"/>
                    <a:pt x="1732038" y="2232393"/>
                    <a:pt x="1922920" y="2352115"/>
                  </a:cubicBezTo>
                  <a:cubicBezTo>
                    <a:pt x="2095426" y="2460185"/>
                    <a:pt x="2244316" y="2611577"/>
                    <a:pt x="2351604" y="2801286"/>
                  </a:cubicBezTo>
                  <a:cubicBezTo>
                    <a:pt x="2458970" y="2990918"/>
                    <a:pt x="2512067" y="3196501"/>
                    <a:pt x="2515898" y="340005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3928AFE-7D38-9EEF-5476-7A369F1B752E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A7ABA6F7-42D3-0C3F-037F-F9072BFB63A3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605AE34-37F7-FD8D-17D0-3D91943512B8}"/>
                </a:ext>
              </a:extLst>
            </p:cNvPr>
            <p:cNvSpPr/>
            <p:nvPr/>
          </p:nvSpPr>
          <p:spPr>
            <a:xfrm>
              <a:off x="5510791" y="1594816"/>
              <a:ext cx="3061206" cy="1851419"/>
            </a:xfrm>
            <a:custGeom>
              <a:avLst/>
              <a:gdLst>
                <a:gd name="connsiteX0" fmla="*/ 3276669 w 3889073"/>
                <a:gd name="connsiteY0" fmla="*/ 2352115 h 2352114"/>
                <a:gd name="connsiteX1" fmla="*/ 3246016 w 3889073"/>
                <a:gd name="connsiteY1" fmla="*/ 2333425 h 2352114"/>
                <a:gd name="connsiteX2" fmla="*/ 2645139 w 3889073"/>
                <a:gd name="connsiteY2" fmla="*/ 2158573 h 2352114"/>
                <a:gd name="connsiteX3" fmla="*/ 3060607 w 3889073"/>
                <a:gd name="connsiteY3" fmla="*/ 2043152 h 2352114"/>
                <a:gd name="connsiteX4" fmla="*/ 3397329 w 3889073"/>
                <a:gd name="connsiteY4" fmla="*/ 828497 h 2352114"/>
                <a:gd name="connsiteX5" fmla="*/ 2182674 w 3889073"/>
                <a:gd name="connsiteY5" fmla="*/ 491696 h 2352114"/>
                <a:gd name="connsiteX6" fmla="*/ 1869020 w 3889073"/>
                <a:gd name="connsiteY6" fmla="*/ 789632 h 2352114"/>
                <a:gd name="connsiteX7" fmla="*/ 1840712 w 3889073"/>
                <a:gd name="connsiteY7" fmla="*/ 837646 h 2352114"/>
                <a:gd name="connsiteX8" fmla="*/ 1840321 w 3889073"/>
                <a:gd name="connsiteY8" fmla="*/ 838350 h 2352114"/>
                <a:gd name="connsiteX9" fmla="*/ 1354475 w 3889073"/>
                <a:gd name="connsiteY9" fmla="*/ 1292682 h 2352114"/>
                <a:gd name="connsiteX10" fmla="*/ 751174 w 3889073"/>
                <a:gd name="connsiteY10" fmla="*/ 1439383 h 2352114"/>
                <a:gd name="connsiteX11" fmla="*/ 150532 w 3889073"/>
                <a:gd name="connsiteY11" fmla="*/ 1282360 h 2352114"/>
                <a:gd name="connsiteX12" fmla="*/ 0 w 3889073"/>
                <a:gd name="connsiteY12" fmla="*/ 634408 h 2352114"/>
                <a:gd name="connsiteX13" fmla="*/ 754458 w 3889073"/>
                <a:gd name="connsiteY13" fmla="*/ 1063483 h 2352114"/>
                <a:gd name="connsiteX14" fmla="*/ 1517206 w 3889073"/>
                <a:gd name="connsiteY14" fmla="*/ 645747 h 2352114"/>
                <a:gd name="connsiteX15" fmla="*/ 1544262 w 3889073"/>
                <a:gd name="connsiteY15" fmla="*/ 599923 h 2352114"/>
                <a:gd name="connsiteX16" fmla="*/ 1997578 w 3889073"/>
                <a:gd name="connsiteY16" fmla="*/ 164514 h 2352114"/>
                <a:gd name="connsiteX17" fmla="*/ 2029170 w 3889073"/>
                <a:gd name="connsiteY17" fmla="*/ 147232 h 2352114"/>
                <a:gd name="connsiteX18" fmla="*/ 3724512 w 3889073"/>
                <a:gd name="connsiteY18" fmla="*/ 643323 h 2352114"/>
                <a:gd name="connsiteX19" fmla="*/ 3276669 w 3889073"/>
                <a:gd name="connsiteY19" fmla="*/ 2352115 h 235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889073" h="2352114">
                  <a:moveTo>
                    <a:pt x="3276669" y="2352115"/>
                  </a:moveTo>
                  <a:cubicBezTo>
                    <a:pt x="3266582" y="2345702"/>
                    <a:pt x="3256338" y="2339525"/>
                    <a:pt x="3246016" y="2333425"/>
                  </a:cubicBezTo>
                  <a:cubicBezTo>
                    <a:pt x="3056697" y="2221914"/>
                    <a:pt x="2850254" y="2165220"/>
                    <a:pt x="2645139" y="2158573"/>
                  </a:cubicBezTo>
                  <a:cubicBezTo>
                    <a:pt x="2786444" y="2154976"/>
                    <a:pt x="2929000" y="2117598"/>
                    <a:pt x="3060607" y="2043152"/>
                  </a:cubicBezTo>
                  <a:cubicBezTo>
                    <a:pt x="3488978" y="1800737"/>
                    <a:pt x="3639744" y="1256868"/>
                    <a:pt x="3397329" y="828497"/>
                  </a:cubicBezTo>
                  <a:cubicBezTo>
                    <a:pt x="3154914" y="400048"/>
                    <a:pt x="2611123" y="249281"/>
                    <a:pt x="2182674" y="491696"/>
                  </a:cubicBezTo>
                  <a:cubicBezTo>
                    <a:pt x="2050597" y="566454"/>
                    <a:pt x="1944951" y="669832"/>
                    <a:pt x="1869020" y="789632"/>
                  </a:cubicBezTo>
                  <a:cubicBezTo>
                    <a:pt x="1859089" y="805350"/>
                    <a:pt x="1849627" y="821381"/>
                    <a:pt x="1840712" y="837646"/>
                  </a:cubicBezTo>
                  <a:cubicBezTo>
                    <a:pt x="1840556" y="837881"/>
                    <a:pt x="1840478" y="838115"/>
                    <a:pt x="1840321" y="838350"/>
                  </a:cubicBezTo>
                  <a:cubicBezTo>
                    <a:pt x="1721851" y="1029779"/>
                    <a:pt x="1553959" y="1187115"/>
                    <a:pt x="1354475" y="1292682"/>
                  </a:cubicBezTo>
                  <a:cubicBezTo>
                    <a:pt x="1174618" y="1388006"/>
                    <a:pt x="969113" y="1441259"/>
                    <a:pt x="751174" y="1439383"/>
                  </a:cubicBezTo>
                  <a:cubicBezTo>
                    <a:pt x="533313" y="1437506"/>
                    <a:pt x="328746" y="1380734"/>
                    <a:pt x="150532" y="1282360"/>
                  </a:cubicBezTo>
                  <a:cubicBezTo>
                    <a:pt x="158821" y="1056836"/>
                    <a:pt x="106506" y="832719"/>
                    <a:pt x="0" y="634408"/>
                  </a:cubicBezTo>
                  <a:cubicBezTo>
                    <a:pt x="154911" y="889335"/>
                    <a:pt x="434236" y="1060746"/>
                    <a:pt x="754458" y="1063483"/>
                  </a:cubicBezTo>
                  <a:cubicBezTo>
                    <a:pt x="1075463" y="1066298"/>
                    <a:pt x="1358306" y="899032"/>
                    <a:pt x="1517206" y="645747"/>
                  </a:cubicBezTo>
                  <a:cubicBezTo>
                    <a:pt x="1526824" y="630811"/>
                    <a:pt x="1535739" y="615484"/>
                    <a:pt x="1544262" y="599923"/>
                  </a:cubicBezTo>
                  <a:cubicBezTo>
                    <a:pt x="1652645" y="424524"/>
                    <a:pt x="1805445" y="273210"/>
                    <a:pt x="1997578" y="164514"/>
                  </a:cubicBezTo>
                  <a:cubicBezTo>
                    <a:pt x="2008057" y="158571"/>
                    <a:pt x="2018613" y="152784"/>
                    <a:pt x="2029170" y="147232"/>
                  </a:cubicBezTo>
                  <a:cubicBezTo>
                    <a:pt x="2633253" y="-172599"/>
                    <a:pt x="3385756" y="44714"/>
                    <a:pt x="3724512" y="643323"/>
                  </a:cubicBezTo>
                  <a:cubicBezTo>
                    <a:pt x="4063267" y="1242088"/>
                    <a:pt x="3862063" y="1999205"/>
                    <a:pt x="3276669" y="2352115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Lato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0257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1.13889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94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5938 -0.54005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69" y="-2701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7331 0.58843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59" y="2942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1277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38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938 0.56944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969" y="2847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469 -0.54028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34" y="-2701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0" dur="2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2" dur="2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4" dur="2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6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8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40" dur="2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8ED3F-9940-E4AA-82F9-A41BD3DE4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1B30B13B-F720-6F5C-E5A9-7B71D4BDE54C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3" name="Group 22">
            <a:extLst>
              <a:ext uri="{FF2B5EF4-FFF2-40B4-BE49-F238E27FC236}">
                <a16:creationId xmlns:a16="http://schemas.microsoft.com/office/drawing/2014/main" id="{A81ED91C-BB73-A88D-DCA6-8D71731DABB8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3578090-4A41-F7BE-E88F-FC6E281CF86A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C15A10D-8911-4E3F-81FE-795C2EF60003}"/>
                </a:ext>
              </a:extLst>
            </p:cNvPr>
            <p:cNvSpPr/>
            <p:nvPr/>
          </p:nvSpPr>
          <p:spPr>
            <a:xfrm>
              <a:off x="4333982" y="4246434"/>
              <a:ext cx="2953948" cy="1919637"/>
            </a:xfrm>
            <a:custGeom>
              <a:avLst/>
              <a:gdLst>
                <a:gd name="connsiteX0" fmla="*/ 3697589 w 3697588"/>
                <a:gd name="connsiteY0" fmla="*/ 496935 h 2402894"/>
                <a:gd name="connsiteX1" fmla="*/ 2861267 w 3697588"/>
                <a:gd name="connsiteY1" fmla="*/ 440240 h 2402894"/>
                <a:gd name="connsiteX2" fmla="*/ 2390804 w 3697588"/>
                <a:gd name="connsiteY2" fmla="*/ 1133570 h 2402894"/>
                <a:gd name="connsiteX3" fmla="*/ 2390804 w 3697588"/>
                <a:gd name="connsiteY3" fmla="*/ 1133717 h 2402894"/>
                <a:gd name="connsiteX4" fmla="*/ 2391468 w 3697588"/>
                <a:gd name="connsiteY4" fmla="*/ 1269106 h 2402894"/>
                <a:gd name="connsiteX5" fmla="*/ 2391468 w 3697588"/>
                <a:gd name="connsiteY5" fmla="*/ 1269253 h 2402894"/>
                <a:gd name="connsiteX6" fmla="*/ 2276824 w 3697588"/>
                <a:gd name="connsiteY6" fmla="*/ 1720154 h 2402894"/>
                <a:gd name="connsiteX7" fmla="*/ 2216291 w 3697588"/>
                <a:gd name="connsiteY7" fmla="*/ 1831846 h 2402894"/>
                <a:gd name="connsiteX8" fmla="*/ 682726 w 3697588"/>
                <a:gd name="connsiteY8" fmla="*/ 2286585 h 2402894"/>
                <a:gd name="connsiteX9" fmla="*/ 67795 w 3697588"/>
                <a:gd name="connsiteY9" fmla="*/ 810011 h 2402894"/>
                <a:gd name="connsiteX10" fmla="*/ 192922 w 3697588"/>
                <a:gd name="connsiteY10" fmla="*/ 787643 h 2402894"/>
                <a:gd name="connsiteX11" fmla="*/ 617395 w 3697588"/>
                <a:gd name="connsiteY11" fmla="*/ 595708 h 2402894"/>
                <a:gd name="connsiteX12" fmla="*/ 436754 w 3697588"/>
                <a:gd name="connsiteY12" fmla="*/ 844928 h 2402894"/>
                <a:gd name="connsiteX13" fmla="*/ 835168 w 3697588"/>
                <a:gd name="connsiteY13" fmla="*/ 1966127 h 2402894"/>
                <a:gd name="connsiteX14" fmla="*/ 1956365 w 3697588"/>
                <a:gd name="connsiteY14" fmla="*/ 1567713 h 2402894"/>
                <a:gd name="connsiteX15" fmla="*/ 2035650 w 3697588"/>
                <a:gd name="connsiteY15" fmla="*/ 1270951 h 2402894"/>
                <a:gd name="connsiteX16" fmla="*/ 2035650 w 3697588"/>
                <a:gd name="connsiteY16" fmla="*/ 1270730 h 2402894"/>
                <a:gd name="connsiteX17" fmla="*/ 2034985 w 3697588"/>
                <a:gd name="connsiteY17" fmla="*/ 1134899 h 2402894"/>
                <a:gd name="connsiteX18" fmla="*/ 2034985 w 3697588"/>
                <a:gd name="connsiteY18" fmla="*/ 1134677 h 2402894"/>
                <a:gd name="connsiteX19" fmla="*/ 2210163 w 3697588"/>
                <a:gd name="connsiteY19" fmla="*/ 570756 h 2402894"/>
                <a:gd name="connsiteX20" fmla="*/ 2705726 w 3697588"/>
                <a:gd name="connsiteY20" fmla="*/ 121258 h 2402894"/>
                <a:gd name="connsiteX21" fmla="*/ 3365172 w 3697588"/>
                <a:gd name="connsiteY21" fmla="*/ 7794 h 2402894"/>
                <a:gd name="connsiteX22" fmla="*/ 3697589 w 3697588"/>
                <a:gd name="connsiteY22" fmla="*/ 496935 h 2402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97588" h="2402894">
                  <a:moveTo>
                    <a:pt x="3697589" y="496935"/>
                  </a:moveTo>
                  <a:cubicBezTo>
                    <a:pt x="3457005" y="336373"/>
                    <a:pt x="3140017" y="304335"/>
                    <a:pt x="2861267" y="440240"/>
                  </a:cubicBezTo>
                  <a:cubicBezTo>
                    <a:pt x="2582740" y="575997"/>
                    <a:pt x="2412729" y="845297"/>
                    <a:pt x="2390804" y="1133570"/>
                  </a:cubicBezTo>
                  <a:lnTo>
                    <a:pt x="2390804" y="1133717"/>
                  </a:lnTo>
                  <a:cubicBezTo>
                    <a:pt x="2387408" y="1178527"/>
                    <a:pt x="2387556" y="1223853"/>
                    <a:pt x="2391468" y="1269106"/>
                  </a:cubicBezTo>
                  <a:lnTo>
                    <a:pt x="2391468" y="1269253"/>
                  </a:lnTo>
                  <a:cubicBezTo>
                    <a:pt x="2383570" y="1421178"/>
                    <a:pt x="2346290" y="1574209"/>
                    <a:pt x="2276824" y="1720154"/>
                  </a:cubicBezTo>
                  <a:cubicBezTo>
                    <a:pt x="2258442" y="1758836"/>
                    <a:pt x="2238215" y="1796116"/>
                    <a:pt x="2216291" y="1831846"/>
                  </a:cubicBezTo>
                  <a:cubicBezTo>
                    <a:pt x="1900999" y="2347487"/>
                    <a:pt x="1240668" y="2552046"/>
                    <a:pt x="682726" y="2286585"/>
                  </a:cubicBezTo>
                  <a:cubicBezTo>
                    <a:pt x="124785" y="2021271"/>
                    <a:pt x="-133221" y="1379912"/>
                    <a:pt x="67795" y="810011"/>
                  </a:cubicBezTo>
                  <a:cubicBezTo>
                    <a:pt x="109430" y="804770"/>
                    <a:pt x="151213" y="797387"/>
                    <a:pt x="192922" y="787643"/>
                  </a:cubicBezTo>
                  <a:cubicBezTo>
                    <a:pt x="350604" y="750880"/>
                    <a:pt x="493522" y="684441"/>
                    <a:pt x="617395" y="595708"/>
                  </a:cubicBezTo>
                  <a:cubicBezTo>
                    <a:pt x="544311" y="664952"/>
                    <a:pt x="482597" y="748592"/>
                    <a:pt x="436754" y="844928"/>
                  </a:cubicBezTo>
                  <a:cubicBezTo>
                    <a:pt x="237141" y="1264529"/>
                    <a:pt x="415493" y="1766587"/>
                    <a:pt x="835168" y="1966127"/>
                  </a:cubicBezTo>
                  <a:cubicBezTo>
                    <a:pt x="1254768" y="2165739"/>
                    <a:pt x="1756826" y="1987387"/>
                    <a:pt x="1956365" y="1567713"/>
                  </a:cubicBezTo>
                  <a:cubicBezTo>
                    <a:pt x="2002135" y="1471598"/>
                    <a:pt x="2027972" y="1371127"/>
                    <a:pt x="2035650" y="1270951"/>
                  </a:cubicBezTo>
                  <a:lnTo>
                    <a:pt x="2035650" y="1270730"/>
                  </a:lnTo>
                  <a:cubicBezTo>
                    <a:pt x="2039193" y="1225256"/>
                    <a:pt x="2038898" y="1179856"/>
                    <a:pt x="2034985" y="1134899"/>
                  </a:cubicBezTo>
                  <a:lnTo>
                    <a:pt x="2034985" y="1134677"/>
                  </a:lnTo>
                  <a:cubicBezTo>
                    <a:pt x="2045542" y="934990"/>
                    <a:pt x="2106075" y="740767"/>
                    <a:pt x="2210163" y="570756"/>
                  </a:cubicBezTo>
                  <a:cubicBezTo>
                    <a:pt x="2325103" y="383102"/>
                    <a:pt x="2493194" y="224829"/>
                    <a:pt x="2705726" y="121258"/>
                  </a:cubicBezTo>
                  <a:cubicBezTo>
                    <a:pt x="2918257" y="17613"/>
                    <a:pt x="3146439" y="-17305"/>
                    <a:pt x="3365172" y="7794"/>
                  </a:cubicBezTo>
                  <a:cubicBezTo>
                    <a:pt x="3433235" y="195522"/>
                    <a:pt x="3547584" y="364204"/>
                    <a:pt x="3697589" y="496935"/>
                  </a:cubicBezTo>
                  <a:close/>
                </a:path>
              </a:pathLst>
            </a:custGeom>
            <a:solidFill>
              <a:srgbClr val="3217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BF27CB1-BEE8-4034-5B94-60196CCCE5CB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96DC228-DEB6-00F4-4700-ACE2785A33FF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0194E2A-E406-26D7-ABE4-765B718C3BD5}"/>
                </a:ext>
              </a:extLst>
            </p:cNvPr>
            <p:cNvSpPr/>
            <p:nvPr/>
          </p:nvSpPr>
          <p:spPr>
            <a:xfrm>
              <a:off x="3315058" y="3042558"/>
              <a:ext cx="2784591" cy="2110352"/>
            </a:xfrm>
            <a:custGeom>
              <a:avLst/>
              <a:gdLst>
                <a:gd name="connsiteX0" fmla="*/ 3485596 w 3485596"/>
                <a:gd name="connsiteY0" fmla="*/ 2077701 h 2641621"/>
                <a:gd name="connsiteX1" fmla="*/ 3310418 w 3485596"/>
                <a:gd name="connsiteY1" fmla="*/ 2641622 h 2641621"/>
                <a:gd name="connsiteX2" fmla="*/ 2833385 w 3485596"/>
                <a:gd name="connsiteY2" fmla="*/ 1953460 h 2641621"/>
                <a:gd name="connsiteX3" fmla="*/ 1998023 w 3485596"/>
                <a:gd name="connsiteY3" fmla="*/ 2017906 h 2641621"/>
                <a:gd name="connsiteX4" fmla="*/ 1997949 w 3485596"/>
                <a:gd name="connsiteY4" fmla="*/ 2017980 h 2641621"/>
                <a:gd name="connsiteX5" fmla="*/ 1892901 w 3485596"/>
                <a:gd name="connsiteY5" fmla="*/ 2102652 h 2641621"/>
                <a:gd name="connsiteX6" fmla="*/ 1892828 w 3485596"/>
                <a:gd name="connsiteY6" fmla="*/ 2102652 h 2641621"/>
                <a:gd name="connsiteX7" fmla="*/ 1468355 w 3485596"/>
                <a:gd name="connsiteY7" fmla="*/ 2294588 h 2641621"/>
                <a:gd name="connsiteX8" fmla="*/ 1343228 w 3485596"/>
                <a:gd name="connsiteY8" fmla="*/ 2316956 h 2641621"/>
                <a:gd name="connsiteX9" fmla="*/ 31571 w 3485596"/>
                <a:gd name="connsiteY9" fmla="*/ 1401424 h 2641621"/>
                <a:gd name="connsiteX10" fmla="*/ 802634 w 3485596"/>
                <a:gd name="connsiteY10" fmla="*/ 0 h 2641621"/>
                <a:gd name="connsiteX11" fmla="*/ 898085 w 3485596"/>
                <a:gd name="connsiteY11" fmla="*/ 83861 h 2641621"/>
                <a:gd name="connsiteX12" fmla="*/ 1313109 w 3485596"/>
                <a:gd name="connsiteY12" fmla="*/ 296097 h 2641621"/>
                <a:gd name="connsiteX13" fmla="*/ 1005348 w 3485596"/>
                <a:gd name="connsiteY13" fmla="*/ 310197 h 2641621"/>
                <a:gd name="connsiteX14" fmla="*/ 377128 w 3485596"/>
                <a:gd name="connsiteY14" fmla="*/ 1320737 h 2641621"/>
                <a:gd name="connsiteX15" fmla="*/ 1387668 w 3485596"/>
                <a:gd name="connsiteY15" fmla="*/ 1948956 h 2641621"/>
                <a:gd name="connsiteX16" fmla="*/ 1669518 w 3485596"/>
                <a:gd name="connsiteY16" fmla="*/ 1825675 h 2641621"/>
                <a:gd name="connsiteX17" fmla="*/ 1669666 w 3485596"/>
                <a:gd name="connsiteY17" fmla="*/ 1825601 h 2641621"/>
                <a:gd name="connsiteX18" fmla="*/ 1774787 w 3485596"/>
                <a:gd name="connsiteY18" fmla="*/ 1740928 h 2641621"/>
                <a:gd name="connsiteX19" fmla="*/ 1774861 w 3485596"/>
                <a:gd name="connsiteY19" fmla="*/ 1740854 h 2641621"/>
                <a:gd name="connsiteX20" fmla="*/ 2325347 w 3485596"/>
                <a:gd name="connsiteY20" fmla="*/ 1525886 h 2641621"/>
                <a:gd name="connsiteX21" fmla="*/ 2985826 w 3485596"/>
                <a:gd name="connsiteY21" fmla="*/ 1633001 h 2641621"/>
                <a:gd name="connsiteX22" fmla="*/ 3485596 w 3485596"/>
                <a:gd name="connsiteY22" fmla="*/ 2077701 h 264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485596" h="2641621">
                  <a:moveTo>
                    <a:pt x="3485596" y="2077701"/>
                  </a:moveTo>
                  <a:cubicBezTo>
                    <a:pt x="3381508" y="2247712"/>
                    <a:pt x="3320975" y="2441935"/>
                    <a:pt x="3310418" y="2641622"/>
                  </a:cubicBezTo>
                  <a:cubicBezTo>
                    <a:pt x="3285614" y="2353867"/>
                    <a:pt x="3113094" y="2086412"/>
                    <a:pt x="2833385" y="1953460"/>
                  </a:cubicBezTo>
                  <a:cubicBezTo>
                    <a:pt x="2553528" y="1820360"/>
                    <a:pt x="2237056" y="1855351"/>
                    <a:pt x="1998023" y="2017906"/>
                  </a:cubicBezTo>
                  <a:lnTo>
                    <a:pt x="1997949" y="2017980"/>
                  </a:lnTo>
                  <a:cubicBezTo>
                    <a:pt x="1960965" y="2043152"/>
                    <a:pt x="1925752" y="2071426"/>
                    <a:pt x="1892901" y="2102652"/>
                  </a:cubicBezTo>
                  <a:lnTo>
                    <a:pt x="1892828" y="2102652"/>
                  </a:lnTo>
                  <a:cubicBezTo>
                    <a:pt x="1768955" y="2191386"/>
                    <a:pt x="1626037" y="2257825"/>
                    <a:pt x="1468355" y="2294588"/>
                  </a:cubicBezTo>
                  <a:cubicBezTo>
                    <a:pt x="1426646" y="2304332"/>
                    <a:pt x="1384863" y="2311715"/>
                    <a:pt x="1343228" y="2316956"/>
                  </a:cubicBezTo>
                  <a:cubicBezTo>
                    <a:pt x="743503" y="2391737"/>
                    <a:pt x="171905" y="2003068"/>
                    <a:pt x="31571" y="1401424"/>
                  </a:cubicBezTo>
                  <a:cubicBezTo>
                    <a:pt x="-108837" y="799780"/>
                    <a:pt x="231700" y="198210"/>
                    <a:pt x="802634" y="0"/>
                  </a:cubicBezTo>
                  <a:cubicBezTo>
                    <a:pt x="832606" y="29307"/>
                    <a:pt x="864423" y="57285"/>
                    <a:pt x="898085" y="83861"/>
                  </a:cubicBezTo>
                  <a:cubicBezTo>
                    <a:pt x="1025206" y="184184"/>
                    <a:pt x="1166352" y="254684"/>
                    <a:pt x="1313109" y="296097"/>
                  </a:cubicBezTo>
                  <a:cubicBezTo>
                    <a:pt x="1213376" y="282071"/>
                    <a:pt x="1109362" y="285910"/>
                    <a:pt x="1005348" y="310197"/>
                  </a:cubicBezTo>
                  <a:cubicBezTo>
                    <a:pt x="552823" y="415762"/>
                    <a:pt x="271564" y="868213"/>
                    <a:pt x="377128" y="1320737"/>
                  </a:cubicBezTo>
                  <a:cubicBezTo>
                    <a:pt x="482693" y="1773262"/>
                    <a:pt x="935144" y="2054521"/>
                    <a:pt x="1387668" y="1948956"/>
                  </a:cubicBezTo>
                  <a:cubicBezTo>
                    <a:pt x="1491461" y="1924743"/>
                    <a:pt x="1586321" y="1882296"/>
                    <a:pt x="1669518" y="1825675"/>
                  </a:cubicBezTo>
                  <a:cubicBezTo>
                    <a:pt x="1669592" y="1825675"/>
                    <a:pt x="1669592" y="1825601"/>
                    <a:pt x="1669666" y="1825601"/>
                  </a:cubicBezTo>
                  <a:cubicBezTo>
                    <a:pt x="1707167" y="1800059"/>
                    <a:pt x="1742232" y="1771785"/>
                    <a:pt x="1774787" y="1740928"/>
                  </a:cubicBezTo>
                  <a:lnTo>
                    <a:pt x="1774861" y="1740854"/>
                  </a:lnTo>
                  <a:cubicBezTo>
                    <a:pt x="1937637" y="1624364"/>
                    <a:pt x="2127358" y="1550543"/>
                    <a:pt x="2325347" y="1525886"/>
                  </a:cubicBezTo>
                  <a:cubicBezTo>
                    <a:pt x="2543784" y="1498646"/>
                    <a:pt x="2772261" y="1531423"/>
                    <a:pt x="2985826" y="1633001"/>
                  </a:cubicBezTo>
                  <a:cubicBezTo>
                    <a:pt x="3199317" y="1734506"/>
                    <a:pt x="3368885" y="1891081"/>
                    <a:pt x="3485596" y="2077701"/>
                  </a:cubicBezTo>
                  <a:close/>
                </a:path>
              </a:pathLst>
            </a:custGeom>
            <a:solidFill>
              <a:srgbClr val="3217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9B06F99-6626-8CDD-94BB-DBE778A5091E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EC99237-8800-569D-953E-F67163AE8C94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F04A02E-06E8-6EB5-27AC-AD87234E6C0F}"/>
                </a:ext>
              </a:extLst>
            </p:cNvPr>
            <p:cNvSpPr/>
            <p:nvPr/>
          </p:nvSpPr>
          <p:spPr>
            <a:xfrm>
              <a:off x="3669065" y="1403764"/>
              <a:ext cx="1557758" cy="3029536"/>
            </a:xfrm>
            <a:custGeom>
              <a:avLst/>
              <a:gdLst>
                <a:gd name="connsiteX0" fmla="*/ 1882221 w 1949915"/>
                <a:gd name="connsiteY0" fmla="*/ 3577237 h 3792204"/>
                <a:gd name="connsiteX1" fmla="*/ 1331735 w 1949915"/>
                <a:gd name="connsiteY1" fmla="*/ 3792204 h 3792204"/>
                <a:gd name="connsiteX2" fmla="*/ 1572762 w 1949915"/>
                <a:gd name="connsiteY2" fmla="*/ 2989767 h 3792204"/>
                <a:gd name="connsiteX3" fmla="*/ 1001163 w 1949915"/>
                <a:gd name="connsiteY3" fmla="*/ 2376755 h 3792204"/>
                <a:gd name="connsiteX4" fmla="*/ 1001089 w 1949915"/>
                <a:gd name="connsiteY4" fmla="*/ 2376755 h 3792204"/>
                <a:gd name="connsiteX5" fmla="*/ 869983 w 1949915"/>
                <a:gd name="connsiteY5" fmla="*/ 2347447 h 3792204"/>
                <a:gd name="connsiteX6" fmla="*/ 454959 w 1949915"/>
                <a:gd name="connsiteY6" fmla="*/ 2135211 h 3792204"/>
                <a:gd name="connsiteX7" fmla="*/ 359508 w 1949915"/>
                <a:gd name="connsiteY7" fmla="*/ 2051350 h 3792204"/>
                <a:gd name="connsiteX8" fmla="*/ 257487 w 1949915"/>
                <a:gd name="connsiteY8" fmla="*/ 454964 h 3792204"/>
                <a:gd name="connsiteX9" fmla="*/ 1833941 w 1949915"/>
                <a:gd name="connsiteY9" fmla="*/ 184040 h 3792204"/>
                <a:gd name="connsiteX10" fmla="*/ 1827888 w 1949915"/>
                <a:gd name="connsiteY10" fmla="*/ 311013 h 3792204"/>
                <a:gd name="connsiteX11" fmla="*/ 1920460 w 1949915"/>
                <a:gd name="connsiteY11" fmla="*/ 767450 h 3792204"/>
                <a:gd name="connsiteX12" fmla="*/ 1717747 w 1949915"/>
                <a:gd name="connsiteY12" fmla="*/ 535946 h 3792204"/>
                <a:gd name="connsiteX13" fmla="*/ 535941 w 1949915"/>
                <a:gd name="connsiteY13" fmla="*/ 674878 h 3792204"/>
                <a:gd name="connsiteX14" fmla="*/ 674873 w 1949915"/>
                <a:gd name="connsiteY14" fmla="*/ 1856683 h 3792204"/>
                <a:gd name="connsiteX15" fmla="*/ 947126 w 1949915"/>
                <a:gd name="connsiteY15" fmla="*/ 2000192 h 3792204"/>
                <a:gd name="connsiteX16" fmla="*/ 1079118 w 1949915"/>
                <a:gd name="connsiteY16" fmla="*/ 2029647 h 3792204"/>
                <a:gd name="connsiteX17" fmla="*/ 1590257 w 1949915"/>
                <a:gd name="connsiteY17" fmla="*/ 2325966 h 3792204"/>
                <a:gd name="connsiteX18" fmla="*/ 1918393 w 1949915"/>
                <a:gd name="connsiteY18" fmla="*/ 2909154 h 3792204"/>
                <a:gd name="connsiteX19" fmla="*/ 1882221 w 1949915"/>
                <a:gd name="connsiteY19" fmla="*/ 3577237 h 3792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49915" h="3792204">
                  <a:moveTo>
                    <a:pt x="1882221" y="3577237"/>
                  </a:moveTo>
                  <a:cubicBezTo>
                    <a:pt x="1684232" y="3601893"/>
                    <a:pt x="1494511" y="3675715"/>
                    <a:pt x="1331735" y="3792204"/>
                  </a:cubicBezTo>
                  <a:cubicBezTo>
                    <a:pt x="1541535" y="3593404"/>
                    <a:pt x="1643187" y="3291622"/>
                    <a:pt x="1572762" y="2989767"/>
                  </a:cubicBezTo>
                  <a:cubicBezTo>
                    <a:pt x="1502336" y="2687838"/>
                    <a:pt x="1277476" y="2462166"/>
                    <a:pt x="1001163" y="2376755"/>
                  </a:cubicBezTo>
                  <a:lnTo>
                    <a:pt x="1001089" y="2376755"/>
                  </a:lnTo>
                  <a:cubicBezTo>
                    <a:pt x="958494" y="2363541"/>
                    <a:pt x="914718" y="2353649"/>
                    <a:pt x="869983" y="2347447"/>
                  </a:cubicBezTo>
                  <a:cubicBezTo>
                    <a:pt x="723226" y="2306034"/>
                    <a:pt x="582080" y="2235535"/>
                    <a:pt x="454959" y="2135211"/>
                  </a:cubicBezTo>
                  <a:cubicBezTo>
                    <a:pt x="421297" y="2108636"/>
                    <a:pt x="389480" y="2080657"/>
                    <a:pt x="359508" y="2051350"/>
                  </a:cubicBezTo>
                  <a:cubicBezTo>
                    <a:pt x="-72937" y="1629092"/>
                    <a:pt x="-125424" y="939823"/>
                    <a:pt x="257487" y="454964"/>
                  </a:cubicBezTo>
                  <a:cubicBezTo>
                    <a:pt x="640325" y="-29894"/>
                    <a:pt x="1322950" y="-138707"/>
                    <a:pt x="1833941" y="184040"/>
                  </a:cubicBezTo>
                  <a:cubicBezTo>
                    <a:pt x="1829734" y="225749"/>
                    <a:pt x="1827667" y="268123"/>
                    <a:pt x="1827888" y="311013"/>
                  </a:cubicBezTo>
                  <a:cubicBezTo>
                    <a:pt x="1828700" y="472829"/>
                    <a:pt x="1861550" y="626968"/>
                    <a:pt x="1920460" y="767450"/>
                  </a:cubicBezTo>
                  <a:cubicBezTo>
                    <a:pt x="1869228" y="680858"/>
                    <a:pt x="1801460" y="602016"/>
                    <a:pt x="1717747" y="535946"/>
                  </a:cubicBezTo>
                  <a:cubicBezTo>
                    <a:pt x="1353069" y="248043"/>
                    <a:pt x="823918" y="310201"/>
                    <a:pt x="535941" y="674878"/>
                  </a:cubicBezTo>
                  <a:cubicBezTo>
                    <a:pt x="248038" y="1039555"/>
                    <a:pt x="310196" y="1568706"/>
                    <a:pt x="674873" y="1856683"/>
                  </a:cubicBezTo>
                  <a:cubicBezTo>
                    <a:pt x="758586" y="1922827"/>
                    <a:pt x="850937" y="1970442"/>
                    <a:pt x="947126" y="2000192"/>
                  </a:cubicBezTo>
                  <a:cubicBezTo>
                    <a:pt x="990459" y="2013701"/>
                    <a:pt x="1034604" y="2023446"/>
                    <a:pt x="1079118" y="2029647"/>
                  </a:cubicBezTo>
                  <a:cubicBezTo>
                    <a:pt x="1271571" y="2084274"/>
                    <a:pt x="1447561" y="2186517"/>
                    <a:pt x="1590257" y="2325966"/>
                  </a:cubicBezTo>
                  <a:cubicBezTo>
                    <a:pt x="1747718" y="2479735"/>
                    <a:pt x="1864651" y="2678831"/>
                    <a:pt x="1918393" y="2909154"/>
                  </a:cubicBezTo>
                  <a:cubicBezTo>
                    <a:pt x="1972061" y="3139402"/>
                    <a:pt x="1955378" y="3369577"/>
                    <a:pt x="1882221" y="3577237"/>
                  </a:cubicBezTo>
                  <a:close/>
                </a:path>
              </a:pathLst>
            </a:custGeom>
            <a:solidFill>
              <a:srgbClr val="3217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138EE27-078B-0D98-675A-628684148C3F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A7738C5-61CB-4B4D-0431-90EBE1337F0F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F249988-CB9C-1E91-FD0E-E383ACD4BE05}"/>
                </a:ext>
              </a:extLst>
            </p:cNvPr>
            <p:cNvSpPr/>
            <p:nvPr/>
          </p:nvSpPr>
          <p:spPr>
            <a:xfrm>
              <a:off x="4531157" y="691930"/>
              <a:ext cx="2503655" cy="2570014"/>
            </a:xfrm>
            <a:custGeom>
              <a:avLst/>
              <a:gdLst>
                <a:gd name="connsiteX0" fmla="*/ 3133936 w 3133936"/>
                <a:gd name="connsiteY0" fmla="*/ 1063632 h 3216999"/>
                <a:gd name="connsiteX1" fmla="*/ 3030956 w 3133936"/>
                <a:gd name="connsiteY1" fmla="*/ 1138043 h 3216999"/>
                <a:gd name="connsiteX2" fmla="*/ 2731684 w 3133936"/>
                <a:gd name="connsiteY2" fmla="*/ 1495117 h 3216999"/>
                <a:gd name="connsiteX3" fmla="*/ 2786385 w 3133936"/>
                <a:gd name="connsiteY3" fmla="*/ 1192228 h 3216999"/>
                <a:gd name="connsiteX4" fmla="*/ 1940910 w 3133936"/>
                <a:gd name="connsiteY4" fmla="*/ 354873 h 3216999"/>
                <a:gd name="connsiteX5" fmla="*/ 1103629 w 3133936"/>
                <a:gd name="connsiteY5" fmla="*/ 1200349 h 3216999"/>
                <a:gd name="connsiteX6" fmla="*/ 1161136 w 3133936"/>
                <a:gd name="connsiteY6" fmla="*/ 1502573 h 3216999"/>
                <a:gd name="connsiteX7" fmla="*/ 1220266 w 3133936"/>
                <a:gd name="connsiteY7" fmla="*/ 1623788 h 3216999"/>
                <a:gd name="connsiteX8" fmla="*/ 1307449 w 3133936"/>
                <a:gd name="connsiteY8" fmla="*/ 2208674 h 3216999"/>
                <a:gd name="connsiteX9" fmla="*/ 1056088 w 3133936"/>
                <a:gd name="connsiteY9" fmla="*/ 2828699 h 3216999"/>
                <a:gd name="connsiteX10" fmla="*/ 511139 w 3133936"/>
                <a:gd name="connsiteY10" fmla="*/ 3216999 h 3216999"/>
                <a:gd name="connsiteX11" fmla="*/ 0 w 3133936"/>
                <a:gd name="connsiteY11" fmla="*/ 2920681 h 3216999"/>
                <a:gd name="connsiteX12" fmla="*/ 777560 w 3133936"/>
                <a:gd name="connsiteY12" fmla="*/ 2608785 h 3216999"/>
                <a:gd name="connsiteX13" fmla="*/ 900768 w 3133936"/>
                <a:gd name="connsiteY13" fmla="*/ 1780363 h 3216999"/>
                <a:gd name="connsiteX14" fmla="*/ 900620 w 3133936"/>
                <a:gd name="connsiteY14" fmla="*/ 1779993 h 3216999"/>
                <a:gd name="connsiteX15" fmla="*/ 841342 w 3133936"/>
                <a:gd name="connsiteY15" fmla="*/ 1658484 h 3216999"/>
                <a:gd name="connsiteX16" fmla="*/ 748770 w 3133936"/>
                <a:gd name="connsiteY16" fmla="*/ 1202046 h 3216999"/>
                <a:gd name="connsiteX17" fmla="*/ 754823 w 3133936"/>
                <a:gd name="connsiteY17" fmla="*/ 1075074 h 3216999"/>
                <a:gd name="connsiteX18" fmla="*/ 1939212 w 3133936"/>
                <a:gd name="connsiteY18" fmla="*/ 14 h 3216999"/>
                <a:gd name="connsiteX19" fmla="*/ 3133936 w 3133936"/>
                <a:gd name="connsiteY19" fmla="*/ 1063632 h 3216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33936" h="3216999">
                  <a:moveTo>
                    <a:pt x="3133936" y="1063632"/>
                  </a:moveTo>
                  <a:cubicBezTo>
                    <a:pt x="3098723" y="1086368"/>
                    <a:pt x="3064323" y="1111172"/>
                    <a:pt x="3030956" y="1138043"/>
                  </a:cubicBezTo>
                  <a:cubicBezTo>
                    <a:pt x="2904869" y="1239548"/>
                    <a:pt x="2804841" y="1361427"/>
                    <a:pt x="2731684" y="1495117"/>
                  </a:cubicBezTo>
                  <a:cubicBezTo>
                    <a:pt x="2767487" y="1401069"/>
                    <a:pt x="2786902" y="1298900"/>
                    <a:pt x="2786385" y="1192228"/>
                  </a:cubicBezTo>
                  <a:cubicBezTo>
                    <a:pt x="2784171" y="727523"/>
                    <a:pt x="2405615" y="352658"/>
                    <a:pt x="1940910" y="354873"/>
                  </a:cubicBezTo>
                  <a:cubicBezTo>
                    <a:pt x="1476279" y="357088"/>
                    <a:pt x="1101340" y="735643"/>
                    <a:pt x="1103629" y="1200349"/>
                  </a:cubicBezTo>
                  <a:cubicBezTo>
                    <a:pt x="1104146" y="1306947"/>
                    <a:pt x="1124446" y="1408894"/>
                    <a:pt x="1161136" y="1502573"/>
                  </a:cubicBezTo>
                  <a:cubicBezTo>
                    <a:pt x="1177598" y="1544725"/>
                    <a:pt x="1197382" y="1585253"/>
                    <a:pt x="1220266" y="1623788"/>
                  </a:cubicBezTo>
                  <a:cubicBezTo>
                    <a:pt x="1297705" y="1808489"/>
                    <a:pt x="1327529" y="2010021"/>
                    <a:pt x="1307449" y="2208674"/>
                  </a:cubicBezTo>
                  <a:cubicBezTo>
                    <a:pt x="1285377" y="2427628"/>
                    <a:pt x="1202549" y="2643112"/>
                    <a:pt x="1056088" y="2828699"/>
                  </a:cubicBezTo>
                  <a:cubicBezTo>
                    <a:pt x="909479" y="3014286"/>
                    <a:pt x="719020" y="3144802"/>
                    <a:pt x="511139" y="3216999"/>
                  </a:cubicBezTo>
                  <a:cubicBezTo>
                    <a:pt x="368442" y="3077551"/>
                    <a:pt x="192452" y="2975308"/>
                    <a:pt x="0" y="2920681"/>
                  </a:cubicBezTo>
                  <a:cubicBezTo>
                    <a:pt x="286279" y="2960692"/>
                    <a:pt x="585551" y="2851953"/>
                    <a:pt x="777560" y="2608785"/>
                  </a:cubicBezTo>
                  <a:cubicBezTo>
                    <a:pt x="969569" y="2365692"/>
                    <a:pt x="1005889" y="2049441"/>
                    <a:pt x="900768" y="1780363"/>
                  </a:cubicBezTo>
                  <a:cubicBezTo>
                    <a:pt x="900694" y="1780215"/>
                    <a:pt x="900694" y="1780141"/>
                    <a:pt x="900620" y="1779993"/>
                  </a:cubicBezTo>
                  <a:cubicBezTo>
                    <a:pt x="884232" y="1738211"/>
                    <a:pt x="864521" y="1697535"/>
                    <a:pt x="841342" y="1658484"/>
                  </a:cubicBezTo>
                  <a:cubicBezTo>
                    <a:pt x="782432" y="1518002"/>
                    <a:pt x="749582" y="1363863"/>
                    <a:pt x="748770" y="1202046"/>
                  </a:cubicBezTo>
                  <a:cubicBezTo>
                    <a:pt x="748548" y="1159156"/>
                    <a:pt x="750615" y="1116783"/>
                    <a:pt x="754823" y="1075074"/>
                  </a:cubicBezTo>
                  <a:cubicBezTo>
                    <a:pt x="815283" y="473725"/>
                    <a:pt x="1321402" y="2967"/>
                    <a:pt x="1939212" y="14"/>
                  </a:cubicBezTo>
                  <a:cubicBezTo>
                    <a:pt x="2557023" y="-2939"/>
                    <a:pt x="3067719" y="462874"/>
                    <a:pt x="3133936" y="1063632"/>
                  </a:cubicBezTo>
                  <a:close/>
                </a:path>
              </a:pathLst>
            </a:custGeom>
            <a:solidFill>
              <a:srgbClr val="3217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B18EB0-B243-AB0F-18E1-CE599F4AD21D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650C430-B892-E814-9DA1-61A3C218FCBC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07DF9F3-FD6A-E7CA-5FFA-3C7C8D8EA066}"/>
                </a:ext>
              </a:extLst>
            </p:cNvPr>
            <p:cNvSpPr/>
            <p:nvPr/>
          </p:nvSpPr>
          <p:spPr>
            <a:xfrm>
              <a:off x="5506009" y="1389665"/>
              <a:ext cx="3001700" cy="1632252"/>
            </a:xfrm>
            <a:custGeom>
              <a:avLst/>
              <a:gdLst>
                <a:gd name="connsiteX0" fmla="*/ 3405968 w 3757361"/>
                <a:gd name="connsiteY0" fmla="*/ 2043162 h 2043161"/>
                <a:gd name="connsiteX1" fmla="*/ 3283646 w 3757361"/>
                <a:gd name="connsiteY1" fmla="*/ 2009057 h 2043161"/>
                <a:gd name="connsiteX2" fmla="*/ 2818350 w 3757361"/>
                <a:gd name="connsiteY2" fmla="*/ 1997614 h 2043161"/>
                <a:gd name="connsiteX3" fmla="*/ 3088758 w 3757361"/>
                <a:gd name="connsiteY3" fmla="*/ 1851670 h 2043161"/>
                <a:gd name="connsiteX4" fmla="*/ 3216321 w 3757361"/>
                <a:gd name="connsiteY4" fmla="*/ 668535 h 2043161"/>
                <a:gd name="connsiteX5" fmla="*/ 2033261 w 3757361"/>
                <a:gd name="connsiteY5" fmla="*/ 541046 h 2043161"/>
                <a:gd name="connsiteX6" fmla="*/ 1832762 w 3757361"/>
                <a:gd name="connsiteY6" fmla="*/ 774617 h 2043161"/>
                <a:gd name="connsiteX7" fmla="*/ 1774812 w 3757361"/>
                <a:gd name="connsiteY7" fmla="*/ 896348 h 2043161"/>
                <a:gd name="connsiteX8" fmla="*/ 1371969 w 3757361"/>
                <a:gd name="connsiteY8" fmla="*/ 1329088 h 2043161"/>
                <a:gd name="connsiteX9" fmla="*/ 730462 w 3757361"/>
                <a:gd name="connsiteY9" fmla="*/ 1519178 h 2043161"/>
                <a:gd name="connsiteX10" fmla="*/ 87183 w 3757361"/>
                <a:gd name="connsiteY10" fmla="*/ 1335289 h 2043161"/>
                <a:gd name="connsiteX11" fmla="*/ 0 w 3757361"/>
                <a:gd name="connsiteY11" fmla="*/ 750403 h 2043161"/>
                <a:gd name="connsiteX12" fmla="*/ 728764 w 3757361"/>
                <a:gd name="connsiteY12" fmla="*/ 1164245 h 2043161"/>
                <a:gd name="connsiteX13" fmla="*/ 1453468 w 3757361"/>
                <a:gd name="connsiteY13" fmla="*/ 743612 h 2043161"/>
                <a:gd name="connsiteX14" fmla="*/ 1511418 w 3757361"/>
                <a:gd name="connsiteY14" fmla="*/ 621733 h 2043161"/>
                <a:gd name="connsiteX15" fmla="*/ 1810689 w 3757361"/>
                <a:gd name="connsiteY15" fmla="*/ 264659 h 2043161"/>
                <a:gd name="connsiteX16" fmla="*/ 1913670 w 3757361"/>
                <a:gd name="connsiteY16" fmla="*/ 190247 h 2043161"/>
                <a:gd name="connsiteX17" fmla="*/ 3492708 w 3757361"/>
                <a:gd name="connsiteY17" fmla="*/ 445964 h 2043161"/>
                <a:gd name="connsiteX18" fmla="*/ 3405968 w 3757361"/>
                <a:gd name="connsiteY18" fmla="*/ 2043162 h 2043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757361" h="2043161">
                  <a:moveTo>
                    <a:pt x="3405968" y="2043162"/>
                  </a:moveTo>
                  <a:cubicBezTo>
                    <a:pt x="3366252" y="2029800"/>
                    <a:pt x="3325429" y="2018358"/>
                    <a:pt x="3283646" y="2009057"/>
                  </a:cubicBezTo>
                  <a:cubicBezTo>
                    <a:pt x="3125816" y="1973844"/>
                    <a:pt x="2968281" y="1971555"/>
                    <a:pt x="2818350" y="1997614"/>
                  </a:cubicBezTo>
                  <a:cubicBezTo>
                    <a:pt x="2914097" y="1966978"/>
                    <a:pt x="3005857" y="1918478"/>
                    <a:pt x="3088758" y="1851670"/>
                  </a:cubicBezTo>
                  <a:cubicBezTo>
                    <a:pt x="3450704" y="1560149"/>
                    <a:pt x="3507768" y="1030481"/>
                    <a:pt x="3216321" y="668535"/>
                  </a:cubicBezTo>
                  <a:cubicBezTo>
                    <a:pt x="2924874" y="306663"/>
                    <a:pt x="2395133" y="249599"/>
                    <a:pt x="2033261" y="541046"/>
                  </a:cubicBezTo>
                  <a:cubicBezTo>
                    <a:pt x="1950138" y="608002"/>
                    <a:pt x="1883108" y="687434"/>
                    <a:pt x="1832762" y="774617"/>
                  </a:cubicBezTo>
                  <a:cubicBezTo>
                    <a:pt x="1810025" y="813742"/>
                    <a:pt x="1790684" y="854491"/>
                    <a:pt x="1774812" y="896348"/>
                  </a:cubicBezTo>
                  <a:cubicBezTo>
                    <a:pt x="1678697" y="1071969"/>
                    <a:pt x="1539765" y="1220940"/>
                    <a:pt x="1371969" y="1329088"/>
                  </a:cubicBezTo>
                  <a:cubicBezTo>
                    <a:pt x="1186973" y="1448384"/>
                    <a:pt x="966912" y="1517997"/>
                    <a:pt x="730462" y="1519178"/>
                  </a:cubicBezTo>
                  <a:cubicBezTo>
                    <a:pt x="494012" y="1520286"/>
                    <a:pt x="273287" y="1452813"/>
                    <a:pt x="87183" y="1335289"/>
                  </a:cubicBezTo>
                  <a:cubicBezTo>
                    <a:pt x="107262" y="1136636"/>
                    <a:pt x="77439" y="935104"/>
                    <a:pt x="0" y="750403"/>
                  </a:cubicBezTo>
                  <a:cubicBezTo>
                    <a:pt x="147052" y="999329"/>
                    <a:pt x="418715" y="1165796"/>
                    <a:pt x="728764" y="1164245"/>
                  </a:cubicBezTo>
                  <a:cubicBezTo>
                    <a:pt x="1038666" y="1162769"/>
                    <a:pt x="1308704" y="993866"/>
                    <a:pt x="1453468" y="743612"/>
                  </a:cubicBezTo>
                  <a:cubicBezTo>
                    <a:pt x="1475910" y="704855"/>
                    <a:pt x="1495325" y="664106"/>
                    <a:pt x="1511418" y="621733"/>
                  </a:cubicBezTo>
                  <a:cubicBezTo>
                    <a:pt x="1584575" y="488042"/>
                    <a:pt x="1684602" y="366163"/>
                    <a:pt x="1810689" y="264659"/>
                  </a:cubicBezTo>
                  <a:cubicBezTo>
                    <a:pt x="1844057" y="237788"/>
                    <a:pt x="1878457" y="212984"/>
                    <a:pt x="1913670" y="190247"/>
                  </a:cubicBezTo>
                  <a:cubicBezTo>
                    <a:pt x="2421487" y="-137446"/>
                    <a:pt x="3105146" y="-35203"/>
                    <a:pt x="3492708" y="445964"/>
                  </a:cubicBezTo>
                  <a:cubicBezTo>
                    <a:pt x="3880270" y="927205"/>
                    <a:pt x="3834427" y="1616844"/>
                    <a:pt x="3405968" y="2043162"/>
                  </a:cubicBezTo>
                  <a:close/>
                </a:path>
              </a:pathLst>
            </a:custGeom>
            <a:solidFill>
              <a:srgbClr val="3217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Lato" panose="020F0502020204030203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479F5D6-F082-24BB-4144-251BCB91556E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1071D92-132A-E154-F67A-AAD06A6D8964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C611122-01C4-4A9E-459C-5AB49A8F5519}"/>
                </a:ext>
              </a:extLst>
            </p:cNvPr>
            <p:cNvSpPr/>
            <p:nvPr/>
          </p:nvSpPr>
          <p:spPr>
            <a:xfrm>
              <a:off x="6602055" y="2105744"/>
              <a:ext cx="2274889" cy="2777498"/>
            </a:xfrm>
            <a:custGeom>
              <a:avLst/>
              <a:gdLst>
                <a:gd name="connsiteX0" fmla="*/ 2818572 w 2847580"/>
                <a:gd name="connsiteY0" fmla="*/ 2540782 h 3476716"/>
                <a:gd name="connsiteX1" fmla="*/ 1515773 w 2847580"/>
                <a:gd name="connsiteY1" fmla="*/ 3468864 h 3476716"/>
                <a:gd name="connsiteX2" fmla="*/ 1466165 w 2847580"/>
                <a:gd name="connsiteY2" fmla="*/ 3351931 h 3476716"/>
                <a:gd name="connsiteX3" fmla="*/ 1185201 w 2847580"/>
                <a:gd name="connsiteY3" fmla="*/ 2981200 h 3476716"/>
                <a:gd name="connsiteX4" fmla="*/ 1467789 w 2847580"/>
                <a:gd name="connsiteY4" fmla="*/ 3101455 h 3476716"/>
                <a:gd name="connsiteX5" fmla="*/ 2472276 w 2847580"/>
                <a:gd name="connsiteY5" fmla="*/ 2463491 h 3476716"/>
                <a:gd name="connsiteX6" fmla="*/ 1834312 w 2847580"/>
                <a:gd name="connsiteY6" fmla="*/ 1459005 h 3476716"/>
                <a:gd name="connsiteX7" fmla="*/ 1526920 w 2847580"/>
                <a:gd name="connsiteY7" fmla="*/ 1447784 h 3476716"/>
                <a:gd name="connsiteX8" fmla="*/ 1526773 w 2847580"/>
                <a:gd name="connsiteY8" fmla="*/ 1447784 h 3476716"/>
                <a:gd name="connsiteX9" fmla="*/ 1395666 w 2847580"/>
                <a:gd name="connsiteY9" fmla="*/ 1478420 h 3476716"/>
                <a:gd name="connsiteX10" fmla="*/ 1395518 w 2847580"/>
                <a:gd name="connsiteY10" fmla="*/ 1478420 h 3476716"/>
                <a:gd name="connsiteX11" fmla="*/ 805981 w 2847580"/>
                <a:gd name="connsiteY11" fmla="*/ 1433462 h 3476716"/>
                <a:gd name="connsiteX12" fmla="*/ 257341 w 2847580"/>
                <a:gd name="connsiteY12" fmla="*/ 1050330 h 3476716"/>
                <a:gd name="connsiteX13" fmla="*/ 0 w 2847580"/>
                <a:gd name="connsiteY13" fmla="*/ 432741 h 3476716"/>
                <a:gd name="connsiteX14" fmla="*/ 402843 w 2847580"/>
                <a:gd name="connsiteY14" fmla="*/ 0 h 3476716"/>
                <a:gd name="connsiteX15" fmla="*/ 533728 w 2847580"/>
                <a:gd name="connsiteY15" fmla="*/ 827758 h 3476716"/>
                <a:gd name="connsiteX16" fmla="*/ 1314315 w 2847580"/>
                <a:gd name="connsiteY16" fmla="*/ 1132124 h 3476716"/>
                <a:gd name="connsiteX17" fmla="*/ 1446381 w 2847580"/>
                <a:gd name="connsiteY17" fmla="*/ 1101266 h 3476716"/>
                <a:gd name="connsiteX18" fmla="*/ 1911677 w 2847580"/>
                <a:gd name="connsiteY18" fmla="*/ 1112709 h 3476716"/>
                <a:gd name="connsiteX19" fmla="*/ 2033999 w 2847580"/>
                <a:gd name="connsiteY19" fmla="*/ 1146814 h 3476716"/>
                <a:gd name="connsiteX20" fmla="*/ 2818572 w 2847580"/>
                <a:gd name="connsiteY20" fmla="*/ 2540782 h 3476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47580" h="3476716">
                  <a:moveTo>
                    <a:pt x="2818572" y="2540782"/>
                  </a:moveTo>
                  <a:cubicBezTo>
                    <a:pt x="2683996" y="3143828"/>
                    <a:pt x="2116162" y="3538034"/>
                    <a:pt x="1515773" y="3468864"/>
                  </a:cubicBezTo>
                  <a:cubicBezTo>
                    <a:pt x="1501452" y="3429443"/>
                    <a:pt x="1484916" y="3390466"/>
                    <a:pt x="1466165" y="3351931"/>
                  </a:cubicBezTo>
                  <a:cubicBezTo>
                    <a:pt x="1395371" y="3206650"/>
                    <a:pt x="1299107" y="3082188"/>
                    <a:pt x="1185201" y="2981200"/>
                  </a:cubicBezTo>
                  <a:cubicBezTo>
                    <a:pt x="1268841" y="3036787"/>
                    <a:pt x="1363923" y="3078275"/>
                    <a:pt x="1467789" y="3101455"/>
                  </a:cubicBezTo>
                  <a:cubicBezTo>
                    <a:pt x="1921274" y="3202664"/>
                    <a:pt x="2371067" y="2917049"/>
                    <a:pt x="2472276" y="2463491"/>
                  </a:cubicBezTo>
                  <a:cubicBezTo>
                    <a:pt x="2573485" y="2010007"/>
                    <a:pt x="2287870" y="1560287"/>
                    <a:pt x="1834312" y="1459005"/>
                  </a:cubicBezTo>
                  <a:cubicBezTo>
                    <a:pt x="1730298" y="1435751"/>
                    <a:pt x="1626431" y="1432946"/>
                    <a:pt x="1526920" y="1447784"/>
                  </a:cubicBezTo>
                  <a:lnTo>
                    <a:pt x="1526773" y="1447784"/>
                  </a:lnTo>
                  <a:cubicBezTo>
                    <a:pt x="1482111" y="1454501"/>
                    <a:pt x="1438261" y="1464763"/>
                    <a:pt x="1395666" y="1478420"/>
                  </a:cubicBezTo>
                  <a:lnTo>
                    <a:pt x="1395518" y="1478420"/>
                  </a:lnTo>
                  <a:cubicBezTo>
                    <a:pt x="1198268" y="1512894"/>
                    <a:pt x="995111" y="1497170"/>
                    <a:pt x="805981" y="1433462"/>
                  </a:cubicBezTo>
                  <a:cubicBezTo>
                    <a:pt x="597362" y="1363111"/>
                    <a:pt x="405722" y="1234514"/>
                    <a:pt x="257341" y="1050330"/>
                  </a:cubicBezTo>
                  <a:cubicBezTo>
                    <a:pt x="109034" y="866219"/>
                    <a:pt x="24214" y="651473"/>
                    <a:pt x="0" y="432741"/>
                  </a:cubicBezTo>
                  <a:cubicBezTo>
                    <a:pt x="167796" y="324592"/>
                    <a:pt x="306727" y="175621"/>
                    <a:pt x="402843" y="0"/>
                  </a:cubicBezTo>
                  <a:cubicBezTo>
                    <a:pt x="299936" y="270186"/>
                    <a:pt x="339283" y="586363"/>
                    <a:pt x="533728" y="827758"/>
                  </a:cubicBezTo>
                  <a:cubicBezTo>
                    <a:pt x="728100" y="1069080"/>
                    <a:pt x="1028479" y="1174866"/>
                    <a:pt x="1314315" y="1132124"/>
                  </a:cubicBezTo>
                  <a:cubicBezTo>
                    <a:pt x="1358903" y="1125480"/>
                    <a:pt x="1403048" y="1115219"/>
                    <a:pt x="1446381" y="1101266"/>
                  </a:cubicBezTo>
                  <a:cubicBezTo>
                    <a:pt x="1596312" y="1075207"/>
                    <a:pt x="1753847" y="1077496"/>
                    <a:pt x="1911677" y="1112709"/>
                  </a:cubicBezTo>
                  <a:cubicBezTo>
                    <a:pt x="1953460" y="1122010"/>
                    <a:pt x="1994283" y="1133453"/>
                    <a:pt x="2033999" y="1146814"/>
                  </a:cubicBezTo>
                  <a:cubicBezTo>
                    <a:pt x="2606852" y="1339562"/>
                    <a:pt x="2953222" y="1937736"/>
                    <a:pt x="2818572" y="2540782"/>
                  </a:cubicBezTo>
                  <a:close/>
                </a:path>
              </a:pathLst>
            </a:custGeom>
            <a:solidFill>
              <a:srgbClr val="3217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9C65A20-68D0-27D2-9545-BA296FA13A58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EA8D9DF-B008-83DB-3F8C-CE3D81936984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14021E4-8C25-526A-C7F2-9A2BC45B59A9}"/>
                </a:ext>
              </a:extLst>
            </p:cNvPr>
            <p:cNvSpPr/>
            <p:nvPr/>
          </p:nvSpPr>
          <p:spPr>
            <a:xfrm>
              <a:off x="6104544" y="3250916"/>
              <a:ext cx="1765711" cy="2907321"/>
            </a:xfrm>
            <a:custGeom>
              <a:avLst/>
              <a:gdLst>
                <a:gd name="connsiteX0" fmla="*/ 1537920 w 2210219"/>
                <a:gd name="connsiteY0" fmla="*/ 3517955 h 3639222"/>
                <a:gd name="connsiteX1" fmla="*/ 0 w 2210219"/>
                <a:gd name="connsiteY1" fmla="*/ 3077980 h 3639222"/>
                <a:gd name="connsiteX2" fmla="*/ 60533 w 2210219"/>
                <a:gd name="connsiteY2" fmla="*/ 2966288 h 3639222"/>
                <a:gd name="connsiteX3" fmla="*/ 175178 w 2210219"/>
                <a:gd name="connsiteY3" fmla="*/ 2515387 h 3639222"/>
                <a:gd name="connsiteX4" fmla="*/ 257341 w 2210219"/>
                <a:gd name="connsiteY4" fmla="*/ 2811411 h 3639222"/>
                <a:gd name="connsiteX5" fmla="*/ 1382378 w 2210219"/>
                <a:gd name="connsiteY5" fmla="*/ 3198973 h 3639222"/>
                <a:gd name="connsiteX6" fmla="*/ 1770014 w 2210219"/>
                <a:gd name="connsiteY6" fmla="*/ 2073936 h 3639222"/>
                <a:gd name="connsiteX7" fmla="*/ 1587158 w 2210219"/>
                <a:gd name="connsiteY7" fmla="*/ 1826635 h 3639222"/>
                <a:gd name="connsiteX8" fmla="*/ 1587084 w 2210219"/>
                <a:gd name="connsiteY8" fmla="*/ 1826635 h 3639222"/>
                <a:gd name="connsiteX9" fmla="*/ 1481446 w 2210219"/>
                <a:gd name="connsiteY9" fmla="*/ 1743143 h 3639222"/>
                <a:gd name="connsiteX10" fmla="*/ 1481298 w 2210219"/>
                <a:gd name="connsiteY10" fmla="*/ 1743069 h 3639222"/>
                <a:gd name="connsiteX11" fmla="*/ 1148881 w 2210219"/>
                <a:gd name="connsiteY11" fmla="*/ 1253929 h 3639222"/>
                <a:gd name="connsiteX12" fmla="*/ 1106286 w 2210219"/>
                <a:gd name="connsiteY12" fmla="*/ 586215 h 3639222"/>
                <a:gd name="connsiteX13" fmla="*/ 1428738 w 2210219"/>
                <a:gd name="connsiteY13" fmla="*/ 0 h 3639222"/>
                <a:gd name="connsiteX14" fmla="*/ 2018275 w 2210219"/>
                <a:gd name="connsiteY14" fmla="*/ 44957 h 3639222"/>
                <a:gd name="connsiteX15" fmla="*/ 1452582 w 2210219"/>
                <a:gd name="connsiteY15" fmla="*/ 663506 h 3639222"/>
                <a:gd name="connsiteX16" fmla="*/ 1701581 w 2210219"/>
                <a:gd name="connsiteY16" fmla="*/ 1463803 h 3639222"/>
                <a:gd name="connsiteX17" fmla="*/ 1701876 w 2210219"/>
                <a:gd name="connsiteY17" fmla="*/ 1464024 h 3639222"/>
                <a:gd name="connsiteX18" fmla="*/ 1807884 w 2210219"/>
                <a:gd name="connsiteY18" fmla="*/ 1547664 h 3639222"/>
                <a:gd name="connsiteX19" fmla="*/ 1807958 w 2210219"/>
                <a:gd name="connsiteY19" fmla="*/ 1547738 h 3639222"/>
                <a:gd name="connsiteX20" fmla="*/ 2088922 w 2210219"/>
                <a:gd name="connsiteY20" fmla="*/ 1918468 h 3639222"/>
                <a:gd name="connsiteX21" fmla="*/ 2138530 w 2210219"/>
                <a:gd name="connsiteY21" fmla="*/ 2035402 h 3639222"/>
                <a:gd name="connsiteX22" fmla="*/ 1537920 w 2210219"/>
                <a:gd name="connsiteY22" fmla="*/ 3517955 h 3639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10219" h="3639222">
                  <a:moveTo>
                    <a:pt x="1537920" y="3517955"/>
                  </a:moveTo>
                  <a:cubicBezTo>
                    <a:pt x="982562" y="3788732"/>
                    <a:pt x="320311" y="3590521"/>
                    <a:pt x="0" y="3077980"/>
                  </a:cubicBezTo>
                  <a:cubicBezTo>
                    <a:pt x="21925" y="3042250"/>
                    <a:pt x="42152" y="3004970"/>
                    <a:pt x="60533" y="2966288"/>
                  </a:cubicBezTo>
                  <a:cubicBezTo>
                    <a:pt x="129999" y="2820343"/>
                    <a:pt x="167279" y="2667312"/>
                    <a:pt x="175178" y="2515387"/>
                  </a:cubicBezTo>
                  <a:cubicBezTo>
                    <a:pt x="183815" y="2615489"/>
                    <a:pt x="210686" y="2715665"/>
                    <a:pt x="257341" y="2811411"/>
                  </a:cubicBezTo>
                  <a:cubicBezTo>
                    <a:pt x="461014" y="3229092"/>
                    <a:pt x="964697" y="3402572"/>
                    <a:pt x="1382378" y="3198973"/>
                  </a:cubicBezTo>
                  <a:cubicBezTo>
                    <a:pt x="1800059" y="2995374"/>
                    <a:pt x="1973613" y="2491617"/>
                    <a:pt x="1770014" y="2073936"/>
                  </a:cubicBezTo>
                  <a:cubicBezTo>
                    <a:pt x="1723285" y="1978116"/>
                    <a:pt x="1660832" y="1895215"/>
                    <a:pt x="1587158" y="1826635"/>
                  </a:cubicBezTo>
                  <a:lnTo>
                    <a:pt x="1587084" y="1826635"/>
                  </a:lnTo>
                  <a:cubicBezTo>
                    <a:pt x="1554013" y="1795851"/>
                    <a:pt x="1518578" y="1767873"/>
                    <a:pt x="1481446" y="1743143"/>
                  </a:cubicBezTo>
                  <a:cubicBezTo>
                    <a:pt x="1481372" y="1743143"/>
                    <a:pt x="1481372" y="1743069"/>
                    <a:pt x="1481298" y="1743069"/>
                  </a:cubicBezTo>
                  <a:cubicBezTo>
                    <a:pt x="1331293" y="1610338"/>
                    <a:pt x="1216944" y="1441657"/>
                    <a:pt x="1148881" y="1253929"/>
                  </a:cubicBezTo>
                  <a:cubicBezTo>
                    <a:pt x="1073731" y="1047008"/>
                    <a:pt x="1054759" y="816980"/>
                    <a:pt x="1106286" y="586215"/>
                  </a:cubicBezTo>
                  <a:cubicBezTo>
                    <a:pt x="1157813" y="355376"/>
                    <a:pt x="1272753" y="155173"/>
                    <a:pt x="1428738" y="0"/>
                  </a:cubicBezTo>
                  <a:cubicBezTo>
                    <a:pt x="1617868" y="63708"/>
                    <a:pt x="1821024" y="79432"/>
                    <a:pt x="2018275" y="44957"/>
                  </a:cubicBezTo>
                  <a:cubicBezTo>
                    <a:pt x="1742774" y="133100"/>
                    <a:pt x="1520128" y="360839"/>
                    <a:pt x="1452582" y="663506"/>
                  </a:cubicBezTo>
                  <a:cubicBezTo>
                    <a:pt x="1385036" y="966026"/>
                    <a:pt x="1489714" y="1266921"/>
                    <a:pt x="1701581" y="1463803"/>
                  </a:cubicBezTo>
                  <a:cubicBezTo>
                    <a:pt x="1701655" y="1463877"/>
                    <a:pt x="1701803" y="1463951"/>
                    <a:pt x="1701876" y="1464024"/>
                  </a:cubicBezTo>
                  <a:cubicBezTo>
                    <a:pt x="1734727" y="1494587"/>
                    <a:pt x="1770161" y="1522565"/>
                    <a:pt x="1807884" y="1547664"/>
                  </a:cubicBezTo>
                  <a:lnTo>
                    <a:pt x="1807958" y="1547738"/>
                  </a:lnTo>
                  <a:cubicBezTo>
                    <a:pt x="1921864" y="1648725"/>
                    <a:pt x="2018127" y="1773188"/>
                    <a:pt x="2088922" y="1918468"/>
                  </a:cubicBezTo>
                  <a:cubicBezTo>
                    <a:pt x="2107673" y="1957003"/>
                    <a:pt x="2124208" y="1995981"/>
                    <a:pt x="2138530" y="2035402"/>
                  </a:cubicBezTo>
                  <a:cubicBezTo>
                    <a:pt x="2345082" y="2603383"/>
                    <a:pt x="2093277" y="3247178"/>
                    <a:pt x="1537920" y="3517955"/>
                  </a:cubicBezTo>
                  <a:close/>
                </a:path>
              </a:pathLst>
            </a:custGeom>
            <a:solidFill>
              <a:srgbClr val="3217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A4CD1A3-4619-3451-B106-A80842369D08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8EFC4785-147D-E110-E6E5-09129B44FC47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FA5EBFA-97FB-A00B-4296-AA4CCEB5D33C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DDD4318-3F8C-7D6B-73A0-A41B34BED74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72E8036E-C89A-C2F7-1738-BBC6DE8AEDDA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7551447-F429-E1CE-A15B-FA6CEEB0358D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9C58320-5FE2-CE16-066B-B1FE0C8FF6D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3CF244C0-A773-E7D0-A164-381D8C8B4B8C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C5F570F-3281-CFA5-9157-2F5FE6870FBC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E186599-96AC-EEC7-ACC2-B02F04768F0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B51E4470-2599-6363-4CD9-2490624872BA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D27A047-A585-43CC-B80E-52CB4FFC4E77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42A0BBD-6B19-2233-E3E5-72918EB86A2F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666996F0-AFB4-01A5-B327-FCBBA4E15AAC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6B91FF5-6722-D2F2-3732-8FD6839F539C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0996BCD-B6EA-2F60-0F37-70B11FA0465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BCFA4ED6-D57A-9E61-9869-4CE33CCECCDF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159DC96-E44D-FCC7-C617-57E792269974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06ABBCC-415B-1D30-7BCF-73F468352A8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702E3506-07C6-F85F-FF1F-AA91E68353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99FA2CED-D679-4D38-4925-1E70BCF78E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26DFE868-8EB2-476B-4E4C-4F886D6F65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4B864F6E-9B91-13A5-6E3D-28723A53431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DCF3968F-9DB1-B3F9-DA49-7250EE1CF28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DEAA5BB6-BC83-5768-18BC-0F49990D3E2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19CD6B34-6926-99AB-E188-EBBF50758A65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A5562D2-F781-119F-1650-FA22BECDD8F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5A81587-D95C-21BF-FB85-4218328FC85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ABF23746-92A5-8A08-9A56-68E7EA3D86B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27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61367 0.25648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690" y="1282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8398 -0.6963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06" y="-3481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1003 -1.1321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8" y="-5659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6823 1.04745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11" y="5236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7839 1.00694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19" y="5034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3281 0.26111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41" y="1305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0247 -0.70023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17" y="-35023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4" dur="2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6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8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0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2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4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6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6D811-340C-55DC-249D-FDE26E963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B0F3A262-91D4-76E7-DB82-1FC0659738B6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7" name="Group 26">
            <a:extLst>
              <a:ext uri="{FF2B5EF4-FFF2-40B4-BE49-F238E27FC236}">
                <a16:creationId xmlns:a16="http://schemas.microsoft.com/office/drawing/2014/main" id="{EB7EB1C3-7297-D52D-0AE4-ED12AD0FC694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E467538-7EC7-B78E-5E62-536817D62B6C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A9E9BA9-623E-A75C-CFD8-32E0CD470670}"/>
                </a:ext>
              </a:extLst>
            </p:cNvPr>
            <p:cNvSpPr/>
            <p:nvPr/>
          </p:nvSpPr>
          <p:spPr>
            <a:xfrm>
              <a:off x="3313607" y="3416590"/>
              <a:ext cx="2774807" cy="1858077"/>
            </a:xfrm>
            <a:custGeom>
              <a:avLst/>
              <a:gdLst>
                <a:gd name="connsiteX0" fmla="*/ 3416333 w 3416332"/>
                <a:gd name="connsiteY0" fmla="*/ 1728520 h 2287657"/>
                <a:gd name="connsiteX1" fmla="*/ 3247404 w 3416332"/>
                <a:gd name="connsiteY1" fmla="*/ 2287658 h 2287657"/>
                <a:gd name="connsiteX2" fmla="*/ 2765272 w 3416332"/>
                <a:gd name="connsiteY2" fmla="*/ 1584799 h 2287657"/>
                <a:gd name="connsiteX3" fmla="*/ 1926358 w 3416332"/>
                <a:gd name="connsiteY3" fmla="*/ 1731904 h 2287657"/>
                <a:gd name="connsiteX4" fmla="*/ 1926220 w 3416332"/>
                <a:gd name="connsiteY4" fmla="*/ 1732042 h 2287657"/>
                <a:gd name="connsiteX5" fmla="*/ 1887337 w 3416332"/>
                <a:gd name="connsiteY5" fmla="*/ 1770511 h 2287657"/>
                <a:gd name="connsiteX6" fmla="*/ 1887199 w 3416332"/>
                <a:gd name="connsiteY6" fmla="*/ 1770648 h 2287657"/>
                <a:gd name="connsiteX7" fmla="*/ 1542503 w 3416332"/>
                <a:gd name="connsiteY7" fmla="*/ 1992066 h 2287657"/>
                <a:gd name="connsiteX8" fmla="*/ 1372676 w 3416332"/>
                <a:gd name="connsiteY8" fmla="*/ 2046281 h 2287657"/>
                <a:gd name="connsiteX9" fmla="*/ 83331 w 3416332"/>
                <a:gd name="connsiteY9" fmla="*/ 1378990 h 2287657"/>
                <a:gd name="connsiteX10" fmla="*/ 537285 w 3416332"/>
                <a:gd name="connsiteY10" fmla="*/ 0 h 2287657"/>
                <a:gd name="connsiteX11" fmla="*/ 695578 w 3416332"/>
                <a:gd name="connsiteY11" fmla="*/ 81771 h 2287657"/>
                <a:gd name="connsiteX12" fmla="*/ 1096906 w 3416332"/>
                <a:gd name="connsiteY12" fmla="*/ 168929 h 2287657"/>
                <a:gd name="connsiteX13" fmla="*/ 821895 w 3416332"/>
                <a:gd name="connsiteY13" fmla="*/ 227219 h 2287657"/>
                <a:gd name="connsiteX14" fmla="*/ 390663 w 3416332"/>
                <a:gd name="connsiteY14" fmla="*/ 1253502 h 2287657"/>
                <a:gd name="connsiteX15" fmla="*/ 1417015 w 3416332"/>
                <a:gd name="connsiteY15" fmla="*/ 1684734 h 2287657"/>
                <a:gd name="connsiteX16" fmla="*/ 1653005 w 3416332"/>
                <a:gd name="connsiteY16" fmla="*/ 1535004 h 2287657"/>
                <a:gd name="connsiteX17" fmla="*/ 1653143 w 3416332"/>
                <a:gd name="connsiteY17" fmla="*/ 1534866 h 2287657"/>
                <a:gd name="connsiteX18" fmla="*/ 1692164 w 3416332"/>
                <a:gd name="connsiteY18" fmla="*/ 1496260 h 2287657"/>
                <a:gd name="connsiteX19" fmla="*/ 1692302 w 3416332"/>
                <a:gd name="connsiteY19" fmla="*/ 1496121 h 2287657"/>
                <a:gd name="connsiteX20" fmla="*/ 2207032 w 3416332"/>
                <a:gd name="connsiteY20" fmla="*/ 1220282 h 2287657"/>
                <a:gd name="connsiteX21" fmla="*/ 2893868 w 3416332"/>
                <a:gd name="connsiteY21" fmla="*/ 1278710 h 2287657"/>
                <a:gd name="connsiteX22" fmla="*/ 3416333 w 3416332"/>
                <a:gd name="connsiteY22" fmla="*/ 1728520 h 228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416332" h="2287657">
                  <a:moveTo>
                    <a:pt x="3416333" y="1728520"/>
                  </a:moveTo>
                  <a:cubicBezTo>
                    <a:pt x="3312323" y="1895654"/>
                    <a:pt x="3253205" y="2088755"/>
                    <a:pt x="3247404" y="2287658"/>
                  </a:cubicBezTo>
                  <a:cubicBezTo>
                    <a:pt x="3238494" y="1988889"/>
                    <a:pt x="3058860" y="1708146"/>
                    <a:pt x="2765272" y="1584799"/>
                  </a:cubicBezTo>
                  <a:cubicBezTo>
                    <a:pt x="2471890" y="1461521"/>
                    <a:pt x="2145980" y="1529479"/>
                    <a:pt x="1926358" y="1731904"/>
                  </a:cubicBezTo>
                  <a:cubicBezTo>
                    <a:pt x="1926312" y="1731950"/>
                    <a:pt x="1926266" y="1731996"/>
                    <a:pt x="1926220" y="1732042"/>
                  </a:cubicBezTo>
                  <a:cubicBezTo>
                    <a:pt x="1912822" y="1744404"/>
                    <a:pt x="1899838" y="1757181"/>
                    <a:pt x="1887337" y="1770511"/>
                  </a:cubicBezTo>
                  <a:cubicBezTo>
                    <a:pt x="1887337" y="1770580"/>
                    <a:pt x="1887268" y="1770648"/>
                    <a:pt x="1887199" y="1770648"/>
                  </a:cubicBezTo>
                  <a:cubicBezTo>
                    <a:pt x="1789750" y="1862572"/>
                    <a:pt x="1674000" y="1938404"/>
                    <a:pt x="1542503" y="1992066"/>
                  </a:cubicBezTo>
                  <a:cubicBezTo>
                    <a:pt x="1486493" y="2014926"/>
                    <a:pt x="1429792" y="2032952"/>
                    <a:pt x="1372676" y="2046281"/>
                  </a:cubicBezTo>
                  <a:cubicBezTo>
                    <a:pt x="846482" y="2169145"/>
                    <a:pt x="294112" y="1895239"/>
                    <a:pt x="83331" y="1378990"/>
                  </a:cubicBezTo>
                  <a:cubicBezTo>
                    <a:pt x="-127451" y="862672"/>
                    <a:pt x="75319" y="280467"/>
                    <a:pt x="537285" y="0"/>
                  </a:cubicBezTo>
                  <a:cubicBezTo>
                    <a:pt x="587011" y="31009"/>
                    <a:pt x="639844" y="58359"/>
                    <a:pt x="695578" y="81771"/>
                  </a:cubicBezTo>
                  <a:cubicBezTo>
                    <a:pt x="826799" y="136884"/>
                    <a:pt x="962647" y="165131"/>
                    <a:pt x="1096906" y="168929"/>
                  </a:cubicBezTo>
                  <a:cubicBezTo>
                    <a:pt x="1004983" y="171554"/>
                    <a:pt x="912023" y="190408"/>
                    <a:pt x="821895" y="227219"/>
                  </a:cubicBezTo>
                  <a:cubicBezTo>
                    <a:pt x="419394" y="391520"/>
                    <a:pt x="226361" y="851069"/>
                    <a:pt x="390663" y="1253502"/>
                  </a:cubicBezTo>
                  <a:cubicBezTo>
                    <a:pt x="554965" y="1655934"/>
                    <a:pt x="1014513" y="1849036"/>
                    <a:pt x="1417015" y="1684734"/>
                  </a:cubicBezTo>
                  <a:cubicBezTo>
                    <a:pt x="1506590" y="1648199"/>
                    <a:pt x="1585806" y="1596954"/>
                    <a:pt x="1653005" y="1535004"/>
                  </a:cubicBezTo>
                  <a:lnTo>
                    <a:pt x="1653143" y="1534866"/>
                  </a:lnTo>
                  <a:cubicBezTo>
                    <a:pt x="1666679" y="1522434"/>
                    <a:pt x="1679663" y="1509589"/>
                    <a:pt x="1692164" y="1496260"/>
                  </a:cubicBezTo>
                  <a:cubicBezTo>
                    <a:pt x="1692210" y="1496214"/>
                    <a:pt x="1692256" y="1496168"/>
                    <a:pt x="1692302" y="1496121"/>
                  </a:cubicBezTo>
                  <a:cubicBezTo>
                    <a:pt x="1837128" y="1359652"/>
                    <a:pt x="2015450" y="1264897"/>
                    <a:pt x="2207032" y="1220282"/>
                  </a:cubicBezTo>
                  <a:cubicBezTo>
                    <a:pt x="2428657" y="1168623"/>
                    <a:pt x="2668030" y="1183817"/>
                    <a:pt x="2893868" y="1278710"/>
                  </a:cubicBezTo>
                  <a:cubicBezTo>
                    <a:pt x="3119774" y="1373672"/>
                    <a:pt x="3298234" y="1534037"/>
                    <a:pt x="3416333" y="1728520"/>
                  </a:cubicBezTo>
                  <a:close/>
                </a:path>
              </a:pathLst>
            </a:custGeom>
            <a:solidFill>
              <a:srgbClr val="3217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583E3B7-1862-4039-FB0A-280441D79E09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728A5B8-CBA1-4AFB-6721-362651A3B76E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EE582F0-1839-0ECF-D982-6630F68AFA68}"/>
                </a:ext>
              </a:extLst>
            </p:cNvPr>
            <p:cNvSpPr/>
            <p:nvPr/>
          </p:nvSpPr>
          <p:spPr>
            <a:xfrm>
              <a:off x="4248849" y="646607"/>
              <a:ext cx="1858470" cy="2774807"/>
            </a:xfrm>
            <a:custGeom>
              <a:avLst/>
              <a:gdLst>
                <a:gd name="connsiteX0" fmla="*/ 2288141 w 2288141"/>
                <a:gd name="connsiteY0" fmla="*/ 537285 h 3416332"/>
                <a:gd name="connsiteX1" fmla="*/ 2206370 w 2288141"/>
                <a:gd name="connsiteY1" fmla="*/ 695578 h 3416332"/>
                <a:gd name="connsiteX2" fmla="*/ 2119143 w 2288141"/>
                <a:gd name="connsiteY2" fmla="*/ 1096906 h 3416332"/>
                <a:gd name="connsiteX3" fmla="*/ 2060922 w 2288141"/>
                <a:gd name="connsiteY3" fmla="*/ 821895 h 3416332"/>
                <a:gd name="connsiteX4" fmla="*/ 1034640 w 2288141"/>
                <a:gd name="connsiteY4" fmla="*/ 390663 h 3416332"/>
                <a:gd name="connsiteX5" fmla="*/ 603407 w 2288141"/>
                <a:gd name="connsiteY5" fmla="*/ 1417015 h 3416332"/>
                <a:gd name="connsiteX6" fmla="*/ 753897 w 2288141"/>
                <a:gd name="connsiteY6" fmla="*/ 1653903 h 3416332"/>
                <a:gd name="connsiteX7" fmla="*/ 791881 w 2288141"/>
                <a:gd name="connsiteY7" fmla="*/ 1692164 h 3416332"/>
                <a:gd name="connsiteX8" fmla="*/ 1067790 w 2288141"/>
                <a:gd name="connsiteY8" fmla="*/ 2207032 h 3416332"/>
                <a:gd name="connsiteX9" fmla="*/ 1009431 w 2288141"/>
                <a:gd name="connsiteY9" fmla="*/ 2893868 h 3416332"/>
                <a:gd name="connsiteX10" fmla="*/ 559621 w 2288141"/>
                <a:gd name="connsiteY10" fmla="*/ 3416333 h 3416332"/>
                <a:gd name="connsiteX11" fmla="*/ 0 w 2288141"/>
                <a:gd name="connsiteY11" fmla="*/ 3247404 h 3416332"/>
                <a:gd name="connsiteX12" fmla="*/ 703342 w 2288141"/>
                <a:gd name="connsiteY12" fmla="*/ 2765272 h 3416332"/>
                <a:gd name="connsiteX13" fmla="*/ 556237 w 2288141"/>
                <a:gd name="connsiteY13" fmla="*/ 1926358 h 3416332"/>
                <a:gd name="connsiteX14" fmla="*/ 517631 w 2288141"/>
                <a:gd name="connsiteY14" fmla="*/ 1887337 h 3416332"/>
                <a:gd name="connsiteX15" fmla="*/ 517492 w 2288141"/>
                <a:gd name="connsiteY15" fmla="*/ 1887199 h 3416332"/>
                <a:gd name="connsiteX16" fmla="*/ 296075 w 2288141"/>
                <a:gd name="connsiteY16" fmla="*/ 1542503 h 3416332"/>
                <a:gd name="connsiteX17" fmla="*/ 241860 w 2288141"/>
                <a:gd name="connsiteY17" fmla="*/ 1372676 h 3416332"/>
                <a:gd name="connsiteX18" fmla="*/ 909151 w 2288141"/>
                <a:gd name="connsiteY18" fmla="*/ 83331 h 3416332"/>
                <a:gd name="connsiteX19" fmla="*/ 2288141 w 2288141"/>
                <a:gd name="connsiteY19" fmla="*/ 537285 h 341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88141" h="3416332">
                  <a:moveTo>
                    <a:pt x="2288141" y="537285"/>
                  </a:moveTo>
                  <a:cubicBezTo>
                    <a:pt x="2257132" y="587011"/>
                    <a:pt x="2229782" y="639844"/>
                    <a:pt x="2206370" y="695578"/>
                  </a:cubicBezTo>
                  <a:cubicBezTo>
                    <a:pt x="2151188" y="826799"/>
                    <a:pt x="2122941" y="962647"/>
                    <a:pt x="2119143" y="1096906"/>
                  </a:cubicBezTo>
                  <a:cubicBezTo>
                    <a:pt x="2116588" y="1004983"/>
                    <a:pt x="2097733" y="912023"/>
                    <a:pt x="2060922" y="821895"/>
                  </a:cubicBezTo>
                  <a:cubicBezTo>
                    <a:pt x="1896620" y="419394"/>
                    <a:pt x="1437072" y="226361"/>
                    <a:pt x="1034640" y="390663"/>
                  </a:cubicBezTo>
                  <a:cubicBezTo>
                    <a:pt x="632138" y="554965"/>
                    <a:pt x="439105" y="1014513"/>
                    <a:pt x="603407" y="1417015"/>
                  </a:cubicBezTo>
                  <a:cubicBezTo>
                    <a:pt x="640149" y="1507005"/>
                    <a:pt x="691601" y="1586497"/>
                    <a:pt x="753897" y="1653903"/>
                  </a:cubicBezTo>
                  <a:cubicBezTo>
                    <a:pt x="766190" y="1667163"/>
                    <a:pt x="778829" y="1679940"/>
                    <a:pt x="791881" y="1692164"/>
                  </a:cubicBezTo>
                  <a:cubicBezTo>
                    <a:pt x="928351" y="1836990"/>
                    <a:pt x="1023106" y="2015381"/>
                    <a:pt x="1067790" y="2207032"/>
                  </a:cubicBezTo>
                  <a:cubicBezTo>
                    <a:pt x="1119518" y="2428657"/>
                    <a:pt x="1104325" y="2668030"/>
                    <a:pt x="1009431" y="2893868"/>
                  </a:cubicBezTo>
                  <a:cubicBezTo>
                    <a:pt x="914469" y="3119774"/>
                    <a:pt x="754104" y="3298165"/>
                    <a:pt x="559621" y="3416333"/>
                  </a:cubicBezTo>
                  <a:cubicBezTo>
                    <a:pt x="392349" y="3312254"/>
                    <a:pt x="199110" y="3253136"/>
                    <a:pt x="0" y="3247404"/>
                  </a:cubicBezTo>
                  <a:cubicBezTo>
                    <a:pt x="298976" y="3238702"/>
                    <a:pt x="579926" y="3058998"/>
                    <a:pt x="703342" y="2765272"/>
                  </a:cubicBezTo>
                  <a:cubicBezTo>
                    <a:pt x="826620" y="2471890"/>
                    <a:pt x="758662" y="2145980"/>
                    <a:pt x="556237" y="1926358"/>
                  </a:cubicBezTo>
                  <a:cubicBezTo>
                    <a:pt x="543875" y="1912960"/>
                    <a:pt x="530960" y="1899907"/>
                    <a:pt x="517631" y="1887337"/>
                  </a:cubicBezTo>
                  <a:cubicBezTo>
                    <a:pt x="517561" y="1887337"/>
                    <a:pt x="517492" y="1887268"/>
                    <a:pt x="517492" y="1887199"/>
                  </a:cubicBezTo>
                  <a:cubicBezTo>
                    <a:pt x="425569" y="1789750"/>
                    <a:pt x="349737" y="1674000"/>
                    <a:pt x="296075" y="1542503"/>
                  </a:cubicBezTo>
                  <a:cubicBezTo>
                    <a:pt x="273215" y="1486493"/>
                    <a:pt x="255189" y="1429792"/>
                    <a:pt x="241860" y="1372676"/>
                  </a:cubicBezTo>
                  <a:cubicBezTo>
                    <a:pt x="118927" y="846482"/>
                    <a:pt x="392902" y="294112"/>
                    <a:pt x="909151" y="83331"/>
                  </a:cubicBezTo>
                  <a:cubicBezTo>
                    <a:pt x="1425470" y="-127451"/>
                    <a:pt x="2007674" y="75319"/>
                    <a:pt x="2288141" y="537285"/>
                  </a:cubicBezTo>
                  <a:close/>
                </a:path>
              </a:pathLst>
            </a:custGeom>
            <a:solidFill>
              <a:srgbClr val="3217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5350C4D-0F3D-752E-0866-FC0276506E4F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F734A93-B257-505C-9F32-51F92F59767A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4B7E525-E2E3-B100-4B07-28DCDFDB7367}"/>
                </a:ext>
              </a:extLst>
            </p:cNvPr>
            <p:cNvSpPr/>
            <p:nvPr/>
          </p:nvSpPr>
          <p:spPr>
            <a:xfrm>
              <a:off x="6102494" y="1581849"/>
              <a:ext cx="2774807" cy="1858470"/>
            </a:xfrm>
            <a:custGeom>
              <a:avLst/>
              <a:gdLst>
                <a:gd name="connsiteX0" fmla="*/ 2879048 w 3416332"/>
                <a:gd name="connsiteY0" fmla="*/ 2288141 h 2288141"/>
                <a:gd name="connsiteX1" fmla="*/ 2720754 w 3416332"/>
                <a:gd name="connsiteY1" fmla="*/ 2206370 h 2288141"/>
                <a:gd name="connsiteX2" fmla="*/ 2319496 w 3416332"/>
                <a:gd name="connsiteY2" fmla="*/ 2119143 h 2288141"/>
                <a:gd name="connsiteX3" fmla="*/ 2594437 w 3416332"/>
                <a:gd name="connsiteY3" fmla="*/ 2060922 h 2288141"/>
                <a:gd name="connsiteX4" fmla="*/ 3025670 w 3416332"/>
                <a:gd name="connsiteY4" fmla="*/ 1034640 h 2288141"/>
                <a:gd name="connsiteX5" fmla="*/ 1999318 w 3416332"/>
                <a:gd name="connsiteY5" fmla="*/ 603407 h 2288141"/>
                <a:gd name="connsiteX6" fmla="*/ 1762430 w 3416332"/>
                <a:gd name="connsiteY6" fmla="*/ 753897 h 2288141"/>
                <a:gd name="connsiteX7" fmla="*/ 1762016 w 3416332"/>
                <a:gd name="connsiteY7" fmla="*/ 754311 h 2288141"/>
                <a:gd name="connsiteX8" fmla="*/ 1725758 w 3416332"/>
                <a:gd name="connsiteY8" fmla="*/ 790224 h 2288141"/>
                <a:gd name="connsiteX9" fmla="*/ 1725274 w 3416332"/>
                <a:gd name="connsiteY9" fmla="*/ 790777 h 2288141"/>
                <a:gd name="connsiteX10" fmla="*/ 1724860 w 3416332"/>
                <a:gd name="connsiteY10" fmla="*/ 791122 h 2288141"/>
                <a:gd name="connsiteX11" fmla="*/ 1209301 w 3416332"/>
                <a:gd name="connsiteY11" fmla="*/ 1067790 h 2288141"/>
                <a:gd name="connsiteX12" fmla="*/ 522465 w 3416332"/>
                <a:gd name="connsiteY12" fmla="*/ 1009431 h 2288141"/>
                <a:gd name="connsiteX13" fmla="*/ 0 w 3416332"/>
                <a:gd name="connsiteY13" fmla="*/ 559690 h 2288141"/>
                <a:gd name="connsiteX14" fmla="*/ 168929 w 3416332"/>
                <a:gd name="connsiteY14" fmla="*/ 0 h 2288141"/>
                <a:gd name="connsiteX15" fmla="*/ 651061 w 3416332"/>
                <a:gd name="connsiteY15" fmla="*/ 703342 h 2288141"/>
                <a:gd name="connsiteX16" fmla="*/ 1489491 w 3416332"/>
                <a:gd name="connsiteY16" fmla="*/ 556651 h 2288141"/>
                <a:gd name="connsiteX17" fmla="*/ 1489837 w 3416332"/>
                <a:gd name="connsiteY17" fmla="*/ 556306 h 2288141"/>
                <a:gd name="connsiteX18" fmla="*/ 1489975 w 3416332"/>
                <a:gd name="connsiteY18" fmla="*/ 556237 h 2288141"/>
                <a:gd name="connsiteX19" fmla="*/ 1528927 w 3416332"/>
                <a:gd name="connsiteY19" fmla="*/ 517700 h 2288141"/>
                <a:gd name="connsiteX20" fmla="*/ 1529134 w 3416332"/>
                <a:gd name="connsiteY20" fmla="*/ 517492 h 2288141"/>
                <a:gd name="connsiteX21" fmla="*/ 1873829 w 3416332"/>
                <a:gd name="connsiteY21" fmla="*/ 296075 h 2288141"/>
                <a:gd name="connsiteX22" fmla="*/ 2043656 w 3416332"/>
                <a:gd name="connsiteY22" fmla="*/ 241860 h 2288141"/>
                <a:gd name="connsiteX23" fmla="*/ 3333002 w 3416332"/>
                <a:gd name="connsiteY23" fmla="*/ 909151 h 2288141"/>
                <a:gd name="connsiteX24" fmla="*/ 2879048 w 3416332"/>
                <a:gd name="connsiteY24" fmla="*/ 2288141 h 2288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416332" h="2288141">
                  <a:moveTo>
                    <a:pt x="2879048" y="2288141"/>
                  </a:moveTo>
                  <a:cubicBezTo>
                    <a:pt x="2829322" y="2257201"/>
                    <a:pt x="2776489" y="2229782"/>
                    <a:pt x="2720754" y="2206370"/>
                  </a:cubicBezTo>
                  <a:cubicBezTo>
                    <a:pt x="2589465" y="2151188"/>
                    <a:pt x="2453755" y="2122941"/>
                    <a:pt x="2319496" y="2119143"/>
                  </a:cubicBezTo>
                  <a:cubicBezTo>
                    <a:pt x="2411419" y="2116518"/>
                    <a:pt x="2504379" y="2097733"/>
                    <a:pt x="2594437" y="2060922"/>
                  </a:cubicBezTo>
                  <a:cubicBezTo>
                    <a:pt x="2996870" y="1896620"/>
                    <a:pt x="3189971" y="1437072"/>
                    <a:pt x="3025670" y="1034640"/>
                  </a:cubicBezTo>
                  <a:cubicBezTo>
                    <a:pt x="2861299" y="632138"/>
                    <a:pt x="2401819" y="439105"/>
                    <a:pt x="1999318" y="603407"/>
                  </a:cubicBezTo>
                  <a:cubicBezTo>
                    <a:pt x="1909328" y="640149"/>
                    <a:pt x="1829836" y="691601"/>
                    <a:pt x="1762430" y="753897"/>
                  </a:cubicBezTo>
                  <a:cubicBezTo>
                    <a:pt x="1762292" y="754104"/>
                    <a:pt x="1762154" y="754173"/>
                    <a:pt x="1762016" y="754311"/>
                  </a:cubicBezTo>
                  <a:cubicBezTo>
                    <a:pt x="1749515" y="765914"/>
                    <a:pt x="1737360" y="777862"/>
                    <a:pt x="1725758" y="790224"/>
                  </a:cubicBezTo>
                  <a:cubicBezTo>
                    <a:pt x="1725619" y="790431"/>
                    <a:pt x="1725481" y="790569"/>
                    <a:pt x="1725274" y="790777"/>
                  </a:cubicBezTo>
                  <a:cubicBezTo>
                    <a:pt x="1725136" y="790845"/>
                    <a:pt x="1724998" y="790984"/>
                    <a:pt x="1724860" y="791122"/>
                  </a:cubicBezTo>
                  <a:cubicBezTo>
                    <a:pt x="1579895" y="928075"/>
                    <a:pt x="1401297" y="1023037"/>
                    <a:pt x="1209301" y="1067790"/>
                  </a:cubicBezTo>
                  <a:cubicBezTo>
                    <a:pt x="987676" y="1119518"/>
                    <a:pt x="748302" y="1104325"/>
                    <a:pt x="522465" y="1009431"/>
                  </a:cubicBezTo>
                  <a:cubicBezTo>
                    <a:pt x="296559" y="914538"/>
                    <a:pt x="118168" y="754173"/>
                    <a:pt x="0" y="559690"/>
                  </a:cubicBezTo>
                  <a:cubicBezTo>
                    <a:pt x="104078" y="392419"/>
                    <a:pt x="163197" y="199110"/>
                    <a:pt x="168929" y="0"/>
                  </a:cubicBezTo>
                  <a:cubicBezTo>
                    <a:pt x="177631" y="298976"/>
                    <a:pt x="357334" y="579926"/>
                    <a:pt x="651061" y="703342"/>
                  </a:cubicBezTo>
                  <a:cubicBezTo>
                    <a:pt x="944235" y="826551"/>
                    <a:pt x="1269870" y="758731"/>
                    <a:pt x="1489491" y="556651"/>
                  </a:cubicBezTo>
                  <a:cubicBezTo>
                    <a:pt x="1489630" y="556513"/>
                    <a:pt x="1489698" y="556444"/>
                    <a:pt x="1489837" y="556306"/>
                  </a:cubicBezTo>
                  <a:cubicBezTo>
                    <a:pt x="1489837" y="556306"/>
                    <a:pt x="1489975" y="556306"/>
                    <a:pt x="1489975" y="556237"/>
                  </a:cubicBezTo>
                  <a:cubicBezTo>
                    <a:pt x="1503373" y="543875"/>
                    <a:pt x="1516357" y="531029"/>
                    <a:pt x="1528927" y="517700"/>
                  </a:cubicBezTo>
                  <a:lnTo>
                    <a:pt x="1529134" y="517492"/>
                  </a:lnTo>
                  <a:cubicBezTo>
                    <a:pt x="1626582" y="425569"/>
                    <a:pt x="1742333" y="349737"/>
                    <a:pt x="1873829" y="296075"/>
                  </a:cubicBezTo>
                  <a:cubicBezTo>
                    <a:pt x="1929840" y="273215"/>
                    <a:pt x="1986541" y="255189"/>
                    <a:pt x="2043656" y="241860"/>
                  </a:cubicBezTo>
                  <a:cubicBezTo>
                    <a:pt x="2569851" y="118927"/>
                    <a:pt x="3122220" y="392902"/>
                    <a:pt x="3333002" y="909151"/>
                  </a:cubicBezTo>
                  <a:cubicBezTo>
                    <a:pt x="3543784" y="1425470"/>
                    <a:pt x="3341013" y="2007674"/>
                    <a:pt x="2879048" y="2288141"/>
                  </a:cubicBezTo>
                  <a:close/>
                </a:path>
              </a:pathLst>
            </a:custGeom>
            <a:solidFill>
              <a:srgbClr val="3217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81DA6CC-7179-11B0-346A-02349C326087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40709A7-294F-D869-8C25-1266267C36CF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C36DA95-9249-32FF-2ED2-50AC86090B18}"/>
                </a:ext>
              </a:extLst>
            </p:cNvPr>
            <p:cNvSpPr/>
            <p:nvPr/>
          </p:nvSpPr>
          <p:spPr>
            <a:xfrm>
              <a:off x="6083590" y="3435494"/>
              <a:ext cx="1858077" cy="2774807"/>
            </a:xfrm>
            <a:custGeom>
              <a:avLst/>
              <a:gdLst>
                <a:gd name="connsiteX0" fmla="*/ 2046281 w 2287657"/>
                <a:gd name="connsiteY0" fmla="*/ 2043656 h 3416332"/>
                <a:gd name="connsiteX1" fmla="*/ 1378990 w 2287657"/>
                <a:gd name="connsiteY1" fmla="*/ 3333002 h 3416332"/>
                <a:gd name="connsiteX2" fmla="*/ 0 w 2287657"/>
                <a:gd name="connsiteY2" fmla="*/ 2879048 h 3416332"/>
                <a:gd name="connsiteX3" fmla="*/ 81771 w 2287657"/>
                <a:gd name="connsiteY3" fmla="*/ 2720754 h 3416332"/>
                <a:gd name="connsiteX4" fmla="*/ 168929 w 2287657"/>
                <a:gd name="connsiteY4" fmla="*/ 2319427 h 3416332"/>
                <a:gd name="connsiteX5" fmla="*/ 227219 w 2287657"/>
                <a:gd name="connsiteY5" fmla="*/ 2594437 h 3416332"/>
                <a:gd name="connsiteX6" fmla="*/ 1253502 w 2287657"/>
                <a:gd name="connsiteY6" fmla="*/ 3025670 h 3416332"/>
                <a:gd name="connsiteX7" fmla="*/ 1684734 w 2287657"/>
                <a:gd name="connsiteY7" fmla="*/ 1999318 h 3416332"/>
                <a:gd name="connsiteX8" fmla="*/ 1534590 w 2287657"/>
                <a:gd name="connsiteY8" fmla="*/ 1762845 h 3416332"/>
                <a:gd name="connsiteX9" fmla="*/ 1534521 w 2287657"/>
                <a:gd name="connsiteY9" fmla="*/ 1762776 h 3416332"/>
                <a:gd name="connsiteX10" fmla="*/ 1497019 w 2287657"/>
                <a:gd name="connsiteY10" fmla="*/ 1724860 h 3416332"/>
                <a:gd name="connsiteX11" fmla="*/ 1496743 w 2287657"/>
                <a:gd name="connsiteY11" fmla="*/ 1724583 h 3416332"/>
                <a:gd name="connsiteX12" fmla="*/ 1220282 w 2287657"/>
                <a:gd name="connsiteY12" fmla="*/ 1209301 h 3416332"/>
                <a:gd name="connsiteX13" fmla="*/ 1278710 w 2287657"/>
                <a:gd name="connsiteY13" fmla="*/ 522465 h 3416332"/>
                <a:gd name="connsiteX14" fmla="*/ 1728451 w 2287657"/>
                <a:gd name="connsiteY14" fmla="*/ 0 h 3416332"/>
                <a:gd name="connsiteX15" fmla="*/ 2287658 w 2287657"/>
                <a:gd name="connsiteY15" fmla="*/ 168929 h 3416332"/>
                <a:gd name="connsiteX16" fmla="*/ 1584799 w 2287657"/>
                <a:gd name="connsiteY16" fmla="*/ 651061 h 3416332"/>
                <a:gd name="connsiteX17" fmla="*/ 1731904 w 2287657"/>
                <a:gd name="connsiteY17" fmla="*/ 1489975 h 3416332"/>
                <a:gd name="connsiteX18" fmla="*/ 1732042 w 2287657"/>
                <a:gd name="connsiteY18" fmla="*/ 1490113 h 3416332"/>
                <a:gd name="connsiteX19" fmla="*/ 1770511 w 2287657"/>
                <a:gd name="connsiteY19" fmla="*/ 1528996 h 3416332"/>
                <a:gd name="connsiteX20" fmla="*/ 1770648 w 2287657"/>
                <a:gd name="connsiteY20" fmla="*/ 1529134 h 3416332"/>
                <a:gd name="connsiteX21" fmla="*/ 1992066 w 2287657"/>
                <a:gd name="connsiteY21" fmla="*/ 1873829 h 3416332"/>
                <a:gd name="connsiteX22" fmla="*/ 2046281 w 2287657"/>
                <a:gd name="connsiteY22" fmla="*/ 2043656 h 341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87657" h="3416332">
                  <a:moveTo>
                    <a:pt x="2046281" y="2043656"/>
                  </a:moveTo>
                  <a:cubicBezTo>
                    <a:pt x="2169145" y="2569851"/>
                    <a:pt x="1895239" y="3122220"/>
                    <a:pt x="1378990" y="3333002"/>
                  </a:cubicBezTo>
                  <a:cubicBezTo>
                    <a:pt x="862672" y="3543784"/>
                    <a:pt x="280467" y="3341013"/>
                    <a:pt x="0" y="2879048"/>
                  </a:cubicBezTo>
                  <a:cubicBezTo>
                    <a:pt x="30940" y="2829322"/>
                    <a:pt x="58359" y="2776489"/>
                    <a:pt x="81771" y="2720754"/>
                  </a:cubicBezTo>
                  <a:cubicBezTo>
                    <a:pt x="136884" y="2589534"/>
                    <a:pt x="165131" y="2453617"/>
                    <a:pt x="168929" y="2319427"/>
                  </a:cubicBezTo>
                  <a:cubicBezTo>
                    <a:pt x="171554" y="2411350"/>
                    <a:pt x="190408" y="2504310"/>
                    <a:pt x="227219" y="2594437"/>
                  </a:cubicBezTo>
                  <a:cubicBezTo>
                    <a:pt x="391520" y="2996870"/>
                    <a:pt x="851069" y="3189971"/>
                    <a:pt x="1253502" y="3025670"/>
                  </a:cubicBezTo>
                  <a:cubicBezTo>
                    <a:pt x="1655934" y="2861299"/>
                    <a:pt x="1849036" y="2401819"/>
                    <a:pt x="1684734" y="1999318"/>
                  </a:cubicBezTo>
                  <a:cubicBezTo>
                    <a:pt x="1648061" y="1909466"/>
                    <a:pt x="1596747" y="1830182"/>
                    <a:pt x="1534590" y="1762845"/>
                  </a:cubicBezTo>
                  <a:lnTo>
                    <a:pt x="1534521" y="1762776"/>
                  </a:lnTo>
                  <a:cubicBezTo>
                    <a:pt x="1522434" y="1749653"/>
                    <a:pt x="1509934" y="1737084"/>
                    <a:pt x="1497019" y="1724860"/>
                  </a:cubicBezTo>
                  <a:cubicBezTo>
                    <a:pt x="1496950" y="1724791"/>
                    <a:pt x="1496812" y="1724722"/>
                    <a:pt x="1496743" y="1724583"/>
                  </a:cubicBezTo>
                  <a:cubicBezTo>
                    <a:pt x="1359928" y="1579688"/>
                    <a:pt x="1265035" y="1401159"/>
                    <a:pt x="1220282" y="1209301"/>
                  </a:cubicBezTo>
                  <a:cubicBezTo>
                    <a:pt x="1168623" y="987676"/>
                    <a:pt x="1183817" y="748302"/>
                    <a:pt x="1278710" y="522465"/>
                  </a:cubicBezTo>
                  <a:cubicBezTo>
                    <a:pt x="1373603" y="296559"/>
                    <a:pt x="1533968" y="118168"/>
                    <a:pt x="1728451" y="0"/>
                  </a:cubicBezTo>
                  <a:cubicBezTo>
                    <a:pt x="1895584" y="103941"/>
                    <a:pt x="2088686" y="163128"/>
                    <a:pt x="2287658" y="168929"/>
                  </a:cubicBezTo>
                  <a:cubicBezTo>
                    <a:pt x="1988889" y="177839"/>
                    <a:pt x="1708146" y="357472"/>
                    <a:pt x="1584799" y="651061"/>
                  </a:cubicBezTo>
                  <a:cubicBezTo>
                    <a:pt x="1461521" y="944443"/>
                    <a:pt x="1529479" y="1270353"/>
                    <a:pt x="1731904" y="1489975"/>
                  </a:cubicBezTo>
                  <a:cubicBezTo>
                    <a:pt x="1731950" y="1490021"/>
                    <a:pt x="1731996" y="1490067"/>
                    <a:pt x="1732042" y="1490113"/>
                  </a:cubicBezTo>
                  <a:cubicBezTo>
                    <a:pt x="1744404" y="1503511"/>
                    <a:pt x="1757181" y="1516495"/>
                    <a:pt x="1770511" y="1528996"/>
                  </a:cubicBezTo>
                  <a:cubicBezTo>
                    <a:pt x="1770580" y="1528996"/>
                    <a:pt x="1770648" y="1529065"/>
                    <a:pt x="1770648" y="1529134"/>
                  </a:cubicBezTo>
                  <a:cubicBezTo>
                    <a:pt x="1862572" y="1626582"/>
                    <a:pt x="1938404" y="1742333"/>
                    <a:pt x="1992066" y="1873829"/>
                  </a:cubicBezTo>
                  <a:cubicBezTo>
                    <a:pt x="2014926" y="1929840"/>
                    <a:pt x="2032952" y="1986541"/>
                    <a:pt x="2046281" y="2043656"/>
                  </a:cubicBezTo>
                  <a:close/>
                </a:path>
              </a:pathLst>
            </a:custGeom>
            <a:solidFill>
              <a:srgbClr val="3217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A2DAE749-DC2D-65AB-9A5C-07FC9A734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A46B3547-AFA7-77E9-6930-E3925AA8F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7CF022E1-C69F-A1E5-6358-665C7E7E27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C2AEC5D0-80FC-AB78-2C70-77E66185F64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CF1B8027-FC15-4A53-348E-72515575D89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77C6B2E4-C202-A73B-487F-C90E1E7AD26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E49DAF41-6F52-199E-5A61-78C5F6617CC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A58C9431-4F50-162D-37D9-9ECC4AEEEA9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D931D0E1-6F06-73DD-3865-5A178996CC50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A893936-1EFC-285D-C007-8AD01CC4B0D0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20B56C0-C28F-836C-5395-A9D5D5A8941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C39851B1-6EC5-F25A-DB33-A000155CEBC0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A4EDACC-B94F-65D3-BCCE-095FE2CE5BDF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3DED695-C20D-590D-B80A-B4B208C3E6C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904C03CB-5333-D744-F6E3-A7DB99168923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FF59CDE-D116-4402-B4FD-5E2F58909DE8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D814D0C-30E1-24E8-6BC7-8BA847580EB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797207F7-7FF7-66A8-EF6F-8F2829DAE451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F701E99-BD67-00FE-6756-33894955105D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AFBA2B9-95EE-3E21-91D7-673AFF9CFB95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87DAA7DA-9E68-6B61-C2C0-C1B445D3B7D6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2BF9FC3-FECA-7EB3-7692-E2218ACDC47B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D6AA9B8-852F-35E1-0F6B-4A440673322C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2E55FA0B-77CC-CFDC-10FA-23611D94ADFC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E3F69B7-9CF6-8F04-BBD0-3CB890DCB236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249456A-AA76-AABE-8B40-AB69B90122E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4FA5FA56-F3BD-EF6D-4032-665CB5F1C118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AD4698C-636B-EAFB-B8F2-92DF96846400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5904D74-4519-2D31-222D-14D39A1CC78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756A5815-B8C4-AB69-911B-2C2079092AB7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86A2019-BC6B-D9B3-3826-5021D0A0D4C6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83D0DA0-B563-4365-CB2A-55879A32C9A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503B59A-DF42-D5ED-AFEE-7707E2C94EEC}"/>
              </a:ext>
            </a:extLst>
          </p:cNvPr>
          <p:cNvGrpSpPr/>
          <p:nvPr/>
        </p:nvGrpSpPr>
        <p:grpSpPr>
          <a:xfrm rot="1365405">
            <a:off x="1664962" y="-1015850"/>
            <a:ext cx="8866572" cy="8866572"/>
            <a:chOff x="1362075" y="-1304925"/>
            <a:chExt cx="9467850" cy="946785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ADC2042-20EA-F3B1-58A6-487EBBA413E1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27B3B4A-7C60-6D66-9CDD-39E9EFF8163F}"/>
                </a:ext>
              </a:extLst>
            </p:cNvPr>
            <p:cNvSpPr/>
            <p:nvPr/>
          </p:nvSpPr>
          <p:spPr>
            <a:xfrm>
              <a:off x="4402710" y="4391811"/>
              <a:ext cx="2896562" cy="1810655"/>
            </a:xfrm>
            <a:custGeom>
              <a:avLst/>
              <a:gdLst>
                <a:gd name="connsiteX0" fmla="*/ 3566237 w 3566236"/>
                <a:gd name="connsiteY0" fmla="*/ 547170 h 2229272"/>
                <a:gd name="connsiteX1" fmla="*/ 2727875 w 3566236"/>
                <a:gd name="connsiteY1" fmla="*/ 390672 h 2229272"/>
                <a:gd name="connsiteX2" fmla="*/ 2238699 w 3566236"/>
                <a:gd name="connsiteY2" fmla="*/ 1089318 h 2229272"/>
                <a:gd name="connsiteX3" fmla="*/ 2238699 w 3566236"/>
                <a:gd name="connsiteY3" fmla="*/ 1089525 h 2229272"/>
                <a:gd name="connsiteX4" fmla="*/ 2238699 w 3566236"/>
                <a:gd name="connsiteY4" fmla="*/ 1089802 h 2229272"/>
                <a:gd name="connsiteX5" fmla="*/ 2238699 w 3566236"/>
                <a:gd name="connsiteY5" fmla="*/ 1089871 h 2229272"/>
                <a:gd name="connsiteX6" fmla="*/ 2238423 w 3566236"/>
                <a:gd name="connsiteY6" fmla="*/ 1142013 h 2229272"/>
                <a:gd name="connsiteX7" fmla="*/ 2151265 w 3566236"/>
                <a:gd name="connsiteY7" fmla="*/ 1543341 h 2229272"/>
                <a:gd name="connsiteX8" fmla="*/ 2069494 w 3566236"/>
                <a:gd name="connsiteY8" fmla="*/ 1701635 h 2229272"/>
                <a:gd name="connsiteX9" fmla="*/ 685946 w 3566236"/>
                <a:gd name="connsiteY9" fmla="*/ 2141638 h 2229272"/>
                <a:gd name="connsiteX10" fmla="*/ 31777 w 3566236"/>
                <a:gd name="connsiteY10" fmla="*/ 845593 h 2229272"/>
                <a:gd name="connsiteX11" fmla="*/ 201604 w 3566236"/>
                <a:gd name="connsiteY11" fmla="*/ 791378 h 2229272"/>
                <a:gd name="connsiteX12" fmla="*/ 546299 w 3566236"/>
                <a:gd name="connsiteY12" fmla="*/ 569961 h 2229272"/>
                <a:gd name="connsiteX13" fmla="*/ 393738 w 3566236"/>
                <a:gd name="connsiteY13" fmla="*/ 804915 h 2229272"/>
                <a:gd name="connsiteX14" fmla="*/ 814542 w 3566236"/>
                <a:gd name="connsiteY14" fmla="*/ 1835548 h 2229272"/>
                <a:gd name="connsiteX15" fmla="*/ 1845176 w 3566236"/>
                <a:gd name="connsiteY15" fmla="*/ 1414745 h 2229272"/>
                <a:gd name="connsiteX16" fmla="*/ 1906159 w 3566236"/>
                <a:gd name="connsiteY16" fmla="*/ 1140839 h 2229272"/>
                <a:gd name="connsiteX17" fmla="*/ 1906159 w 3566236"/>
                <a:gd name="connsiteY17" fmla="*/ 1140356 h 2229272"/>
                <a:gd name="connsiteX18" fmla="*/ 1906504 w 3566236"/>
                <a:gd name="connsiteY18" fmla="*/ 1087454 h 2229272"/>
                <a:gd name="connsiteX19" fmla="*/ 1906504 w 3566236"/>
                <a:gd name="connsiteY19" fmla="*/ 1086970 h 2229272"/>
                <a:gd name="connsiteX20" fmla="*/ 2075433 w 3566236"/>
                <a:gd name="connsiteY20" fmla="*/ 527832 h 2229272"/>
                <a:gd name="connsiteX21" fmla="*/ 2602387 w 3566236"/>
                <a:gd name="connsiteY21" fmla="*/ 83340 h 2229272"/>
                <a:gd name="connsiteX22" fmla="*/ 3289776 w 3566236"/>
                <a:gd name="connsiteY22" fmla="*/ 31888 h 2229272"/>
                <a:gd name="connsiteX23" fmla="*/ 3566237 w 3566236"/>
                <a:gd name="connsiteY23" fmla="*/ 547170 h 2229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566236" h="2229272">
                  <a:moveTo>
                    <a:pt x="3566237" y="547170"/>
                  </a:moveTo>
                  <a:cubicBezTo>
                    <a:pt x="3348687" y="341844"/>
                    <a:pt x="3022915" y="270226"/>
                    <a:pt x="2727875" y="390672"/>
                  </a:cubicBezTo>
                  <a:cubicBezTo>
                    <a:pt x="2432837" y="511188"/>
                    <a:pt x="2250302" y="790342"/>
                    <a:pt x="2238699" y="1089318"/>
                  </a:cubicBezTo>
                  <a:lnTo>
                    <a:pt x="2238699" y="1089525"/>
                  </a:lnTo>
                  <a:cubicBezTo>
                    <a:pt x="2238630" y="1089595"/>
                    <a:pt x="2238630" y="1089732"/>
                    <a:pt x="2238699" y="1089802"/>
                  </a:cubicBezTo>
                  <a:lnTo>
                    <a:pt x="2238699" y="1089871"/>
                  </a:lnTo>
                  <a:cubicBezTo>
                    <a:pt x="2238008" y="1107206"/>
                    <a:pt x="2237939" y="1124609"/>
                    <a:pt x="2238423" y="1142013"/>
                  </a:cubicBezTo>
                  <a:cubicBezTo>
                    <a:pt x="2234624" y="1276204"/>
                    <a:pt x="2206377" y="1412120"/>
                    <a:pt x="2151265" y="1543341"/>
                  </a:cubicBezTo>
                  <a:cubicBezTo>
                    <a:pt x="2127852" y="1599075"/>
                    <a:pt x="2100434" y="1651909"/>
                    <a:pt x="2069494" y="1701635"/>
                  </a:cubicBezTo>
                  <a:cubicBezTo>
                    <a:pt x="1784331" y="2160699"/>
                    <a:pt x="1200054" y="2357599"/>
                    <a:pt x="685946" y="2141638"/>
                  </a:cubicBezTo>
                  <a:cubicBezTo>
                    <a:pt x="171837" y="1925607"/>
                    <a:pt x="-96474" y="1370545"/>
                    <a:pt x="31777" y="845593"/>
                  </a:cubicBezTo>
                  <a:cubicBezTo>
                    <a:pt x="88892" y="832264"/>
                    <a:pt x="145593" y="814239"/>
                    <a:pt x="201604" y="791378"/>
                  </a:cubicBezTo>
                  <a:cubicBezTo>
                    <a:pt x="333101" y="737716"/>
                    <a:pt x="448851" y="661884"/>
                    <a:pt x="546299" y="569961"/>
                  </a:cubicBezTo>
                  <a:cubicBezTo>
                    <a:pt x="483452" y="636676"/>
                    <a:pt x="431309" y="715478"/>
                    <a:pt x="393738" y="804915"/>
                  </a:cubicBezTo>
                  <a:cubicBezTo>
                    <a:pt x="225361" y="1205690"/>
                    <a:pt x="413767" y="1667172"/>
                    <a:pt x="814542" y="1835548"/>
                  </a:cubicBezTo>
                  <a:cubicBezTo>
                    <a:pt x="1215317" y="2003925"/>
                    <a:pt x="1676799" y="1815520"/>
                    <a:pt x="1845176" y="1414745"/>
                  </a:cubicBezTo>
                  <a:cubicBezTo>
                    <a:pt x="1882815" y="1325170"/>
                    <a:pt x="1902636" y="1232556"/>
                    <a:pt x="1906159" y="1140839"/>
                  </a:cubicBezTo>
                  <a:lnTo>
                    <a:pt x="1906159" y="1140356"/>
                  </a:lnTo>
                  <a:cubicBezTo>
                    <a:pt x="1906918" y="1122676"/>
                    <a:pt x="1906987" y="1105065"/>
                    <a:pt x="1906504" y="1087454"/>
                  </a:cubicBezTo>
                  <a:cubicBezTo>
                    <a:pt x="1906435" y="1087315"/>
                    <a:pt x="1906435" y="1087108"/>
                    <a:pt x="1906504" y="1086970"/>
                  </a:cubicBezTo>
                  <a:cubicBezTo>
                    <a:pt x="1912305" y="888067"/>
                    <a:pt x="1971423" y="694966"/>
                    <a:pt x="2075433" y="527832"/>
                  </a:cubicBezTo>
                  <a:cubicBezTo>
                    <a:pt x="2195466" y="334524"/>
                    <a:pt x="2375583" y="175954"/>
                    <a:pt x="2602387" y="83340"/>
                  </a:cubicBezTo>
                  <a:cubicBezTo>
                    <a:pt x="2829192" y="-9274"/>
                    <a:pt x="3068704" y="-22051"/>
                    <a:pt x="3289776" y="31888"/>
                  </a:cubicBezTo>
                  <a:cubicBezTo>
                    <a:pt x="3334529" y="223746"/>
                    <a:pt x="3429422" y="402275"/>
                    <a:pt x="3566237" y="54717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Lato" panose="020F0502020204030203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C929B69-0B41-9B11-4021-0C9310439B0A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FD24FC3A-BAAC-A3C4-BE0A-F44A84EEBFE1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A31E45C-D904-5CCC-9E9D-F97FBD25945B}"/>
                </a:ext>
              </a:extLst>
            </p:cNvPr>
            <p:cNvSpPr/>
            <p:nvPr/>
          </p:nvSpPr>
          <p:spPr>
            <a:xfrm>
              <a:off x="3321409" y="1735710"/>
              <a:ext cx="1810689" cy="2896057"/>
            </a:xfrm>
            <a:custGeom>
              <a:avLst/>
              <a:gdLst>
                <a:gd name="connsiteX0" fmla="*/ 2197426 w 2229313"/>
                <a:gd name="connsiteY0" fmla="*/ 3289776 h 3565614"/>
                <a:gd name="connsiteX1" fmla="*/ 1682696 w 2229313"/>
                <a:gd name="connsiteY1" fmla="*/ 3565615 h 3565614"/>
                <a:gd name="connsiteX2" fmla="*/ 1838572 w 2229313"/>
                <a:gd name="connsiteY2" fmla="*/ 2727875 h 3565614"/>
                <a:gd name="connsiteX3" fmla="*/ 1139857 w 2229313"/>
                <a:gd name="connsiteY3" fmla="*/ 2238699 h 3565614"/>
                <a:gd name="connsiteX4" fmla="*/ 1139443 w 2229313"/>
                <a:gd name="connsiteY4" fmla="*/ 2238699 h 3565614"/>
                <a:gd name="connsiteX5" fmla="*/ 1087300 w 2229313"/>
                <a:gd name="connsiteY5" fmla="*/ 2238423 h 3565614"/>
                <a:gd name="connsiteX6" fmla="*/ 685972 w 2229313"/>
                <a:gd name="connsiteY6" fmla="*/ 2151265 h 3565614"/>
                <a:gd name="connsiteX7" fmla="*/ 527679 w 2229313"/>
                <a:gd name="connsiteY7" fmla="*/ 2069494 h 3565614"/>
                <a:gd name="connsiteX8" fmla="*/ 87676 w 2229313"/>
                <a:gd name="connsiteY8" fmla="*/ 685946 h 3565614"/>
                <a:gd name="connsiteX9" fmla="*/ 1383720 w 2229313"/>
                <a:gd name="connsiteY9" fmla="*/ 31777 h 3565614"/>
                <a:gd name="connsiteX10" fmla="*/ 1437935 w 2229313"/>
                <a:gd name="connsiteY10" fmla="*/ 201604 h 3565614"/>
                <a:gd name="connsiteX11" fmla="*/ 1659353 w 2229313"/>
                <a:gd name="connsiteY11" fmla="*/ 546299 h 3565614"/>
                <a:gd name="connsiteX12" fmla="*/ 1424399 w 2229313"/>
                <a:gd name="connsiteY12" fmla="*/ 393738 h 3565614"/>
                <a:gd name="connsiteX13" fmla="*/ 393765 w 2229313"/>
                <a:gd name="connsiteY13" fmla="*/ 814542 h 3565614"/>
                <a:gd name="connsiteX14" fmla="*/ 814569 w 2229313"/>
                <a:gd name="connsiteY14" fmla="*/ 1845176 h 3565614"/>
                <a:gd name="connsiteX15" fmla="*/ 1088474 w 2229313"/>
                <a:gd name="connsiteY15" fmla="*/ 1906159 h 3565614"/>
                <a:gd name="connsiteX16" fmla="*/ 1141860 w 2229313"/>
                <a:gd name="connsiteY16" fmla="*/ 1906504 h 3565614"/>
                <a:gd name="connsiteX17" fmla="*/ 1701481 w 2229313"/>
                <a:gd name="connsiteY17" fmla="*/ 2075433 h 3565614"/>
                <a:gd name="connsiteX18" fmla="*/ 2145974 w 2229313"/>
                <a:gd name="connsiteY18" fmla="*/ 2602387 h 3565614"/>
                <a:gd name="connsiteX19" fmla="*/ 2197426 w 2229313"/>
                <a:gd name="connsiteY19" fmla="*/ 3289776 h 3565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29313" h="3565614">
                  <a:moveTo>
                    <a:pt x="2197426" y="3289776"/>
                  </a:moveTo>
                  <a:cubicBezTo>
                    <a:pt x="2005844" y="3334391"/>
                    <a:pt x="1827522" y="3429146"/>
                    <a:pt x="1682696" y="3565615"/>
                  </a:cubicBezTo>
                  <a:cubicBezTo>
                    <a:pt x="1887607" y="3347996"/>
                    <a:pt x="1958950" y="3022638"/>
                    <a:pt x="1838572" y="2727875"/>
                  </a:cubicBezTo>
                  <a:cubicBezTo>
                    <a:pt x="1718126" y="2432767"/>
                    <a:pt x="1438902" y="2250233"/>
                    <a:pt x="1139857" y="2238699"/>
                  </a:cubicBezTo>
                  <a:lnTo>
                    <a:pt x="1139443" y="2238699"/>
                  </a:lnTo>
                  <a:cubicBezTo>
                    <a:pt x="1122108" y="2238008"/>
                    <a:pt x="1104704" y="2237939"/>
                    <a:pt x="1087300" y="2238423"/>
                  </a:cubicBezTo>
                  <a:cubicBezTo>
                    <a:pt x="953041" y="2234624"/>
                    <a:pt x="817193" y="2206377"/>
                    <a:pt x="685972" y="2151265"/>
                  </a:cubicBezTo>
                  <a:cubicBezTo>
                    <a:pt x="630238" y="2127852"/>
                    <a:pt x="577405" y="2100503"/>
                    <a:pt x="527679" y="2069494"/>
                  </a:cubicBezTo>
                  <a:cubicBezTo>
                    <a:pt x="68545" y="1784400"/>
                    <a:pt x="-128355" y="1200054"/>
                    <a:pt x="87676" y="685946"/>
                  </a:cubicBezTo>
                  <a:cubicBezTo>
                    <a:pt x="303706" y="171837"/>
                    <a:pt x="858769" y="-96474"/>
                    <a:pt x="1383720" y="31777"/>
                  </a:cubicBezTo>
                  <a:cubicBezTo>
                    <a:pt x="1397050" y="88892"/>
                    <a:pt x="1415075" y="145593"/>
                    <a:pt x="1437935" y="201604"/>
                  </a:cubicBezTo>
                  <a:cubicBezTo>
                    <a:pt x="1491598" y="333101"/>
                    <a:pt x="1567429" y="448851"/>
                    <a:pt x="1659353" y="546299"/>
                  </a:cubicBezTo>
                  <a:cubicBezTo>
                    <a:pt x="1592637" y="483452"/>
                    <a:pt x="1513836" y="431309"/>
                    <a:pt x="1424399" y="393738"/>
                  </a:cubicBezTo>
                  <a:cubicBezTo>
                    <a:pt x="1023624" y="225361"/>
                    <a:pt x="562142" y="413767"/>
                    <a:pt x="393765" y="814542"/>
                  </a:cubicBezTo>
                  <a:cubicBezTo>
                    <a:pt x="225388" y="1215317"/>
                    <a:pt x="413793" y="1676799"/>
                    <a:pt x="814569" y="1845176"/>
                  </a:cubicBezTo>
                  <a:cubicBezTo>
                    <a:pt x="904144" y="1882815"/>
                    <a:pt x="996758" y="1902636"/>
                    <a:pt x="1088474" y="1906159"/>
                  </a:cubicBezTo>
                  <a:cubicBezTo>
                    <a:pt x="1106293" y="1906918"/>
                    <a:pt x="1124111" y="1906987"/>
                    <a:pt x="1141860" y="1906504"/>
                  </a:cubicBezTo>
                  <a:cubicBezTo>
                    <a:pt x="1340970" y="1912236"/>
                    <a:pt x="1534210" y="1971355"/>
                    <a:pt x="1701481" y="2075433"/>
                  </a:cubicBezTo>
                  <a:cubicBezTo>
                    <a:pt x="1894790" y="2195466"/>
                    <a:pt x="2053360" y="2375583"/>
                    <a:pt x="2145974" y="2602387"/>
                  </a:cubicBezTo>
                  <a:cubicBezTo>
                    <a:pt x="2238588" y="2829192"/>
                    <a:pt x="2251365" y="3068704"/>
                    <a:pt x="2197426" y="3289776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8BF672F-62C7-9F40-B6D8-A1626A9817DC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E10E04B-B8A5-8973-88B6-2E1EEDBA0946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C23FF9E-51DB-4DB7-893D-4E17D50D6849}"/>
                </a:ext>
              </a:extLst>
            </p:cNvPr>
            <p:cNvSpPr/>
            <p:nvPr/>
          </p:nvSpPr>
          <p:spPr>
            <a:xfrm>
              <a:off x="4892029" y="654409"/>
              <a:ext cx="2896150" cy="1810689"/>
            </a:xfrm>
            <a:custGeom>
              <a:avLst/>
              <a:gdLst>
                <a:gd name="connsiteX0" fmla="*/ 3533977 w 3565729"/>
                <a:gd name="connsiteY0" fmla="*/ 1383720 h 2229313"/>
                <a:gd name="connsiteX1" fmla="*/ 3364149 w 3565729"/>
                <a:gd name="connsiteY1" fmla="*/ 1437935 h 2229313"/>
                <a:gd name="connsiteX2" fmla="*/ 3019454 w 3565729"/>
                <a:gd name="connsiteY2" fmla="*/ 1659353 h 2229313"/>
                <a:gd name="connsiteX3" fmla="*/ 3172015 w 3565729"/>
                <a:gd name="connsiteY3" fmla="*/ 1424399 h 2229313"/>
                <a:gd name="connsiteX4" fmla="*/ 2751211 w 3565729"/>
                <a:gd name="connsiteY4" fmla="*/ 393765 h 2229313"/>
                <a:gd name="connsiteX5" fmla="*/ 1720578 w 3565729"/>
                <a:gd name="connsiteY5" fmla="*/ 814569 h 2229313"/>
                <a:gd name="connsiteX6" fmla="*/ 1659595 w 3565729"/>
                <a:gd name="connsiteY6" fmla="*/ 1088474 h 2229313"/>
                <a:gd name="connsiteX7" fmla="*/ 1659249 w 3565729"/>
                <a:gd name="connsiteY7" fmla="*/ 1141860 h 2229313"/>
                <a:gd name="connsiteX8" fmla="*/ 1490320 w 3565729"/>
                <a:gd name="connsiteY8" fmla="*/ 1701550 h 2229313"/>
                <a:gd name="connsiteX9" fmla="*/ 963366 w 3565729"/>
                <a:gd name="connsiteY9" fmla="*/ 2145974 h 2229313"/>
                <a:gd name="connsiteX10" fmla="*/ 275909 w 3565729"/>
                <a:gd name="connsiteY10" fmla="*/ 2197426 h 2229313"/>
                <a:gd name="connsiteX11" fmla="*/ 0 w 3565729"/>
                <a:gd name="connsiteY11" fmla="*/ 1682558 h 2229313"/>
                <a:gd name="connsiteX12" fmla="*/ 837809 w 3565729"/>
                <a:gd name="connsiteY12" fmla="*/ 1838572 h 2229313"/>
                <a:gd name="connsiteX13" fmla="*/ 1326985 w 3565729"/>
                <a:gd name="connsiteY13" fmla="*/ 1139788 h 2229313"/>
                <a:gd name="connsiteX14" fmla="*/ 1326985 w 3565729"/>
                <a:gd name="connsiteY14" fmla="*/ 1139512 h 2229313"/>
                <a:gd name="connsiteX15" fmla="*/ 1327261 w 3565729"/>
                <a:gd name="connsiteY15" fmla="*/ 1087300 h 2229313"/>
                <a:gd name="connsiteX16" fmla="*/ 1414489 w 3565729"/>
                <a:gd name="connsiteY16" fmla="*/ 685972 h 2229313"/>
                <a:gd name="connsiteX17" fmla="*/ 1496260 w 3565729"/>
                <a:gd name="connsiteY17" fmla="*/ 527679 h 2229313"/>
                <a:gd name="connsiteX18" fmla="*/ 2879808 w 3565729"/>
                <a:gd name="connsiteY18" fmla="*/ 87676 h 2229313"/>
                <a:gd name="connsiteX19" fmla="*/ 3533977 w 3565729"/>
                <a:gd name="connsiteY19" fmla="*/ 1383720 h 222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65729" h="2229313">
                  <a:moveTo>
                    <a:pt x="3533977" y="1383720"/>
                  </a:moveTo>
                  <a:cubicBezTo>
                    <a:pt x="3476861" y="1397050"/>
                    <a:pt x="3420160" y="1415075"/>
                    <a:pt x="3364149" y="1437935"/>
                  </a:cubicBezTo>
                  <a:cubicBezTo>
                    <a:pt x="3232653" y="1491598"/>
                    <a:pt x="3116902" y="1567429"/>
                    <a:pt x="3019454" y="1659353"/>
                  </a:cubicBezTo>
                  <a:cubicBezTo>
                    <a:pt x="3082302" y="1592637"/>
                    <a:pt x="3134445" y="1513836"/>
                    <a:pt x="3172015" y="1424399"/>
                  </a:cubicBezTo>
                  <a:cubicBezTo>
                    <a:pt x="3340392" y="1023624"/>
                    <a:pt x="3151987" y="562142"/>
                    <a:pt x="2751211" y="393765"/>
                  </a:cubicBezTo>
                  <a:cubicBezTo>
                    <a:pt x="2350436" y="225388"/>
                    <a:pt x="1888954" y="413793"/>
                    <a:pt x="1720578" y="814569"/>
                  </a:cubicBezTo>
                  <a:cubicBezTo>
                    <a:pt x="1682938" y="904144"/>
                    <a:pt x="1663117" y="996758"/>
                    <a:pt x="1659595" y="1088474"/>
                  </a:cubicBezTo>
                  <a:cubicBezTo>
                    <a:pt x="1658835" y="1106293"/>
                    <a:pt x="1658766" y="1124111"/>
                    <a:pt x="1659249" y="1141860"/>
                  </a:cubicBezTo>
                  <a:cubicBezTo>
                    <a:pt x="1653517" y="1340970"/>
                    <a:pt x="1594399" y="1534279"/>
                    <a:pt x="1490320" y="1701550"/>
                  </a:cubicBezTo>
                  <a:cubicBezTo>
                    <a:pt x="1370219" y="1894859"/>
                    <a:pt x="1190171" y="2053360"/>
                    <a:pt x="963366" y="2145974"/>
                  </a:cubicBezTo>
                  <a:cubicBezTo>
                    <a:pt x="736562" y="2238588"/>
                    <a:pt x="496981" y="2251365"/>
                    <a:pt x="275909" y="2197426"/>
                  </a:cubicBezTo>
                  <a:cubicBezTo>
                    <a:pt x="231224" y="2005775"/>
                    <a:pt x="136469" y="1827384"/>
                    <a:pt x="0" y="1682558"/>
                  </a:cubicBezTo>
                  <a:cubicBezTo>
                    <a:pt x="217550" y="1887538"/>
                    <a:pt x="543046" y="1958950"/>
                    <a:pt x="837809" y="1838572"/>
                  </a:cubicBezTo>
                  <a:cubicBezTo>
                    <a:pt x="1132986" y="1718126"/>
                    <a:pt x="1315451" y="1438833"/>
                    <a:pt x="1326985" y="1139788"/>
                  </a:cubicBezTo>
                  <a:lnTo>
                    <a:pt x="1326985" y="1139512"/>
                  </a:lnTo>
                  <a:cubicBezTo>
                    <a:pt x="1327745" y="1122177"/>
                    <a:pt x="1327814" y="1104704"/>
                    <a:pt x="1327261" y="1087300"/>
                  </a:cubicBezTo>
                  <a:cubicBezTo>
                    <a:pt x="1331060" y="953041"/>
                    <a:pt x="1359307" y="817193"/>
                    <a:pt x="1414489" y="685972"/>
                  </a:cubicBezTo>
                  <a:cubicBezTo>
                    <a:pt x="1437901" y="630238"/>
                    <a:pt x="1465250" y="577405"/>
                    <a:pt x="1496260" y="527679"/>
                  </a:cubicBezTo>
                  <a:cubicBezTo>
                    <a:pt x="1781353" y="68545"/>
                    <a:pt x="2365630" y="-128355"/>
                    <a:pt x="2879808" y="87676"/>
                  </a:cubicBezTo>
                  <a:cubicBezTo>
                    <a:pt x="3393916" y="303706"/>
                    <a:pt x="3662158" y="858769"/>
                    <a:pt x="3533977" y="138372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  <a:latin typeface="Lato" panose="020F0502020204030203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F1AC426-2A43-CAAB-0692-86159B055D73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29034DD-7AF7-C32B-0564-88D72AB0B06C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BF15A03-F5D7-436D-46A2-F270FC4BDC0E}"/>
                </a:ext>
              </a:extLst>
            </p:cNvPr>
            <p:cNvSpPr/>
            <p:nvPr/>
          </p:nvSpPr>
          <p:spPr>
            <a:xfrm>
              <a:off x="7058811" y="2224412"/>
              <a:ext cx="1810655" cy="2896767"/>
            </a:xfrm>
            <a:custGeom>
              <a:avLst/>
              <a:gdLst>
                <a:gd name="connsiteX0" fmla="*/ 2141638 w 2229272"/>
                <a:gd name="connsiteY0" fmla="*/ 2880568 h 3566488"/>
                <a:gd name="connsiteX1" fmla="*/ 845593 w 2229272"/>
                <a:gd name="connsiteY1" fmla="*/ 3534736 h 3566488"/>
                <a:gd name="connsiteX2" fmla="*/ 791378 w 2229272"/>
                <a:gd name="connsiteY2" fmla="*/ 3364909 h 3566488"/>
                <a:gd name="connsiteX3" fmla="*/ 569961 w 2229272"/>
                <a:gd name="connsiteY3" fmla="*/ 3020214 h 3566488"/>
                <a:gd name="connsiteX4" fmla="*/ 804915 w 2229272"/>
                <a:gd name="connsiteY4" fmla="*/ 3172775 h 3566488"/>
                <a:gd name="connsiteX5" fmla="*/ 1835548 w 2229272"/>
                <a:gd name="connsiteY5" fmla="*/ 2751971 h 3566488"/>
                <a:gd name="connsiteX6" fmla="*/ 1414745 w 2229272"/>
                <a:gd name="connsiteY6" fmla="*/ 1721337 h 3566488"/>
                <a:gd name="connsiteX7" fmla="*/ 1140839 w 2229272"/>
                <a:gd name="connsiteY7" fmla="*/ 1660354 h 3566488"/>
                <a:gd name="connsiteX8" fmla="*/ 1140356 w 2229272"/>
                <a:gd name="connsiteY8" fmla="*/ 1660354 h 3566488"/>
                <a:gd name="connsiteX9" fmla="*/ 1087454 w 2229272"/>
                <a:gd name="connsiteY9" fmla="*/ 1660009 h 3566488"/>
                <a:gd name="connsiteX10" fmla="*/ 1086970 w 2229272"/>
                <a:gd name="connsiteY10" fmla="*/ 1660009 h 3566488"/>
                <a:gd name="connsiteX11" fmla="*/ 527763 w 2229272"/>
                <a:gd name="connsiteY11" fmla="*/ 1491080 h 3566488"/>
                <a:gd name="connsiteX12" fmla="*/ 83340 w 2229272"/>
                <a:gd name="connsiteY12" fmla="*/ 964126 h 3566488"/>
                <a:gd name="connsiteX13" fmla="*/ 31888 w 2229272"/>
                <a:gd name="connsiteY13" fmla="*/ 276668 h 3566488"/>
                <a:gd name="connsiteX14" fmla="*/ 547446 w 2229272"/>
                <a:gd name="connsiteY14" fmla="*/ 0 h 3566488"/>
                <a:gd name="connsiteX15" fmla="*/ 390672 w 2229272"/>
                <a:gd name="connsiteY15" fmla="*/ 838568 h 3566488"/>
                <a:gd name="connsiteX16" fmla="*/ 1089318 w 2229272"/>
                <a:gd name="connsiteY16" fmla="*/ 1327745 h 3566488"/>
                <a:gd name="connsiteX17" fmla="*/ 1089802 w 2229272"/>
                <a:gd name="connsiteY17" fmla="*/ 1327745 h 3566488"/>
                <a:gd name="connsiteX18" fmla="*/ 1142013 w 2229272"/>
                <a:gd name="connsiteY18" fmla="*/ 1328021 h 3566488"/>
                <a:gd name="connsiteX19" fmla="*/ 1142083 w 2229272"/>
                <a:gd name="connsiteY19" fmla="*/ 1328021 h 3566488"/>
                <a:gd name="connsiteX20" fmla="*/ 1543341 w 2229272"/>
                <a:gd name="connsiteY20" fmla="*/ 1415248 h 3566488"/>
                <a:gd name="connsiteX21" fmla="*/ 1701635 w 2229272"/>
                <a:gd name="connsiteY21" fmla="*/ 1497019 h 3566488"/>
                <a:gd name="connsiteX22" fmla="*/ 2141638 w 2229272"/>
                <a:gd name="connsiteY22" fmla="*/ 2880568 h 356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29272" h="3566488">
                  <a:moveTo>
                    <a:pt x="2141638" y="2880568"/>
                  </a:moveTo>
                  <a:cubicBezTo>
                    <a:pt x="1925607" y="3394676"/>
                    <a:pt x="1370545" y="3662918"/>
                    <a:pt x="845593" y="3534736"/>
                  </a:cubicBezTo>
                  <a:cubicBezTo>
                    <a:pt x="832264" y="3477621"/>
                    <a:pt x="814239" y="3420920"/>
                    <a:pt x="791378" y="3364909"/>
                  </a:cubicBezTo>
                  <a:cubicBezTo>
                    <a:pt x="737716" y="3233412"/>
                    <a:pt x="661884" y="3117662"/>
                    <a:pt x="569961" y="3020214"/>
                  </a:cubicBezTo>
                  <a:cubicBezTo>
                    <a:pt x="636676" y="3083061"/>
                    <a:pt x="715478" y="3135204"/>
                    <a:pt x="804915" y="3172775"/>
                  </a:cubicBezTo>
                  <a:cubicBezTo>
                    <a:pt x="1205690" y="3341152"/>
                    <a:pt x="1667172" y="3152746"/>
                    <a:pt x="1835548" y="2751971"/>
                  </a:cubicBezTo>
                  <a:cubicBezTo>
                    <a:pt x="2003925" y="2351196"/>
                    <a:pt x="1815520" y="1889714"/>
                    <a:pt x="1414745" y="1721337"/>
                  </a:cubicBezTo>
                  <a:cubicBezTo>
                    <a:pt x="1325170" y="1683698"/>
                    <a:pt x="1232556" y="1663876"/>
                    <a:pt x="1140839" y="1660354"/>
                  </a:cubicBezTo>
                  <a:lnTo>
                    <a:pt x="1140356" y="1660354"/>
                  </a:lnTo>
                  <a:cubicBezTo>
                    <a:pt x="1122676" y="1659595"/>
                    <a:pt x="1105065" y="1659525"/>
                    <a:pt x="1087454" y="1660009"/>
                  </a:cubicBezTo>
                  <a:lnTo>
                    <a:pt x="1086970" y="1660009"/>
                  </a:lnTo>
                  <a:cubicBezTo>
                    <a:pt x="887998" y="1654208"/>
                    <a:pt x="694897" y="1595020"/>
                    <a:pt x="527763" y="1491080"/>
                  </a:cubicBezTo>
                  <a:cubicBezTo>
                    <a:pt x="334455" y="1370979"/>
                    <a:pt x="175954" y="1190930"/>
                    <a:pt x="83340" y="964126"/>
                  </a:cubicBezTo>
                  <a:cubicBezTo>
                    <a:pt x="-9274" y="737321"/>
                    <a:pt x="-22051" y="497740"/>
                    <a:pt x="31888" y="276668"/>
                  </a:cubicBezTo>
                  <a:cubicBezTo>
                    <a:pt x="223884" y="231915"/>
                    <a:pt x="402482" y="136953"/>
                    <a:pt x="547446" y="0"/>
                  </a:cubicBezTo>
                  <a:cubicBezTo>
                    <a:pt x="341914" y="217550"/>
                    <a:pt x="270157" y="543460"/>
                    <a:pt x="390672" y="838568"/>
                  </a:cubicBezTo>
                  <a:cubicBezTo>
                    <a:pt x="511188" y="1133676"/>
                    <a:pt x="790342" y="1316142"/>
                    <a:pt x="1089318" y="1327745"/>
                  </a:cubicBezTo>
                  <a:lnTo>
                    <a:pt x="1089802" y="1327745"/>
                  </a:lnTo>
                  <a:cubicBezTo>
                    <a:pt x="1107136" y="1328504"/>
                    <a:pt x="1124541" y="1328574"/>
                    <a:pt x="1142013" y="1328021"/>
                  </a:cubicBezTo>
                  <a:lnTo>
                    <a:pt x="1142083" y="1328021"/>
                  </a:lnTo>
                  <a:cubicBezTo>
                    <a:pt x="1276342" y="1331819"/>
                    <a:pt x="1412052" y="1360066"/>
                    <a:pt x="1543341" y="1415248"/>
                  </a:cubicBezTo>
                  <a:cubicBezTo>
                    <a:pt x="1599075" y="1438661"/>
                    <a:pt x="1651909" y="1466079"/>
                    <a:pt x="1701635" y="1497019"/>
                  </a:cubicBezTo>
                  <a:cubicBezTo>
                    <a:pt x="2160699" y="1782113"/>
                    <a:pt x="2357599" y="2366390"/>
                    <a:pt x="2141638" y="2880568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9725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85185E-6 L 0.00573 1.14491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5724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45182 0.7983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91" y="3990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63008 -0.00857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10" y="-44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4569 -0.8132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52" y="-4067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00065 -1.14074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5703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46172 -0.81366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86" y="-4069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63255 0.0118 " pathEditMode="relative" rAng="0" ptsTypes="AA">
                                      <p:cBhvr>
                                        <p:cTn id="34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28" y="57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44922 0.79491 " pathEditMode="relative" rAng="0" ptsTypes="AA">
                                      <p:cBhvr>
                                        <p:cTn id="36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61" y="3974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38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0" dur="2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2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4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6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8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50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52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0A5E5-D731-D564-598D-3951277AB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A7EEA92A-4ACB-F4C4-70B0-D59445565B0A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0384147-4934-8D87-528C-CC4AFA28F630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BB29E656-4634-8DB2-2C32-071CB0B586BF}"/>
                </a:ext>
              </a:extLst>
            </p:cNvPr>
            <p:cNvSpPr/>
            <p:nvPr/>
          </p:nvSpPr>
          <p:spPr>
            <a:xfrm rot="10800000">
              <a:off x="4388264" y="381000"/>
              <a:ext cx="3497138" cy="4230671"/>
            </a:xfrm>
            <a:custGeom>
              <a:avLst/>
              <a:gdLst>
                <a:gd name="connsiteX0" fmla="*/ 3086775 w 3086972"/>
                <a:gd name="connsiteY0" fmla="*/ 2215420 h 3734474"/>
                <a:gd name="connsiteX1" fmla="*/ 1519055 w 3086972"/>
                <a:gd name="connsiteY1" fmla="*/ 3734277 h 3734474"/>
                <a:gd name="connsiteX2" fmla="*/ 198 w 3086972"/>
                <a:gd name="connsiteY2" fmla="*/ 2166461 h 3734474"/>
                <a:gd name="connsiteX3" fmla="*/ 194985 w 3086972"/>
                <a:gd name="connsiteY3" fmla="*/ 1439323 h 3734474"/>
                <a:gd name="connsiteX4" fmla="*/ 951270 w 3086972"/>
                <a:gd name="connsiteY4" fmla="*/ 1281113 h 3734474"/>
                <a:gd name="connsiteX5" fmla="*/ 457970 w 3086972"/>
                <a:gd name="connsiteY5" fmla="*/ 2173796 h 3734474"/>
                <a:gd name="connsiteX6" fmla="*/ 1526294 w 3086972"/>
                <a:gd name="connsiteY6" fmla="*/ 3276410 h 3734474"/>
                <a:gd name="connsiteX7" fmla="*/ 2629003 w 3086972"/>
                <a:gd name="connsiteY7" fmla="*/ 2208181 h 3734474"/>
                <a:gd name="connsiteX8" fmla="*/ 2164183 w 3086972"/>
                <a:gd name="connsiteY8" fmla="*/ 1300258 h 3734474"/>
                <a:gd name="connsiteX9" fmla="*/ 2033310 w 3086972"/>
                <a:gd name="connsiteY9" fmla="*/ 1221867 h 3734474"/>
                <a:gd name="connsiteX10" fmla="*/ 1566680 w 3086972"/>
                <a:gd name="connsiteY10" fmla="*/ 730187 h 3734474"/>
                <a:gd name="connsiteX11" fmla="*/ 1591540 w 3086972"/>
                <a:gd name="connsiteY11" fmla="*/ 690086 h 3734474"/>
                <a:gd name="connsiteX12" fmla="*/ 1615162 w 3086972"/>
                <a:gd name="connsiteY12" fmla="*/ 649129 h 3734474"/>
                <a:gd name="connsiteX13" fmla="*/ 1807663 w 3086972"/>
                <a:gd name="connsiteY13" fmla="*/ 0 h 3734474"/>
                <a:gd name="connsiteX14" fmla="*/ 1943108 w 3086972"/>
                <a:gd name="connsiteY14" fmla="*/ 466630 h 3734474"/>
                <a:gd name="connsiteX15" fmla="*/ 2268387 w 3086972"/>
                <a:gd name="connsiteY15" fmla="*/ 827913 h 3734474"/>
                <a:gd name="connsiteX16" fmla="*/ 2400498 w 3086972"/>
                <a:gd name="connsiteY16" fmla="*/ 906971 h 3734474"/>
                <a:gd name="connsiteX17" fmla="*/ 2915039 w 3086972"/>
                <a:gd name="connsiteY17" fmla="*/ 1482471 h 3734474"/>
                <a:gd name="connsiteX18" fmla="*/ 3086775 w 3086972"/>
                <a:gd name="connsiteY18" fmla="*/ 2215420 h 373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6972" h="3734474">
                  <a:moveTo>
                    <a:pt x="3086775" y="2215420"/>
                  </a:moveTo>
                  <a:cubicBezTo>
                    <a:pt x="3073249" y="3067812"/>
                    <a:pt x="2371447" y="3747802"/>
                    <a:pt x="1519055" y="3734277"/>
                  </a:cubicBezTo>
                  <a:cubicBezTo>
                    <a:pt x="666567" y="3720751"/>
                    <a:pt x="-13327" y="3018854"/>
                    <a:pt x="198" y="2166461"/>
                  </a:cubicBezTo>
                  <a:cubicBezTo>
                    <a:pt x="4389" y="1902333"/>
                    <a:pt x="74589" y="1654778"/>
                    <a:pt x="194985" y="1439323"/>
                  </a:cubicBezTo>
                  <a:cubicBezTo>
                    <a:pt x="456636" y="1451420"/>
                    <a:pt x="717336" y="1396460"/>
                    <a:pt x="951270" y="1281113"/>
                  </a:cubicBezTo>
                  <a:cubicBezTo>
                    <a:pt x="659233" y="1471422"/>
                    <a:pt x="463971" y="1798892"/>
                    <a:pt x="457970" y="2173796"/>
                  </a:cubicBezTo>
                  <a:cubicBezTo>
                    <a:pt x="448445" y="2773204"/>
                    <a:pt x="926790" y="3266980"/>
                    <a:pt x="1526294" y="3276410"/>
                  </a:cubicBezTo>
                  <a:cubicBezTo>
                    <a:pt x="2125702" y="3285935"/>
                    <a:pt x="2619478" y="2807589"/>
                    <a:pt x="2629003" y="2208181"/>
                  </a:cubicBezTo>
                  <a:cubicBezTo>
                    <a:pt x="2635004" y="1833277"/>
                    <a:pt x="2450124" y="1499806"/>
                    <a:pt x="2164183" y="1300258"/>
                  </a:cubicBezTo>
                  <a:cubicBezTo>
                    <a:pt x="2122654" y="1271206"/>
                    <a:pt x="2078934" y="1245013"/>
                    <a:pt x="2033310" y="1221867"/>
                  </a:cubicBezTo>
                  <a:cubicBezTo>
                    <a:pt x="1848334" y="1098328"/>
                    <a:pt x="1687552" y="932974"/>
                    <a:pt x="1566680" y="730187"/>
                  </a:cubicBezTo>
                  <a:cubicBezTo>
                    <a:pt x="1575157" y="717042"/>
                    <a:pt x="1583444" y="703612"/>
                    <a:pt x="1591540" y="690086"/>
                  </a:cubicBezTo>
                  <a:cubicBezTo>
                    <a:pt x="1599637" y="676561"/>
                    <a:pt x="1607542" y="662845"/>
                    <a:pt x="1615162" y="649129"/>
                  </a:cubicBezTo>
                  <a:cubicBezTo>
                    <a:pt x="1730224" y="443294"/>
                    <a:pt x="1792994" y="221742"/>
                    <a:pt x="1807663" y="0"/>
                  </a:cubicBezTo>
                  <a:cubicBezTo>
                    <a:pt x="1816521" y="158877"/>
                    <a:pt x="1860621" y="318230"/>
                    <a:pt x="1943108" y="466630"/>
                  </a:cubicBezTo>
                  <a:cubicBezTo>
                    <a:pt x="2025690" y="615125"/>
                    <a:pt x="2137989" y="736568"/>
                    <a:pt x="2268387" y="827913"/>
                  </a:cubicBezTo>
                  <a:cubicBezTo>
                    <a:pt x="2310678" y="857440"/>
                    <a:pt x="2354779" y="883920"/>
                    <a:pt x="2400498" y="906971"/>
                  </a:cubicBezTo>
                  <a:cubicBezTo>
                    <a:pt x="2617097" y="1051846"/>
                    <a:pt x="2794833" y="1250061"/>
                    <a:pt x="2915039" y="1482471"/>
                  </a:cubicBezTo>
                  <a:cubicBezTo>
                    <a:pt x="3028577" y="1701641"/>
                    <a:pt x="3090966" y="1951292"/>
                    <a:pt x="3086775" y="221542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09B49BA-CD3C-5486-408D-9C8A01F36A4F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6DF3731-3A19-5892-1A40-3D4CCC5BB804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7FEB5626-1C8C-D8FC-8899-8A73DA90F148}"/>
                </a:ext>
              </a:extLst>
            </p:cNvPr>
            <p:cNvSpPr/>
            <p:nvPr/>
          </p:nvSpPr>
          <p:spPr>
            <a:xfrm rot="10800000">
              <a:off x="5581925" y="2979249"/>
              <a:ext cx="3749652" cy="3497751"/>
            </a:xfrm>
            <a:custGeom>
              <a:avLst/>
              <a:gdLst>
                <a:gd name="connsiteX0" fmla="*/ 3309871 w 3309870"/>
                <a:gd name="connsiteY0" fmla="*/ 2868418 h 3087515"/>
                <a:gd name="connsiteX1" fmla="*/ 2837240 w 3309870"/>
                <a:gd name="connsiteY1" fmla="*/ 2752023 h 3087515"/>
                <a:gd name="connsiteX2" fmla="*/ 2361086 w 3309870"/>
                <a:gd name="connsiteY2" fmla="*/ 2853559 h 3087515"/>
                <a:gd name="connsiteX3" fmla="*/ 2228212 w 3309870"/>
                <a:gd name="connsiteY3" fmla="*/ 2927473 h 3087515"/>
                <a:gd name="connsiteX4" fmla="*/ 2227831 w 3309870"/>
                <a:gd name="connsiteY4" fmla="*/ 2927664 h 3087515"/>
                <a:gd name="connsiteX5" fmla="*/ 1471546 w 3309870"/>
                <a:gd name="connsiteY5" fmla="*/ 3085874 h 3087515"/>
                <a:gd name="connsiteX6" fmla="*/ 750980 w 3309870"/>
                <a:gd name="connsiteY6" fmla="*/ 2868133 h 3087515"/>
                <a:gd name="connsiteX7" fmla="*/ 219485 w 3309870"/>
                <a:gd name="connsiteY7" fmla="*/ 750915 h 3087515"/>
                <a:gd name="connsiteX8" fmla="*/ 2336606 w 3309870"/>
                <a:gd name="connsiteY8" fmla="*/ 219420 h 3087515"/>
                <a:gd name="connsiteX9" fmla="*/ 2868959 w 3309870"/>
                <a:gd name="connsiteY9" fmla="*/ 751773 h 3087515"/>
                <a:gd name="connsiteX10" fmla="*/ 2627881 w 3309870"/>
                <a:gd name="connsiteY10" fmla="*/ 1484912 h 3087515"/>
                <a:gd name="connsiteX11" fmla="*/ 2101434 w 3309870"/>
                <a:gd name="connsiteY11" fmla="*/ 612327 h 3087515"/>
                <a:gd name="connsiteX12" fmla="*/ 612296 w 3309870"/>
                <a:gd name="connsiteY12" fmla="*/ 986088 h 3087515"/>
                <a:gd name="connsiteX13" fmla="*/ 986152 w 3309870"/>
                <a:gd name="connsiteY13" fmla="*/ 2475226 h 3087515"/>
                <a:gd name="connsiteX14" fmla="*/ 2003993 w 3309870"/>
                <a:gd name="connsiteY14" fmla="*/ 2527042 h 3087515"/>
                <a:gd name="connsiteX15" fmla="*/ 2138963 w 3309870"/>
                <a:gd name="connsiteY15" fmla="*/ 2451985 h 3087515"/>
                <a:gd name="connsiteX16" fmla="*/ 2797235 w 3309870"/>
                <a:gd name="connsiteY16" fmla="*/ 2294156 h 3087515"/>
                <a:gd name="connsiteX17" fmla="*/ 2819619 w 3309870"/>
                <a:gd name="connsiteY17" fmla="*/ 2335875 h 3087515"/>
                <a:gd name="connsiteX18" fmla="*/ 2843241 w 3309870"/>
                <a:gd name="connsiteY18" fmla="*/ 2376738 h 3087515"/>
                <a:gd name="connsiteX19" fmla="*/ 3309871 w 3309870"/>
                <a:gd name="connsiteY19" fmla="*/ 2868418 h 308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309870" h="3087515">
                  <a:moveTo>
                    <a:pt x="3309871" y="2868418"/>
                  </a:moveTo>
                  <a:cubicBezTo>
                    <a:pt x="3167663" y="2796409"/>
                    <a:pt x="3007357" y="2754690"/>
                    <a:pt x="2837240" y="2752023"/>
                  </a:cubicBezTo>
                  <a:cubicBezTo>
                    <a:pt x="2667124" y="2749356"/>
                    <a:pt x="2505485" y="2785932"/>
                    <a:pt x="2361086" y="2853559"/>
                  </a:cubicBezTo>
                  <a:cubicBezTo>
                    <a:pt x="2314985" y="2874991"/>
                    <a:pt x="2270598" y="2899660"/>
                    <a:pt x="2228212" y="2927473"/>
                  </a:cubicBezTo>
                  <a:cubicBezTo>
                    <a:pt x="2228117" y="2927568"/>
                    <a:pt x="2227926" y="2927664"/>
                    <a:pt x="2227831" y="2927664"/>
                  </a:cubicBezTo>
                  <a:cubicBezTo>
                    <a:pt x="1993897" y="3043012"/>
                    <a:pt x="1733198" y="3097971"/>
                    <a:pt x="1471546" y="3085874"/>
                  </a:cubicBezTo>
                  <a:cubicBezTo>
                    <a:pt x="1224944" y="3074634"/>
                    <a:pt x="977579" y="3003864"/>
                    <a:pt x="750980" y="2868133"/>
                  </a:cubicBezTo>
                  <a:cubicBezTo>
                    <a:pt x="19460" y="2430173"/>
                    <a:pt x="-218475" y="1482340"/>
                    <a:pt x="219485" y="750915"/>
                  </a:cubicBezTo>
                  <a:cubicBezTo>
                    <a:pt x="657349" y="19491"/>
                    <a:pt x="1605182" y="-218444"/>
                    <a:pt x="2336606" y="219420"/>
                  </a:cubicBezTo>
                  <a:cubicBezTo>
                    <a:pt x="2563206" y="355152"/>
                    <a:pt x="2742467" y="539746"/>
                    <a:pt x="2868959" y="751773"/>
                  </a:cubicBezTo>
                  <a:cubicBezTo>
                    <a:pt x="2727798" y="972086"/>
                    <a:pt x="2645121" y="1224975"/>
                    <a:pt x="2627881" y="1484912"/>
                  </a:cubicBezTo>
                  <a:cubicBezTo>
                    <a:pt x="2608736" y="1137059"/>
                    <a:pt x="2422808" y="804636"/>
                    <a:pt x="2101434" y="612327"/>
                  </a:cubicBezTo>
                  <a:cubicBezTo>
                    <a:pt x="1586989" y="304288"/>
                    <a:pt x="920239" y="471738"/>
                    <a:pt x="612296" y="986088"/>
                  </a:cubicBezTo>
                  <a:cubicBezTo>
                    <a:pt x="304352" y="1500533"/>
                    <a:pt x="471707" y="2167283"/>
                    <a:pt x="986152" y="2475226"/>
                  </a:cubicBezTo>
                  <a:cubicBezTo>
                    <a:pt x="1307525" y="2667631"/>
                    <a:pt x="1688335" y="2674489"/>
                    <a:pt x="2003993" y="2527042"/>
                  </a:cubicBezTo>
                  <a:cubicBezTo>
                    <a:pt x="2050571" y="2505325"/>
                    <a:pt x="2095719" y="2480275"/>
                    <a:pt x="2138963" y="2451985"/>
                  </a:cubicBezTo>
                  <a:cubicBezTo>
                    <a:pt x="2338226" y="2353783"/>
                    <a:pt x="2561492" y="2297490"/>
                    <a:pt x="2797235" y="2294156"/>
                  </a:cubicBezTo>
                  <a:cubicBezTo>
                    <a:pt x="2804475" y="2308158"/>
                    <a:pt x="2811904" y="2322064"/>
                    <a:pt x="2819619" y="2335875"/>
                  </a:cubicBezTo>
                  <a:cubicBezTo>
                    <a:pt x="2827334" y="2349687"/>
                    <a:pt x="2835145" y="2363308"/>
                    <a:pt x="2843241" y="2376738"/>
                  </a:cubicBezTo>
                  <a:cubicBezTo>
                    <a:pt x="2964113" y="2579525"/>
                    <a:pt x="3124895" y="2744879"/>
                    <a:pt x="3309871" y="2868418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1A93363-1298-E1C1-E066-54E2B49DBCB4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AD99DFE-D755-0608-8DAE-A08EEE1538E2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868D038-3800-19C6-F570-8A22F3F11016}"/>
                </a:ext>
              </a:extLst>
            </p:cNvPr>
            <p:cNvSpPr/>
            <p:nvPr/>
          </p:nvSpPr>
          <p:spPr>
            <a:xfrm rot="10800000">
              <a:off x="2860423" y="2932226"/>
              <a:ext cx="4047989" cy="3497717"/>
            </a:xfrm>
            <a:custGeom>
              <a:avLst/>
              <a:gdLst>
                <a:gd name="connsiteX0" fmla="*/ 2779872 w 3573216"/>
                <a:gd name="connsiteY0" fmla="*/ 2892603 h 3087484"/>
                <a:gd name="connsiteX1" fmla="*/ 2052637 w 3573216"/>
                <a:gd name="connsiteY1" fmla="*/ 3087484 h 3087484"/>
                <a:gd name="connsiteX2" fmla="*/ 1538097 w 3573216"/>
                <a:gd name="connsiteY2" fmla="*/ 2511984 h 3087484"/>
                <a:gd name="connsiteX3" fmla="*/ 2557272 w 3573216"/>
                <a:gd name="connsiteY3" fmla="*/ 2492458 h 3087484"/>
                <a:gd name="connsiteX4" fmla="*/ 2978087 w 3573216"/>
                <a:gd name="connsiteY4" fmla="*/ 1015987 h 3087484"/>
                <a:gd name="connsiteX5" fmla="*/ 1501521 w 3573216"/>
                <a:gd name="connsiteY5" fmla="*/ 595173 h 3087484"/>
                <a:gd name="connsiteX6" fmla="*/ 947642 w 3573216"/>
                <a:gd name="connsiteY6" fmla="*/ 1450232 h 3087484"/>
                <a:gd name="connsiteX7" fmla="*/ 945261 w 3573216"/>
                <a:gd name="connsiteY7" fmla="*/ 1604918 h 3087484"/>
                <a:gd name="connsiteX8" fmla="*/ 945261 w 3573216"/>
                <a:gd name="connsiteY8" fmla="*/ 1605013 h 3087484"/>
                <a:gd name="connsiteX9" fmla="*/ 752761 w 3573216"/>
                <a:gd name="connsiteY9" fmla="*/ 2254142 h 3087484"/>
                <a:gd name="connsiteX10" fmla="*/ 705517 w 3573216"/>
                <a:gd name="connsiteY10" fmla="*/ 2252618 h 3087484"/>
                <a:gd name="connsiteX11" fmla="*/ 658273 w 3573216"/>
                <a:gd name="connsiteY11" fmla="*/ 2252618 h 3087484"/>
                <a:gd name="connsiteX12" fmla="*/ 0 w 3573216"/>
                <a:gd name="connsiteY12" fmla="*/ 2410447 h 3087484"/>
                <a:gd name="connsiteX13" fmla="*/ 336328 w 3573216"/>
                <a:gd name="connsiteY13" fmla="*/ 2059832 h 3087484"/>
                <a:gd name="connsiteX14" fmla="*/ 486537 w 3573216"/>
                <a:gd name="connsiteY14" fmla="*/ 1597679 h 3087484"/>
                <a:gd name="connsiteX15" fmla="*/ 488918 w 3573216"/>
                <a:gd name="connsiteY15" fmla="*/ 1443755 h 3087484"/>
                <a:gd name="connsiteX16" fmla="*/ 488918 w 3573216"/>
                <a:gd name="connsiteY16" fmla="*/ 1443374 h 3087484"/>
                <a:gd name="connsiteX17" fmla="*/ 729996 w 3573216"/>
                <a:gd name="connsiteY17" fmla="*/ 710235 h 3087484"/>
                <a:gd name="connsiteX18" fmla="*/ 1278922 w 3573216"/>
                <a:gd name="connsiteY18" fmla="*/ 195027 h 3087484"/>
                <a:gd name="connsiteX19" fmla="*/ 3378232 w 3573216"/>
                <a:gd name="connsiteY19" fmla="*/ 793388 h 3087484"/>
                <a:gd name="connsiteX20" fmla="*/ 2779872 w 3573216"/>
                <a:gd name="connsiteY20" fmla="*/ 2892603 h 308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73216" h="3087484">
                  <a:moveTo>
                    <a:pt x="2779872" y="2892603"/>
                  </a:moveTo>
                  <a:cubicBezTo>
                    <a:pt x="2548985" y="3021000"/>
                    <a:pt x="2299526" y="3084055"/>
                    <a:pt x="2052637" y="3087484"/>
                  </a:cubicBezTo>
                  <a:cubicBezTo>
                    <a:pt x="1932432" y="2855074"/>
                    <a:pt x="1754695" y="2656859"/>
                    <a:pt x="1538097" y="2511984"/>
                  </a:cubicBezTo>
                  <a:cubicBezTo>
                    <a:pt x="1848898" y="2669432"/>
                    <a:pt x="2229898" y="2674671"/>
                    <a:pt x="2557272" y="2492458"/>
                  </a:cubicBezTo>
                  <a:cubicBezTo>
                    <a:pt x="3081147" y="2200993"/>
                    <a:pt x="3269552" y="1539862"/>
                    <a:pt x="2978087" y="1015987"/>
                  </a:cubicBezTo>
                  <a:cubicBezTo>
                    <a:pt x="2686526" y="492017"/>
                    <a:pt x="2025491" y="303612"/>
                    <a:pt x="1501521" y="595173"/>
                  </a:cubicBezTo>
                  <a:cubicBezTo>
                    <a:pt x="1174433" y="777195"/>
                    <a:pt x="978027" y="1103427"/>
                    <a:pt x="947642" y="1450232"/>
                  </a:cubicBezTo>
                  <a:cubicBezTo>
                    <a:pt x="943261" y="1501476"/>
                    <a:pt x="942403" y="1553197"/>
                    <a:pt x="945261" y="1604918"/>
                  </a:cubicBezTo>
                  <a:lnTo>
                    <a:pt x="945261" y="1605013"/>
                  </a:lnTo>
                  <a:cubicBezTo>
                    <a:pt x="930593" y="1826755"/>
                    <a:pt x="867823" y="2048307"/>
                    <a:pt x="752761" y="2254142"/>
                  </a:cubicBezTo>
                  <a:cubicBezTo>
                    <a:pt x="737044" y="2253380"/>
                    <a:pt x="721328" y="2252904"/>
                    <a:pt x="705517" y="2252618"/>
                  </a:cubicBezTo>
                  <a:cubicBezTo>
                    <a:pt x="689705" y="2252332"/>
                    <a:pt x="673989" y="2252332"/>
                    <a:pt x="658273" y="2252618"/>
                  </a:cubicBezTo>
                  <a:cubicBezTo>
                    <a:pt x="422529" y="2255952"/>
                    <a:pt x="199263" y="2312244"/>
                    <a:pt x="0" y="2410447"/>
                  </a:cubicBezTo>
                  <a:cubicBezTo>
                    <a:pt x="133159" y="2323293"/>
                    <a:pt x="249079" y="2205469"/>
                    <a:pt x="336328" y="2059832"/>
                  </a:cubicBezTo>
                  <a:cubicBezTo>
                    <a:pt x="423577" y="1914195"/>
                    <a:pt x="472631" y="1756175"/>
                    <a:pt x="486537" y="1597679"/>
                  </a:cubicBezTo>
                  <a:cubicBezTo>
                    <a:pt x="491014" y="1546244"/>
                    <a:pt x="491776" y="1494809"/>
                    <a:pt x="488918" y="1443755"/>
                  </a:cubicBezTo>
                  <a:lnTo>
                    <a:pt x="488918" y="1443374"/>
                  </a:lnTo>
                  <a:cubicBezTo>
                    <a:pt x="506159" y="1183437"/>
                    <a:pt x="588835" y="930548"/>
                    <a:pt x="729996" y="710235"/>
                  </a:cubicBezTo>
                  <a:cubicBezTo>
                    <a:pt x="863060" y="502304"/>
                    <a:pt x="1048036" y="323424"/>
                    <a:pt x="1278922" y="195027"/>
                  </a:cubicBezTo>
                  <a:cubicBezTo>
                    <a:pt x="2023872" y="-219501"/>
                    <a:pt x="2963704" y="48438"/>
                    <a:pt x="3378232" y="793388"/>
                  </a:cubicBezTo>
                  <a:cubicBezTo>
                    <a:pt x="3792664" y="1538338"/>
                    <a:pt x="3524821" y="2478075"/>
                    <a:pt x="2779872" y="289260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2A8F6815-F437-50B1-743B-78AF83FD8A3D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11444FA-99E3-2B35-9580-DED02E7BCCEC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E111E75-9A02-856A-12C0-AC5E39DFEF95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7952FBAE-C05D-0E03-2E7D-3F62580DE9CB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3AD09AD-B7FE-9223-3493-1B5448A91AAA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A512266-FB66-64F4-4633-37DB1452830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8160C2BD-66C6-522D-B902-043AADF95B98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8CD75F1-412E-950B-2782-75ADAF6A8C56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BB85D64-2BAA-0D5F-AFAC-5629B18DB2F7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78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1.14954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47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313 0.55579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56" y="2777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5677 0.57824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39" y="2891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18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20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22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21161-17DF-514C-CB81-024DF5E3D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0EF5CDEA-D021-0F0B-2048-292571E57CE0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5100BDF-9567-D68F-D20E-E2CC5F0ABBB4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416FCEDF-819E-E02C-C931-A423AB23A46A}"/>
                </a:ext>
              </a:extLst>
            </p:cNvPr>
            <p:cNvSpPr/>
            <p:nvPr/>
          </p:nvSpPr>
          <p:spPr>
            <a:xfrm rot="10800000">
              <a:off x="4388264" y="381000"/>
              <a:ext cx="3497138" cy="4230671"/>
            </a:xfrm>
            <a:custGeom>
              <a:avLst/>
              <a:gdLst>
                <a:gd name="connsiteX0" fmla="*/ 3086775 w 3086972"/>
                <a:gd name="connsiteY0" fmla="*/ 2215420 h 3734474"/>
                <a:gd name="connsiteX1" fmla="*/ 1519055 w 3086972"/>
                <a:gd name="connsiteY1" fmla="*/ 3734277 h 3734474"/>
                <a:gd name="connsiteX2" fmla="*/ 198 w 3086972"/>
                <a:gd name="connsiteY2" fmla="*/ 2166461 h 3734474"/>
                <a:gd name="connsiteX3" fmla="*/ 194985 w 3086972"/>
                <a:gd name="connsiteY3" fmla="*/ 1439323 h 3734474"/>
                <a:gd name="connsiteX4" fmla="*/ 951270 w 3086972"/>
                <a:gd name="connsiteY4" fmla="*/ 1281113 h 3734474"/>
                <a:gd name="connsiteX5" fmla="*/ 457970 w 3086972"/>
                <a:gd name="connsiteY5" fmla="*/ 2173796 h 3734474"/>
                <a:gd name="connsiteX6" fmla="*/ 1526294 w 3086972"/>
                <a:gd name="connsiteY6" fmla="*/ 3276410 h 3734474"/>
                <a:gd name="connsiteX7" fmla="*/ 2629003 w 3086972"/>
                <a:gd name="connsiteY7" fmla="*/ 2208181 h 3734474"/>
                <a:gd name="connsiteX8" fmla="*/ 2164183 w 3086972"/>
                <a:gd name="connsiteY8" fmla="*/ 1300258 h 3734474"/>
                <a:gd name="connsiteX9" fmla="*/ 2033310 w 3086972"/>
                <a:gd name="connsiteY9" fmla="*/ 1221867 h 3734474"/>
                <a:gd name="connsiteX10" fmla="*/ 1566680 w 3086972"/>
                <a:gd name="connsiteY10" fmla="*/ 730187 h 3734474"/>
                <a:gd name="connsiteX11" fmla="*/ 1591540 w 3086972"/>
                <a:gd name="connsiteY11" fmla="*/ 690086 h 3734474"/>
                <a:gd name="connsiteX12" fmla="*/ 1615162 w 3086972"/>
                <a:gd name="connsiteY12" fmla="*/ 649129 h 3734474"/>
                <a:gd name="connsiteX13" fmla="*/ 1807663 w 3086972"/>
                <a:gd name="connsiteY13" fmla="*/ 0 h 3734474"/>
                <a:gd name="connsiteX14" fmla="*/ 1943108 w 3086972"/>
                <a:gd name="connsiteY14" fmla="*/ 466630 h 3734474"/>
                <a:gd name="connsiteX15" fmla="*/ 2268387 w 3086972"/>
                <a:gd name="connsiteY15" fmla="*/ 827913 h 3734474"/>
                <a:gd name="connsiteX16" fmla="*/ 2400498 w 3086972"/>
                <a:gd name="connsiteY16" fmla="*/ 906971 h 3734474"/>
                <a:gd name="connsiteX17" fmla="*/ 2915039 w 3086972"/>
                <a:gd name="connsiteY17" fmla="*/ 1482471 h 3734474"/>
                <a:gd name="connsiteX18" fmla="*/ 3086775 w 3086972"/>
                <a:gd name="connsiteY18" fmla="*/ 2215420 h 373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6972" h="3734474">
                  <a:moveTo>
                    <a:pt x="3086775" y="2215420"/>
                  </a:moveTo>
                  <a:cubicBezTo>
                    <a:pt x="3073249" y="3067812"/>
                    <a:pt x="2371447" y="3747802"/>
                    <a:pt x="1519055" y="3734277"/>
                  </a:cubicBezTo>
                  <a:cubicBezTo>
                    <a:pt x="666567" y="3720751"/>
                    <a:pt x="-13327" y="3018854"/>
                    <a:pt x="198" y="2166461"/>
                  </a:cubicBezTo>
                  <a:cubicBezTo>
                    <a:pt x="4389" y="1902333"/>
                    <a:pt x="74589" y="1654778"/>
                    <a:pt x="194985" y="1439323"/>
                  </a:cubicBezTo>
                  <a:cubicBezTo>
                    <a:pt x="456636" y="1451420"/>
                    <a:pt x="717336" y="1396460"/>
                    <a:pt x="951270" y="1281113"/>
                  </a:cubicBezTo>
                  <a:cubicBezTo>
                    <a:pt x="659233" y="1471422"/>
                    <a:pt x="463971" y="1798892"/>
                    <a:pt x="457970" y="2173796"/>
                  </a:cubicBezTo>
                  <a:cubicBezTo>
                    <a:pt x="448445" y="2773204"/>
                    <a:pt x="926790" y="3266980"/>
                    <a:pt x="1526294" y="3276410"/>
                  </a:cubicBezTo>
                  <a:cubicBezTo>
                    <a:pt x="2125702" y="3285935"/>
                    <a:pt x="2619478" y="2807589"/>
                    <a:pt x="2629003" y="2208181"/>
                  </a:cubicBezTo>
                  <a:cubicBezTo>
                    <a:pt x="2635004" y="1833277"/>
                    <a:pt x="2450124" y="1499806"/>
                    <a:pt x="2164183" y="1300258"/>
                  </a:cubicBezTo>
                  <a:cubicBezTo>
                    <a:pt x="2122654" y="1271206"/>
                    <a:pt x="2078934" y="1245013"/>
                    <a:pt x="2033310" y="1221867"/>
                  </a:cubicBezTo>
                  <a:cubicBezTo>
                    <a:pt x="1848334" y="1098328"/>
                    <a:pt x="1687552" y="932974"/>
                    <a:pt x="1566680" y="730187"/>
                  </a:cubicBezTo>
                  <a:cubicBezTo>
                    <a:pt x="1575157" y="717042"/>
                    <a:pt x="1583444" y="703612"/>
                    <a:pt x="1591540" y="690086"/>
                  </a:cubicBezTo>
                  <a:cubicBezTo>
                    <a:pt x="1599637" y="676561"/>
                    <a:pt x="1607542" y="662845"/>
                    <a:pt x="1615162" y="649129"/>
                  </a:cubicBezTo>
                  <a:cubicBezTo>
                    <a:pt x="1730224" y="443294"/>
                    <a:pt x="1792994" y="221742"/>
                    <a:pt x="1807663" y="0"/>
                  </a:cubicBezTo>
                  <a:cubicBezTo>
                    <a:pt x="1816521" y="158877"/>
                    <a:pt x="1860621" y="318230"/>
                    <a:pt x="1943108" y="466630"/>
                  </a:cubicBezTo>
                  <a:cubicBezTo>
                    <a:pt x="2025690" y="615125"/>
                    <a:pt x="2137989" y="736568"/>
                    <a:pt x="2268387" y="827913"/>
                  </a:cubicBezTo>
                  <a:cubicBezTo>
                    <a:pt x="2310678" y="857440"/>
                    <a:pt x="2354779" y="883920"/>
                    <a:pt x="2400498" y="906971"/>
                  </a:cubicBezTo>
                  <a:cubicBezTo>
                    <a:pt x="2617097" y="1051846"/>
                    <a:pt x="2794833" y="1250061"/>
                    <a:pt x="2915039" y="1482471"/>
                  </a:cubicBezTo>
                  <a:cubicBezTo>
                    <a:pt x="3028577" y="1701641"/>
                    <a:pt x="3090966" y="1951292"/>
                    <a:pt x="3086775" y="2215420"/>
                  </a:cubicBezTo>
                  <a:close/>
                </a:path>
              </a:pathLst>
            </a:custGeom>
            <a:solidFill>
              <a:srgbClr val="855713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5EF61A9-35B1-9460-1061-A94D1040C173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4D5E62A-51BA-02AB-E02E-F71BD587EC62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72034C7F-FED3-2A45-997E-C3BF94213AB0}"/>
                </a:ext>
              </a:extLst>
            </p:cNvPr>
            <p:cNvSpPr/>
            <p:nvPr/>
          </p:nvSpPr>
          <p:spPr>
            <a:xfrm rot="10800000">
              <a:off x="5581925" y="2979249"/>
              <a:ext cx="3749652" cy="3497751"/>
            </a:xfrm>
            <a:custGeom>
              <a:avLst/>
              <a:gdLst>
                <a:gd name="connsiteX0" fmla="*/ 3309871 w 3309870"/>
                <a:gd name="connsiteY0" fmla="*/ 2868418 h 3087515"/>
                <a:gd name="connsiteX1" fmla="*/ 2837240 w 3309870"/>
                <a:gd name="connsiteY1" fmla="*/ 2752023 h 3087515"/>
                <a:gd name="connsiteX2" fmla="*/ 2361086 w 3309870"/>
                <a:gd name="connsiteY2" fmla="*/ 2853559 h 3087515"/>
                <a:gd name="connsiteX3" fmla="*/ 2228212 w 3309870"/>
                <a:gd name="connsiteY3" fmla="*/ 2927473 h 3087515"/>
                <a:gd name="connsiteX4" fmla="*/ 2227831 w 3309870"/>
                <a:gd name="connsiteY4" fmla="*/ 2927664 h 3087515"/>
                <a:gd name="connsiteX5" fmla="*/ 1471546 w 3309870"/>
                <a:gd name="connsiteY5" fmla="*/ 3085874 h 3087515"/>
                <a:gd name="connsiteX6" fmla="*/ 750980 w 3309870"/>
                <a:gd name="connsiteY6" fmla="*/ 2868133 h 3087515"/>
                <a:gd name="connsiteX7" fmla="*/ 219485 w 3309870"/>
                <a:gd name="connsiteY7" fmla="*/ 750915 h 3087515"/>
                <a:gd name="connsiteX8" fmla="*/ 2336606 w 3309870"/>
                <a:gd name="connsiteY8" fmla="*/ 219420 h 3087515"/>
                <a:gd name="connsiteX9" fmla="*/ 2868959 w 3309870"/>
                <a:gd name="connsiteY9" fmla="*/ 751773 h 3087515"/>
                <a:gd name="connsiteX10" fmla="*/ 2627881 w 3309870"/>
                <a:gd name="connsiteY10" fmla="*/ 1484912 h 3087515"/>
                <a:gd name="connsiteX11" fmla="*/ 2101434 w 3309870"/>
                <a:gd name="connsiteY11" fmla="*/ 612327 h 3087515"/>
                <a:gd name="connsiteX12" fmla="*/ 612296 w 3309870"/>
                <a:gd name="connsiteY12" fmla="*/ 986088 h 3087515"/>
                <a:gd name="connsiteX13" fmla="*/ 986152 w 3309870"/>
                <a:gd name="connsiteY13" fmla="*/ 2475226 h 3087515"/>
                <a:gd name="connsiteX14" fmla="*/ 2003993 w 3309870"/>
                <a:gd name="connsiteY14" fmla="*/ 2527042 h 3087515"/>
                <a:gd name="connsiteX15" fmla="*/ 2138963 w 3309870"/>
                <a:gd name="connsiteY15" fmla="*/ 2451985 h 3087515"/>
                <a:gd name="connsiteX16" fmla="*/ 2797235 w 3309870"/>
                <a:gd name="connsiteY16" fmla="*/ 2294156 h 3087515"/>
                <a:gd name="connsiteX17" fmla="*/ 2819619 w 3309870"/>
                <a:gd name="connsiteY17" fmla="*/ 2335875 h 3087515"/>
                <a:gd name="connsiteX18" fmla="*/ 2843241 w 3309870"/>
                <a:gd name="connsiteY18" fmla="*/ 2376738 h 3087515"/>
                <a:gd name="connsiteX19" fmla="*/ 3309871 w 3309870"/>
                <a:gd name="connsiteY19" fmla="*/ 2868418 h 308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309870" h="3087515">
                  <a:moveTo>
                    <a:pt x="3309871" y="2868418"/>
                  </a:moveTo>
                  <a:cubicBezTo>
                    <a:pt x="3167663" y="2796409"/>
                    <a:pt x="3007357" y="2754690"/>
                    <a:pt x="2837240" y="2752023"/>
                  </a:cubicBezTo>
                  <a:cubicBezTo>
                    <a:pt x="2667124" y="2749356"/>
                    <a:pt x="2505485" y="2785932"/>
                    <a:pt x="2361086" y="2853559"/>
                  </a:cubicBezTo>
                  <a:cubicBezTo>
                    <a:pt x="2314985" y="2874991"/>
                    <a:pt x="2270598" y="2899660"/>
                    <a:pt x="2228212" y="2927473"/>
                  </a:cubicBezTo>
                  <a:cubicBezTo>
                    <a:pt x="2228117" y="2927568"/>
                    <a:pt x="2227926" y="2927664"/>
                    <a:pt x="2227831" y="2927664"/>
                  </a:cubicBezTo>
                  <a:cubicBezTo>
                    <a:pt x="1993897" y="3043012"/>
                    <a:pt x="1733198" y="3097971"/>
                    <a:pt x="1471546" y="3085874"/>
                  </a:cubicBezTo>
                  <a:cubicBezTo>
                    <a:pt x="1224944" y="3074634"/>
                    <a:pt x="977579" y="3003864"/>
                    <a:pt x="750980" y="2868133"/>
                  </a:cubicBezTo>
                  <a:cubicBezTo>
                    <a:pt x="19460" y="2430173"/>
                    <a:pt x="-218475" y="1482340"/>
                    <a:pt x="219485" y="750915"/>
                  </a:cubicBezTo>
                  <a:cubicBezTo>
                    <a:pt x="657349" y="19491"/>
                    <a:pt x="1605182" y="-218444"/>
                    <a:pt x="2336606" y="219420"/>
                  </a:cubicBezTo>
                  <a:cubicBezTo>
                    <a:pt x="2563206" y="355152"/>
                    <a:pt x="2742467" y="539746"/>
                    <a:pt x="2868959" y="751773"/>
                  </a:cubicBezTo>
                  <a:cubicBezTo>
                    <a:pt x="2727798" y="972086"/>
                    <a:pt x="2645121" y="1224975"/>
                    <a:pt x="2627881" y="1484912"/>
                  </a:cubicBezTo>
                  <a:cubicBezTo>
                    <a:pt x="2608736" y="1137059"/>
                    <a:pt x="2422808" y="804636"/>
                    <a:pt x="2101434" y="612327"/>
                  </a:cubicBezTo>
                  <a:cubicBezTo>
                    <a:pt x="1586989" y="304288"/>
                    <a:pt x="920239" y="471738"/>
                    <a:pt x="612296" y="986088"/>
                  </a:cubicBezTo>
                  <a:cubicBezTo>
                    <a:pt x="304352" y="1500533"/>
                    <a:pt x="471707" y="2167283"/>
                    <a:pt x="986152" y="2475226"/>
                  </a:cubicBezTo>
                  <a:cubicBezTo>
                    <a:pt x="1307525" y="2667631"/>
                    <a:pt x="1688335" y="2674489"/>
                    <a:pt x="2003993" y="2527042"/>
                  </a:cubicBezTo>
                  <a:cubicBezTo>
                    <a:pt x="2050571" y="2505325"/>
                    <a:pt x="2095719" y="2480275"/>
                    <a:pt x="2138963" y="2451985"/>
                  </a:cubicBezTo>
                  <a:cubicBezTo>
                    <a:pt x="2338226" y="2353783"/>
                    <a:pt x="2561492" y="2297490"/>
                    <a:pt x="2797235" y="2294156"/>
                  </a:cubicBezTo>
                  <a:cubicBezTo>
                    <a:pt x="2804475" y="2308158"/>
                    <a:pt x="2811904" y="2322064"/>
                    <a:pt x="2819619" y="2335875"/>
                  </a:cubicBezTo>
                  <a:cubicBezTo>
                    <a:pt x="2827334" y="2349687"/>
                    <a:pt x="2835145" y="2363308"/>
                    <a:pt x="2843241" y="2376738"/>
                  </a:cubicBezTo>
                  <a:cubicBezTo>
                    <a:pt x="2964113" y="2579525"/>
                    <a:pt x="3124895" y="2744879"/>
                    <a:pt x="3309871" y="2868418"/>
                  </a:cubicBezTo>
                  <a:close/>
                </a:path>
              </a:pathLst>
            </a:custGeom>
            <a:solidFill>
              <a:srgbClr val="517283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791D8F8-BE29-4651-F4A7-53A357B276D8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90D6EAE-70F5-3899-766B-E21049A75E2C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408E43F-C131-977E-0229-95B95C0A54DE}"/>
                </a:ext>
              </a:extLst>
            </p:cNvPr>
            <p:cNvSpPr/>
            <p:nvPr/>
          </p:nvSpPr>
          <p:spPr>
            <a:xfrm rot="10800000">
              <a:off x="2860423" y="2932226"/>
              <a:ext cx="4047989" cy="3497717"/>
            </a:xfrm>
            <a:custGeom>
              <a:avLst/>
              <a:gdLst>
                <a:gd name="connsiteX0" fmla="*/ 2779872 w 3573216"/>
                <a:gd name="connsiteY0" fmla="*/ 2892603 h 3087484"/>
                <a:gd name="connsiteX1" fmla="*/ 2052637 w 3573216"/>
                <a:gd name="connsiteY1" fmla="*/ 3087484 h 3087484"/>
                <a:gd name="connsiteX2" fmla="*/ 1538097 w 3573216"/>
                <a:gd name="connsiteY2" fmla="*/ 2511984 h 3087484"/>
                <a:gd name="connsiteX3" fmla="*/ 2557272 w 3573216"/>
                <a:gd name="connsiteY3" fmla="*/ 2492458 h 3087484"/>
                <a:gd name="connsiteX4" fmla="*/ 2978087 w 3573216"/>
                <a:gd name="connsiteY4" fmla="*/ 1015987 h 3087484"/>
                <a:gd name="connsiteX5" fmla="*/ 1501521 w 3573216"/>
                <a:gd name="connsiteY5" fmla="*/ 595173 h 3087484"/>
                <a:gd name="connsiteX6" fmla="*/ 947642 w 3573216"/>
                <a:gd name="connsiteY6" fmla="*/ 1450232 h 3087484"/>
                <a:gd name="connsiteX7" fmla="*/ 945261 w 3573216"/>
                <a:gd name="connsiteY7" fmla="*/ 1604918 h 3087484"/>
                <a:gd name="connsiteX8" fmla="*/ 945261 w 3573216"/>
                <a:gd name="connsiteY8" fmla="*/ 1605013 h 3087484"/>
                <a:gd name="connsiteX9" fmla="*/ 752761 w 3573216"/>
                <a:gd name="connsiteY9" fmla="*/ 2254142 h 3087484"/>
                <a:gd name="connsiteX10" fmla="*/ 705517 w 3573216"/>
                <a:gd name="connsiteY10" fmla="*/ 2252618 h 3087484"/>
                <a:gd name="connsiteX11" fmla="*/ 658273 w 3573216"/>
                <a:gd name="connsiteY11" fmla="*/ 2252618 h 3087484"/>
                <a:gd name="connsiteX12" fmla="*/ 0 w 3573216"/>
                <a:gd name="connsiteY12" fmla="*/ 2410447 h 3087484"/>
                <a:gd name="connsiteX13" fmla="*/ 336328 w 3573216"/>
                <a:gd name="connsiteY13" fmla="*/ 2059832 h 3087484"/>
                <a:gd name="connsiteX14" fmla="*/ 486537 w 3573216"/>
                <a:gd name="connsiteY14" fmla="*/ 1597679 h 3087484"/>
                <a:gd name="connsiteX15" fmla="*/ 488918 w 3573216"/>
                <a:gd name="connsiteY15" fmla="*/ 1443755 h 3087484"/>
                <a:gd name="connsiteX16" fmla="*/ 488918 w 3573216"/>
                <a:gd name="connsiteY16" fmla="*/ 1443374 h 3087484"/>
                <a:gd name="connsiteX17" fmla="*/ 729996 w 3573216"/>
                <a:gd name="connsiteY17" fmla="*/ 710235 h 3087484"/>
                <a:gd name="connsiteX18" fmla="*/ 1278922 w 3573216"/>
                <a:gd name="connsiteY18" fmla="*/ 195027 h 3087484"/>
                <a:gd name="connsiteX19" fmla="*/ 3378232 w 3573216"/>
                <a:gd name="connsiteY19" fmla="*/ 793388 h 3087484"/>
                <a:gd name="connsiteX20" fmla="*/ 2779872 w 3573216"/>
                <a:gd name="connsiteY20" fmla="*/ 2892603 h 308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73216" h="3087484">
                  <a:moveTo>
                    <a:pt x="2779872" y="2892603"/>
                  </a:moveTo>
                  <a:cubicBezTo>
                    <a:pt x="2548985" y="3021000"/>
                    <a:pt x="2299526" y="3084055"/>
                    <a:pt x="2052637" y="3087484"/>
                  </a:cubicBezTo>
                  <a:cubicBezTo>
                    <a:pt x="1932432" y="2855074"/>
                    <a:pt x="1754695" y="2656859"/>
                    <a:pt x="1538097" y="2511984"/>
                  </a:cubicBezTo>
                  <a:cubicBezTo>
                    <a:pt x="1848898" y="2669432"/>
                    <a:pt x="2229898" y="2674671"/>
                    <a:pt x="2557272" y="2492458"/>
                  </a:cubicBezTo>
                  <a:cubicBezTo>
                    <a:pt x="3081147" y="2200993"/>
                    <a:pt x="3269552" y="1539862"/>
                    <a:pt x="2978087" y="1015987"/>
                  </a:cubicBezTo>
                  <a:cubicBezTo>
                    <a:pt x="2686526" y="492017"/>
                    <a:pt x="2025491" y="303612"/>
                    <a:pt x="1501521" y="595173"/>
                  </a:cubicBezTo>
                  <a:cubicBezTo>
                    <a:pt x="1174433" y="777195"/>
                    <a:pt x="978027" y="1103427"/>
                    <a:pt x="947642" y="1450232"/>
                  </a:cubicBezTo>
                  <a:cubicBezTo>
                    <a:pt x="943261" y="1501476"/>
                    <a:pt x="942403" y="1553197"/>
                    <a:pt x="945261" y="1604918"/>
                  </a:cubicBezTo>
                  <a:lnTo>
                    <a:pt x="945261" y="1605013"/>
                  </a:lnTo>
                  <a:cubicBezTo>
                    <a:pt x="930593" y="1826755"/>
                    <a:pt x="867823" y="2048307"/>
                    <a:pt x="752761" y="2254142"/>
                  </a:cubicBezTo>
                  <a:cubicBezTo>
                    <a:pt x="737044" y="2253380"/>
                    <a:pt x="721328" y="2252904"/>
                    <a:pt x="705517" y="2252618"/>
                  </a:cubicBezTo>
                  <a:cubicBezTo>
                    <a:pt x="689705" y="2252332"/>
                    <a:pt x="673989" y="2252332"/>
                    <a:pt x="658273" y="2252618"/>
                  </a:cubicBezTo>
                  <a:cubicBezTo>
                    <a:pt x="422529" y="2255952"/>
                    <a:pt x="199263" y="2312244"/>
                    <a:pt x="0" y="2410447"/>
                  </a:cubicBezTo>
                  <a:cubicBezTo>
                    <a:pt x="133159" y="2323293"/>
                    <a:pt x="249079" y="2205469"/>
                    <a:pt x="336328" y="2059832"/>
                  </a:cubicBezTo>
                  <a:cubicBezTo>
                    <a:pt x="423577" y="1914195"/>
                    <a:pt x="472631" y="1756175"/>
                    <a:pt x="486537" y="1597679"/>
                  </a:cubicBezTo>
                  <a:cubicBezTo>
                    <a:pt x="491014" y="1546244"/>
                    <a:pt x="491776" y="1494809"/>
                    <a:pt x="488918" y="1443755"/>
                  </a:cubicBezTo>
                  <a:lnTo>
                    <a:pt x="488918" y="1443374"/>
                  </a:lnTo>
                  <a:cubicBezTo>
                    <a:pt x="506159" y="1183437"/>
                    <a:pt x="588835" y="930548"/>
                    <a:pt x="729996" y="710235"/>
                  </a:cubicBezTo>
                  <a:cubicBezTo>
                    <a:pt x="863060" y="502304"/>
                    <a:pt x="1048036" y="323424"/>
                    <a:pt x="1278922" y="195027"/>
                  </a:cubicBezTo>
                  <a:cubicBezTo>
                    <a:pt x="2023872" y="-219501"/>
                    <a:pt x="2963704" y="48438"/>
                    <a:pt x="3378232" y="793388"/>
                  </a:cubicBezTo>
                  <a:cubicBezTo>
                    <a:pt x="3792664" y="1538338"/>
                    <a:pt x="3524821" y="2478075"/>
                    <a:pt x="2779872" y="2892603"/>
                  </a:cubicBezTo>
                  <a:close/>
                </a:path>
              </a:pathLst>
            </a:custGeom>
            <a:solidFill>
              <a:srgbClr val="747144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06D4C6ED-72C0-4448-93E5-26693D138078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500C28C-BC12-1131-E8A4-8DCE7A8171F0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1CF8E3A-9AD6-4CB2-2570-FFA0F1901BCA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50A5DE2F-3350-29A3-0CB7-95E3992842A8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C8A78AB-3092-EDA8-E667-438D277F3556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28AA764-C9C7-2DA9-5127-937E571A946E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95040791-191F-E28C-92D4-0027C3D513AB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C0BF7F0-3CB0-6D30-E752-79B59EF21A03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BFF9D40-8733-D3E7-4EB5-9E53D219AC86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0205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1.14954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47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313 0.55579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56" y="2777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5677 0.57824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39" y="2891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18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20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22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8DABE64-D18F-EDB6-D719-6AC37657574F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2C85720-0BDF-37BF-728A-4114D1DADBC1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6828B92-768F-E19A-7B2C-12B94D063FF4}"/>
                </a:ext>
              </a:extLst>
            </p:cNvPr>
            <p:cNvSpPr/>
            <p:nvPr/>
          </p:nvSpPr>
          <p:spPr>
            <a:xfrm>
              <a:off x="4721087" y="2832660"/>
              <a:ext cx="2665286" cy="3530041"/>
            </a:xfrm>
            <a:custGeom>
              <a:avLst/>
              <a:gdLst>
                <a:gd name="connsiteX0" fmla="*/ 3086525 w 3087048"/>
                <a:gd name="connsiteY0" fmla="*/ 2584704 h 4088645"/>
                <a:gd name="connsiteX1" fmla="*/ 1503946 w 3087048"/>
                <a:gd name="connsiteY1" fmla="*/ 4088130 h 4088645"/>
                <a:gd name="connsiteX2" fmla="*/ 520 w 3087048"/>
                <a:gd name="connsiteY2" fmla="*/ 2505456 h 4088645"/>
                <a:gd name="connsiteX3" fmla="*/ 50240 w 3087048"/>
                <a:gd name="connsiteY3" fmla="*/ 2153126 h 4088645"/>
                <a:gd name="connsiteX4" fmla="*/ 746708 w 3087048"/>
                <a:gd name="connsiteY4" fmla="*/ 1807750 h 4088645"/>
                <a:gd name="connsiteX5" fmla="*/ 458196 w 3087048"/>
                <a:gd name="connsiteY5" fmla="*/ 2517267 h 4088645"/>
                <a:gd name="connsiteX6" fmla="*/ 1515662 w 3087048"/>
                <a:gd name="connsiteY6" fmla="*/ 3630358 h 4088645"/>
                <a:gd name="connsiteX7" fmla="*/ 2628849 w 3087048"/>
                <a:gd name="connsiteY7" fmla="*/ 2572988 h 4088645"/>
                <a:gd name="connsiteX8" fmla="*/ 2377579 w 3087048"/>
                <a:gd name="connsiteY8" fmla="*/ 1850136 h 4088645"/>
                <a:gd name="connsiteX9" fmla="*/ 2280519 w 3087048"/>
                <a:gd name="connsiteY9" fmla="*/ 1748028 h 4088645"/>
                <a:gd name="connsiteX10" fmla="*/ 1935524 w 3087048"/>
                <a:gd name="connsiteY10" fmla="*/ 1051846 h 4088645"/>
                <a:gd name="connsiteX11" fmla="*/ 1903901 w 3087048"/>
                <a:gd name="connsiteY11" fmla="*/ 697421 h 4088645"/>
                <a:gd name="connsiteX12" fmla="*/ 1953621 w 3087048"/>
                <a:gd name="connsiteY12" fmla="*/ 345091 h 4088645"/>
                <a:gd name="connsiteX13" fmla="*/ 2649803 w 3087048"/>
                <a:gd name="connsiteY13" fmla="*/ 0 h 4088645"/>
                <a:gd name="connsiteX14" fmla="*/ 2361577 w 3087048"/>
                <a:gd name="connsiteY14" fmla="*/ 709136 h 4088645"/>
                <a:gd name="connsiteX15" fmla="*/ 2613227 w 3087048"/>
                <a:gd name="connsiteY15" fmla="*/ 1432465 h 4088645"/>
                <a:gd name="connsiteX16" fmla="*/ 2709525 w 3087048"/>
                <a:gd name="connsiteY16" fmla="*/ 1533811 h 4088645"/>
                <a:gd name="connsiteX17" fmla="*/ 3054902 w 3087048"/>
                <a:gd name="connsiteY17" fmla="*/ 2230279 h 4088645"/>
                <a:gd name="connsiteX18" fmla="*/ 3086525 w 3087048"/>
                <a:gd name="connsiteY18" fmla="*/ 2584704 h 4088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7048" h="4088645">
                  <a:moveTo>
                    <a:pt x="3086525" y="2584704"/>
                  </a:moveTo>
                  <a:cubicBezTo>
                    <a:pt x="3064617" y="3436906"/>
                    <a:pt x="2356148" y="4109943"/>
                    <a:pt x="1503946" y="4088130"/>
                  </a:cubicBezTo>
                  <a:cubicBezTo>
                    <a:pt x="651744" y="4066223"/>
                    <a:pt x="-21388" y="3357753"/>
                    <a:pt x="520" y="2505456"/>
                  </a:cubicBezTo>
                  <a:cubicBezTo>
                    <a:pt x="3663" y="2383917"/>
                    <a:pt x="20713" y="2265902"/>
                    <a:pt x="50240" y="2153126"/>
                  </a:cubicBezTo>
                  <a:cubicBezTo>
                    <a:pt x="312559" y="2098739"/>
                    <a:pt x="551065" y="1977581"/>
                    <a:pt x="746708" y="1807750"/>
                  </a:cubicBezTo>
                  <a:cubicBezTo>
                    <a:pt x="573639" y="1994535"/>
                    <a:pt x="465245" y="2242661"/>
                    <a:pt x="458196" y="2517267"/>
                  </a:cubicBezTo>
                  <a:cubicBezTo>
                    <a:pt x="442861" y="3116580"/>
                    <a:pt x="916349" y="3615023"/>
                    <a:pt x="1515662" y="3630358"/>
                  </a:cubicBezTo>
                  <a:cubicBezTo>
                    <a:pt x="2115070" y="3645789"/>
                    <a:pt x="2613418" y="3172302"/>
                    <a:pt x="2628849" y="2572988"/>
                  </a:cubicBezTo>
                  <a:cubicBezTo>
                    <a:pt x="2635897" y="2298668"/>
                    <a:pt x="2540457" y="2045494"/>
                    <a:pt x="2377579" y="1850136"/>
                  </a:cubicBezTo>
                  <a:cubicBezTo>
                    <a:pt x="2347480" y="1814036"/>
                    <a:pt x="2315095" y="1779842"/>
                    <a:pt x="2280519" y="1748028"/>
                  </a:cubicBezTo>
                  <a:cubicBezTo>
                    <a:pt x="2110974" y="1552480"/>
                    <a:pt x="1989911" y="1314069"/>
                    <a:pt x="1935524" y="1051846"/>
                  </a:cubicBezTo>
                  <a:cubicBezTo>
                    <a:pt x="1911807" y="937736"/>
                    <a:pt x="1900757" y="819055"/>
                    <a:pt x="1903901" y="697421"/>
                  </a:cubicBezTo>
                  <a:cubicBezTo>
                    <a:pt x="1907044" y="575881"/>
                    <a:pt x="1924094" y="457867"/>
                    <a:pt x="1953621" y="345091"/>
                  </a:cubicBezTo>
                  <a:cubicBezTo>
                    <a:pt x="2215844" y="290703"/>
                    <a:pt x="2454255" y="169640"/>
                    <a:pt x="2649803" y="0"/>
                  </a:cubicBezTo>
                  <a:cubicBezTo>
                    <a:pt x="2476925" y="186785"/>
                    <a:pt x="2368626" y="434816"/>
                    <a:pt x="2361577" y="709136"/>
                  </a:cubicBezTo>
                  <a:cubicBezTo>
                    <a:pt x="2354528" y="983647"/>
                    <a:pt x="2450064" y="1237012"/>
                    <a:pt x="2613227" y="1432465"/>
                  </a:cubicBezTo>
                  <a:cubicBezTo>
                    <a:pt x="2643136" y="1468279"/>
                    <a:pt x="2675331" y="1502188"/>
                    <a:pt x="2709525" y="1533811"/>
                  </a:cubicBezTo>
                  <a:cubicBezTo>
                    <a:pt x="2879356" y="1729454"/>
                    <a:pt x="3000514" y="1967960"/>
                    <a:pt x="3054902" y="2230279"/>
                  </a:cubicBezTo>
                  <a:cubicBezTo>
                    <a:pt x="3078619" y="2344388"/>
                    <a:pt x="3089668" y="2463070"/>
                    <a:pt x="3086525" y="2584704"/>
                  </a:cubicBezTo>
                  <a:close/>
                </a:path>
              </a:pathLst>
            </a:custGeom>
            <a:solidFill>
              <a:srgbClr val="855713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C1AF81C-C432-CA75-9B3B-FAB5B57DDA1C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6DA0E6BF-4A14-BB77-B712-BECFF7B2792B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0CF0F38-8DC7-0113-7793-37AD4035232A}"/>
                </a:ext>
              </a:extLst>
            </p:cNvPr>
            <p:cNvSpPr/>
            <p:nvPr/>
          </p:nvSpPr>
          <p:spPr>
            <a:xfrm>
              <a:off x="3159993" y="2054087"/>
              <a:ext cx="3530041" cy="2665286"/>
            </a:xfrm>
            <a:custGeom>
              <a:avLst/>
              <a:gdLst>
                <a:gd name="connsiteX0" fmla="*/ 4088646 w 4088645"/>
                <a:gd name="connsiteY0" fmla="*/ 2649803 h 3087048"/>
                <a:gd name="connsiteX1" fmla="*/ 3379509 w 4088645"/>
                <a:gd name="connsiteY1" fmla="*/ 2361577 h 3087048"/>
                <a:gd name="connsiteX2" fmla="*/ 2656181 w 4088645"/>
                <a:gd name="connsiteY2" fmla="*/ 2613227 h 3087048"/>
                <a:gd name="connsiteX3" fmla="*/ 2554835 w 4088645"/>
                <a:gd name="connsiteY3" fmla="*/ 2709525 h 3087048"/>
                <a:gd name="connsiteX4" fmla="*/ 1858367 w 4088645"/>
                <a:gd name="connsiteY4" fmla="*/ 3054902 h 3087048"/>
                <a:gd name="connsiteX5" fmla="*/ 1503942 w 4088645"/>
                <a:gd name="connsiteY5" fmla="*/ 3086525 h 3087048"/>
                <a:gd name="connsiteX6" fmla="*/ 516 w 4088645"/>
                <a:gd name="connsiteY6" fmla="*/ 1503946 h 3087048"/>
                <a:gd name="connsiteX7" fmla="*/ 1583190 w 4088645"/>
                <a:gd name="connsiteY7" fmla="*/ 520 h 3087048"/>
                <a:gd name="connsiteX8" fmla="*/ 1935519 w 4088645"/>
                <a:gd name="connsiteY8" fmla="*/ 50240 h 3087048"/>
                <a:gd name="connsiteX9" fmla="*/ 2280896 w 4088645"/>
                <a:gd name="connsiteY9" fmla="*/ 746708 h 3087048"/>
                <a:gd name="connsiteX10" fmla="*/ 1571379 w 4088645"/>
                <a:gd name="connsiteY10" fmla="*/ 458196 h 3087048"/>
                <a:gd name="connsiteX11" fmla="*/ 458287 w 4088645"/>
                <a:gd name="connsiteY11" fmla="*/ 1515662 h 3087048"/>
                <a:gd name="connsiteX12" fmla="*/ 1515657 w 4088645"/>
                <a:gd name="connsiteY12" fmla="*/ 2628849 h 3087048"/>
                <a:gd name="connsiteX13" fmla="*/ 2238224 w 4088645"/>
                <a:gd name="connsiteY13" fmla="*/ 2377865 h 3087048"/>
                <a:gd name="connsiteX14" fmla="*/ 2340999 w 4088645"/>
                <a:gd name="connsiteY14" fmla="*/ 2280138 h 3087048"/>
                <a:gd name="connsiteX15" fmla="*/ 3036895 w 4088645"/>
                <a:gd name="connsiteY15" fmla="*/ 1935524 h 3087048"/>
                <a:gd name="connsiteX16" fmla="*/ 3391225 w 4088645"/>
                <a:gd name="connsiteY16" fmla="*/ 1903901 h 3087048"/>
                <a:gd name="connsiteX17" fmla="*/ 3743650 w 4088645"/>
                <a:gd name="connsiteY17" fmla="*/ 1953621 h 3087048"/>
                <a:gd name="connsiteX18" fmla="*/ 4088646 w 4088645"/>
                <a:gd name="connsiteY18" fmla="*/ 2649803 h 3087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88645" h="3087048">
                  <a:moveTo>
                    <a:pt x="4088646" y="2649803"/>
                  </a:moveTo>
                  <a:cubicBezTo>
                    <a:pt x="3901861" y="2476925"/>
                    <a:pt x="3653925" y="2368626"/>
                    <a:pt x="3379509" y="2361577"/>
                  </a:cubicBezTo>
                  <a:cubicBezTo>
                    <a:pt x="3104999" y="2354528"/>
                    <a:pt x="2851634" y="2450064"/>
                    <a:pt x="2656181" y="2613227"/>
                  </a:cubicBezTo>
                  <a:cubicBezTo>
                    <a:pt x="2620367" y="2643136"/>
                    <a:pt x="2586458" y="2675331"/>
                    <a:pt x="2554835" y="2709525"/>
                  </a:cubicBezTo>
                  <a:cubicBezTo>
                    <a:pt x="2359191" y="2879356"/>
                    <a:pt x="2120685" y="3000514"/>
                    <a:pt x="1858367" y="3054902"/>
                  </a:cubicBezTo>
                  <a:cubicBezTo>
                    <a:pt x="1744162" y="3078619"/>
                    <a:pt x="1625576" y="3089668"/>
                    <a:pt x="1503942" y="3086525"/>
                  </a:cubicBezTo>
                  <a:cubicBezTo>
                    <a:pt x="651740" y="3064617"/>
                    <a:pt x="-21297" y="2356148"/>
                    <a:pt x="516" y="1503946"/>
                  </a:cubicBezTo>
                  <a:cubicBezTo>
                    <a:pt x="22423" y="651744"/>
                    <a:pt x="730988" y="-21388"/>
                    <a:pt x="1583190" y="520"/>
                  </a:cubicBezTo>
                  <a:cubicBezTo>
                    <a:pt x="1704824" y="3663"/>
                    <a:pt x="1822743" y="20713"/>
                    <a:pt x="1935519" y="50240"/>
                  </a:cubicBezTo>
                  <a:cubicBezTo>
                    <a:pt x="1989907" y="312559"/>
                    <a:pt x="2111065" y="551065"/>
                    <a:pt x="2280896" y="746708"/>
                  </a:cubicBezTo>
                  <a:cubicBezTo>
                    <a:pt x="2094111" y="573639"/>
                    <a:pt x="1845984" y="465245"/>
                    <a:pt x="1571379" y="458196"/>
                  </a:cubicBezTo>
                  <a:cubicBezTo>
                    <a:pt x="972066" y="442861"/>
                    <a:pt x="473622" y="916349"/>
                    <a:pt x="458287" y="1515662"/>
                  </a:cubicBezTo>
                  <a:cubicBezTo>
                    <a:pt x="442857" y="2115070"/>
                    <a:pt x="916344" y="2613418"/>
                    <a:pt x="1515657" y="2628849"/>
                  </a:cubicBezTo>
                  <a:cubicBezTo>
                    <a:pt x="1789787" y="2635897"/>
                    <a:pt x="2042866" y="2540647"/>
                    <a:pt x="2238224" y="2377865"/>
                  </a:cubicBezTo>
                  <a:cubicBezTo>
                    <a:pt x="2274609" y="2347575"/>
                    <a:pt x="2308899" y="2314905"/>
                    <a:pt x="2340999" y="2280138"/>
                  </a:cubicBezTo>
                  <a:cubicBezTo>
                    <a:pt x="2536547" y="2110784"/>
                    <a:pt x="2774862" y="1989816"/>
                    <a:pt x="3036895" y="1935524"/>
                  </a:cubicBezTo>
                  <a:cubicBezTo>
                    <a:pt x="3151005" y="1911807"/>
                    <a:pt x="3269686" y="1900757"/>
                    <a:pt x="3391225" y="1903901"/>
                  </a:cubicBezTo>
                  <a:cubicBezTo>
                    <a:pt x="3512859" y="1907044"/>
                    <a:pt x="3630874" y="1924094"/>
                    <a:pt x="3743650" y="1953621"/>
                  </a:cubicBezTo>
                  <a:cubicBezTo>
                    <a:pt x="3798038" y="2215844"/>
                    <a:pt x="3919101" y="2454255"/>
                    <a:pt x="4088646" y="2649803"/>
                  </a:cubicBezTo>
                  <a:close/>
                </a:path>
              </a:pathLst>
            </a:custGeom>
            <a:solidFill>
              <a:srgbClr val="517283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A7C166F-6510-DD09-DED5-3B9F68D0097F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4A553BC-1B28-4811-C91B-CBAAB170B6F8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33D2F16-F2F9-2CC6-9209-09B3059958D9}"/>
                </a:ext>
              </a:extLst>
            </p:cNvPr>
            <p:cNvSpPr/>
            <p:nvPr/>
          </p:nvSpPr>
          <p:spPr>
            <a:xfrm>
              <a:off x="4803320" y="492993"/>
              <a:ext cx="2665287" cy="3529712"/>
            </a:xfrm>
            <a:custGeom>
              <a:avLst/>
              <a:gdLst>
                <a:gd name="connsiteX0" fmla="*/ 3086529 w 3087049"/>
                <a:gd name="connsiteY0" fmla="*/ 1583190 h 4088264"/>
                <a:gd name="connsiteX1" fmla="*/ 3036808 w 3087049"/>
                <a:gd name="connsiteY1" fmla="*/ 1935519 h 4088264"/>
                <a:gd name="connsiteX2" fmla="*/ 2340341 w 3087049"/>
                <a:gd name="connsiteY2" fmla="*/ 2280896 h 4088264"/>
                <a:gd name="connsiteX3" fmla="*/ 2628853 w 3087049"/>
                <a:gd name="connsiteY3" fmla="*/ 1571379 h 4088264"/>
                <a:gd name="connsiteX4" fmla="*/ 1571387 w 3087049"/>
                <a:gd name="connsiteY4" fmla="*/ 458287 h 4088264"/>
                <a:gd name="connsiteX5" fmla="*/ 458296 w 3087049"/>
                <a:gd name="connsiteY5" fmla="*/ 1515657 h 4088264"/>
                <a:gd name="connsiteX6" fmla="*/ 709946 w 3087049"/>
                <a:gd name="connsiteY6" fmla="*/ 2238986 h 4088264"/>
                <a:gd name="connsiteX7" fmla="*/ 806625 w 3087049"/>
                <a:gd name="connsiteY7" fmla="*/ 2340713 h 4088264"/>
                <a:gd name="connsiteX8" fmla="*/ 1151621 w 3087049"/>
                <a:gd name="connsiteY8" fmla="*/ 3036895 h 4088264"/>
                <a:gd name="connsiteX9" fmla="*/ 1183243 w 3087049"/>
                <a:gd name="connsiteY9" fmla="*/ 3391225 h 4088264"/>
                <a:gd name="connsiteX10" fmla="*/ 1133523 w 3087049"/>
                <a:gd name="connsiteY10" fmla="*/ 3743650 h 4088264"/>
                <a:gd name="connsiteX11" fmla="*/ 437626 w 3087049"/>
                <a:gd name="connsiteY11" fmla="*/ 4088265 h 4088264"/>
                <a:gd name="connsiteX12" fmla="*/ 725472 w 3087049"/>
                <a:gd name="connsiteY12" fmla="*/ 3379509 h 4088264"/>
                <a:gd name="connsiteX13" fmla="*/ 473821 w 3087049"/>
                <a:gd name="connsiteY13" fmla="*/ 2656181 h 4088264"/>
                <a:gd name="connsiteX14" fmla="*/ 377524 w 3087049"/>
                <a:gd name="connsiteY14" fmla="*/ 2554835 h 4088264"/>
                <a:gd name="connsiteX15" fmla="*/ 32147 w 3087049"/>
                <a:gd name="connsiteY15" fmla="*/ 1858367 h 4088264"/>
                <a:gd name="connsiteX16" fmla="*/ 524 w 3087049"/>
                <a:gd name="connsiteY16" fmla="*/ 1503942 h 4088264"/>
                <a:gd name="connsiteX17" fmla="*/ 1583103 w 3087049"/>
                <a:gd name="connsiteY17" fmla="*/ 516 h 4088264"/>
                <a:gd name="connsiteX18" fmla="*/ 3086529 w 3087049"/>
                <a:gd name="connsiteY18" fmla="*/ 1583190 h 408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7049" h="4088264">
                  <a:moveTo>
                    <a:pt x="3086529" y="1583190"/>
                  </a:moveTo>
                  <a:cubicBezTo>
                    <a:pt x="3083386" y="1704824"/>
                    <a:pt x="3066336" y="1822743"/>
                    <a:pt x="3036808" y="1935519"/>
                  </a:cubicBezTo>
                  <a:cubicBezTo>
                    <a:pt x="2774490" y="1989907"/>
                    <a:pt x="2535984" y="2111065"/>
                    <a:pt x="2340341" y="2280896"/>
                  </a:cubicBezTo>
                  <a:cubicBezTo>
                    <a:pt x="2513410" y="2094111"/>
                    <a:pt x="2621804" y="1845984"/>
                    <a:pt x="2628853" y="1571379"/>
                  </a:cubicBezTo>
                  <a:cubicBezTo>
                    <a:pt x="2644188" y="972066"/>
                    <a:pt x="2170796" y="473622"/>
                    <a:pt x="1571387" y="458287"/>
                  </a:cubicBezTo>
                  <a:cubicBezTo>
                    <a:pt x="972074" y="442857"/>
                    <a:pt x="473631" y="916344"/>
                    <a:pt x="458296" y="1515657"/>
                  </a:cubicBezTo>
                  <a:cubicBezTo>
                    <a:pt x="451247" y="1790168"/>
                    <a:pt x="546688" y="2043533"/>
                    <a:pt x="709946" y="2238986"/>
                  </a:cubicBezTo>
                  <a:cubicBezTo>
                    <a:pt x="739855" y="2274990"/>
                    <a:pt x="772240" y="2308995"/>
                    <a:pt x="806625" y="2340713"/>
                  </a:cubicBezTo>
                  <a:cubicBezTo>
                    <a:pt x="976170" y="2536261"/>
                    <a:pt x="1097233" y="2774672"/>
                    <a:pt x="1151621" y="3036895"/>
                  </a:cubicBezTo>
                  <a:cubicBezTo>
                    <a:pt x="1175338" y="3151005"/>
                    <a:pt x="1186387" y="3269686"/>
                    <a:pt x="1183243" y="3391225"/>
                  </a:cubicBezTo>
                  <a:cubicBezTo>
                    <a:pt x="1180100" y="3512859"/>
                    <a:pt x="1163050" y="3630874"/>
                    <a:pt x="1133523" y="3743650"/>
                  </a:cubicBezTo>
                  <a:cubicBezTo>
                    <a:pt x="871490" y="3797943"/>
                    <a:pt x="633175" y="3918910"/>
                    <a:pt x="437626" y="4088265"/>
                  </a:cubicBezTo>
                  <a:cubicBezTo>
                    <a:pt x="610315" y="3901575"/>
                    <a:pt x="718519" y="3653734"/>
                    <a:pt x="725472" y="3379509"/>
                  </a:cubicBezTo>
                  <a:cubicBezTo>
                    <a:pt x="732521" y="3104999"/>
                    <a:pt x="636985" y="2851634"/>
                    <a:pt x="473821" y="2656181"/>
                  </a:cubicBezTo>
                  <a:cubicBezTo>
                    <a:pt x="443913" y="2620367"/>
                    <a:pt x="411718" y="2586458"/>
                    <a:pt x="377524" y="2554835"/>
                  </a:cubicBezTo>
                  <a:cubicBezTo>
                    <a:pt x="207693" y="2359191"/>
                    <a:pt x="86535" y="2120685"/>
                    <a:pt x="32147" y="1858367"/>
                  </a:cubicBezTo>
                  <a:cubicBezTo>
                    <a:pt x="8430" y="1744162"/>
                    <a:pt x="-2619" y="1625576"/>
                    <a:pt x="524" y="1503942"/>
                  </a:cubicBezTo>
                  <a:cubicBezTo>
                    <a:pt x="22432" y="651740"/>
                    <a:pt x="730901" y="-21297"/>
                    <a:pt x="1583103" y="516"/>
                  </a:cubicBezTo>
                  <a:cubicBezTo>
                    <a:pt x="2435400" y="22423"/>
                    <a:pt x="3108437" y="730988"/>
                    <a:pt x="3086529" y="1583190"/>
                  </a:cubicBezTo>
                  <a:close/>
                </a:path>
              </a:pathLst>
            </a:custGeom>
            <a:solidFill>
              <a:srgbClr val="B35538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71EF60-E570-C68F-97C7-0E04F4F19C41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964C5AA-4C6F-2505-BF58-8E27FB00AC68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9CDFCE7-7F33-F329-23AB-7FACC99FEB46}"/>
                </a:ext>
              </a:extLst>
            </p:cNvPr>
            <p:cNvSpPr/>
            <p:nvPr/>
          </p:nvSpPr>
          <p:spPr>
            <a:xfrm>
              <a:off x="5499742" y="2136320"/>
              <a:ext cx="3529959" cy="2665287"/>
            </a:xfrm>
            <a:custGeom>
              <a:avLst/>
              <a:gdLst>
                <a:gd name="connsiteX0" fmla="*/ 4088035 w 4088550"/>
                <a:gd name="connsiteY0" fmla="*/ 1583103 h 3087049"/>
                <a:gd name="connsiteX1" fmla="*/ 2505361 w 4088550"/>
                <a:gd name="connsiteY1" fmla="*/ 3086529 h 3087049"/>
                <a:gd name="connsiteX2" fmla="*/ 2153031 w 4088550"/>
                <a:gd name="connsiteY2" fmla="*/ 3036808 h 3087049"/>
                <a:gd name="connsiteX3" fmla="*/ 1807655 w 4088550"/>
                <a:gd name="connsiteY3" fmla="*/ 2340341 h 3087049"/>
                <a:gd name="connsiteX4" fmla="*/ 2517172 w 4088550"/>
                <a:gd name="connsiteY4" fmla="*/ 2628853 h 3087049"/>
                <a:gd name="connsiteX5" fmla="*/ 3630263 w 4088550"/>
                <a:gd name="connsiteY5" fmla="*/ 1571387 h 3087049"/>
                <a:gd name="connsiteX6" fmla="*/ 2572893 w 4088550"/>
                <a:gd name="connsiteY6" fmla="*/ 458296 h 3087049"/>
                <a:gd name="connsiteX7" fmla="*/ 1849469 w 4088550"/>
                <a:gd name="connsiteY7" fmla="*/ 710041 h 3087049"/>
                <a:gd name="connsiteX8" fmla="*/ 1747933 w 4088550"/>
                <a:gd name="connsiteY8" fmla="*/ 806530 h 3087049"/>
                <a:gd name="connsiteX9" fmla="*/ 1051750 w 4088550"/>
                <a:gd name="connsiteY9" fmla="*/ 1151621 h 3087049"/>
                <a:gd name="connsiteX10" fmla="*/ 697325 w 4088550"/>
                <a:gd name="connsiteY10" fmla="*/ 1183243 h 3087049"/>
                <a:gd name="connsiteX11" fmla="*/ 344996 w 4088550"/>
                <a:gd name="connsiteY11" fmla="*/ 1133523 h 3087049"/>
                <a:gd name="connsiteX12" fmla="*/ 0 w 4088550"/>
                <a:gd name="connsiteY12" fmla="*/ 437341 h 3087049"/>
                <a:gd name="connsiteX13" fmla="*/ 709041 w 4088550"/>
                <a:gd name="connsiteY13" fmla="*/ 725472 h 3087049"/>
                <a:gd name="connsiteX14" fmla="*/ 1432370 w 4088550"/>
                <a:gd name="connsiteY14" fmla="*/ 473821 h 3087049"/>
                <a:gd name="connsiteX15" fmla="*/ 1533715 w 4088550"/>
                <a:gd name="connsiteY15" fmla="*/ 377524 h 3087049"/>
                <a:gd name="connsiteX16" fmla="*/ 2230183 w 4088550"/>
                <a:gd name="connsiteY16" fmla="*/ 32147 h 3087049"/>
                <a:gd name="connsiteX17" fmla="*/ 2584609 w 4088550"/>
                <a:gd name="connsiteY17" fmla="*/ 524 h 3087049"/>
                <a:gd name="connsiteX18" fmla="*/ 4088035 w 4088550"/>
                <a:gd name="connsiteY18" fmla="*/ 1583103 h 3087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88550" h="3087049">
                  <a:moveTo>
                    <a:pt x="4088035" y="1583103"/>
                  </a:moveTo>
                  <a:cubicBezTo>
                    <a:pt x="4066127" y="2435305"/>
                    <a:pt x="3357658" y="3108437"/>
                    <a:pt x="2505361" y="3086529"/>
                  </a:cubicBezTo>
                  <a:cubicBezTo>
                    <a:pt x="2383822" y="3083386"/>
                    <a:pt x="2265807" y="3066336"/>
                    <a:pt x="2153031" y="3036808"/>
                  </a:cubicBezTo>
                  <a:cubicBezTo>
                    <a:pt x="2098643" y="2774490"/>
                    <a:pt x="1977485" y="2535984"/>
                    <a:pt x="1807655" y="2340341"/>
                  </a:cubicBezTo>
                  <a:cubicBezTo>
                    <a:pt x="1994440" y="2513410"/>
                    <a:pt x="2242566" y="2621804"/>
                    <a:pt x="2517172" y="2628853"/>
                  </a:cubicBezTo>
                  <a:cubicBezTo>
                    <a:pt x="3116485" y="2644188"/>
                    <a:pt x="3614928" y="2170796"/>
                    <a:pt x="3630263" y="1571387"/>
                  </a:cubicBezTo>
                  <a:cubicBezTo>
                    <a:pt x="3645694" y="972074"/>
                    <a:pt x="3172206" y="473631"/>
                    <a:pt x="2572893" y="458296"/>
                  </a:cubicBezTo>
                  <a:cubicBezTo>
                    <a:pt x="2298287" y="451247"/>
                    <a:pt x="2044922" y="546783"/>
                    <a:pt x="1849469" y="710041"/>
                  </a:cubicBezTo>
                  <a:cubicBezTo>
                    <a:pt x="1813560" y="739950"/>
                    <a:pt x="1779651" y="772240"/>
                    <a:pt x="1747933" y="806530"/>
                  </a:cubicBezTo>
                  <a:cubicBezTo>
                    <a:pt x="1552384" y="976170"/>
                    <a:pt x="1313974" y="1097233"/>
                    <a:pt x="1051750" y="1151621"/>
                  </a:cubicBezTo>
                  <a:cubicBezTo>
                    <a:pt x="937546" y="1175338"/>
                    <a:pt x="818864" y="1186387"/>
                    <a:pt x="697325" y="1183243"/>
                  </a:cubicBezTo>
                  <a:cubicBezTo>
                    <a:pt x="575786" y="1180100"/>
                    <a:pt x="457771" y="1163050"/>
                    <a:pt x="344996" y="1133523"/>
                  </a:cubicBezTo>
                  <a:cubicBezTo>
                    <a:pt x="290608" y="871300"/>
                    <a:pt x="169545" y="632889"/>
                    <a:pt x="0" y="437341"/>
                  </a:cubicBezTo>
                  <a:cubicBezTo>
                    <a:pt x="186785" y="610220"/>
                    <a:pt x="434721" y="718519"/>
                    <a:pt x="709041" y="725472"/>
                  </a:cubicBezTo>
                  <a:cubicBezTo>
                    <a:pt x="983551" y="732521"/>
                    <a:pt x="1236916" y="636985"/>
                    <a:pt x="1432370" y="473821"/>
                  </a:cubicBezTo>
                  <a:cubicBezTo>
                    <a:pt x="1468183" y="443913"/>
                    <a:pt x="1502092" y="411718"/>
                    <a:pt x="1533715" y="377524"/>
                  </a:cubicBezTo>
                  <a:cubicBezTo>
                    <a:pt x="1729359" y="207693"/>
                    <a:pt x="1967865" y="86535"/>
                    <a:pt x="2230183" y="32147"/>
                  </a:cubicBezTo>
                  <a:cubicBezTo>
                    <a:pt x="2344293" y="8430"/>
                    <a:pt x="2462974" y="-2619"/>
                    <a:pt x="2584609" y="524"/>
                  </a:cubicBezTo>
                  <a:cubicBezTo>
                    <a:pt x="3436810" y="22432"/>
                    <a:pt x="4109847" y="730901"/>
                    <a:pt x="4088035" y="1583103"/>
                  </a:cubicBezTo>
                  <a:close/>
                </a:path>
              </a:pathLst>
            </a:custGeom>
            <a:solidFill>
              <a:srgbClr val="C9AC68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67985F5C-8BC7-419E-10A4-36CD2156AB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2431AAB7-0310-A5C1-3D34-CCAD84B5B0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926461D0-B080-ABD7-D751-32AFF368A0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EF8AECA3-E5BA-67AF-A5AB-5FD8DF2018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A49CD5A9-5C7F-7C3E-D2A7-BBCAA4EADD01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E286986-52E3-0631-4C13-A16E8B610EC2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645C61A-1C24-9B8B-F7B8-848F3268FC50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EF21EA75-D8BF-4F7E-D39C-9E9FCEB80E35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6EFFE74-B8DA-5E90-CF6C-AB01F8DBF09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7A488CC-1712-2FDD-3AAD-75C8E2F3B825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78B217B2-D6FD-B8AB-1FC1-D7E8C33B75C9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949DC9A-EF4E-EDFD-52D4-BAA030E29B45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491BFB8-F349-9F70-60C6-9EB234D755D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D839A458-65DB-7037-4642-B706C13F1234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F534982-5988-83AC-9773-BACE56CCAFDC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DF0EE63-20F3-F0AE-F0DD-6CD888B0B4A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1278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1107 -1.13889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7" y="-5694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4063 0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31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15556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777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64063 0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31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2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4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6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8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DD7A3-19A3-62CF-0A42-01B82823C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C17EC57D-7F70-0CB5-EB8F-9258C0FCC732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4FD3E38C-C916-9744-8578-6DEA0D6131C7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B8492CB-148D-D50C-DB35-F9C3960FE28C}"/>
                </a:ext>
              </a:extLst>
            </p:cNvPr>
            <p:cNvSpPr/>
            <p:nvPr/>
          </p:nvSpPr>
          <p:spPr>
            <a:xfrm rot="10800000">
              <a:off x="4938362" y="969264"/>
              <a:ext cx="2185117" cy="2834131"/>
            </a:xfrm>
            <a:custGeom>
              <a:avLst/>
              <a:gdLst>
                <a:gd name="connsiteX0" fmla="*/ 2486591 w 2629612"/>
                <a:gd name="connsiteY0" fmla="*/ 1970493 h 3317976"/>
                <a:gd name="connsiteX1" fmla="*/ 2490741 w 2629612"/>
                <a:gd name="connsiteY1" fmla="*/ 2063715 h 3317976"/>
                <a:gd name="connsiteX2" fmla="*/ 1254264 w 2629612"/>
                <a:gd name="connsiteY2" fmla="*/ 3317944 h 3317976"/>
                <a:gd name="connsiteX3" fmla="*/ 35 w 2629612"/>
                <a:gd name="connsiteY3" fmla="*/ 2081468 h 3317976"/>
                <a:gd name="connsiteX4" fmla="*/ 2878 w 2629612"/>
                <a:gd name="connsiteY4" fmla="*/ 1988092 h 3317976"/>
                <a:gd name="connsiteX5" fmla="*/ 505799 w 2629612"/>
                <a:gd name="connsiteY5" fmla="*/ 1603216 h 3317976"/>
                <a:gd name="connsiteX6" fmla="*/ 369464 w 2629612"/>
                <a:gd name="connsiteY6" fmla="*/ 2078855 h 3317976"/>
                <a:gd name="connsiteX7" fmla="*/ 1251574 w 2629612"/>
                <a:gd name="connsiteY7" fmla="*/ 2948515 h 3317976"/>
                <a:gd name="connsiteX8" fmla="*/ 2121312 w 2629612"/>
                <a:gd name="connsiteY8" fmla="*/ 2066404 h 3317976"/>
                <a:gd name="connsiteX9" fmla="*/ 1978213 w 2629612"/>
                <a:gd name="connsiteY9" fmla="*/ 1592764 h 3317976"/>
                <a:gd name="connsiteX10" fmla="*/ 1978059 w 2629612"/>
                <a:gd name="connsiteY10" fmla="*/ 1592533 h 3317976"/>
                <a:gd name="connsiteX11" fmla="*/ 1920958 w 2629612"/>
                <a:gd name="connsiteY11" fmla="*/ 1515066 h 3317976"/>
                <a:gd name="connsiteX12" fmla="*/ 1709307 w 2629612"/>
                <a:gd name="connsiteY12" fmla="*/ 916617 h 3317976"/>
                <a:gd name="connsiteX13" fmla="*/ 1709307 w 2629612"/>
                <a:gd name="connsiteY13" fmla="*/ 916541 h 3317976"/>
                <a:gd name="connsiteX14" fmla="*/ 1763718 w 2629612"/>
                <a:gd name="connsiteY14" fmla="*/ 438442 h 3317976"/>
                <a:gd name="connsiteX15" fmla="*/ 1994813 w 2629612"/>
                <a:gd name="connsiteY15" fmla="*/ 16370 h 3317976"/>
                <a:gd name="connsiteX16" fmla="*/ 2629613 w 2629612"/>
                <a:gd name="connsiteY16" fmla="*/ 0 h 3317976"/>
                <a:gd name="connsiteX17" fmla="*/ 2115932 w 2629612"/>
                <a:gd name="connsiteY17" fmla="*/ 550109 h 3317976"/>
                <a:gd name="connsiteX18" fmla="*/ 2219068 w 2629612"/>
                <a:gd name="connsiteY18" fmla="*/ 1296191 h 3317976"/>
                <a:gd name="connsiteX19" fmla="*/ 2275708 w 2629612"/>
                <a:gd name="connsiteY19" fmla="*/ 1372966 h 3317976"/>
                <a:gd name="connsiteX20" fmla="*/ 2275861 w 2629612"/>
                <a:gd name="connsiteY20" fmla="*/ 1373120 h 3317976"/>
                <a:gd name="connsiteX21" fmla="*/ 2486591 w 2629612"/>
                <a:gd name="connsiteY21" fmla="*/ 1970493 h 3317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29612" h="3317976">
                  <a:moveTo>
                    <a:pt x="2486591" y="1970493"/>
                  </a:moveTo>
                  <a:cubicBezTo>
                    <a:pt x="2489127" y="2001234"/>
                    <a:pt x="2490510" y="2032359"/>
                    <a:pt x="2490741" y="2063715"/>
                  </a:cubicBezTo>
                  <a:cubicBezTo>
                    <a:pt x="2495582" y="2751543"/>
                    <a:pt x="1942015" y="3313103"/>
                    <a:pt x="1254264" y="3317944"/>
                  </a:cubicBezTo>
                  <a:cubicBezTo>
                    <a:pt x="566436" y="3322863"/>
                    <a:pt x="4953" y="2769296"/>
                    <a:pt x="35" y="2081468"/>
                  </a:cubicBezTo>
                  <a:cubicBezTo>
                    <a:pt x="-196" y="2050035"/>
                    <a:pt x="726" y="2018910"/>
                    <a:pt x="2878" y="1988092"/>
                  </a:cubicBezTo>
                  <a:cubicBezTo>
                    <a:pt x="206998" y="1903017"/>
                    <a:pt x="377764" y="1768371"/>
                    <a:pt x="505799" y="1603216"/>
                  </a:cubicBezTo>
                  <a:cubicBezTo>
                    <a:pt x="418342" y="1740551"/>
                    <a:pt x="368234" y="1903939"/>
                    <a:pt x="369464" y="2078855"/>
                  </a:cubicBezTo>
                  <a:cubicBezTo>
                    <a:pt x="372845" y="2562563"/>
                    <a:pt x="767866" y="2951974"/>
                    <a:pt x="1251574" y="2948515"/>
                  </a:cubicBezTo>
                  <a:cubicBezTo>
                    <a:pt x="1735359" y="2945057"/>
                    <a:pt x="2124770" y="2550113"/>
                    <a:pt x="2121312" y="2066404"/>
                  </a:cubicBezTo>
                  <a:cubicBezTo>
                    <a:pt x="2120082" y="1891489"/>
                    <a:pt x="2067592" y="1728869"/>
                    <a:pt x="1978213" y="1592764"/>
                  </a:cubicBezTo>
                  <a:cubicBezTo>
                    <a:pt x="1978136" y="1592687"/>
                    <a:pt x="1978059" y="1592610"/>
                    <a:pt x="1978059" y="1592533"/>
                  </a:cubicBezTo>
                  <a:cubicBezTo>
                    <a:pt x="1960460" y="1565635"/>
                    <a:pt x="1941324" y="1539736"/>
                    <a:pt x="1920958" y="1515066"/>
                  </a:cubicBezTo>
                  <a:cubicBezTo>
                    <a:pt x="1801068" y="1338537"/>
                    <a:pt x="1727059" y="1132419"/>
                    <a:pt x="1709307" y="916617"/>
                  </a:cubicBezTo>
                  <a:lnTo>
                    <a:pt x="1709307" y="916541"/>
                  </a:lnTo>
                  <a:cubicBezTo>
                    <a:pt x="1696395" y="759685"/>
                    <a:pt x="1713226" y="597834"/>
                    <a:pt x="1763718" y="438442"/>
                  </a:cubicBezTo>
                  <a:cubicBezTo>
                    <a:pt x="1814210" y="279128"/>
                    <a:pt x="1893829" y="137104"/>
                    <a:pt x="1994813" y="16370"/>
                  </a:cubicBezTo>
                  <a:cubicBezTo>
                    <a:pt x="2205619" y="66170"/>
                    <a:pt x="2424648" y="59484"/>
                    <a:pt x="2629613" y="0"/>
                  </a:cubicBezTo>
                  <a:cubicBezTo>
                    <a:pt x="2392985" y="93452"/>
                    <a:pt x="2198779" y="288734"/>
                    <a:pt x="2115932" y="550109"/>
                  </a:cubicBezTo>
                  <a:cubicBezTo>
                    <a:pt x="2032931" y="811714"/>
                    <a:pt x="2079273" y="1083387"/>
                    <a:pt x="2219068" y="1296191"/>
                  </a:cubicBezTo>
                  <a:cubicBezTo>
                    <a:pt x="2236513" y="1322782"/>
                    <a:pt x="2255419" y="1348374"/>
                    <a:pt x="2275708" y="1372966"/>
                  </a:cubicBezTo>
                  <a:cubicBezTo>
                    <a:pt x="2275759" y="1373018"/>
                    <a:pt x="2275810" y="1373069"/>
                    <a:pt x="2275861" y="1373120"/>
                  </a:cubicBezTo>
                  <a:cubicBezTo>
                    <a:pt x="2393446" y="1545961"/>
                    <a:pt x="2468684" y="1750004"/>
                    <a:pt x="2486591" y="1970493"/>
                  </a:cubicBezTo>
                  <a:close/>
                </a:path>
              </a:pathLst>
            </a:custGeom>
            <a:solidFill>
              <a:srgbClr val="B35538"/>
            </a:solidFill>
            <a:ln>
              <a:noFill/>
            </a:ln>
            <a:effectLst>
              <a:outerShdw blurRad="317500" dist="152400" dir="2700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CA9D029-5679-9627-5A75-EE4B54DA86AD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09384489-A2E0-3C91-7BB0-6B2C15E3771F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4AA3F67-C072-1998-5F11-C2517682275D}"/>
                </a:ext>
              </a:extLst>
            </p:cNvPr>
            <p:cNvSpPr/>
            <p:nvPr/>
          </p:nvSpPr>
          <p:spPr>
            <a:xfrm rot="10800000">
              <a:off x="5527229" y="2022467"/>
              <a:ext cx="3028507" cy="2095763"/>
            </a:xfrm>
            <a:custGeom>
              <a:avLst/>
              <a:gdLst>
                <a:gd name="connsiteX0" fmla="*/ 3644564 w 3644564"/>
                <a:gd name="connsiteY0" fmla="*/ 1883650 h 2453553"/>
                <a:gd name="connsiteX1" fmla="*/ 2962731 w 3644564"/>
                <a:gd name="connsiteY1" fmla="*/ 1565251 h 2453553"/>
                <a:gd name="connsiteX2" fmla="*/ 2285047 w 3644564"/>
                <a:gd name="connsiteY2" fmla="*/ 1893948 h 2453553"/>
                <a:gd name="connsiteX3" fmla="*/ 2285047 w 3644564"/>
                <a:gd name="connsiteY3" fmla="*/ 1894025 h 2453553"/>
                <a:gd name="connsiteX4" fmla="*/ 2229406 w 3644564"/>
                <a:gd name="connsiteY4" fmla="*/ 1971799 h 2453553"/>
                <a:gd name="connsiteX5" fmla="*/ 1726484 w 3644564"/>
                <a:gd name="connsiteY5" fmla="*/ 2356675 h 2453553"/>
                <a:gd name="connsiteX6" fmla="*/ 1638950 w 3644564"/>
                <a:gd name="connsiteY6" fmla="*/ 2389491 h 2453553"/>
                <a:gd name="connsiteX7" fmla="*/ 64092 w 3644564"/>
                <a:gd name="connsiteY7" fmla="*/ 1601064 h 2453553"/>
                <a:gd name="connsiteX8" fmla="*/ 852443 w 3644564"/>
                <a:gd name="connsiteY8" fmla="*/ 26207 h 2453553"/>
                <a:gd name="connsiteX9" fmla="*/ 942130 w 3644564"/>
                <a:gd name="connsiteY9" fmla="*/ 0 h 2453553"/>
                <a:gd name="connsiteX10" fmla="*/ 1463573 w 3644564"/>
                <a:gd name="connsiteY10" fmla="*/ 359361 h 2453553"/>
                <a:gd name="connsiteX11" fmla="*/ 969105 w 3644564"/>
                <a:gd name="connsiteY11" fmla="*/ 376730 h 2453553"/>
                <a:gd name="connsiteX12" fmla="*/ 414616 w 3644564"/>
                <a:gd name="connsiteY12" fmla="*/ 1484402 h 2453553"/>
                <a:gd name="connsiteX13" fmla="*/ 1522365 w 3644564"/>
                <a:gd name="connsiteY13" fmla="*/ 2038968 h 2453553"/>
                <a:gd name="connsiteX14" fmla="*/ 1928299 w 3644564"/>
                <a:gd name="connsiteY14" fmla="*/ 1756920 h 2453553"/>
                <a:gd name="connsiteX15" fmla="*/ 1928299 w 3644564"/>
                <a:gd name="connsiteY15" fmla="*/ 1756844 h 2453553"/>
                <a:gd name="connsiteX16" fmla="*/ 1984324 w 3644564"/>
                <a:gd name="connsiteY16" fmla="*/ 1678608 h 2453553"/>
                <a:gd name="connsiteX17" fmla="*/ 1984401 w 3644564"/>
                <a:gd name="connsiteY17" fmla="*/ 1678531 h 2453553"/>
                <a:gd name="connsiteX18" fmla="*/ 2488552 w 3644564"/>
                <a:gd name="connsiteY18" fmla="*/ 1291887 h 2453553"/>
                <a:gd name="connsiteX19" fmla="*/ 2960118 w 3644564"/>
                <a:gd name="connsiteY19" fmla="*/ 1195822 h 2453553"/>
                <a:gd name="connsiteX20" fmla="*/ 3432913 w 3644564"/>
                <a:gd name="connsiteY20" fmla="*/ 1285124 h 2453553"/>
                <a:gd name="connsiteX21" fmla="*/ 3432913 w 3644564"/>
                <a:gd name="connsiteY21" fmla="*/ 1285201 h 2453553"/>
                <a:gd name="connsiteX22" fmla="*/ 3644564 w 3644564"/>
                <a:gd name="connsiteY22" fmla="*/ 1883650 h 245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44564" h="2453553">
                  <a:moveTo>
                    <a:pt x="3644564" y="1883650"/>
                  </a:moveTo>
                  <a:cubicBezTo>
                    <a:pt x="3482559" y="1687523"/>
                    <a:pt x="3236863" y="1563253"/>
                    <a:pt x="2962731" y="1565251"/>
                  </a:cubicBezTo>
                  <a:cubicBezTo>
                    <a:pt x="2688291" y="1567249"/>
                    <a:pt x="2444285" y="1695208"/>
                    <a:pt x="2285047" y="1893948"/>
                  </a:cubicBezTo>
                  <a:lnTo>
                    <a:pt x="2285047" y="1894025"/>
                  </a:lnTo>
                  <a:cubicBezTo>
                    <a:pt x="2265065" y="1918848"/>
                    <a:pt x="2246544" y="1944824"/>
                    <a:pt x="2229406" y="1971799"/>
                  </a:cubicBezTo>
                  <a:cubicBezTo>
                    <a:pt x="2101370" y="2136955"/>
                    <a:pt x="1930604" y="2271600"/>
                    <a:pt x="1726484" y="2356675"/>
                  </a:cubicBezTo>
                  <a:cubicBezTo>
                    <a:pt x="1697972" y="2368665"/>
                    <a:pt x="1668768" y="2379578"/>
                    <a:pt x="1638950" y="2389491"/>
                  </a:cubicBezTo>
                  <a:cubicBezTo>
                    <a:pt x="986320" y="2606676"/>
                    <a:pt x="281277" y="2253771"/>
                    <a:pt x="64092" y="1601064"/>
                  </a:cubicBezTo>
                  <a:cubicBezTo>
                    <a:pt x="-153169" y="948434"/>
                    <a:pt x="199814" y="243391"/>
                    <a:pt x="852443" y="26207"/>
                  </a:cubicBezTo>
                  <a:cubicBezTo>
                    <a:pt x="882262" y="16293"/>
                    <a:pt x="912157" y="7531"/>
                    <a:pt x="942130" y="0"/>
                  </a:cubicBezTo>
                  <a:cubicBezTo>
                    <a:pt x="1086074" y="167845"/>
                    <a:pt x="1266908" y="288657"/>
                    <a:pt x="1463573" y="359361"/>
                  </a:cubicBezTo>
                  <a:cubicBezTo>
                    <a:pt x="1305872" y="318706"/>
                    <a:pt x="1135106" y="321473"/>
                    <a:pt x="969105" y="376730"/>
                  </a:cubicBezTo>
                  <a:cubicBezTo>
                    <a:pt x="510143" y="529435"/>
                    <a:pt x="261833" y="1025440"/>
                    <a:pt x="414616" y="1484402"/>
                  </a:cubicBezTo>
                  <a:cubicBezTo>
                    <a:pt x="567398" y="1943441"/>
                    <a:pt x="1063326" y="2191751"/>
                    <a:pt x="1522365" y="2038968"/>
                  </a:cubicBezTo>
                  <a:cubicBezTo>
                    <a:pt x="1688212" y="1983788"/>
                    <a:pt x="1826469" y="1883727"/>
                    <a:pt x="1928299" y="1756920"/>
                  </a:cubicBezTo>
                  <a:lnTo>
                    <a:pt x="1928299" y="1756844"/>
                  </a:lnTo>
                  <a:cubicBezTo>
                    <a:pt x="1948511" y="1731790"/>
                    <a:pt x="1967186" y="1705660"/>
                    <a:pt x="1984324" y="1678608"/>
                  </a:cubicBezTo>
                  <a:cubicBezTo>
                    <a:pt x="1984401" y="1678608"/>
                    <a:pt x="1984401" y="1678531"/>
                    <a:pt x="1984401" y="1678531"/>
                  </a:cubicBezTo>
                  <a:cubicBezTo>
                    <a:pt x="2115280" y="1509763"/>
                    <a:pt x="2288659" y="1375502"/>
                    <a:pt x="2488552" y="1291887"/>
                  </a:cubicBezTo>
                  <a:cubicBezTo>
                    <a:pt x="2633726" y="1231097"/>
                    <a:pt x="2792964" y="1197051"/>
                    <a:pt x="2960118" y="1195822"/>
                  </a:cubicBezTo>
                  <a:cubicBezTo>
                    <a:pt x="3127271" y="1194669"/>
                    <a:pt x="3286894" y="1226409"/>
                    <a:pt x="3432913" y="1285124"/>
                  </a:cubicBezTo>
                  <a:lnTo>
                    <a:pt x="3432913" y="1285201"/>
                  </a:lnTo>
                  <a:cubicBezTo>
                    <a:pt x="3450666" y="1501002"/>
                    <a:pt x="3524675" y="1707120"/>
                    <a:pt x="3644564" y="1883650"/>
                  </a:cubicBezTo>
                  <a:close/>
                </a:path>
              </a:pathLst>
            </a:custGeom>
            <a:solidFill>
              <a:srgbClr val="747144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5A6E882-508C-2254-84D8-E3EE13EFB424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2B7A07B-694A-4BFF-3146-F9545CE56C0D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42EE2D1-AB94-473C-716A-FE7EFBE17355}"/>
                </a:ext>
              </a:extLst>
            </p:cNvPr>
            <p:cNvSpPr/>
            <p:nvPr/>
          </p:nvSpPr>
          <p:spPr>
            <a:xfrm rot="10800000">
              <a:off x="6111755" y="2684472"/>
              <a:ext cx="1911560" cy="3191401"/>
            </a:xfrm>
            <a:custGeom>
              <a:avLst/>
              <a:gdLst>
                <a:gd name="connsiteX0" fmla="*/ 2300409 w 2300408"/>
                <a:gd name="connsiteY0" fmla="*/ 583605 h 3736239"/>
                <a:gd name="connsiteX1" fmla="*/ 2119806 w 2300408"/>
                <a:gd name="connsiteY1" fmla="*/ 1190431 h 3736239"/>
                <a:gd name="connsiteX2" fmla="*/ 1950500 w 2300408"/>
                <a:gd name="connsiteY2" fmla="*/ 725628 h 3736239"/>
                <a:gd name="connsiteX3" fmla="*/ 725628 w 2300408"/>
                <a:gd name="connsiteY3" fmla="*/ 540491 h 3736239"/>
                <a:gd name="connsiteX4" fmla="*/ 540491 w 2300408"/>
                <a:gd name="connsiteY4" fmla="*/ 1765363 h 3736239"/>
                <a:gd name="connsiteX5" fmla="*/ 934359 w 2300408"/>
                <a:gd name="connsiteY5" fmla="*/ 2064395 h 3736239"/>
                <a:gd name="connsiteX6" fmla="*/ 1026505 w 2300408"/>
                <a:gd name="connsiteY6" fmla="*/ 2093599 h 3736239"/>
                <a:gd name="connsiteX7" fmla="*/ 1549562 w 2300408"/>
                <a:gd name="connsiteY7" fmla="*/ 2453498 h 3736239"/>
                <a:gd name="connsiteX8" fmla="*/ 1786651 w 2300408"/>
                <a:gd name="connsiteY8" fmla="*/ 2872266 h 3736239"/>
                <a:gd name="connsiteX9" fmla="*/ 1847825 w 2300408"/>
                <a:gd name="connsiteY9" fmla="*/ 3349596 h 3736239"/>
                <a:gd name="connsiteX10" fmla="*/ 1343674 w 2300408"/>
                <a:gd name="connsiteY10" fmla="*/ 3736240 h 3736239"/>
                <a:gd name="connsiteX11" fmla="*/ 1436128 w 2300408"/>
                <a:gd name="connsiteY11" fmla="*/ 2988928 h 3736239"/>
                <a:gd name="connsiteX12" fmla="*/ 914839 w 2300408"/>
                <a:gd name="connsiteY12" fmla="*/ 2446274 h 3736239"/>
                <a:gd name="connsiteX13" fmla="*/ 822846 w 2300408"/>
                <a:gd name="connsiteY13" fmla="*/ 2417070 h 3736239"/>
                <a:gd name="connsiteX14" fmla="*/ 301403 w 2300408"/>
                <a:gd name="connsiteY14" fmla="*/ 2057709 h 3736239"/>
                <a:gd name="connsiteX15" fmla="*/ 243226 w 2300408"/>
                <a:gd name="connsiteY15" fmla="*/ 1984699 h 3736239"/>
                <a:gd name="connsiteX16" fmla="*/ 506292 w 2300408"/>
                <a:gd name="connsiteY16" fmla="*/ 243226 h 3736239"/>
                <a:gd name="connsiteX17" fmla="*/ 2247765 w 2300408"/>
                <a:gd name="connsiteY17" fmla="*/ 506292 h 3736239"/>
                <a:gd name="connsiteX18" fmla="*/ 2300409 w 2300408"/>
                <a:gd name="connsiteY18" fmla="*/ 583605 h 373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00408" h="3736239">
                  <a:moveTo>
                    <a:pt x="2300409" y="583605"/>
                  </a:moveTo>
                  <a:cubicBezTo>
                    <a:pt x="2185284" y="772354"/>
                    <a:pt x="2126261" y="981546"/>
                    <a:pt x="2119806" y="1190431"/>
                  </a:cubicBezTo>
                  <a:cubicBezTo>
                    <a:pt x="2109738" y="1027888"/>
                    <a:pt x="2054251" y="866345"/>
                    <a:pt x="1950500" y="725628"/>
                  </a:cubicBezTo>
                  <a:cubicBezTo>
                    <a:pt x="1663380" y="336294"/>
                    <a:pt x="1114885" y="253371"/>
                    <a:pt x="725628" y="540491"/>
                  </a:cubicBezTo>
                  <a:cubicBezTo>
                    <a:pt x="336294" y="827611"/>
                    <a:pt x="253371" y="1376106"/>
                    <a:pt x="540491" y="1765363"/>
                  </a:cubicBezTo>
                  <a:cubicBezTo>
                    <a:pt x="644242" y="1906079"/>
                    <a:pt x="782191" y="2006756"/>
                    <a:pt x="934359" y="2064395"/>
                  </a:cubicBezTo>
                  <a:cubicBezTo>
                    <a:pt x="964562" y="2075846"/>
                    <a:pt x="995303" y="2085606"/>
                    <a:pt x="1026505" y="2093599"/>
                  </a:cubicBezTo>
                  <a:cubicBezTo>
                    <a:pt x="1227243" y="2165917"/>
                    <a:pt x="1408384" y="2289265"/>
                    <a:pt x="1549562" y="2453498"/>
                  </a:cubicBezTo>
                  <a:cubicBezTo>
                    <a:pt x="1652313" y="2572773"/>
                    <a:pt x="1733854" y="2713643"/>
                    <a:pt x="1786651" y="2872266"/>
                  </a:cubicBezTo>
                  <a:cubicBezTo>
                    <a:pt x="1839449" y="3030890"/>
                    <a:pt x="1858508" y="3192587"/>
                    <a:pt x="1847825" y="3349596"/>
                  </a:cubicBezTo>
                  <a:cubicBezTo>
                    <a:pt x="1647933" y="3433211"/>
                    <a:pt x="1474554" y="3567472"/>
                    <a:pt x="1343674" y="3736240"/>
                  </a:cubicBezTo>
                  <a:cubicBezTo>
                    <a:pt x="1480395" y="3521515"/>
                    <a:pt x="1522817" y="3249227"/>
                    <a:pt x="1436128" y="2988928"/>
                  </a:cubicBezTo>
                  <a:cubicBezTo>
                    <a:pt x="1349515" y="2728783"/>
                    <a:pt x="1152696" y="2536345"/>
                    <a:pt x="914839" y="2446274"/>
                  </a:cubicBezTo>
                  <a:cubicBezTo>
                    <a:pt x="884789" y="2434823"/>
                    <a:pt x="854048" y="2425063"/>
                    <a:pt x="822846" y="2417070"/>
                  </a:cubicBezTo>
                  <a:cubicBezTo>
                    <a:pt x="626181" y="2346366"/>
                    <a:pt x="445348" y="2225554"/>
                    <a:pt x="301403" y="2057709"/>
                  </a:cubicBezTo>
                  <a:cubicBezTo>
                    <a:pt x="281268" y="2034269"/>
                    <a:pt x="261825" y="2009907"/>
                    <a:pt x="243226" y="1984699"/>
                  </a:cubicBezTo>
                  <a:cubicBezTo>
                    <a:pt x="-165090" y="1431055"/>
                    <a:pt x="-47275" y="651466"/>
                    <a:pt x="506292" y="243226"/>
                  </a:cubicBezTo>
                  <a:cubicBezTo>
                    <a:pt x="1059936" y="-165090"/>
                    <a:pt x="1839525" y="-47275"/>
                    <a:pt x="2247765" y="506292"/>
                  </a:cubicBezTo>
                  <a:cubicBezTo>
                    <a:pt x="2266440" y="531576"/>
                    <a:pt x="2283962" y="557398"/>
                    <a:pt x="2300409" y="583605"/>
                  </a:cubicBezTo>
                  <a:close/>
                </a:path>
              </a:pathLst>
            </a:custGeom>
            <a:solidFill>
              <a:srgbClr val="71535B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3277243-2542-4421-7696-B5999A4DC11C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D112061-91AD-B9A0-2A58-01DCB7032F4E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0B58414-9080-F1CE-494A-30EB625198C1}"/>
                </a:ext>
              </a:extLst>
            </p:cNvPr>
            <p:cNvSpPr/>
            <p:nvPr/>
          </p:nvSpPr>
          <p:spPr>
            <a:xfrm rot="10800000">
              <a:off x="4192475" y="3780157"/>
              <a:ext cx="2977850" cy="2108579"/>
            </a:xfrm>
            <a:custGeom>
              <a:avLst/>
              <a:gdLst>
                <a:gd name="connsiteX0" fmla="*/ 3350837 w 3583602"/>
                <a:gd name="connsiteY0" fmla="*/ 1970324 h 2468557"/>
                <a:gd name="connsiteX1" fmla="*/ 3293659 w 3583602"/>
                <a:gd name="connsiteY1" fmla="*/ 2044179 h 2468557"/>
                <a:gd name="connsiteX2" fmla="*/ 2660857 w 3583602"/>
                <a:gd name="connsiteY2" fmla="*/ 2059934 h 2468557"/>
                <a:gd name="connsiteX3" fmla="*/ 3050421 w 3583602"/>
                <a:gd name="connsiteY3" fmla="*/ 1755291 h 2468557"/>
                <a:gd name="connsiteX4" fmla="*/ 2847916 w 3583602"/>
                <a:gd name="connsiteY4" fmla="*/ 533186 h 2468557"/>
                <a:gd name="connsiteX5" fmla="*/ 1625810 w 3583602"/>
                <a:gd name="connsiteY5" fmla="*/ 735692 h 2468557"/>
                <a:gd name="connsiteX6" fmla="*/ 1463114 w 3583602"/>
                <a:gd name="connsiteY6" fmla="*/ 1203415 h 2468557"/>
                <a:gd name="connsiteX7" fmla="*/ 1463729 w 3583602"/>
                <a:gd name="connsiteY7" fmla="*/ 1298789 h 2468557"/>
                <a:gd name="connsiteX8" fmla="*/ 1283203 w 3583602"/>
                <a:gd name="connsiteY8" fmla="*/ 1907997 h 2468557"/>
                <a:gd name="connsiteX9" fmla="*/ 1283203 w 3583602"/>
                <a:gd name="connsiteY9" fmla="*/ 1908074 h 2468557"/>
                <a:gd name="connsiteX10" fmla="*/ 958194 w 3583602"/>
                <a:gd name="connsiteY10" fmla="*/ 2262824 h 2468557"/>
                <a:gd name="connsiteX11" fmla="*/ 523057 w 3583602"/>
                <a:gd name="connsiteY11" fmla="*/ 2468558 h 2468557"/>
                <a:gd name="connsiteX12" fmla="*/ 0 w 3583602"/>
                <a:gd name="connsiteY12" fmla="*/ 2108658 h 2468557"/>
                <a:gd name="connsiteX13" fmla="*/ 738858 w 3583602"/>
                <a:gd name="connsiteY13" fmla="*/ 1965559 h 2468557"/>
                <a:gd name="connsiteX14" fmla="*/ 1093916 w 3583602"/>
                <a:gd name="connsiteY14" fmla="*/ 1302017 h 2468557"/>
                <a:gd name="connsiteX15" fmla="*/ 1093301 w 3583602"/>
                <a:gd name="connsiteY15" fmla="*/ 1205490 h 2468557"/>
                <a:gd name="connsiteX16" fmla="*/ 1273904 w 3583602"/>
                <a:gd name="connsiteY16" fmla="*/ 598664 h 2468557"/>
                <a:gd name="connsiteX17" fmla="*/ 1325395 w 3583602"/>
                <a:gd name="connsiteY17" fmla="*/ 520659 h 2468557"/>
                <a:gd name="connsiteX18" fmla="*/ 3062871 w 3583602"/>
                <a:gd name="connsiteY18" fmla="*/ 232771 h 2468557"/>
                <a:gd name="connsiteX19" fmla="*/ 3350837 w 3583602"/>
                <a:gd name="connsiteY19" fmla="*/ 1970324 h 2468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83602" h="2468557">
                  <a:moveTo>
                    <a:pt x="3350837" y="1970324"/>
                  </a:moveTo>
                  <a:cubicBezTo>
                    <a:pt x="3332546" y="1995839"/>
                    <a:pt x="3313487" y="2020509"/>
                    <a:pt x="3293659" y="2044179"/>
                  </a:cubicBezTo>
                  <a:cubicBezTo>
                    <a:pt x="3078626" y="1993072"/>
                    <a:pt x="2861442" y="2001526"/>
                    <a:pt x="2660857" y="2059934"/>
                  </a:cubicBezTo>
                  <a:cubicBezTo>
                    <a:pt x="2812256" y="2000066"/>
                    <a:pt x="2948669" y="1897468"/>
                    <a:pt x="3050421" y="1755291"/>
                  </a:cubicBezTo>
                  <a:cubicBezTo>
                    <a:pt x="3331931" y="1361961"/>
                    <a:pt x="3241246" y="814696"/>
                    <a:pt x="2847916" y="533186"/>
                  </a:cubicBezTo>
                  <a:cubicBezTo>
                    <a:pt x="2454509" y="251599"/>
                    <a:pt x="1907320" y="342285"/>
                    <a:pt x="1625810" y="735692"/>
                  </a:cubicBezTo>
                  <a:cubicBezTo>
                    <a:pt x="1523827" y="878022"/>
                    <a:pt x="1470722" y="1040565"/>
                    <a:pt x="1463114" y="1203415"/>
                  </a:cubicBezTo>
                  <a:cubicBezTo>
                    <a:pt x="1461577" y="1235232"/>
                    <a:pt x="1461808" y="1267049"/>
                    <a:pt x="1463729" y="1298789"/>
                  </a:cubicBezTo>
                  <a:cubicBezTo>
                    <a:pt x="1457120" y="1512284"/>
                    <a:pt x="1395791" y="1722783"/>
                    <a:pt x="1283203" y="1907997"/>
                  </a:cubicBezTo>
                  <a:lnTo>
                    <a:pt x="1283203" y="1908074"/>
                  </a:lnTo>
                  <a:cubicBezTo>
                    <a:pt x="1201432" y="2042565"/>
                    <a:pt x="1092686" y="2163608"/>
                    <a:pt x="958194" y="2262824"/>
                  </a:cubicBezTo>
                  <a:cubicBezTo>
                    <a:pt x="823626" y="2362040"/>
                    <a:pt x="675762" y="2430208"/>
                    <a:pt x="523057" y="2468558"/>
                  </a:cubicBezTo>
                  <a:cubicBezTo>
                    <a:pt x="381879" y="2304324"/>
                    <a:pt x="200738" y="2180976"/>
                    <a:pt x="0" y="2108658"/>
                  </a:cubicBezTo>
                  <a:cubicBezTo>
                    <a:pt x="246388" y="2172138"/>
                    <a:pt x="518215" y="2128332"/>
                    <a:pt x="738858" y="1965559"/>
                  </a:cubicBezTo>
                  <a:cubicBezTo>
                    <a:pt x="959501" y="1802786"/>
                    <a:pt x="1081773" y="1556090"/>
                    <a:pt x="1093916" y="1302017"/>
                  </a:cubicBezTo>
                  <a:cubicBezTo>
                    <a:pt x="1095529" y="1269892"/>
                    <a:pt x="1095299" y="1237614"/>
                    <a:pt x="1093301" y="1205490"/>
                  </a:cubicBezTo>
                  <a:cubicBezTo>
                    <a:pt x="1099756" y="996605"/>
                    <a:pt x="1158779" y="787414"/>
                    <a:pt x="1273904" y="598664"/>
                  </a:cubicBezTo>
                  <a:cubicBezTo>
                    <a:pt x="1289889" y="572227"/>
                    <a:pt x="1307104" y="546251"/>
                    <a:pt x="1325395" y="520659"/>
                  </a:cubicBezTo>
                  <a:cubicBezTo>
                    <a:pt x="1725718" y="-38672"/>
                    <a:pt x="2503541" y="-167553"/>
                    <a:pt x="3062871" y="232771"/>
                  </a:cubicBezTo>
                  <a:cubicBezTo>
                    <a:pt x="3622280" y="633094"/>
                    <a:pt x="3751160" y="1410993"/>
                    <a:pt x="3350837" y="1970324"/>
                  </a:cubicBezTo>
                  <a:close/>
                </a:path>
              </a:pathLst>
            </a:custGeom>
            <a:solidFill>
              <a:srgbClr val="855713"/>
            </a:solidFill>
            <a:ln>
              <a:noFill/>
            </a:ln>
            <a:effectLst>
              <a:outerShdw blurRad="317500" dist="152400" dir="2700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9CBBD4E-00C5-40FC-49F4-F79F3064ECEE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9221402-793E-B23D-D9F9-F99D145C24C6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24DE6AC-927B-97E2-B42E-CBB1419B2B96}"/>
                </a:ext>
              </a:extLst>
            </p:cNvPr>
            <p:cNvSpPr/>
            <p:nvPr/>
          </p:nvSpPr>
          <p:spPr>
            <a:xfrm rot="10800000">
              <a:off x="3636264" y="2043299"/>
              <a:ext cx="2467761" cy="2736045"/>
            </a:xfrm>
            <a:custGeom>
              <a:avLst/>
              <a:gdLst>
                <a:gd name="connsiteX0" fmla="*/ 2911165 w 2969752"/>
                <a:gd name="connsiteY0" fmla="*/ 2333774 h 3203145"/>
                <a:gd name="connsiteX1" fmla="*/ 1347682 w 2969752"/>
                <a:gd name="connsiteY1" fmla="*/ 3144566 h 3203145"/>
                <a:gd name="connsiteX2" fmla="*/ 1259763 w 2969752"/>
                <a:gd name="connsiteY2" fmla="*/ 3113056 h 3203145"/>
                <a:gd name="connsiteX3" fmla="*/ 1049034 w 2969752"/>
                <a:gd name="connsiteY3" fmla="*/ 2515683 h 3203145"/>
                <a:gd name="connsiteX4" fmla="*/ 1459271 w 2969752"/>
                <a:gd name="connsiteY4" fmla="*/ 2792351 h 3203145"/>
                <a:gd name="connsiteX5" fmla="*/ 2559028 w 2969752"/>
                <a:gd name="connsiteY5" fmla="*/ 2222184 h 3203145"/>
                <a:gd name="connsiteX6" fmla="*/ 1988784 w 2969752"/>
                <a:gd name="connsiteY6" fmla="*/ 1122428 h 3203145"/>
                <a:gd name="connsiteX7" fmla="*/ 1495085 w 2969752"/>
                <a:gd name="connsiteY7" fmla="*/ 1111899 h 3203145"/>
                <a:gd name="connsiteX8" fmla="*/ 1402785 w 2969752"/>
                <a:gd name="connsiteY8" fmla="*/ 1142563 h 3203145"/>
                <a:gd name="connsiteX9" fmla="*/ 767985 w 2969752"/>
                <a:gd name="connsiteY9" fmla="*/ 1158933 h 3203145"/>
                <a:gd name="connsiteX10" fmla="*/ 330080 w 2969752"/>
                <a:gd name="connsiteY10" fmla="*/ 959424 h 3203145"/>
                <a:gd name="connsiteX11" fmla="*/ 0 w 2969752"/>
                <a:gd name="connsiteY11" fmla="*/ 609285 h 3203145"/>
                <a:gd name="connsiteX12" fmla="*/ 0 w 2969752"/>
                <a:gd name="connsiteY12" fmla="*/ 609208 h 3203145"/>
                <a:gd name="connsiteX13" fmla="*/ 180526 w 2969752"/>
                <a:gd name="connsiteY13" fmla="*/ 0 h 3203145"/>
                <a:gd name="connsiteX14" fmla="*/ 545036 w 2969752"/>
                <a:gd name="connsiteY14" fmla="*/ 659008 h 3203145"/>
                <a:gd name="connsiteX15" fmla="*/ 1286507 w 2969752"/>
                <a:gd name="connsiteY15" fmla="*/ 791502 h 3203145"/>
                <a:gd name="connsiteX16" fmla="*/ 1377654 w 2969752"/>
                <a:gd name="connsiteY16" fmla="*/ 761145 h 3203145"/>
                <a:gd name="connsiteX17" fmla="*/ 2010456 w 2969752"/>
                <a:gd name="connsiteY17" fmla="*/ 745390 h 3203145"/>
                <a:gd name="connsiteX18" fmla="*/ 2100450 w 2969752"/>
                <a:gd name="connsiteY18" fmla="*/ 770291 h 3203145"/>
                <a:gd name="connsiteX19" fmla="*/ 2911165 w 2969752"/>
                <a:gd name="connsiteY19" fmla="*/ 2333774 h 320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69752" h="3203145">
                  <a:moveTo>
                    <a:pt x="2911165" y="2333774"/>
                  </a:moveTo>
                  <a:cubicBezTo>
                    <a:pt x="2703279" y="2989477"/>
                    <a:pt x="2003309" y="3352451"/>
                    <a:pt x="1347682" y="3144566"/>
                  </a:cubicBezTo>
                  <a:cubicBezTo>
                    <a:pt x="1317786" y="3135112"/>
                    <a:pt x="1288429" y="3124584"/>
                    <a:pt x="1259763" y="3113056"/>
                  </a:cubicBezTo>
                  <a:cubicBezTo>
                    <a:pt x="1241856" y="2892567"/>
                    <a:pt x="1166618" y="2688524"/>
                    <a:pt x="1049034" y="2515683"/>
                  </a:cubicBezTo>
                  <a:cubicBezTo>
                    <a:pt x="1152631" y="2641336"/>
                    <a:pt x="1292502" y="2739477"/>
                    <a:pt x="1459271" y="2792351"/>
                  </a:cubicBezTo>
                  <a:cubicBezTo>
                    <a:pt x="1920462" y="2938601"/>
                    <a:pt x="2412855" y="2683298"/>
                    <a:pt x="2559028" y="2222184"/>
                  </a:cubicBezTo>
                  <a:cubicBezTo>
                    <a:pt x="2705201" y="1760994"/>
                    <a:pt x="2449898" y="1268601"/>
                    <a:pt x="1988784" y="1122428"/>
                  </a:cubicBezTo>
                  <a:cubicBezTo>
                    <a:pt x="1822398" y="1069707"/>
                    <a:pt x="1651863" y="1069246"/>
                    <a:pt x="1495085" y="1111899"/>
                  </a:cubicBezTo>
                  <a:cubicBezTo>
                    <a:pt x="1463729" y="1120353"/>
                    <a:pt x="1432911" y="1130651"/>
                    <a:pt x="1402785" y="1142563"/>
                  </a:cubicBezTo>
                  <a:cubicBezTo>
                    <a:pt x="1197820" y="1202047"/>
                    <a:pt x="978791" y="1208733"/>
                    <a:pt x="767985" y="1158933"/>
                  </a:cubicBezTo>
                  <a:cubicBezTo>
                    <a:pt x="614818" y="1122735"/>
                    <a:pt x="465956" y="1056719"/>
                    <a:pt x="330080" y="959424"/>
                  </a:cubicBezTo>
                  <a:cubicBezTo>
                    <a:pt x="194206" y="862129"/>
                    <a:pt x="83692" y="742624"/>
                    <a:pt x="0" y="609285"/>
                  </a:cubicBezTo>
                  <a:lnTo>
                    <a:pt x="0" y="609208"/>
                  </a:lnTo>
                  <a:cubicBezTo>
                    <a:pt x="112589" y="423994"/>
                    <a:pt x="173917" y="213496"/>
                    <a:pt x="180526" y="0"/>
                  </a:cubicBezTo>
                  <a:cubicBezTo>
                    <a:pt x="196204" y="254074"/>
                    <a:pt x="321857" y="499309"/>
                    <a:pt x="545036" y="659008"/>
                  </a:cubicBezTo>
                  <a:cubicBezTo>
                    <a:pt x="768216" y="818708"/>
                    <a:pt x="1040887" y="858671"/>
                    <a:pt x="1286507" y="791502"/>
                  </a:cubicBezTo>
                  <a:cubicBezTo>
                    <a:pt x="1317402" y="783048"/>
                    <a:pt x="1347835" y="772903"/>
                    <a:pt x="1377654" y="761145"/>
                  </a:cubicBezTo>
                  <a:cubicBezTo>
                    <a:pt x="1578239" y="702737"/>
                    <a:pt x="1795424" y="694284"/>
                    <a:pt x="2010456" y="745390"/>
                  </a:cubicBezTo>
                  <a:cubicBezTo>
                    <a:pt x="2040505" y="752461"/>
                    <a:pt x="2070555" y="760761"/>
                    <a:pt x="2100450" y="770291"/>
                  </a:cubicBezTo>
                  <a:cubicBezTo>
                    <a:pt x="2756154" y="978176"/>
                    <a:pt x="3119051" y="1678147"/>
                    <a:pt x="2911165" y="2333774"/>
                  </a:cubicBezTo>
                  <a:close/>
                </a:path>
              </a:pathLst>
            </a:custGeom>
            <a:solidFill>
              <a:srgbClr val="517283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3A8F9EFA-B018-D937-4BFB-6FDCF2AC04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4E59BC0E-C097-DE3B-F58B-22B392DC55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7F6A3487-012C-0F10-953F-7EF0D79E0D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2499969C-DDAC-9FEB-FF97-902C20BDFC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FD14EA84-8077-FB2E-0FBD-150E4DEAF3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CB08728F-BA17-C42D-32E5-37240984F277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1AEBDBF-58DE-9482-8BA7-14F30EF2C196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757E1B1-9BB7-A7DA-55BB-2E679F9A986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658EC488-EDB5-B607-13D8-C19E09C2EF82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7B785CA-A061-FD87-A464-3E1D575A8A75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70F9AB3-46A5-9BB7-C491-606EB66FA8C8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45CB9782-3982-78D9-6487-082ADE0AC0E7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6AFE10C-9814-8DCD-5F56-157CA026495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337C456-32DC-EE03-C641-074FA818D5FF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6B79481D-213F-6C61-9761-F5AF1C57C0B5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6387297-31A9-876C-8E84-3E765903D25E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0E03E1C-A36A-7918-A60C-C2E1B4D3714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BD008298-A304-AC04-D531-9EF1BEA77624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6D38754-5C43-C91D-D4E3-E317F5D099C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F3FA058-09AD-AB7A-B6A5-EB090CA21EE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E579FFFA-0989-627E-9A34-622F03BC31E6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9689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8177 -0.63958 " pathEditMode="relative" rAng="0" ptsTypes="AA">
                                      <p:cBhvr>
                                        <p:cTn id="16" dur="15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89" y="-3199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5117 -0.6037 " pathEditMode="relative" rAng="0" ptsTypes="AA">
                                      <p:cBhvr>
                                        <p:cTn id="18" dur="15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52" y="-3018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1237 0.44931 " pathEditMode="relative" rAng="0" ptsTypes="AA">
                                      <p:cBhvr>
                                        <p:cTn id="20" dur="15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612" y="2245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70417 " pathEditMode="relative" rAng="0" ptsTypes="AA">
                                      <p:cBhvr>
                                        <p:cTn id="22" dur="15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5208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9648 0.48333 " pathEditMode="relative" rAng="0" ptsTypes="AA">
                                      <p:cBhvr>
                                        <p:cTn id="24" dur="15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31" y="2416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26" dur="2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28" dur="2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0" dur="2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2" dur="2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4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8E2B10-63F6-DD82-F36A-DD7388CE3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EEB900C7-76FF-55D0-CC00-D2BEDE769A84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4AD63CC-FF0A-CFE6-A03A-08C4A2BF2BF0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FECFF1A-4B09-D8B0-FF8D-1EFFCAC57481}"/>
                </a:ext>
              </a:extLst>
            </p:cNvPr>
            <p:cNvSpPr/>
            <p:nvPr/>
          </p:nvSpPr>
          <p:spPr>
            <a:xfrm>
              <a:off x="5083988" y="3437187"/>
              <a:ext cx="2459691" cy="2687842"/>
            </a:xfrm>
            <a:custGeom>
              <a:avLst/>
              <a:gdLst>
                <a:gd name="connsiteX0" fmla="*/ 2384426 w 3124886"/>
                <a:gd name="connsiteY0" fmla="*/ 1549423 h 3414737"/>
                <a:gd name="connsiteX1" fmla="*/ 2534176 w 3124886"/>
                <a:gd name="connsiteY1" fmla="*/ 2158511 h 3414737"/>
                <a:gd name="connsiteX2" fmla="*/ 2533316 w 3124886"/>
                <a:gd name="connsiteY2" fmla="*/ 2194325 h 3414737"/>
                <a:gd name="connsiteX3" fmla="*/ 1256023 w 3124886"/>
                <a:gd name="connsiteY3" fmla="*/ 3414690 h 3414737"/>
                <a:gd name="connsiteX4" fmla="*/ 0 w 3124886"/>
                <a:gd name="connsiteY4" fmla="*/ 2172508 h 3414737"/>
                <a:gd name="connsiteX5" fmla="*/ 31592 w 3124886"/>
                <a:gd name="connsiteY5" fmla="*/ 2155226 h 3414737"/>
                <a:gd name="connsiteX6" fmla="*/ 484908 w 3124886"/>
                <a:gd name="connsiteY6" fmla="*/ 1719817 h 3414737"/>
                <a:gd name="connsiteX7" fmla="*/ 375743 w 3124886"/>
                <a:gd name="connsiteY7" fmla="*/ 2139821 h 3414737"/>
                <a:gd name="connsiteX8" fmla="*/ 1259307 w 3124886"/>
                <a:gd name="connsiteY8" fmla="*/ 3038790 h 3414737"/>
                <a:gd name="connsiteX9" fmla="*/ 2158276 w 3124886"/>
                <a:gd name="connsiteY9" fmla="*/ 2155226 h 3414737"/>
                <a:gd name="connsiteX10" fmla="*/ 2056071 w 3124886"/>
                <a:gd name="connsiteY10" fmla="*/ 1732876 h 3414737"/>
                <a:gd name="connsiteX11" fmla="*/ 2055758 w 3124886"/>
                <a:gd name="connsiteY11" fmla="*/ 1732251 h 3414737"/>
                <a:gd name="connsiteX12" fmla="*/ 2029170 w 3124886"/>
                <a:gd name="connsiteY12" fmla="*/ 1685332 h 3414737"/>
                <a:gd name="connsiteX13" fmla="*/ 2029014 w 3124886"/>
                <a:gd name="connsiteY13" fmla="*/ 1685019 h 3414737"/>
                <a:gd name="connsiteX14" fmla="*/ 1878717 w 3124886"/>
                <a:gd name="connsiteY14" fmla="*/ 1037458 h 3414737"/>
                <a:gd name="connsiteX15" fmla="*/ 2053334 w 3124886"/>
                <a:gd name="connsiteY15" fmla="*/ 441665 h 3414737"/>
                <a:gd name="connsiteX16" fmla="*/ 2489681 w 3124886"/>
                <a:gd name="connsiteY16" fmla="*/ 0 h 3414737"/>
                <a:gd name="connsiteX17" fmla="*/ 3124886 w 3124886"/>
                <a:gd name="connsiteY17" fmla="*/ 193541 h 3414737"/>
                <a:gd name="connsiteX18" fmla="*/ 2377231 w 3124886"/>
                <a:gd name="connsiteY18" fmla="*/ 632390 h 3414737"/>
                <a:gd name="connsiteX19" fmla="*/ 2356353 w 3124886"/>
                <a:gd name="connsiteY19" fmla="*/ 1499845 h 3414737"/>
                <a:gd name="connsiteX20" fmla="*/ 2356665 w 3124886"/>
                <a:gd name="connsiteY20" fmla="*/ 1500393 h 3414737"/>
                <a:gd name="connsiteX21" fmla="*/ 2384348 w 3124886"/>
                <a:gd name="connsiteY21" fmla="*/ 1549189 h 3414737"/>
                <a:gd name="connsiteX22" fmla="*/ 2384426 w 3124886"/>
                <a:gd name="connsiteY22" fmla="*/ 1549423 h 341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24886" h="3414737">
                  <a:moveTo>
                    <a:pt x="2384426" y="1549423"/>
                  </a:moveTo>
                  <a:cubicBezTo>
                    <a:pt x="2481704" y="1730687"/>
                    <a:pt x="2536052" y="1938304"/>
                    <a:pt x="2534176" y="2158511"/>
                  </a:cubicBezTo>
                  <a:cubicBezTo>
                    <a:pt x="2534097" y="2170475"/>
                    <a:pt x="2533785" y="2182440"/>
                    <a:pt x="2533316" y="2194325"/>
                  </a:cubicBezTo>
                  <a:cubicBezTo>
                    <a:pt x="2508449" y="2877389"/>
                    <a:pt x="1943934" y="3420633"/>
                    <a:pt x="1256023" y="3414690"/>
                  </a:cubicBezTo>
                  <a:cubicBezTo>
                    <a:pt x="568190" y="3408669"/>
                    <a:pt x="13216" y="2855962"/>
                    <a:pt x="0" y="2172508"/>
                  </a:cubicBezTo>
                  <a:cubicBezTo>
                    <a:pt x="10557" y="2166956"/>
                    <a:pt x="21114" y="2161169"/>
                    <a:pt x="31592" y="2155226"/>
                  </a:cubicBezTo>
                  <a:cubicBezTo>
                    <a:pt x="223726" y="2046531"/>
                    <a:pt x="376525" y="1895216"/>
                    <a:pt x="484908" y="1719817"/>
                  </a:cubicBezTo>
                  <a:cubicBezTo>
                    <a:pt x="416485" y="1844622"/>
                    <a:pt x="377073" y="1987569"/>
                    <a:pt x="375743" y="2139821"/>
                  </a:cubicBezTo>
                  <a:cubicBezTo>
                    <a:pt x="371442" y="2632002"/>
                    <a:pt x="767048" y="3034489"/>
                    <a:pt x="1259307" y="3038790"/>
                  </a:cubicBezTo>
                  <a:cubicBezTo>
                    <a:pt x="1751488" y="3043013"/>
                    <a:pt x="2153975" y="2647407"/>
                    <a:pt x="2158276" y="2155226"/>
                  </a:cubicBezTo>
                  <a:cubicBezTo>
                    <a:pt x="2159605" y="2002739"/>
                    <a:pt x="2122539" y="1858933"/>
                    <a:pt x="2056071" y="1732876"/>
                  </a:cubicBezTo>
                  <a:cubicBezTo>
                    <a:pt x="2055914" y="1732720"/>
                    <a:pt x="2055758" y="1732486"/>
                    <a:pt x="2055758" y="1732251"/>
                  </a:cubicBezTo>
                  <a:cubicBezTo>
                    <a:pt x="2047391" y="1716298"/>
                    <a:pt x="2038476" y="1700659"/>
                    <a:pt x="2029170" y="1685332"/>
                  </a:cubicBezTo>
                  <a:cubicBezTo>
                    <a:pt x="2029092" y="1685254"/>
                    <a:pt x="2029092" y="1685176"/>
                    <a:pt x="2029014" y="1685019"/>
                  </a:cubicBezTo>
                  <a:cubicBezTo>
                    <a:pt x="1922586" y="1486865"/>
                    <a:pt x="1870349" y="1262826"/>
                    <a:pt x="1878717" y="1037458"/>
                  </a:cubicBezTo>
                  <a:cubicBezTo>
                    <a:pt x="1886067" y="833986"/>
                    <a:pt x="1942761" y="629419"/>
                    <a:pt x="2053334" y="441665"/>
                  </a:cubicBezTo>
                  <a:cubicBezTo>
                    <a:pt x="2163906" y="253910"/>
                    <a:pt x="2315298" y="105099"/>
                    <a:pt x="2489681" y="0"/>
                  </a:cubicBezTo>
                  <a:cubicBezTo>
                    <a:pt x="2680563" y="119722"/>
                    <a:pt x="2900379" y="186503"/>
                    <a:pt x="3124886" y="193541"/>
                  </a:cubicBezTo>
                  <a:cubicBezTo>
                    <a:pt x="2827029" y="200657"/>
                    <a:pt x="2539493" y="356741"/>
                    <a:pt x="2377231" y="632390"/>
                  </a:cubicBezTo>
                  <a:cubicBezTo>
                    <a:pt x="2214735" y="908275"/>
                    <a:pt x="2217707" y="1235770"/>
                    <a:pt x="2356353" y="1499845"/>
                  </a:cubicBezTo>
                  <a:cubicBezTo>
                    <a:pt x="2356431" y="1500002"/>
                    <a:pt x="2356509" y="1500236"/>
                    <a:pt x="2356665" y="1500393"/>
                  </a:cubicBezTo>
                  <a:cubicBezTo>
                    <a:pt x="2365345" y="1516893"/>
                    <a:pt x="2374573" y="1533236"/>
                    <a:pt x="2384348" y="1549189"/>
                  </a:cubicBezTo>
                  <a:cubicBezTo>
                    <a:pt x="2384348" y="1549267"/>
                    <a:pt x="2384348" y="1549345"/>
                    <a:pt x="2384426" y="1549423"/>
                  </a:cubicBezTo>
                  <a:close/>
                </a:path>
              </a:pathLst>
            </a:custGeom>
            <a:solidFill>
              <a:srgbClr val="C9AC68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83F118B-A176-3B6B-6810-70E03CBC383D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7BB7E44-A24D-2BE3-4CE6-D16D27F0CCAC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26E02F2-25AB-D4E7-1CDF-01D7D7F2C605}"/>
                </a:ext>
              </a:extLst>
            </p:cNvPr>
            <p:cNvSpPr/>
            <p:nvPr/>
          </p:nvSpPr>
          <p:spPr>
            <a:xfrm>
              <a:off x="3620003" y="3411705"/>
              <a:ext cx="3061083" cy="1851419"/>
            </a:xfrm>
            <a:custGeom>
              <a:avLst/>
              <a:gdLst>
                <a:gd name="connsiteX0" fmla="*/ 3888917 w 3888916"/>
                <a:gd name="connsiteY0" fmla="*/ 1717393 h 2352114"/>
                <a:gd name="connsiteX1" fmla="*/ 3134615 w 3888916"/>
                <a:gd name="connsiteY1" fmla="*/ 1288632 h 2352114"/>
                <a:gd name="connsiteX2" fmla="*/ 2372259 w 3888916"/>
                <a:gd name="connsiteY2" fmla="*/ 1705663 h 2352114"/>
                <a:gd name="connsiteX3" fmla="*/ 2371868 w 3888916"/>
                <a:gd name="connsiteY3" fmla="*/ 1706367 h 2352114"/>
                <a:gd name="connsiteX4" fmla="*/ 2344890 w 3888916"/>
                <a:gd name="connsiteY4" fmla="*/ 1752035 h 2352114"/>
                <a:gd name="connsiteX5" fmla="*/ 2344811 w 3888916"/>
                <a:gd name="connsiteY5" fmla="*/ 1752192 h 2352114"/>
                <a:gd name="connsiteX6" fmla="*/ 1891495 w 3888916"/>
                <a:gd name="connsiteY6" fmla="*/ 2187600 h 2352114"/>
                <a:gd name="connsiteX7" fmla="*/ 1859903 w 3888916"/>
                <a:gd name="connsiteY7" fmla="*/ 2204882 h 2352114"/>
                <a:gd name="connsiteX8" fmla="*/ 164562 w 3888916"/>
                <a:gd name="connsiteY8" fmla="*/ 1708791 h 2352114"/>
                <a:gd name="connsiteX9" fmla="*/ 612404 w 3888916"/>
                <a:gd name="connsiteY9" fmla="*/ 0 h 2352114"/>
                <a:gd name="connsiteX10" fmla="*/ 643058 w 3888916"/>
                <a:gd name="connsiteY10" fmla="*/ 18689 h 2352114"/>
                <a:gd name="connsiteX11" fmla="*/ 1245655 w 3888916"/>
                <a:gd name="connsiteY11" fmla="*/ 193619 h 2352114"/>
                <a:gd name="connsiteX12" fmla="*/ 828466 w 3888916"/>
                <a:gd name="connsiteY12" fmla="*/ 309040 h 2352114"/>
                <a:gd name="connsiteX13" fmla="*/ 491744 w 3888916"/>
                <a:gd name="connsiteY13" fmla="*/ 1523696 h 2352114"/>
                <a:gd name="connsiteX14" fmla="*/ 1706400 w 3888916"/>
                <a:gd name="connsiteY14" fmla="*/ 1860418 h 2352114"/>
                <a:gd name="connsiteX15" fmla="*/ 2020053 w 3888916"/>
                <a:gd name="connsiteY15" fmla="*/ 1562560 h 2352114"/>
                <a:gd name="connsiteX16" fmla="*/ 2020053 w 3888916"/>
                <a:gd name="connsiteY16" fmla="*/ 1562482 h 2352114"/>
                <a:gd name="connsiteX17" fmla="*/ 2048361 w 3888916"/>
                <a:gd name="connsiteY17" fmla="*/ 1514469 h 2352114"/>
                <a:gd name="connsiteX18" fmla="*/ 2048752 w 3888916"/>
                <a:gd name="connsiteY18" fmla="*/ 1513765 h 2352114"/>
                <a:gd name="connsiteX19" fmla="*/ 2048830 w 3888916"/>
                <a:gd name="connsiteY19" fmla="*/ 1513608 h 2352114"/>
                <a:gd name="connsiteX20" fmla="*/ 2534599 w 3888916"/>
                <a:gd name="connsiteY20" fmla="*/ 1059432 h 2352114"/>
                <a:gd name="connsiteX21" fmla="*/ 3137899 w 3888916"/>
                <a:gd name="connsiteY21" fmla="*/ 912732 h 2352114"/>
                <a:gd name="connsiteX22" fmla="*/ 3738620 w 3888916"/>
                <a:gd name="connsiteY22" fmla="*/ 1069832 h 2352114"/>
                <a:gd name="connsiteX23" fmla="*/ 3888917 w 3888916"/>
                <a:gd name="connsiteY23" fmla="*/ 1717393 h 235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88916" h="2352114">
                  <a:moveTo>
                    <a:pt x="3888917" y="1717393"/>
                  </a:moveTo>
                  <a:cubicBezTo>
                    <a:pt x="3733928" y="1462623"/>
                    <a:pt x="3454681" y="1291368"/>
                    <a:pt x="3134615" y="1288632"/>
                  </a:cubicBezTo>
                  <a:cubicBezTo>
                    <a:pt x="2813923" y="1285816"/>
                    <a:pt x="2531315" y="1452770"/>
                    <a:pt x="2372259" y="1705663"/>
                  </a:cubicBezTo>
                  <a:cubicBezTo>
                    <a:pt x="2372102" y="1705898"/>
                    <a:pt x="2372024" y="1706133"/>
                    <a:pt x="2371868" y="1706367"/>
                  </a:cubicBezTo>
                  <a:cubicBezTo>
                    <a:pt x="2362328" y="1721303"/>
                    <a:pt x="2353335" y="1736552"/>
                    <a:pt x="2344890" y="1752035"/>
                  </a:cubicBezTo>
                  <a:cubicBezTo>
                    <a:pt x="2344890" y="1752113"/>
                    <a:pt x="2344811" y="1752113"/>
                    <a:pt x="2344811" y="1752192"/>
                  </a:cubicBezTo>
                  <a:cubicBezTo>
                    <a:pt x="2236428" y="1927590"/>
                    <a:pt x="2083629" y="2078905"/>
                    <a:pt x="1891495" y="2187600"/>
                  </a:cubicBezTo>
                  <a:cubicBezTo>
                    <a:pt x="1881017" y="2193543"/>
                    <a:pt x="1870460" y="2199330"/>
                    <a:pt x="1859903" y="2204882"/>
                  </a:cubicBezTo>
                  <a:cubicBezTo>
                    <a:pt x="1255820" y="2524714"/>
                    <a:pt x="503317" y="2307400"/>
                    <a:pt x="164562" y="1708791"/>
                  </a:cubicBezTo>
                  <a:cubicBezTo>
                    <a:pt x="-174194" y="1110026"/>
                    <a:pt x="27011" y="352909"/>
                    <a:pt x="612404" y="0"/>
                  </a:cubicBezTo>
                  <a:cubicBezTo>
                    <a:pt x="622491" y="6412"/>
                    <a:pt x="632735" y="12590"/>
                    <a:pt x="643058" y="18689"/>
                  </a:cubicBezTo>
                  <a:cubicBezTo>
                    <a:pt x="832845" y="130513"/>
                    <a:pt x="1039993" y="187207"/>
                    <a:pt x="1245655" y="193619"/>
                  </a:cubicBezTo>
                  <a:cubicBezTo>
                    <a:pt x="1103724" y="196904"/>
                    <a:pt x="960621" y="234282"/>
                    <a:pt x="828466" y="309040"/>
                  </a:cubicBezTo>
                  <a:cubicBezTo>
                    <a:pt x="400095" y="551377"/>
                    <a:pt x="249329" y="1095247"/>
                    <a:pt x="491744" y="1523696"/>
                  </a:cubicBezTo>
                  <a:cubicBezTo>
                    <a:pt x="734081" y="1952067"/>
                    <a:pt x="1277950" y="2102833"/>
                    <a:pt x="1706400" y="1860418"/>
                  </a:cubicBezTo>
                  <a:cubicBezTo>
                    <a:pt x="1838477" y="1785661"/>
                    <a:pt x="1944044" y="1682360"/>
                    <a:pt x="2020053" y="1562560"/>
                  </a:cubicBezTo>
                  <a:lnTo>
                    <a:pt x="2020053" y="1562482"/>
                  </a:lnTo>
                  <a:cubicBezTo>
                    <a:pt x="2029984" y="1546764"/>
                    <a:pt x="2039446" y="1530734"/>
                    <a:pt x="2048361" y="1514469"/>
                  </a:cubicBezTo>
                  <a:cubicBezTo>
                    <a:pt x="2048517" y="1514234"/>
                    <a:pt x="2048596" y="1513999"/>
                    <a:pt x="2048752" y="1513765"/>
                  </a:cubicBezTo>
                  <a:cubicBezTo>
                    <a:pt x="2048752" y="1513686"/>
                    <a:pt x="2048830" y="1513686"/>
                    <a:pt x="2048830" y="1513608"/>
                  </a:cubicBezTo>
                  <a:cubicBezTo>
                    <a:pt x="2167301" y="1322257"/>
                    <a:pt x="2335193" y="1165000"/>
                    <a:pt x="2534599" y="1059432"/>
                  </a:cubicBezTo>
                  <a:cubicBezTo>
                    <a:pt x="2714455" y="964108"/>
                    <a:pt x="2919960" y="910855"/>
                    <a:pt x="3137899" y="912732"/>
                  </a:cubicBezTo>
                  <a:cubicBezTo>
                    <a:pt x="3355760" y="914608"/>
                    <a:pt x="3560327" y="971381"/>
                    <a:pt x="3738620" y="1069832"/>
                  </a:cubicBezTo>
                  <a:cubicBezTo>
                    <a:pt x="3730252" y="1295200"/>
                    <a:pt x="3782489" y="1519239"/>
                    <a:pt x="3888917" y="1717393"/>
                  </a:cubicBezTo>
                  <a:close/>
                </a:path>
              </a:pathLst>
            </a:custGeom>
            <a:solidFill>
              <a:srgbClr val="855713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E78C08A-4578-1AAF-6299-43930CFF751C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43423B6-F60B-0AF7-208B-71C1D6F238D8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E4831C1-0D94-A39C-BB27-853B477DD73C}"/>
                </a:ext>
              </a:extLst>
            </p:cNvPr>
            <p:cNvSpPr/>
            <p:nvPr/>
          </p:nvSpPr>
          <p:spPr>
            <a:xfrm>
              <a:off x="3634722" y="1569333"/>
              <a:ext cx="1980339" cy="3033777"/>
            </a:xfrm>
            <a:custGeom>
              <a:avLst/>
              <a:gdLst>
                <a:gd name="connsiteX0" fmla="*/ 2515898 w 2515898"/>
                <a:gd name="connsiteY0" fmla="*/ 3400052 h 3854227"/>
                <a:gd name="connsiteX1" fmla="*/ 2030130 w 2515898"/>
                <a:gd name="connsiteY1" fmla="*/ 3854228 h 3854227"/>
                <a:gd name="connsiteX2" fmla="*/ 2024421 w 2515898"/>
                <a:gd name="connsiteY2" fmla="*/ 2986382 h 3854227"/>
                <a:gd name="connsiteX3" fmla="*/ 1283101 w 2515898"/>
                <a:gd name="connsiteY3" fmla="*/ 2534630 h 3854227"/>
                <a:gd name="connsiteX4" fmla="*/ 1226954 w 2515898"/>
                <a:gd name="connsiteY4" fmla="*/ 2534239 h 3854227"/>
                <a:gd name="connsiteX5" fmla="*/ 624357 w 2515898"/>
                <a:gd name="connsiteY5" fmla="*/ 2359309 h 3854227"/>
                <a:gd name="connsiteX6" fmla="*/ 593704 w 2515898"/>
                <a:gd name="connsiteY6" fmla="*/ 2340620 h 3854227"/>
                <a:gd name="connsiteX7" fmla="*/ 175498 w 2515898"/>
                <a:gd name="connsiteY7" fmla="*/ 624321 h 3854227"/>
                <a:gd name="connsiteX8" fmla="*/ 175577 w 2515898"/>
                <a:gd name="connsiteY8" fmla="*/ 624321 h 3854227"/>
                <a:gd name="connsiteX9" fmla="*/ 1879285 w 2515898"/>
                <a:gd name="connsiteY9" fmla="*/ 157789 h 3854227"/>
                <a:gd name="connsiteX10" fmla="*/ 1878425 w 2515898"/>
                <a:gd name="connsiteY10" fmla="*/ 193604 h 3854227"/>
                <a:gd name="connsiteX11" fmla="*/ 2028801 w 2515898"/>
                <a:gd name="connsiteY11" fmla="*/ 803864 h 3854227"/>
                <a:gd name="connsiteX12" fmla="*/ 1719760 w 2515898"/>
                <a:gd name="connsiteY12" fmla="*/ 499438 h 3854227"/>
                <a:gd name="connsiteX13" fmla="*/ 499474 w 2515898"/>
                <a:gd name="connsiteY13" fmla="*/ 815047 h 3854227"/>
                <a:gd name="connsiteX14" fmla="*/ 815083 w 2515898"/>
                <a:gd name="connsiteY14" fmla="*/ 2035411 h 3854227"/>
                <a:gd name="connsiteX15" fmla="*/ 1229144 w 2515898"/>
                <a:gd name="connsiteY15" fmla="*/ 2158026 h 3854227"/>
                <a:gd name="connsiteX16" fmla="*/ 1287714 w 2515898"/>
                <a:gd name="connsiteY16" fmla="*/ 2158574 h 3854227"/>
                <a:gd name="connsiteX17" fmla="*/ 1922920 w 2515898"/>
                <a:gd name="connsiteY17" fmla="*/ 2352115 h 3854227"/>
                <a:gd name="connsiteX18" fmla="*/ 2351604 w 2515898"/>
                <a:gd name="connsiteY18" fmla="*/ 2801286 h 3854227"/>
                <a:gd name="connsiteX19" fmla="*/ 2515898 w 2515898"/>
                <a:gd name="connsiteY19" fmla="*/ 3400052 h 3854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15898" h="3854227">
                  <a:moveTo>
                    <a:pt x="2515898" y="3400052"/>
                  </a:moveTo>
                  <a:cubicBezTo>
                    <a:pt x="2316492" y="3505620"/>
                    <a:pt x="2148601" y="3662876"/>
                    <a:pt x="2030130" y="3854228"/>
                  </a:cubicBezTo>
                  <a:cubicBezTo>
                    <a:pt x="2173389" y="3592576"/>
                    <a:pt x="2182148" y="3265003"/>
                    <a:pt x="2024421" y="2986382"/>
                  </a:cubicBezTo>
                  <a:cubicBezTo>
                    <a:pt x="1866617" y="2707605"/>
                    <a:pt x="1581193" y="2546438"/>
                    <a:pt x="1283101" y="2534630"/>
                  </a:cubicBezTo>
                  <a:cubicBezTo>
                    <a:pt x="1264411" y="2533848"/>
                    <a:pt x="1245644" y="2533691"/>
                    <a:pt x="1226954" y="2534239"/>
                  </a:cubicBezTo>
                  <a:cubicBezTo>
                    <a:pt x="1021292" y="2527826"/>
                    <a:pt x="814145" y="2471133"/>
                    <a:pt x="624357" y="2359309"/>
                  </a:cubicBezTo>
                  <a:cubicBezTo>
                    <a:pt x="614035" y="2353210"/>
                    <a:pt x="603791" y="2347032"/>
                    <a:pt x="593704" y="2340620"/>
                  </a:cubicBezTo>
                  <a:cubicBezTo>
                    <a:pt x="14566" y="1977544"/>
                    <a:pt x="-173579" y="1217065"/>
                    <a:pt x="175498" y="624321"/>
                  </a:cubicBezTo>
                  <a:lnTo>
                    <a:pt x="175577" y="624321"/>
                  </a:lnTo>
                  <a:cubicBezTo>
                    <a:pt x="524654" y="31577"/>
                    <a:pt x="1280911" y="-172677"/>
                    <a:pt x="1879285" y="157789"/>
                  </a:cubicBezTo>
                  <a:cubicBezTo>
                    <a:pt x="1878816" y="169675"/>
                    <a:pt x="1878503" y="181640"/>
                    <a:pt x="1878425" y="193604"/>
                  </a:cubicBezTo>
                  <a:cubicBezTo>
                    <a:pt x="1876548" y="414358"/>
                    <a:pt x="1931131" y="622366"/>
                    <a:pt x="2028801" y="803864"/>
                  </a:cubicBezTo>
                  <a:cubicBezTo>
                    <a:pt x="1954981" y="682266"/>
                    <a:pt x="1850899" y="576698"/>
                    <a:pt x="1719760" y="499438"/>
                  </a:cubicBezTo>
                  <a:cubicBezTo>
                    <a:pt x="1295612" y="249594"/>
                    <a:pt x="749240" y="390977"/>
                    <a:pt x="499474" y="815047"/>
                  </a:cubicBezTo>
                  <a:cubicBezTo>
                    <a:pt x="249631" y="1239195"/>
                    <a:pt x="391013" y="1785567"/>
                    <a:pt x="815083" y="2035411"/>
                  </a:cubicBezTo>
                  <a:cubicBezTo>
                    <a:pt x="945596" y="2112280"/>
                    <a:pt x="1087683" y="2152083"/>
                    <a:pt x="1229144" y="2158026"/>
                  </a:cubicBezTo>
                  <a:cubicBezTo>
                    <a:pt x="1248693" y="2158886"/>
                    <a:pt x="1268243" y="2159043"/>
                    <a:pt x="1287714" y="2158574"/>
                  </a:cubicBezTo>
                  <a:cubicBezTo>
                    <a:pt x="1512222" y="2165612"/>
                    <a:pt x="1732038" y="2232393"/>
                    <a:pt x="1922920" y="2352115"/>
                  </a:cubicBezTo>
                  <a:cubicBezTo>
                    <a:pt x="2095426" y="2460185"/>
                    <a:pt x="2244316" y="2611577"/>
                    <a:pt x="2351604" y="2801286"/>
                  </a:cubicBezTo>
                  <a:cubicBezTo>
                    <a:pt x="2458970" y="2990918"/>
                    <a:pt x="2512067" y="3196501"/>
                    <a:pt x="2515898" y="3400052"/>
                  </a:cubicBezTo>
                  <a:close/>
                </a:path>
              </a:pathLst>
            </a:custGeom>
            <a:solidFill>
              <a:srgbClr val="517283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45C6A10-D87E-8D75-A4C3-861FBD2E45DF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2A637ADC-152E-074E-AF3A-54A564456D22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865C5BF-91AE-635A-CD46-17B5778C48B1}"/>
                </a:ext>
              </a:extLst>
            </p:cNvPr>
            <p:cNvSpPr/>
            <p:nvPr/>
          </p:nvSpPr>
          <p:spPr>
            <a:xfrm>
              <a:off x="4648320" y="732971"/>
              <a:ext cx="2459691" cy="2687781"/>
            </a:xfrm>
            <a:custGeom>
              <a:avLst/>
              <a:gdLst>
                <a:gd name="connsiteX0" fmla="*/ 3124886 w 3124886"/>
                <a:gd name="connsiteY0" fmla="*/ 1242153 h 3414660"/>
                <a:gd name="connsiteX1" fmla="*/ 3093294 w 3124886"/>
                <a:gd name="connsiteY1" fmla="*/ 1259435 h 3414660"/>
                <a:gd name="connsiteX2" fmla="*/ 2639978 w 3124886"/>
                <a:gd name="connsiteY2" fmla="*/ 1694844 h 3414660"/>
                <a:gd name="connsiteX3" fmla="*/ 2749143 w 3124886"/>
                <a:gd name="connsiteY3" fmla="*/ 1274918 h 3414660"/>
                <a:gd name="connsiteX4" fmla="*/ 1865579 w 3124886"/>
                <a:gd name="connsiteY4" fmla="*/ 375949 h 3414660"/>
                <a:gd name="connsiteX5" fmla="*/ 966611 w 3124886"/>
                <a:gd name="connsiteY5" fmla="*/ 1259435 h 3414660"/>
                <a:gd name="connsiteX6" fmla="*/ 1069129 w 3124886"/>
                <a:gd name="connsiteY6" fmla="*/ 1682332 h 3414660"/>
                <a:gd name="connsiteX7" fmla="*/ 1095716 w 3124886"/>
                <a:gd name="connsiteY7" fmla="*/ 1729329 h 3414660"/>
                <a:gd name="connsiteX8" fmla="*/ 1246248 w 3124886"/>
                <a:gd name="connsiteY8" fmla="*/ 2377281 h 3414660"/>
                <a:gd name="connsiteX9" fmla="*/ 1071631 w 3124886"/>
                <a:gd name="connsiteY9" fmla="*/ 2972997 h 3414660"/>
                <a:gd name="connsiteX10" fmla="*/ 635206 w 3124886"/>
                <a:gd name="connsiteY10" fmla="*/ 3414661 h 3414660"/>
                <a:gd name="connsiteX11" fmla="*/ 0 w 3124886"/>
                <a:gd name="connsiteY11" fmla="*/ 3221120 h 3414660"/>
                <a:gd name="connsiteX12" fmla="*/ 747733 w 3124886"/>
                <a:gd name="connsiteY12" fmla="*/ 2782271 h 3414660"/>
                <a:gd name="connsiteX13" fmla="*/ 767830 w 3124886"/>
                <a:gd name="connsiteY13" fmla="*/ 1913565 h 3414660"/>
                <a:gd name="connsiteX14" fmla="*/ 741086 w 3124886"/>
                <a:gd name="connsiteY14" fmla="*/ 1866411 h 3414660"/>
                <a:gd name="connsiteX15" fmla="*/ 590711 w 3124886"/>
                <a:gd name="connsiteY15" fmla="*/ 1256151 h 3414660"/>
                <a:gd name="connsiteX16" fmla="*/ 591571 w 3124886"/>
                <a:gd name="connsiteY16" fmla="*/ 1220336 h 3414660"/>
                <a:gd name="connsiteX17" fmla="*/ 1868864 w 3124886"/>
                <a:gd name="connsiteY17" fmla="*/ 50 h 3414660"/>
                <a:gd name="connsiteX18" fmla="*/ 3124886 w 3124886"/>
                <a:gd name="connsiteY18" fmla="*/ 1242153 h 341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24886" h="3414660">
                  <a:moveTo>
                    <a:pt x="3124886" y="1242153"/>
                  </a:moveTo>
                  <a:cubicBezTo>
                    <a:pt x="3114329" y="1247705"/>
                    <a:pt x="3103773" y="1253492"/>
                    <a:pt x="3093294" y="1259435"/>
                  </a:cubicBezTo>
                  <a:cubicBezTo>
                    <a:pt x="2901161" y="1368131"/>
                    <a:pt x="2748361" y="1519445"/>
                    <a:pt x="2639978" y="1694844"/>
                  </a:cubicBezTo>
                  <a:cubicBezTo>
                    <a:pt x="2708402" y="1570117"/>
                    <a:pt x="2747814" y="1427170"/>
                    <a:pt x="2749143" y="1274918"/>
                  </a:cubicBezTo>
                  <a:cubicBezTo>
                    <a:pt x="2753444" y="782659"/>
                    <a:pt x="2357838" y="380172"/>
                    <a:pt x="1865579" y="375949"/>
                  </a:cubicBezTo>
                  <a:cubicBezTo>
                    <a:pt x="1373399" y="371648"/>
                    <a:pt x="970911" y="767254"/>
                    <a:pt x="966611" y="1259435"/>
                  </a:cubicBezTo>
                  <a:cubicBezTo>
                    <a:pt x="965281" y="1412078"/>
                    <a:pt x="1002425" y="1556120"/>
                    <a:pt x="1069129" y="1682332"/>
                  </a:cubicBezTo>
                  <a:cubicBezTo>
                    <a:pt x="1077496" y="1698284"/>
                    <a:pt x="1086410" y="1714002"/>
                    <a:pt x="1095716" y="1729329"/>
                  </a:cubicBezTo>
                  <a:cubicBezTo>
                    <a:pt x="1202222" y="1927640"/>
                    <a:pt x="1254537" y="2151757"/>
                    <a:pt x="1246248" y="2377281"/>
                  </a:cubicBezTo>
                  <a:cubicBezTo>
                    <a:pt x="1238819" y="2580675"/>
                    <a:pt x="1182203" y="2785320"/>
                    <a:pt x="1071631" y="2972997"/>
                  </a:cubicBezTo>
                  <a:cubicBezTo>
                    <a:pt x="961058" y="3160751"/>
                    <a:pt x="809588" y="3309563"/>
                    <a:pt x="635206" y="3414661"/>
                  </a:cubicBezTo>
                  <a:cubicBezTo>
                    <a:pt x="444323" y="3294939"/>
                    <a:pt x="224508" y="3228158"/>
                    <a:pt x="0" y="3221120"/>
                  </a:cubicBezTo>
                  <a:cubicBezTo>
                    <a:pt x="297858" y="3214004"/>
                    <a:pt x="585393" y="3057920"/>
                    <a:pt x="747733" y="2782271"/>
                  </a:cubicBezTo>
                  <a:cubicBezTo>
                    <a:pt x="910464" y="2505996"/>
                    <a:pt x="907180" y="2177797"/>
                    <a:pt x="767830" y="1913565"/>
                  </a:cubicBezTo>
                  <a:cubicBezTo>
                    <a:pt x="759463" y="1897612"/>
                    <a:pt x="750548" y="1881894"/>
                    <a:pt x="741086" y="1866411"/>
                  </a:cubicBezTo>
                  <a:cubicBezTo>
                    <a:pt x="643416" y="1684912"/>
                    <a:pt x="588834" y="1476905"/>
                    <a:pt x="590711" y="1256151"/>
                  </a:cubicBezTo>
                  <a:cubicBezTo>
                    <a:pt x="590789" y="1244186"/>
                    <a:pt x="591102" y="1232222"/>
                    <a:pt x="591571" y="1220336"/>
                  </a:cubicBezTo>
                  <a:cubicBezTo>
                    <a:pt x="616438" y="537273"/>
                    <a:pt x="1180952" y="-5972"/>
                    <a:pt x="1868864" y="50"/>
                  </a:cubicBezTo>
                  <a:cubicBezTo>
                    <a:pt x="2556697" y="5993"/>
                    <a:pt x="3111671" y="558699"/>
                    <a:pt x="3124886" y="1242153"/>
                  </a:cubicBezTo>
                  <a:close/>
                </a:path>
              </a:pathLst>
            </a:custGeom>
            <a:solidFill>
              <a:srgbClr val="71535B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3EF2395-3EE5-1BE0-4FAF-D56712218F84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2A6BBF5B-EC15-EF8A-5869-F9987E48CC54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571E125-3840-F6FC-148D-941DD3976546}"/>
                </a:ext>
              </a:extLst>
            </p:cNvPr>
            <p:cNvSpPr/>
            <p:nvPr/>
          </p:nvSpPr>
          <p:spPr>
            <a:xfrm>
              <a:off x="5510791" y="1594816"/>
              <a:ext cx="3061206" cy="1851419"/>
            </a:xfrm>
            <a:custGeom>
              <a:avLst/>
              <a:gdLst>
                <a:gd name="connsiteX0" fmla="*/ 3276669 w 3889073"/>
                <a:gd name="connsiteY0" fmla="*/ 2352115 h 2352114"/>
                <a:gd name="connsiteX1" fmla="*/ 3246016 w 3889073"/>
                <a:gd name="connsiteY1" fmla="*/ 2333425 h 2352114"/>
                <a:gd name="connsiteX2" fmla="*/ 2645139 w 3889073"/>
                <a:gd name="connsiteY2" fmla="*/ 2158573 h 2352114"/>
                <a:gd name="connsiteX3" fmla="*/ 3060607 w 3889073"/>
                <a:gd name="connsiteY3" fmla="*/ 2043152 h 2352114"/>
                <a:gd name="connsiteX4" fmla="*/ 3397329 w 3889073"/>
                <a:gd name="connsiteY4" fmla="*/ 828497 h 2352114"/>
                <a:gd name="connsiteX5" fmla="*/ 2182674 w 3889073"/>
                <a:gd name="connsiteY5" fmla="*/ 491696 h 2352114"/>
                <a:gd name="connsiteX6" fmla="*/ 1869020 w 3889073"/>
                <a:gd name="connsiteY6" fmla="*/ 789632 h 2352114"/>
                <a:gd name="connsiteX7" fmla="*/ 1840712 w 3889073"/>
                <a:gd name="connsiteY7" fmla="*/ 837646 h 2352114"/>
                <a:gd name="connsiteX8" fmla="*/ 1840321 w 3889073"/>
                <a:gd name="connsiteY8" fmla="*/ 838350 h 2352114"/>
                <a:gd name="connsiteX9" fmla="*/ 1354475 w 3889073"/>
                <a:gd name="connsiteY9" fmla="*/ 1292682 h 2352114"/>
                <a:gd name="connsiteX10" fmla="*/ 751174 w 3889073"/>
                <a:gd name="connsiteY10" fmla="*/ 1439383 h 2352114"/>
                <a:gd name="connsiteX11" fmla="*/ 150532 w 3889073"/>
                <a:gd name="connsiteY11" fmla="*/ 1282360 h 2352114"/>
                <a:gd name="connsiteX12" fmla="*/ 0 w 3889073"/>
                <a:gd name="connsiteY12" fmla="*/ 634408 h 2352114"/>
                <a:gd name="connsiteX13" fmla="*/ 754458 w 3889073"/>
                <a:gd name="connsiteY13" fmla="*/ 1063483 h 2352114"/>
                <a:gd name="connsiteX14" fmla="*/ 1517206 w 3889073"/>
                <a:gd name="connsiteY14" fmla="*/ 645747 h 2352114"/>
                <a:gd name="connsiteX15" fmla="*/ 1544262 w 3889073"/>
                <a:gd name="connsiteY15" fmla="*/ 599923 h 2352114"/>
                <a:gd name="connsiteX16" fmla="*/ 1997578 w 3889073"/>
                <a:gd name="connsiteY16" fmla="*/ 164514 h 2352114"/>
                <a:gd name="connsiteX17" fmla="*/ 2029170 w 3889073"/>
                <a:gd name="connsiteY17" fmla="*/ 147232 h 2352114"/>
                <a:gd name="connsiteX18" fmla="*/ 3724512 w 3889073"/>
                <a:gd name="connsiteY18" fmla="*/ 643323 h 2352114"/>
                <a:gd name="connsiteX19" fmla="*/ 3276669 w 3889073"/>
                <a:gd name="connsiteY19" fmla="*/ 2352115 h 235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889073" h="2352114">
                  <a:moveTo>
                    <a:pt x="3276669" y="2352115"/>
                  </a:moveTo>
                  <a:cubicBezTo>
                    <a:pt x="3266582" y="2345702"/>
                    <a:pt x="3256338" y="2339525"/>
                    <a:pt x="3246016" y="2333425"/>
                  </a:cubicBezTo>
                  <a:cubicBezTo>
                    <a:pt x="3056697" y="2221914"/>
                    <a:pt x="2850254" y="2165220"/>
                    <a:pt x="2645139" y="2158573"/>
                  </a:cubicBezTo>
                  <a:cubicBezTo>
                    <a:pt x="2786444" y="2154976"/>
                    <a:pt x="2929000" y="2117598"/>
                    <a:pt x="3060607" y="2043152"/>
                  </a:cubicBezTo>
                  <a:cubicBezTo>
                    <a:pt x="3488978" y="1800737"/>
                    <a:pt x="3639744" y="1256868"/>
                    <a:pt x="3397329" y="828497"/>
                  </a:cubicBezTo>
                  <a:cubicBezTo>
                    <a:pt x="3154914" y="400048"/>
                    <a:pt x="2611123" y="249281"/>
                    <a:pt x="2182674" y="491696"/>
                  </a:cubicBezTo>
                  <a:cubicBezTo>
                    <a:pt x="2050597" y="566454"/>
                    <a:pt x="1944951" y="669832"/>
                    <a:pt x="1869020" y="789632"/>
                  </a:cubicBezTo>
                  <a:cubicBezTo>
                    <a:pt x="1859089" y="805350"/>
                    <a:pt x="1849627" y="821381"/>
                    <a:pt x="1840712" y="837646"/>
                  </a:cubicBezTo>
                  <a:cubicBezTo>
                    <a:pt x="1840556" y="837881"/>
                    <a:pt x="1840478" y="838115"/>
                    <a:pt x="1840321" y="838350"/>
                  </a:cubicBezTo>
                  <a:cubicBezTo>
                    <a:pt x="1721851" y="1029779"/>
                    <a:pt x="1553959" y="1187115"/>
                    <a:pt x="1354475" y="1292682"/>
                  </a:cubicBezTo>
                  <a:cubicBezTo>
                    <a:pt x="1174618" y="1388006"/>
                    <a:pt x="969113" y="1441259"/>
                    <a:pt x="751174" y="1439383"/>
                  </a:cubicBezTo>
                  <a:cubicBezTo>
                    <a:pt x="533313" y="1437506"/>
                    <a:pt x="328746" y="1380734"/>
                    <a:pt x="150532" y="1282360"/>
                  </a:cubicBezTo>
                  <a:cubicBezTo>
                    <a:pt x="158821" y="1056836"/>
                    <a:pt x="106506" y="832719"/>
                    <a:pt x="0" y="634408"/>
                  </a:cubicBezTo>
                  <a:cubicBezTo>
                    <a:pt x="154911" y="889335"/>
                    <a:pt x="434236" y="1060746"/>
                    <a:pt x="754458" y="1063483"/>
                  </a:cubicBezTo>
                  <a:cubicBezTo>
                    <a:pt x="1075463" y="1066298"/>
                    <a:pt x="1358306" y="899032"/>
                    <a:pt x="1517206" y="645747"/>
                  </a:cubicBezTo>
                  <a:cubicBezTo>
                    <a:pt x="1526824" y="630811"/>
                    <a:pt x="1535739" y="615484"/>
                    <a:pt x="1544262" y="599923"/>
                  </a:cubicBezTo>
                  <a:cubicBezTo>
                    <a:pt x="1652645" y="424524"/>
                    <a:pt x="1805445" y="273210"/>
                    <a:pt x="1997578" y="164514"/>
                  </a:cubicBezTo>
                  <a:cubicBezTo>
                    <a:pt x="2008057" y="158571"/>
                    <a:pt x="2018613" y="152784"/>
                    <a:pt x="2029170" y="147232"/>
                  </a:cubicBezTo>
                  <a:cubicBezTo>
                    <a:pt x="2633253" y="-172599"/>
                    <a:pt x="3385756" y="44714"/>
                    <a:pt x="3724512" y="643323"/>
                  </a:cubicBezTo>
                  <a:cubicBezTo>
                    <a:pt x="4063267" y="1242088"/>
                    <a:pt x="3862063" y="1999205"/>
                    <a:pt x="3276669" y="2352115"/>
                  </a:cubicBezTo>
                  <a:close/>
                </a:path>
              </a:pathLst>
            </a:custGeom>
            <a:solidFill>
              <a:srgbClr val="747144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5875FAF-E1CC-349C-06A4-9C4CEC599D56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FEB2508-6065-9B4C-F7C3-1B1A0FE9A021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8853268-9B1A-1CA2-E369-F2723F4F8898}"/>
                </a:ext>
              </a:extLst>
            </p:cNvPr>
            <p:cNvSpPr/>
            <p:nvPr/>
          </p:nvSpPr>
          <p:spPr>
            <a:xfrm>
              <a:off x="6576939" y="2254705"/>
              <a:ext cx="1980339" cy="3033901"/>
            </a:xfrm>
            <a:custGeom>
              <a:avLst/>
              <a:gdLst>
                <a:gd name="connsiteX0" fmla="*/ 2340400 w 2515898"/>
                <a:gd name="connsiteY0" fmla="*/ 3230063 h 3854384"/>
                <a:gd name="connsiteX1" fmla="*/ 636613 w 2515898"/>
                <a:gd name="connsiteY1" fmla="*/ 3696595 h 3854384"/>
                <a:gd name="connsiteX2" fmla="*/ 637473 w 2515898"/>
                <a:gd name="connsiteY2" fmla="*/ 3660780 h 3854384"/>
                <a:gd name="connsiteX3" fmla="*/ 487723 w 2515898"/>
                <a:gd name="connsiteY3" fmla="*/ 3051693 h 3854384"/>
                <a:gd name="connsiteX4" fmla="*/ 796138 w 2515898"/>
                <a:gd name="connsiteY4" fmla="*/ 3354946 h 3854384"/>
                <a:gd name="connsiteX5" fmla="*/ 2016502 w 2515898"/>
                <a:gd name="connsiteY5" fmla="*/ 3039337 h 3854384"/>
                <a:gd name="connsiteX6" fmla="*/ 1700815 w 2515898"/>
                <a:gd name="connsiteY6" fmla="*/ 1818973 h 3854384"/>
                <a:gd name="connsiteX7" fmla="*/ 1286754 w 2515898"/>
                <a:gd name="connsiteY7" fmla="*/ 1696358 h 3854384"/>
                <a:gd name="connsiteX8" fmla="*/ 1286520 w 2515898"/>
                <a:gd name="connsiteY8" fmla="*/ 1696358 h 3854384"/>
                <a:gd name="connsiteX9" fmla="*/ 1228731 w 2515898"/>
                <a:gd name="connsiteY9" fmla="*/ 1695811 h 3854384"/>
                <a:gd name="connsiteX10" fmla="*/ 1228184 w 2515898"/>
                <a:gd name="connsiteY10" fmla="*/ 1695811 h 3854384"/>
                <a:gd name="connsiteX11" fmla="*/ 592978 w 2515898"/>
                <a:gd name="connsiteY11" fmla="*/ 1502270 h 3854384"/>
                <a:gd name="connsiteX12" fmla="*/ 164295 w 2515898"/>
                <a:gd name="connsiteY12" fmla="*/ 1053098 h 3854384"/>
                <a:gd name="connsiteX13" fmla="*/ 0 w 2515898"/>
                <a:gd name="connsiteY13" fmla="*/ 454333 h 3854384"/>
                <a:gd name="connsiteX14" fmla="*/ 485846 w 2515898"/>
                <a:gd name="connsiteY14" fmla="*/ 0 h 3854384"/>
                <a:gd name="connsiteX15" fmla="*/ 491477 w 2515898"/>
                <a:gd name="connsiteY15" fmla="*/ 868002 h 3854384"/>
                <a:gd name="connsiteX16" fmla="*/ 1231077 w 2515898"/>
                <a:gd name="connsiteY16" fmla="*/ 1319755 h 3854384"/>
                <a:gd name="connsiteX17" fmla="*/ 1231312 w 2515898"/>
                <a:gd name="connsiteY17" fmla="*/ 1319755 h 3854384"/>
                <a:gd name="connsiteX18" fmla="*/ 1290508 w 2515898"/>
                <a:gd name="connsiteY18" fmla="*/ 1320224 h 3854384"/>
                <a:gd name="connsiteX19" fmla="*/ 1290664 w 2515898"/>
                <a:gd name="connsiteY19" fmla="*/ 1320224 h 3854384"/>
                <a:gd name="connsiteX20" fmla="*/ 1891541 w 2515898"/>
                <a:gd name="connsiteY20" fmla="*/ 1495075 h 3854384"/>
                <a:gd name="connsiteX21" fmla="*/ 1922195 w 2515898"/>
                <a:gd name="connsiteY21" fmla="*/ 1513765 h 3854384"/>
                <a:gd name="connsiteX22" fmla="*/ 2340400 w 2515898"/>
                <a:gd name="connsiteY22" fmla="*/ 3230063 h 3854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15898" h="3854384">
                  <a:moveTo>
                    <a:pt x="2340400" y="3230063"/>
                  </a:moveTo>
                  <a:cubicBezTo>
                    <a:pt x="1991322" y="3822807"/>
                    <a:pt x="1234987" y="4027061"/>
                    <a:pt x="636613" y="3696595"/>
                  </a:cubicBezTo>
                  <a:cubicBezTo>
                    <a:pt x="637082" y="3684709"/>
                    <a:pt x="637395" y="3672745"/>
                    <a:pt x="637473" y="3660780"/>
                  </a:cubicBezTo>
                  <a:cubicBezTo>
                    <a:pt x="639350" y="3440573"/>
                    <a:pt x="585002" y="3232957"/>
                    <a:pt x="487723" y="3051693"/>
                  </a:cubicBezTo>
                  <a:cubicBezTo>
                    <a:pt x="561542" y="3172822"/>
                    <a:pt x="665390" y="3277999"/>
                    <a:pt x="796138" y="3354946"/>
                  </a:cubicBezTo>
                  <a:cubicBezTo>
                    <a:pt x="1220286" y="3604790"/>
                    <a:pt x="1766658" y="3463486"/>
                    <a:pt x="2016502" y="3039337"/>
                  </a:cubicBezTo>
                  <a:cubicBezTo>
                    <a:pt x="2266268" y="2615189"/>
                    <a:pt x="2124963" y="2068817"/>
                    <a:pt x="1700815" y="1818973"/>
                  </a:cubicBezTo>
                  <a:cubicBezTo>
                    <a:pt x="1570302" y="1742104"/>
                    <a:pt x="1428216" y="1702301"/>
                    <a:pt x="1286754" y="1696358"/>
                  </a:cubicBezTo>
                  <a:lnTo>
                    <a:pt x="1286520" y="1696358"/>
                  </a:lnTo>
                  <a:cubicBezTo>
                    <a:pt x="1267205" y="1695498"/>
                    <a:pt x="1247968" y="1695341"/>
                    <a:pt x="1228731" y="1695811"/>
                  </a:cubicBezTo>
                  <a:lnTo>
                    <a:pt x="1228184" y="1695811"/>
                  </a:lnTo>
                  <a:cubicBezTo>
                    <a:pt x="1003677" y="1688773"/>
                    <a:pt x="783860" y="1621991"/>
                    <a:pt x="592978" y="1502270"/>
                  </a:cubicBezTo>
                  <a:cubicBezTo>
                    <a:pt x="420473" y="1394199"/>
                    <a:pt x="271583" y="1242807"/>
                    <a:pt x="164295" y="1053098"/>
                  </a:cubicBezTo>
                  <a:cubicBezTo>
                    <a:pt x="56928" y="863467"/>
                    <a:pt x="3832" y="657883"/>
                    <a:pt x="0" y="454333"/>
                  </a:cubicBezTo>
                  <a:cubicBezTo>
                    <a:pt x="199484" y="348765"/>
                    <a:pt x="367376" y="191430"/>
                    <a:pt x="485846" y="0"/>
                  </a:cubicBezTo>
                  <a:cubicBezTo>
                    <a:pt x="342509" y="261652"/>
                    <a:pt x="333750" y="589303"/>
                    <a:pt x="491477" y="868002"/>
                  </a:cubicBezTo>
                  <a:cubicBezTo>
                    <a:pt x="648890" y="1146232"/>
                    <a:pt x="933532" y="1307399"/>
                    <a:pt x="1231077" y="1319755"/>
                  </a:cubicBezTo>
                  <a:lnTo>
                    <a:pt x="1231312" y="1319755"/>
                  </a:lnTo>
                  <a:cubicBezTo>
                    <a:pt x="1250940" y="1320537"/>
                    <a:pt x="1270724" y="1320771"/>
                    <a:pt x="1290508" y="1320224"/>
                  </a:cubicBezTo>
                  <a:lnTo>
                    <a:pt x="1290664" y="1320224"/>
                  </a:lnTo>
                  <a:cubicBezTo>
                    <a:pt x="1495779" y="1326871"/>
                    <a:pt x="1702223" y="1383564"/>
                    <a:pt x="1891541" y="1495075"/>
                  </a:cubicBezTo>
                  <a:cubicBezTo>
                    <a:pt x="1901863" y="1501175"/>
                    <a:pt x="1912107" y="1507352"/>
                    <a:pt x="1922195" y="1513765"/>
                  </a:cubicBezTo>
                  <a:cubicBezTo>
                    <a:pt x="2501332" y="1876840"/>
                    <a:pt x="2689477" y="2637320"/>
                    <a:pt x="2340400" y="3230063"/>
                  </a:cubicBezTo>
                  <a:close/>
                </a:path>
              </a:pathLst>
            </a:custGeom>
            <a:solidFill>
              <a:srgbClr val="B35538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12015BFD-542D-870D-FFB0-CD2892ED8667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074FBC3-B5B3-C651-3EE7-591456A06CA5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477F375-D750-FD8E-B3CD-7E861F4D8DE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7890F375-A19A-B83A-0ED1-BD75FFE93C2B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70B73AC-700E-59E6-D359-DF03D957818D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46C7CB2-99F3-BD2B-EF3A-41D39480CE8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BD321D99-5BD0-9802-40FF-303585E6CA36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CBD87BB-570B-CA61-968C-B8610F72A6E8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EE35805-8F01-77AD-6FA4-BA53700A742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22A4B8DB-D5A5-3830-80E7-A953BDA49CC4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DD9E4D4-1960-AA24-28AE-877E357F212C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D4BF4FB-DCC3-8E0A-675A-F29E0B2EB226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7FFB1E92-4D19-1257-A89E-74D401B2C913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679A40A-6C7B-8D95-BB1E-5C35E6C3D05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752B56E-A3E4-8297-1171-B024C0AC2C5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F686C0BC-4DD7-F890-F89A-745076FC2719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1D92B97-B5DF-6840-F121-DB6CEAFEA550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FFF53B9-27AB-6A75-D9AD-515AF5966ED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69FE56A4-1D2F-11FC-D73D-2AB281334E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06077FF6-D862-30CC-6AAE-9D2141F138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234D0238-AE20-4D99-BF9C-9963DA463E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7716FAF6-D75A-4DE6-F9FF-2B98423B02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4F260F9E-2741-8303-7EFF-B0089FF7C58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B1C55DD8-310A-BADD-70CE-3C72178463A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284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1.13889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94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5938 -0.54005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69" y="-2701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7331 0.58843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59" y="2942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1277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38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938 0.56944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969" y="2847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469 -0.54028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34" y="-2701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0" dur="2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2" dur="2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4" dur="2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6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8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40" dur="2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91C5E-5265-3CD2-DF27-4425BF8F0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AF20500B-9BD2-6D67-9230-D0CB31BB8334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3" name="Group 22">
            <a:extLst>
              <a:ext uri="{FF2B5EF4-FFF2-40B4-BE49-F238E27FC236}">
                <a16:creationId xmlns:a16="http://schemas.microsoft.com/office/drawing/2014/main" id="{71DE2BBF-2448-A44A-DF3E-6028C32EA37B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7031ED7-8ED9-E06F-5C4C-D0D8265B7F28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E0C9E48-A4E8-F9F8-5670-5162B79552DD}"/>
                </a:ext>
              </a:extLst>
            </p:cNvPr>
            <p:cNvSpPr/>
            <p:nvPr/>
          </p:nvSpPr>
          <p:spPr>
            <a:xfrm>
              <a:off x="4333982" y="4246434"/>
              <a:ext cx="2953948" cy="1919637"/>
            </a:xfrm>
            <a:custGeom>
              <a:avLst/>
              <a:gdLst>
                <a:gd name="connsiteX0" fmla="*/ 3697589 w 3697588"/>
                <a:gd name="connsiteY0" fmla="*/ 496935 h 2402894"/>
                <a:gd name="connsiteX1" fmla="*/ 2861267 w 3697588"/>
                <a:gd name="connsiteY1" fmla="*/ 440240 h 2402894"/>
                <a:gd name="connsiteX2" fmla="*/ 2390804 w 3697588"/>
                <a:gd name="connsiteY2" fmla="*/ 1133570 h 2402894"/>
                <a:gd name="connsiteX3" fmla="*/ 2390804 w 3697588"/>
                <a:gd name="connsiteY3" fmla="*/ 1133717 h 2402894"/>
                <a:gd name="connsiteX4" fmla="*/ 2391468 w 3697588"/>
                <a:gd name="connsiteY4" fmla="*/ 1269106 h 2402894"/>
                <a:gd name="connsiteX5" fmla="*/ 2391468 w 3697588"/>
                <a:gd name="connsiteY5" fmla="*/ 1269253 h 2402894"/>
                <a:gd name="connsiteX6" fmla="*/ 2276824 w 3697588"/>
                <a:gd name="connsiteY6" fmla="*/ 1720154 h 2402894"/>
                <a:gd name="connsiteX7" fmla="*/ 2216291 w 3697588"/>
                <a:gd name="connsiteY7" fmla="*/ 1831846 h 2402894"/>
                <a:gd name="connsiteX8" fmla="*/ 682726 w 3697588"/>
                <a:gd name="connsiteY8" fmla="*/ 2286585 h 2402894"/>
                <a:gd name="connsiteX9" fmla="*/ 67795 w 3697588"/>
                <a:gd name="connsiteY9" fmla="*/ 810011 h 2402894"/>
                <a:gd name="connsiteX10" fmla="*/ 192922 w 3697588"/>
                <a:gd name="connsiteY10" fmla="*/ 787643 h 2402894"/>
                <a:gd name="connsiteX11" fmla="*/ 617395 w 3697588"/>
                <a:gd name="connsiteY11" fmla="*/ 595708 h 2402894"/>
                <a:gd name="connsiteX12" fmla="*/ 436754 w 3697588"/>
                <a:gd name="connsiteY12" fmla="*/ 844928 h 2402894"/>
                <a:gd name="connsiteX13" fmla="*/ 835168 w 3697588"/>
                <a:gd name="connsiteY13" fmla="*/ 1966127 h 2402894"/>
                <a:gd name="connsiteX14" fmla="*/ 1956365 w 3697588"/>
                <a:gd name="connsiteY14" fmla="*/ 1567713 h 2402894"/>
                <a:gd name="connsiteX15" fmla="*/ 2035650 w 3697588"/>
                <a:gd name="connsiteY15" fmla="*/ 1270951 h 2402894"/>
                <a:gd name="connsiteX16" fmla="*/ 2035650 w 3697588"/>
                <a:gd name="connsiteY16" fmla="*/ 1270730 h 2402894"/>
                <a:gd name="connsiteX17" fmla="*/ 2034985 w 3697588"/>
                <a:gd name="connsiteY17" fmla="*/ 1134899 h 2402894"/>
                <a:gd name="connsiteX18" fmla="*/ 2034985 w 3697588"/>
                <a:gd name="connsiteY18" fmla="*/ 1134677 h 2402894"/>
                <a:gd name="connsiteX19" fmla="*/ 2210163 w 3697588"/>
                <a:gd name="connsiteY19" fmla="*/ 570756 h 2402894"/>
                <a:gd name="connsiteX20" fmla="*/ 2705726 w 3697588"/>
                <a:gd name="connsiteY20" fmla="*/ 121258 h 2402894"/>
                <a:gd name="connsiteX21" fmla="*/ 3365172 w 3697588"/>
                <a:gd name="connsiteY21" fmla="*/ 7794 h 2402894"/>
                <a:gd name="connsiteX22" fmla="*/ 3697589 w 3697588"/>
                <a:gd name="connsiteY22" fmla="*/ 496935 h 2402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97588" h="2402894">
                  <a:moveTo>
                    <a:pt x="3697589" y="496935"/>
                  </a:moveTo>
                  <a:cubicBezTo>
                    <a:pt x="3457005" y="336373"/>
                    <a:pt x="3140017" y="304335"/>
                    <a:pt x="2861267" y="440240"/>
                  </a:cubicBezTo>
                  <a:cubicBezTo>
                    <a:pt x="2582740" y="575997"/>
                    <a:pt x="2412729" y="845297"/>
                    <a:pt x="2390804" y="1133570"/>
                  </a:cubicBezTo>
                  <a:lnTo>
                    <a:pt x="2390804" y="1133717"/>
                  </a:lnTo>
                  <a:cubicBezTo>
                    <a:pt x="2387408" y="1178527"/>
                    <a:pt x="2387556" y="1223853"/>
                    <a:pt x="2391468" y="1269106"/>
                  </a:cubicBezTo>
                  <a:lnTo>
                    <a:pt x="2391468" y="1269253"/>
                  </a:lnTo>
                  <a:cubicBezTo>
                    <a:pt x="2383570" y="1421178"/>
                    <a:pt x="2346290" y="1574209"/>
                    <a:pt x="2276824" y="1720154"/>
                  </a:cubicBezTo>
                  <a:cubicBezTo>
                    <a:pt x="2258442" y="1758836"/>
                    <a:pt x="2238215" y="1796116"/>
                    <a:pt x="2216291" y="1831846"/>
                  </a:cubicBezTo>
                  <a:cubicBezTo>
                    <a:pt x="1900999" y="2347487"/>
                    <a:pt x="1240668" y="2552046"/>
                    <a:pt x="682726" y="2286585"/>
                  </a:cubicBezTo>
                  <a:cubicBezTo>
                    <a:pt x="124785" y="2021271"/>
                    <a:pt x="-133221" y="1379912"/>
                    <a:pt x="67795" y="810011"/>
                  </a:cubicBezTo>
                  <a:cubicBezTo>
                    <a:pt x="109430" y="804770"/>
                    <a:pt x="151213" y="797387"/>
                    <a:pt x="192922" y="787643"/>
                  </a:cubicBezTo>
                  <a:cubicBezTo>
                    <a:pt x="350604" y="750880"/>
                    <a:pt x="493522" y="684441"/>
                    <a:pt x="617395" y="595708"/>
                  </a:cubicBezTo>
                  <a:cubicBezTo>
                    <a:pt x="544311" y="664952"/>
                    <a:pt x="482597" y="748592"/>
                    <a:pt x="436754" y="844928"/>
                  </a:cubicBezTo>
                  <a:cubicBezTo>
                    <a:pt x="237141" y="1264529"/>
                    <a:pt x="415493" y="1766587"/>
                    <a:pt x="835168" y="1966127"/>
                  </a:cubicBezTo>
                  <a:cubicBezTo>
                    <a:pt x="1254768" y="2165739"/>
                    <a:pt x="1756826" y="1987387"/>
                    <a:pt x="1956365" y="1567713"/>
                  </a:cubicBezTo>
                  <a:cubicBezTo>
                    <a:pt x="2002135" y="1471598"/>
                    <a:pt x="2027972" y="1371127"/>
                    <a:pt x="2035650" y="1270951"/>
                  </a:cubicBezTo>
                  <a:lnTo>
                    <a:pt x="2035650" y="1270730"/>
                  </a:lnTo>
                  <a:cubicBezTo>
                    <a:pt x="2039193" y="1225256"/>
                    <a:pt x="2038898" y="1179856"/>
                    <a:pt x="2034985" y="1134899"/>
                  </a:cubicBezTo>
                  <a:lnTo>
                    <a:pt x="2034985" y="1134677"/>
                  </a:lnTo>
                  <a:cubicBezTo>
                    <a:pt x="2045542" y="934990"/>
                    <a:pt x="2106075" y="740767"/>
                    <a:pt x="2210163" y="570756"/>
                  </a:cubicBezTo>
                  <a:cubicBezTo>
                    <a:pt x="2325103" y="383102"/>
                    <a:pt x="2493194" y="224829"/>
                    <a:pt x="2705726" y="121258"/>
                  </a:cubicBezTo>
                  <a:cubicBezTo>
                    <a:pt x="2918257" y="17613"/>
                    <a:pt x="3146439" y="-17305"/>
                    <a:pt x="3365172" y="7794"/>
                  </a:cubicBezTo>
                  <a:cubicBezTo>
                    <a:pt x="3433235" y="195522"/>
                    <a:pt x="3547584" y="364204"/>
                    <a:pt x="3697589" y="496935"/>
                  </a:cubicBezTo>
                  <a:close/>
                </a:path>
              </a:pathLst>
            </a:custGeom>
            <a:solidFill>
              <a:srgbClr val="C9AC68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C10BE56-E7B0-09C0-30C9-7F13C4EEA617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2669461-02C7-1571-4904-8ACD9F196A53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0AB08F8-3D3A-C50B-A175-B853D8688AEF}"/>
                </a:ext>
              </a:extLst>
            </p:cNvPr>
            <p:cNvSpPr/>
            <p:nvPr/>
          </p:nvSpPr>
          <p:spPr>
            <a:xfrm>
              <a:off x="3315058" y="3042558"/>
              <a:ext cx="2784591" cy="2110352"/>
            </a:xfrm>
            <a:custGeom>
              <a:avLst/>
              <a:gdLst>
                <a:gd name="connsiteX0" fmla="*/ 3485596 w 3485596"/>
                <a:gd name="connsiteY0" fmla="*/ 2077701 h 2641621"/>
                <a:gd name="connsiteX1" fmla="*/ 3310418 w 3485596"/>
                <a:gd name="connsiteY1" fmla="*/ 2641622 h 2641621"/>
                <a:gd name="connsiteX2" fmla="*/ 2833385 w 3485596"/>
                <a:gd name="connsiteY2" fmla="*/ 1953460 h 2641621"/>
                <a:gd name="connsiteX3" fmla="*/ 1998023 w 3485596"/>
                <a:gd name="connsiteY3" fmla="*/ 2017906 h 2641621"/>
                <a:gd name="connsiteX4" fmla="*/ 1997949 w 3485596"/>
                <a:gd name="connsiteY4" fmla="*/ 2017980 h 2641621"/>
                <a:gd name="connsiteX5" fmla="*/ 1892901 w 3485596"/>
                <a:gd name="connsiteY5" fmla="*/ 2102652 h 2641621"/>
                <a:gd name="connsiteX6" fmla="*/ 1892828 w 3485596"/>
                <a:gd name="connsiteY6" fmla="*/ 2102652 h 2641621"/>
                <a:gd name="connsiteX7" fmla="*/ 1468355 w 3485596"/>
                <a:gd name="connsiteY7" fmla="*/ 2294588 h 2641621"/>
                <a:gd name="connsiteX8" fmla="*/ 1343228 w 3485596"/>
                <a:gd name="connsiteY8" fmla="*/ 2316956 h 2641621"/>
                <a:gd name="connsiteX9" fmla="*/ 31571 w 3485596"/>
                <a:gd name="connsiteY9" fmla="*/ 1401424 h 2641621"/>
                <a:gd name="connsiteX10" fmla="*/ 802634 w 3485596"/>
                <a:gd name="connsiteY10" fmla="*/ 0 h 2641621"/>
                <a:gd name="connsiteX11" fmla="*/ 898085 w 3485596"/>
                <a:gd name="connsiteY11" fmla="*/ 83861 h 2641621"/>
                <a:gd name="connsiteX12" fmla="*/ 1313109 w 3485596"/>
                <a:gd name="connsiteY12" fmla="*/ 296097 h 2641621"/>
                <a:gd name="connsiteX13" fmla="*/ 1005348 w 3485596"/>
                <a:gd name="connsiteY13" fmla="*/ 310197 h 2641621"/>
                <a:gd name="connsiteX14" fmla="*/ 377128 w 3485596"/>
                <a:gd name="connsiteY14" fmla="*/ 1320737 h 2641621"/>
                <a:gd name="connsiteX15" fmla="*/ 1387668 w 3485596"/>
                <a:gd name="connsiteY15" fmla="*/ 1948956 h 2641621"/>
                <a:gd name="connsiteX16" fmla="*/ 1669518 w 3485596"/>
                <a:gd name="connsiteY16" fmla="*/ 1825675 h 2641621"/>
                <a:gd name="connsiteX17" fmla="*/ 1669666 w 3485596"/>
                <a:gd name="connsiteY17" fmla="*/ 1825601 h 2641621"/>
                <a:gd name="connsiteX18" fmla="*/ 1774787 w 3485596"/>
                <a:gd name="connsiteY18" fmla="*/ 1740928 h 2641621"/>
                <a:gd name="connsiteX19" fmla="*/ 1774861 w 3485596"/>
                <a:gd name="connsiteY19" fmla="*/ 1740854 h 2641621"/>
                <a:gd name="connsiteX20" fmla="*/ 2325347 w 3485596"/>
                <a:gd name="connsiteY20" fmla="*/ 1525886 h 2641621"/>
                <a:gd name="connsiteX21" fmla="*/ 2985826 w 3485596"/>
                <a:gd name="connsiteY21" fmla="*/ 1633001 h 2641621"/>
                <a:gd name="connsiteX22" fmla="*/ 3485596 w 3485596"/>
                <a:gd name="connsiteY22" fmla="*/ 2077701 h 264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485596" h="2641621">
                  <a:moveTo>
                    <a:pt x="3485596" y="2077701"/>
                  </a:moveTo>
                  <a:cubicBezTo>
                    <a:pt x="3381508" y="2247712"/>
                    <a:pt x="3320975" y="2441935"/>
                    <a:pt x="3310418" y="2641622"/>
                  </a:cubicBezTo>
                  <a:cubicBezTo>
                    <a:pt x="3285614" y="2353867"/>
                    <a:pt x="3113094" y="2086412"/>
                    <a:pt x="2833385" y="1953460"/>
                  </a:cubicBezTo>
                  <a:cubicBezTo>
                    <a:pt x="2553528" y="1820360"/>
                    <a:pt x="2237056" y="1855351"/>
                    <a:pt x="1998023" y="2017906"/>
                  </a:cubicBezTo>
                  <a:lnTo>
                    <a:pt x="1997949" y="2017980"/>
                  </a:lnTo>
                  <a:cubicBezTo>
                    <a:pt x="1960965" y="2043152"/>
                    <a:pt x="1925752" y="2071426"/>
                    <a:pt x="1892901" y="2102652"/>
                  </a:cubicBezTo>
                  <a:lnTo>
                    <a:pt x="1892828" y="2102652"/>
                  </a:lnTo>
                  <a:cubicBezTo>
                    <a:pt x="1768955" y="2191386"/>
                    <a:pt x="1626037" y="2257825"/>
                    <a:pt x="1468355" y="2294588"/>
                  </a:cubicBezTo>
                  <a:cubicBezTo>
                    <a:pt x="1426646" y="2304332"/>
                    <a:pt x="1384863" y="2311715"/>
                    <a:pt x="1343228" y="2316956"/>
                  </a:cubicBezTo>
                  <a:cubicBezTo>
                    <a:pt x="743503" y="2391737"/>
                    <a:pt x="171905" y="2003068"/>
                    <a:pt x="31571" y="1401424"/>
                  </a:cubicBezTo>
                  <a:cubicBezTo>
                    <a:pt x="-108837" y="799780"/>
                    <a:pt x="231700" y="198210"/>
                    <a:pt x="802634" y="0"/>
                  </a:cubicBezTo>
                  <a:cubicBezTo>
                    <a:pt x="832606" y="29307"/>
                    <a:pt x="864423" y="57285"/>
                    <a:pt x="898085" y="83861"/>
                  </a:cubicBezTo>
                  <a:cubicBezTo>
                    <a:pt x="1025206" y="184184"/>
                    <a:pt x="1166352" y="254684"/>
                    <a:pt x="1313109" y="296097"/>
                  </a:cubicBezTo>
                  <a:cubicBezTo>
                    <a:pt x="1213376" y="282071"/>
                    <a:pt x="1109362" y="285910"/>
                    <a:pt x="1005348" y="310197"/>
                  </a:cubicBezTo>
                  <a:cubicBezTo>
                    <a:pt x="552823" y="415762"/>
                    <a:pt x="271564" y="868213"/>
                    <a:pt x="377128" y="1320737"/>
                  </a:cubicBezTo>
                  <a:cubicBezTo>
                    <a:pt x="482693" y="1773262"/>
                    <a:pt x="935144" y="2054521"/>
                    <a:pt x="1387668" y="1948956"/>
                  </a:cubicBezTo>
                  <a:cubicBezTo>
                    <a:pt x="1491461" y="1924743"/>
                    <a:pt x="1586321" y="1882296"/>
                    <a:pt x="1669518" y="1825675"/>
                  </a:cubicBezTo>
                  <a:cubicBezTo>
                    <a:pt x="1669592" y="1825675"/>
                    <a:pt x="1669592" y="1825601"/>
                    <a:pt x="1669666" y="1825601"/>
                  </a:cubicBezTo>
                  <a:cubicBezTo>
                    <a:pt x="1707167" y="1800059"/>
                    <a:pt x="1742232" y="1771785"/>
                    <a:pt x="1774787" y="1740928"/>
                  </a:cubicBezTo>
                  <a:lnTo>
                    <a:pt x="1774861" y="1740854"/>
                  </a:lnTo>
                  <a:cubicBezTo>
                    <a:pt x="1937637" y="1624364"/>
                    <a:pt x="2127358" y="1550543"/>
                    <a:pt x="2325347" y="1525886"/>
                  </a:cubicBezTo>
                  <a:cubicBezTo>
                    <a:pt x="2543784" y="1498646"/>
                    <a:pt x="2772261" y="1531423"/>
                    <a:pt x="2985826" y="1633001"/>
                  </a:cubicBezTo>
                  <a:cubicBezTo>
                    <a:pt x="3199317" y="1734506"/>
                    <a:pt x="3368885" y="1891081"/>
                    <a:pt x="3485596" y="2077701"/>
                  </a:cubicBezTo>
                  <a:close/>
                </a:path>
              </a:pathLst>
            </a:custGeom>
            <a:solidFill>
              <a:srgbClr val="855713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F52F493-62BC-66B0-0938-F745CABF7EB0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C94011E-8CE4-AB2F-5348-DF0414C89386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609B20A-44A0-3532-7D7D-E3F33EE113CE}"/>
                </a:ext>
              </a:extLst>
            </p:cNvPr>
            <p:cNvSpPr/>
            <p:nvPr/>
          </p:nvSpPr>
          <p:spPr>
            <a:xfrm>
              <a:off x="3669065" y="1403764"/>
              <a:ext cx="1557758" cy="3029536"/>
            </a:xfrm>
            <a:custGeom>
              <a:avLst/>
              <a:gdLst>
                <a:gd name="connsiteX0" fmla="*/ 1882221 w 1949915"/>
                <a:gd name="connsiteY0" fmla="*/ 3577237 h 3792204"/>
                <a:gd name="connsiteX1" fmla="*/ 1331735 w 1949915"/>
                <a:gd name="connsiteY1" fmla="*/ 3792204 h 3792204"/>
                <a:gd name="connsiteX2" fmla="*/ 1572762 w 1949915"/>
                <a:gd name="connsiteY2" fmla="*/ 2989767 h 3792204"/>
                <a:gd name="connsiteX3" fmla="*/ 1001163 w 1949915"/>
                <a:gd name="connsiteY3" fmla="*/ 2376755 h 3792204"/>
                <a:gd name="connsiteX4" fmla="*/ 1001089 w 1949915"/>
                <a:gd name="connsiteY4" fmla="*/ 2376755 h 3792204"/>
                <a:gd name="connsiteX5" fmla="*/ 869983 w 1949915"/>
                <a:gd name="connsiteY5" fmla="*/ 2347447 h 3792204"/>
                <a:gd name="connsiteX6" fmla="*/ 454959 w 1949915"/>
                <a:gd name="connsiteY6" fmla="*/ 2135211 h 3792204"/>
                <a:gd name="connsiteX7" fmla="*/ 359508 w 1949915"/>
                <a:gd name="connsiteY7" fmla="*/ 2051350 h 3792204"/>
                <a:gd name="connsiteX8" fmla="*/ 257487 w 1949915"/>
                <a:gd name="connsiteY8" fmla="*/ 454964 h 3792204"/>
                <a:gd name="connsiteX9" fmla="*/ 1833941 w 1949915"/>
                <a:gd name="connsiteY9" fmla="*/ 184040 h 3792204"/>
                <a:gd name="connsiteX10" fmla="*/ 1827888 w 1949915"/>
                <a:gd name="connsiteY10" fmla="*/ 311013 h 3792204"/>
                <a:gd name="connsiteX11" fmla="*/ 1920460 w 1949915"/>
                <a:gd name="connsiteY11" fmla="*/ 767450 h 3792204"/>
                <a:gd name="connsiteX12" fmla="*/ 1717747 w 1949915"/>
                <a:gd name="connsiteY12" fmla="*/ 535946 h 3792204"/>
                <a:gd name="connsiteX13" fmla="*/ 535941 w 1949915"/>
                <a:gd name="connsiteY13" fmla="*/ 674878 h 3792204"/>
                <a:gd name="connsiteX14" fmla="*/ 674873 w 1949915"/>
                <a:gd name="connsiteY14" fmla="*/ 1856683 h 3792204"/>
                <a:gd name="connsiteX15" fmla="*/ 947126 w 1949915"/>
                <a:gd name="connsiteY15" fmla="*/ 2000192 h 3792204"/>
                <a:gd name="connsiteX16" fmla="*/ 1079118 w 1949915"/>
                <a:gd name="connsiteY16" fmla="*/ 2029647 h 3792204"/>
                <a:gd name="connsiteX17" fmla="*/ 1590257 w 1949915"/>
                <a:gd name="connsiteY17" fmla="*/ 2325966 h 3792204"/>
                <a:gd name="connsiteX18" fmla="*/ 1918393 w 1949915"/>
                <a:gd name="connsiteY18" fmla="*/ 2909154 h 3792204"/>
                <a:gd name="connsiteX19" fmla="*/ 1882221 w 1949915"/>
                <a:gd name="connsiteY19" fmla="*/ 3577237 h 3792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49915" h="3792204">
                  <a:moveTo>
                    <a:pt x="1882221" y="3577237"/>
                  </a:moveTo>
                  <a:cubicBezTo>
                    <a:pt x="1684232" y="3601893"/>
                    <a:pt x="1494511" y="3675715"/>
                    <a:pt x="1331735" y="3792204"/>
                  </a:cubicBezTo>
                  <a:cubicBezTo>
                    <a:pt x="1541535" y="3593404"/>
                    <a:pt x="1643187" y="3291622"/>
                    <a:pt x="1572762" y="2989767"/>
                  </a:cubicBezTo>
                  <a:cubicBezTo>
                    <a:pt x="1502336" y="2687838"/>
                    <a:pt x="1277476" y="2462166"/>
                    <a:pt x="1001163" y="2376755"/>
                  </a:cubicBezTo>
                  <a:lnTo>
                    <a:pt x="1001089" y="2376755"/>
                  </a:lnTo>
                  <a:cubicBezTo>
                    <a:pt x="958494" y="2363541"/>
                    <a:pt x="914718" y="2353649"/>
                    <a:pt x="869983" y="2347447"/>
                  </a:cubicBezTo>
                  <a:cubicBezTo>
                    <a:pt x="723226" y="2306034"/>
                    <a:pt x="582080" y="2235535"/>
                    <a:pt x="454959" y="2135211"/>
                  </a:cubicBezTo>
                  <a:cubicBezTo>
                    <a:pt x="421297" y="2108636"/>
                    <a:pt x="389480" y="2080657"/>
                    <a:pt x="359508" y="2051350"/>
                  </a:cubicBezTo>
                  <a:cubicBezTo>
                    <a:pt x="-72937" y="1629092"/>
                    <a:pt x="-125424" y="939823"/>
                    <a:pt x="257487" y="454964"/>
                  </a:cubicBezTo>
                  <a:cubicBezTo>
                    <a:pt x="640325" y="-29894"/>
                    <a:pt x="1322950" y="-138707"/>
                    <a:pt x="1833941" y="184040"/>
                  </a:cubicBezTo>
                  <a:cubicBezTo>
                    <a:pt x="1829734" y="225749"/>
                    <a:pt x="1827667" y="268123"/>
                    <a:pt x="1827888" y="311013"/>
                  </a:cubicBezTo>
                  <a:cubicBezTo>
                    <a:pt x="1828700" y="472829"/>
                    <a:pt x="1861550" y="626968"/>
                    <a:pt x="1920460" y="767450"/>
                  </a:cubicBezTo>
                  <a:cubicBezTo>
                    <a:pt x="1869228" y="680858"/>
                    <a:pt x="1801460" y="602016"/>
                    <a:pt x="1717747" y="535946"/>
                  </a:cubicBezTo>
                  <a:cubicBezTo>
                    <a:pt x="1353069" y="248043"/>
                    <a:pt x="823918" y="310201"/>
                    <a:pt x="535941" y="674878"/>
                  </a:cubicBezTo>
                  <a:cubicBezTo>
                    <a:pt x="248038" y="1039555"/>
                    <a:pt x="310196" y="1568706"/>
                    <a:pt x="674873" y="1856683"/>
                  </a:cubicBezTo>
                  <a:cubicBezTo>
                    <a:pt x="758586" y="1922827"/>
                    <a:pt x="850937" y="1970442"/>
                    <a:pt x="947126" y="2000192"/>
                  </a:cubicBezTo>
                  <a:cubicBezTo>
                    <a:pt x="990459" y="2013701"/>
                    <a:pt x="1034604" y="2023446"/>
                    <a:pt x="1079118" y="2029647"/>
                  </a:cubicBezTo>
                  <a:cubicBezTo>
                    <a:pt x="1271571" y="2084274"/>
                    <a:pt x="1447561" y="2186517"/>
                    <a:pt x="1590257" y="2325966"/>
                  </a:cubicBezTo>
                  <a:cubicBezTo>
                    <a:pt x="1747718" y="2479735"/>
                    <a:pt x="1864651" y="2678831"/>
                    <a:pt x="1918393" y="2909154"/>
                  </a:cubicBezTo>
                  <a:cubicBezTo>
                    <a:pt x="1972061" y="3139402"/>
                    <a:pt x="1955378" y="3369577"/>
                    <a:pt x="1882221" y="3577237"/>
                  </a:cubicBezTo>
                  <a:close/>
                </a:path>
              </a:pathLst>
            </a:custGeom>
            <a:solidFill>
              <a:srgbClr val="517283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EB084A7-3293-BDB7-B48F-EE3F4577EBFB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0243DFB-9054-B474-4DEC-053769EC7B68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141C742-8261-BFC6-581B-5D2375AF0F5A}"/>
                </a:ext>
              </a:extLst>
            </p:cNvPr>
            <p:cNvSpPr/>
            <p:nvPr/>
          </p:nvSpPr>
          <p:spPr>
            <a:xfrm>
              <a:off x="4531157" y="691930"/>
              <a:ext cx="2503655" cy="2570014"/>
            </a:xfrm>
            <a:custGeom>
              <a:avLst/>
              <a:gdLst>
                <a:gd name="connsiteX0" fmla="*/ 3133936 w 3133936"/>
                <a:gd name="connsiteY0" fmla="*/ 1063632 h 3216999"/>
                <a:gd name="connsiteX1" fmla="*/ 3030956 w 3133936"/>
                <a:gd name="connsiteY1" fmla="*/ 1138043 h 3216999"/>
                <a:gd name="connsiteX2" fmla="*/ 2731684 w 3133936"/>
                <a:gd name="connsiteY2" fmla="*/ 1495117 h 3216999"/>
                <a:gd name="connsiteX3" fmla="*/ 2786385 w 3133936"/>
                <a:gd name="connsiteY3" fmla="*/ 1192228 h 3216999"/>
                <a:gd name="connsiteX4" fmla="*/ 1940910 w 3133936"/>
                <a:gd name="connsiteY4" fmla="*/ 354873 h 3216999"/>
                <a:gd name="connsiteX5" fmla="*/ 1103629 w 3133936"/>
                <a:gd name="connsiteY5" fmla="*/ 1200349 h 3216999"/>
                <a:gd name="connsiteX6" fmla="*/ 1161136 w 3133936"/>
                <a:gd name="connsiteY6" fmla="*/ 1502573 h 3216999"/>
                <a:gd name="connsiteX7" fmla="*/ 1220266 w 3133936"/>
                <a:gd name="connsiteY7" fmla="*/ 1623788 h 3216999"/>
                <a:gd name="connsiteX8" fmla="*/ 1307449 w 3133936"/>
                <a:gd name="connsiteY8" fmla="*/ 2208674 h 3216999"/>
                <a:gd name="connsiteX9" fmla="*/ 1056088 w 3133936"/>
                <a:gd name="connsiteY9" fmla="*/ 2828699 h 3216999"/>
                <a:gd name="connsiteX10" fmla="*/ 511139 w 3133936"/>
                <a:gd name="connsiteY10" fmla="*/ 3216999 h 3216999"/>
                <a:gd name="connsiteX11" fmla="*/ 0 w 3133936"/>
                <a:gd name="connsiteY11" fmla="*/ 2920681 h 3216999"/>
                <a:gd name="connsiteX12" fmla="*/ 777560 w 3133936"/>
                <a:gd name="connsiteY12" fmla="*/ 2608785 h 3216999"/>
                <a:gd name="connsiteX13" fmla="*/ 900768 w 3133936"/>
                <a:gd name="connsiteY13" fmla="*/ 1780363 h 3216999"/>
                <a:gd name="connsiteX14" fmla="*/ 900620 w 3133936"/>
                <a:gd name="connsiteY14" fmla="*/ 1779993 h 3216999"/>
                <a:gd name="connsiteX15" fmla="*/ 841342 w 3133936"/>
                <a:gd name="connsiteY15" fmla="*/ 1658484 h 3216999"/>
                <a:gd name="connsiteX16" fmla="*/ 748770 w 3133936"/>
                <a:gd name="connsiteY16" fmla="*/ 1202046 h 3216999"/>
                <a:gd name="connsiteX17" fmla="*/ 754823 w 3133936"/>
                <a:gd name="connsiteY17" fmla="*/ 1075074 h 3216999"/>
                <a:gd name="connsiteX18" fmla="*/ 1939212 w 3133936"/>
                <a:gd name="connsiteY18" fmla="*/ 14 h 3216999"/>
                <a:gd name="connsiteX19" fmla="*/ 3133936 w 3133936"/>
                <a:gd name="connsiteY19" fmla="*/ 1063632 h 3216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33936" h="3216999">
                  <a:moveTo>
                    <a:pt x="3133936" y="1063632"/>
                  </a:moveTo>
                  <a:cubicBezTo>
                    <a:pt x="3098723" y="1086368"/>
                    <a:pt x="3064323" y="1111172"/>
                    <a:pt x="3030956" y="1138043"/>
                  </a:cubicBezTo>
                  <a:cubicBezTo>
                    <a:pt x="2904869" y="1239548"/>
                    <a:pt x="2804841" y="1361427"/>
                    <a:pt x="2731684" y="1495117"/>
                  </a:cubicBezTo>
                  <a:cubicBezTo>
                    <a:pt x="2767487" y="1401069"/>
                    <a:pt x="2786902" y="1298900"/>
                    <a:pt x="2786385" y="1192228"/>
                  </a:cubicBezTo>
                  <a:cubicBezTo>
                    <a:pt x="2784171" y="727523"/>
                    <a:pt x="2405615" y="352658"/>
                    <a:pt x="1940910" y="354873"/>
                  </a:cubicBezTo>
                  <a:cubicBezTo>
                    <a:pt x="1476279" y="357088"/>
                    <a:pt x="1101340" y="735643"/>
                    <a:pt x="1103629" y="1200349"/>
                  </a:cubicBezTo>
                  <a:cubicBezTo>
                    <a:pt x="1104146" y="1306947"/>
                    <a:pt x="1124446" y="1408894"/>
                    <a:pt x="1161136" y="1502573"/>
                  </a:cubicBezTo>
                  <a:cubicBezTo>
                    <a:pt x="1177598" y="1544725"/>
                    <a:pt x="1197382" y="1585253"/>
                    <a:pt x="1220266" y="1623788"/>
                  </a:cubicBezTo>
                  <a:cubicBezTo>
                    <a:pt x="1297705" y="1808489"/>
                    <a:pt x="1327529" y="2010021"/>
                    <a:pt x="1307449" y="2208674"/>
                  </a:cubicBezTo>
                  <a:cubicBezTo>
                    <a:pt x="1285377" y="2427628"/>
                    <a:pt x="1202549" y="2643112"/>
                    <a:pt x="1056088" y="2828699"/>
                  </a:cubicBezTo>
                  <a:cubicBezTo>
                    <a:pt x="909479" y="3014286"/>
                    <a:pt x="719020" y="3144802"/>
                    <a:pt x="511139" y="3216999"/>
                  </a:cubicBezTo>
                  <a:cubicBezTo>
                    <a:pt x="368442" y="3077551"/>
                    <a:pt x="192452" y="2975308"/>
                    <a:pt x="0" y="2920681"/>
                  </a:cubicBezTo>
                  <a:cubicBezTo>
                    <a:pt x="286279" y="2960692"/>
                    <a:pt x="585551" y="2851953"/>
                    <a:pt x="777560" y="2608785"/>
                  </a:cubicBezTo>
                  <a:cubicBezTo>
                    <a:pt x="969569" y="2365692"/>
                    <a:pt x="1005889" y="2049441"/>
                    <a:pt x="900768" y="1780363"/>
                  </a:cubicBezTo>
                  <a:cubicBezTo>
                    <a:pt x="900694" y="1780215"/>
                    <a:pt x="900694" y="1780141"/>
                    <a:pt x="900620" y="1779993"/>
                  </a:cubicBezTo>
                  <a:cubicBezTo>
                    <a:pt x="884232" y="1738211"/>
                    <a:pt x="864521" y="1697535"/>
                    <a:pt x="841342" y="1658484"/>
                  </a:cubicBezTo>
                  <a:cubicBezTo>
                    <a:pt x="782432" y="1518002"/>
                    <a:pt x="749582" y="1363863"/>
                    <a:pt x="748770" y="1202046"/>
                  </a:cubicBezTo>
                  <a:cubicBezTo>
                    <a:pt x="748548" y="1159156"/>
                    <a:pt x="750615" y="1116783"/>
                    <a:pt x="754823" y="1075074"/>
                  </a:cubicBezTo>
                  <a:cubicBezTo>
                    <a:pt x="815283" y="473725"/>
                    <a:pt x="1321402" y="2967"/>
                    <a:pt x="1939212" y="14"/>
                  </a:cubicBezTo>
                  <a:cubicBezTo>
                    <a:pt x="2557023" y="-2939"/>
                    <a:pt x="3067719" y="462874"/>
                    <a:pt x="3133936" y="106363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66BC373-C7A0-2BA8-84DF-B46249C17BBD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4EC0177-80DD-6043-D72F-35A640A62B57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6A08919-D599-B9A8-5C6A-EF68315F2EBF}"/>
                </a:ext>
              </a:extLst>
            </p:cNvPr>
            <p:cNvSpPr/>
            <p:nvPr/>
          </p:nvSpPr>
          <p:spPr>
            <a:xfrm>
              <a:off x="5506009" y="1389665"/>
              <a:ext cx="3001700" cy="1632252"/>
            </a:xfrm>
            <a:custGeom>
              <a:avLst/>
              <a:gdLst>
                <a:gd name="connsiteX0" fmla="*/ 3405968 w 3757361"/>
                <a:gd name="connsiteY0" fmla="*/ 2043162 h 2043161"/>
                <a:gd name="connsiteX1" fmla="*/ 3283646 w 3757361"/>
                <a:gd name="connsiteY1" fmla="*/ 2009057 h 2043161"/>
                <a:gd name="connsiteX2" fmla="*/ 2818350 w 3757361"/>
                <a:gd name="connsiteY2" fmla="*/ 1997614 h 2043161"/>
                <a:gd name="connsiteX3" fmla="*/ 3088758 w 3757361"/>
                <a:gd name="connsiteY3" fmla="*/ 1851670 h 2043161"/>
                <a:gd name="connsiteX4" fmla="*/ 3216321 w 3757361"/>
                <a:gd name="connsiteY4" fmla="*/ 668535 h 2043161"/>
                <a:gd name="connsiteX5" fmla="*/ 2033261 w 3757361"/>
                <a:gd name="connsiteY5" fmla="*/ 541046 h 2043161"/>
                <a:gd name="connsiteX6" fmla="*/ 1832762 w 3757361"/>
                <a:gd name="connsiteY6" fmla="*/ 774617 h 2043161"/>
                <a:gd name="connsiteX7" fmla="*/ 1774812 w 3757361"/>
                <a:gd name="connsiteY7" fmla="*/ 896348 h 2043161"/>
                <a:gd name="connsiteX8" fmla="*/ 1371969 w 3757361"/>
                <a:gd name="connsiteY8" fmla="*/ 1329088 h 2043161"/>
                <a:gd name="connsiteX9" fmla="*/ 730462 w 3757361"/>
                <a:gd name="connsiteY9" fmla="*/ 1519178 h 2043161"/>
                <a:gd name="connsiteX10" fmla="*/ 87183 w 3757361"/>
                <a:gd name="connsiteY10" fmla="*/ 1335289 h 2043161"/>
                <a:gd name="connsiteX11" fmla="*/ 0 w 3757361"/>
                <a:gd name="connsiteY11" fmla="*/ 750403 h 2043161"/>
                <a:gd name="connsiteX12" fmla="*/ 728764 w 3757361"/>
                <a:gd name="connsiteY12" fmla="*/ 1164245 h 2043161"/>
                <a:gd name="connsiteX13" fmla="*/ 1453468 w 3757361"/>
                <a:gd name="connsiteY13" fmla="*/ 743612 h 2043161"/>
                <a:gd name="connsiteX14" fmla="*/ 1511418 w 3757361"/>
                <a:gd name="connsiteY14" fmla="*/ 621733 h 2043161"/>
                <a:gd name="connsiteX15" fmla="*/ 1810689 w 3757361"/>
                <a:gd name="connsiteY15" fmla="*/ 264659 h 2043161"/>
                <a:gd name="connsiteX16" fmla="*/ 1913670 w 3757361"/>
                <a:gd name="connsiteY16" fmla="*/ 190247 h 2043161"/>
                <a:gd name="connsiteX17" fmla="*/ 3492708 w 3757361"/>
                <a:gd name="connsiteY17" fmla="*/ 445964 h 2043161"/>
                <a:gd name="connsiteX18" fmla="*/ 3405968 w 3757361"/>
                <a:gd name="connsiteY18" fmla="*/ 2043162 h 2043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757361" h="2043161">
                  <a:moveTo>
                    <a:pt x="3405968" y="2043162"/>
                  </a:moveTo>
                  <a:cubicBezTo>
                    <a:pt x="3366252" y="2029800"/>
                    <a:pt x="3325429" y="2018358"/>
                    <a:pt x="3283646" y="2009057"/>
                  </a:cubicBezTo>
                  <a:cubicBezTo>
                    <a:pt x="3125816" y="1973844"/>
                    <a:pt x="2968281" y="1971555"/>
                    <a:pt x="2818350" y="1997614"/>
                  </a:cubicBezTo>
                  <a:cubicBezTo>
                    <a:pt x="2914097" y="1966978"/>
                    <a:pt x="3005857" y="1918478"/>
                    <a:pt x="3088758" y="1851670"/>
                  </a:cubicBezTo>
                  <a:cubicBezTo>
                    <a:pt x="3450704" y="1560149"/>
                    <a:pt x="3507768" y="1030481"/>
                    <a:pt x="3216321" y="668535"/>
                  </a:cubicBezTo>
                  <a:cubicBezTo>
                    <a:pt x="2924874" y="306663"/>
                    <a:pt x="2395133" y="249599"/>
                    <a:pt x="2033261" y="541046"/>
                  </a:cubicBezTo>
                  <a:cubicBezTo>
                    <a:pt x="1950138" y="608002"/>
                    <a:pt x="1883108" y="687434"/>
                    <a:pt x="1832762" y="774617"/>
                  </a:cubicBezTo>
                  <a:cubicBezTo>
                    <a:pt x="1810025" y="813742"/>
                    <a:pt x="1790684" y="854491"/>
                    <a:pt x="1774812" y="896348"/>
                  </a:cubicBezTo>
                  <a:cubicBezTo>
                    <a:pt x="1678697" y="1071969"/>
                    <a:pt x="1539765" y="1220940"/>
                    <a:pt x="1371969" y="1329088"/>
                  </a:cubicBezTo>
                  <a:cubicBezTo>
                    <a:pt x="1186973" y="1448384"/>
                    <a:pt x="966912" y="1517997"/>
                    <a:pt x="730462" y="1519178"/>
                  </a:cubicBezTo>
                  <a:cubicBezTo>
                    <a:pt x="494012" y="1520286"/>
                    <a:pt x="273287" y="1452813"/>
                    <a:pt x="87183" y="1335289"/>
                  </a:cubicBezTo>
                  <a:cubicBezTo>
                    <a:pt x="107262" y="1136636"/>
                    <a:pt x="77439" y="935104"/>
                    <a:pt x="0" y="750403"/>
                  </a:cubicBezTo>
                  <a:cubicBezTo>
                    <a:pt x="147052" y="999329"/>
                    <a:pt x="418715" y="1165796"/>
                    <a:pt x="728764" y="1164245"/>
                  </a:cubicBezTo>
                  <a:cubicBezTo>
                    <a:pt x="1038666" y="1162769"/>
                    <a:pt x="1308704" y="993866"/>
                    <a:pt x="1453468" y="743612"/>
                  </a:cubicBezTo>
                  <a:cubicBezTo>
                    <a:pt x="1475910" y="704855"/>
                    <a:pt x="1495325" y="664106"/>
                    <a:pt x="1511418" y="621733"/>
                  </a:cubicBezTo>
                  <a:cubicBezTo>
                    <a:pt x="1584575" y="488042"/>
                    <a:pt x="1684602" y="366163"/>
                    <a:pt x="1810689" y="264659"/>
                  </a:cubicBezTo>
                  <a:cubicBezTo>
                    <a:pt x="1844057" y="237788"/>
                    <a:pt x="1878457" y="212984"/>
                    <a:pt x="1913670" y="190247"/>
                  </a:cubicBezTo>
                  <a:cubicBezTo>
                    <a:pt x="2421487" y="-137446"/>
                    <a:pt x="3105146" y="-35203"/>
                    <a:pt x="3492708" y="445964"/>
                  </a:cubicBezTo>
                  <a:cubicBezTo>
                    <a:pt x="3880270" y="927205"/>
                    <a:pt x="3834427" y="1616844"/>
                    <a:pt x="3405968" y="2043162"/>
                  </a:cubicBezTo>
                  <a:close/>
                </a:path>
              </a:pathLst>
            </a:custGeom>
            <a:solidFill>
              <a:srgbClr val="71535B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BE1BDC7-76CA-C8BB-1154-19F9042D8133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617DB4E-51F7-14B9-2AB2-5F08F5219849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758FD3B-E270-869F-C174-8786B89B6808}"/>
                </a:ext>
              </a:extLst>
            </p:cNvPr>
            <p:cNvSpPr/>
            <p:nvPr/>
          </p:nvSpPr>
          <p:spPr>
            <a:xfrm>
              <a:off x="6602055" y="2105744"/>
              <a:ext cx="2274889" cy="2777498"/>
            </a:xfrm>
            <a:custGeom>
              <a:avLst/>
              <a:gdLst>
                <a:gd name="connsiteX0" fmla="*/ 2818572 w 2847580"/>
                <a:gd name="connsiteY0" fmla="*/ 2540782 h 3476716"/>
                <a:gd name="connsiteX1" fmla="*/ 1515773 w 2847580"/>
                <a:gd name="connsiteY1" fmla="*/ 3468864 h 3476716"/>
                <a:gd name="connsiteX2" fmla="*/ 1466165 w 2847580"/>
                <a:gd name="connsiteY2" fmla="*/ 3351931 h 3476716"/>
                <a:gd name="connsiteX3" fmla="*/ 1185201 w 2847580"/>
                <a:gd name="connsiteY3" fmla="*/ 2981200 h 3476716"/>
                <a:gd name="connsiteX4" fmla="*/ 1467789 w 2847580"/>
                <a:gd name="connsiteY4" fmla="*/ 3101455 h 3476716"/>
                <a:gd name="connsiteX5" fmla="*/ 2472276 w 2847580"/>
                <a:gd name="connsiteY5" fmla="*/ 2463491 h 3476716"/>
                <a:gd name="connsiteX6" fmla="*/ 1834312 w 2847580"/>
                <a:gd name="connsiteY6" fmla="*/ 1459005 h 3476716"/>
                <a:gd name="connsiteX7" fmla="*/ 1526920 w 2847580"/>
                <a:gd name="connsiteY7" fmla="*/ 1447784 h 3476716"/>
                <a:gd name="connsiteX8" fmla="*/ 1526773 w 2847580"/>
                <a:gd name="connsiteY8" fmla="*/ 1447784 h 3476716"/>
                <a:gd name="connsiteX9" fmla="*/ 1395666 w 2847580"/>
                <a:gd name="connsiteY9" fmla="*/ 1478420 h 3476716"/>
                <a:gd name="connsiteX10" fmla="*/ 1395518 w 2847580"/>
                <a:gd name="connsiteY10" fmla="*/ 1478420 h 3476716"/>
                <a:gd name="connsiteX11" fmla="*/ 805981 w 2847580"/>
                <a:gd name="connsiteY11" fmla="*/ 1433462 h 3476716"/>
                <a:gd name="connsiteX12" fmla="*/ 257341 w 2847580"/>
                <a:gd name="connsiteY12" fmla="*/ 1050330 h 3476716"/>
                <a:gd name="connsiteX13" fmla="*/ 0 w 2847580"/>
                <a:gd name="connsiteY13" fmla="*/ 432741 h 3476716"/>
                <a:gd name="connsiteX14" fmla="*/ 402843 w 2847580"/>
                <a:gd name="connsiteY14" fmla="*/ 0 h 3476716"/>
                <a:gd name="connsiteX15" fmla="*/ 533728 w 2847580"/>
                <a:gd name="connsiteY15" fmla="*/ 827758 h 3476716"/>
                <a:gd name="connsiteX16" fmla="*/ 1314315 w 2847580"/>
                <a:gd name="connsiteY16" fmla="*/ 1132124 h 3476716"/>
                <a:gd name="connsiteX17" fmla="*/ 1446381 w 2847580"/>
                <a:gd name="connsiteY17" fmla="*/ 1101266 h 3476716"/>
                <a:gd name="connsiteX18" fmla="*/ 1911677 w 2847580"/>
                <a:gd name="connsiteY18" fmla="*/ 1112709 h 3476716"/>
                <a:gd name="connsiteX19" fmla="*/ 2033999 w 2847580"/>
                <a:gd name="connsiteY19" fmla="*/ 1146814 h 3476716"/>
                <a:gd name="connsiteX20" fmla="*/ 2818572 w 2847580"/>
                <a:gd name="connsiteY20" fmla="*/ 2540782 h 3476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47580" h="3476716">
                  <a:moveTo>
                    <a:pt x="2818572" y="2540782"/>
                  </a:moveTo>
                  <a:cubicBezTo>
                    <a:pt x="2683996" y="3143828"/>
                    <a:pt x="2116162" y="3538034"/>
                    <a:pt x="1515773" y="3468864"/>
                  </a:cubicBezTo>
                  <a:cubicBezTo>
                    <a:pt x="1501452" y="3429443"/>
                    <a:pt x="1484916" y="3390466"/>
                    <a:pt x="1466165" y="3351931"/>
                  </a:cubicBezTo>
                  <a:cubicBezTo>
                    <a:pt x="1395371" y="3206650"/>
                    <a:pt x="1299107" y="3082188"/>
                    <a:pt x="1185201" y="2981200"/>
                  </a:cubicBezTo>
                  <a:cubicBezTo>
                    <a:pt x="1268841" y="3036787"/>
                    <a:pt x="1363923" y="3078275"/>
                    <a:pt x="1467789" y="3101455"/>
                  </a:cubicBezTo>
                  <a:cubicBezTo>
                    <a:pt x="1921274" y="3202664"/>
                    <a:pt x="2371067" y="2917049"/>
                    <a:pt x="2472276" y="2463491"/>
                  </a:cubicBezTo>
                  <a:cubicBezTo>
                    <a:pt x="2573485" y="2010007"/>
                    <a:pt x="2287870" y="1560287"/>
                    <a:pt x="1834312" y="1459005"/>
                  </a:cubicBezTo>
                  <a:cubicBezTo>
                    <a:pt x="1730298" y="1435751"/>
                    <a:pt x="1626431" y="1432946"/>
                    <a:pt x="1526920" y="1447784"/>
                  </a:cubicBezTo>
                  <a:lnTo>
                    <a:pt x="1526773" y="1447784"/>
                  </a:lnTo>
                  <a:cubicBezTo>
                    <a:pt x="1482111" y="1454501"/>
                    <a:pt x="1438261" y="1464763"/>
                    <a:pt x="1395666" y="1478420"/>
                  </a:cubicBezTo>
                  <a:lnTo>
                    <a:pt x="1395518" y="1478420"/>
                  </a:lnTo>
                  <a:cubicBezTo>
                    <a:pt x="1198268" y="1512894"/>
                    <a:pt x="995111" y="1497170"/>
                    <a:pt x="805981" y="1433462"/>
                  </a:cubicBezTo>
                  <a:cubicBezTo>
                    <a:pt x="597362" y="1363111"/>
                    <a:pt x="405722" y="1234514"/>
                    <a:pt x="257341" y="1050330"/>
                  </a:cubicBezTo>
                  <a:cubicBezTo>
                    <a:pt x="109034" y="866219"/>
                    <a:pt x="24214" y="651473"/>
                    <a:pt x="0" y="432741"/>
                  </a:cubicBezTo>
                  <a:cubicBezTo>
                    <a:pt x="167796" y="324592"/>
                    <a:pt x="306727" y="175621"/>
                    <a:pt x="402843" y="0"/>
                  </a:cubicBezTo>
                  <a:cubicBezTo>
                    <a:pt x="299936" y="270186"/>
                    <a:pt x="339283" y="586363"/>
                    <a:pt x="533728" y="827758"/>
                  </a:cubicBezTo>
                  <a:cubicBezTo>
                    <a:pt x="728100" y="1069080"/>
                    <a:pt x="1028479" y="1174866"/>
                    <a:pt x="1314315" y="1132124"/>
                  </a:cubicBezTo>
                  <a:cubicBezTo>
                    <a:pt x="1358903" y="1125480"/>
                    <a:pt x="1403048" y="1115219"/>
                    <a:pt x="1446381" y="1101266"/>
                  </a:cubicBezTo>
                  <a:cubicBezTo>
                    <a:pt x="1596312" y="1075207"/>
                    <a:pt x="1753847" y="1077496"/>
                    <a:pt x="1911677" y="1112709"/>
                  </a:cubicBezTo>
                  <a:cubicBezTo>
                    <a:pt x="1953460" y="1122010"/>
                    <a:pt x="1994283" y="1133453"/>
                    <a:pt x="2033999" y="1146814"/>
                  </a:cubicBezTo>
                  <a:cubicBezTo>
                    <a:pt x="2606852" y="1339562"/>
                    <a:pt x="2953222" y="1937736"/>
                    <a:pt x="2818572" y="2540782"/>
                  </a:cubicBezTo>
                  <a:close/>
                </a:path>
              </a:pathLst>
            </a:custGeom>
            <a:solidFill>
              <a:srgbClr val="747144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A1A7D98-4105-A9EC-7231-D1F269AFC2C1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04534E05-0EAC-C95B-0572-0908E156002F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C0FA7F5-E71A-8992-2A6E-A29C23E191B7}"/>
                </a:ext>
              </a:extLst>
            </p:cNvPr>
            <p:cNvSpPr/>
            <p:nvPr/>
          </p:nvSpPr>
          <p:spPr>
            <a:xfrm>
              <a:off x="6104544" y="3250916"/>
              <a:ext cx="1765711" cy="2907321"/>
            </a:xfrm>
            <a:custGeom>
              <a:avLst/>
              <a:gdLst>
                <a:gd name="connsiteX0" fmla="*/ 1537920 w 2210219"/>
                <a:gd name="connsiteY0" fmla="*/ 3517955 h 3639222"/>
                <a:gd name="connsiteX1" fmla="*/ 0 w 2210219"/>
                <a:gd name="connsiteY1" fmla="*/ 3077980 h 3639222"/>
                <a:gd name="connsiteX2" fmla="*/ 60533 w 2210219"/>
                <a:gd name="connsiteY2" fmla="*/ 2966288 h 3639222"/>
                <a:gd name="connsiteX3" fmla="*/ 175178 w 2210219"/>
                <a:gd name="connsiteY3" fmla="*/ 2515387 h 3639222"/>
                <a:gd name="connsiteX4" fmla="*/ 257341 w 2210219"/>
                <a:gd name="connsiteY4" fmla="*/ 2811411 h 3639222"/>
                <a:gd name="connsiteX5" fmla="*/ 1382378 w 2210219"/>
                <a:gd name="connsiteY5" fmla="*/ 3198973 h 3639222"/>
                <a:gd name="connsiteX6" fmla="*/ 1770014 w 2210219"/>
                <a:gd name="connsiteY6" fmla="*/ 2073936 h 3639222"/>
                <a:gd name="connsiteX7" fmla="*/ 1587158 w 2210219"/>
                <a:gd name="connsiteY7" fmla="*/ 1826635 h 3639222"/>
                <a:gd name="connsiteX8" fmla="*/ 1587084 w 2210219"/>
                <a:gd name="connsiteY8" fmla="*/ 1826635 h 3639222"/>
                <a:gd name="connsiteX9" fmla="*/ 1481446 w 2210219"/>
                <a:gd name="connsiteY9" fmla="*/ 1743143 h 3639222"/>
                <a:gd name="connsiteX10" fmla="*/ 1481298 w 2210219"/>
                <a:gd name="connsiteY10" fmla="*/ 1743069 h 3639222"/>
                <a:gd name="connsiteX11" fmla="*/ 1148881 w 2210219"/>
                <a:gd name="connsiteY11" fmla="*/ 1253929 h 3639222"/>
                <a:gd name="connsiteX12" fmla="*/ 1106286 w 2210219"/>
                <a:gd name="connsiteY12" fmla="*/ 586215 h 3639222"/>
                <a:gd name="connsiteX13" fmla="*/ 1428738 w 2210219"/>
                <a:gd name="connsiteY13" fmla="*/ 0 h 3639222"/>
                <a:gd name="connsiteX14" fmla="*/ 2018275 w 2210219"/>
                <a:gd name="connsiteY14" fmla="*/ 44957 h 3639222"/>
                <a:gd name="connsiteX15" fmla="*/ 1452582 w 2210219"/>
                <a:gd name="connsiteY15" fmla="*/ 663506 h 3639222"/>
                <a:gd name="connsiteX16" fmla="*/ 1701581 w 2210219"/>
                <a:gd name="connsiteY16" fmla="*/ 1463803 h 3639222"/>
                <a:gd name="connsiteX17" fmla="*/ 1701876 w 2210219"/>
                <a:gd name="connsiteY17" fmla="*/ 1464024 h 3639222"/>
                <a:gd name="connsiteX18" fmla="*/ 1807884 w 2210219"/>
                <a:gd name="connsiteY18" fmla="*/ 1547664 h 3639222"/>
                <a:gd name="connsiteX19" fmla="*/ 1807958 w 2210219"/>
                <a:gd name="connsiteY19" fmla="*/ 1547738 h 3639222"/>
                <a:gd name="connsiteX20" fmla="*/ 2088922 w 2210219"/>
                <a:gd name="connsiteY20" fmla="*/ 1918468 h 3639222"/>
                <a:gd name="connsiteX21" fmla="*/ 2138530 w 2210219"/>
                <a:gd name="connsiteY21" fmla="*/ 2035402 h 3639222"/>
                <a:gd name="connsiteX22" fmla="*/ 1537920 w 2210219"/>
                <a:gd name="connsiteY22" fmla="*/ 3517955 h 3639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10219" h="3639222">
                  <a:moveTo>
                    <a:pt x="1537920" y="3517955"/>
                  </a:moveTo>
                  <a:cubicBezTo>
                    <a:pt x="982562" y="3788732"/>
                    <a:pt x="320311" y="3590521"/>
                    <a:pt x="0" y="3077980"/>
                  </a:cubicBezTo>
                  <a:cubicBezTo>
                    <a:pt x="21925" y="3042250"/>
                    <a:pt x="42152" y="3004970"/>
                    <a:pt x="60533" y="2966288"/>
                  </a:cubicBezTo>
                  <a:cubicBezTo>
                    <a:pt x="129999" y="2820343"/>
                    <a:pt x="167279" y="2667312"/>
                    <a:pt x="175178" y="2515387"/>
                  </a:cubicBezTo>
                  <a:cubicBezTo>
                    <a:pt x="183815" y="2615489"/>
                    <a:pt x="210686" y="2715665"/>
                    <a:pt x="257341" y="2811411"/>
                  </a:cubicBezTo>
                  <a:cubicBezTo>
                    <a:pt x="461014" y="3229092"/>
                    <a:pt x="964697" y="3402572"/>
                    <a:pt x="1382378" y="3198973"/>
                  </a:cubicBezTo>
                  <a:cubicBezTo>
                    <a:pt x="1800059" y="2995374"/>
                    <a:pt x="1973613" y="2491617"/>
                    <a:pt x="1770014" y="2073936"/>
                  </a:cubicBezTo>
                  <a:cubicBezTo>
                    <a:pt x="1723285" y="1978116"/>
                    <a:pt x="1660832" y="1895215"/>
                    <a:pt x="1587158" y="1826635"/>
                  </a:cubicBezTo>
                  <a:lnTo>
                    <a:pt x="1587084" y="1826635"/>
                  </a:lnTo>
                  <a:cubicBezTo>
                    <a:pt x="1554013" y="1795851"/>
                    <a:pt x="1518578" y="1767873"/>
                    <a:pt x="1481446" y="1743143"/>
                  </a:cubicBezTo>
                  <a:cubicBezTo>
                    <a:pt x="1481372" y="1743143"/>
                    <a:pt x="1481372" y="1743069"/>
                    <a:pt x="1481298" y="1743069"/>
                  </a:cubicBezTo>
                  <a:cubicBezTo>
                    <a:pt x="1331293" y="1610338"/>
                    <a:pt x="1216944" y="1441657"/>
                    <a:pt x="1148881" y="1253929"/>
                  </a:cubicBezTo>
                  <a:cubicBezTo>
                    <a:pt x="1073731" y="1047008"/>
                    <a:pt x="1054759" y="816980"/>
                    <a:pt x="1106286" y="586215"/>
                  </a:cubicBezTo>
                  <a:cubicBezTo>
                    <a:pt x="1157813" y="355376"/>
                    <a:pt x="1272753" y="155173"/>
                    <a:pt x="1428738" y="0"/>
                  </a:cubicBezTo>
                  <a:cubicBezTo>
                    <a:pt x="1617868" y="63708"/>
                    <a:pt x="1821024" y="79432"/>
                    <a:pt x="2018275" y="44957"/>
                  </a:cubicBezTo>
                  <a:cubicBezTo>
                    <a:pt x="1742774" y="133100"/>
                    <a:pt x="1520128" y="360839"/>
                    <a:pt x="1452582" y="663506"/>
                  </a:cubicBezTo>
                  <a:cubicBezTo>
                    <a:pt x="1385036" y="966026"/>
                    <a:pt x="1489714" y="1266921"/>
                    <a:pt x="1701581" y="1463803"/>
                  </a:cubicBezTo>
                  <a:cubicBezTo>
                    <a:pt x="1701655" y="1463877"/>
                    <a:pt x="1701803" y="1463951"/>
                    <a:pt x="1701876" y="1464024"/>
                  </a:cubicBezTo>
                  <a:cubicBezTo>
                    <a:pt x="1734727" y="1494587"/>
                    <a:pt x="1770161" y="1522565"/>
                    <a:pt x="1807884" y="1547664"/>
                  </a:cubicBezTo>
                  <a:lnTo>
                    <a:pt x="1807958" y="1547738"/>
                  </a:lnTo>
                  <a:cubicBezTo>
                    <a:pt x="1921864" y="1648725"/>
                    <a:pt x="2018127" y="1773188"/>
                    <a:pt x="2088922" y="1918468"/>
                  </a:cubicBezTo>
                  <a:cubicBezTo>
                    <a:pt x="2107673" y="1957003"/>
                    <a:pt x="2124208" y="1995981"/>
                    <a:pt x="2138530" y="2035402"/>
                  </a:cubicBezTo>
                  <a:cubicBezTo>
                    <a:pt x="2345082" y="2603383"/>
                    <a:pt x="2093277" y="3247178"/>
                    <a:pt x="1537920" y="3517955"/>
                  </a:cubicBezTo>
                  <a:close/>
                </a:path>
              </a:pathLst>
            </a:custGeom>
            <a:solidFill>
              <a:srgbClr val="B35538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DF1A2AC-7940-5DC0-D731-F97D2D577E13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BA5D7BB4-C0F3-CED4-D59E-ADCA5FE1EB76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8F5F764-51DB-2796-FE30-97ADDE358218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99ADED5-EB77-026C-06D6-0029FF3939D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CE92A318-EAFC-CEBE-EA51-C3EB461D6261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BB25EE4-9BD8-85A3-842C-77F01903A61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4F3CA9E-5542-7326-FF7F-F139B677FE7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887596EF-3138-D659-727F-CC51EA879DA8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DDC8345-05C1-82F0-825C-7D5EF1DFFBF0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63CB107-49A0-6007-ADAF-10077A3AF19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55291498-A72A-0C99-3874-1765BBB2BA5D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5C2CD2B-55BB-B3AA-81B1-4E3AF6F091E1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C69E5E0-A894-70DB-89F1-98E1DABC3D52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48D5CBD8-6753-1E82-0200-580D3E183EC3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3A6761D-F741-0C05-C0AD-2E4A2699659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B7CBCCF-B54F-73AA-3946-1913CE626FB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55A50F5B-B188-1FBD-4B67-263276B698F6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BECA27B-3E98-7BAD-D664-85F552CC08ED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0505590-53AA-8A69-A0BC-D13ECC2A002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A1CE83C6-4F4E-7B32-E29C-8F051AC8C3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1D51C505-7A94-BAC1-B421-F782302F03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C358CAD6-2297-4859-4519-D75BF20063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7132B591-5BC4-7710-88EB-9B44671BBD3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7ABC5A13-00FF-18ED-B074-AC51E36B8F7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15A98A09-269D-11C4-A197-218918154E1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F6246CFB-DCB0-E8C4-8579-8031EA811F66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469AF2B-7872-8B62-6F1B-25A00F1BECF7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68B4DCA-8963-3102-32F1-7143E7CF6E0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2AC8E81F-9FAA-D56F-35A8-1EA625E99AB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842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61367 0.25648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690" y="1282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8398 -0.6963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06" y="-3481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1003 -1.1321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8" y="-5659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6823 1.04745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11" y="5236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7839 1.00694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19" y="5034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3281 0.26111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41" y="1305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0247 -0.70023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17" y="-35023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4" dur="2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6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8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0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2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4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6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701E0C07-F1AE-5BF7-B649-0149D3103D6D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5" name="Group 24">
            <a:extLst>
              <a:ext uri="{FF2B5EF4-FFF2-40B4-BE49-F238E27FC236}">
                <a16:creationId xmlns:a16="http://schemas.microsoft.com/office/drawing/2014/main" id="{2ED86A8A-4033-501F-753B-32F4384F0D3B}"/>
              </a:ext>
            </a:extLst>
          </p:cNvPr>
          <p:cNvGrpSpPr/>
          <p:nvPr/>
        </p:nvGrpSpPr>
        <p:grpSpPr>
          <a:xfrm rot="1365405">
            <a:off x="1664962" y="-1015850"/>
            <a:ext cx="8866572" cy="8866572"/>
            <a:chOff x="1362075" y="-1304925"/>
            <a:chExt cx="9467850" cy="946785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E1167C3-F59D-55B0-8972-CFDB24D7A7C8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7F0469E-9531-F321-018B-BD931D4B55A8}"/>
                </a:ext>
              </a:extLst>
            </p:cNvPr>
            <p:cNvSpPr/>
            <p:nvPr/>
          </p:nvSpPr>
          <p:spPr>
            <a:xfrm>
              <a:off x="4402710" y="4391811"/>
              <a:ext cx="2896562" cy="1810655"/>
            </a:xfrm>
            <a:custGeom>
              <a:avLst/>
              <a:gdLst>
                <a:gd name="connsiteX0" fmla="*/ 3566237 w 3566236"/>
                <a:gd name="connsiteY0" fmla="*/ 547170 h 2229272"/>
                <a:gd name="connsiteX1" fmla="*/ 2727875 w 3566236"/>
                <a:gd name="connsiteY1" fmla="*/ 390672 h 2229272"/>
                <a:gd name="connsiteX2" fmla="*/ 2238699 w 3566236"/>
                <a:gd name="connsiteY2" fmla="*/ 1089318 h 2229272"/>
                <a:gd name="connsiteX3" fmla="*/ 2238699 w 3566236"/>
                <a:gd name="connsiteY3" fmla="*/ 1089525 h 2229272"/>
                <a:gd name="connsiteX4" fmla="*/ 2238699 w 3566236"/>
                <a:gd name="connsiteY4" fmla="*/ 1089802 h 2229272"/>
                <a:gd name="connsiteX5" fmla="*/ 2238699 w 3566236"/>
                <a:gd name="connsiteY5" fmla="*/ 1089871 h 2229272"/>
                <a:gd name="connsiteX6" fmla="*/ 2238423 w 3566236"/>
                <a:gd name="connsiteY6" fmla="*/ 1142013 h 2229272"/>
                <a:gd name="connsiteX7" fmla="*/ 2151265 w 3566236"/>
                <a:gd name="connsiteY7" fmla="*/ 1543341 h 2229272"/>
                <a:gd name="connsiteX8" fmla="*/ 2069494 w 3566236"/>
                <a:gd name="connsiteY8" fmla="*/ 1701635 h 2229272"/>
                <a:gd name="connsiteX9" fmla="*/ 685946 w 3566236"/>
                <a:gd name="connsiteY9" fmla="*/ 2141638 h 2229272"/>
                <a:gd name="connsiteX10" fmla="*/ 31777 w 3566236"/>
                <a:gd name="connsiteY10" fmla="*/ 845593 h 2229272"/>
                <a:gd name="connsiteX11" fmla="*/ 201604 w 3566236"/>
                <a:gd name="connsiteY11" fmla="*/ 791378 h 2229272"/>
                <a:gd name="connsiteX12" fmla="*/ 546299 w 3566236"/>
                <a:gd name="connsiteY12" fmla="*/ 569961 h 2229272"/>
                <a:gd name="connsiteX13" fmla="*/ 393738 w 3566236"/>
                <a:gd name="connsiteY13" fmla="*/ 804915 h 2229272"/>
                <a:gd name="connsiteX14" fmla="*/ 814542 w 3566236"/>
                <a:gd name="connsiteY14" fmla="*/ 1835548 h 2229272"/>
                <a:gd name="connsiteX15" fmla="*/ 1845176 w 3566236"/>
                <a:gd name="connsiteY15" fmla="*/ 1414745 h 2229272"/>
                <a:gd name="connsiteX16" fmla="*/ 1906159 w 3566236"/>
                <a:gd name="connsiteY16" fmla="*/ 1140839 h 2229272"/>
                <a:gd name="connsiteX17" fmla="*/ 1906159 w 3566236"/>
                <a:gd name="connsiteY17" fmla="*/ 1140356 h 2229272"/>
                <a:gd name="connsiteX18" fmla="*/ 1906504 w 3566236"/>
                <a:gd name="connsiteY18" fmla="*/ 1087454 h 2229272"/>
                <a:gd name="connsiteX19" fmla="*/ 1906504 w 3566236"/>
                <a:gd name="connsiteY19" fmla="*/ 1086970 h 2229272"/>
                <a:gd name="connsiteX20" fmla="*/ 2075433 w 3566236"/>
                <a:gd name="connsiteY20" fmla="*/ 527832 h 2229272"/>
                <a:gd name="connsiteX21" fmla="*/ 2602387 w 3566236"/>
                <a:gd name="connsiteY21" fmla="*/ 83340 h 2229272"/>
                <a:gd name="connsiteX22" fmla="*/ 3289776 w 3566236"/>
                <a:gd name="connsiteY22" fmla="*/ 31888 h 2229272"/>
                <a:gd name="connsiteX23" fmla="*/ 3566237 w 3566236"/>
                <a:gd name="connsiteY23" fmla="*/ 547170 h 2229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566236" h="2229272">
                  <a:moveTo>
                    <a:pt x="3566237" y="547170"/>
                  </a:moveTo>
                  <a:cubicBezTo>
                    <a:pt x="3348687" y="341844"/>
                    <a:pt x="3022915" y="270226"/>
                    <a:pt x="2727875" y="390672"/>
                  </a:cubicBezTo>
                  <a:cubicBezTo>
                    <a:pt x="2432837" y="511188"/>
                    <a:pt x="2250302" y="790342"/>
                    <a:pt x="2238699" y="1089318"/>
                  </a:cubicBezTo>
                  <a:lnTo>
                    <a:pt x="2238699" y="1089525"/>
                  </a:lnTo>
                  <a:cubicBezTo>
                    <a:pt x="2238630" y="1089595"/>
                    <a:pt x="2238630" y="1089732"/>
                    <a:pt x="2238699" y="1089802"/>
                  </a:cubicBezTo>
                  <a:lnTo>
                    <a:pt x="2238699" y="1089871"/>
                  </a:lnTo>
                  <a:cubicBezTo>
                    <a:pt x="2238008" y="1107206"/>
                    <a:pt x="2237939" y="1124609"/>
                    <a:pt x="2238423" y="1142013"/>
                  </a:cubicBezTo>
                  <a:cubicBezTo>
                    <a:pt x="2234624" y="1276204"/>
                    <a:pt x="2206377" y="1412120"/>
                    <a:pt x="2151265" y="1543341"/>
                  </a:cubicBezTo>
                  <a:cubicBezTo>
                    <a:pt x="2127852" y="1599075"/>
                    <a:pt x="2100434" y="1651909"/>
                    <a:pt x="2069494" y="1701635"/>
                  </a:cubicBezTo>
                  <a:cubicBezTo>
                    <a:pt x="1784331" y="2160699"/>
                    <a:pt x="1200054" y="2357599"/>
                    <a:pt x="685946" y="2141638"/>
                  </a:cubicBezTo>
                  <a:cubicBezTo>
                    <a:pt x="171837" y="1925607"/>
                    <a:pt x="-96474" y="1370545"/>
                    <a:pt x="31777" y="845593"/>
                  </a:cubicBezTo>
                  <a:cubicBezTo>
                    <a:pt x="88892" y="832264"/>
                    <a:pt x="145593" y="814239"/>
                    <a:pt x="201604" y="791378"/>
                  </a:cubicBezTo>
                  <a:cubicBezTo>
                    <a:pt x="333101" y="737716"/>
                    <a:pt x="448851" y="661884"/>
                    <a:pt x="546299" y="569961"/>
                  </a:cubicBezTo>
                  <a:cubicBezTo>
                    <a:pt x="483452" y="636676"/>
                    <a:pt x="431309" y="715478"/>
                    <a:pt x="393738" y="804915"/>
                  </a:cubicBezTo>
                  <a:cubicBezTo>
                    <a:pt x="225361" y="1205690"/>
                    <a:pt x="413767" y="1667172"/>
                    <a:pt x="814542" y="1835548"/>
                  </a:cubicBezTo>
                  <a:cubicBezTo>
                    <a:pt x="1215317" y="2003925"/>
                    <a:pt x="1676799" y="1815520"/>
                    <a:pt x="1845176" y="1414745"/>
                  </a:cubicBezTo>
                  <a:cubicBezTo>
                    <a:pt x="1882815" y="1325170"/>
                    <a:pt x="1902636" y="1232556"/>
                    <a:pt x="1906159" y="1140839"/>
                  </a:cubicBezTo>
                  <a:lnTo>
                    <a:pt x="1906159" y="1140356"/>
                  </a:lnTo>
                  <a:cubicBezTo>
                    <a:pt x="1906918" y="1122676"/>
                    <a:pt x="1906987" y="1105065"/>
                    <a:pt x="1906504" y="1087454"/>
                  </a:cubicBezTo>
                  <a:cubicBezTo>
                    <a:pt x="1906435" y="1087315"/>
                    <a:pt x="1906435" y="1087108"/>
                    <a:pt x="1906504" y="1086970"/>
                  </a:cubicBezTo>
                  <a:cubicBezTo>
                    <a:pt x="1912305" y="888067"/>
                    <a:pt x="1971423" y="694966"/>
                    <a:pt x="2075433" y="527832"/>
                  </a:cubicBezTo>
                  <a:cubicBezTo>
                    <a:pt x="2195466" y="334524"/>
                    <a:pt x="2375583" y="175954"/>
                    <a:pt x="2602387" y="83340"/>
                  </a:cubicBezTo>
                  <a:cubicBezTo>
                    <a:pt x="2829192" y="-9274"/>
                    <a:pt x="3068704" y="-22051"/>
                    <a:pt x="3289776" y="31888"/>
                  </a:cubicBezTo>
                  <a:cubicBezTo>
                    <a:pt x="3334529" y="223746"/>
                    <a:pt x="3429422" y="402275"/>
                    <a:pt x="3566237" y="547170"/>
                  </a:cubicBezTo>
                  <a:close/>
                </a:path>
              </a:pathLst>
            </a:custGeom>
            <a:solidFill>
              <a:srgbClr val="C9AC68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FEC1CCF-25AA-F67D-1354-90631178AA37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15F4014-F899-DD97-B4F9-5CCFD1E455EF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7F22D95-BFB0-FEE3-2DE5-6D20F44EC26F}"/>
                </a:ext>
              </a:extLst>
            </p:cNvPr>
            <p:cNvSpPr/>
            <p:nvPr/>
          </p:nvSpPr>
          <p:spPr>
            <a:xfrm>
              <a:off x="3313607" y="3416590"/>
              <a:ext cx="2774807" cy="1858077"/>
            </a:xfrm>
            <a:custGeom>
              <a:avLst/>
              <a:gdLst>
                <a:gd name="connsiteX0" fmla="*/ 3416333 w 3416332"/>
                <a:gd name="connsiteY0" fmla="*/ 1728520 h 2287657"/>
                <a:gd name="connsiteX1" fmla="*/ 3247404 w 3416332"/>
                <a:gd name="connsiteY1" fmla="*/ 2287658 h 2287657"/>
                <a:gd name="connsiteX2" fmla="*/ 2765272 w 3416332"/>
                <a:gd name="connsiteY2" fmla="*/ 1584799 h 2287657"/>
                <a:gd name="connsiteX3" fmla="*/ 1926358 w 3416332"/>
                <a:gd name="connsiteY3" fmla="*/ 1731904 h 2287657"/>
                <a:gd name="connsiteX4" fmla="*/ 1926220 w 3416332"/>
                <a:gd name="connsiteY4" fmla="*/ 1732042 h 2287657"/>
                <a:gd name="connsiteX5" fmla="*/ 1887337 w 3416332"/>
                <a:gd name="connsiteY5" fmla="*/ 1770511 h 2287657"/>
                <a:gd name="connsiteX6" fmla="*/ 1887199 w 3416332"/>
                <a:gd name="connsiteY6" fmla="*/ 1770648 h 2287657"/>
                <a:gd name="connsiteX7" fmla="*/ 1542503 w 3416332"/>
                <a:gd name="connsiteY7" fmla="*/ 1992066 h 2287657"/>
                <a:gd name="connsiteX8" fmla="*/ 1372676 w 3416332"/>
                <a:gd name="connsiteY8" fmla="*/ 2046281 h 2287657"/>
                <a:gd name="connsiteX9" fmla="*/ 83331 w 3416332"/>
                <a:gd name="connsiteY9" fmla="*/ 1378990 h 2287657"/>
                <a:gd name="connsiteX10" fmla="*/ 537285 w 3416332"/>
                <a:gd name="connsiteY10" fmla="*/ 0 h 2287657"/>
                <a:gd name="connsiteX11" fmla="*/ 695578 w 3416332"/>
                <a:gd name="connsiteY11" fmla="*/ 81771 h 2287657"/>
                <a:gd name="connsiteX12" fmla="*/ 1096906 w 3416332"/>
                <a:gd name="connsiteY12" fmla="*/ 168929 h 2287657"/>
                <a:gd name="connsiteX13" fmla="*/ 821895 w 3416332"/>
                <a:gd name="connsiteY13" fmla="*/ 227219 h 2287657"/>
                <a:gd name="connsiteX14" fmla="*/ 390663 w 3416332"/>
                <a:gd name="connsiteY14" fmla="*/ 1253502 h 2287657"/>
                <a:gd name="connsiteX15" fmla="*/ 1417015 w 3416332"/>
                <a:gd name="connsiteY15" fmla="*/ 1684734 h 2287657"/>
                <a:gd name="connsiteX16" fmla="*/ 1653005 w 3416332"/>
                <a:gd name="connsiteY16" fmla="*/ 1535004 h 2287657"/>
                <a:gd name="connsiteX17" fmla="*/ 1653143 w 3416332"/>
                <a:gd name="connsiteY17" fmla="*/ 1534866 h 2287657"/>
                <a:gd name="connsiteX18" fmla="*/ 1692164 w 3416332"/>
                <a:gd name="connsiteY18" fmla="*/ 1496260 h 2287657"/>
                <a:gd name="connsiteX19" fmla="*/ 1692302 w 3416332"/>
                <a:gd name="connsiteY19" fmla="*/ 1496121 h 2287657"/>
                <a:gd name="connsiteX20" fmla="*/ 2207032 w 3416332"/>
                <a:gd name="connsiteY20" fmla="*/ 1220282 h 2287657"/>
                <a:gd name="connsiteX21" fmla="*/ 2893868 w 3416332"/>
                <a:gd name="connsiteY21" fmla="*/ 1278710 h 2287657"/>
                <a:gd name="connsiteX22" fmla="*/ 3416333 w 3416332"/>
                <a:gd name="connsiteY22" fmla="*/ 1728520 h 228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416332" h="2287657">
                  <a:moveTo>
                    <a:pt x="3416333" y="1728520"/>
                  </a:moveTo>
                  <a:cubicBezTo>
                    <a:pt x="3312323" y="1895654"/>
                    <a:pt x="3253205" y="2088755"/>
                    <a:pt x="3247404" y="2287658"/>
                  </a:cubicBezTo>
                  <a:cubicBezTo>
                    <a:pt x="3238494" y="1988889"/>
                    <a:pt x="3058860" y="1708146"/>
                    <a:pt x="2765272" y="1584799"/>
                  </a:cubicBezTo>
                  <a:cubicBezTo>
                    <a:pt x="2471890" y="1461521"/>
                    <a:pt x="2145980" y="1529479"/>
                    <a:pt x="1926358" y="1731904"/>
                  </a:cubicBezTo>
                  <a:cubicBezTo>
                    <a:pt x="1926312" y="1731950"/>
                    <a:pt x="1926266" y="1731996"/>
                    <a:pt x="1926220" y="1732042"/>
                  </a:cubicBezTo>
                  <a:cubicBezTo>
                    <a:pt x="1912822" y="1744404"/>
                    <a:pt x="1899838" y="1757181"/>
                    <a:pt x="1887337" y="1770511"/>
                  </a:cubicBezTo>
                  <a:cubicBezTo>
                    <a:pt x="1887337" y="1770580"/>
                    <a:pt x="1887268" y="1770648"/>
                    <a:pt x="1887199" y="1770648"/>
                  </a:cubicBezTo>
                  <a:cubicBezTo>
                    <a:pt x="1789750" y="1862572"/>
                    <a:pt x="1674000" y="1938404"/>
                    <a:pt x="1542503" y="1992066"/>
                  </a:cubicBezTo>
                  <a:cubicBezTo>
                    <a:pt x="1486493" y="2014926"/>
                    <a:pt x="1429792" y="2032952"/>
                    <a:pt x="1372676" y="2046281"/>
                  </a:cubicBezTo>
                  <a:cubicBezTo>
                    <a:pt x="846482" y="2169145"/>
                    <a:pt x="294112" y="1895239"/>
                    <a:pt x="83331" y="1378990"/>
                  </a:cubicBezTo>
                  <a:cubicBezTo>
                    <a:pt x="-127451" y="862672"/>
                    <a:pt x="75319" y="280467"/>
                    <a:pt x="537285" y="0"/>
                  </a:cubicBezTo>
                  <a:cubicBezTo>
                    <a:pt x="587011" y="31009"/>
                    <a:pt x="639844" y="58359"/>
                    <a:pt x="695578" y="81771"/>
                  </a:cubicBezTo>
                  <a:cubicBezTo>
                    <a:pt x="826799" y="136884"/>
                    <a:pt x="962647" y="165131"/>
                    <a:pt x="1096906" y="168929"/>
                  </a:cubicBezTo>
                  <a:cubicBezTo>
                    <a:pt x="1004983" y="171554"/>
                    <a:pt x="912023" y="190408"/>
                    <a:pt x="821895" y="227219"/>
                  </a:cubicBezTo>
                  <a:cubicBezTo>
                    <a:pt x="419394" y="391520"/>
                    <a:pt x="226361" y="851069"/>
                    <a:pt x="390663" y="1253502"/>
                  </a:cubicBezTo>
                  <a:cubicBezTo>
                    <a:pt x="554965" y="1655934"/>
                    <a:pt x="1014513" y="1849036"/>
                    <a:pt x="1417015" y="1684734"/>
                  </a:cubicBezTo>
                  <a:cubicBezTo>
                    <a:pt x="1506590" y="1648199"/>
                    <a:pt x="1585806" y="1596954"/>
                    <a:pt x="1653005" y="1535004"/>
                  </a:cubicBezTo>
                  <a:lnTo>
                    <a:pt x="1653143" y="1534866"/>
                  </a:lnTo>
                  <a:cubicBezTo>
                    <a:pt x="1666679" y="1522434"/>
                    <a:pt x="1679663" y="1509589"/>
                    <a:pt x="1692164" y="1496260"/>
                  </a:cubicBezTo>
                  <a:cubicBezTo>
                    <a:pt x="1692210" y="1496214"/>
                    <a:pt x="1692256" y="1496168"/>
                    <a:pt x="1692302" y="1496121"/>
                  </a:cubicBezTo>
                  <a:cubicBezTo>
                    <a:pt x="1837128" y="1359652"/>
                    <a:pt x="2015450" y="1264897"/>
                    <a:pt x="2207032" y="1220282"/>
                  </a:cubicBezTo>
                  <a:cubicBezTo>
                    <a:pt x="2428657" y="1168623"/>
                    <a:pt x="2668030" y="1183817"/>
                    <a:pt x="2893868" y="1278710"/>
                  </a:cubicBezTo>
                  <a:cubicBezTo>
                    <a:pt x="3119774" y="1373672"/>
                    <a:pt x="3298234" y="1534037"/>
                    <a:pt x="3416333" y="1728520"/>
                  </a:cubicBezTo>
                  <a:close/>
                </a:path>
              </a:pathLst>
            </a:custGeom>
            <a:solidFill>
              <a:srgbClr val="855713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657CF0A-A9AF-48A4-B068-5FA5E12F6CFD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55840DE-2907-9449-D36F-B4269138E4ED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C273776-55D4-32DE-9422-51648BDF1C8D}"/>
                </a:ext>
              </a:extLst>
            </p:cNvPr>
            <p:cNvSpPr/>
            <p:nvPr/>
          </p:nvSpPr>
          <p:spPr>
            <a:xfrm>
              <a:off x="3321409" y="1735710"/>
              <a:ext cx="1810689" cy="2896057"/>
            </a:xfrm>
            <a:custGeom>
              <a:avLst/>
              <a:gdLst>
                <a:gd name="connsiteX0" fmla="*/ 2197426 w 2229313"/>
                <a:gd name="connsiteY0" fmla="*/ 3289776 h 3565614"/>
                <a:gd name="connsiteX1" fmla="*/ 1682696 w 2229313"/>
                <a:gd name="connsiteY1" fmla="*/ 3565615 h 3565614"/>
                <a:gd name="connsiteX2" fmla="*/ 1838572 w 2229313"/>
                <a:gd name="connsiteY2" fmla="*/ 2727875 h 3565614"/>
                <a:gd name="connsiteX3" fmla="*/ 1139857 w 2229313"/>
                <a:gd name="connsiteY3" fmla="*/ 2238699 h 3565614"/>
                <a:gd name="connsiteX4" fmla="*/ 1139443 w 2229313"/>
                <a:gd name="connsiteY4" fmla="*/ 2238699 h 3565614"/>
                <a:gd name="connsiteX5" fmla="*/ 1087300 w 2229313"/>
                <a:gd name="connsiteY5" fmla="*/ 2238423 h 3565614"/>
                <a:gd name="connsiteX6" fmla="*/ 685972 w 2229313"/>
                <a:gd name="connsiteY6" fmla="*/ 2151265 h 3565614"/>
                <a:gd name="connsiteX7" fmla="*/ 527679 w 2229313"/>
                <a:gd name="connsiteY7" fmla="*/ 2069494 h 3565614"/>
                <a:gd name="connsiteX8" fmla="*/ 87676 w 2229313"/>
                <a:gd name="connsiteY8" fmla="*/ 685946 h 3565614"/>
                <a:gd name="connsiteX9" fmla="*/ 1383720 w 2229313"/>
                <a:gd name="connsiteY9" fmla="*/ 31777 h 3565614"/>
                <a:gd name="connsiteX10" fmla="*/ 1437935 w 2229313"/>
                <a:gd name="connsiteY10" fmla="*/ 201604 h 3565614"/>
                <a:gd name="connsiteX11" fmla="*/ 1659353 w 2229313"/>
                <a:gd name="connsiteY11" fmla="*/ 546299 h 3565614"/>
                <a:gd name="connsiteX12" fmla="*/ 1424399 w 2229313"/>
                <a:gd name="connsiteY12" fmla="*/ 393738 h 3565614"/>
                <a:gd name="connsiteX13" fmla="*/ 393765 w 2229313"/>
                <a:gd name="connsiteY13" fmla="*/ 814542 h 3565614"/>
                <a:gd name="connsiteX14" fmla="*/ 814569 w 2229313"/>
                <a:gd name="connsiteY14" fmla="*/ 1845176 h 3565614"/>
                <a:gd name="connsiteX15" fmla="*/ 1088474 w 2229313"/>
                <a:gd name="connsiteY15" fmla="*/ 1906159 h 3565614"/>
                <a:gd name="connsiteX16" fmla="*/ 1141860 w 2229313"/>
                <a:gd name="connsiteY16" fmla="*/ 1906504 h 3565614"/>
                <a:gd name="connsiteX17" fmla="*/ 1701481 w 2229313"/>
                <a:gd name="connsiteY17" fmla="*/ 2075433 h 3565614"/>
                <a:gd name="connsiteX18" fmla="*/ 2145974 w 2229313"/>
                <a:gd name="connsiteY18" fmla="*/ 2602387 h 3565614"/>
                <a:gd name="connsiteX19" fmla="*/ 2197426 w 2229313"/>
                <a:gd name="connsiteY19" fmla="*/ 3289776 h 3565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29313" h="3565614">
                  <a:moveTo>
                    <a:pt x="2197426" y="3289776"/>
                  </a:moveTo>
                  <a:cubicBezTo>
                    <a:pt x="2005844" y="3334391"/>
                    <a:pt x="1827522" y="3429146"/>
                    <a:pt x="1682696" y="3565615"/>
                  </a:cubicBezTo>
                  <a:cubicBezTo>
                    <a:pt x="1887607" y="3347996"/>
                    <a:pt x="1958950" y="3022638"/>
                    <a:pt x="1838572" y="2727875"/>
                  </a:cubicBezTo>
                  <a:cubicBezTo>
                    <a:pt x="1718126" y="2432767"/>
                    <a:pt x="1438902" y="2250233"/>
                    <a:pt x="1139857" y="2238699"/>
                  </a:cubicBezTo>
                  <a:lnTo>
                    <a:pt x="1139443" y="2238699"/>
                  </a:lnTo>
                  <a:cubicBezTo>
                    <a:pt x="1122108" y="2238008"/>
                    <a:pt x="1104704" y="2237939"/>
                    <a:pt x="1087300" y="2238423"/>
                  </a:cubicBezTo>
                  <a:cubicBezTo>
                    <a:pt x="953041" y="2234624"/>
                    <a:pt x="817193" y="2206377"/>
                    <a:pt x="685972" y="2151265"/>
                  </a:cubicBezTo>
                  <a:cubicBezTo>
                    <a:pt x="630238" y="2127852"/>
                    <a:pt x="577405" y="2100503"/>
                    <a:pt x="527679" y="2069494"/>
                  </a:cubicBezTo>
                  <a:cubicBezTo>
                    <a:pt x="68545" y="1784400"/>
                    <a:pt x="-128355" y="1200054"/>
                    <a:pt x="87676" y="685946"/>
                  </a:cubicBezTo>
                  <a:cubicBezTo>
                    <a:pt x="303706" y="171837"/>
                    <a:pt x="858769" y="-96474"/>
                    <a:pt x="1383720" y="31777"/>
                  </a:cubicBezTo>
                  <a:cubicBezTo>
                    <a:pt x="1397050" y="88892"/>
                    <a:pt x="1415075" y="145593"/>
                    <a:pt x="1437935" y="201604"/>
                  </a:cubicBezTo>
                  <a:cubicBezTo>
                    <a:pt x="1491598" y="333101"/>
                    <a:pt x="1567429" y="448851"/>
                    <a:pt x="1659353" y="546299"/>
                  </a:cubicBezTo>
                  <a:cubicBezTo>
                    <a:pt x="1592637" y="483452"/>
                    <a:pt x="1513836" y="431309"/>
                    <a:pt x="1424399" y="393738"/>
                  </a:cubicBezTo>
                  <a:cubicBezTo>
                    <a:pt x="1023624" y="225361"/>
                    <a:pt x="562142" y="413767"/>
                    <a:pt x="393765" y="814542"/>
                  </a:cubicBezTo>
                  <a:cubicBezTo>
                    <a:pt x="225388" y="1215317"/>
                    <a:pt x="413793" y="1676799"/>
                    <a:pt x="814569" y="1845176"/>
                  </a:cubicBezTo>
                  <a:cubicBezTo>
                    <a:pt x="904144" y="1882815"/>
                    <a:pt x="996758" y="1902636"/>
                    <a:pt x="1088474" y="1906159"/>
                  </a:cubicBezTo>
                  <a:cubicBezTo>
                    <a:pt x="1106293" y="1906918"/>
                    <a:pt x="1124111" y="1906987"/>
                    <a:pt x="1141860" y="1906504"/>
                  </a:cubicBezTo>
                  <a:cubicBezTo>
                    <a:pt x="1340970" y="1912236"/>
                    <a:pt x="1534210" y="1971355"/>
                    <a:pt x="1701481" y="2075433"/>
                  </a:cubicBezTo>
                  <a:cubicBezTo>
                    <a:pt x="1894790" y="2195466"/>
                    <a:pt x="2053360" y="2375583"/>
                    <a:pt x="2145974" y="2602387"/>
                  </a:cubicBezTo>
                  <a:cubicBezTo>
                    <a:pt x="2238588" y="2829192"/>
                    <a:pt x="2251365" y="3068704"/>
                    <a:pt x="2197426" y="3289776"/>
                  </a:cubicBezTo>
                  <a:close/>
                </a:path>
              </a:pathLst>
            </a:custGeom>
            <a:solidFill>
              <a:srgbClr val="517283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B4A7750-3AB9-BD35-6C3E-3DD3D77320A8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37A4C5B-FA01-BC46-B692-5453A5E7696A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2FAF76-1905-5CE1-3369-04995C829D62}"/>
                </a:ext>
              </a:extLst>
            </p:cNvPr>
            <p:cNvSpPr/>
            <p:nvPr/>
          </p:nvSpPr>
          <p:spPr>
            <a:xfrm>
              <a:off x="4248849" y="646607"/>
              <a:ext cx="1858470" cy="2774807"/>
            </a:xfrm>
            <a:custGeom>
              <a:avLst/>
              <a:gdLst>
                <a:gd name="connsiteX0" fmla="*/ 2288141 w 2288141"/>
                <a:gd name="connsiteY0" fmla="*/ 537285 h 3416332"/>
                <a:gd name="connsiteX1" fmla="*/ 2206370 w 2288141"/>
                <a:gd name="connsiteY1" fmla="*/ 695578 h 3416332"/>
                <a:gd name="connsiteX2" fmla="*/ 2119143 w 2288141"/>
                <a:gd name="connsiteY2" fmla="*/ 1096906 h 3416332"/>
                <a:gd name="connsiteX3" fmla="*/ 2060922 w 2288141"/>
                <a:gd name="connsiteY3" fmla="*/ 821895 h 3416332"/>
                <a:gd name="connsiteX4" fmla="*/ 1034640 w 2288141"/>
                <a:gd name="connsiteY4" fmla="*/ 390663 h 3416332"/>
                <a:gd name="connsiteX5" fmla="*/ 603407 w 2288141"/>
                <a:gd name="connsiteY5" fmla="*/ 1417015 h 3416332"/>
                <a:gd name="connsiteX6" fmla="*/ 753897 w 2288141"/>
                <a:gd name="connsiteY6" fmla="*/ 1653903 h 3416332"/>
                <a:gd name="connsiteX7" fmla="*/ 791881 w 2288141"/>
                <a:gd name="connsiteY7" fmla="*/ 1692164 h 3416332"/>
                <a:gd name="connsiteX8" fmla="*/ 1067790 w 2288141"/>
                <a:gd name="connsiteY8" fmla="*/ 2207032 h 3416332"/>
                <a:gd name="connsiteX9" fmla="*/ 1009431 w 2288141"/>
                <a:gd name="connsiteY9" fmla="*/ 2893868 h 3416332"/>
                <a:gd name="connsiteX10" fmla="*/ 559621 w 2288141"/>
                <a:gd name="connsiteY10" fmla="*/ 3416333 h 3416332"/>
                <a:gd name="connsiteX11" fmla="*/ 0 w 2288141"/>
                <a:gd name="connsiteY11" fmla="*/ 3247404 h 3416332"/>
                <a:gd name="connsiteX12" fmla="*/ 703342 w 2288141"/>
                <a:gd name="connsiteY12" fmla="*/ 2765272 h 3416332"/>
                <a:gd name="connsiteX13" fmla="*/ 556237 w 2288141"/>
                <a:gd name="connsiteY13" fmla="*/ 1926358 h 3416332"/>
                <a:gd name="connsiteX14" fmla="*/ 517631 w 2288141"/>
                <a:gd name="connsiteY14" fmla="*/ 1887337 h 3416332"/>
                <a:gd name="connsiteX15" fmla="*/ 517492 w 2288141"/>
                <a:gd name="connsiteY15" fmla="*/ 1887199 h 3416332"/>
                <a:gd name="connsiteX16" fmla="*/ 296075 w 2288141"/>
                <a:gd name="connsiteY16" fmla="*/ 1542503 h 3416332"/>
                <a:gd name="connsiteX17" fmla="*/ 241860 w 2288141"/>
                <a:gd name="connsiteY17" fmla="*/ 1372676 h 3416332"/>
                <a:gd name="connsiteX18" fmla="*/ 909151 w 2288141"/>
                <a:gd name="connsiteY18" fmla="*/ 83331 h 3416332"/>
                <a:gd name="connsiteX19" fmla="*/ 2288141 w 2288141"/>
                <a:gd name="connsiteY19" fmla="*/ 537285 h 341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88141" h="3416332">
                  <a:moveTo>
                    <a:pt x="2288141" y="537285"/>
                  </a:moveTo>
                  <a:cubicBezTo>
                    <a:pt x="2257132" y="587011"/>
                    <a:pt x="2229782" y="639844"/>
                    <a:pt x="2206370" y="695578"/>
                  </a:cubicBezTo>
                  <a:cubicBezTo>
                    <a:pt x="2151188" y="826799"/>
                    <a:pt x="2122941" y="962647"/>
                    <a:pt x="2119143" y="1096906"/>
                  </a:cubicBezTo>
                  <a:cubicBezTo>
                    <a:pt x="2116588" y="1004983"/>
                    <a:pt x="2097733" y="912023"/>
                    <a:pt x="2060922" y="821895"/>
                  </a:cubicBezTo>
                  <a:cubicBezTo>
                    <a:pt x="1896620" y="419394"/>
                    <a:pt x="1437072" y="226361"/>
                    <a:pt x="1034640" y="390663"/>
                  </a:cubicBezTo>
                  <a:cubicBezTo>
                    <a:pt x="632138" y="554965"/>
                    <a:pt x="439105" y="1014513"/>
                    <a:pt x="603407" y="1417015"/>
                  </a:cubicBezTo>
                  <a:cubicBezTo>
                    <a:pt x="640149" y="1507005"/>
                    <a:pt x="691601" y="1586497"/>
                    <a:pt x="753897" y="1653903"/>
                  </a:cubicBezTo>
                  <a:cubicBezTo>
                    <a:pt x="766190" y="1667163"/>
                    <a:pt x="778829" y="1679940"/>
                    <a:pt x="791881" y="1692164"/>
                  </a:cubicBezTo>
                  <a:cubicBezTo>
                    <a:pt x="928351" y="1836990"/>
                    <a:pt x="1023106" y="2015381"/>
                    <a:pt x="1067790" y="2207032"/>
                  </a:cubicBezTo>
                  <a:cubicBezTo>
                    <a:pt x="1119518" y="2428657"/>
                    <a:pt x="1104325" y="2668030"/>
                    <a:pt x="1009431" y="2893868"/>
                  </a:cubicBezTo>
                  <a:cubicBezTo>
                    <a:pt x="914469" y="3119774"/>
                    <a:pt x="754104" y="3298165"/>
                    <a:pt x="559621" y="3416333"/>
                  </a:cubicBezTo>
                  <a:cubicBezTo>
                    <a:pt x="392349" y="3312254"/>
                    <a:pt x="199110" y="3253136"/>
                    <a:pt x="0" y="3247404"/>
                  </a:cubicBezTo>
                  <a:cubicBezTo>
                    <a:pt x="298976" y="3238702"/>
                    <a:pt x="579926" y="3058998"/>
                    <a:pt x="703342" y="2765272"/>
                  </a:cubicBezTo>
                  <a:cubicBezTo>
                    <a:pt x="826620" y="2471890"/>
                    <a:pt x="758662" y="2145980"/>
                    <a:pt x="556237" y="1926358"/>
                  </a:cubicBezTo>
                  <a:cubicBezTo>
                    <a:pt x="543875" y="1912960"/>
                    <a:pt x="530960" y="1899907"/>
                    <a:pt x="517631" y="1887337"/>
                  </a:cubicBezTo>
                  <a:cubicBezTo>
                    <a:pt x="517561" y="1887337"/>
                    <a:pt x="517492" y="1887268"/>
                    <a:pt x="517492" y="1887199"/>
                  </a:cubicBezTo>
                  <a:cubicBezTo>
                    <a:pt x="425569" y="1789750"/>
                    <a:pt x="349737" y="1674000"/>
                    <a:pt x="296075" y="1542503"/>
                  </a:cubicBezTo>
                  <a:cubicBezTo>
                    <a:pt x="273215" y="1486493"/>
                    <a:pt x="255189" y="1429792"/>
                    <a:pt x="241860" y="1372676"/>
                  </a:cubicBezTo>
                  <a:cubicBezTo>
                    <a:pt x="118927" y="846482"/>
                    <a:pt x="392902" y="294112"/>
                    <a:pt x="909151" y="83331"/>
                  </a:cubicBezTo>
                  <a:cubicBezTo>
                    <a:pt x="1425470" y="-127451"/>
                    <a:pt x="2007674" y="75319"/>
                    <a:pt x="2288141" y="5372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2B74408-D90A-F1FA-1B6C-9AC9CDE325AC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0D9938C-F391-66AD-7CA0-9F119F2DE307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49980D8-1C02-ED67-D18E-9666D4578E0F}"/>
                </a:ext>
              </a:extLst>
            </p:cNvPr>
            <p:cNvSpPr/>
            <p:nvPr/>
          </p:nvSpPr>
          <p:spPr>
            <a:xfrm>
              <a:off x="4892029" y="654409"/>
              <a:ext cx="2896150" cy="1810689"/>
            </a:xfrm>
            <a:custGeom>
              <a:avLst/>
              <a:gdLst>
                <a:gd name="connsiteX0" fmla="*/ 3533977 w 3565729"/>
                <a:gd name="connsiteY0" fmla="*/ 1383720 h 2229313"/>
                <a:gd name="connsiteX1" fmla="*/ 3364149 w 3565729"/>
                <a:gd name="connsiteY1" fmla="*/ 1437935 h 2229313"/>
                <a:gd name="connsiteX2" fmla="*/ 3019454 w 3565729"/>
                <a:gd name="connsiteY2" fmla="*/ 1659353 h 2229313"/>
                <a:gd name="connsiteX3" fmla="*/ 3172015 w 3565729"/>
                <a:gd name="connsiteY3" fmla="*/ 1424399 h 2229313"/>
                <a:gd name="connsiteX4" fmla="*/ 2751211 w 3565729"/>
                <a:gd name="connsiteY4" fmla="*/ 393765 h 2229313"/>
                <a:gd name="connsiteX5" fmla="*/ 1720578 w 3565729"/>
                <a:gd name="connsiteY5" fmla="*/ 814569 h 2229313"/>
                <a:gd name="connsiteX6" fmla="*/ 1659595 w 3565729"/>
                <a:gd name="connsiteY6" fmla="*/ 1088474 h 2229313"/>
                <a:gd name="connsiteX7" fmla="*/ 1659249 w 3565729"/>
                <a:gd name="connsiteY7" fmla="*/ 1141860 h 2229313"/>
                <a:gd name="connsiteX8" fmla="*/ 1490320 w 3565729"/>
                <a:gd name="connsiteY8" fmla="*/ 1701550 h 2229313"/>
                <a:gd name="connsiteX9" fmla="*/ 963366 w 3565729"/>
                <a:gd name="connsiteY9" fmla="*/ 2145974 h 2229313"/>
                <a:gd name="connsiteX10" fmla="*/ 275909 w 3565729"/>
                <a:gd name="connsiteY10" fmla="*/ 2197426 h 2229313"/>
                <a:gd name="connsiteX11" fmla="*/ 0 w 3565729"/>
                <a:gd name="connsiteY11" fmla="*/ 1682558 h 2229313"/>
                <a:gd name="connsiteX12" fmla="*/ 837809 w 3565729"/>
                <a:gd name="connsiteY12" fmla="*/ 1838572 h 2229313"/>
                <a:gd name="connsiteX13" fmla="*/ 1326985 w 3565729"/>
                <a:gd name="connsiteY13" fmla="*/ 1139788 h 2229313"/>
                <a:gd name="connsiteX14" fmla="*/ 1326985 w 3565729"/>
                <a:gd name="connsiteY14" fmla="*/ 1139512 h 2229313"/>
                <a:gd name="connsiteX15" fmla="*/ 1327261 w 3565729"/>
                <a:gd name="connsiteY15" fmla="*/ 1087300 h 2229313"/>
                <a:gd name="connsiteX16" fmla="*/ 1414489 w 3565729"/>
                <a:gd name="connsiteY16" fmla="*/ 685972 h 2229313"/>
                <a:gd name="connsiteX17" fmla="*/ 1496260 w 3565729"/>
                <a:gd name="connsiteY17" fmla="*/ 527679 h 2229313"/>
                <a:gd name="connsiteX18" fmla="*/ 2879808 w 3565729"/>
                <a:gd name="connsiteY18" fmla="*/ 87676 h 2229313"/>
                <a:gd name="connsiteX19" fmla="*/ 3533977 w 3565729"/>
                <a:gd name="connsiteY19" fmla="*/ 1383720 h 222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65729" h="2229313">
                  <a:moveTo>
                    <a:pt x="3533977" y="1383720"/>
                  </a:moveTo>
                  <a:cubicBezTo>
                    <a:pt x="3476861" y="1397050"/>
                    <a:pt x="3420160" y="1415075"/>
                    <a:pt x="3364149" y="1437935"/>
                  </a:cubicBezTo>
                  <a:cubicBezTo>
                    <a:pt x="3232653" y="1491598"/>
                    <a:pt x="3116902" y="1567429"/>
                    <a:pt x="3019454" y="1659353"/>
                  </a:cubicBezTo>
                  <a:cubicBezTo>
                    <a:pt x="3082302" y="1592637"/>
                    <a:pt x="3134445" y="1513836"/>
                    <a:pt x="3172015" y="1424399"/>
                  </a:cubicBezTo>
                  <a:cubicBezTo>
                    <a:pt x="3340392" y="1023624"/>
                    <a:pt x="3151987" y="562142"/>
                    <a:pt x="2751211" y="393765"/>
                  </a:cubicBezTo>
                  <a:cubicBezTo>
                    <a:pt x="2350436" y="225388"/>
                    <a:pt x="1888954" y="413793"/>
                    <a:pt x="1720578" y="814569"/>
                  </a:cubicBezTo>
                  <a:cubicBezTo>
                    <a:pt x="1682938" y="904144"/>
                    <a:pt x="1663117" y="996758"/>
                    <a:pt x="1659595" y="1088474"/>
                  </a:cubicBezTo>
                  <a:cubicBezTo>
                    <a:pt x="1658835" y="1106293"/>
                    <a:pt x="1658766" y="1124111"/>
                    <a:pt x="1659249" y="1141860"/>
                  </a:cubicBezTo>
                  <a:cubicBezTo>
                    <a:pt x="1653517" y="1340970"/>
                    <a:pt x="1594399" y="1534279"/>
                    <a:pt x="1490320" y="1701550"/>
                  </a:cubicBezTo>
                  <a:cubicBezTo>
                    <a:pt x="1370219" y="1894859"/>
                    <a:pt x="1190171" y="2053360"/>
                    <a:pt x="963366" y="2145974"/>
                  </a:cubicBezTo>
                  <a:cubicBezTo>
                    <a:pt x="736562" y="2238588"/>
                    <a:pt x="496981" y="2251365"/>
                    <a:pt x="275909" y="2197426"/>
                  </a:cubicBezTo>
                  <a:cubicBezTo>
                    <a:pt x="231224" y="2005775"/>
                    <a:pt x="136469" y="1827384"/>
                    <a:pt x="0" y="1682558"/>
                  </a:cubicBezTo>
                  <a:cubicBezTo>
                    <a:pt x="217550" y="1887538"/>
                    <a:pt x="543046" y="1958950"/>
                    <a:pt x="837809" y="1838572"/>
                  </a:cubicBezTo>
                  <a:cubicBezTo>
                    <a:pt x="1132986" y="1718126"/>
                    <a:pt x="1315451" y="1438833"/>
                    <a:pt x="1326985" y="1139788"/>
                  </a:cubicBezTo>
                  <a:lnTo>
                    <a:pt x="1326985" y="1139512"/>
                  </a:lnTo>
                  <a:cubicBezTo>
                    <a:pt x="1327745" y="1122177"/>
                    <a:pt x="1327814" y="1104704"/>
                    <a:pt x="1327261" y="1087300"/>
                  </a:cubicBezTo>
                  <a:cubicBezTo>
                    <a:pt x="1331060" y="953041"/>
                    <a:pt x="1359307" y="817193"/>
                    <a:pt x="1414489" y="685972"/>
                  </a:cubicBezTo>
                  <a:cubicBezTo>
                    <a:pt x="1437901" y="630238"/>
                    <a:pt x="1465250" y="577405"/>
                    <a:pt x="1496260" y="527679"/>
                  </a:cubicBezTo>
                  <a:cubicBezTo>
                    <a:pt x="1781353" y="68545"/>
                    <a:pt x="2365630" y="-128355"/>
                    <a:pt x="2879808" y="87676"/>
                  </a:cubicBezTo>
                  <a:cubicBezTo>
                    <a:pt x="3393916" y="303706"/>
                    <a:pt x="3662158" y="858769"/>
                    <a:pt x="3533977" y="1383720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6906" cap="flat">
              <a:solidFill>
                <a:srgbClr val="FFFFFF"/>
              </a:solidFill>
              <a:prstDash val="solid"/>
              <a:miter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A0B9968-1C2B-053E-53EB-8CBC9205AD61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B3881F1-9D2A-34B1-5585-B9F8FE7EC5A7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F5016CD-C2FB-E158-D3A6-38DE6C506B19}"/>
                </a:ext>
              </a:extLst>
            </p:cNvPr>
            <p:cNvSpPr/>
            <p:nvPr/>
          </p:nvSpPr>
          <p:spPr>
            <a:xfrm>
              <a:off x="6102494" y="1581849"/>
              <a:ext cx="2774807" cy="1858470"/>
            </a:xfrm>
            <a:custGeom>
              <a:avLst/>
              <a:gdLst>
                <a:gd name="connsiteX0" fmla="*/ 2879048 w 3416332"/>
                <a:gd name="connsiteY0" fmla="*/ 2288141 h 2288141"/>
                <a:gd name="connsiteX1" fmla="*/ 2720754 w 3416332"/>
                <a:gd name="connsiteY1" fmla="*/ 2206370 h 2288141"/>
                <a:gd name="connsiteX2" fmla="*/ 2319496 w 3416332"/>
                <a:gd name="connsiteY2" fmla="*/ 2119143 h 2288141"/>
                <a:gd name="connsiteX3" fmla="*/ 2594437 w 3416332"/>
                <a:gd name="connsiteY3" fmla="*/ 2060922 h 2288141"/>
                <a:gd name="connsiteX4" fmla="*/ 3025670 w 3416332"/>
                <a:gd name="connsiteY4" fmla="*/ 1034640 h 2288141"/>
                <a:gd name="connsiteX5" fmla="*/ 1999318 w 3416332"/>
                <a:gd name="connsiteY5" fmla="*/ 603407 h 2288141"/>
                <a:gd name="connsiteX6" fmla="*/ 1762430 w 3416332"/>
                <a:gd name="connsiteY6" fmla="*/ 753897 h 2288141"/>
                <a:gd name="connsiteX7" fmla="*/ 1762016 w 3416332"/>
                <a:gd name="connsiteY7" fmla="*/ 754311 h 2288141"/>
                <a:gd name="connsiteX8" fmla="*/ 1725758 w 3416332"/>
                <a:gd name="connsiteY8" fmla="*/ 790224 h 2288141"/>
                <a:gd name="connsiteX9" fmla="*/ 1725274 w 3416332"/>
                <a:gd name="connsiteY9" fmla="*/ 790777 h 2288141"/>
                <a:gd name="connsiteX10" fmla="*/ 1724860 w 3416332"/>
                <a:gd name="connsiteY10" fmla="*/ 791122 h 2288141"/>
                <a:gd name="connsiteX11" fmla="*/ 1209301 w 3416332"/>
                <a:gd name="connsiteY11" fmla="*/ 1067790 h 2288141"/>
                <a:gd name="connsiteX12" fmla="*/ 522465 w 3416332"/>
                <a:gd name="connsiteY12" fmla="*/ 1009431 h 2288141"/>
                <a:gd name="connsiteX13" fmla="*/ 0 w 3416332"/>
                <a:gd name="connsiteY13" fmla="*/ 559690 h 2288141"/>
                <a:gd name="connsiteX14" fmla="*/ 168929 w 3416332"/>
                <a:gd name="connsiteY14" fmla="*/ 0 h 2288141"/>
                <a:gd name="connsiteX15" fmla="*/ 651061 w 3416332"/>
                <a:gd name="connsiteY15" fmla="*/ 703342 h 2288141"/>
                <a:gd name="connsiteX16" fmla="*/ 1489491 w 3416332"/>
                <a:gd name="connsiteY16" fmla="*/ 556651 h 2288141"/>
                <a:gd name="connsiteX17" fmla="*/ 1489837 w 3416332"/>
                <a:gd name="connsiteY17" fmla="*/ 556306 h 2288141"/>
                <a:gd name="connsiteX18" fmla="*/ 1489975 w 3416332"/>
                <a:gd name="connsiteY18" fmla="*/ 556237 h 2288141"/>
                <a:gd name="connsiteX19" fmla="*/ 1528927 w 3416332"/>
                <a:gd name="connsiteY19" fmla="*/ 517700 h 2288141"/>
                <a:gd name="connsiteX20" fmla="*/ 1529134 w 3416332"/>
                <a:gd name="connsiteY20" fmla="*/ 517492 h 2288141"/>
                <a:gd name="connsiteX21" fmla="*/ 1873829 w 3416332"/>
                <a:gd name="connsiteY21" fmla="*/ 296075 h 2288141"/>
                <a:gd name="connsiteX22" fmla="*/ 2043656 w 3416332"/>
                <a:gd name="connsiteY22" fmla="*/ 241860 h 2288141"/>
                <a:gd name="connsiteX23" fmla="*/ 3333002 w 3416332"/>
                <a:gd name="connsiteY23" fmla="*/ 909151 h 2288141"/>
                <a:gd name="connsiteX24" fmla="*/ 2879048 w 3416332"/>
                <a:gd name="connsiteY24" fmla="*/ 2288141 h 2288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416332" h="2288141">
                  <a:moveTo>
                    <a:pt x="2879048" y="2288141"/>
                  </a:moveTo>
                  <a:cubicBezTo>
                    <a:pt x="2829322" y="2257201"/>
                    <a:pt x="2776489" y="2229782"/>
                    <a:pt x="2720754" y="2206370"/>
                  </a:cubicBezTo>
                  <a:cubicBezTo>
                    <a:pt x="2589465" y="2151188"/>
                    <a:pt x="2453755" y="2122941"/>
                    <a:pt x="2319496" y="2119143"/>
                  </a:cubicBezTo>
                  <a:cubicBezTo>
                    <a:pt x="2411419" y="2116518"/>
                    <a:pt x="2504379" y="2097733"/>
                    <a:pt x="2594437" y="2060922"/>
                  </a:cubicBezTo>
                  <a:cubicBezTo>
                    <a:pt x="2996870" y="1896620"/>
                    <a:pt x="3189971" y="1437072"/>
                    <a:pt x="3025670" y="1034640"/>
                  </a:cubicBezTo>
                  <a:cubicBezTo>
                    <a:pt x="2861299" y="632138"/>
                    <a:pt x="2401819" y="439105"/>
                    <a:pt x="1999318" y="603407"/>
                  </a:cubicBezTo>
                  <a:cubicBezTo>
                    <a:pt x="1909328" y="640149"/>
                    <a:pt x="1829836" y="691601"/>
                    <a:pt x="1762430" y="753897"/>
                  </a:cubicBezTo>
                  <a:cubicBezTo>
                    <a:pt x="1762292" y="754104"/>
                    <a:pt x="1762154" y="754173"/>
                    <a:pt x="1762016" y="754311"/>
                  </a:cubicBezTo>
                  <a:cubicBezTo>
                    <a:pt x="1749515" y="765914"/>
                    <a:pt x="1737360" y="777862"/>
                    <a:pt x="1725758" y="790224"/>
                  </a:cubicBezTo>
                  <a:cubicBezTo>
                    <a:pt x="1725619" y="790431"/>
                    <a:pt x="1725481" y="790569"/>
                    <a:pt x="1725274" y="790777"/>
                  </a:cubicBezTo>
                  <a:cubicBezTo>
                    <a:pt x="1725136" y="790845"/>
                    <a:pt x="1724998" y="790984"/>
                    <a:pt x="1724860" y="791122"/>
                  </a:cubicBezTo>
                  <a:cubicBezTo>
                    <a:pt x="1579895" y="928075"/>
                    <a:pt x="1401297" y="1023037"/>
                    <a:pt x="1209301" y="1067790"/>
                  </a:cubicBezTo>
                  <a:cubicBezTo>
                    <a:pt x="987676" y="1119518"/>
                    <a:pt x="748302" y="1104325"/>
                    <a:pt x="522465" y="1009431"/>
                  </a:cubicBezTo>
                  <a:cubicBezTo>
                    <a:pt x="296559" y="914538"/>
                    <a:pt x="118168" y="754173"/>
                    <a:pt x="0" y="559690"/>
                  </a:cubicBezTo>
                  <a:cubicBezTo>
                    <a:pt x="104078" y="392419"/>
                    <a:pt x="163197" y="199110"/>
                    <a:pt x="168929" y="0"/>
                  </a:cubicBezTo>
                  <a:cubicBezTo>
                    <a:pt x="177631" y="298976"/>
                    <a:pt x="357334" y="579926"/>
                    <a:pt x="651061" y="703342"/>
                  </a:cubicBezTo>
                  <a:cubicBezTo>
                    <a:pt x="944235" y="826551"/>
                    <a:pt x="1269870" y="758731"/>
                    <a:pt x="1489491" y="556651"/>
                  </a:cubicBezTo>
                  <a:cubicBezTo>
                    <a:pt x="1489630" y="556513"/>
                    <a:pt x="1489698" y="556444"/>
                    <a:pt x="1489837" y="556306"/>
                  </a:cubicBezTo>
                  <a:cubicBezTo>
                    <a:pt x="1489837" y="556306"/>
                    <a:pt x="1489975" y="556306"/>
                    <a:pt x="1489975" y="556237"/>
                  </a:cubicBezTo>
                  <a:cubicBezTo>
                    <a:pt x="1503373" y="543875"/>
                    <a:pt x="1516357" y="531029"/>
                    <a:pt x="1528927" y="517700"/>
                  </a:cubicBezTo>
                  <a:lnTo>
                    <a:pt x="1529134" y="517492"/>
                  </a:lnTo>
                  <a:cubicBezTo>
                    <a:pt x="1626582" y="425569"/>
                    <a:pt x="1742333" y="349737"/>
                    <a:pt x="1873829" y="296075"/>
                  </a:cubicBezTo>
                  <a:cubicBezTo>
                    <a:pt x="1929840" y="273215"/>
                    <a:pt x="1986541" y="255189"/>
                    <a:pt x="2043656" y="241860"/>
                  </a:cubicBezTo>
                  <a:cubicBezTo>
                    <a:pt x="2569851" y="118927"/>
                    <a:pt x="3122220" y="392902"/>
                    <a:pt x="3333002" y="909151"/>
                  </a:cubicBezTo>
                  <a:cubicBezTo>
                    <a:pt x="3543784" y="1425470"/>
                    <a:pt x="3341013" y="2007674"/>
                    <a:pt x="2879048" y="2288141"/>
                  </a:cubicBezTo>
                  <a:close/>
                </a:path>
              </a:pathLst>
            </a:custGeom>
            <a:solidFill>
              <a:srgbClr val="71535B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DFBD4CC-2719-5D33-D9F3-49C8E751E7BC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3D043EC-C654-772B-2AE5-24E205B4F60A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35F618B-6776-AE65-1691-F85AD6D85F41}"/>
                </a:ext>
              </a:extLst>
            </p:cNvPr>
            <p:cNvSpPr/>
            <p:nvPr/>
          </p:nvSpPr>
          <p:spPr>
            <a:xfrm>
              <a:off x="7058811" y="2224412"/>
              <a:ext cx="1810655" cy="2896767"/>
            </a:xfrm>
            <a:custGeom>
              <a:avLst/>
              <a:gdLst>
                <a:gd name="connsiteX0" fmla="*/ 2141638 w 2229272"/>
                <a:gd name="connsiteY0" fmla="*/ 2880568 h 3566488"/>
                <a:gd name="connsiteX1" fmla="*/ 845593 w 2229272"/>
                <a:gd name="connsiteY1" fmla="*/ 3534736 h 3566488"/>
                <a:gd name="connsiteX2" fmla="*/ 791378 w 2229272"/>
                <a:gd name="connsiteY2" fmla="*/ 3364909 h 3566488"/>
                <a:gd name="connsiteX3" fmla="*/ 569961 w 2229272"/>
                <a:gd name="connsiteY3" fmla="*/ 3020214 h 3566488"/>
                <a:gd name="connsiteX4" fmla="*/ 804915 w 2229272"/>
                <a:gd name="connsiteY4" fmla="*/ 3172775 h 3566488"/>
                <a:gd name="connsiteX5" fmla="*/ 1835548 w 2229272"/>
                <a:gd name="connsiteY5" fmla="*/ 2751971 h 3566488"/>
                <a:gd name="connsiteX6" fmla="*/ 1414745 w 2229272"/>
                <a:gd name="connsiteY6" fmla="*/ 1721337 h 3566488"/>
                <a:gd name="connsiteX7" fmla="*/ 1140839 w 2229272"/>
                <a:gd name="connsiteY7" fmla="*/ 1660354 h 3566488"/>
                <a:gd name="connsiteX8" fmla="*/ 1140356 w 2229272"/>
                <a:gd name="connsiteY8" fmla="*/ 1660354 h 3566488"/>
                <a:gd name="connsiteX9" fmla="*/ 1087454 w 2229272"/>
                <a:gd name="connsiteY9" fmla="*/ 1660009 h 3566488"/>
                <a:gd name="connsiteX10" fmla="*/ 1086970 w 2229272"/>
                <a:gd name="connsiteY10" fmla="*/ 1660009 h 3566488"/>
                <a:gd name="connsiteX11" fmla="*/ 527763 w 2229272"/>
                <a:gd name="connsiteY11" fmla="*/ 1491080 h 3566488"/>
                <a:gd name="connsiteX12" fmla="*/ 83340 w 2229272"/>
                <a:gd name="connsiteY12" fmla="*/ 964126 h 3566488"/>
                <a:gd name="connsiteX13" fmla="*/ 31888 w 2229272"/>
                <a:gd name="connsiteY13" fmla="*/ 276668 h 3566488"/>
                <a:gd name="connsiteX14" fmla="*/ 547446 w 2229272"/>
                <a:gd name="connsiteY14" fmla="*/ 0 h 3566488"/>
                <a:gd name="connsiteX15" fmla="*/ 390672 w 2229272"/>
                <a:gd name="connsiteY15" fmla="*/ 838568 h 3566488"/>
                <a:gd name="connsiteX16" fmla="*/ 1089318 w 2229272"/>
                <a:gd name="connsiteY16" fmla="*/ 1327745 h 3566488"/>
                <a:gd name="connsiteX17" fmla="*/ 1089802 w 2229272"/>
                <a:gd name="connsiteY17" fmla="*/ 1327745 h 3566488"/>
                <a:gd name="connsiteX18" fmla="*/ 1142013 w 2229272"/>
                <a:gd name="connsiteY18" fmla="*/ 1328021 h 3566488"/>
                <a:gd name="connsiteX19" fmla="*/ 1142083 w 2229272"/>
                <a:gd name="connsiteY19" fmla="*/ 1328021 h 3566488"/>
                <a:gd name="connsiteX20" fmla="*/ 1543341 w 2229272"/>
                <a:gd name="connsiteY20" fmla="*/ 1415248 h 3566488"/>
                <a:gd name="connsiteX21" fmla="*/ 1701635 w 2229272"/>
                <a:gd name="connsiteY21" fmla="*/ 1497019 h 3566488"/>
                <a:gd name="connsiteX22" fmla="*/ 2141638 w 2229272"/>
                <a:gd name="connsiteY22" fmla="*/ 2880568 h 356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29272" h="3566488">
                  <a:moveTo>
                    <a:pt x="2141638" y="2880568"/>
                  </a:moveTo>
                  <a:cubicBezTo>
                    <a:pt x="1925607" y="3394676"/>
                    <a:pt x="1370545" y="3662918"/>
                    <a:pt x="845593" y="3534736"/>
                  </a:cubicBezTo>
                  <a:cubicBezTo>
                    <a:pt x="832264" y="3477621"/>
                    <a:pt x="814239" y="3420920"/>
                    <a:pt x="791378" y="3364909"/>
                  </a:cubicBezTo>
                  <a:cubicBezTo>
                    <a:pt x="737716" y="3233412"/>
                    <a:pt x="661884" y="3117662"/>
                    <a:pt x="569961" y="3020214"/>
                  </a:cubicBezTo>
                  <a:cubicBezTo>
                    <a:pt x="636676" y="3083061"/>
                    <a:pt x="715478" y="3135204"/>
                    <a:pt x="804915" y="3172775"/>
                  </a:cubicBezTo>
                  <a:cubicBezTo>
                    <a:pt x="1205690" y="3341152"/>
                    <a:pt x="1667172" y="3152746"/>
                    <a:pt x="1835548" y="2751971"/>
                  </a:cubicBezTo>
                  <a:cubicBezTo>
                    <a:pt x="2003925" y="2351196"/>
                    <a:pt x="1815520" y="1889714"/>
                    <a:pt x="1414745" y="1721337"/>
                  </a:cubicBezTo>
                  <a:cubicBezTo>
                    <a:pt x="1325170" y="1683698"/>
                    <a:pt x="1232556" y="1663876"/>
                    <a:pt x="1140839" y="1660354"/>
                  </a:cubicBezTo>
                  <a:lnTo>
                    <a:pt x="1140356" y="1660354"/>
                  </a:lnTo>
                  <a:cubicBezTo>
                    <a:pt x="1122676" y="1659595"/>
                    <a:pt x="1105065" y="1659525"/>
                    <a:pt x="1087454" y="1660009"/>
                  </a:cubicBezTo>
                  <a:lnTo>
                    <a:pt x="1086970" y="1660009"/>
                  </a:lnTo>
                  <a:cubicBezTo>
                    <a:pt x="887998" y="1654208"/>
                    <a:pt x="694897" y="1595020"/>
                    <a:pt x="527763" y="1491080"/>
                  </a:cubicBezTo>
                  <a:cubicBezTo>
                    <a:pt x="334455" y="1370979"/>
                    <a:pt x="175954" y="1190930"/>
                    <a:pt x="83340" y="964126"/>
                  </a:cubicBezTo>
                  <a:cubicBezTo>
                    <a:pt x="-9274" y="737321"/>
                    <a:pt x="-22051" y="497740"/>
                    <a:pt x="31888" y="276668"/>
                  </a:cubicBezTo>
                  <a:cubicBezTo>
                    <a:pt x="223884" y="231915"/>
                    <a:pt x="402482" y="136953"/>
                    <a:pt x="547446" y="0"/>
                  </a:cubicBezTo>
                  <a:cubicBezTo>
                    <a:pt x="341914" y="217550"/>
                    <a:pt x="270157" y="543460"/>
                    <a:pt x="390672" y="838568"/>
                  </a:cubicBezTo>
                  <a:cubicBezTo>
                    <a:pt x="511188" y="1133676"/>
                    <a:pt x="790342" y="1316142"/>
                    <a:pt x="1089318" y="1327745"/>
                  </a:cubicBezTo>
                  <a:lnTo>
                    <a:pt x="1089802" y="1327745"/>
                  </a:lnTo>
                  <a:cubicBezTo>
                    <a:pt x="1107136" y="1328504"/>
                    <a:pt x="1124541" y="1328574"/>
                    <a:pt x="1142013" y="1328021"/>
                  </a:cubicBezTo>
                  <a:lnTo>
                    <a:pt x="1142083" y="1328021"/>
                  </a:lnTo>
                  <a:cubicBezTo>
                    <a:pt x="1276342" y="1331819"/>
                    <a:pt x="1412052" y="1360066"/>
                    <a:pt x="1543341" y="1415248"/>
                  </a:cubicBezTo>
                  <a:cubicBezTo>
                    <a:pt x="1599075" y="1438661"/>
                    <a:pt x="1651909" y="1466079"/>
                    <a:pt x="1701635" y="1497019"/>
                  </a:cubicBezTo>
                  <a:cubicBezTo>
                    <a:pt x="2160699" y="1782113"/>
                    <a:pt x="2357599" y="2366390"/>
                    <a:pt x="2141638" y="2880568"/>
                  </a:cubicBezTo>
                  <a:close/>
                </a:path>
              </a:pathLst>
            </a:custGeom>
            <a:solidFill>
              <a:srgbClr val="747144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759C09E-EB0C-6BB4-3EA8-22401C447DFE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2DC7FEF-0F33-8506-BC55-D6E81B589142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17EDB7E-2A09-8909-7CFA-E4E2DB20AEE9}"/>
                </a:ext>
              </a:extLst>
            </p:cNvPr>
            <p:cNvSpPr/>
            <p:nvPr/>
          </p:nvSpPr>
          <p:spPr>
            <a:xfrm>
              <a:off x="6083590" y="3435494"/>
              <a:ext cx="1858077" cy="2774807"/>
            </a:xfrm>
            <a:custGeom>
              <a:avLst/>
              <a:gdLst>
                <a:gd name="connsiteX0" fmla="*/ 2046281 w 2287657"/>
                <a:gd name="connsiteY0" fmla="*/ 2043656 h 3416332"/>
                <a:gd name="connsiteX1" fmla="*/ 1378990 w 2287657"/>
                <a:gd name="connsiteY1" fmla="*/ 3333002 h 3416332"/>
                <a:gd name="connsiteX2" fmla="*/ 0 w 2287657"/>
                <a:gd name="connsiteY2" fmla="*/ 2879048 h 3416332"/>
                <a:gd name="connsiteX3" fmla="*/ 81771 w 2287657"/>
                <a:gd name="connsiteY3" fmla="*/ 2720754 h 3416332"/>
                <a:gd name="connsiteX4" fmla="*/ 168929 w 2287657"/>
                <a:gd name="connsiteY4" fmla="*/ 2319427 h 3416332"/>
                <a:gd name="connsiteX5" fmla="*/ 227219 w 2287657"/>
                <a:gd name="connsiteY5" fmla="*/ 2594437 h 3416332"/>
                <a:gd name="connsiteX6" fmla="*/ 1253502 w 2287657"/>
                <a:gd name="connsiteY6" fmla="*/ 3025670 h 3416332"/>
                <a:gd name="connsiteX7" fmla="*/ 1684734 w 2287657"/>
                <a:gd name="connsiteY7" fmla="*/ 1999318 h 3416332"/>
                <a:gd name="connsiteX8" fmla="*/ 1534590 w 2287657"/>
                <a:gd name="connsiteY8" fmla="*/ 1762845 h 3416332"/>
                <a:gd name="connsiteX9" fmla="*/ 1534521 w 2287657"/>
                <a:gd name="connsiteY9" fmla="*/ 1762776 h 3416332"/>
                <a:gd name="connsiteX10" fmla="*/ 1497019 w 2287657"/>
                <a:gd name="connsiteY10" fmla="*/ 1724860 h 3416332"/>
                <a:gd name="connsiteX11" fmla="*/ 1496743 w 2287657"/>
                <a:gd name="connsiteY11" fmla="*/ 1724583 h 3416332"/>
                <a:gd name="connsiteX12" fmla="*/ 1220282 w 2287657"/>
                <a:gd name="connsiteY12" fmla="*/ 1209301 h 3416332"/>
                <a:gd name="connsiteX13" fmla="*/ 1278710 w 2287657"/>
                <a:gd name="connsiteY13" fmla="*/ 522465 h 3416332"/>
                <a:gd name="connsiteX14" fmla="*/ 1728451 w 2287657"/>
                <a:gd name="connsiteY14" fmla="*/ 0 h 3416332"/>
                <a:gd name="connsiteX15" fmla="*/ 2287658 w 2287657"/>
                <a:gd name="connsiteY15" fmla="*/ 168929 h 3416332"/>
                <a:gd name="connsiteX16" fmla="*/ 1584799 w 2287657"/>
                <a:gd name="connsiteY16" fmla="*/ 651061 h 3416332"/>
                <a:gd name="connsiteX17" fmla="*/ 1731904 w 2287657"/>
                <a:gd name="connsiteY17" fmla="*/ 1489975 h 3416332"/>
                <a:gd name="connsiteX18" fmla="*/ 1732042 w 2287657"/>
                <a:gd name="connsiteY18" fmla="*/ 1490113 h 3416332"/>
                <a:gd name="connsiteX19" fmla="*/ 1770511 w 2287657"/>
                <a:gd name="connsiteY19" fmla="*/ 1528996 h 3416332"/>
                <a:gd name="connsiteX20" fmla="*/ 1770648 w 2287657"/>
                <a:gd name="connsiteY20" fmla="*/ 1529134 h 3416332"/>
                <a:gd name="connsiteX21" fmla="*/ 1992066 w 2287657"/>
                <a:gd name="connsiteY21" fmla="*/ 1873829 h 3416332"/>
                <a:gd name="connsiteX22" fmla="*/ 2046281 w 2287657"/>
                <a:gd name="connsiteY22" fmla="*/ 2043656 h 341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87657" h="3416332">
                  <a:moveTo>
                    <a:pt x="2046281" y="2043656"/>
                  </a:moveTo>
                  <a:cubicBezTo>
                    <a:pt x="2169145" y="2569851"/>
                    <a:pt x="1895239" y="3122220"/>
                    <a:pt x="1378990" y="3333002"/>
                  </a:cubicBezTo>
                  <a:cubicBezTo>
                    <a:pt x="862672" y="3543784"/>
                    <a:pt x="280467" y="3341013"/>
                    <a:pt x="0" y="2879048"/>
                  </a:cubicBezTo>
                  <a:cubicBezTo>
                    <a:pt x="30940" y="2829322"/>
                    <a:pt x="58359" y="2776489"/>
                    <a:pt x="81771" y="2720754"/>
                  </a:cubicBezTo>
                  <a:cubicBezTo>
                    <a:pt x="136884" y="2589534"/>
                    <a:pt x="165131" y="2453617"/>
                    <a:pt x="168929" y="2319427"/>
                  </a:cubicBezTo>
                  <a:cubicBezTo>
                    <a:pt x="171554" y="2411350"/>
                    <a:pt x="190408" y="2504310"/>
                    <a:pt x="227219" y="2594437"/>
                  </a:cubicBezTo>
                  <a:cubicBezTo>
                    <a:pt x="391520" y="2996870"/>
                    <a:pt x="851069" y="3189971"/>
                    <a:pt x="1253502" y="3025670"/>
                  </a:cubicBezTo>
                  <a:cubicBezTo>
                    <a:pt x="1655934" y="2861299"/>
                    <a:pt x="1849036" y="2401819"/>
                    <a:pt x="1684734" y="1999318"/>
                  </a:cubicBezTo>
                  <a:cubicBezTo>
                    <a:pt x="1648061" y="1909466"/>
                    <a:pt x="1596747" y="1830182"/>
                    <a:pt x="1534590" y="1762845"/>
                  </a:cubicBezTo>
                  <a:lnTo>
                    <a:pt x="1534521" y="1762776"/>
                  </a:lnTo>
                  <a:cubicBezTo>
                    <a:pt x="1522434" y="1749653"/>
                    <a:pt x="1509934" y="1737084"/>
                    <a:pt x="1497019" y="1724860"/>
                  </a:cubicBezTo>
                  <a:cubicBezTo>
                    <a:pt x="1496950" y="1724791"/>
                    <a:pt x="1496812" y="1724722"/>
                    <a:pt x="1496743" y="1724583"/>
                  </a:cubicBezTo>
                  <a:cubicBezTo>
                    <a:pt x="1359928" y="1579688"/>
                    <a:pt x="1265035" y="1401159"/>
                    <a:pt x="1220282" y="1209301"/>
                  </a:cubicBezTo>
                  <a:cubicBezTo>
                    <a:pt x="1168623" y="987676"/>
                    <a:pt x="1183817" y="748302"/>
                    <a:pt x="1278710" y="522465"/>
                  </a:cubicBezTo>
                  <a:cubicBezTo>
                    <a:pt x="1373603" y="296559"/>
                    <a:pt x="1533968" y="118168"/>
                    <a:pt x="1728451" y="0"/>
                  </a:cubicBezTo>
                  <a:cubicBezTo>
                    <a:pt x="1895584" y="103941"/>
                    <a:pt x="2088686" y="163128"/>
                    <a:pt x="2287658" y="168929"/>
                  </a:cubicBezTo>
                  <a:cubicBezTo>
                    <a:pt x="1988889" y="177839"/>
                    <a:pt x="1708146" y="357472"/>
                    <a:pt x="1584799" y="651061"/>
                  </a:cubicBezTo>
                  <a:cubicBezTo>
                    <a:pt x="1461521" y="944443"/>
                    <a:pt x="1529479" y="1270353"/>
                    <a:pt x="1731904" y="1489975"/>
                  </a:cubicBezTo>
                  <a:cubicBezTo>
                    <a:pt x="1731950" y="1490021"/>
                    <a:pt x="1731996" y="1490067"/>
                    <a:pt x="1732042" y="1490113"/>
                  </a:cubicBezTo>
                  <a:cubicBezTo>
                    <a:pt x="1744404" y="1503511"/>
                    <a:pt x="1757181" y="1516495"/>
                    <a:pt x="1770511" y="1528996"/>
                  </a:cubicBezTo>
                  <a:cubicBezTo>
                    <a:pt x="1770580" y="1528996"/>
                    <a:pt x="1770648" y="1529065"/>
                    <a:pt x="1770648" y="1529134"/>
                  </a:cubicBezTo>
                  <a:cubicBezTo>
                    <a:pt x="1862572" y="1626582"/>
                    <a:pt x="1938404" y="1742333"/>
                    <a:pt x="1992066" y="1873829"/>
                  </a:cubicBezTo>
                  <a:cubicBezTo>
                    <a:pt x="2014926" y="1929840"/>
                    <a:pt x="2032952" y="1986541"/>
                    <a:pt x="2046281" y="2043656"/>
                  </a:cubicBezTo>
                  <a:close/>
                </a:path>
              </a:pathLst>
            </a:custGeom>
            <a:solidFill>
              <a:srgbClr val="B35538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945641B8-06F8-93EE-84B4-81EB13DF6D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729C9B35-421E-6CEF-E070-0BAA2A73A7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65FC6B7B-C76A-B561-9731-475DE0983A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10B09DEA-441A-63F3-BE7B-61C15EC45B1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B43AC271-E74C-451C-E4A1-0B6A357B5D4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7649D5C1-D178-0149-A651-BFE42E7E4E3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925628A4-B480-2FD8-537F-3DFF6EA430D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95E746B3-CA04-36EE-2AAB-8A613551669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B3639A95-5C4C-0A95-2E7C-86E27C13118E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8F709E0-F231-5D1B-4DD3-CF1151F22368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29E805C-7E57-F916-E09E-32B58CD582F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AAB73615-4F74-F37E-7A77-93AABFB9EC18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24445EB-F2D5-19E4-55AD-0020C277DA7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84DF59E-6AAA-1FCA-9FF9-C17F8AD79F4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A4AE766A-6CD2-18C4-6961-3A1A9D8E9025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C54C3B2-DBC2-3E89-03B0-75C0525F9404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F7F13E7-29D8-1E98-3BFF-8A5A7EE181F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F3878861-C39D-044E-3D9E-3E28A4EAAE30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1D402B3-1760-630D-00A2-D61B7ED10532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88E2C76-8A91-5527-AE2A-D3F5E545C17B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BA272CD3-09DC-461A-64C4-96E08F1B7DE1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7A4CEAC-886E-5E4B-76E2-B107E1155BB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D0642CD-0FC1-6C4A-1E87-FED9426D88A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E6D0187A-49FB-37E9-01A6-A19D0A7655F3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96ED9F8-3292-ED3E-2F1F-F5DB3A2C3A89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1E60147-9105-1D72-7DCE-A2581955AA9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2B83682D-DFB9-3362-6C25-5E92A0535716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1ACE504-265D-2259-D519-EC1935B087F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2B75CE0-CED2-1BAE-84B7-05592E4B2B2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04E7ED84-0A89-18B1-E326-EC63EA24FF10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B18E0A5-34FB-CC64-DBFC-26DA9B1EBA57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DB5078E-E655-CDED-BD41-75B4AED17AE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17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85185E-6 L 0.00573 1.14491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5724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45182 0.7983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91" y="3990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63008 -0.00857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10" y="-44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4569 -0.8132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52" y="-4067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00065 -1.14074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5703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46172 -0.81366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86" y="-4069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63255 0.0118 " pathEditMode="relative" rAng="0" ptsTypes="AA">
                                      <p:cBhvr>
                                        <p:cTn id="34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28" y="57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44922 0.79491 " pathEditMode="relative" rAng="0" ptsTypes="AA">
                                      <p:cBhvr>
                                        <p:cTn id="36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61" y="3974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38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0" dur="2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2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4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6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8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50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52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441AAA-22E7-38CD-1A23-B238917C6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0719711A-9859-5CFB-E307-47103E7CB8CE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6094DFF-F94E-DBD6-B374-4345BB4A52C2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4FCFF072-5D46-1968-CD40-9E29BEC33A92}"/>
                </a:ext>
              </a:extLst>
            </p:cNvPr>
            <p:cNvSpPr/>
            <p:nvPr/>
          </p:nvSpPr>
          <p:spPr>
            <a:xfrm rot="10800000">
              <a:off x="4388264" y="381000"/>
              <a:ext cx="3497138" cy="4230671"/>
            </a:xfrm>
            <a:custGeom>
              <a:avLst/>
              <a:gdLst>
                <a:gd name="connsiteX0" fmla="*/ 3086775 w 3086972"/>
                <a:gd name="connsiteY0" fmla="*/ 2215420 h 3734474"/>
                <a:gd name="connsiteX1" fmla="*/ 1519055 w 3086972"/>
                <a:gd name="connsiteY1" fmla="*/ 3734277 h 3734474"/>
                <a:gd name="connsiteX2" fmla="*/ 198 w 3086972"/>
                <a:gd name="connsiteY2" fmla="*/ 2166461 h 3734474"/>
                <a:gd name="connsiteX3" fmla="*/ 194985 w 3086972"/>
                <a:gd name="connsiteY3" fmla="*/ 1439323 h 3734474"/>
                <a:gd name="connsiteX4" fmla="*/ 951270 w 3086972"/>
                <a:gd name="connsiteY4" fmla="*/ 1281113 h 3734474"/>
                <a:gd name="connsiteX5" fmla="*/ 457970 w 3086972"/>
                <a:gd name="connsiteY5" fmla="*/ 2173796 h 3734474"/>
                <a:gd name="connsiteX6" fmla="*/ 1526294 w 3086972"/>
                <a:gd name="connsiteY6" fmla="*/ 3276410 h 3734474"/>
                <a:gd name="connsiteX7" fmla="*/ 2629003 w 3086972"/>
                <a:gd name="connsiteY7" fmla="*/ 2208181 h 3734474"/>
                <a:gd name="connsiteX8" fmla="*/ 2164183 w 3086972"/>
                <a:gd name="connsiteY8" fmla="*/ 1300258 h 3734474"/>
                <a:gd name="connsiteX9" fmla="*/ 2033310 w 3086972"/>
                <a:gd name="connsiteY9" fmla="*/ 1221867 h 3734474"/>
                <a:gd name="connsiteX10" fmla="*/ 1566680 w 3086972"/>
                <a:gd name="connsiteY10" fmla="*/ 730187 h 3734474"/>
                <a:gd name="connsiteX11" fmla="*/ 1591540 w 3086972"/>
                <a:gd name="connsiteY11" fmla="*/ 690086 h 3734474"/>
                <a:gd name="connsiteX12" fmla="*/ 1615162 w 3086972"/>
                <a:gd name="connsiteY12" fmla="*/ 649129 h 3734474"/>
                <a:gd name="connsiteX13" fmla="*/ 1807663 w 3086972"/>
                <a:gd name="connsiteY13" fmla="*/ 0 h 3734474"/>
                <a:gd name="connsiteX14" fmla="*/ 1943108 w 3086972"/>
                <a:gd name="connsiteY14" fmla="*/ 466630 h 3734474"/>
                <a:gd name="connsiteX15" fmla="*/ 2268387 w 3086972"/>
                <a:gd name="connsiteY15" fmla="*/ 827913 h 3734474"/>
                <a:gd name="connsiteX16" fmla="*/ 2400498 w 3086972"/>
                <a:gd name="connsiteY16" fmla="*/ 906971 h 3734474"/>
                <a:gd name="connsiteX17" fmla="*/ 2915039 w 3086972"/>
                <a:gd name="connsiteY17" fmla="*/ 1482471 h 3734474"/>
                <a:gd name="connsiteX18" fmla="*/ 3086775 w 3086972"/>
                <a:gd name="connsiteY18" fmla="*/ 2215420 h 373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6972" h="3734474">
                  <a:moveTo>
                    <a:pt x="3086775" y="2215420"/>
                  </a:moveTo>
                  <a:cubicBezTo>
                    <a:pt x="3073249" y="3067812"/>
                    <a:pt x="2371447" y="3747802"/>
                    <a:pt x="1519055" y="3734277"/>
                  </a:cubicBezTo>
                  <a:cubicBezTo>
                    <a:pt x="666567" y="3720751"/>
                    <a:pt x="-13327" y="3018854"/>
                    <a:pt x="198" y="2166461"/>
                  </a:cubicBezTo>
                  <a:cubicBezTo>
                    <a:pt x="4389" y="1902333"/>
                    <a:pt x="74589" y="1654778"/>
                    <a:pt x="194985" y="1439323"/>
                  </a:cubicBezTo>
                  <a:cubicBezTo>
                    <a:pt x="456636" y="1451420"/>
                    <a:pt x="717336" y="1396460"/>
                    <a:pt x="951270" y="1281113"/>
                  </a:cubicBezTo>
                  <a:cubicBezTo>
                    <a:pt x="659233" y="1471422"/>
                    <a:pt x="463971" y="1798892"/>
                    <a:pt x="457970" y="2173796"/>
                  </a:cubicBezTo>
                  <a:cubicBezTo>
                    <a:pt x="448445" y="2773204"/>
                    <a:pt x="926790" y="3266980"/>
                    <a:pt x="1526294" y="3276410"/>
                  </a:cubicBezTo>
                  <a:cubicBezTo>
                    <a:pt x="2125702" y="3285935"/>
                    <a:pt x="2619478" y="2807589"/>
                    <a:pt x="2629003" y="2208181"/>
                  </a:cubicBezTo>
                  <a:cubicBezTo>
                    <a:pt x="2635004" y="1833277"/>
                    <a:pt x="2450124" y="1499806"/>
                    <a:pt x="2164183" y="1300258"/>
                  </a:cubicBezTo>
                  <a:cubicBezTo>
                    <a:pt x="2122654" y="1271206"/>
                    <a:pt x="2078934" y="1245013"/>
                    <a:pt x="2033310" y="1221867"/>
                  </a:cubicBezTo>
                  <a:cubicBezTo>
                    <a:pt x="1848334" y="1098328"/>
                    <a:pt x="1687552" y="932974"/>
                    <a:pt x="1566680" y="730187"/>
                  </a:cubicBezTo>
                  <a:cubicBezTo>
                    <a:pt x="1575157" y="717042"/>
                    <a:pt x="1583444" y="703612"/>
                    <a:pt x="1591540" y="690086"/>
                  </a:cubicBezTo>
                  <a:cubicBezTo>
                    <a:pt x="1599637" y="676561"/>
                    <a:pt x="1607542" y="662845"/>
                    <a:pt x="1615162" y="649129"/>
                  </a:cubicBezTo>
                  <a:cubicBezTo>
                    <a:pt x="1730224" y="443294"/>
                    <a:pt x="1792994" y="221742"/>
                    <a:pt x="1807663" y="0"/>
                  </a:cubicBezTo>
                  <a:cubicBezTo>
                    <a:pt x="1816521" y="158877"/>
                    <a:pt x="1860621" y="318230"/>
                    <a:pt x="1943108" y="466630"/>
                  </a:cubicBezTo>
                  <a:cubicBezTo>
                    <a:pt x="2025690" y="615125"/>
                    <a:pt x="2137989" y="736568"/>
                    <a:pt x="2268387" y="827913"/>
                  </a:cubicBezTo>
                  <a:cubicBezTo>
                    <a:pt x="2310678" y="857440"/>
                    <a:pt x="2354779" y="883920"/>
                    <a:pt x="2400498" y="906971"/>
                  </a:cubicBezTo>
                  <a:cubicBezTo>
                    <a:pt x="2617097" y="1051846"/>
                    <a:pt x="2794833" y="1250061"/>
                    <a:pt x="2915039" y="1482471"/>
                  </a:cubicBezTo>
                  <a:cubicBezTo>
                    <a:pt x="3028577" y="1701641"/>
                    <a:pt x="3090966" y="1951292"/>
                    <a:pt x="3086775" y="221542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EA627D6-0489-65A1-7DFB-4E70F509A66A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04382EB-715F-9A57-36F9-971BC7EE2D9E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88870CEB-AA29-170E-5F2B-B84C715FFC1E}"/>
                </a:ext>
              </a:extLst>
            </p:cNvPr>
            <p:cNvSpPr/>
            <p:nvPr/>
          </p:nvSpPr>
          <p:spPr>
            <a:xfrm rot="10800000">
              <a:off x="5581925" y="2979249"/>
              <a:ext cx="3749652" cy="3497751"/>
            </a:xfrm>
            <a:custGeom>
              <a:avLst/>
              <a:gdLst>
                <a:gd name="connsiteX0" fmla="*/ 3309871 w 3309870"/>
                <a:gd name="connsiteY0" fmla="*/ 2868418 h 3087515"/>
                <a:gd name="connsiteX1" fmla="*/ 2837240 w 3309870"/>
                <a:gd name="connsiteY1" fmla="*/ 2752023 h 3087515"/>
                <a:gd name="connsiteX2" fmla="*/ 2361086 w 3309870"/>
                <a:gd name="connsiteY2" fmla="*/ 2853559 h 3087515"/>
                <a:gd name="connsiteX3" fmla="*/ 2228212 w 3309870"/>
                <a:gd name="connsiteY3" fmla="*/ 2927473 h 3087515"/>
                <a:gd name="connsiteX4" fmla="*/ 2227831 w 3309870"/>
                <a:gd name="connsiteY4" fmla="*/ 2927664 h 3087515"/>
                <a:gd name="connsiteX5" fmla="*/ 1471546 w 3309870"/>
                <a:gd name="connsiteY5" fmla="*/ 3085874 h 3087515"/>
                <a:gd name="connsiteX6" fmla="*/ 750980 w 3309870"/>
                <a:gd name="connsiteY6" fmla="*/ 2868133 h 3087515"/>
                <a:gd name="connsiteX7" fmla="*/ 219485 w 3309870"/>
                <a:gd name="connsiteY7" fmla="*/ 750915 h 3087515"/>
                <a:gd name="connsiteX8" fmla="*/ 2336606 w 3309870"/>
                <a:gd name="connsiteY8" fmla="*/ 219420 h 3087515"/>
                <a:gd name="connsiteX9" fmla="*/ 2868959 w 3309870"/>
                <a:gd name="connsiteY9" fmla="*/ 751773 h 3087515"/>
                <a:gd name="connsiteX10" fmla="*/ 2627881 w 3309870"/>
                <a:gd name="connsiteY10" fmla="*/ 1484912 h 3087515"/>
                <a:gd name="connsiteX11" fmla="*/ 2101434 w 3309870"/>
                <a:gd name="connsiteY11" fmla="*/ 612327 h 3087515"/>
                <a:gd name="connsiteX12" fmla="*/ 612296 w 3309870"/>
                <a:gd name="connsiteY12" fmla="*/ 986088 h 3087515"/>
                <a:gd name="connsiteX13" fmla="*/ 986152 w 3309870"/>
                <a:gd name="connsiteY13" fmla="*/ 2475226 h 3087515"/>
                <a:gd name="connsiteX14" fmla="*/ 2003993 w 3309870"/>
                <a:gd name="connsiteY14" fmla="*/ 2527042 h 3087515"/>
                <a:gd name="connsiteX15" fmla="*/ 2138963 w 3309870"/>
                <a:gd name="connsiteY15" fmla="*/ 2451985 h 3087515"/>
                <a:gd name="connsiteX16" fmla="*/ 2797235 w 3309870"/>
                <a:gd name="connsiteY16" fmla="*/ 2294156 h 3087515"/>
                <a:gd name="connsiteX17" fmla="*/ 2819619 w 3309870"/>
                <a:gd name="connsiteY17" fmla="*/ 2335875 h 3087515"/>
                <a:gd name="connsiteX18" fmla="*/ 2843241 w 3309870"/>
                <a:gd name="connsiteY18" fmla="*/ 2376738 h 3087515"/>
                <a:gd name="connsiteX19" fmla="*/ 3309871 w 3309870"/>
                <a:gd name="connsiteY19" fmla="*/ 2868418 h 308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309870" h="3087515">
                  <a:moveTo>
                    <a:pt x="3309871" y="2868418"/>
                  </a:moveTo>
                  <a:cubicBezTo>
                    <a:pt x="3167663" y="2796409"/>
                    <a:pt x="3007357" y="2754690"/>
                    <a:pt x="2837240" y="2752023"/>
                  </a:cubicBezTo>
                  <a:cubicBezTo>
                    <a:pt x="2667124" y="2749356"/>
                    <a:pt x="2505485" y="2785932"/>
                    <a:pt x="2361086" y="2853559"/>
                  </a:cubicBezTo>
                  <a:cubicBezTo>
                    <a:pt x="2314985" y="2874991"/>
                    <a:pt x="2270598" y="2899660"/>
                    <a:pt x="2228212" y="2927473"/>
                  </a:cubicBezTo>
                  <a:cubicBezTo>
                    <a:pt x="2228117" y="2927568"/>
                    <a:pt x="2227926" y="2927664"/>
                    <a:pt x="2227831" y="2927664"/>
                  </a:cubicBezTo>
                  <a:cubicBezTo>
                    <a:pt x="1993897" y="3043012"/>
                    <a:pt x="1733198" y="3097971"/>
                    <a:pt x="1471546" y="3085874"/>
                  </a:cubicBezTo>
                  <a:cubicBezTo>
                    <a:pt x="1224944" y="3074634"/>
                    <a:pt x="977579" y="3003864"/>
                    <a:pt x="750980" y="2868133"/>
                  </a:cubicBezTo>
                  <a:cubicBezTo>
                    <a:pt x="19460" y="2430173"/>
                    <a:pt x="-218475" y="1482340"/>
                    <a:pt x="219485" y="750915"/>
                  </a:cubicBezTo>
                  <a:cubicBezTo>
                    <a:pt x="657349" y="19491"/>
                    <a:pt x="1605182" y="-218444"/>
                    <a:pt x="2336606" y="219420"/>
                  </a:cubicBezTo>
                  <a:cubicBezTo>
                    <a:pt x="2563206" y="355152"/>
                    <a:pt x="2742467" y="539746"/>
                    <a:pt x="2868959" y="751773"/>
                  </a:cubicBezTo>
                  <a:cubicBezTo>
                    <a:pt x="2727798" y="972086"/>
                    <a:pt x="2645121" y="1224975"/>
                    <a:pt x="2627881" y="1484912"/>
                  </a:cubicBezTo>
                  <a:cubicBezTo>
                    <a:pt x="2608736" y="1137059"/>
                    <a:pt x="2422808" y="804636"/>
                    <a:pt x="2101434" y="612327"/>
                  </a:cubicBezTo>
                  <a:cubicBezTo>
                    <a:pt x="1586989" y="304288"/>
                    <a:pt x="920239" y="471738"/>
                    <a:pt x="612296" y="986088"/>
                  </a:cubicBezTo>
                  <a:cubicBezTo>
                    <a:pt x="304352" y="1500533"/>
                    <a:pt x="471707" y="2167283"/>
                    <a:pt x="986152" y="2475226"/>
                  </a:cubicBezTo>
                  <a:cubicBezTo>
                    <a:pt x="1307525" y="2667631"/>
                    <a:pt x="1688335" y="2674489"/>
                    <a:pt x="2003993" y="2527042"/>
                  </a:cubicBezTo>
                  <a:cubicBezTo>
                    <a:pt x="2050571" y="2505325"/>
                    <a:pt x="2095719" y="2480275"/>
                    <a:pt x="2138963" y="2451985"/>
                  </a:cubicBezTo>
                  <a:cubicBezTo>
                    <a:pt x="2338226" y="2353783"/>
                    <a:pt x="2561492" y="2297490"/>
                    <a:pt x="2797235" y="2294156"/>
                  </a:cubicBezTo>
                  <a:cubicBezTo>
                    <a:pt x="2804475" y="2308158"/>
                    <a:pt x="2811904" y="2322064"/>
                    <a:pt x="2819619" y="2335875"/>
                  </a:cubicBezTo>
                  <a:cubicBezTo>
                    <a:pt x="2827334" y="2349687"/>
                    <a:pt x="2835145" y="2363308"/>
                    <a:pt x="2843241" y="2376738"/>
                  </a:cubicBezTo>
                  <a:cubicBezTo>
                    <a:pt x="2964113" y="2579525"/>
                    <a:pt x="3124895" y="2744879"/>
                    <a:pt x="3309871" y="28684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75B6BFB-4394-4272-A1E7-8EFF08BE7055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08BC2CC-3587-2FFE-ED07-6AB9CA07800E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379852B-0FE2-188C-ACBC-8F8CCE7B7C7C}"/>
                </a:ext>
              </a:extLst>
            </p:cNvPr>
            <p:cNvSpPr/>
            <p:nvPr/>
          </p:nvSpPr>
          <p:spPr>
            <a:xfrm rot="10800000">
              <a:off x="2860423" y="2932226"/>
              <a:ext cx="4047989" cy="3497717"/>
            </a:xfrm>
            <a:custGeom>
              <a:avLst/>
              <a:gdLst>
                <a:gd name="connsiteX0" fmla="*/ 2779872 w 3573216"/>
                <a:gd name="connsiteY0" fmla="*/ 2892603 h 3087484"/>
                <a:gd name="connsiteX1" fmla="*/ 2052637 w 3573216"/>
                <a:gd name="connsiteY1" fmla="*/ 3087484 h 3087484"/>
                <a:gd name="connsiteX2" fmla="*/ 1538097 w 3573216"/>
                <a:gd name="connsiteY2" fmla="*/ 2511984 h 3087484"/>
                <a:gd name="connsiteX3" fmla="*/ 2557272 w 3573216"/>
                <a:gd name="connsiteY3" fmla="*/ 2492458 h 3087484"/>
                <a:gd name="connsiteX4" fmla="*/ 2978087 w 3573216"/>
                <a:gd name="connsiteY4" fmla="*/ 1015987 h 3087484"/>
                <a:gd name="connsiteX5" fmla="*/ 1501521 w 3573216"/>
                <a:gd name="connsiteY5" fmla="*/ 595173 h 3087484"/>
                <a:gd name="connsiteX6" fmla="*/ 947642 w 3573216"/>
                <a:gd name="connsiteY6" fmla="*/ 1450232 h 3087484"/>
                <a:gd name="connsiteX7" fmla="*/ 945261 w 3573216"/>
                <a:gd name="connsiteY7" fmla="*/ 1604918 h 3087484"/>
                <a:gd name="connsiteX8" fmla="*/ 945261 w 3573216"/>
                <a:gd name="connsiteY8" fmla="*/ 1605013 h 3087484"/>
                <a:gd name="connsiteX9" fmla="*/ 752761 w 3573216"/>
                <a:gd name="connsiteY9" fmla="*/ 2254142 h 3087484"/>
                <a:gd name="connsiteX10" fmla="*/ 705517 w 3573216"/>
                <a:gd name="connsiteY10" fmla="*/ 2252618 h 3087484"/>
                <a:gd name="connsiteX11" fmla="*/ 658273 w 3573216"/>
                <a:gd name="connsiteY11" fmla="*/ 2252618 h 3087484"/>
                <a:gd name="connsiteX12" fmla="*/ 0 w 3573216"/>
                <a:gd name="connsiteY12" fmla="*/ 2410447 h 3087484"/>
                <a:gd name="connsiteX13" fmla="*/ 336328 w 3573216"/>
                <a:gd name="connsiteY13" fmla="*/ 2059832 h 3087484"/>
                <a:gd name="connsiteX14" fmla="*/ 486537 w 3573216"/>
                <a:gd name="connsiteY14" fmla="*/ 1597679 h 3087484"/>
                <a:gd name="connsiteX15" fmla="*/ 488918 w 3573216"/>
                <a:gd name="connsiteY15" fmla="*/ 1443755 h 3087484"/>
                <a:gd name="connsiteX16" fmla="*/ 488918 w 3573216"/>
                <a:gd name="connsiteY16" fmla="*/ 1443374 h 3087484"/>
                <a:gd name="connsiteX17" fmla="*/ 729996 w 3573216"/>
                <a:gd name="connsiteY17" fmla="*/ 710235 h 3087484"/>
                <a:gd name="connsiteX18" fmla="*/ 1278922 w 3573216"/>
                <a:gd name="connsiteY18" fmla="*/ 195027 h 3087484"/>
                <a:gd name="connsiteX19" fmla="*/ 3378232 w 3573216"/>
                <a:gd name="connsiteY19" fmla="*/ 793388 h 3087484"/>
                <a:gd name="connsiteX20" fmla="*/ 2779872 w 3573216"/>
                <a:gd name="connsiteY20" fmla="*/ 2892603 h 308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73216" h="3087484">
                  <a:moveTo>
                    <a:pt x="2779872" y="2892603"/>
                  </a:moveTo>
                  <a:cubicBezTo>
                    <a:pt x="2548985" y="3021000"/>
                    <a:pt x="2299526" y="3084055"/>
                    <a:pt x="2052637" y="3087484"/>
                  </a:cubicBezTo>
                  <a:cubicBezTo>
                    <a:pt x="1932432" y="2855074"/>
                    <a:pt x="1754695" y="2656859"/>
                    <a:pt x="1538097" y="2511984"/>
                  </a:cubicBezTo>
                  <a:cubicBezTo>
                    <a:pt x="1848898" y="2669432"/>
                    <a:pt x="2229898" y="2674671"/>
                    <a:pt x="2557272" y="2492458"/>
                  </a:cubicBezTo>
                  <a:cubicBezTo>
                    <a:pt x="3081147" y="2200993"/>
                    <a:pt x="3269552" y="1539862"/>
                    <a:pt x="2978087" y="1015987"/>
                  </a:cubicBezTo>
                  <a:cubicBezTo>
                    <a:pt x="2686526" y="492017"/>
                    <a:pt x="2025491" y="303612"/>
                    <a:pt x="1501521" y="595173"/>
                  </a:cubicBezTo>
                  <a:cubicBezTo>
                    <a:pt x="1174433" y="777195"/>
                    <a:pt x="978027" y="1103427"/>
                    <a:pt x="947642" y="1450232"/>
                  </a:cubicBezTo>
                  <a:cubicBezTo>
                    <a:pt x="943261" y="1501476"/>
                    <a:pt x="942403" y="1553197"/>
                    <a:pt x="945261" y="1604918"/>
                  </a:cubicBezTo>
                  <a:lnTo>
                    <a:pt x="945261" y="1605013"/>
                  </a:lnTo>
                  <a:cubicBezTo>
                    <a:pt x="930593" y="1826755"/>
                    <a:pt x="867823" y="2048307"/>
                    <a:pt x="752761" y="2254142"/>
                  </a:cubicBezTo>
                  <a:cubicBezTo>
                    <a:pt x="737044" y="2253380"/>
                    <a:pt x="721328" y="2252904"/>
                    <a:pt x="705517" y="2252618"/>
                  </a:cubicBezTo>
                  <a:cubicBezTo>
                    <a:pt x="689705" y="2252332"/>
                    <a:pt x="673989" y="2252332"/>
                    <a:pt x="658273" y="2252618"/>
                  </a:cubicBezTo>
                  <a:cubicBezTo>
                    <a:pt x="422529" y="2255952"/>
                    <a:pt x="199263" y="2312244"/>
                    <a:pt x="0" y="2410447"/>
                  </a:cubicBezTo>
                  <a:cubicBezTo>
                    <a:pt x="133159" y="2323293"/>
                    <a:pt x="249079" y="2205469"/>
                    <a:pt x="336328" y="2059832"/>
                  </a:cubicBezTo>
                  <a:cubicBezTo>
                    <a:pt x="423577" y="1914195"/>
                    <a:pt x="472631" y="1756175"/>
                    <a:pt x="486537" y="1597679"/>
                  </a:cubicBezTo>
                  <a:cubicBezTo>
                    <a:pt x="491014" y="1546244"/>
                    <a:pt x="491776" y="1494809"/>
                    <a:pt x="488918" y="1443755"/>
                  </a:cubicBezTo>
                  <a:lnTo>
                    <a:pt x="488918" y="1443374"/>
                  </a:lnTo>
                  <a:cubicBezTo>
                    <a:pt x="506159" y="1183437"/>
                    <a:pt x="588835" y="930548"/>
                    <a:pt x="729996" y="710235"/>
                  </a:cubicBezTo>
                  <a:cubicBezTo>
                    <a:pt x="863060" y="502304"/>
                    <a:pt x="1048036" y="323424"/>
                    <a:pt x="1278922" y="195027"/>
                  </a:cubicBezTo>
                  <a:cubicBezTo>
                    <a:pt x="2023872" y="-219501"/>
                    <a:pt x="2963704" y="48438"/>
                    <a:pt x="3378232" y="793388"/>
                  </a:cubicBezTo>
                  <a:cubicBezTo>
                    <a:pt x="3792664" y="1538338"/>
                    <a:pt x="3524821" y="2478075"/>
                    <a:pt x="2779872" y="289260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0C8F23E6-2433-9C43-1B0D-0F49065581E5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D9DC2EC-A1E8-E9FB-3F59-AE117BB44C95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281A885-674F-46A6-D827-7503929A4603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CBE5CAFF-06E4-BA61-DADD-7079B15E3329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87FF282-63F4-21FB-B1CE-FC3D0D33F411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97CC16F-DDFC-033E-5D6D-2F5062F1F364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92F5C1BD-5936-D92E-449D-1160710AFF90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CEBD352-A7EA-4B24-03DF-D5A8CA21F38C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C2C55A8-5CA4-A270-2A2B-F3307D9BCFAF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2291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1.14954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47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313 0.55579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56" y="2777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5677 0.57824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39" y="2891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18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20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22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811676-13EC-0A28-1E7F-20A1E9474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0962C58C-6687-CFF2-A397-E092F62B651B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38E8BF36-1558-0C8A-0E50-C783176C773B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85D70B4-2655-15EE-58E4-15EBA31B6D05}"/>
                </a:ext>
              </a:extLst>
            </p:cNvPr>
            <p:cNvSpPr/>
            <p:nvPr/>
          </p:nvSpPr>
          <p:spPr>
            <a:xfrm>
              <a:off x="3159993" y="2054087"/>
              <a:ext cx="3530041" cy="2665286"/>
            </a:xfrm>
            <a:custGeom>
              <a:avLst/>
              <a:gdLst>
                <a:gd name="connsiteX0" fmla="*/ 4088646 w 4088645"/>
                <a:gd name="connsiteY0" fmla="*/ 2649803 h 3087048"/>
                <a:gd name="connsiteX1" fmla="*/ 3379509 w 4088645"/>
                <a:gd name="connsiteY1" fmla="*/ 2361577 h 3087048"/>
                <a:gd name="connsiteX2" fmla="*/ 2656181 w 4088645"/>
                <a:gd name="connsiteY2" fmla="*/ 2613227 h 3087048"/>
                <a:gd name="connsiteX3" fmla="*/ 2554835 w 4088645"/>
                <a:gd name="connsiteY3" fmla="*/ 2709525 h 3087048"/>
                <a:gd name="connsiteX4" fmla="*/ 1858367 w 4088645"/>
                <a:gd name="connsiteY4" fmla="*/ 3054902 h 3087048"/>
                <a:gd name="connsiteX5" fmla="*/ 1503942 w 4088645"/>
                <a:gd name="connsiteY5" fmla="*/ 3086525 h 3087048"/>
                <a:gd name="connsiteX6" fmla="*/ 516 w 4088645"/>
                <a:gd name="connsiteY6" fmla="*/ 1503946 h 3087048"/>
                <a:gd name="connsiteX7" fmla="*/ 1583190 w 4088645"/>
                <a:gd name="connsiteY7" fmla="*/ 520 h 3087048"/>
                <a:gd name="connsiteX8" fmla="*/ 1935519 w 4088645"/>
                <a:gd name="connsiteY8" fmla="*/ 50240 h 3087048"/>
                <a:gd name="connsiteX9" fmla="*/ 2280896 w 4088645"/>
                <a:gd name="connsiteY9" fmla="*/ 746708 h 3087048"/>
                <a:gd name="connsiteX10" fmla="*/ 1571379 w 4088645"/>
                <a:gd name="connsiteY10" fmla="*/ 458196 h 3087048"/>
                <a:gd name="connsiteX11" fmla="*/ 458287 w 4088645"/>
                <a:gd name="connsiteY11" fmla="*/ 1515662 h 3087048"/>
                <a:gd name="connsiteX12" fmla="*/ 1515657 w 4088645"/>
                <a:gd name="connsiteY12" fmla="*/ 2628849 h 3087048"/>
                <a:gd name="connsiteX13" fmla="*/ 2238224 w 4088645"/>
                <a:gd name="connsiteY13" fmla="*/ 2377865 h 3087048"/>
                <a:gd name="connsiteX14" fmla="*/ 2340999 w 4088645"/>
                <a:gd name="connsiteY14" fmla="*/ 2280138 h 3087048"/>
                <a:gd name="connsiteX15" fmla="*/ 3036895 w 4088645"/>
                <a:gd name="connsiteY15" fmla="*/ 1935524 h 3087048"/>
                <a:gd name="connsiteX16" fmla="*/ 3391225 w 4088645"/>
                <a:gd name="connsiteY16" fmla="*/ 1903901 h 3087048"/>
                <a:gd name="connsiteX17" fmla="*/ 3743650 w 4088645"/>
                <a:gd name="connsiteY17" fmla="*/ 1953621 h 3087048"/>
                <a:gd name="connsiteX18" fmla="*/ 4088646 w 4088645"/>
                <a:gd name="connsiteY18" fmla="*/ 2649803 h 3087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88645" h="3087048">
                  <a:moveTo>
                    <a:pt x="4088646" y="2649803"/>
                  </a:moveTo>
                  <a:cubicBezTo>
                    <a:pt x="3901861" y="2476925"/>
                    <a:pt x="3653925" y="2368626"/>
                    <a:pt x="3379509" y="2361577"/>
                  </a:cubicBezTo>
                  <a:cubicBezTo>
                    <a:pt x="3104999" y="2354528"/>
                    <a:pt x="2851634" y="2450064"/>
                    <a:pt x="2656181" y="2613227"/>
                  </a:cubicBezTo>
                  <a:cubicBezTo>
                    <a:pt x="2620367" y="2643136"/>
                    <a:pt x="2586458" y="2675331"/>
                    <a:pt x="2554835" y="2709525"/>
                  </a:cubicBezTo>
                  <a:cubicBezTo>
                    <a:pt x="2359191" y="2879356"/>
                    <a:pt x="2120685" y="3000514"/>
                    <a:pt x="1858367" y="3054902"/>
                  </a:cubicBezTo>
                  <a:cubicBezTo>
                    <a:pt x="1744162" y="3078619"/>
                    <a:pt x="1625576" y="3089668"/>
                    <a:pt x="1503942" y="3086525"/>
                  </a:cubicBezTo>
                  <a:cubicBezTo>
                    <a:pt x="651740" y="3064617"/>
                    <a:pt x="-21297" y="2356148"/>
                    <a:pt x="516" y="1503946"/>
                  </a:cubicBezTo>
                  <a:cubicBezTo>
                    <a:pt x="22423" y="651744"/>
                    <a:pt x="730988" y="-21388"/>
                    <a:pt x="1583190" y="520"/>
                  </a:cubicBezTo>
                  <a:cubicBezTo>
                    <a:pt x="1704824" y="3663"/>
                    <a:pt x="1822743" y="20713"/>
                    <a:pt x="1935519" y="50240"/>
                  </a:cubicBezTo>
                  <a:cubicBezTo>
                    <a:pt x="1989907" y="312559"/>
                    <a:pt x="2111065" y="551065"/>
                    <a:pt x="2280896" y="746708"/>
                  </a:cubicBezTo>
                  <a:cubicBezTo>
                    <a:pt x="2094111" y="573639"/>
                    <a:pt x="1845984" y="465245"/>
                    <a:pt x="1571379" y="458196"/>
                  </a:cubicBezTo>
                  <a:cubicBezTo>
                    <a:pt x="972066" y="442861"/>
                    <a:pt x="473622" y="916349"/>
                    <a:pt x="458287" y="1515662"/>
                  </a:cubicBezTo>
                  <a:cubicBezTo>
                    <a:pt x="442857" y="2115070"/>
                    <a:pt x="916344" y="2613418"/>
                    <a:pt x="1515657" y="2628849"/>
                  </a:cubicBezTo>
                  <a:cubicBezTo>
                    <a:pt x="1789787" y="2635897"/>
                    <a:pt x="2042866" y="2540647"/>
                    <a:pt x="2238224" y="2377865"/>
                  </a:cubicBezTo>
                  <a:cubicBezTo>
                    <a:pt x="2274609" y="2347575"/>
                    <a:pt x="2308899" y="2314905"/>
                    <a:pt x="2340999" y="2280138"/>
                  </a:cubicBezTo>
                  <a:cubicBezTo>
                    <a:pt x="2536547" y="2110784"/>
                    <a:pt x="2774862" y="1989816"/>
                    <a:pt x="3036895" y="1935524"/>
                  </a:cubicBezTo>
                  <a:cubicBezTo>
                    <a:pt x="3151005" y="1911807"/>
                    <a:pt x="3269686" y="1900757"/>
                    <a:pt x="3391225" y="1903901"/>
                  </a:cubicBezTo>
                  <a:cubicBezTo>
                    <a:pt x="3512859" y="1907044"/>
                    <a:pt x="3630874" y="1924094"/>
                    <a:pt x="3743650" y="1953621"/>
                  </a:cubicBezTo>
                  <a:cubicBezTo>
                    <a:pt x="3798038" y="2215844"/>
                    <a:pt x="3919101" y="2454255"/>
                    <a:pt x="4088646" y="264980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9955321-4509-206B-C2FA-72FA65AF5003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540C63B-C0DF-9A5C-AEB9-0C002E3FFC91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01A4C7A-174E-82F1-6C62-7F73B8E75B34}"/>
                </a:ext>
              </a:extLst>
            </p:cNvPr>
            <p:cNvSpPr/>
            <p:nvPr/>
          </p:nvSpPr>
          <p:spPr>
            <a:xfrm>
              <a:off x="5499742" y="2136320"/>
              <a:ext cx="3529959" cy="2665287"/>
            </a:xfrm>
            <a:custGeom>
              <a:avLst/>
              <a:gdLst>
                <a:gd name="connsiteX0" fmla="*/ 4088035 w 4088550"/>
                <a:gd name="connsiteY0" fmla="*/ 1583103 h 3087049"/>
                <a:gd name="connsiteX1" fmla="*/ 2505361 w 4088550"/>
                <a:gd name="connsiteY1" fmla="*/ 3086529 h 3087049"/>
                <a:gd name="connsiteX2" fmla="*/ 2153031 w 4088550"/>
                <a:gd name="connsiteY2" fmla="*/ 3036808 h 3087049"/>
                <a:gd name="connsiteX3" fmla="*/ 1807655 w 4088550"/>
                <a:gd name="connsiteY3" fmla="*/ 2340341 h 3087049"/>
                <a:gd name="connsiteX4" fmla="*/ 2517172 w 4088550"/>
                <a:gd name="connsiteY4" fmla="*/ 2628853 h 3087049"/>
                <a:gd name="connsiteX5" fmla="*/ 3630263 w 4088550"/>
                <a:gd name="connsiteY5" fmla="*/ 1571387 h 3087049"/>
                <a:gd name="connsiteX6" fmla="*/ 2572893 w 4088550"/>
                <a:gd name="connsiteY6" fmla="*/ 458296 h 3087049"/>
                <a:gd name="connsiteX7" fmla="*/ 1849469 w 4088550"/>
                <a:gd name="connsiteY7" fmla="*/ 710041 h 3087049"/>
                <a:gd name="connsiteX8" fmla="*/ 1747933 w 4088550"/>
                <a:gd name="connsiteY8" fmla="*/ 806530 h 3087049"/>
                <a:gd name="connsiteX9" fmla="*/ 1051750 w 4088550"/>
                <a:gd name="connsiteY9" fmla="*/ 1151621 h 3087049"/>
                <a:gd name="connsiteX10" fmla="*/ 697325 w 4088550"/>
                <a:gd name="connsiteY10" fmla="*/ 1183243 h 3087049"/>
                <a:gd name="connsiteX11" fmla="*/ 344996 w 4088550"/>
                <a:gd name="connsiteY11" fmla="*/ 1133523 h 3087049"/>
                <a:gd name="connsiteX12" fmla="*/ 0 w 4088550"/>
                <a:gd name="connsiteY12" fmla="*/ 437341 h 3087049"/>
                <a:gd name="connsiteX13" fmla="*/ 709041 w 4088550"/>
                <a:gd name="connsiteY13" fmla="*/ 725472 h 3087049"/>
                <a:gd name="connsiteX14" fmla="*/ 1432370 w 4088550"/>
                <a:gd name="connsiteY14" fmla="*/ 473821 h 3087049"/>
                <a:gd name="connsiteX15" fmla="*/ 1533715 w 4088550"/>
                <a:gd name="connsiteY15" fmla="*/ 377524 h 3087049"/>
                <a:gd name="connsiteX16" fmla="*/ 2230183 w 4088550"/>
                <a:gd name="connsiteY16" fmla="*/ 32147 h 3087049"/>
                <a:gd name="connsiteX17" fmla="*/ 2584609 w 4088550"/>
                <a:gd name="connsiteY17" fmla="*/ 524 h 3087049"/>
                <a:gd name="connsiteX18" fmla="*/ 4088035 w 4088550"/>
                <a:gd name="connsiteY18" fmla="*/ 1583103 h 3087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88550" h="3087049">
                  <a:moveTo>
                    <a:pt x="4088035" y="1583103"/>
                  </a:moveTo>
                  <a:cubicBezTo>
                    <a:pt x="4066127" y="2435305"/>
                    <a:pt x="3357658" y="3108437"/>
                    <a:pt x="2505361" y="3086529"/>
                  </a:cubicBezTo>
                  <a:cubicBezTo>
                    <a:pt x="2383822" y="3083386"/>
                    <a:pt x="2265807" y="3066336"/>
                    <a:pt x="2153031" y="3036808"/>
                  </a:cubicBezTo>
                  <a:cubicBezTo>
                    <a:pt x="2098643" y="2774490"/>
                    <a:pt x="1977485" y="2535984"/>
                    <a:pt x="1807655" y="2340341"/>
                  </a:cubicBezTo>
                  <a:cubicBezTo>
                    <a:pt x="1994440" y="2513410"/>
                    <a:pt x="2242566" y="2621804"/>
                    <a:pt x="2517172" y="2628853"/>
                  </a:cubicBezTo>
                  <a:cubicBezTo>
                    <a:pt x="3116485" y="2644188"/>
                    <a:pt x="3614928" y="2170796"/>
                    <a:pt x="3630263" y="1571387"/>
                  </a:cubicBezTo>
                  <a:cubicBezTo>
                    <a:pt x="3645694" y="972074"/>
                    <a:pt x="3172206" y="473631"/>
                    <a:pt x="2572893" y="458296"/>
                  </a:cubicBezTo>
                  <a:cubicBezTo>
                    <a:pt x="2298287" y="451247"/>
                    <a:pt x="2044922" y="546783"/>
                    <a:pt x="1849469" y="710041"/>
                  </a:cubicBezTo>
                  <a:cubicBezTo>
                    <a:pt x="1813560" y="739950"/>
                    <a:pt x="1779651" y="772240"/>
                    <a:pt x="1747933" y="806530"/>
                  </a:cubicBezTo>
                  <a:cubicBezTo>
                    <a:pt x="1552384" y="976170"/>
                    <a:pt x="1313974" y="1097233"/>
                    <a:pt x="1051750" y="1151621"/>
                  </a:cubicBezTo>
                  <a:cubicBezTo>
                    <a:pt x="937546" y="1175338"/>
                    <a:pt x="818864" y="1186387"/>
                    <a:pt x="697325" y="1183243"/>
                  </a:cubicBezTo>
                  <a:cubicBezTo>
                    <a:pt x="575786" y="1180100"/>
                    <a:pt x="457771" y="1163050"/>
                    <a:pt x="344996" y="1133523"/>
                  </a:cubicBezTo>
                  <a:cubicBezTo>
                    <a:pt x="290608" y="871300"/>
                    <a:pt x="169545" y="632889"/>
                    <a:pt x="0" y="437341"/>
                  </a:cubicBezTo>
                  <a:cubicBezTo>
                    <a:pt x="186785" y="610220"/>
                    <a:pt x="434721" y="718519"/>
                    <a:pt x="709041" y="725472"/>
                  </a:cubicBezTo>
                  <a:cubicBezTo>
                    <a:pt x="983551" y="732521"/>
                    <a:pt x="1236916" y="636985"/>
                    <a:pt x="1432370" y="473821"/>
                  </a:cubicBezTo>
                  <a:cubicBezTo>
                    <a:pt x="1468183" y="443913"/>
                    <a:pt x="1502092" y="411718"/>
                    <a:pt x="1533715" y="377524"/>
                  </a:cubicBezTo>
                  <a:cubicBezTo>
                    <a:pt x="1729359" y="207693"/>
                    <a:pt x="1967865" y="86535"/>
                    <a:pt x="2230183" y="32147"/>
                  </a:cubicBezTo>
                  <a:cubicBezTo>
                    <a:pt x="2344293" y="8430"/>
                    <a:pt x="2462974" y="-2619"/>
                    <a:pt x="2584609" y="524"/>
                  </a:cubicBezTo>
                  <a:cubicBezTo>
                    <a:pt x="3436810" y="22432"/>
                    <a:pt x="4109847" y="730901"/>
                    <a:pt x="4088035" y="158310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42CC526-E7E2-8DDC-9735-3ABA672AF6F0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D70DDB43-C5E3-73DA-1E69-C1EB2CDDC766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3471371-EC76-80D6-88CE-E3F2A15408EA}"/>
                </a:ext>
              </a:extLst>
            </p:cNvPr>
            <p:cNvSpPr/>
            <p:nvPr/>
          </p:nvSpPr>
          <p:spPr>
            <a:xfrm>
              <a:off x="4803320" y="492993"/>
              <a:ext cx="2665287" cy="3529712"/>
            </a:xfrm>
            <a:custGeom>
              <a:avLst/>
              <a:gdLst>
                <a:gd name="connsiteX0" fmla="*/ 3086529 w 3087049"/>
                <a:gd name="connsiteY0" fmla="*/ 1583190 h 4088264"/>
                <a:gd name="connsiteX1" fmla="*/ 3036808 w 3087049"/>
                <a:gd name="connsiteY1" fmla="*/ 1935519 h 4088264"/>
                <a:gd name="connsiteX2" fmla="*/ 2340341 w 3087049"/>
                <a:gd name="connsiteY2" fmla="*/ 2280896 h 4088264"/>
                <a:gd name="connsiteX3" fmla="*/ 2628853 w 3087049"/>
                <a:gd name="connsiteY3" fmla="*/ 1571379 h 4088264"/>
                <a:gd name="connsiteX4" fmla="*/ 1571387 w 3087049"/>
                <a:gd name="connsiteY4" fmla="*/ 458287 h 4088264"/>
                <a:gd name="connsiteX5" fmla="*/ 458296 w 3087049"/>
                <a:gd name="connsiteY5" fmla="*/ 1515657 h 4088264"/>
                <a:gd name="connsiteX6" fmla="*/ 709946 w 3087049"/>
                <a:gd name="connsiteY6" fmla="*/ 2238986 h 4088264"/>
                <a:gd name="connsiteX7" fmla="*/ 806625 w 3087049"/>
                <a:gd name="connsiteY7" fmla="*/ 2340713 h 4088264"/>
                <a:gd name="connsiteX8" fmla="*/ 1151621 w 3087049"/>
                <a:gd name="connsiteY8" fmla="*/ 3036895 h 4088264"/>
                <a:gd name="connsiteX9" fmla="*/ 1183243 w 3087049"/>
                <a:gd name="connsiteY9" fmla="*/ 3391225 h 4088264"/>
                <a:gd name="connsiteX10" fmla="*/ 1133523 w 3087049"/>
                <a:gd name="connsiteY10" fmla="*/ 3743650 h 4088264"/>
                <a:gd name="connsiteX11" fmla="*/ 437626 w 3087049"/>
                <a:gd name="connsiteY11" fmla="*/ 4088265 h 4088264"/>
                <a:gd name="connsiteX12" fmla="*/ 725472 w 3087049"/>
                <a:gd name="connsiteY12" fmla="*/ 3379509 h 4088264"/>
                <a:gd name="connsiteX13" fmla="*/ 473821 w 3087049"/>
                <a:gd name="connsiteY13" fmla="*/ 2656181 h 4088264"/>
                <a:gd name="connsiteX14" fmla="*/ 377524 w 3087049"/>
                <a:gd name="connsiteY14" fmla="*/ 2554835 h 4088264"/>
                <a:gd name="connsiteX15" fmla="*/ 32147 w 3087049"/>
                <a:gd name="connsiteY15" fmla="*/ 1858367 h 4088264"/>
                <a:gd name="connsiteX16" fmla="*/ 524 w 3087049"/>
                <a:gd name="connsiteY16" fmla="*/ 1503942 h 4088264"/>
                <a:gd name="connsiteX17" fmla="*/ 1583103 w 3087049"/>
                <a:gd name="connsiteY17" fmla="*/ 516 h 4088264"/>
                <a:gd name="connsiteX18" fmla="*/ 3086529 w 3087049"/>
                <a:gd name="connsiteY18" fmla="*/ 1583190 h 408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7049" h="4088264">
                  <a:moveTo>
                    <a:pt x="3086529" y="1583190"/>
                  </a:moveTo>
                  <a:cubicBezTo>
                    <a:pt x="3083386" y="1704824"/>
                    <a:pt x="3066336" y="1822743"/>
                    <a:pt x="3036808" y="1935519"/>
                  </a:cubicBezTo>
                  <a:cubicBezTo>
                    <a:pt x="2774490" y="1989907"/>
                    <a:pt x="2535984" y="2111065"/>
                    <a:pt x="2340341" y="2280896"/>
                  </a:cubicBezTo>
                  <a:cubicBezTo>
                    <a:pt x="2513410" y="2094111"/>
                    <a:pt x="2621804" y="1845984"/>
                    <a:pt x="2628853" y="1571379"/>
                  </a:cubicBezTo>
                  <a:cubicBezTo>
                    <a:pt x="2644188" y="972066"/>
                    <a:pt x="2170796" y="473622"/>
                    <a:pt x="1571387" y="458287"/>
                  </a:cubicBezTo>
                  <a:cubicBezTo>
                    <a:pt x="972074" y="442857"/>
                    <a:pt x="473631" y="916344"/>
                    <a:pt x="458296" y="1515657"/>
                  </a:cubicBezTo>
                  <a:cubicBezTo>
                    <a:pt x="451247" y="1790168"/>
                    <a:pt x="546688" y="2043533"/>
                    <a:pt x="709946" y="2238986"/>
                  </a:cubicBezTo>
                  <a:cubicBezTo>
                    <a:pt x="739855" y="2274990"/>
                    <a:pt x="772240" y="2308995"/>
                    <a:pt x="806625" y="2340713"/>
                  </a:cubicBezTo>
                  <a:cubicBezTo>
                    <a:pt x="976170" y="2536261"/>
                    <a:pt x="1097233" y="2774672"/>
                    <a:pt x="1151621" y="3036895"/>
                  </a:cubicBezTo>
                  <a:cubicBezTo>
                    <a:pt x="1175338" y="3151005"/>
                    <a:pt x="1186387" y="3269686"/>
                    <a:pt x="1183243" y="3391225"/>
                  </a:cubicBezTo>
                  <a:cubicBezTo>
                    <a:pt x="1180100" y="3512859"/>
                    <a:pt x="1163050" y="3630874"/>
                    <a:pt x="1133523" y="3743650"/>
                  </a:cubicBezTo>
                  <a:cubicBezTo>
                    <a:pt x="871490" y="3797943"/>
                    <a:pt x="633175" y="3918910"/>
                    <a:pt x="437626" y="4088265"/>
                  </a:cubicBezTo>
                  <a:cubicBezTo>
                    <a:pt x="610315" y="3901575"/>
                    <a:pt x="718519" y="3653734"/>
                    <a:pt x="725472" y="3379509"/>
                  </a:cubicBezTo>
                  <a:cubicBezTo>
                    <a:pt x="732521" y="3104999"/>
                    <a:pt x="636985" y="2851634"/>
                    <a:pt x="473821" y="2656181"/>
                  </a:cubicBezTo>
                  <a:cubicBezTo>
                    <a:pt x="443913" y="2620367"/>
                    <a:pt x="411718" y="2586458"/>
                    <a:pt x="377524" y="2554835"/>
                  </a:cubicBezTo>
                  <a:cubicBezTo>
                    <a:pt x="207693" y="2359191"/>
                    <a:pt x="86535" y="2120685"/>
                    <a:pt x="32147" y="1858367"/>
                  </a:cubicBezTo>
                  <a:cubicBezTo>
                    <a:pt x="8430" y="1744162"/>
                    <a:pt x="-2619" y="1625576"/>
                    <a:pt x="524" y="1503942"/>
                  </a:cubicBezTo>
                  <a:cubicBezTo>
                    <a:pt x="22432" y="651740"/>
                    <a:pt x="730901" y="-21297"/>
                    <a:pt x="1583103" y="516"/>
                  </a:cubicBezTo>
                  <a:cubicBezTo>
                    <a:pt x="2435400" y="22423"/>
                    <a:pt x="3108437" y="730988"/>
                    <a:pt x="3086529" y="1583190"/>
                  </a:cubicBezTo>
                  <a:close/>
                </a:path>
              </a:pathLst>
            </a:custGeom>
            <a:gradFill>
              <a:gsLst>
                <a:gs pos="3000">
                  <a:schemeClr val="tx1">
                    <a:lumMod val="85000"/>
                    <a:lumOff val="15000"/>
                  </a:schemeClr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46F53285-161D-9910-A080-B4CF732A3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86DD1493-3C26-F5EA-C45B-32F4ECBC68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FDD1060D-FB55-A78F-C85D-722E6ECEFE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7BDE49AE-8BCE-D997-C450-701046C3C1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B8ADB7C3-86C8-7E16-E37F-79C2F9FB0444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E7ADB3B-DF91-5869-A497-0C3FAE17098F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C1AA8D4-B3C1-D692-9546-DCD7AC08FEBC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6521DAE2-2870-E779-9B89-892A3A472443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E9E413E-415E-D3CB-433E-13C0EF858AC1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AF0C481-568F-815F-87DE-693632939A8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BD0519A5-40FD-EF5A-7AE5-290BF9952855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A8400EA-9633-319A-E135-8FA42495C6F4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4358E49-48CE-1213-0A33-DC7C7DB85C9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BF960C23-7A8F-1E2E-8554-C8D599413201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CB4EFC7-35AE-4996-E82F-51B9FFDC28F7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4893C9A-98CB-D3E2-8954-E5C90C11589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1610276-29C1-0B85-98FF-B34789FC9C4F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CAADFE6-2B04-37F5-6FA4-8FD68081BAC3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1757C4A-289A-4F5F-8D4E-786014146EAC}"/>
                </a:ext>
              </a:extLst>
            </p:cNvPr>
            <p:cNvSpPr/>
            <p:nvPr/>
          </p:nvSpPr>
          <p:spPr>
            <a:xfrm>
              <a:off x="4721087" y="2832660"/>
              <a:ext cx="2665286" cy="3530041"/>
            </a:xfrm>
            <a:custGeom>
              <a:avLst/>
              <a:gdLst>
                <a:gd name="connsiteX0" fmla="*/ 3086525 w 3087048"/>
                <a:gd name="connsiteY0" fmla="*/ 2584704 h 4088645"/>
                <a:gd name="connsiteX1" fmla="*/ 1503946 w 3087048"/>
                <a:gd name="connsiteY1" fmla="*/ 4088130 h 4088645"/>
                <a:gd name="connsiteX2" fmla="*/ 520 w 3087048"/>
                <a:gd name="connsiteY2" fmla="*/ 2505456 h 4088645"/>
                <a:gd name="connsiteX3" fmla="*/ 50240 w 3087048"/>
                <a:gd name="connsiteY3" fmla="*/ 2153126 h 4088645"/>
                <a:gd name="connsiteX4" fmla="*/ 746708 w 3087048"/>
                <a:gd name="connsiteY4" fmla="*/ 1807750 h 4088645"/>
                <a:gd name="connsiteX5" fmla="*/ 458196 w 3087048"/>
                <a:gd name="connsiteY5" fmla="*/ 2517267 h 4088645"/>
                <a:gd name="connsiteX6" fmla="*/ 1515662 w 3087048"/>
                <a:gd name="connsiteY6" fmla="*/ 3630358 h 4088645"/>
                <a:gd name="connsiteX7" fmla="*/ 2628849 w 3087048"/>
                <a:gd name="connsiteY7" fmla="*/ 2572988 h 4088645"/>
                <a:gd name="connsiteX8" fmla="*/ 2377579 w 3087048"/>
                <a:gd name="connsiteY8" fmla="*/ 1850136 h 4088645"/>
                <a:gd name="connsiteX9" fmla="*/ 2280519 w 3087048"/>
                <a:gd name="connsiteY9" fmla="*/ 1748028 h 4088645"/>
                <a:gd name="connsiteX10" fmla="*/ 1935524 w 3087048"/>
                <a:gd name="connsiteY10" fmla="*/ 1051846 h 4088645"/>
                <a:gd name="connsiteX11" fmla="*/ 1903901 w 3087048"/>
                <a:gd name="connsiteY11" fmla="*/ 697421 h 4088645"/>
                <a:gd name="connsiteX12" fmla="*/ 1953621 w 3087048"/>
                <a:gd name="connsiteY12" fmla="*/ 345091 h 4088645"/>
                <a:gd name="connsiteX13" fmla="*/ 2649803 w 3087048"/>
                <a:gd name="connsiteY13" fmla="*/ 0 h 4088645"/>
                <a:gd name="connsiteX14" fmla="*/ 2361577 w 3087048"/>
                <a:gd name="connsiteY14" fmla="*/ 709136 h 4088645"/>
                <a:gd name="connsiteX15" fmla="*/ 2613227 w 3087048"/>
                <a:gd name="connsiteY15" fmla="*/ 1432465 h 4088645"/>
                <a:gd name="connsiteX16" fmla="*/ 2709525 w 3087048"/>
                <a:gd name="connsiteY16" fmla="*/ 1533811 h 4088645"/>
                <a:gd name="connsiteX17" fmla="*/ 3054902 w 3087048"/>
                <a:gd name="connsiteY17" fmla="*/ 2230279 h 4088645"/>
                <a:gd name="connsiteX18" fmla="*/ 3086525 w 3087048"/>
                <a:gd name="connsiteY18" fmla="*/ 2584704 h 4088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7048" h="4088645">
                  <a:moveTo>
                    <a:pt x="3086525" y="2584704"/>
                  </a:moveTo>
                  <a:cubicBezTo>
                    <a:pt x="3064617" y="3436906"/>
                    <a:pt x="2356148" y="4109943"/>
                    <a:pt x="1503946" y="4088130"/>
                  </a:cubicBezTo>
                  <a:cubicBezTo>
                    <a:pt x="651744" y="4066223"/>
                    <a:pt x="-21388" y="3357753"/>
                    <a:pt x="520" y="2505456"/>
                  </a:cubicBezTo>
                  <a:cubicBezTo>
                    <a:pt x="3663" y="2383917"/>
                    <a:pt x="20713" y="2265902"/>
                    <a:pt x="50240" y="2153126"/>
                  </a:cubicBezTo>
                  <a:cubicBezTo>
                    <a:pt x="312559" y="2098739"/>
                    <a:pt x="551065" y="1977581"/>
                    <a:pt x="746708" y="1807750"/>
                  </a:cubicBezTo>
                  <a:cubicBezTo>
                    <a:pt x="573639" y="1994535"/>
                    <a:pt x="465245" y="2242661"/>
                    <a:pt x="458196" y="2517267"/>
                  </a:cubicBezTo>
                  <a:cubicBezTo>
                    <a:pt x="442861" y="3116580"/>
                    <a:pt x="916349" y="3615023"/>
                    <a:pt x="1515662" y="3630358"/>
                  </a:cubicBezTo>
                  <a:cubicBezTo>
                    <a:pt x="2115070" y="3645789"/>
                    <a:pt x="2613418" y="3172302"/>
                    <a:pt x="2628849" y="2572988"/>
                  </a:cubicBezTo>
                  <a:cubicBezTo>
                    <a:pt x="2635897" y="2298668"/>
                    <a:pt x="2540457" y="2045494"/>
                    <a:pt x="2377579" y="1850136"/>
                  </a:cubicBezTo>
                  <a:cubicBezTo>
                    <a:pt x="2347480" y="1814036"/>
                    <a:pt x="2315095" y="1779842"/>
                    <a:pt x="2280519" y="1748028"/>
                  </a:cubicBezTo>
                  <a:cubicBezTo>
                    <a:pt x="2110974" y="1552480"/>
                    <a:pt x="1989911" y="1314069"/>
                    <a:pt x="1935524" y="1051846"/>
                  </a:cubicBezTo>
                  <a:cubicBezTo>
                    <a:pt x="1911807" y="937736"/>
                    <a:pt x="1900757" y="819055"/>
                    <a:pt x="1903901" y="697421"/>
                  </a:cubicBezTo>
                  <a:cubicBezTo>
                    <a:pt x="1907044" y="575881"/>
                    <a:pt x="1924094" y="457867"/>
                    <a:pt x="1953621" y="345091"/>
                  </a:cubicBezTo>
                  <a:cubicBezTo>
                    <a:pt x="2215844" y="290703"/>
                    <a:pt x="2454255" y="169640"/>
                    <a:pt x="2649803" y="0"/>
                  </a:cubicBezTo>
                  <a:cubicBezTo>
                    <a:pt x="2476925" y="186785"/>
                    <a:pt x="2368626" y="434816"/>
                    <a:pt x="2361577" y="709136"/>
                  </a:cubicBezTo>
                  <a:cubicBezTo>
                    <a:pt x="2354528" y="983647"/>
                    <a:pt x="2450064" y="1237012"/>
                    <a:pt x="2613227" y="1432465"/>
                  </a:cubicBezTo>
                  <a:cubicBezTo>
                    <a:pt x="2643136" y="1468279"/>
                    <a:pt x="2675331" y="1502188"/>
                    <a:pt x="2709525" y="1533811"/>
                  </a:cubicBezTo>
                  <a:cubicBezTo>
                    <a:pt x="2879356" y="1729454"/>
                    <a:pt x="3000514" y="1967960"/>
                    <a:pt x="3054902" y="2230279"/>
                  </a:cubicBezTo>
                  <a:cubicBezTo>
                    <a:pt x="3078619" y="2344388"/>
                    <a:pt x="3089668" y="2463070"/>
                    <a:pt x="3086525" y="2584704"/>
                  </a:cubicBezTo>
                  <a:close/>
                </a:path>
              </a:pathLst>
            </a:custGeom>
            <a:gradFill>
              <a:gsLst>
                <a:gs pos="3000">
                  <a:schemeClr val="tx1">
                    <a:lumMod val="85000"/>
                    <a:lumOff val="15000"/>
                  </a:schemeClr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5092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1107 -1.13889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7" y="-5694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4063 0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31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15556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777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64063 0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31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2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4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6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8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18B3FE-48A4-9467-F034-6B555634A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71FC5D8A-2741-3381-7DEB-B65A8CC4E33A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DB1824B-4093-2002-A680-0BD1E6143A32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B6B9977-E539-7A8A-DE0A-589E62A3799F}"/>
                </a:ext>
              </a:extLst>
            </p:cNvPr>
            <p:cNvSpPr/>
            <p:nvPr/>
          </p:nvSpPr>
          <p:spPr>
            <a:xfrm rot="10800000">
              <a:off x="4938362" y="969264"/>
              <a:ext cx="2185117" cy="2834131"/>
            </a:xfrm>
            <a:custGeom>
              <a:avLst/>
              <a:gdLst>
                <a:gd name="connsiteX0" fmla="*/ 2486591 w 2629612"/>
                <a:gd name="connsiteY0" fmla="*/ 1970493 h 3317976"/>
                <a:gd name="connsiteX1" fmla="*/ 2490741 w 2629612"/>
                <a:gd name="connsiteY1" fmla="*/ 2063715 h 3317976"/>
                <a:gd name="connsiteX2" fmla="*/ 1254264 w 2629612"/>
                <a:gd name="connsiteY2" fmla="*/ 3317944 h 3317976"/>
                <a:gd name="connsiteX3" fmla="*/ 35 w 2629612"/>
                <a:gd name="connsiteY3" fmla="*/ 2081468 h 3317976"/>
                <a:gd name="connsiteX4" fmla="*/ 2878 w 2629612"/>
                <a:gd name="connsiteY4" fmla="*/ 1988092 h 3317976"/>
                <a:gd name="connsiteX5" fmla="*/ 505799 w 2629612"/>
                <a:gd name="connsiteY5" fmla="*/ 1603216 h 3317976"/>
                <a:gd name="connsiteX6" fmla="*/ 369464 w 2629612"/>
                <a:gd name="connsiteY6" fmla="*/ 2078855 h 3317976"/>
                <a:gd name="connsiteX7" fmla="*/ 1251574 w 2629612"/>
                <a:gd name="connsiteY7" fmla="*/ 2948515 h 3317976"/>
                <a:gd name="connsiteX8" fmla="*/ 2121312 w 2629612"/>
                <a:gd name="connsiteY8" fmla="*/ 2066404 h 3317976"/>
                <a:gd name="connsiteX9" fmla="*/ 1978213 w 2629612"/>
                <a:gd name="connsiteY9" fmla="*/ 1592764 h 3317976"/>
                <a:gd name="connsiteX10" fmla="*/ 1978059 w 2629612"/>
                <a:gd name="connsiteY10" fmla="*/ 1592533 h 3317976"/>
                <a:gd name="connsiteX11" fmla="*/ 1920958 w 2629612"/>
                <a:gd name="connsiteY11" fmla="*/ 1515066 h 3317976"/>
                <a:gd name="connsiteX12" fmla="*/ 1709307 w 2629612"/>
                <a:gd name="connsiteY12" fmla="*/ 916617 h 3317976"/>
                <a:gd name="connsiteX13" fmla="*/ 1709307 w 2629612"/>
                <a:gd name="connsiteY13" fmla="*/ 916541 h 3317976"/>
                <a:gd name="connsiteX14" fmla="*/ 1763718 w 2629612"/>
                <a:gd name="connsiteY14" fmla="*/ 438442 h 3317976"/>
                <a:gd name="connsiteX15" fmla="*/ 1994813 w 2629612"/>
                <a:gd name="connsiteY15" fmla="*/ 16370 h 3317976"/>
                <a:gd name="connsiteX16" fmla="*/ 2629613 w 2629612"/>
                <a:gd name="connsiteY16" fmla="*/ 0 h 3317976"/>
                <a:gd name="connsiteX17" fmla="*/ 2115932 w 2629612"/>
                <a:gd name="connsiteY17" fmla="*/ 550109 h 3317976"/>
                <a:gd name="connsiteX18" fmla="*/ 2219068 w 2629612"/>
                <a:gd name="connsiteY18" fmla="*/ 1296191 h 3317976"/>
                <a:gd name="connsiteX19" fmla="*/ 2275708 w 2629612"/>
                <a:gd name="connsiteY19" fmla="*/ 1372966 h 3317976"/>
                <a:gd name="connsiteX20" fmla="*/ 2275861 w 2629612"/>
                <a:gd name="connsiteY20" fmla="*/ 1373120 h 3317976"/>
                <a:gd name="connsiteX21" fmla="*/ 2486591 w 2629612"/>
                <a:gd name="connsiteY21" fmla="*/ 1970493 h 3317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29612" h="3317976">
                  <a:moveTo>
                    <a:pt x="2486591" y="1970493"/>
                  </a:moveTo>
                  <a:cubicBezTo>
                    <a:pt x="2489127" y="2001234"/>
                    <a:pt x="2490510" y="2032359"/>
                    <a:pt x="2490741" y="2063715"/>
                  </a:cubicBezTo>
                  <a:cubicBezTo>
                    <a:pt x="2495582" y="2751543"/>
                    <a:pt x="1942015" y="3313103"/>
                    <a:pt x="1254264" y="3317944"/>
                  </a:cubicBezTo>
                  <a:cubicBezTo>
                    <a:pt x="566436" y="3322863"/>
                    <a:pt x="4953" y="2769296"/>
                    <a:pt x="35" y="2081468"/>
                  </a:cubicBezTo>
                  <a:cubicBezTo>
                    <a:pt x="-196" y="2050035"/>
                    <a:pt x="726" y="2018910"/>
                    <a:pt x="2878" y="1988092"/>
                  </a:cubicBezTo>
                  <a:cubicBezTo>
                    <a:pt x="206998" y="1903017"/>
                    <a:pt x="377764" y="1768371"/>
                    <a:pt x="505799" y="1603216"/>
                  </a:cubicBezTo>
                  <a:cubicBezTo>
                    <a:pt x="418342" y="1740551"/>
                    <a:pt x="368234" y="1903939"/>
                    <a:pt x="369464" y="2078855"/>
                  </a:cubicBezTo>
                  <a:cubicBezTo>
                    <a:pt x="372845" y="2562563"/>
                    <a:pt x="767866" y="2951974"/>
                    <a:pt x="1251574" y="2948515"/>
                  </a:cubicBezTo>
                  <a:cubicBezTo>
                    <a:pt x="1735359" y="2945057"/>
                    <a:pt x="2124770" y="2550113"/>
                    <a:pt x="2121312" y="2066404"/>
                  </a:cubicBezTo>
                  <a:cubicBezTo>
                    <a:pt x="2120082" y="1891489"/>
                    <a:pt x="2067592" y="1728869"/>
                    <a:pt x="1978213" y="1592764"/>
                  </a:cubicBezTo>
                  <a:cubicBezTo>
                    <a:pt x="1978136" y="1592687"/>
                    <a:pt x="1978059" y="1592610"/>
                    <a:pt x="1978059" y="1592533"/>
                  </a:cubicBezTo>
                  <a:cubicBezTo>
                    <a:pt x="1960460" y="1565635"/>
                    <a:pt x="1941324" y="1539736"/>
                    <a:pt x="1920958" y="1515066"/>
                  </a:cubicBezTo>
                  <a:cubicBezTo>
                    <a:pt x="1801068" y="1338537"/>
                    <a:pt x="1727059" y="1132419"/>
                    <a:pt x="1709307" y="916617"/>
                  </a:cubicBezTo>
                  <a:lnTo>
                    <a:pt x="1709307" y="916541"/>
                  </a:lnTo>
                  <a:cubicBezTo>
                    <a:pt x="1696395" y="759685"/>
                    <a:pt x="1713226" y="597834"/>
                    <a:pt x="1763718" y="438442"/>
                  </a:cubicBezTo>
                  <a:cubicBezTo>
                    <a:pt x="1814210" y="279128"/>
                    <a:pt x="1893829" y="137104"/>
                    <a:pt x="1994813" y="16370"/>
                  </a:cubicBezTo>
                  <a:cubicBezTo>
                    <a:pt x="2205619" y="66170"/>
                    <a:pt x="2424648" y="59484"/>
                    <a:pt x="2629613" y="0"/>
                  </a:cubicBezTo>
                  <a:cubicBezTo>
                    <a:pt x="2392985" y="93452"/>
                    <a:pt x="2198779" y="288734"/>
                    <a:pt x="2115932" y="550109"/>
                  </a:cubicBezTo>
                  <a:cubicBezTo>
                    <a:pt x="2032931" y="811714"/>
                    <a:pt x="2079273" y="1083387"/>
                    <a:pt x="2219068" y="1296191"/>
                  </a:cubicBezTo>
                  <a:cubicBezTo>
                    <a:pt x="2236513" y="1322782"/>
                    <a:pt x="2255419" y="1348374"/>
                    <a:pt x="2275708" y="1372966"/>
                  </a:cubicBezTo>
                  <a:cubicBezTo>
                    <a:pt x="2275759" y="1373018"/>
                    <a:pt x="2275810" y="1373069"/>
                    <a:pt x="2275861" y="1373120"/>
                  </a:cubicBezTo>
                  <a:cubicBezTo>
                    <a:pt x="2393446" y="1545961"/>
                    <a:pt x="2468684" y="1750004"/>
                    <a:pt x="2486591" y="197049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08675FE-FE63-1DC5-6267-87E3B63AB727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37C24D73-6E81-F97A-9660-25E76D4B9684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697E736-B36B-D995-8C22-7777B5DE8AD4}"/>
                </a:ext>
              </a:extLst>
            </p:cNvPr>
            <p:cNvSpPr/>
            <p:nvPr/>
          </p:nvSpPr>
          <p:spPr>
            <a:xfrm rot="10800000">
              <a:off x="5527229" y="2022467"/>
              <a:ext cx="3028507" cy="2095763"/>
            </a:xfrm>
            <a:custGeom>
              <a:avLst/>
              <a:gdLst>
                <a:gd name="connsiteX0" fmla="*/ 3644564 w 3644564"/>
                <a:gd name="connsiteY0" fmla="*/ 1883650 h 2453553"/>
                <a:gd name="connsiteX1" fmla="*/ 2962731 w 3644564"/>
                <a:gd name="connsiteY1" fmla="*/ 1565251 h 2453553"/>
                <a:gd name="connsiteX2" fmla="*/ 2285047 w 3644564"/>
                <a:gd name="connsiteY2" fmla="*/ 1893948 h 2453553"/>
                <a:gd name="connsiteX3" fmla="*/ 2285047 w 3644564"/>
                <a:gd name="connsiteY3" fmla="*/ 1894025 h 2453553"/>
                <a:gd name="connsiteX4" fmla="*/ 2229406 w 3644564"/>
                <a:gd name="connsiteY4" fmla="*/ 1971799 h 2453553"/>
                <a:gd name="connsiteX5" fmla="*/ 1726484 w 3644564"/>
                <a:gd name="connsiteY5" fmla="*/ 2356675 h 2453553"/>
                <a:gd name="connsiteX6" fmla="*/ 1638950 w 3644564"/>
                <a:gd name="connsiteY6" fmla="*/ 2389491 h 2453553"/>
                <a:gd name="connsiteX7" fmla="*/ 64092 w 3644564"/>
                <a:gd name="connsiteY7" fmla="*/ 1601064 h 2453553"/>
                <a:gd name="connsiteX8" fmla="*/ 852443 w 3644564"/>
                <a:gd name="connsiteY8" fmla="*/ 26207 h 2453553"/>
                <a:gd name="connsiteX9" fmla="*/ 942130 w 3644564"/>
                <a:gd name="connsiteY9" fmla="*/ 0 h 2453553"/>
                <a:gd name="connsiteX10" fmla="*/ 1463573 w 3644564"/>
                <a:gd name="connsiteY10" fmla="*/ 359361 h 2453553"/>
                <a:gd name="connsiteX11" fmla="*/ 969105 w 3644564"/>
                <a:gd name="connsiteY11" fmla="*/ 376730 h 2453553"/>
                <a:gd name="connsiteX12" fmla="*/ 414616 w 3644564"/>
                <a:gd name="connsiteY12" fmla="*/ 1484402 h 2453553"/>
                <a:gd name="connsiteX13" fmla="*/ 1522365 w 3644564"/>
                <a:gd name="connsiteY13" fmla="*/ 2038968 h 2453553"/>
                <a:gd name="connsiteX14" fmla="*/ 1928299 w 3644564"/>
                <a:gd name="connsiteY14" fmla="*/ 1756920 h 2453553"/>
                <a:gd name="connsiteX15" fmla="*/ 1928299 w 3644564"/>
                <a:gd name="connsiteY15" fmla="*/ 1756844 h 2453553"/>
                <a:gd name="connsiteX16" fmla="*/ 1984324 w 3644564"/>
                <a:gd name="connsiteY16" fmla="*/ 1678608 h 2453553"/>
                <a:gd name="connsiteX17" fmla="*/ 1984401 w 3644564"/>
                <a:gd name="connsiteY17" fmla="*/ 1678531 h 2453553"/>
                <a:gd name="connsiteX18" fmla="*/ 2488552 w 3644564"/>
                <a:gd name="connsiteY18" fmla="*/ 1291887 h 2453553"/>
                <a:gd name="connsiteX19" fmla="*/ 2960118 w 3644564"/>
                <a:gd name="connsiteY19" fmla="*/ 1195822 h 2453553"/>
                <a:gd name="connsiteX20" fmla="*/ 3432913 w 3644564"/>
                <a:gd name="connsiteY20" fmla="*/ 1285124 h 2453553"/>
                <a:gd name="connsiteX21" fmla="*/ 3432913 w 3644564"/>
                <a:gd name="connsiteY21" fmla="*/ 1285201 h 2453553"/>
                <a:gd name="connsiteX22" fmla="*/ 3644564 w 3644564"/>
                <a:gd name="connsiteY22" fmla="*/ 1883650 h 245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44564" h="2453553">
                  <a:moveTo>
                    <a:pt x="3644564" y="1883650"/>
                  </a:moveTo>
                  <a:cubicBezTo>
                    <a:pt x="3482559" y="1687523"/>
                    <a:pt x="3236863" y="1563253"/>
                    <a:pt x="2962731" y="1565251"/>
                  </a:cubicBezTo>
                  <a:cubicBezTo>
                    <a:pt x="2688291" y="1567249"/>
                    <a:pt x="2444285" y="1695208"/>
                    <a:pt x="2285047" y="1893948"/>
                  </a:cubicBezTo>
                  <a:lnTo>
                    <a:pt x="2285047" y="1894025"/>
                  </a:lnTo>
                  <a:cubicBezTo>
                    <a:pt x="2265065" y="1918848"/>
                    <a:pt x="2246544" y="1944824"/>
                    <a:pt x="2229406" y="1971799"/>
                  </a:cubicBezTo>
                  <a:cubicBezTo>
                    <a:pt x="2101370" y="2136955"/>
                    <a:pt x="1930604" y="2271600"/>
                    <a:pt x="1726484" y="2356675"/>
                  </a:cubicBezTo>
                  <a:cubicBezTo>
                    <a:pt x="1697972" y="2368665"/>
                    <a:pt x="1668768" y="2379578"/>
                    <a:pt x="1638950" y="2389491"/>
                  </a:cubicBezTo>
                  <a:cubicBezTo>
                    <a:pt x="986320" y="2606676"/>
                    <a:pt x="281277" y="2253771"/>
                    <a:pt x="64092" y="1601064"/>
                  </a:cubicBezTo>
                  <a:cubicBezTo>
                    <a:pt x="-153169" y="948434"/>
                    <a:pt x="199814" y="243391"/>
                    <a:pt x="852443" y="26207"/>
                  </a:cubicBezTo>
                  <a:cubicBezTo>
                    <a:pt x="882262" y="16293"/>
                    <a:pt x="912157" y="7531"/>
                    <a:pt x="942130" y="0"/>
                  </a:cubicBezTo>
                  <a:cubicBezTo>
                    <a:pt x="1086074" y="167845"/>
                    <a:pt x="1266908" y="288657"/>
                    <a:pt x="1463573" y="359361"/>
                  </a:cubicBezTo>
                  <a:cubicBezTo>
                    <a:pt x="1305872" y="318706"/>
                    <a:pt x="1135106" y="321473"/>
                    <a:pt x="969105" y="376730"/>
                  </a:cubicBezTo>
                  <a:cubicBezTo>
                    <a:pt x="510143" y="529435"/>
                    <a:pt x="261833" y="1025440"/>
                    <a:pt x="414616" y="1484402"/>
                  </a:cubicBezTo>
                  <a:cubicBezTo>
                    <a:pt x="567398" y="1943441"/>
                    <a:pt x="1063326" y="2191751"/>
                    <a:pt x="1522365" y="2038968"/>
                  </a:cubicBezTo>
                  <a:cubicBezTo>
                    <a:pt x="1688212" y="1983788"/>
                    <a:pt x="1826469" y="1883727"/>
                    <a:pt x="1928299" y="1756920"/>
                  </a:cubicBezTo>
                  <a:lnTo>
                    <a:pt x="1928299" y="1756844"/>
                  </a:lnTo>
                  <a:cubicBezTo>
                    <a:pt x="1948511" y="1731790"/>
                    <a:pt x="1967186" y="1705660"/>
                    <a:pt x="1984324" y="1678608"/>
                  </a:cubicBezTo>
                  <a:cubicBezTo>
                    <a:pt x="1984401" y="1678608"/>
                    <a:pt x="1984401" y="1678531"/>
                    <a:pt x="1984401" y="1678531"/>
                  </a:cubicBezTo>
                  <a:cubicBezTo>
                    <a:pt x="2115280" y="1509763"/>
                    <a:pt x="2288659" y="1375502"/>
                    <a:pt x="2488552" y="1291887"/>
                  </a:cubicBezTo>
                  <a:cubicBezTo>
                    <a:pt x="2633726" y="1231097"/>
                    <a:pt x="2792964" y="1197051"/>
                    <a:pt x="2960118" y="1195822"/>
                  </a:cubicBezTo>
                  <a:cubicBezTo>
                    <a:pt x="3127271" y="1194669"/>
                    <a:pt x="3286894" y="1226409"/>
                    <a:pt x="3432913" y="1285124"/>
                  </a:cubicBezTo>
                  <a:lnTo>
                    <a:pt x="3432913" y="1285201"/>
                  </a:lnTo>
                  <a:cubicBezTo>
                    <a:pt x="3450666" y="1501002"/>
                    <a:pt x="3524675" y="1707120"/>
                    <a:pt x="3644564" y="188365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F45080E-5C3E-B119-4067-0733E0CDCC94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A76ED51-A9E9-1E9D-0C0A-FDEC8726679D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2895753-319C-2850-9121-1628B53BA164}"/>
                </a:ext>
              </a:extLst>
            </p:cNvPr>
            <p:cNvSpPr/>
            <p:nvPr/>
          </p:nvSpPr>
          <p:spPr>
            <a:xfrm rot="10800000">
              <a:off x="6111755" y="2684472"/>
              <a:ext cx="1911560" cy="3191401"/>
            </a:xfrm>
            <a:custGeom>
              <a:avLst/>
              <a:gdLst>
                <a:gd name="connsiteX0" fmla="*/ 2300409 w 2300408"/>
                <a:gd name="connsiteY0" fmla="*/ 583605 h 3736239"/>
                <a:gd name="connsiteX1" fmla="*/ 2119806 w 2300408"/>
                <a:gd name="connsiteY1" fmla="*/ 1190431 h 3736239"/>
                <a:gd name="connsiteX2" fmla="*/ 1950500 w 2300408"/>
                <a:gd name="connsiteY2" fmla="*/ 725628 h 3736239"/>
                <a:gd name="connsiteX3" fmla="*/ 725628 w 2300408"/>
                <a:gd name="connsiteY3" fmla="*/ 540491 h 3736239"/>
                <a:gd name="connsiteX4" fmla="*/ 540491 w 2300408"/>
                <a:gd name="connsiteY4" fmla="*/ 1765363 h 3736239"/>
                <a:gd name="connsiteX5" fmla="*/ 934359 w 2300408"/>
                <a:gd name="connsiteY5" fmla="*/ 2064395 h 3736239"/>
                <a:gd name="connsiteX6" fmla="*/ 1026505 w 2300408"/>
                <a:gd name="connsiteY6" fmla="*/ 2093599 h 3736239"/>
                <a:gd name="connsiteX7" fmla="*/ 1549562 w 2300408"/>
                <a:gd name="connsiteY7" fmla="*/ 2453498 h 3736239"/>
                <a:gd name="connsiteX8" fmla="*/ 1786651 w 2300408"/>
                <a:gd name="connsiteY8" fmla="*/ 2872266 h 3736239"/>
                <a:gd name="connsiteX9" fmla="*/ 1847825 w 2300408"/>
                <a:gd name="connsiteY9" fmla="*/ 3349596 h 3736239"/>
                <a:gd name="connsiteX10" fmla="*/ 1343674 w 2300408"/>
                <a:gd name="connsiteY10" fmla="*/ 3736240 h 3736239"/>
                <a:gd name="connsiteX11" fmla="*/ 1436128 w 2300408"/>
                <a:gd name="connsiteY11" fmla="*/ 2988928 h 3736239"/>
                <a:gd name="connsiteX12" fmla="*/ 914839 w 2300408"/>
                <a:gd name="connsiteY12" fmla="*/ 2446274 h 3736239"/>
                <a:gd name="connsiteX13" fmla="*/ 822846 w 2300408"/>
                <a:gd name="connsiteY13" fmla="*/ 2417070 h 3736239"/>
                <a:gd name="connsiteX14" fmla="*/ 301403 w 2300408"/>
                <a:gd name="connsiteY14" fmla="*/ 2057709 h 3736239"/>
                <a:gd name="connsiteX15" fmla="*/ 243226 w 2300408"/>
                <a:gd name="connsiteY15" fmla="*/ 1984699 h 3736239"/>
                <a:gd name="connsiteX16" fmla="*/ 506292 w 2300408"/>
                <a:gd name="connsiteY16" fmla="*/ 243226 h 3736239"/>
                <a:gd name="connsiteX17" fmla="*/ 2247765 w 2300408"/>
                <a:gd name="connsiteY17" fmla="*/ 506292 h 3736239"/>
                <a:gd name="connsiteX18" fmla="*/ 2300409 w 2300408"/>
                <a:gd name="connsiteY18" fmla="*/ 583605 h 373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00408" h="3736239">
                  <a:moveTo>
                    <a:pt x="2300409" y="583605"/>
                  </a:moveTo>
                  <a:cubicBezTo>
                    <a:pt x="2185284" y="772354"/>
                    <a:pt x="2126261" y="981546"/>
                    <a:pt x="2119806" y="1190431"/>
                  </a:cubicBezTo>
                  <a:cubicBezTo>
                    <a:pt x="2109738" y="1027888"/>
                    <a:pt x="2054251" y="866345"/>
                    <a:pt x="1950500" y="725628"/>
                  </a:cubicBezTo>
                  <a:cubicBezTo>
                    <a:pt x="1663380" y="336294"/>
                    <a:pt x="1114885" y="253371"/>
                    <a:pt x="725628" y="540491"/>
                  </a:cubicBezTo>
                  <a:cubicBezTo>
                    <a:pt x="336294" y="827611"/>
                    <a:pt x="253371" y="1376106"/>
                    <a:pt x="540491" y="1765363"/>
                  </a:cubicBezTo>
                  <a:cubicBezTo>
                    <a:pt x="644242" y="1906079"/>
                    <a:pt x="782191" y="2006756"/>
                    <a:pt x="934359" y="2064395"/>
                  </a:cubicBezTo>
                  <a:cubicBezTo>
                    <a:pt x="964562" y="2075846"/>
                    <a:pt x="995303" y="2085606"/>
                    <a:pt x="1026505" y="2093599"/>
                  </a:cubicBezTo>
                  <a:cubicBezTo>
                    <a:pt x="1227243" y="2165917"/>
                    <a:pt x="1408384" y="2289265"/>
                    <a:pt x="1549562" y="2453498"/>
                  </a:cubicBezTo>
                  <a:cubicBezTo>
                    <a:pt x="1652313" y="2572773"/>
                    <a:pt x="1733854" y="2713643"/>
                    <a:pt x="1786651" y="2872266"/>
                  </a:cubicBezTo>
                  <a:cubicBezTo>
                    <a:pt x="1839449" y="3030890"/>
                    <a:pt x="1858508" y="3192587"/>
                    <a:pt x="1847825" y="3349596"/>
                  </a:cubicBezTo>
                  <a:cubicBezTo>
                    <a:pt x="1647933" y="3433211"/>
                    <a:pt x="1474554" y="3567472"/>
                    <a:pt x="1343674" y="3736240"/>
                  </a:cubicBezTo>
                  <a:cubicBezTo>
                    <a:pt x="1480395" y="3521515"/>
                    <a:pt x="1522817" y="3249227"/>
                    <a:pt x="1436128" y="2988928"/>
                  </a:cubicBezTo>
                  <a:cubicBezTo>
                    <a:pt x="1349515" y="2728783"/>
                    <a:pt x="1152696" y="2536345"/>
                    <a:pt x="914839" y="2446274"/>
                  </a:cubicBezTo>
                  <a:cubicBezTo>
                    <a:pt x="884789" y="2434823"/>
                    <a:pt x="854048" y="2425063"/>
                    <a:pt x="822846" y="2417070"/>
                  </a:cubicBezTo>
                  <a:cubicBezTo>
                    <a:pt x="626181" y="2346366"/>
                    <a:pt x="445348" y="2225554"/>
                    <a:pt x="301403" y="2057709"/>
                  </a:cubicBezTo>
                  <a:cubicBezTo>
                    <a:pt x="281268" y="2034269"/>
                    <a:pt x="261825" y="2009907"/>
                    <a:pt x="243226" y="1984699"/>
                  </a:cubicBezTo>
                  <a:cubicBezTo>
                    <a:pt x="-165090" y="1431055"/>
                    <a:pt x="-47275" y="651466"/>
                    <a:pt x="506292" y="243226"/>
                  </a:cubicBezTo>
                  <a:cubicBezTo>
                    <a:pt x="1059936" y="-165090"/>
                    <a:pt x="1839525" y="-47275"/>
                    <a:pt x="2247765" y="506292"/>
                  </a:cubicBezTo>
                  <a:cubicBezTo>
                    <a:pt x="2266440" y="531576"/>
                    <a:pt x="2283962" y="557398"/>
                    <a:pt x="2300409" y="58360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93C34B8-4C6F-DF6E-F03B-ECE4B3202A02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EF1AFC6-9A10-64A5-3269-759B2ECF9417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49B89F5-006E-2EF5-FB8B-D2AE276E04DB}"/>
                </a:ext>
              </a:extLst>
            </p:cNvPr>
            <p:cNvSpPr/>
            <p:nvPr/>
          </p:nvSpPr>
          <p:spPr>
            <a:xfrm rot="10800000">
              <a:off x="4192475" y="3780157"/>
              <a:ext cx="2977850" cy="2108579"/>
            </a:xfrm>
            <a:custGeom>
              <a:avLst/>
              <a:gdLst>
                <a:gd name="connsiteX0" fmla="*/ 3350837 w 3583602"/>
                <a:gd name="connsiteY0" fmla="*/ 1970324 h 2468557"/>
                <a:gd name="connsiteX1" fmla="*/ 3293659 w 3583602"/>
                <a:gd name="connsiteY1" fmla="*/ 2044179 h 2468557"/>
                <a:gd name="connsiteX2" fmla="*/ 2660857 w 3583602"/>
                <a:gd name="connsiteY2" fmla="*/ 2059934 h 2468557"/>
                <a:gd name="connsiteX3" fmla="*/ 3050421 w 3583602"/>
                <a:gd name="connsiteY3" fmla="*/ 1755291 h 2468557"/>
                <a:gd name="connsiteX4" fmla="*/ 2847916 w 3583602"/>
                <a:gd name="connsiteY4" fmla="*/ 533186 h 2468557"/>
                <a:gd name="connsiteX5" fmla="*/ 1625810 w 3583602"/>
                <a:gd name="connsiteY5" fmla="*/ 735692 h 2468557"/>
                <a:gd name="connsiteX6" fmla="*/ 1463114 w 3583602"/>
                <a:gd name="connsiteY6" fmla="*/ 1203415 h 2468557"/>
                <a:gd name="connsiteX7" fmla="*/ 1463729 w 3583602"/>
                <a:gd name="connsiteY7" fmla="*/ 1298789 h 2468557"/>
                <a:gd name="connsiteX8" fmla="*/ 1283203 w 3583602"/>
                <a:gd name="connsiteY8" fmla="*/ 1907997 h 2468557"/>
                <a:gd name="connsiteX9" fmla="*/ 1283203 w 3583602"/>
                <a:gd name="connsiteY9" fmla="*/ 1908074 h 2468557"/>
                <a:gd name="connsiteX10" fmla="*/ 958194 w 3583602"/>
                <a:gd name="connsiteY10" fmla="*/ 2262824 h 2468557"/>
                <a:gd name="connsiteX11" fmla="*/ 523057 w 3583602"/>
                <a:gd name="connsiteY11" fmla="*/ 2468558 h 2468557"/>
                <a:gd name="connsiteX12" fmla="*/ 0 w 3583602"/>
                <a:gd name="connsiteY12" fmla="*/ 2108658 h 2468557"/>
                <a:gd name="connsiteX13" fmla="*/ 738858 w 3583602"/>
                <a:gd name="connsiteY13" fmla="*/ 1965559 h 2468557"/>
                <a:gd name="connsiteX14" fmla="*/ 1093916 w 3583602"/>
                <a:gd name="connsiteY14" fmla="*/ 1302017 h 2468557"/>
                <a:gd name="connsiteX15" fmla="*/ 1093301 w 3583602"/>
                <a:gd name="connsiteY15" fmla="*/ 1205490 h 2468557"/>
                <a:gd name="connsiteX16" fmla="*/ 1273904 w 3583602"/>
                <a:gd name="connsiteY16" fmla="*/ 598664 h 2468557"/>
                <a:gd name="connsiteX17" fmla="*/ 1325395 w 3583602"/>
                <a:gd name="connsiteY17" fmla="*/ 520659 h 2468557"/>
                <a:gd name="connsiteX18" fmla="*/ 3062871 w 3583602"/>
                <a:gd name="connsiteY18" fmla="*/ 232771 h 2468557"/>
                <a:gd name="connsiteX19" fmla="*/ 3350837 w 3583602"/>
                <a:gd name="connsiteY19" fmla="*/ 1970324 h 2468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83602" h="2468557">
                  <a:moveTo>
                    <a:pt x="3350837" y="1970324"/>
                  </a:moveTo>
                  <a:cubicBezTo>
                    <a:pt x="3332546" y="1995839"/>
                    <a:pt x="3313487" y="2020509"/>
                    <a:pt x="3293659" y="2044179"/>
                  </a:cubicBezTo>
                  <a:cubicBezTo>
                    <a:pt x="3078626" y="1993072"/>
                    <a:pt x="2861442" y="2001526"/>
                    <a:pt x="2660857" y="2059934"/>
                  </a:cubicBezTo>
                  <a:cubicBezTo>
                    <a:pt x="2812256" y="2000066"/>
                    <a:pt x="2948669" y="1897468"/>
                    <a:pt x="3050421" y="1755291"/>
                  </a:cubicBezTo>
                  <a:cubicBezTo>
                    <a:pt x="3331931" y="1361961"/>
                    <a:pt x="3241246" y="814696"/>
                    <a:pt x="2847916" y="533186"/>
                  </a:cubicBezTo>
                  <a:cubicBezTo>
                    <a:pt x="2454509" y="251599"/>
                    <a:pt x="1907320" y="342285"/>
                    <a:pt x="1625810" y="735692"/>
                  </a:cubicBezTo>
                  <a:cubicBezTo>
                    <a:pt x="1523827" y="878022"/>
                    <a:pt x="1470722" y="1040565"/>
                    <a:pt x="1463114" y="1203415"/>
                  </a:cubicBezTo>
                  <a:cubicBezTo>
                    <a:pt x="1461577" y="1235232"/>
                    <a:pt x="1461808" y="1267049"/>
                    <a:pt x="1463729" y="1298789"/>
                  </a:cubicBezTo>
                  <a:cubicBezTo>
                    <a:pt x="1457120" y="1512284"/>
                    <a:pt x="1395791" y="1722783"/>
                    <a:pt x="1283203" y="1907997"/>
                  </a:cubicBezTo>
                  <a:lnTo>
                    <a:pt x="1283203" y="1908074"/>
                  </a:lnTo>
                  <a:cubicBezTo>
                    <a:pt x="1201432" y="2042565"/>
                    <a:pt x="1092686" y="2163608"/>
                    <a:pt x="958194" y="2262824"/>
                  </a:cubicBezTo>
                  <a:cubicBezTo>
                    <a:pt x="823626" y="2362040"/>
                    <a:pt x="675762" y="2430208"/>
                    <a:pt x="523057" y="2468558"/>
                  </a:cubicBezTo>
                  <a:cubicBezTo>
                    <a:pt x="381879" y="2304324"/>
                    <a:pt x="200738" y="2180976"/>
                    <a:pt x="0" y="2108658"/>
                  </a:cubicBezTo>
                  <a:cubicBezTo>
                    <a:pt x="246388" y="2172138"/>
                    <a:pt x="518215" y="2128332"/>
                    <a:pt x="738858" y="1965559"/>
                  </a:cubicBezTo>
                  <a:cubicBezTo>
                    <a:pt x="959501" y="1802786"/>
                    <a:pt x="1081773" y="1556090"/>
                    <a:pt x="1093916" y="1302017"/>
                  </a:cubicBezTo>
                  <a:cubicBezTo>
                    <a:pt x="1095529" y="1269892"/>
                    <a:pt x="1095299" y="1237614"/>
                    <a:pt x="1093301" y="1205490"/>
                  </a:cubicBezTo>
                  <a:cubicBezTo>
                    <a:pt x="1099756" y="996605"/>
                    <a:pt x="1158779" y="787414"/>
                    <a:pt x="1273904" y="598664"/>
                  </a:cubicBezTo>
                  <a:cubicBezTo>
                    <a:pt x="1289889" y="572227"/>
                    <a:pt x="1307104" y="546251"/>
                    <a:pt x="1325395" y="520659"/>
                  </a:cubicBezTo>
                  <a:cubicBezTo>
                    <a:pt x="1725718" y="-38672"/>
                    <a:pt x="2503541" y="-167553"/>
                    <a:pt x="3062871" y="232771"/>
                  </a:cubicBezTo>
                  <a:cubicBezTo>
                    <a:pt x="3622280" y="633094"/>
                    <a:pt x="3751160" y="1410993"/>
                    <a:pt x="3350837" y="19703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93993C3-5FC3-D5FD-D491-72DC35426B08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CCBBB24-A8B8-B446-1AA8-D995CCFC275D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0BA1836-A2EB-E94F-D589-669D624094AC}"/>
                </a:ext>
              </a:extLst>
            </p:cNvPr>
            <p:cNvSpPr/>
            <p:nvPr/>
          </p:nvSpPr>
          <p:spPr>
            <a:xfrm rot="10800000">
              <a:off x="3636264" y="2043299"/>
              <a:ext cx="2467761" cy="2736045"/>
            </a:xfrm>
            <a:custGeom>
              <a:avLst/>
              <a:gdLst>
                <a:gd name="connsiteX0" fmla="*/ 2911165 w 2969752"/>
                <a:gd name="connsiteY0" fmla="*/ 2333774 h 3203145"/>
                <a:gd name="connsiteX1" fmla="*/ 1347682 w 2969752"/>
                <a:gd name="connsiteY1" fmla="*/ 3144566 h 3203145"/>
                <a:gd name="connsiteX2" fmla="*/ 1259763 w 2969752"/>
                <a:gd name="connsiteY2" fmla="*/ 3113056 h 3203145"/>
                <a:gd name="connsiteX3" fmla="*/ 1049034 w 2969752"/>
                <a:gd name="connsiteY3" fmla="*/ 2515683 h 3203145"/>
                <a:gd name="connsiteX4" fmla="*/ 1459271 w 2969752"/>
                <a:gd name="connsiteY4" fmla="*/ 2792351 h 3203145"/>
                <a:gd name="connsiteX5" fmla="*/ 2559028 w 2969752"/>
                <a:gd name="connsiteY5" fmla="*/ 2222184 h 3203145"/>
                <a:gd name="connsiteX6" fmla="*/ 1988784 w 2969752"/>
                <a:gd name="connsiteY6" fmla="*/ 1122428 h 3203145"/>
                <a:gd name="connsiteX7" fmla="*/ 1495085 w 2969752"/>
                <a:gd name="connsiteY7" fmla="*/ 1111899 h 3203145"/>
                <a:gd name="connsiteX8" fmla="*/ 1402785 w 2969752"/>
                <a:gd name="connsiteY8" fmla="*/ 1142563 h 3203145"/>
                <a:gd name="connsiteX9" fmla="*/ 767985 w 2969752"/>
                <a:gd name="connsiteY9" fmla="*/ 1158933 h 3203145"/>
                <a:gd name="connsiteX10" fmla="*/ 330080 w 2969752"/>
                <a:gd name="connsiteY10" fmla="*/ 959424 h 3203145"/>
                <a:gd name="connsiteX11" fmla="*/ 0 w 2969752"/>
                <a:gd name="connsiteY11" fmla="*/ 609285 h 3203145"/>
                <a:gd name="connsiteX12" fmla="*/ 0 w 2969752"/>
                <a:gd name="connsiteY12" fmla="*/ 609208 h 3203145"/>
                <a:gd name="connsiteX13" fmla="*/ 180526 w 2969752"/>
                <a:gd name="connsiteY13" fmla="*/ 0 h 3203145"/>
                <a:gd name="connsiteX14" fmla="*/ 545036 w 2969752"/>
                <a:gd name="connsiteY14" fmla="*/ 659008 h 3203145"/>
                <a:gd name="connsiteX15" fmla="*/ 1286507 w 2969752"/>
                <a:gd name="connsiteY15" fmla="*/ 791502 h 3203145"/>
                <a:gd name="connsiteX16" fmla="*/ 1377654 w 2969752"/>
                <a:gd name="connsiteY16" fmla="*/ 761145 h 3203145"/>
                <a:gd name="connsiteX17" fmla="*/ 2010456 w 2969752"/>
                <a:gd name="connsiteY17" fmla="*/ 745390 h 3203145"/>
                <a:gd name="connsiteX18" fmla="*/ 2100450 w 2969752"/>
                <a:gd name="connsiteY18" fmla="*/ 770291 h 3203145"/>
                <a:gd name="connsiteX19" fmla="*/ 2911165 w 2969752"/>
                <a:gd name="connsiteY19" fmla="*/ 2333774 h 320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69752" h="3203145">
                  <a:moveTo>
                    <a:pt x="2911165" y="2333774"/>
                  </a:moveTo>
                  <a:cubicBezTo>
                    <a:pt x="2703279" y="2989477"/>
                    <a:pt x="2003309" y="3352451"/>
                    <a:pt x="1347682" y="3144566"/>
                  </a:cubicBezTo>
                  <a:cubicBezTo>
                    <a:pt x="1317786" y="3135112"/>
                    <a:pt x="1288429" y="3124584"/>
                    <a:pt x="1259763" y="3113056"/>
                  </a:cubicBezTo>
                  <a:cubicBezTo>
                    <a:pt x="1241856" y="2892567"/>
                    <a:pt x="1166618" y="2688524"/>
                    <a:pt x="1049034" y="2515683"/>
                  </a:cubicBezTo>
                  <a:cubicBezTo>
                    <a:pt x="1152631" y="2641336"/>
                    <a:pt x="1292502" y="2739477"/>
                    <a:pt x="1459271" y="2792351"/>
                  </a:cubicBezTo>
                  <a:cubicBezTo>
                    <a:pt x="1920462" y="2938601"/>
                    <a:pt x="2412855" y="2683298"/>
                    <a:pt x="2559028" y="2222184"/>
                  </a:cubicBezTo>
                  <a:cubicBezTo>
                    <a:pt x="2705201" y="1760994"/>
                    <a:pt x="2449898" y="1268601"/>
                    <a:pt x="1988784" y="1122428"/>
                  </a:cubicBezTo>
                  <a:cubicBezTo>
                    <a:pt x="1822398" y="1069707"/>
                    <a:pt x="1651863" y="1069246"/>
                    <a:pt x="1495085" y="1111899"/>
                  </a:cubicBezTo>
                  <a:cubicBezTo>
                    <a:pt x="1463729" y="1120353"/>
                    <a:pt x="1432911" y="1130651"/>
                    <a:pt x="1402785" y="1142563"/>
                  </a:cubicBezTo>
                  <a:cubicBezTo>
                    <a:pt x="1197820" y="1202047"/>
                    <a:pt x="978791" y="1208733"/>
                    <a:pt x="767985" y="1158933"/>
                  </a:cubicBezTo>
                  <a:cubicBezTo>
                    <a:pt x="614818" y="1122735"/>
                    <a:pt x="465956" y="1056719"/>
                    <a:pt x="330080" y="959424"/>
                  </a:cubicBezTo>
                  <a:cubicBezTo>
                    <a:pt x="194206" y="862129"/>
                    <a:pt x="83692" y="742624"/>
                    <a:pt x="0" y="609285"/>
                  </a:cubicBezTo>
                  <a:lnTo>
                    <a:pt x="0" y="609208"/>
                  </a:lnTo>
                  <a:cubicBezTo>
                    <a:pt x="112589" y="423994"/>
                    <a:pt x="173917" y="213496"/>
                    <a:pt x="180526" y="0"/>
                  </a:cubicBezTo>
                  <a:cubicBezTo>
                    <a:pt x="196204" y="254074"/>
                    <a:pt x="321857" y="499309"/>
                    <a:pt x="545036" y="659008"/>
                  </a:cubicBezTo>
                  <a:cubicBezTo>
                    <a:pt x="768216" y="818708"/>
                    <a:pt x="1040887" y="858671"/>
                    <a:pt x="1286507" y="791502"/>
                  </a:cubicBezTo>
                  <a:cubicBezTo>
                    <a:pt x="1317402" y="783048"/>
                    <a:pt x="1347835" y="772903"/>
                    <a:pt x="1377654" y="761145"/>
                  </a:cubicBezTo>
                  <a:cubicBezTo>
                    <a:pt x="1578239" y="702737"/>
                    <a:pt x="1795424" y="694284"/>
                    <a:pt x="2010456" y="745390"/>
                  </a:cubicBezTo>
                  <a:cubicBezTo>
                    <a:pt x="2040505" y="752461"/>
                    <a:pt x="2070555" y="760761"/>
                    <a:pt x="2100450" y="770291"/>
                  </a:cubicBezTo>
                  <a:cubicBezTo>
                    <a:pt x="2756154" y="978176"/>
                    <a:pt x="3119051" y="1678147"/>
                    <a:pt x="2911165" y="233377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E6C3342D-1D3F-F73A-0C7C-6C17C40267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1B062B5E-D7FE-C3CC-C279-CDD2A6D3A0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12BDC359-411E-D4AC-6587-F48378221C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2F63027F-B591-9CB5-0214-80EBA15805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F9B19192-0007-0A92-F62E-3A60DF9EBB2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A29A202E-5816-1946-98EE-67C6EFAD0E7A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FC12A90-57A4-03C1-39E7-0E9FF0466C6A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440380B-F7E9-7622-2BE1-CCAE79065B5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8AD3BB4B-0DFE-B620-D0D3-C5707B3A4C4C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1083914-C0A2-E8E8-2D1E-ADE91AA89736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4E8C020-FABA-7466-A3A9-910229E060F6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CA560FF9-C7E6-87A1-DC0F-9612FD26B7C1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479639D-F632-880A-6412-B215DA97502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0AC92D1-F3C0-5F7B-9FAE-6ADB2321030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113AC783-DC1D-5F64-43B7-11F3D06DBAC1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2227AD0-7E68-399C-ADFA-530667526C14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D26197A-F030-3725-92E6-4BA58BCAB8D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F55276A6-E372-42E4-688E-AFEAA0FBB737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C72D56F-4797-0826-CD07-8EE75DE5E73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6B7F45F-0BD7-4736-40F7-E82F70C8BBC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B623BDC3-72F4-F574-72FC-2D78FEB443DF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0064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8177 -0.63958 " pathEditMode="relative" rAng="0" ptsTypes="AA">
                                      <p:cBhvr>
                                        <p:cTn id="16" dur="15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89" y="-3199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5117 -0.6037 " pathEditMode="relative" rAng="0" ptsTypes="AA">
                                      <p:cBhvr>
                                        <p:cTn id="18" dur="15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52" y="-3018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1237 0.44931 " pathEditMode="relative" rAng="0" ptsTypes="AA">
                                      <p:cBhvr>
                                        <p:cTn id="20" dur="15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612" y="2245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70417 " pathEditMode="relative" rAng="0" ptsTypes="AA">
                                      <p:cBhvr>
                                        <p:cTn id="22" dur="15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5208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9648 0.48333 " pathEditMode="relative" rAng="0" ptsTypes="AA">
                                      <p:cBhvr>
                                        <p:cTn id="24" dur="15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31" y="2416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26" dur="2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28" dur="2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0" dur="2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2" dur="2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4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C9CB7D-6257-E77F-4C64-6C23FB3AB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9509BB5A-E3A7-8548-614C-5903302BA68B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48F36D7F-B07C-B4A2-DD36-DA035256EC06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5B7BA0F-EA6A-F33E-6327-D3C8870840AB}"/>
                </a:ext>
              </a:extLst>
            </p:cNvPr>
            <p:cNvSpPr/>
            <p:nvPr/>
          </p:nvSpPr>
          <p:spPr>
            <a:xfrm>
              <a:off x="3620003" y="3411705"/>
              <a:ext cx="3061083" cy="1851419"/>
            </a:xfrm>
            <a:custGeom>
              <a:avLst/>
              <a:gdLst>
                <a:gd name="connsiteX0" fmla="*/ 3888917 w 3888916"/>
                <a:gd name="connsiteY0" fmla="*/ 1717393 h 2352114"/>
                <a:gd name="connsiteX1" fmla="*/ 3134615 w 3888916"/>
                <a:gd name="connsiteY1" fmla="*/ 1288632 h 2352114"/>
                <a:gd name="connsiteX2" fmla="*/ 2372259 w 3888916"/>
                <a:gd name="connsiteY2" fmla="*/ 1705663 h 2352114"/>
                <a:gd name="connsiteX3" fmla="*/ 2371868 w 3888916"/>
                <a:gd name="connsiteY3" fmla="*/ 1706367 h 2352114"/>
                <a:gd name="connsiteX4" fmla="*/ 2344890 w 3888916"/>
                <a:gd name="connsiteY4" fmla="*/ 1752035 h 2352114"/>
                <a:gd name="connsiteX5" fmla="*/ 2344811 w 3888916"/>
                <a:gd name="connsiteY5" fmla="*/ 1752192 h 2352114"/>
                <a:gd name="connsiteX6" fmla="*/ 1891495 w 3888916"/>
                <a:gd name="connsiteY6" fmla="*/ 2187600 h 2352114"/>
                <a:gd name="connsiteX7" fmla="*/ 1859903 w 3888916"/>
                <a:gd name="connsiteY7" fmla="*/ 2204882 h 2352114"/>
                <a:gd name="connsiteX8" fmla="*/ 164562 w 3888916"/>
                <a:gd name="connsiteY8" fmla="*/ 1708791 h 2352114"/>
                <a:gd name="connsiteX9" fmla="*/ 612404 w 3888916"/>
                <a:gd name="connsiteY9" fmla="*/ 0 h 2352114"/>
                <a:gd name="connsiteX10" fmla="*/ 643058 w 3888916"/>
                <a:gd name="connsiteY10" fmla="*/ 18689 h 2352114"/>
                <a:gd name="connsiteX11" fmla="*/ 1245655 w 3888916"/>
                <a:gd name="connsiteY11" fmla="*/ 193619 h 2352114"/>
                <a:gd name="connsiteX12" fmla="*/ 828466 w 3888916"/>
                <a:gd name="connsiteY12" fmla="*/ 309040 h 2352114"/>
                <a:gd name="connsiteX13" fmla="*/ 491744 w 3888916"/>
                <a:gd name="connsiteY13" fmla="*/ 1523696 h 2352114"/>
                <a:gd name="connsiteX14" fmla="*/ 1706400 w 3888916"/>
                <a:gd name="connsiteY14" fmla="*/ 1860418 h 2352114"/>
                <a:gd name="connsiteX15" fmla="*/ 2020053 w 3888916"/>
                <a:gd name="connsiteY15" fmla="*/ 1562560 h 2352114"/>
                <a:gd name="connsiteX16" fmla="*/ 2020053 w 3888916"/>
                <a:gd name="connsiteY16" fmla="*/ 1562482 h 2352114"/>
                <a:gd name="connsiteX17" fmla="*/ 2048361 w 3888916"/>
                <a:gd name="connsiteY17" fmla="*/ 1514469 h 2352114"/>
                <a:gd name="connsiteX18" fmla="*/ 2048752 w 3888916"/>
                <a:gd name="connsiteY18" fmla="*/ 1513765 h 2352114"/>
                <a:gd name="connsiteX19" fmla="*/ 2048830 w 3888916"/>
                <a:gd name="connsiteY19" fmla="*/ 1513608 h 2352114"/>
                <a:gd name="connsiteX20" fmla="*/ 2534599 w 3888916"/>
                <a:gd name="connsiteY20" fmla="*/ 1059432 h 2352114"/>
                <a:gd name="connsiteX21" fmla="*/ 3137899 w 3888916"/>
                <a:gd name="connsiteY21" fmla="*/ 912732 h 2352114"/>
                <a:gd name="connsiteX22" fmla="*/ 3738620 w 3888916"/>
                <a:gd name="connsiteY22" fmla="*/ 1069832 h 2352114"/>
                <a:gd name="connsiteX23" fmla="*/ 3888917 w 3888916"/>
                <a:gd name="connsiteY23" fmla="*/ 1717393 h 235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88916" h="2352114">
                  <a:moveTo>
                    <a:pt x="3888917" y="1717393"/>
                  </a:moveTo>
                  <a:cubicBezTo>
                    <a:pt x="3733928" y="1462623"/>
                    <a:pt x="3454681" y="1291368"/>
                    <a:pt x="3134615" y="1288632"/>
                  </a:cubicBezTo>
                  <a:cubicBezTo>
                    <a:pt x="2813923" y="1285816"/>
                    <a:pt x="2531315" y="1452770"/>
                    <a:pt x="2372259" y="1705663"/>
                  </a:cubicBezTo>
                  <a:cubicBezTo>
                    <a:pt x="2372102" y="1705898"/>
                    <a:pt x="2372024" y="1706133"/>
                    <a:pt x="2371868" y="1706367"/>
                  </a:cubicBezTo>
                  <a:cubicBezTo>
                    <a:pt x="2362328" y="1721303"/>
                    <a:pt x="2353335" y="1736552"/>
                    <a:pt x="2344890" y="1752035"/>
                  </a:cubicBezTo>
                  <a:cubicBezTo>
                    <a:pt x="2344890" y="1752113"/>
                    <a:pt x="2344811" y="1752113"/>
                    <a:pt x="2344811" y="1752192"/>
                  </a:cubicBezTo>
                  <a:cubicBezTo>
                    <a:pt x="2236428" y="1927590"/>
                    <a:pt x="2083629" y="2078905"/>
                    <a:pt x="1891495" y="2187600"/>
                  </a:cubicBezTo>
                  <a:cubicBezTo>
                    <a:pt x="1881017" y="2193543"/>
                    <a:pt x="1870460" y="2199330"/>
                    <a:pt x="1859903" y="2204882"/>
                  </a:cubicBezTo>
                  <a:cubicBezTo>
                    <a:pt x="1255820" y="2524714"/>
                    <a:pt x="503317" y="2307400"/>
                    <a:pt x="164562" y="1708791"/>
                  </a:cubicBezTo>
                  <a:cubicBezTo>
                    <a:pt x="-174194" y="1110026"/>
                    <a:pt x="27011" y="352909"/>
                    <a:pt x="612404" y="0"/>
                  </a:cubicBezTo>
                  <a:cubicBezTo>
                    <a:pt x="622491" y="6412"/>
                    <a:pt x="632735" y="12590"/>
                    <a:pt x="643058" y="18689"/>
                  </a:cubicBezTo>
                  <a:cubicBezTo>
                    <a:pt x="832845" y="130513"/>
                    <a:pt x="1039993" y="187207"/>
                    <a:pt x="1245655" y="193619"/>
                  </a:cubicBezTo>
                  <a:cubicBezTo>
                    <a:pt x="1103724" y="196904"/>
                    <a:pt x="960621" y="234282"/>
                    <a:pt x="828466" y="309040"/>
                  </a:cubicBezTo>
                  <a:cubicBezTo>
                    <a:pt x="400095" y="551377"/>
                    <a:pt x="249329" y="1095247"/>
                    <a:pt x="491744" y="1523696"/>
                  </a:cubicBezTo>
                  <a:cubicBezTo>
                    <a:pt x="734081" y="1952067"/>
                    <a:pt x="1277950" y="2102833"/>
                    <a:pt x="1706400" y="1860418"/>
                  </a:cubicBezTo>
                  <a:cubicBezTo>
                    <a:pt x="1838477" y="1785661"/>
                    <a:pt x="1944044" y="1682360"/>
                    <a:pt x="2020053" y="1562560"/>
                  </a:cubicBezTo>
                  <a:lnTo>
                    <a:pt x="2020053" y="1562482"/>
                  </a:lnTo>
                  <a:cubicBezTo>
                    <a:pt x="2029984" y="1546764"/>
                    <a:pt x="2039446" y="1530734"/>
                    <a:pt x="2048361" y="1514469"/>
                  </a:cubicBezTo>
                  <a:cubicBezTo>
                    <a:pt x="2048517" y="1514234"/>
                    <a:pt x="2048596" y="1513999"/>
                    <a:pt x="2048752" y="1513765"/>
                  </a:cubicBezTo>
                  <a:cubicBezTo>
                    <a:pt x="2048752" y="1513686"/>
                    <a:pt x="2048830" y="1513686"/>
                    <a:pt x="2048830" y="1513608"/>
                  </a:cubicBezTo>
                  <a:cubicBezTo>
                    <a:pt x="2167301" y="1322257"/>
                    <a:pt x="2335193" y="1165000"/>
                    <a:pt x="2534599" y="1059432"/>
                  </a:cubicBezTo>
                  <a:cubicBezTo>
                    <a:pt x="2714455" y="964108"/>
                    <a:pt x="2919960" y="910855"/>
                    <a:pt x="3137899" y="912732"/>
                  </a:cubicBezTo>
                  <a:cubicBezTo>
                    <a:pt x="3355760" y="914608"/>
                    <a:pt x="3560327" y="971381"/>
                    <a:pt x="3738620" y="1069832"/>
                  </a:cubicBezTo>
                  <a:cubicBezTo>
                    <a:pt x="3730252" y="1295200"/>
                    <a:pt x="3782489" y="1519239"/>
                    <a:pt x="3888917" y="1717393"/>
                  </a:cubicBezTo>
                  <a:close/>
                </a:path>
              </a:pathLst>
            </a:custGeom>
            <a:gradFill>
              <a:gsLst>
                <a:gs pos="3000">
                  <a:schemeClr val="tx1">
                    <a:lumMod val="85000"/>
                    <a:lumOff val="15000"/>
                  </a:schemeClr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A9DBD1B-9192-1DAC-089C-39E6E4B1B99B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628EC69B-739F-C1BB-E865-6E66BA46C85A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54D6066-000F-661C-3B1F-3FEE62ADED29}"/>
                </a:ext>
              </a:extLst>
            </p:cNvPr>
            <p:cNvSpPr/>
            <p:nvPr/>
          </p:nvSpPr>
          <p:spPr>
            <a:xfrm>
              <a:off x="4648320" y="732971"/>
              <a:ext cx="2459691" cy="2687781"/>
            </a:xfrm>
            <a:custGeom>
              <a:avLst/>
              <a:gdLst>
                <a:gd name="connsiteX0" fmla="*/ 3124886 w 3124886"/>
                <a:gd name="connsiteY0" fmla="*/ 1242153 h 3414660"/>
                <a:gd name="connsiteX1" fmla="*/ 3093294 w 3124886"/>
                <a:gd name="connsiteY1" fmla="*/ 1259435 h 3414660"/>
                <a:gd name="connsiteX2" fmla="*/ 2639978 w 3124886"/>
                <a:gd name="connsiteY2" fmla="*/ 1694844 h 3414660"/>
                <a:gd name="connsiteX3" fmla="*/ 2749143 w 3124886"/>
                <a:gd name="connsiteY3" fmla="*/ 1274918 h 3414660"/>
                <a:gd name="connsiteX4" fmla="*/ 1865579 w 3124886"/>
                <a:gd name="connsiteY4" fmla="*/ 375949 h 3414660"/>
                <a:gd name="connsiteX5" fmla="*/ 966611 w 3124886"/>
                <a:gd name="connsiteY5" fmla="*/ 1259435 h 3414660"/>
                <a:gd name="connsiteX6" fmla="*/ 1069129 w 3124886"/>
                <a:gd name="connsiteY6" fmla="*/ 1682332 h 3414660"/>
                <a:gd name="connsiteX7" fmla="*/ 1095716 w 3124886"/>
                <a:gd name="connsiteY7" fmla="*/ 1729329 h 3414660"/>
                <a:gd name="connsiteX8" fmla="*/ 1246248 w 3124886"/>
                <a:gd name="connsiteY8" fmla="*/ 2377281 h 3414660"/>
                <a:gd name="connsiteX9" fmla="*/ 1071631 w 3124886"/>
                <a:gd name="connsiteY9" fmla="*/ 2972997 h 3414660"/>
                <a:gd name="connsiteX10" fmla="*/ 635206 w 3124886"/>
                <a:gd name="connsiteY10" fmla="*/ 3414661 h 3414660"/>
                <a:gd name="connsiteX11" fmla="*/ 0 w 3124886"/>
                <a:gd name="connsiteY11" fmla="*/ 3221120 h 3414660"/>
                <a:gd name="connsiteX12" fmla="*/ 747733 w 3124886"/>
                <a:gd name="connsiteY12" fmla="*/ 2782271 h 3414660"/>
                <a:gd name="connsiteX13" fmla="*/ 767830 w 3124886"/>
                <a:gd name="connsiteY13" fmla="*/ 1913565 h 3414660"/>
                <a:gd name="connsiteX14" fmla="*/ 741086 w 3124886"/>
                <a:gd name="connsiteY14" fmla="*/ 1866411 h 3414660"/>
                <a:gd name="connsiteX15" fmla="*/ 590711 w 3124886"/>
                <a:gd name="connsiteY15" fmla="*/ 1256151 h 3414660"/>
                <a:gd name="connsiteX16" fmla="*/ 591571 w 3124886"/>
                <a:gd name="connsiteY16" fmla="*/ 1220336 h 3414660"/>
                <a:gd name="connsiteX17" fmla="*/ 1868864 w 3124886"/>
                <a:gd name="connsiteY17" fmla="*/ 50 h 3414660"/>
                <a:gd name="connsiteX18" fmla="*/ 3124886 w 3124886"/>
                <a:gd name="connsiteY18" fmla="*/ 1242153 h 341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24886" h="3414660">
                  <a:moveTo>
                    <a:pt x="3124886" y="1242153"/>
                  </a:moveTo>
                  <a:cubicBezTo>
                    <a:pt x="3114329" y="1247705"/>
                    <a:pt x="3103773" y="1253492"/>
                    <a:pt x="3093294" y="1259435"/>
                  </a:cubicBezTo>
                  <a:cubicBezTo>
                    <a:pt x="2901161" y="1368131"/>
                    <a:pt x="2748361" y="1519445"/>
                    <a:pt x="2639978" y="1694844"/>
                  </a:cubicBezTo>
                  <a:cubicBezTo>
                    <a:pt x="2708402" y="1570117"/>
                    <a:pt x="2747814" y="1427170"/>
                    <a:pt x="2749143" y="1274918"/>
                  </a:cubicBezTo>
                  <a:cubicBezTo>
                    <a:pt x="2753444" y="782659"/>
                    <a:pt x="2357838" y="380172"/>
                    <a:pt x="1865579" y="375949"/>
                  </a:cubicBezTo>
                  <a:cubicBezTo>
                    <a:pt x="1373399" y="371648"/>
                    <a:pt x="970911" y="767254"/>
                    <a:pt x="966611" y="1259435"/>
                  </a:cubicBezTo>
                  <a:cubicBezTo>
                    <a:pt x="965281" y="1412078"/>
                    <a:pt x="1002425" y="1556120"/>
                    <a:pt x="1069129" y="1682332"/>
                  </a:cubicBezTo>
                  <a:cubicBezTo>
                    <a:pt x="1077496" y="1698284"/>
                    <a:pt x="1086410" y="1714002"/>
                    <a:pt x="1095716" y="1729329"/>
                  </a:cubicBezTo>
                  <a:cubicBezTo>
                    <a:pt x="1202222" y="1927640"/>
                    <a:pt x="1254537" y="2151757"/>
                    <a:pt x="1246248" y="2377281"/>
                  </a:cubicBezTo>
                  <a:cubicBezTo>
                    <a:pt x="1238819" y="2580675"/>
                    <a:pt x="1182203" y="2785320"/>
                    <a:pt x="1071631" y="2972997"/>
                  </a:cubicBezTo>
                  <a:cubicBezTo>
                    <a:pt x="961058" y="3160751"/>
                    <a:pt x="809588" y="3309563"/>
                    <a:pt x="635206" y="3414661"/>
                  </a:cubicBezTo>
                  <a:cubicBezTo>
                    <a:pt x="444323" y="3294939"/>
                    <a:pt x="224508" y="3228158"/>
                    <a:pt x="0" y="3221120"/>
                  </a:cubicBezTo>
                  <a:cubicBezTo>
                    <a:pt x="297858" y="3214004"/>
                    <a:pt x="585393" y="3057920"/>
                    <a:pt x="747733" y="2782271"/>
                  </a:cubicBezTo>
                  <a:cubicBezTo>
                    <a:pt x="910464" y="2505996"/>
                    <a:pt x="907180" y="2177797"/>
                    <a:pt x="767830" y="1913565"/>
                  </a:cubicBezTo>
                  <a:cubicBezTo>
                    <a:pt x="759463" y="1897612"/>
                    <a:pt x="750548" y="1881894"/>
                    <a:pt x="741086" y="1866411"/>
                  </a:cubicBezTo>
                  <a:cubicBezTo>
                    <a:pt x="643416" y="1684912"/>
                    <a:pt x="588834" y="1476905"/>
                    <a:pt x="590711" y="1256151"/>
                  </a:cubicBezTo>
                  <a:cubicBezTo>
                    <a:pt x="590789" y="1244186"/>
                    <a:pt x="591102" y="1232222"/>
                    <a:pt x="591571" y="1220336"/>
                  </a:cubicBezTo>
                  <a:cubicBezTo>
                    <a:pt x="616438" y="537273"/>
                    <a:pt x="1180952" y="-5972"/>
                    <a:pt x="1868864" y="50"/>
                  </a:cubicBezTo>
                  <a:cubicBezTo>
                    <a:pt x="2556697" y="5993"/>
                    <a:pt x="3111671" y="558699"/>
                    <a:pt x="3124886" y="1242153"/>
                  </a:cubicBezTo>
                  <a:close/>
                </a:path>
              </a:pathLst>
            </a:custGeom>
            <a:gradFill>
              <a:gsLst>
                <a:gs pos="3000">
                  <a:schemeClr val="tx1">
                    <a:lumMod val="85000"/>
                    <a:lumOff val="15000"/>
                  </a:schemeClr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25393B3-8236-9681-4EDD-7571C15AEB14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46A416F8-4537-C1F1-03F9-F70B5D0ABF0D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5528EBE-E78C-B263-0122-B2CC9E26E9B3}"/>
                </a:ext>
              </a:extLst>
            </p:cNvPr>
            <p:cNvSpPr/>
            <p:nvPr/>
          </p:nvSpPr>
          <p:spPr>
            <a:xfrm>
              <a:off x="6576939" y="2254705"/>
              <a:ext cx="1980339" cy="3033901"/>
            </a:xfrm>
            <a:custGeom>
              <a:avLst/>
              <a:gdLst>
                <a:gd name="connsiteX0" fmla="*/ 2340400 w 2515898"/>
                <a:gd name="connsiteY0" fmla="*/ 3230063 h 3854384"/>
                <a:gd name="connsiteX1" fmla="*/ 636613 w 2515898"/>
                <a:gd name="connsiteY1" fmla="*/ 3696595 h 3854384"/>
                <a:gd name="connsiteX2" fmla="*/ 637473 w 2515898"/>
                <a:gd name="connsiteY2" fmla="*/ 3660780 h 3854384"/>
                <a:gd name="connsiteX3" fmla="*/ 487723 w 2515898"/>
                <a:gd name="connsiteY3" fmla="*/ 3051693 h 3854384"/>
                <a:gd name="connsiteX4" fmla="*/ 796138 w 2515898"/>
                <a:gd name="connsiteY4" fmla="*/ 3354946 h 3854384"/>
                <a:gd name="connsiteX5" fmla="*/ 2016502 w 2515898"/>
                <a:gd name="connsiteY5" fmla="*/ 3039337 h 3854384"/>
                <a:gd name="connsiteX6" fmla="*/ 1700815 w 2515898"/>
                <a:gd name="connsiteY6" fmla="*/ 1818973 h 3854384"/>
                <a:gd name="connsiteX7" fmla="*/ 1286754 w 2515898"/>
                <a:gd name="connsiteY7" fmla="*/ 1696358 h 3854384"/>
                <a:gd name="connsiteX8" fmla="*/ 1286520 w 2515898"/>
                <a:gd name="connsiteY8" fmla="*/ 1696358 h 3854384"/>
                <a:gd name="connsiteX9" fmla="*/ 1228731 w 2515898"/>
                <a:gd name="connsiteY9" fmla="*/ 1695811 h 3854384"/>
                <a:gd name="connsiteX10" fmla="*/ 1228184 w 2515898"/>
                <a:gd name="connsiteY10" fmla="*/ 1695811 h 3854384"/>
                <a:gd name="connsiteX11" fmla="*/ 592978 w 2515898"/>
                <a:gd name="connsiteY11" fmla="*/ 1502270 h 3854384"/>
                <a:gd name="connsiteX12" fmla="*/ 164295 w 2515898"/>
                <a:gd name="connsiteY12" fmla="*/ 1053098 h 3854384"/>
                <a:gd name="connsiteX13" fmla="*/ 0 w 2515898"/>
                <a:gd name="connsiteY13" fmla="*/ 454333 h 3854384"/>
                <a:gd name="connsiteX14" fmla="*/ 485846 w 2515898"/>
                <a:gd name="connsiteY14" fmla="*/ 0 h 3854384"/>
                <a:gd name="connsiteX15" fmla="*/ 491477 w 2515898"/>
                <a:gd name="connsiteY15" fmla="*/ 868002 h 3854384"/>
                <a:gd name="connsiteX16" fmla="*/ 1231077 w 2515898"/>
                <a:gd name="connsiteY16" fmla="*/ 1319755 h 3854384"/>
                <a:gd name="connsiteX17" fmla="*/ 1231312 w 2515898"/>
                <a:gd name="connsiteY17" fmla="*/ 1319755 h 3854384"/>
                <a:gd name="connsiteX18" fmla="*/ 1290508 w 2515898"/>
                <a:gd name="connsiteY18" fmla="*/ 1320224 h 3854384"/>
                <a:gd name="connsiteX19" fmla="*/ 1290664 w 2515898"/>
                <a:gd name="connsiteY19" fmla="*/ 1320224 h 3854384"/>
                <a:gd name="connsiteX20" fmla="*/ 1891541 w 2515898"/>
                <a:gd name="connsiteY20" fmla="*/ 1495075 h 3854384"/>
                <a:gd name="connsiteX21" fmla="*/ 1922195 w 2515898"/>
                <a:gd name="connsiteY21" fmla="*/ 1513765 h 3854384"/>
                <a:gd name="connsiteX22" fmla="*/ 2340400 w 2515898"/>
                <a:gd name="connsiteY22" fmla="*/ 3230063 h 3854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15898" h="3854384">
                  <a:moveTo>
                    <a:pt x="2340400" y="3230063"/>
                  </a:moveTo>
                  <a:cubicBezTo>
                    <a:pt x="1991322" y="3822807"/>
                    <a:pt x="1234987" y="4027061"/>
                    <a:pt x="636613" y="3696595"/>
                  </a:cubicBezTo>
                  <a:cubicBezTo>
                    <a:pt x="637082" y="3684709"/>
                    <a:pt x="637395" y="3672745"/>
                    <a:pt x="637473" y="3660780"/>
                  </a:cubicBezTo>
                  <a:cubicBezTo>
                    <a:pt x="639350" y="3440573"/>
                    <a:pt x="585002" y="3232957"/>
                    <a:pt x="487723" y="3051693"/>
                  </a:cubicBezTo>
                  <a:cubicBezTo>
                    <a:pt x="561542" y="3172822"/>
                    <a:pt x="665390" y="3277999"/>
                    <a:pt x="796138" y="3354946"/>
                  </a:cubicBezTo>
                  <a:cubicBezTo>
                    <a:pt x="1220286" y="3604790"/>
                    <a:pt x="1766658" y="3463486"/>
                    <a:pt x="2016502" y="3039337"/>
                  </a:cubicBezTo>
                  <a:cubicBezTo>
                    <a:pt x="2266268" y="2615189"/>
                    <a:pt x="2124963" y="2068817"/>
                    <a:pt x="1700815" y="1818973"/>
                  </a:cubicBezTo>
                  <a:cubicBezTo>
                    <a:pt x="1570302" y="1742104"/>
                    <a:pt x="1428216" y="1702301"/>
                    <a:pt x="1286754" y="1696358"/>
                  </a:cubicBezTo>
                  <a:lnTo>
                    <a:pt x="1286520" y="1696358"/>
                  </a:lnTo>
                  <a:cubicBezTo>
                    <a:pt x="1267205" y="1695498"/>
                    <a:pt x="1247968" y="1695341"/>
                    <a:pt x="1228731" y="1695811"/>
                  </a:cubicBezTo>
                  <a:lnTo>
                    <a:pt x="1228184" y="1695811"/>
                  </a:lnTo>
                  <a:cubicBezTo>
                    <a:pt x="1003677" y="1688773"/>
                    <a:pt x="783860" y="1621991"/>
                    <a:pt x="592978" y="1502270"/>
                  </a:cubicBezTo>
                  <a:cubicBezTo>
                    <a:pt x="420473" y="1394199"/>
                    <a:pt x="271583" y="1242807"/>
                    <a:pt x="164295" y="1053098"/>
                  </a:cubicBezTo>
                  <a:cubicBezTo>
                    <a:pt x="56928" y="863467"/>
                    <a:pt x="3832" y="657883"/>
                    <a:pt x="0" y="454333"/>
                  </a:cubicBezTo>
                  <a:cubicBezTo>
                    <a:pt x="199484" y="348765"/>
                    <a:pt x="367376" y="191430"/>
                    <a:pt x="485846" y="0"/>
                  </a:cubicBezTo>
                  <a:cubicBezTo>
                    <a:pt x="342509" y="261652"/>
                    <a:pt x="333750" y="589303"/>
                    <a:pt x="491477" y="868002"/>
                  </a:cubicBezTo>
                  <a:cubicBezTo>
                    <a:pt x="648890" y="1146232"/>
                    <a:pt x="933532" y="1307399"/>
                    <a:pt x="1231077" y="1319755"/>
                  </a:cubicBezTo>
                  <a:lnTo>
                    <a:pt x="1231312" y="1319755"/>
                  </a:lnTo>
                  <a:cubicBezTo>
                    <a:pt x="1250940" y="1320537"/>
                    <a:pt x="1270724" y="1320771"/>
                    <a:pt x="1290508" y="1320224"/>
                  </a:cubicBezTo>
                  <a:lnTo>
                    <a:pt x="1290664" y="1320224"/>
                  </a:lnTo>
                  <a:cubicBezTo>
                    <a:pt x="1495779" y="1326871"/>
                    <a:pt x="1702223" y="1383564"/>
                    <a:pt x="1891541" y="1495075"/>
                  </a:cubicBezTo>
                  <a:cubicBezTo>
                    <a:pt x="1901863" y="1501175"/>
                    <a:pt x="1912107" y="1507352"/>
                    <a:pt x="1922195" y="1513765"/>
                  </a:cubicBezTo>
                  <a:cubicBezTo>
                    <a:pt x="2501332" y="1876840"/>
                    <a:pt x="2689477" y="2637320"/>
                    <a:pt x="2340400" y="3230063"/>
                  </a:cubicBezTo>
                  <a:close/>
                </a:path>
              </a:pathLst>
            </a:custGeom>
            <a:gradFill>
              <a:gsLst>
                <a:gs pos="3000">
                  <a:schemeClr val="tx1">
                    <a:lumMod val="85000"/>
                    <a:lumOff val="15000"/>
                  </a:schemeClr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7FE9F939-02C0-5B15-AA0F-F013024A23AA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5D0F806-6BAD-F62E-C57D-62354DC42745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A3A7CC3-8489-34A7-8276-73EE8E217A2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0EF1FF68-E791-EB85-6282-3E1834C8952D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7DD56D2-098F-02BB-9326-0502B7F6054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8007724-8BFB-5784-9E25-000C81AC708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A44C2CEE-A030-1032-A79D-16E33AF5B1A8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4D1C85C-F35F-3158-BA8E-2E421F1E402B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D844333-5072-463D-3264-F0EF006BE09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7786020B-D03D-F78A-F0F5-1B9CBE724995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CB15F0D-9A29-4119-FD50-E1D4E9232055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5FA066C-EE8F-228E-1B27-DB3C0D89966B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B7676B23-D729-5356-9327-B0A96E5561E8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71FABD0-1CFF-9E25-673F-FC007B04F9E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2C3E9CB-414D-72B3-D667-122B34560BA7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85EA2463-93B0-D2DA-FD60-7C271CDFBA69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62003D5-0F6A-325D-5848-3D36FC711F72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A7FCF57-BF49-444F-426B-01A41B18426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C6AD14E0-89FF-BCFD-C732-46A943743B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96D1467D-25A9-4929-D986-72C44CB1B5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999BDE36-B5A3-FDCA-0BCF-7C53B4C256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CCBD0DB7-F8A8-882B-2E1E-E0B01FE2AEB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C93E88EB-F359-B8AA-5409-1DB108EFD24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91C72B7B-C412-C244-CA93-45B731CF3E6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377BDFF5-2858-006F-237E-3002C69A8538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885C0A7D-F823-6BF4-262C-D047AE048D78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36D78E8-899D-8345-6FDB-238DFA21165B}"/>
                </a:ext>
              </a:extLst>
            </p:cNvPr>
            <p:cNvSpPr/>
            <p:nvPr/>
          </p:nvSpPr>
          <p:spPr>
            <a:xfrm>
              <a:off x="5083988" y="3437187"/>
              <a:ext cx="2459691" cy="2687842"/>
            </a:xfrm>
            <a:custGeom>
              <a:avLst/>
              <a:gdLst>
                <a:gd name="connsiteX0" fmla="*/ 2384426 w 3124886"/>
                <a:gd name="connsiteY0" fmla="*/ 1549423 h 3414737"/>
                <a:gd name="connsiteX1" fmla="*/ 2534176 w 3124886"/>
                <a:gd name="connsiteY1" fmla="*/ 2158511 h 3414737"/>
                <a:gd name="connsiteX2" fmla="*/ 2533316 w 3124886"/>
                <a:gd name="connsiteY2" fmla="*/ 2194325 h 3414737"/>
                <a:gd name="connsiteX3" fmla="*/ 1256023 w 3124886"/>
                <a:gd name="connsiteY3" fmla="*/ 3414690 h 3414737"/>
                <a:gd name="connsiteX4" fmla="*/ 0 w 3124886"/>
                <a:gd name="connsiteY4" fmla="*/ 2172508 h 3414737"/>
                <a:gd name="connsiteX5" fmla="*/ 31592 w 3124886"/>
                <a:gd name="connsiteY5" fmla="*/ 2155226 h 3414737"/>
                <a:gd name="connsiteX6" fmla="*/ 484908 w 3124886"/>
                <a:gd name="connsiteY6" fmla="*/ 1719817 h 3414737"/>
                <a:gd name="connsiteX7" fmla="*/ 375743 w 3124886"/>
                <a:gd name="connsiteY7" fmla="*/ 2139821 h 3414737"/>
                <a:gd name="connsiteX8" fmla="*/ 1259307 w 3124886"/>
                <a:gd name="connsiteY8" fmla="*/ 3038790 h 3414737"/>
                <a:gd name="connsiteX9" fmla="*/ 2158276 w 3124886"/>
                <a:gd name="connsiteY9" fmla="*/ 2155226 h 3414737"/>
                <a:gd name="connsiteX10" fmla="*/ 2056071 w 3124886"/>
                <a:gd name="connsiteY10" fmla="*/ 1732876 h 3414737"/>
                <a:gd name="connsiteX11" fmla="*/ 2055758 w 3124886"/>
                <a:gd name="connsiteY11" fmla="*/ 1732251 h 3414737"/>
                <a:gd name="connsiteX12" fmla="*/ 2029170 w 3124886"/>
                <a:gd name="connsiteY12" fmla="*/ 1685332 h 3414737"/>
                <a:gd name="connsiteX13" fmla="*/ 2029014 w 3124886"/>
                <a:gd name="connsiteY13" fmla="*/ 1685019 h 3414737"/>
                <a:gd name="connsiteX14" fmla="*/ 1878717 w 3124886"/>
                <a:gd name="connsiteY14" fmla="*/ 1037458 h 3414737"/>
                <a:gd name="connsiteX15" fmla="*/ 2053334 w 3124886"/>
                <a:gd name="connsiteY15" fmla="*/ 441665 h 3414737"/>
                <a:gd name="connsiteX16" fmla="*/ 2489681 w 3124886"/>
                <a:gd name="connsiteY16" fmla="*/ 0 h 3414737"/>
                <a:gd name="connsiteX17" fmla="*/ 3124886 w 3124886"/>
                <a:gd name="connsiteY17" fmla="*/ 193541 h 3414737"/>
                <a:gd name="connsiteX18" fmla="*/ 2377231 w 3124886"/>
                <a:gd name="connsiteY18" fmla="*/ 632390 h 3414737"/>
                <a:gd name="connsiteX19" fmla="*/ 2356353 w 3124886"/>
                <a:gd name="connsiteY19" fmla="*/ 1499845 h 3414737"/>
                <a:gd name="connsiteX20" fmla="*/ 2356665 w 3124886"/>
                <a:gd name="connsiteY20" fmla="*/ 1500393 h 3414737"/>
                <a:gd name="connsiteX21" fmla="*/ 2384348 w 3124886"/>
                <a:gd name="connsiteY21" fmla="*/ 1549189 h 3414737"/>
                <a:gd name="connsiteX22" fmla="*/ 2384426 w 3124886"/>
                <a:gd name="connsiteY22" fmla="*/ 1549423 h 341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24886" h="3414737">
                  <a:moveTo>
                    <a:pt x="2384426" y="1549423"/>
                  </a:moveTo>
                  <a:cubicBezTo>
                    <a:pt x="2481704" y="1730687"/>
                    <a:pt x="2536052" y="1938304"/>
                    <a:pt x="2534176" y="2158511"/>
                  </a:cubicBezTo>
                  <a:cubicBezTo>
                    <a:pt x="2534097" y="2170475"/>
                    <a:pt x="2533785" y="2182440"/>
                    <a:pt x="2533316" y="2194325"/>
                  </a:cubicBezTo>
                  <a:cubicBezTo>
                    <a:pt x="2508449" y="2877389"/>
                    <a:pt x="1943934" y="3420633"/>
                    <a:pt x="1256023" y="3414690"/>
                  </a:cubicBezTo>
                  <a:cubicBezTo>
                    <a:pt x="568190" y="3408669"/>
                    <a:pt x="13216" y="2855962"/>
                    <a:pt x="0" y="2172508"/>
                  </a:cubicBezTo>
                  <a:cubicBezTo>
                    <a:pt x="10557" y="2166956"/>
                    <a:pt x="21114" y="2161169"/>
                    <a:pt x="31592" y="2155226"/>
                  </a:cubicBezTo>
                  <a:cubicBezTo>
                    <a:pt x="223726" y="2046531"/>
                    <a:pt x="376525" y="1895216"/>
                    <a:pt x="484908" y="1719817"/>
                  </a:cubicBezTo>
                  <a:cubicBezTo>
                    <a:pt x="416485" y="1844622"/>
                    <a:pt x="377073" y="1987569"/>
                    <a:pt x="375743" y="2139821"/>
                  </a:cubicBezTo>
                  <a:cubicBezTo>
                    <a:pt x="371442" y="2632002"/>
                    <a:pt x="767048" y="3034489"/>
                    <a:pt x="1259307" y="3038790"/>
                  </a:cubicBezTo>
                  <a:cubicBezTo>
                    <a:pt x="1751488" y="3043013"/>
                    <a:pt x="2153975" y="2647407"/>
                    <a:pt x="2158276" y="2155226"/>
                  </a:cubicBezTo>
                  <a:cubicBezTo>
                    <a:pt x="2159605" y="2002739"/>
                    <a:pt x="2122539" y="1858933"/>
                    <a:pt x="2056071" y="1732876"/>
                  </a:cubicBezTo>
                  <a:cubicBezTo>
                    <a:pt x="2055914" y="1732720"/>
                    <a:pt x="2055758" y="1732486"/>
                    <a:pt x="2055758" y="1732251"/>
                  </a:cubicBezTo>
                  <a:cubicBezTo>
                    <a:pt x="2047391" y="1716298"/>
                    <a:pt x="2038476" y="1700659"/>
                    <a:pt x="2029170" y="1685332"/>
                  </a:cubicBezTo>
                  <a:cubicBezTo>
                    <a:pt x="2029092" y="1685254"/>
                    <a:pt x="2029092" y="1685176"/>
                    <a:pt x="2029014" y="1685019"/>
                  </a:cubicBezTo>
                  <a:cubicBezTo>
                    <a:pt x="1922586" y="1486865"/>
                    <a:pt x="1870349" y="1262826"/>
                    <a:pt x="1878717" y="1037458"/>
                  </a:cubicBezTo>
                  <a:cubicBezTo>
                    <a:pt x="1886067" y="833986"/>
                    <a:pt x="1942761" y="629419"/>
                    <a:pt x="2053334" y="441665"/>
                  </a:cubicBezTo>
                  <a:cubicBezTo>
                    <a:pt x="2163906" y="253910"/>
                    <a:pt x="2315298" y="105099"/>
                    <a:pt x="2489681" y="0"/>
                  </a:cubicBezTo>
                  <a:cubicBezTo>
                    <a:pt x="2680563" y="119722"/>
                    <a:pt x="2900379" y="186503"/>
                    <a:pt x="3124886" y="193541"/>
                  </a:cubicBezTo>
                  <a:cubicBezTo>
                    <a:pt x="2827029" y="200657"/>
                    <a:pt x="2539493" y="356741"/>
                    <a:pt x="2377231" y="632390"/>
                  </a:cubicBezTo>
                  <a:cubicBezTo>
                    <a:pt x="2214735" y="908275"/>
                    <a:pt x="2217707" y="1235770"/>
                    <a:pt x="2356353" y="1499845"/>
                  </a:cubicBezTo>
                  <a:cubicBezTo>
                    <a:pt x="2356431" y="1500002"/>
                    <a:pt x="2356509" y="1500236"/>
                    <a:pt x="2356665" y="1500393"/>
                  </a:cubicBezTo>
                  <a:cubicBezTo>
                    <a:pt x="2365345" y="1516893"/>
                    <a:pt x="2374573" y="1533236"/>
                    <a:pt x="2384348" y="1549189"/>
                  </a:cubicBezTo>
                  <a:cubicBezTo>
                    <a:pt x="2384348" y="1549267"/>
                    <a:pt x="2384348" y="1549345"/>
                    <a:pt x="2384426" y="15494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C4FCD7A-B82B-B7A3-5FD4-79E12C7538D6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277C4BBB-36A2-1416-263D-7CFAA83FF035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0F50B96-B345-F7E8-0D6E-7C389E3BA73D}"/>
                </a:ext>
              </a:extLst>
            </p:cNvPr>
            <p:cNvSpPr/>
            <p:nvPr/>
          </p:nvSpPr>
          <p:spPr>
            <a:xfrm>
              <a:off x="3634722" y="1569333"/>
              <a:ext cx="1980339" cy="3033777"/>
            </a:xfrm>
            <a:custGeom>
              <a:avLst/>
              <a:gdLst>
                <a:gd name="connsiteX0" fmla="*/ 2515898 w 2515898"/>
                <a:gd name="connsiteY0" fmla="*/ 3400052 h 3854227"/>
                <a:gd name="connsiteX1" fmla="*/ 2030130 w 2515898"/>
                <a:gd name="connsiteY1" fmla="*/ 3854228 h 3854227"/>
                <a:gd name="connsiteX2" fmla="*/ 2024421 w 2515898"/>
                <a:gd name="connsiteY2" fmla="*/ 2986382 h 3854227"/>
                <a:gd name="connsiteX3" fmla="*/ 1283101 w 2515898"/>
                <a:gd name="connsiteY3" fmla="*/ 2534630 h 3854227"/>
                <a:gd name="connsiteX4" fmla="*/ 1226954 w 2515898"/>
                <a:gd name="connsiteY4" fmla="*/ 2534239 h 3854227"/>
                <a:gd name="connsiteX5" fmla="*/ 624357 w 2515898"/>
                <a:gd name="connsiteY5" fmla="*/ 2359309 h 3854227"/>
                <a:gd name="connsiteX6" fmla="*/ 593704 w 2515898"/>
                <a:gd name="connsiteY6" fmla="*/ 2340620 h 3854227"/>
                <a:gd name="connsiteX7" fmla="*/ 175498 w 2515898"/>
                <a:gd name="connsiteY7" fmla="*/ 624321 h 3854227"/>
                <a:gd name="connsiteX8" fmla="*/ 175577 w 2515898"/>
                <a:gd name="connsiteY8" fmla="*/ 624321 h 3854227"/>
                <a:gd name="connsiteX9" fmla="*/ 1879285 w 2515898"/>
                <a:gd name="connsiteY9" fmla="*/ 157789 h 3854227"/>
                <a:gd name="connsiteX10" fmla="*/ 1878425 w 2515898"/>
                <a:gd name="connsiteY10" fmla="*/ 193604 h 3854227"/>
                <a:gd name="connsiteX11" fmla="*/ 2028801 w 2515898"/>
                <a:gd name="connsiteY11" fmla="*/ 803864 h 3854227"/>
                <a:gd name="connsiteX12" fmla="*/ 1719760 w 2515898"/>
                <a:gd name="connsiteY12" fmla="*/ 499438 h 3854227"/>
                <a:gd name="connsiteX13" fmla="*/ 499474 w 2515898"/>
                <a:gd name="connsiteY13" fmla="*/ 815047 h 3854227"/>
                <a:gd name="connsiteX14" fmla="*/ 815083 w 2515898"/>
                <a:gd name="connsiteY14" fmla="*/ 2035411 h 3854227"/>
                <a:gd name="connsiteX15" fmla="*/ 1229144 w 2515898"/>
                <a:gd name="connsiteY15" fmla="*/ 2158026 h 3854227"/>
                <a:gd name="connsiteX16" fmla="*/ 1287714 w 2515898"/>
                <a:gd name="connsiteY16" fmla="*/ 2158574 h 3854227"/>
                <a:gd name="connsiteX17" fmla="*/ 1922920 w 2515898"/>
                <a:gd name="connsiteY17" fmla="*/ 2352115 h 3854227"/>
                <a:gd name="connsiteX18" fmla="*/ 2351604 w 2515898"/>
                <a:gd name="connsiteY18" fmla="*/ 2801286 h 3854227"/>
                <a:gd name="connsiteX19" fmla="*/ 2515898 w 2515898"/>
                <a:gd name="connsiteY19" fmla="*/ 3400052 h 3854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15898" h="3854227">
                  <a:moveTo>
                    <a:pt x="2515898" y="3400052"/>
                  </a:moveTo>
                  <a:cubicBezTo>
                    <a:pt x="2316492" y="3505620"/>
                    <a:pt x="2148601" y="3662876"/>
                    <a:pt x="2030130" y="3854228"/>
                  </a:cubicBezTo>
                  <a:cubicBezTo>
                    <a:pt x="2173389" y="3592576"/>
                    <a:pt x="2182148" y="3265003"/>
                    <a:pt x="2024421" y="2986382"/>
                  </a:cubicBezTo>
                  <a:cubicBezTo>
                    <a:pt x="1866617" y="2707605"/>
                    <a:pt x="1581193" y="2546438"/>
                    <a:pt x="1283101" y="2534630"/>
                  </a:cubicBezTo>
                  <a:cubicBezTo>
                    <a:pt x="1264411" y="2533848"/>
                    <a:pt x="1245644" y="2533691"/>
                    <a:pt x="1226954" y="2534239"/>
                  </a:cubicBezTo>
                  <a:cubicBezTo>
                    <a:pt x="1021292" y="2527826"/>
                    <a:pt x="814145" y="2471133"/>
                    <a:pt x="624357" y="2359309"/>
                  </a:cubicBezTo>
                  <a:cubicBezTo>
                    <a:pt x="614035" y="2353210"/>
                    <a:pt x="603791" y="2347032"/>
                    <a:pt x="593704" y="2340620"/>
                  </a:cubicBezTo>
                  <a:cubicBezTo>
                    <a:pt x="14566" y="1977544"/>
                    <a:pt x="-173579" y="1217065"/>
                    <a:pt x="175498" y="624321"/>
                  </a:cubicBezTo>
                  <a:lnTo>
                    <a:pt x="175577" y="624321"/>
                  </a:lnTo>
                  <a:cubicBezTo>
                    <a:pt x="524654" y="31577"/>
                    <a:pt x="1280911" y="-172677"/>
                    <a:pt x="1879285" y="157789"/>
                  </a:cubicBezTo>
                  <a:cubicBezTo>
                    <a:pt x="1878816" y="169675"/>
                    <a:pt x="1878503" y="181640"/>
                    <a:pt x="1878425" y="193604"/>
                  </a:cubicBezTo>
                  <a:cubicBezTo>
                    <a:pt x="1876548" y="414358"/>
                    <a:pt x="1931131" y="622366"/>
                    <a:pt x="2028801" y="803864"/>
                  </a:cubicBezTo>
                  <a:cubicBezTo>
                    <a:pt x="1954981" y="682266"/>
                    <a:pt x="1850899" y="576698"/>
                    <a:pt x="1719760" y="499438"/>
                  </a:cubicBezTo>
                  <a:cubicBezTo>
                    <a:pt x="1295612" y="249594"/>
                    <a:pt x="749240" y="390977"/>
                    <a:pt x="499474" y="815047"/>
                  </a:cubicBezTo>
                  <a:cubicBezTo>
                    <a:pt x="249631" y="1239195"/>
                    <a:pt x="391013" y="1785567"/>
                    <a:pt x="815083" y="2035411"/>
                  </a:cubicBezTo>
                  <a:cubicBezTo>
                    <a:pt x="945596" y="2112280"/>
                    <a:pt x="1087683" y="2152083"/>
                    <a:pt x="1229144" y="2158026"/>
                  </a:cubicBezTo>
                  <a:cubicBezTo>
                    <a:pt x="1248693" y="2158886"/>
                    <a:pt x="1268243" y="2159043"/>
                    <a:pt x="1287714" y="2158574"/>
                  </a:cubicBezTo>
                  <a:cubicBezTo>
                    <a:pt x="1512222" y="2165612"/>
                    <a:pt x="1732038" y="2232393"/>
                    <a:pt x="1922920" y="2352115"/>
                  </a:cubicBezTo>
                  <a:cubicBezTo>
                    <a:pt x="2095426" y="2460185"/>
                    <a:pt x="2244316" y="2611577"/>
                    <a:pt x="2351604" y="2801286"/>
                  </a:cubicBezTo>
                  <a:cubicBezTo>
                    <a:pt x="2458970" y="2990918"/>
                    <a:pt x="2512067" y="3196501"/>
                    <a:pt x="2515898" y="340005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94E9F33-5047-3955-8A56-89773EB1F148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C12CDCAC-47DA-91A7-63FE-CF46DED9DA2F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4438A48-6679-49F9-334D-9FD6A77CA5A7}"/>
                </a:ext>
              </a:extLst>
            </p:cNvPr>
            <p:cNvSpPr/>
            <p:nvPr/>
          </p:nvSpPr>
          <p:spPr>
            <a:xfrm>
              <a:off x="5510791" y="1594816"/>
              <a:ext cx="3061206" cy="1851419"/>
            </a:xfrm>
            <a:custGeom>
              <a:avLst/>
              <a:gdLst>
                <a:gd name="connsiteX0" fmla="*/ 3276669 w 3889073"/>
                <a:gd name="connsiteY0" fmla="*/ 2352115 h 2352114"/>
                <a:gd name="connsiteX1" fmla="*/ 3246016 w 3889073"/>
                <a:gd name="connsiteY1" fmla="*/ 2333425 h 2352114"/>
                <a:gd name="connsiteX2" fmla="*/ 2645139 w 3889073"/>
                <a:gd name="connsiteY2" fmla="*/ 2158573 h 2352114"/>
                <a:gd name="connsiteX3" fmla="*/ 3060607 w 3889073"/>
                <a:gd name="connsiteY3" fmla="*/ 2043152 h 2352114"/>
                <a:gd name="connsiteX4" fmla="*/ 3397329 w 3889073"/>
                <a:gd name="connsiteY4" fmla="*/ 828497 h 2352114"/>
                <a:gd name="connsiteX5" fmla="*/ 2182674 w 3889073"/>
                <a:gd name="connsiteY5" fmla="*/ 491696 h 2352114"/>
                <a:gd name="connsiteX6" fmla="*/ 1869020 w 3889073"/>
                <a:gd name="connsiteY6" fmla="*/ 789632 h 2352114"/>
                <a:gd name="connsiteX7" fmla="*/ 1840712 w 3889073"/>
                <a:gd name="connsiteY7" fmla="*/ 837646 h 2352114"/>
                <a:gd name="connsiteX8" fmla="*/ 1840321 w 3889073"/>
                <a:gd name="connsiteY8" fmla="*/ 838350 h 2352114"/>
                <a:gd name="connsiteX9" fmla="*/ 1354475 w 3889073"/>
                <a:gd name="connsiteY9" fmla="*/ 1292682 h 2352114"/>
                <a:gd name="connsiteX10" fmla="*/ 751174 w 3889073"/>
                <a:gd name="connsiteY10" fmla="*/ 1439383 h 2352114"/>
                <a:gd name="connsiteX11" fmla="*/ 150532 w 3889073"/>
                <a:gd name="connsiteY11" fmla="*/ 1282360 h 2352114"/>
                <a:gd name="connsiteX12" fmla="*/ 0 w 3889073"/>
                <a:gd name="connsiteY12" fmla="*/ 634408 h 2352114"/>
                <a:gd name="connsiteX13" fmla="*/ 754458 w 3889073"/>
                <a:gd name="connsiteY13" fmla="*/ 1063483 h 2352114"/>
                <a:gd name="connsiteX14" fmla="*/ 1517206 w 3889073"/>
                <a:gd name="connsiteY14" fmla="*/ 645747 h 2352114"/>
                <a:gd name="connsiteX15" fmla="*/ 1544262 w 3889073"/>
                <a:gd name="connsiteY15" fmla="*/ 599923 h 2352114"/>
                <a:gd name="connsiteX16" fmla="*/ 1997578 w 3889073"/>
                <a:gd name="connsiteY16" fmla="*/ 164514 h 2352114"/>
                <a:gd name="connsiteX17" fmla="*/ 2029170 w 3889073"/>
                <a:gd name="connsiteY17" fmla="*/ 147232 h 2352114"/>
                <a:gd name="connsiteX18" fmla="*/ 3724512 w 3889073"/>
                <a:gd name="connsiteY18" fmla="*/ 643323 h 2352114"/>
                <a:gd name="connsiteX19" fmla="*/ 3276669 w 3889073"/>
                <a:gd name="connsiteY19" fmla="*/ 2352115 h 235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889073" h="2352114">
                  <a:moveTo>
                    <a:pt x="3276669" y="2352115"/>
                  </a:moveTo>
                  <a:cubicBezTo>
                    <a:pt x="3266582" y="2345702"/>
                    <a:pt x="3256338" y="2339525"/>
                    <a:pt x="3246016" y="2333425"/>
                  </a:cubicBezTo>
                  <a:cubicBezTo>
                    <a:pt x="3056697" y="2221914"/>
                    <a:pt x="2850254" y="2165220"/>
                    <a:pt x="2645139" y="2158573"/>
                  </a:cubicBezTo>
                  <a:cubicBezTo>
                    <a:pt x="2786444" y="2154976"/>
                    <a:pt x="2929000" y="2117598"/>
                    <a:pt x="3060607" y="2043152"/>
                  </a:cubicBezTo>
                  <a:cubicBezTo>
                    <a:pt x="3488978" y="1800737"/>
                    <a:pt x="3639744" y="1256868"/>
                    <a:pt x="3397329" y="828497"/>
                  </a:cubicBezTo>
                  <a:cubicBezTo>
                    <a:pt x="3154914" y="400048"/>
                    <a:pt x="2611123" y="249281"/>
                    <a:pt x="2182674" y="491696"/>
                  </a:cubicBezTo>
                  <a:cubicBezTo>
                    <a:pt x="2050597" y="566454"/>
                    <a:pt x="1944951" y="669832"/>
                    <a:pt x="1869020" y="789632"/>
                  </a:cubicBezTo>
                  <a:cubicBezTo>
                    <a:pt x="1859089" y="805350"/>
                    <a:pt x="1849627" y="821381"/>
                    <a:pt x="1840712" y="837646"/>
                  </a:cubicBezTo>
                  <a:cubicBezTo>
                    <a:pt x="1840556" y="837881"/>
                    <a:pt x="1840478" y="838115"/>
                    <a:pt x="1840321" y="838350"/>
                  </a:cubicBezTo>
                  <a:cubicBezTo>
                    <a:pt x="1721851" y="1029779"/>
                    <a:pt x="1553959" y="1187115"/>
                    <a:pt x="1354475" y="1292682"/>
                  </a:cubicBezTo>
                  <a:cubicBezTo>
                    <a:pt x="1174618" y="1388006"/>
                    <a:pt x="969113" y="1441259"/>
                    <a:pt x="751174" y="1439383"/>
                  </a:cubicBezTo>
                  <a:cubicBezTo>
                    <a:pt x="533313" y="1437506"/>
                    <a:pt x="328746" y="1380734"/>
                    <a:pt x="150532" y="1282360"/>
                  </a:cubicBezTo>
                  <a:cubicBezTo>
                    <a:pt x="158821" y="1056836"/>
                    <a:pt x="106506" y="832719"/>
                    <a:pt x="0" y="634408"/>
                  </a:cubicBezTo>
                  <a:cubicBezTo>
                    <a:pt x="154911" y="889335"/>
                    <a:pt x="434236" y="1060746"/>
                    <a:pt x="754458" y="1063483"/>
                  </a:cubicBezTo>
                  <a:cubicBezTo>
                    <a:pt x="1075463" y="1066298"/>
                    <a:pt x="1358306" y="899032"/>
                    <a:pt x="1517206" y="645747"/>
                  </a:cubicBezTo>
                  <a:cubicBezTo>
                    <a:pt x="1526824" y="630811"/>
                    <a:pt x="1535739" y="615484"/>
                    <a:pt x="1544262" y="599923"/>
                  </a:cubicBezTo>
                  <a:cubicBezTo>
                    <a:pt x="1652645" y="424524"/>
                    <a:pt x="1805445" y="273210"/>
                    <a:pt x="1997578" y="164514"/>
                  </a:cubicBezTo>
                  <a:cubicBezTo>
                    <a:pt x="2008057" y="158571"/>
                    <a:pt x="2018613" y="152784"/>
                    <a:pt x="2029170" y="147232"/>
                  </a:cubicBezTo>
                  <a:cubicBezTo>
                    <a:pt x="2633253" y="-172599"/>
                    <a:pt x="3385756" y="44714"/>
                    <a:pt x="3724512" y="643323"/>
                  </a:cubicBezTo>
                  <a:cubicBezTo>
                    <a:pt x="4063267" y="1242088"/>
                    <a:pt x="3862063" y="1999205"/>
                    <a:pt x="3276669" y="23521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01827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1.13889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94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5938 -0.54005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69" y="-2701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7331 0.58843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59" y="2942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1277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38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938 0.56944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969" y="2847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469 -0.54028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34" y="-2701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0" dur="2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2" dur="2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4" dur="2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6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8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40" dur="2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CEF91-048D-9495-F0FB-8D38DD3A23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0DAD6E92-DB1C-040D-1410-4F21D94819F5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2C272D45-FBB5-101C-7B29-6AA0472CB0BB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A20FB1A-C94E-2030-208B-E5C84C8B4151}"/>
                </a:ext>
              </a:extLst>
            </p:cNvPr>
            <p:cNvSpPr/>
            <p:nvPr/>
          </p:nvSpPr>
          <p:spPr>
            <a:xfrm>
              <a:off x="3159993" y="2054087"/>
              <a:ext cx="3530041" cy="2665286"/>
            </a:xfrm>
            <a:custGeom>
              <a:avLst/>
              <a:gdLst>
                <a:gd name="connsiteX0" fmla="*/ 4088646 w 4088645"/>
                <a:gd name="connsiteY0" fmla="*/ 2649803 h 3087048"/>
                <a:gd name="connsiteX1" fmla="*/ 3379509 w 4088645"/>
                <a:gd name="connsiteY1" fmla="*/ 2361577 h 3087048"/>
                <a:gd name="connsiteX2" fmla="*/ 2656181 w 4088645"/>
                <a:gd name="connsiteY2" fmla="*/ 2613227 h 3087048"/>
                <a:gd name="connsiteX3" fmla="*/ 2554835 w 4088645"/>
                <a:gd name="connsiteY3" fmla="*/ 2709525 h 3087048"/>
                <a:gd name="connsiteX4" fmla="*/ 1858367 w 4088645"/>
                <a:gd name="connsiteY4" fmla="*/ 3054902 h 3087048"/>
                <a:gd name="connsiteX5" fmla="*/ 1503942 w 4088645"/>
                <a:gd name="connsiteY5" fmla="*/ 3086525 h 3087048"/>
                <a:gd name="connsiteX6" fmla="*/ 516 w 4088645"/>
                <a:gd name="connsiteY6" fmla="*/ 1503946 h 3087048"/>
                <a:gd name="connsiteX7" fmla="*/ 1583190 w 4088645"/>
                <a:gd name="connsiteY7" fmla="*/ 520 h 3087048"/>
                <a:gd name="connsiteX8" fmla="*/ 1935519 w 4088645"/>
                <a:gd name="connsiteY8" fmla="*/ 50240 h 3087048"/>
                <a:gd name="connsiteX9" fmla="*/ 2280896 w 4088645"/>
                <a:gd name="connsiteY9" fmla="*/ 746708 h 3087048"/>
                <a:gd name="connsiteX10" fmla="*/ 1571379 w 4088645"/>
                <a:gd name="connsiteY10" fmla="*/ 458196 h 3087048"/>
                <a:gd name="connsiteX11" fmla="*/ 458287 w 4088645"/>
                <a:gd name="connsiteY11" fmla="*/ 1515662 h 3087048"/>
                <a:gd name="connsiteX12" fmla="*/ 1515657 w 4088645"/>
                <a:gd name="connsiteY12" fmla="*/ 2628849 h 3087048"/>
                <a:gd name="connsiteX13" fmla="*/ 2238224 w 4088645"/>
                <a:gd name="connsiteY13" fmla="*/ 2377865 h 3087048"/>
                <a:gd name="connsiteX14" fmla="*/ 2340999 w 4088645"/>
                <a:gd name="connsiteY14" fmla="*/ 2280138 h 3087048"/>
                <a:gd name="connsiteX15" fmla="*/ 3036895 w 4088645"/>
                <a:gd name="connsiteY15" fmla="*/ 1935524 h 3087048"/>
                <a:gd name="connsiteX16" fmla="*/ 3391225 w 4088645"/>
                <a:gd name="connsiteY16" fmla="*/ 1903901 h 3087048"/>
                <a:gd name="connsiteX17" fmla="*/ 3743650 w 4088645"/>
                <a:gd name="connsiteY17" fmla="*/ 1953621 h 3087048"/>
                <a:gd name="connsiteX18" fmla="*/ 4088646 w 4088645"/>
                <a:gd name="connsiteY18" fmla="*/ 2649803 h 3087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88645" h="3087048">
                  <a:moveTo>
                    <a:pt x="4088646" y="2649803"/>
                  </a:moveTo>
                  <a:cubicBezTo>
                    <a:pt x="3901861" y="2476925"/>
                    <a:pt x="3653925" y="2368626"/>
                    <a:pt x="3379509" y="2361577"/>
                  </a:cubicBezTo>
                  <a:cubicBezTo>
                    <a:pt x="3104999" y="2354528"/>
                    <a:pt x="2851634" y="2450064"/>
                    <a:pt x="2656181" y="2613227"/>
                  </a:cubicBezTo>
                  <a:cubicBezTo>
                    <a:pt x="2620367" y="2643136"/>
                    <a:pt x="2586458" y="2675331"/>
                    <a:pt x="2554835" y="2709525"/>
                  </a:cubicBezTo>
                  <a:cubicBezTo>
                    <a:pt x="2359191" y="2879356"/>
                    <a:pt x="2120685" y="3000514"/>
                    <a:pt x="1858367" y="3054902"/>
                  </a:cubicBezTo>
                  <a:cubicBezTo>
                    <a:pt x="1744162" y="3078619"/>
                    <a:pt x="1625576" y="3089668"/>
                    <a:pt x="1503942" y="3086525"/>
                  </a:cubicBezTo>
                  <a:cubicBezTo>
                    <a:pt x="651740" y="3064617"/>
                    <a:pt x="-21297" y="2356148"/>
                    <a:pt x="516" y="1503946"/>
                  </a:cubicBezTo>
                  <a:cubicBezTo>
                    <a:pt x="22423" y="651744"/>
                    <a:pt x="730988" y="-21388"/>
                    <a:pt x="1583190" y="520"/>
                  </a:cubicBezTo>
                  <a:cubicBezTo>
                    <a:pt x="1704824" y="3663"/>
                    <a:pt x="1822743" y="20713"/>
                    <a:pt x="1935519" y="50240"/>
                  </a:cubicBezTo>
                  <a:cubicBezTo>
                    <a:pt x="1989907" y="312559"/>
                    <a:pt x="2111065" y="551065"/>
                    <a:pt x="2280896" y="746708"/>
                  </a:cubicBezTo>
                  <a:cubicBezTo>
                    <a:pt x="2094111" y="573639"/>
                    <a:pt x="1845984" y="465245"/>
                    <a:pt x="1571379" y="458196"/>
                  </a:cubicBezTo>
                  <a:cubicBezTo>
                    <a:pt x="972066" y="442861"/>
                    <a:pt x="473622" y="916349"/>
                    <a:pt x="458287" y="1515662"/>
                  </a:cubicBezTo>
                  <a:cubicBezTo>
                    <a:pt x="442857" y="2115070"/>
                    <a:pt x="916344" y="2613418"/>
                    <a:pt x="1515657" y="2628849"/>
                  </a:cubicBezTo>
                  <a:cubicBezTo>
                    <a:pt x="1789787" y="2635897"/>
                    <a:pt x="2042866" y="2540647"/>
                    <a:pt x="2238224" y="2377865"/>
                  </a:cubicBezTo>
                  <a:cubicBezTo>
                    <a:pt x="2274609" y="2347575"/>
                    <a:pt x="2308899" y="2314905"/>
                    <a:pt x="2340999" y="2280138"/>
                  </a:cubicBezTo>
                  <a:cubicBezTo>
                    <a:pt x="2536547" y="2110784"/>
                    <a:pt x="2774862" y="1989816"/>
                    <a:pt x="3036895" y="1935524"/>
                  </a:cubicBezTo>
                  <a:cubicBezTo>
                    <a:pt x="3151005" y="1911807"/>
                    <a:pt x="3269686" y="1900757"/>
                    <a:pt x="3391225" y="1903901"/>
                  </a:cubicBezTo>
                  <a:cubicBezTo>
                    <a:pt x="3512859" y="1907044"/>
                    <a:pt x="3630874" y="1924094"/>
                    <a:pt x="3743650" y="1953621"/>
                  </a:cubicBezTo>
                  <a:cubicBezTo>
                    <a:pt x="3798038" y="2215844"/>
                    <a:pt x="3919101" y="2454255"/>
                    <a:pt x="4088646" y="264980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868E586-52AB-154F-7FDE-E4CB007D7AF8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08BD31C-D2B7-B4FF-D4D8-A2FFF31D6B67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85E311E-E1AE-9773-F4F4-B80AB9EB38B7}"/>
                </a:ext>
              </a:extLst>
            </p:cNvPr>
            <p:cNvSpPr/>
            <p:nvPr/>
          </p:nvSpPr>
          <p:spPr>
            <a:xfrm>
              <a:off x="5499742" y="2136320"/>
              <a:ext cx="3529959" cy="2665287"/>
            </a:xfrm>
            <a:custGeom>
              <a:avLst/>
              <a:gdLst>
                <a:gd name="connsiteX0" fmla="*/ 4088035 w 4088550"/>
                <a:gd name="connsiteY0" fmla="*/ 1583103 h 3087049"/>
                <a:gd name="connsiteX1" fmla="*/ 2505361 w 4088550"/>
                <a:gd name="connsiteY1" fmla="*/ 3086529 h 3087049"/>
                <a:gd name="connsiteX2" fmla="*/ 2153031 w 4088550"/>
                <a:gd name="connsiteY2" fmla="*/ 3036808 h 3087049"/>
                <a:gd name="connsiteX3" fmla="*/ 1807655 w 4088550"/>
                <a:gd name="connsiteY3" fmla="*/ 2340341 h 3087049"/>
                <a:gd name="connsiteX4" fmla="*/ 2517172 w 4088550"/>
                <a:gd name="connsiteY4" fmla="*/ 2628853 h 3087049"/>
                <a:gd name="connsiteX5" fmla="*/ 3630263 w 4088550"/>
                <a:gd name="connsiteY5" fmla="*/ 1571387 h 3087049"/>
                <a:gd name="connsiteX6" fmla="*/ 2572893 w 4088550"/>
                <a:gd name="connsiteY6" fmla="*/ 458296 h 3087049"/>
                <a:gd name="connsiteX7" fmla="*/ 1849469 w 4088550"/>
                <a:gd name="connsiteY7" fmla="*/ 710041 h 3087049"/>
                <a:gd name="connsiteX8" fmla="*/ 1747933 w 4088550"/>
                <a:gd name="connsiteY8" fmla="*/ 806530 h 3087049"/>
                <a:gd name="connsiteX9" fmla="*/ 1051750 w 4088550"/>
                <a:gd name="connsiteY9" fmla="*/ 1151621 h 3087049"/>
                <a:gd name="connsiteX10" fmla="*/ 697325 w 4088550"/>
                <a:gd name="connsiteY10" fmla="*/ 1183243 h 3087049"/>
                <a:gd name="connsiteX11" fmla="*/ 344996 w 4088550"/>
                <a:gd name="connsiteY11" fmla="*/ 1133523 h 3087049"/>
                <a:gd name="connsiteX12" fmla="*/ 0 w 4088550"/>
                <a:gd name="connsiteY12" fmla="*/ 437341 h 3087049"/>
                <a:gd name="connsiteX13" fmla="*/ 709041 w 4088550"/>
                <a:gd name="connsiteY13" fmla="*/ 725472 h 3087049"/>
                <a:gd name="connsiteX14" fmla="*/ 1432370 w 4088550"/>
                <a:gd name="connsiteY14" fmla="*/ 473821 h 3087049"/>
                <a:gd name="connsiteX15" fmla="*/ 1533715 w 4088550"/>
                <a:gd name="connsiteY15" fmla="*/ 377524 h 3087049"/>
                <a:gd name="connsiteX16" fmla="*/ 2230183 w 4088550"/>
                <a:gd name="connsiteY16" fmla="*/ 32147 h 3087049"/>
                <a:gd name="connsiteX17" fmla="*/ 2584609 w 4088550"/>
                <a:gd name="connsiteY17" fmla="*/ 524 h 3087049"/>
                <a:gd name="connsiteX18" fmla="*/ 4088035 w 4088550"/>
                <a:gd name="connsiteY18" fmla="*/ 1583103 h 3087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88550" h="3087049">
                  <a:moveTo>
                    <a:pt x="4088035" y="1583103"/>
                  </a:moveTo>
                  <a:cubicBezTo>
                    <a:pt x="4066127" y="2435305"/>
                    <a:pt x="3357658" y="3108437"/>
                    <a:pt x="2505361" y="3086529"/>
                  </a:cubicBezTo>
                  <a:cubicBezTo>
                    <a:pt x="2383822" y="3083386"/>
                    <a:pt x="2265807" y="3066336"/>
                    <a:pt x="2153031" y="3036808"/>
                  </a:cubicBezTo>
                  <a:cubicBezTo>
                    <a:pt x="2098643" y="2774490"/>
                    <a:pt x="1977485" y="2535984"/>
                    <a:pt x="1807655" y="2340341"/>
                  </a:cubicBezTo>
                  <a:cubicBezTo>
                    <a:pt x="1994440" y="2513410"/>
                    <a:pt x="2242566" y="2621804"/>
                    <a:pt x="2517172" y="2628853"/>
                  </a:cubicBezTo>
                  <a:cubicBezTo>
                    <a:pt x="3116485" y="2644188"/>
                    <a:pt x="3614928" y="2170796"/>
                    <a:pt x="3630263" y="1571387"/>
                  </a:cubicBezTo>
                  <a:cubicBezTo>
                    <a:pt x="3645694" y="972074"/>
                    <a:pt x="3172206" y="473631"/>
                    <a:pt x="2572893" y="458296"/>
                  </a:cubicBezTo>
                  <a:cubicBezTo>
                    <a:pt x="2298287" y="451247"/>
                    <a:pt x="2044922" y="546783"/>
                    <a:pt x="1849469" y="710041"/>
                  </a:cubicBezTo>
                  <a:cubicBezTo>
                    <a:pt x="1813560" y="739950"/>
                    <a:pt x="1779651" y="772240"/>
                    <a:pt x="1747933" y="806530"/>
                  </a:cubicBezTo>
                  <a:cubicBezTo>
                    <a:pt x="1552384" y="976170"/>
                    <a:pt x="1313974" y="1097233"/>
                    <a:pt x="1051750" y="1151621"/>
                  </a:cubicBezTo>
                  <a:cubicBezTo>
                    <a:pt x="937546" y="1175338"/>
                    <a:pt x="818864" y="1186387"/>
                    <a:pt x="697325" y="1183243"/>
                  </a:cubicBezTo>
                  <a:cubicBezTo>
                    <a:pt x="575786" y="1180100"/>
                    <a:pt x="457771" y="1163050"/>
                    <a:pt x="344996" y="1133523"/>
                  </a:cubicBezTo>
                  <a:cubicBezTo>
                    <a:pt x="290608" y="871300"/>
                    <a:pt x="169545" y="632889"/>
                    <a:pt x="0" y="437341"/>
                  </a:cubicBezTo>
                  <a:cubicBezTo>
                    <a:pt x="186785" y="610220"/>
                    <a:pt x="434721" y="718519"/>
                    <a:pt x="709041" y="725472"/>
                  </a:cubicBezTo>
                  <a:cubicBezTo>
                    <a:pt x="983551" y="732521"/>
                    <a:pt x="1236916" y="636985"/>
                    <a:pt x="1432370" y="473821"/>
                  </a:cubicBezTo>
                  <a:cubicBezTo>
                    <a:pt x="1468183" y="443913"/>
                    <a:pt x="1502092" y="411718"/>
                    <a:pt x="1533715" y="377524"/>
                  </a:cubicBezTo>
                  <a:cubicBezTo>
                    <a:pt x="1729359" y="207693"/>
                    <a:pt x="1967865" y="86535"/>
                    <a:pt x="2230183" y="32147"/>
                  </a:cubicBezTo>
                  <a:cubicBezTo>
                    <a:pt x="2344293" y="8430"/>
                    <a:pt x="2462974" y="-2619"/>
                    <a:pt x="2584609" y="524"/>
                  </a:cubicBezTo>
                  <a:cubicBezTo>
                    <a:pt x="3436810" y="22432"/>
                    <a:pt x="4109847" y="730901"/>
                    <a:pt x="4088035" y="158310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82C4708-D54C-F4AF-D869-544571ECC5B2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225C7B3-3542-9534-A112-58E4FFBEDEAC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9FD48E3-4535-B71C-A4FD-C6FD1C7E16E5}"/>
                </a:ext>
              </a:extLst>
            </p:cNvPr>
            <p:cNvSpPr/>
            <p:nvPr/>
          </p:nvSpPr>
          <p:spPr>
            <a:xfrm>
              <a:off x="4803320" y="492993"/>
              <a:ext cx="2665287" cy="3529712"/>
            </a:xfrm>
            <a:custGeom>
              <a:avLst/>
              <a:gdLst>
                <a:gd name="connsiteX0" fmla="*/ 3086529 w 3087049"/>
                <a:gd name="connsiteY0" fmla="*/ 1583190 h 4088264"/>
                <a:gd name="connsiteX1" fmla="*/ 3036808 w 3087049"/>
                <a:gd name="connsiteY1" fmla="*/ 1935519 h 4088264"/>
                <a:gd name="connsiteX2" fmla="*/ 2340341 w 3087049"/>
                <a:gd name="connsiteY2" fmla="*/ 2280896 h 4088264"/>
                <a:gd name="connsiteX3" fmla="*/ 2628853 w 3087049"/>
                <a:gd name="connsiteY3" fmla="*/ 1571379 h 4088264"/>
                <a:gd name="connsiteX4" fmla="*/ 1571387 w 3087049"/>
                <a:gd name="connsiteY4" fmla="*/ 458287 h 4088264"/>
                <a:gd name="connsiteX5" fmla="*/ 458296 w 3087049"/>
                <a:gd name="connsiteY5" fmla="*/ 1515657 h 4088264"/>
                <a:gd name="connsiteX6" fmla="*/ 709946 w 3087049"/>
                <a:gd name="connsiteY6" fmla="*/ 2238986 h 4088264"/>
                <a:gd name="connsiteX7" fmla="*/ 806625 w 3087049"/>
                <a:gd name="connsiteY7" fmla="*/ 2340713 h 4088264"/>
                <a:gd name="connsiteX8" fmla="*/ 1151621 w 3087049"/>
                <a:gd name="connsiteY8" fmla="*/ 3036895 h 4088264"/>
                <a:gd name="connsiteX9" fmla="*/ 1183243 w 3087049"/>
                <a:gd name="connsiteY9" fmla="*/ 3391225 h 4088264"/>
                <a:gd name="connsiteX10" fmla="*/ 1133523 w 3087049"/>
                <a:gd name="connsiteY10" fmla="*/ 3743650 h 4088264"/>
                <a:gd name="connsiteX11" fmla="*/ 437626 w 3087049"/>
                <a:gd name="connsiteY11" fmla="*/ 4088265 h 4088264"/>
                <a:gd name="connsiteX12" fmla="*/ 725472 w 3087049"/>
                <a:gd name="connsiteY12" fmla="*/ 3379509 h 4088264"/>
                <a:gd name="connsiteX13" fmla="*/ 473821 w 3087049"/>
                <a:gd name="connsiteY13" fmla="*/ 2656181 h 4088264"/>
                <a:gd name="connsiteX14" fmla="*/ 377524 w 3087049"/>
                <a:gd name="connsiteY14" fmla="*/ 2554835 h 4088264"/>
                <a:gd name="connsiteX15" fmla="*/ 32147 w 3087049"/>
                <a:gd name="connsiteY15" fmla="*/ 1858367 h 4088264"/>
                <a:gd name="connsiteX16" fmla="*/ 524 w 3087049"/>
                <a:gd name="connsiteY16" fmla="*/ 1503942 h 4088264"/>
                <a:gd name="connsiteX17" fmla="*/ 1583103 w 3087049"/>
                <a:gd name="connsiteY17" fmla="*/ 516 h 4088264"/>
                <a:gd name="connsiteX18" fmla="*/ 3086529 w 3087049"/>
                <a:gd name="connsiteY18" fmla="*/ 1583190 h 408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7049" h="4088264">
                  <a:moveTo>
                    <a:pt x="3086529" y="1583190"/>
                  </a:moveTo>
                  <a:cubicBezTo>
                    <a:pt x="3083386" y="1704824"/>
                    <a:pt x="3066336" y="1822743"/>
                    <a:pt x="3036808" y="1935519"/>
                  </a:cubicBezTo>
                  <a:cubicBezTo>
                    <a:pt x="2774490" y="1989907"/>
                    <a:pt x="2535984" y="2111065"/>
                    <a:pt x="2340341" y="2280896"/>
                  </a:cubicBezTo>
                  <a:cubicBezTo>
                    <a:pt x="2513410" y="2094111"/>
                    <a:pt x="2621804" y="1845984"/>
                    <a:pt x="2628853" y="1571379"/>
                  </a:cubicBezTo>
                  <a:cubicBezTo>
                    <a:pt x="2644188" y="972066"/>
                    <a:pt x="2170796" y="473622"/>
                    <a:pt x="1571387" y="458287"/>
                  </a:cubicBezTo>
                  <a:cubicBezTo>
                    <a:pt x="972074" y="442857"/>
                    <a:pt x="473631" y="916344"/>
                    <a:pt x="458296" y="1515657"/>
                  </a:cubicBezTo>
                  <a:cubicBezTo>
                    <a:pt x="451247" y="1790168"/>
                    <a:pt x="546688" y="2043533"/>
                    <a:pt x="709946" y="2238986"/>
                  </a:cubicBezTo>
                  <a:cubicBezTo>
                    <a:pt x="739855" y="2274990"/>
                    <a:pt x="772240" y="2308995"/>
                    <a:pt x="806625" y="2340713"/>
                  </a:cubicBezTo>
                  <a:cubicBezTo>
                    <a:pt x="976170" y="2536261"/>
                    <a:pt x="1097233" y="2774672"/>
                    <a:pt x="1151621" y="3036895"/>
                  </a:cubicBezTo>
                  <a:cubicBezTo>
                    <a:pt x="1175338" y="3151005"/>
                    <a:pt x="1186387" y="3269686"/>
                    <a:pt x="1183243" y="3391225"/>
                  </a:cubicBezTo>
                  <a:cubicBezTo>
                    <a:pt x="1180100" y="3512859"/>
                    <a:pt x="1163050" y="3630874"/>
                    <a:pt x="1133523" y="3743650"/>
                  </a:cubicBezTo>
                  <a:cubicBezTo>
                    <a:pt x="871490" y="3797943"/>
                    <a:pt x="633175" y="3918910"/>
                    <a:pt x="437626" y="4088265"/>
                  </a:cubicBezTo>
                  <a:cubicBezTo>
                    <a:pt x="610315" y="3901575"/>
                    <a:pt x="718519" y="3653734"/>
                    <a:pt x="725472" y="3379509"/>
                  </a:cubicBezTo>
                  <a:cubicBezTo>
                    <a:pt x="732521" y="3104999"/>
                    <a:pt x="636985" y="2851634"/>
                    <a:pt x="473821" y="2656181"/>
                  </a:cubicBezTo>
                  <a:cubicBezTo>
                    <a:pt x="443913" y="2620367"/>
                    <a:pt x="411718" y="2586458"/>
                    <a:pt x="377524" y="2554835"/>
                  </a:cubicBezTo>
                  <a:cubicBezTo>
                    <a:pt x="207693" y="2359191"/>
                    <a:pt x="86535" y="2120685"/>
                    <a:pt x="32147" y="1858367"/>
                  </a:cubicBezTo>
                  <a:cubicBezTo>
                    <a:pt x="8430" y="1744162"/>
                    <a:pt x="-2619" y="1625576"/>
                    <a:pt x="524" y="1503942"/>
                  </a:cubicBezTo>
                  <a:cubicBezTo>
                    <a:pt x="22432" y="651740"/>
                    <a:pt x="730901" y="-21297"/>
                    <a:pt x="1583103" y="516"/>
                  </a:cubicBezTo>
                  <a:cubicBezTo>
                    <a:pt x="2435400" y="22423"/>
                    <a:pt x="3108437" y="730988"/>
                    <a:pt x="3086529" y="158319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2B6EBC3-1E6A-BADE-482C-76A62F77B800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E4AD79A-D174-740A-CEC9-475E3CCD47C9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8C19C77-ECF5-1431-154E-45CF76342B10}"/>
                </a:ext>
              </a:extLst>
            </p:cNvPr>
            <p:cNvSpPr/>
            <p:nvPr/>
          </p:nvSpPr>
          <p:spPr>
            <a:xfrm>
              <a:off x="4721087" y="2832660"/>
              <a:ext cx="2665286" cy="3530041"/>
            </a:xfrm>
            <a:custGeom>
              <a:avLst/>
              <a:gdLst>
                <a:gd name="connsiteX0" fmla="*/ 3086525 w 3087048"/>
                <a:gd name="connsiteY0" fmla="*/ 2584704 h 4088645"/>
                <a:gd name="connsiteX1" fmla="*/ 1503946 w 3087048"/>
                <a:gd name="connsiteY1" fmla="*/ 4088130 h 4088645"/>
                <a:gd name="connsiteX2" fmla="*/ 520 w 3087048"/>
                <a:gd name="connsiteY2" fmla="*/ 2505456 h 4088645"/>
                <a:gd name="connsiteX3" fmla="*/ 50240 w 3087048"/>
                <a:gd name="connsiteY3" fmla="*/ 2153126 h 4088645"/>
                <a:gd name="connsiteX4" fmla="*/ 746708 w 3087048"/>
                <a:gd name="connsiteY4" fmla="*/ 1807750 h 4088645"/>
                <a:gd name="connsiteX5" fmla="*/ 458196 w 3087048"/>
                <a:gd name="connsiteY5" fmla="*/ 2517267 h 4088645"/>
                <a:gd name="connsiteX6" fmla="*/ 1515662 w 3087048"/>
                <a:gd name="connsiteY6" fmla="*/ 3630358 h 4088645"/>
                <a:gd name="connsiteX7" fmla="*/ 2628849 w 3087048"/>
                <a:gd name="connsiteY7" fmla="*/ 2572988 h 4088645"/>
                <a:gd name="connsiteX8" fmla="*/ 2377579 w 3087048"/>
                <a:gd name="connsiteY8" fmla="*/ 1850136 h 4088645"/>
                <a:gd name="connsiteX9" fmla="*/ 2280519 w 3087048"/>
                <a:gd name="connsiteY9" fmla="*/ 1748028 h 4088645"/>
                <a:gd name="connsiteX10" fmla="*/ 1935524 w 3087048"/>
                <a:gd name="connsiteY10" fmla="*/ 1051846 h 4088645"/>
                <a:gd name="connsiteX11" fmla="*/ 1903901 w 3087048"/>
                <a:gd name="connsiteY11" fmla="*/ 697421 h 4088645"/>
                <a:gd name="connsiteX12" fmla="*/ 1953621 w 3087048"/>
                <a:gd name="connsiteY12" fmla="*/ 345091 h 4088645"/>
                <a:gd name="connsiteX13" fmla="*/ 2649803 w 3087048"/>
                <a:gd name="connsiteY13" fmla="*/ 0 h 4088645"/>
                <a:gd name="connsiteX14" fmla="*/ 2361577 w 3087048"/>
                <a:gd name="connsiteY14" fmla="*/ 709136 h 4088645"/>
                <a:gd name="connsiteX15" fmla="*/ 2613227 w 3087048"/>
                <a:gd name="connsiteY15" fmla="*/ 1432465 h 4088645"/>
                <a:gd name="connsiteX16" fmla="*/ 2709525 w 3087048"/>
                <a:gd name="connsiteY16" fmla="*/ 1533811 h 4088645"/>
                <a:gd name="connsiteX17" fmla="*/ 3054902 w 3087048"/>
                <a:gd name="connsiteY17" fmla="*/ 2230279 h 4088645"/>
                <a:gd name="connsiteX18" fmla="*/ 3086525 w 3087048"/>
                <a:gd name="connsiteY18" fmla="*/ 2584704 h 4088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7048" h="4088645">
                  <a:moveTo>
                    <a:pt x="3086525" y="2584704"/>
                  </a:moveTo>
                  <a:cubicBezTo>
                    <a:pt x="3064617" y="3436906"/>
                    <a:pt x="2356148" y="4109943"/>
                    <a:pt x="1503946" y="4088130"/>
                  </a:cubicBezTo>
                  <a:cubicBezTo>
                    <a:pt x="651744" y="4066223"/>
                    <a:pt x="-21388" y="3357753"/>
                    <a:pt x="520" y="2505456"/>
                  </a:cubicBezTo>
                  <a:cubicBezTo>
                    <a:pt x="3663" y="2383917"/>
                    <a:pt x="20713" y="2265902"/>
                    <a:pt x="50240" y="2153126"/>
                  </a:cubicBezTo>
                  <a:cubicBezTo>
                    <a:pt x="312559" y="2098739"/>
                    <a:pt x="551065" y="1977581"/>
                    <a:pt x="746708" y="1807750"/>
                  </a:cubicBezTo>
                  <a:cubicBezTo>
                    <a:pt x="573639" y="1994535"/>
                    <a:pt x="465245" y="2242661"/>
                    <a:pt x="458196" y="2517267"/>
                  </a:cubicBezTo>
                  <a:cubicBezTo>
                    <a:pt x="442861" y="3116580"/>
                    <a:pt x="916349" y="3615023"/>
                    <a:pt x="1515662" y="3630358"/>
                  </a:cubicBezTo>
                  <a:cubicBezTo>
                    <a:pt x="2115070" y="3645789"/>
                    <a:pt x="2613418" y="3172302"/>
                    <a:pt x="2628849" y="2572988"/>
                  </a:cubicBezTo>
                  <a:cubicBezTo>
                    <a:pt x="2635897" y="2298668"/>
                    <a:pt x="2540457" y="2045494"/>
                    <a:pt x="2377579" y="1850136"/>
                  </a:cubicBezTo>
                  <a:cubicBezTo>
                    <a:pt x="2347480" y="1814036"/>
                    <a:pt x="2315095" y="1779842"/>
                    <a:pt x="2280519" y="1748028"/>
                  </a:cubicBezTo>
                  <a:cubicBezTo>
                    <a:pt x="2110974" y="1552480"/>
                    <a:pt x="1989911" y="1314069"/>
                    <a:pt x="1935524" y="1051846"/>
                  </a:cubicBezTo>
                  <a:cubicBezTo>
                    <a:pt x="1911807" y="937736"/>
                    <a:pt x="1900757" y="819055"/>
                    <a:pt x="1903901" y="697421"/>
                  </a:cubicBezTo>
                  <a:cubicBezTo>
                    <a:pt x="1907044" y="575881"/>
                    <a:pt x="1924094" y="457867"/>
                    <a:pt x="1953621" y="345091"/>
                  </a:cubicBezTo>
                  <a:cubicBezTo>
                    <a:pt x="2215844" y="290703"/>
                    <a:pt x="2454255" y="169640"/>
                    <a:pt x="2649803" y="0"/>
                  </a:cubicBezTo>
                  <a:cubicBezTo>
                    <a:pt x="2476925" y="186785"/>
                    <a:pt x="2368626" y="434816"/>
                    <a:pt x="2361577" y="709136"/>
                  </a:cubicBezTo>
                  <a:cubicBezTo>
                    <a:pt x="2354528" y="983647"/>
                    <a:pt x="2450064" y="1237012"/>
                    <a:pt x="2613227" y="1432465"/>
                  </a:cubicBezTo>
                  <a:cubicBezTo>
                    <a:pt x="2643136" y="1468279"/>
                    <a:pt x="2675331" y="1502188"/>
                    <a:pt x="2709525" y="1533811"/>
                  </a:cubicBezTo>
                  <a:cubicBezTo>
                    <a:pt x="2879356" y="1729454"/>
                    <a:pt x="3000514" y="1967960"/>
                    <a:pt x="3054902" y="2230279"/>
                  </a:cubicBezTo>
                  <a:cubicBezTo>
                    <a:pt x="3078619" y="2344388"/>
                    <a:pt x="3089668" y="2463070"/>
                    <a:pt x="3086525" y="2584704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D535D238-6E25-D357-5853-8B1B7B7079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5889BE38-98FB-92CA-7282-2764B352EF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9EEE0DD0-84C7-77C5-4605-A406EEAFE6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C186BA5E-F2BC-8C26-5059-B5F4B8671F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386A4775-8D11-D7B7-0387-FD5085AA61CE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3FD440F-C429-E260-AC7E-B437C6C0A144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DF82668-474A-D15D-C450-DA16000CA562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A27DBAEE-24FA-BE8B-32D7-09A3F3E1D53B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BE01B8F-725A-0AD9-8AF7-B3D78F132D8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8F1F8FC-1F33-B92A-A347-748D7B52793F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1952E094-5B67-86C1-3884-FD28955B3BB4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3C1B286-B4EB-E5C3-C84E-7B4F46AC13F6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58E0F36-82D0-736D-7AEF-2FD3165ADA2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D958035D-B6DE-6BF5-4265-9AF1266FE1FE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9E07B2D-40C2-BD30-2C1D-95236FB3713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53F366F-D084-D9F3-2249-B91370DA292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3264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1107 -1.13889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7" y="-5694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4063 0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31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15556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777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64063 0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31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2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4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6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8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020D4B-14FD-42F9-0149-94FE2178D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8DE27C71-1812-148C-E13D-BAB6A5D06BB0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3" name="Group 22">
            <a:extLst>
              <a:ext uri="{FF2B5EF4-FFF2-40B4-BE49-F238E27FC236}">
                <a16:creationId xmlns:a16="http://schemas.microsoft.com/office/drawing/2014/main" id="{A1B5AA4C-E128-A00B-8699-738F769790E0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6BCB63C-4BBD-A6BF-3C83-B790EBBC9EE1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6300445-D20B-86D1-E3C1-FF0279C2132C}"/>
                </a:ext>
              </a:extLst>
            </p:cNvPr>
            <p:cNvSpPr/>
            <p:nvPr/>
          </p:nvSpPr>
          <p:spPr>
            <a:xfrm>
              <a:off x="4333982" y="4246434"/>
              <a:ext cx="2953948" cy="1919637"/>
            </a:xfrm>
            <a:custGeom>
              <a:avLst/>
              <a:gdLst>
                <a:gd name="connsiteX0" fmla="*/ 3697589 w 3697588"/>
                <a:gd name="connsiteY0" fmla="*/ 496935 h 2402894"/>
                <a:gd name="connsiteX1" fmla="*/ 2861267 w 3697588"/>
                <a:gd name="connsiteY1" fmla="*/ 440240 h 2402894"/>
                <a:gd name="connsiteX2" fmla="*/ 2390804 w 3697588"/>
                <a:gd name="connsiteY2" fmla="*/ 1133570 h 2402894"/>
                <a:gd name="connsiteX3" fmla="*/ 2390804 w 3697588"/>
                <a:gd name="connsiteY3" fmla="*/ 1133717 h 2402894"/>
                <a:gd name="connsiteX4" fmla="*/ 2391468 w 3697588"/>
                <a:gd name="connsiteY4" fmla="*/ 1269106 h 2402894"/>
                <a:gd name="connsiteX5" fmla="*/ 2391468 w 3697588"/>
                <a:gd name="connsiteY5" fmla="*/ 1269253 h 2402894"/>
                <a:gd name="connsiteX6" fmla="*/ 2276824 w 3697588"/>
                <a:gd name="connsiteY6" fmla="*/ 1720154 h 2402894"/>
                <a:gd name="connsiteX7" fmla="*/ 2216291 w 3697588"/>
                <a:gd name="connsiteY7" fmla="*/ 1831846 h 2402894"/>
                <a:gd name="connsiteX8" fmla="*/ 682726 w 3697588"/>
                <a:gd name="connsiteY8" fmla="*/ 2286585 h 2402894"/>
                <a:gd name="connsiteX9" fmla="*/ 67795 w 3697588"/>
                <a:gd name="connsiteY9" fmla="*/ 810011 h 2402894"/>
                <a:gd name="connsiteX10" fmla="*/ 192922 w 3697588"/>
                <a:gd name="connsiteY10" fmla="*/ 787643 h 2402894"/>
                <a:gd name="connsiteX11" fmla="*/ 617395 w 3697588"/>
                <a:gd name="connsiteY11" fmla="*/ 595708 h 2402894"/>
                <a:gd name="connsiteX12" fmla="*/ 436754 w 3697588"/>
                <a:gd name="connsiteY12" fmla="*/ 844928 h 2402894"/>
                <a:gd name="connsiteX13" fmla="*/ 835168 w 3697588"/>
                <a:gd name="connsiteY13" fmla="*/ 1966127 h 2402894"/>
                <a:gd name="connsiteX14" fmla="*/ 1956365 w 3697588"/>
                <a:gd name="connsiteY14" fmla="*/ 1567713 h 2402894"/>
                <a:gd name="connsiteX15" fmla="*/ 2035650 w 3697588"/>
                <a:gd name="connsiteY15" fmla="*/ 1270951 h 2402894"/>
                <a:gd name="connsiteX16" fmla="*/ 2035650 w 3697588"/>
                <a:gd name="connsiteY16" fmla="*/ 1270730 h 2402894"/>
                <a:gd name="connsiteX17" fmla="*/ 2034985 w 3697588"/>
                <a:gd name="connsiteY17" fmla="*/ 1134899 h 2402894"/>
                <a:gd name="connsiteX18" fmla="*/ 2034985 w 3697588"/>
                <a:gd name="connsiteY18" fmla="*/ 1134677 h 2402894"/>
                <a:gd name="connsiteX19" fmla="*/ 2210163 w 3697588"/>
                <a:gd name="connsiteY19" fmla="*/ 570756 h 2402894"/>
                <a:gd name="connsiteX20" fmla="*/ 2705726 w 3697588"/>
                <a:gd name="connsiteY20" fmla="*/ 121258 h 2402894"/>
                <a:gd name="connsiteX21" fmla="*/ 3365172 w 3697588"/>
                <a:gd name="connsiteY21" fmla="*/ 7794 h 2402894"/>
                <a:gd name="connsiteX22" fmla="*/ 3697589 w 3697588"/>
                <a:gd name="connsiteY22" fmla="*/ 496935 h 2402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97588" h="2402894">
                  <a:moveTo>
                    <a:pt x="3697589" y="496935"/>
                  </a:moveTo>
                  <a:cubicBezTo>
                    <a:pt x="3457005" y="336373"/>
                    <a:pt x="3140017" y="304335"/>
                    <a:pt x="2861267" y="440240"/>
                  </a:cubicBezTo>
                  <a:cubicBezTo>
                    <a:pt x="2582740" y="575997"/>
                    <a:pt x="2412729" y="845297"/>
                    <a:pt x="2390804" y="1133570"/>
                  </a:cubicBezTo>
                  <a:lnTo>
                    <a:pt x="2390804" y="1133717"/>
                  </a:lnTo>
                  <a:cubicBezTo>
                    <a:pt x="2387408" y="1178527"/>
                    <a:pt x="2387556" y="1223853"/>
                    <a:pt x="2391468" y="1269106"/>
                  </a:cubicBezTo>
                  <a:lnTo>
                    <a:pt x="2391468" y="1269253"/>
                  </a:lnTo>
                  <a:cubicBezTo>
                    <a:pt x="2383570" y="1421178"/>
                    <a:pt x="2346290" y="1574209"/>
                    <a:pt x="2276824" y="1720154"/>
                  </a:cubicBezTo>
                  <a:cubicBezTo>
                    <a:pt x="2258442" y="1758836"/>
                    <a:pt x="2238215" y="1796116"/>
                    <a:pt x="2216291" y="1831846"/>
                  </a:cubicBezTo>
                  <a:cubicBezTo>
                    <a:pt x="1900999" y="2347487"/>
                    <a:pt x="1240668" y="2552046"/>
                    <a:pt x="682726" y="2286585"/>
                  </a:cubicBezTo>
                  <a:cubicBezTo>
                    <a:pt x="124785" y="2021271"/>
                    <a:pt x="-133221" y="1379912"/>
                    <a:pt x="67795" y="810011"/>
                  </a:cubicBezTo>
                  <a:cubicBezTo>
                    <a:pt x="109430" y="804770"/>
                    <a:pt x="151213" y="797387"/>
                    <a:pt x="192922" y="787643"/>
                  </a:cubicBezTo>
                  <a:cubicBezTo>
                    <a:pt x="350604" y="750880"/>
                    <a:pt x="493522" y="684441"/>
                    <a:pt x="617395" y="595708"/>
                  </a:cubicBezTo>
                  <a:cubicBezTo>
                    <a:pt x="544311" y="664952"/>
                    <a:pt x="482597" y="748592"/>
                    <a:pt x="436754" y="844928"/>
                  </a:cubicBezTo>
                  <a:cubicBezTo>
                    <a:pt x="237141" y="1264529"/>
                    <a:pt x="415493" y="1766587"/>
                    <a:pt x="835168" y="1966127"/>
                  </a:cubicBezTo>
                  <a:cubicBezTo>
                    <a:pt x="1254768" y="2165739"/>
                    <a:pt x="1756826" y="1987387"/>
                    <a:pt x="1956365" y="1567713"/>
                  </a:cubicBezTo>
                  <a:cubicBezTo>
                    <a:pt x="2002135" y="1471598"/>
                    <a:pt x="2027972" y="1371127"/>
                    <a:pt x="2035650" y="1270951"/>
                  </a:cubicBezTo>
                  <a:lnTo>
                    <a:pt x="2035650" y="1270730"/>
                  </a:lnTo>
                  <a:cubicBezTo>
                    <a:pt x="2039193" y="1225256"/>
                    <a:pt x="2038898" y="1179856"/>
                    <a:pt x="2034985" y="1134899"/>
                  </a:cubicBezTo>
                  <a:lnTo>
                    <a:pt x="2034985" y="1134677"/>
                  </a:lnTo>
                  <a:cubicBezTo>
                    <a:pt x="2045542" y="934990"/>
                    <a:pt x="2106075" y="740767"/>
                    <a:pt x="2210163" y="570756"/>
                  </a:cubicBezTo>
                  <a:cubicBezTo>
                    <a:pt x="2325103" y="383102"/>
                    <a:pt x="2493194" y="224829"/>
                    <a:pt x="2705726" y="121258"/>
                  </a:cubicBezTo>
                  <a:cubicBezTo>
                    <a:pt x="2918257" y="17613"/>
                    <a:pt x="3146439" y="-17305"/>
                    <a:pt x="3365172" y="7794"/>
                  </a:cubicBezTo>
                  <a:cubicBezTo>
                    <a:pt x="3433235" y="195522"/>
                    <a:pt x="3547584" y="364204"/>
                    <a:pt x="3697589" y="49693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DDF900F-A51F-6D61-3C41-4381DC7005CE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FC956B3-42C7-9AAF-0FCB-6D68B19D97F4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CD9DBD3-4DFC-392B-9372-EC90F4717FAD}"/>
                </a:ext>
              </a:extLst>
            </p:cNvPr>
            <p:cNvSpPr/>
            <p:nvPr/>
          </p:nvSpPr>
          <p:spPr>
            <a:xfrm>
              <a:off x="3315058" y="3042558"/>
              <a:ext cx="2784591" cy="2110352"/>
            </a:xfrm>
            <a:custGeom>
              <a:avLst/>
              <a:gdLst>
                <a:gd name="connsiteX0" fmla="*/ 3485596 w 3485596"/>
                <a:gd name="connsiteY0" fmla="*/ 2077701 h 2641621"/>
                <a:gd name="connsiteX1" fmla="*/ 3310418 w 3485596"/>
                <a:gd name="connsiteY1" fmla="*/ 2641622 h 2641621"/>
                <a:gd name="connsiteX2" fmla="*/ 2833385 w 3485596"/>
                <a:gd name="connsiteY2" fmla="*/ 1953460 h 2641621"/>
                <a:gd name="connsiteX3" fmla="*/ 1998023 w 3485596"/>
                <a:gd name="connsiteY3" fmla="*/ 2017906 h 2641621"/>
                <a:gd name="connsiteX4" fmla="*/ 1997949 w 3485596"/>
                <a:gd name="connsiteY4" fmla="*/ 2017980 h 2641621"/>
                <a:gd name="connsiteX5" fmla="*/ 1892901 w 3485596"/>
                <a:gd name="connsiteY5" fmla="*/ 2102652 h 2641621"/>
                <a:gd name="connsiteX6" fmla="*/ 1892828 w 3485596"/>
                <a:gd name="connsiteY6" fmla="*/ 2102652 h 2641621"/>
                <a:gd name="connsiteX7" fmla="*/ 1468355 w 3485596"/>
                <a:gd name="connsiteY7" fmla="*/ 2294588 h 2641621"/>
                <a:gd name="connsiteX8" fmla="*/ 1343228 w 3485596"/>
                <a:gd name="connsiteY8" fmla="*/ 2316956 h 2641621"/>
                <a:gd name="connsiteX9" fmla="*/ 31571 w 3485596"/>
                <a:gd name="connsiteY9" fmla="*/ 1401424 h 2641621"/>
                <a:gd name="connsiteX10" fmla="*/ 802634 w 3485596"/>
                <a:gd name="connsiteY10" fmla="*/ 0 h 2641621"/>
                <a:gd name="connsiteX11" fmla="*/ 898085 w 3485596"/>
                <a:gd name="connsiteY11" fmla="*/ 83861 h 2641621"/>
                <a:gd name="connsiteX12" fmla="*/ 1313109 w 3485596"/>
                <a:gd name="connsiteY12" fmla="*/ 296097 h 2641621"/>
                <a:gd name="connsiteX13" fmla="*/ 1005348 w 3485596"/>
                <a:gd name="connsiteY13" fmla="*/ 310197 h 2641621"/>
                <a:gd name="connsiteX14" fmla="*/ 377128 w 3485596"/>
                <a:gd name="connsiteY14" fmla="*/ 1320737 h 2641621"/>
                <a:gd name="connsiteX15" fmla="*/ 1387668 w 3485596"/>
                <a:gd name="connsiteY15" fmla="*/ 1948956 h 2641621"/>
                <a:gd name="connsiteX16" fmla="*/ 1669518 w 3485596"/>
                <a:gd name="connsiteY16" fmla="*/ 1825675 h 2641621"/>
                <a:gd name="connsiteX17" fmla="*/ 1669666 w 3485596"/>
                <a:gd name="connsiteY17" fmla="*/ 1825601 h 2641621"/>
                <a:gd name="connsiteX18" fmla="*/ 1774787 w 3485596"/>
                <a:gd name="connsiteY18" fmla="*/ 1740928 h 2641621"/>
                <a:gd name="connsiteX19" fmla="*/ 1774861 w 3485596"/>
                <a:gd name="connsiteY19" fmla="*/ 1740854 h 2641621"/>
                <a:gd name="connsiteX20" fmla="*/ 2325347 w 3485596"/>
                <a:gd name="connsiteY20" fmla="*/ 1525886 h 2641621"/>
                <a:gd name="connsiteX21" fmla="*/ 2985826 w 3485596"/>
                <a:gd name="connsiteY21" fmla="*/ 1633001 h 2641621"/>
                <a:gd name="connsiteX22" fmla="*/ 3485596 w 3485596"/>
                <a:gd name="connsiteY22" fmla="*/ 2077701 h 264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485596" h="2641621">
                  <a:moveTo>
                    <a:pt x="3485596" y="2077701"/>
                  </a:moveTo>
                  <a:cubicBezTo>
                    <a:pt x="3381508" y="2247712"/>
                    <a:pt x="3320975" y="2441935"/>
                    <a:pt x="3310418" y="2641622"/>
                  </a:cubicBezTo>
                  <a:cubicBezTo>
                    <a:pt x="3285614" y="2353867"/>
                    <a:pt x="3113094" y="2086412"/>
                    <a:pt x="2833385" y="1953460"/>
                  </a:cubicBezTo>
                  <a:cubicBezTo>
                    <a:pt x="2553528" y="1820360"/>
                    <a:pt x="2237056" y="1855351"/>
                    <a:pt x="1998023" y="2017906"/>
                  </a:cubicBezTo>
                  <a:lnTo>
                    <a:pt x="1997949" y="2017980"/>
                  </a:lnTo>
                  <a:cubicBezTo>
                    <a:pt x="1960965" y="2043152"/>
                    <a:pt x="1925752" y="2071426"/>
                    <a:pt x="1892901" y="2102652"/>
                  </a:cubicBezTo>
                  <a:lnTo>
                    <a:pt x="1892828" y="2102652"/>
                  </a:lnTo>
                  <a:cubicBezTo>
                    <a:pt x="1768955" y="2191386"/>
                    <a:pt x="1626037" y="2257825"/>
                    <a:pt x="1468355" y="2294588"/>
                  </a:cubicBezTo>
                  <a:cubicBezTo>
                    <a:pt x="1426646" y="2304332"/>
                    <a:pt x="1384863" y="2311715"/>
                    <a:pt x="1343228" y="2316956"/>
                  </a:cubicBezTo>
                  <a:cubicBezTo>
                    <a:pt x="743503" y="2391737"/>
                    <a:pt x="171905" y="2003068"/>
                    <a:pt x="31571" y="1401424"/>
                  </a:cubicBezTo>
                  <a:cubicBezTo>
                    <a:pt x="-108837" y="799780"/>
                    <a:pt x="231700" y="198210"/>
                    <a:pt x="802634" y="0"/>
                  </a:cubicBezTo>
                  <a:cubicBezTo>
                    <a:pt x="832606" y="29307"/>
                    <a:pt x="864423" y="57285"/>
                    <a:pt x="898085" y="83861"/>
                  </a:cubicBezTo>
                  <a:cubicBezTo>
                    <a:pt x="1025206" y="184184"/>
                    <a:pt x="1166352" y="254684"/>
                    <a:pt x="1313109" y="296097"/>
                  </a:cubicBezTo>
                  <a:cubicBezTo>
                    <a:pt x="1213376" y="282071"/>
                    <a:pt x="1109362" y="285910"/>
                    <a:pt x="1005348" y="310197"/>
                  </a:cubicBezTo>
                  <a:cubicBezTo>
                    <a:pt x="552823" y="415762"/>
                    <a:pt x="271564" y="868213"/>
                    <a:pt x="377128" y="1320737"/>
                  </a:cubicBezTo>
                  <a:cubicBezTo>
                    <a:pt x="482693" y="1773262"/>
                    <a:pt x="935144" y="2054521"/>
                    <a:pt x="1387668" y="1948956"/>
                  </a:cubicBezTo>
                  <a:cubicBezTo>
                    <a:pt x="1491461" y="1924743"/>
                    <a:pt x="1586321" y="1882296"/>
                    <a:pt x="1669518" y="1825675"/>
                  </a:cubicBezTo>
                  <a:cubicBezTo>
                    <a:pt x="1669592" y="1825675"/>
                    <a:pt x="1669592" y="1825601"/>
                    <a:pt x="1669666" y="1825601"/>
                  </a:cubicBezTo>
                  <a:cubicBezTo>
                    <a:pt x="1707167" y="1800059"/>
                    <a:pt x="1742232" y="1771785"/>
                    <a:pt x="1774787" y="1740928"/>
                  </a:cubicBezTo>
                  <a:lnTo>
                    <a:pt x="1774861" y="1740854"/>
                  </a:lnTo>
                  <a:cubicBezTo>
                    <a:pt x="1937637" y="1624364"/>
                    <a:pt x="2127358" y="1550543"/>
                    <a:pt x="2325347" y="1525886"/>
                  </a:cubicBezTo>
                  <a:cubicBezTo>
                    <a:pt x="2543784" y="1498646"/>
                    <a:pt x="2772261" y="1531423"/>
                    <a:pt x="2985826" y="1633001"/>
                  </a:cubicBezTo>
                  <a:cubicBezTo>
                    <a:pt x="3199317" y="1734506"/>
                    <a:pt x="3368885" y="1891081"/>
                    <a:pt x="3485596" y="207770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0ACF63D-984F-5746-F730-5D9BCC5EB2B7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9D5F66A-E510-ABBB-D415-607E479D7D2D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ED063E0-3AC9-BF71-845F-C2E137A7CCCC}"/>
                </a:ext>
              </a:extLst>
            </p:cNvPr>
            <p:cNvSpPr/>
            <p:nvPr/>
          </p:nvSpPr>
          <p:spPr>
            <a:xfrm>
              <a:off x="3669065" y="1403764"/>
              <a:ext cx="1557758" cy="3029536"/>
            </a:xfrm>
            <a:custGeom>
              <a:avLst/>
              <a:gdLst>
                <a:gd name="connsiteX0" fmla="*/ 1882221 w 1949915"/>
                <a:gd name="connsiteY0" fmla="*/ 3577237 h 3792204"/>
                <a:gd name="connsiteX1" fmla="*/ 1331735 w 1949915"/>
                <a:gd name="connsiteY1" fmla="*/ 3792204 h 3792204"/>
                <a:gd name="connsiteX2" fmla="*/ 1572762 w 1949915"/>
                <a:gd name="connsiteY2" fmla="*/ 2989767 h 3792204"/>
                <a:gd name="connsiteX3" fmla="*/ 1001163 w 1949915"/>
                <a:gd name="connsiteY3" fmla="*/ 2376755 h 3792204"/>
                <a:gd name="connsiteX4" fmla="*/ 1001089 w 1949915"/>
                <a:gd name="connsiteY4" fmla="*/ 2376755 h 3792204"/>
                <a:gd name="connsiteX5" fmla="*/ 869983 w 1949915"/>
                <a:gd name="connsiteY5" fmla="*/ 2347447 h 3792204"/>
                <a:gd name="connsiteX6" fmla="*/ 454959 w 1949915"/>
                <a:gd name="connsiteY6" fmla="*/ 2135211 h 3792204"/>
                <a:gd name="connsiteX7" fmla="*/ 359508 w 1949915"/>
                <a:gd name="connsiteY7" fmla="*/ 2051350 h 3792204"/>
                <a:gd name="connsiteX8" fmla="*/ 257487 w 1949915"/>
                <a:gd name="connsiteY8" fmla="*/ 454964 h 3792204"/>
                <a:gd name="connsiteX9" fmla="*/ 1833941 w 1949915"/>
                <a:gd name="connsiteY9" fmla="*/ 184040 h 3792204"/>
                <a:gd name="connsiteX10" fmla="*/ 1827888 w 1949915"/>
                <a:gd name="connsiteY10" fmla="*/ 311013 h 3792204"/>
                <a:gd name="connsiteX11" fmla="*/ 1920460 w 1949915"/>
                <a:gd name="connsiteY11" fmla="*/ 767450 h 3792204"/>
                <a:gd name="connsiteX12" fmla="*/ 1717747 w 1949915"/>
                <a:gd name="connsiteY12" fmla="*/ 535946 h 3792204"/>
                <a:gd name="connsiteX13" fmla="*/ 535941 w 1949915"/>
                <a:gd name="connsiteY13" fmla="*/ 674878 h 3792204"/>
                <a:gd name="connsiteX14" fmla="*/ 674873 w 1949915"/>
                <a:gd name="connsiteY14" fmla="*/ 1856683 h 3792204"/>
                <a:gd name="connsiteX15" fmla="*/ 947126 w 1949915"/>
                <a:gd name="connsiteY15" fmla="*/ 2000192 h 3792204"/>
                <a:gd name="connsiteX16" fmla="*/ 1079118 w 1949915"/>
                <a:gd name="connsiteY16" fmla="*/ 2029647 h 3792204"/>
                <a:gd name="connsiteX17" fmla="*/ 1590257 w 1949915"/>
                <a:gd name="connsiteY17" fmla="*/ 2325966 h 3792204"/>
                <a:gd name="connsiteX18" fmla="*/ 1918393 w 1949915"/>
                <a:gd name="connsiteY18" fmla="*/ 2909154 h 3792204"/>
                <a:gd name="connsiteX19" fmla="*/ 1882221 w 1949915"/>
                <a:gd name="connsiteY19" fmla="*/ 3577237 h 3792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49915" h="3792204">
                  <a:moveTo>
                    <a:pt x="1882221" y="3577237"/>
                  </a:moveTo>
                  <a:cubicBezTo>
                    <a:pt x="1684232" y="3601893"/>
                    <a:pt x="1494511" y="3675715"/>
                    <a:pt x="1331735" y="3792204"/>
                  </a:cubicBezTo>
                  <a:cubicBezTo>
                    <a:pt x="1541535" y="3593404"/>
                    <a:pt x="1643187" y="3291622"/>
                    <a:pt x="1572762" y="2989767"/>
                  </a:cubicBezTo>
                  <a:cubicBezTo>
                    <a:pt x="1502336" y="2687838"/>
                    <a:pt x="1277476" y="2462166"/>
                    <a:pt x="1001163" y="2376755"/>
                  </a:cubicBezTo>
                  <a:lnTo>
                    <a:pt x="1001089" y="2376755"/>
                  </a:lnTo>
                  <a:cubicBezTo>
                    <a:pt x="958494" y="2363541"/>
                    <a:pt x="914718" y="2353649"/>
                    <a:pt x="869983" y="2347447"/>
                  </a:cubicBezTo>
                  <a:cubicBezTo>
                    <a:pt x="723226" y="2306034"/>
                    <a:pt x="582080" y="2235535"/>
                    <a:pt x="454959" y="2135211"/>
                  </a:cubicBezTo>
                  <a:cubicBezTo>
                    <a:pt x="421297" y="2108636"/>
                    <a:pt x="389480" y="2080657"/>
                    <a:pt x="359508" y="2051350"/>
                  </a:cubicBezTo>
                  <a:cubicBezTo>
                    <a:pt x="-72937" y="1629092"/>
                    <a:pt x="-125424" y="939823"/>
                    <a:pt x="257487" y="454964"/>
                  </a:cubicBezTo>
                  <a:cubicBezTo>
                    <a:pt x="640325" y="-29894"/>
                    <a:pt x="1322950" y="-138707"/>
                    <a:pt x="1833941" y="184040"/>
                  </a:cubicBezTo>
                  <a:cubicBezTo>
                    <a:pt x="1829734" y="225749"/>
                    <a:pt x="1827667" y="268123"/>
                    <a:pt x="1827888" y="311013"/>
                  </a:cubicBezTo>
                  <a:cubicBezTo>
                    <a:pt x="1828700" y="472829"/>
                    <a:pt x="1861550" y="626968"/>
                    <a:pt x="1920460" y="767450"/>
                  </a:cubicBezTo>
                  <a:cubicBezTo>
                    <a:pt x="1869228" y="680858"/>
                    <a:pt x="1801460" y="602016"/>
                    <a:pt x="1717747" y="535946"/>
                  </a:cubicBezTo>
                  <a:cubicBezTo>
                    <a:pt x="1353069" y="248043"/>
                    <a:pt x="823918" y="310201"/>
                    <a:pt x="535941" y="674878"/>
                  </a:cubicBezTo>
                  <a:cubicBezTo>
                    <a:pt x="248038" y="1039555"/>
                    <a:pt x="310196" y="1568706"/>
                    <a:pt x="674873" y="1856683"/>
                  </a:cubicBezTo>
                  <a:cubicBezTo>
                    <a:pt x="758586" y="1922827"/>
                    <a:pt x="850937" y="1970442"/>
                    <a:pt x="947126" y="2000192"/>
                  </a:cubicBezTo>
                  <a:cubicBezTo>
                    <a:pt x="990459" y="2013701"/>
                    <a:pt x="1034604" y="2023446"/>
                    <a:pt x="1079118" y="2029647"/>
                  </a:cubicBezTo>
                  <a:cubicBezTo>
                    <a:pt x="1271571" y="2084274"/>
                    <a:pt x="1447561" y="2186517"/>
                    <a:pt x="1590257" y="2325966"/>
                  </a:cubicBezTo>
                  <a:cubicBezTo>
                    <a:pt x="1747718" y="2479735"/>
                    <a:pt x="1864651" y="2678831"/>
                    <a:pt x="1918393" y="2909154"/>
                  </a:cubicBezTo>
                  <a:cubicBezTo>
                    <a:pt x="1972061" y="3139402"/>
                    <a:pt x="1955378" y="3369577"/>
                    <a:pt x="1882221" y="357723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09C71EB-1D1A-7679-9DA7-96F8493497C1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42A93A0-1E0A-E0A7-E3B2-95DAE734228A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8E57695-FE1F-7349-3F57-387629B7B39E}"/>
                </a:ext>
              </a:extLst>
            </p:cNvPr>
            <p:cNvSpPr/>
            <p:nvPr/>
          </p:nvSpPr>
          <p:spPr>
            <a:xfrm>
              <a:off x="4531157" y="691930"/>
              <a:ext cx="2503655" cy="2570014"/>
            </a:xfrm>
            <a:custGeom>
              <a:avLst/>
              <a:gdLst>
                <a:gd name="connsiteX0" fmla="*/ 3133936 w 3133936"/>
                <a:gd name="connsiteY0" fmla="*/ 1063632 h 3216999"/>
                <a:gd name="connsiteX1" fmla="*/ 3030956 w 3133936"/>
                <a:gd name="connsiteY1" fmla="*/ 1138043 h 3216999"/>
                <a:gd name="connsiteX2" fmla="*/ 2731684 w 3133936"/>
                <a:gd name="connsiteY2" fmla="*/ 1495117 h 3216999"/>
                <a:gd name="connsiteX3" fmla="*/ 2786385 w 3133936"/>
                <a:gd name="connsiteY3" fmla="*/ 1192228 h 3216999"/>
                <a:gd name="connsiteX4" fmla="*/ 1940910 w 3133936"/>
                <a:gd name="connsiteY4" fmla="*/ 354873 h 3216999"/>
                <a:gd name="connsiteX5" fmla="*/ 1103629 w 3133936"/>
                <a:gd name="connsiteY5" fmla="*/ 1200349 h 3216999"/>
                <a:gd name="connsiteX6" fmla="*/ 1161136 w 3133936"/>
                <a:gd name="connsiteY6" fmla="*/ 1502573 h 3216999"/>
                <a:gd name="connsiteX7" fmla="*/ 1220266 w 3133936"/>
                <a:gd name="connsiteY7" fmla="*/ 1623788 h 3216999"/>
                <a:gd name="connsiteX8" fmla="*/ 1307449 w 3133936"/>
                <a:gd name="connsiteY8" fmla="*/ 2208674 h 3216999"/>
                <a:gd name="connsiteX9" fmla="*/ 1056088 w 3133936"/>
                <a:gd name="connsiteY9" fmla="*/ 2828699 h 3216999"/>
                <a:gd name="connsiteX10" fmla="*/ 511139 w 3133936"/>
                <a:gd name="connsiteY10" fmla="*/ 3216999 h 3216999"/>
                <a:gd name="connsiteX11" fmla="*/ 0 w 3133936"/>
                <a:gd name="connsiteY11" fmla="*/ 2920681 h 3216999"/>
                <a:gd name="connsiteX12" fmla="*/ 777560 w 3133936"/>
                <a:gd name="connsiteY12" fmla="*/ 2608785 h 3216999"/>
                <a:gd name="connsiteX13" fmla="*/ 900768 w 3133936"/>
                <a:gd name="connsiteY13" fmla="*/ 1780363 h 3216999"/>
                <a:gd name="connsiteX14" fmla="*/ 900620 w 3133936"/>
                <a:gd name="connsiteY14" fmla="*/ 1779993 h 3216999"/>
                <a:gd name="connsiteX15" fmla="*/ 841342 w 3133936"/>
                <a:gd name="connsiteY15" fmla="*/ 1658484 h 3216999"/>
                <a:gd name="connsiteX16" fmla="*/ 748770 w 3133936"/>
                <a:gd name="connsiteY16" fmla="*/ 1202046 h 3216999"/>
                <a:gd name="connsiteX17" fmla="*/ 754823 w 3133936"/>
                <a:gd name="connsiteY17" fmla="*/ 1075074 h 3216999"/>
                <a:gd name="connsiteX18" fmla="*/ 1939212 w 3133936"/>
                <a:gd name="connsiteY18" fmla="*/ 14 h 3216999"/>
                <a:gd name="connsiteX19" fmla="*/ 3133936 w 3133936"/>
                <a:gd name="connsiteY19" fmla="*/ 1063632 h 3216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33936" h="3216999">
                  <a:moveTo>
                    <a:pt x="3133936" y="1063632"/>
                  </a:moveTo>
                  <a:cubicBezTo>
                    <a:pt x="3098723" y="1086368"/>
                    <a:pt x="3064323" y="1111172"/>
                    <a:pt x="3030956" y="1138043"/>
                  </a:cubicBezTo>
                  <a:cubicBezTo>
                    <a:pt x="2904869" y="1239548"/>
                    <a:pt x="2804841" y="1361427"/>
                    <a:pt x="2731684" y="1495117"/>
                  </a:cubicBezTo>
                  <a:cubicBezTo>
                    <a:pt x="2767487" y="1401069"/>
                    <a:pt x="2786902" y="1298900"/>
                    <a:pt x="2786385" y="1192228"/>
                  </a:cubicBezTo>
                  <a:cubicBezTo>
                    <a:pt x="2784171" y="727523"/>
                    <a:pt x="2405615" y="352658"/>
                    <a:pt x="1940910" y="354873"/>
                  </a:cubicBezTo>
                  <a:cubicBezTo>
                    <a:pt x="1476279" y="357088"/>
                    <a:pt x="1101340" y="735643"/>
                    <a:pt x="1103629" y="1200349"/>
                  </a:cubicBezTo>
                  <a:cubicBezTo>
                    <a:pt x="1104146" y="1306947"/>
                    <a:pt x="1124446" y="1408894"/>
                    <a:pt x="1161136" y="1502573"/>
                  </a:cubicBezTo>
                  <a:cubicBezTo>
                    <a:pt x="1177598" y="1544725"/>
                    <a:pt x="1197382" y="1585253"/>
                    <a:pt x="1220266" y="1623788"/>
                  </a:cubicBezTo>
                  <a:cubicBezTo>
                    <a:pt x="1297705" y="1808489"/>
                    <a:pt x="1327529" y="2010021"/>
                    <a:pt x="1307449" y="2208674"/>
                  </a:cubicBezTo>
                  <a:cubicBezTo>
                    <a:pt x="1285377" y="2427628"/>
                    <a:pt x="1202549" y="2643112"/>
                    <a:pt x="1056088" y="2828699"/>
                  </a:cubicBezTo>
                  <a:cubicBezTo>
                    <a:pt x="909479" y="3014286"/>
                    <a:pt x="719020" y="3144802"/>
                    <a:pt x="511139" y="3216999"/>
                  </a:cubicBezTo>
                  <a:cubicBezTo>
                    <a:pt x="368442" y="3077551"/>
                    <a:pt x="192452" y="2975308"/>
                    <a:pt x="0" y="2920681"/>
                  </a:cubicBezTo>
                  <a:cubicBezTo>
                    <a:pt x="286279" y="2960692"/>
                    <a:pt x="585551" y="2851953"/>
                    <a:pt x="777560" y="2608785"/>
                  </a:cubicBezTo>
                  <a:cubicBezTo>
                    <a:pt x="969569" y="2365692"/>
                    <a:pt x="1005889" y="2049441"/>
                    <a:pt x="900768" y="1780363"/>
                  </a:cubicBezTo>
                  <a:cubicBezTo>
                    <a:pt x="900694" y="1780215"/>
                    <a:pt x="900694" y="1780141"/>
                    <a:pt x="900620" y="1779993"/>
                  </a:cubicBezTo>
                  <a:cubicBezTo>
                    <a:pt x="884232" y="1738211"/>
                    <a:pt x="864521" y="1697535"/>
                    <a:pt x="841342" y="1658484"/>
                  </a:cubicBezTo>
                  <a:cubicBezTo>
                    <a:pt x="782432" y="1518002"/>
                    <a:pt x="749582" y="1363863"/>
                    <a:pt x="748770" y="1202046"/>
                  </a:cubicBezTo>
                  <a:cubicBezTo>
                    <a:pt x="748548" y="1159156"/>
                    <a:pt x="750615" y="1116783"/>
                    <a:pt x="754823" y="1075074"/>
                  </a:cubicBezTo>
                  <a:cubicBezTo>
                    <a:pt x="815283" y="473725"/>
                    <a:pt x="1321402" y="2967"/>
                    <a:pt x="1939212" y="14"/>
                  </a:cubicBezTo>
                  <a:cubicBezTo>
                    <a:pt x="2557023" y="-2939"/>
                    <a:pt x="3067719" y="462874"/>
                    <a:pt x="3133936" y="106363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FE0C16D-2BEF-64D0-0891-DCEE4131987C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6086A3D-F84B-2214-4AA1-E69F2A8F85AC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90DC45-0520-EF8D-07BA-C6EAA863B6B4}"/>
                </a:ext>
              </a:extLst>
            </p:cNvPr>
            <p:cNvSpPr/>
            <p:nvPr/>
          </p:nvSpPr>
          <p:spPr>
            <a:xfrm>
              <a:off x="5506009" y="1389665"/>
              <a:ext cx="3001700" cy="1632252"/>
            </a:xfrm>
            <a:custGeom>
              <a:avLst/>
              <a:gdLst>
                <a:gd name="connsiteX0" fmla="*/ 3405968 w 3757361"/>
                <a:gd name="connsiteY0" fmla="*/ 2043162 h 2043161"/>
                <a:gd name="connsiteX1" fmla="*/ 3283646 w 3757361"/>
                <a:gd name="connsiteY1" fmla="*/ 2009057 h 2043161"/>
                <a:gd name="connsiteX2" fmla="*/ 2818350 w 3757361"/>
                <a:gd name="connsiteY2" fmla="*/ 1997614 h 2043161"/>
                <a:gd name="connsiteX3" fmla="*/ 3088758 w 3757361"/>
                <a:gd name="connsiteY3" fmla="*/ 1851670 h 2043161"/>
                <a:gd name="connsiteX4" fmla="*/ 3216321 w 3757361"/>
                <a:gd name="connsiteY4" fmla="*/ 668535 h 2043161"/>
                <a:gd name="connsiteX5" fmla="*/ 2033261 w 3757361"/>
                <a:gd name="connsiteY5" fmla="*/ 541046 h 2043161"/>
                <a:gd name="connsiteX6" fmla="*/ 1832762 w 3757361"/>
                <a:gd name="connsiteY6" fmla="*/ 774617 h 2043161"/>
                <a:gd name="connsiteX7" fmla="*/ 1774812 w 3757361"/>
                <a:gd name="connsiteY7" fmla="*/ 896348 h 2043161"/>
                <a:gd name="connsiteX8" fmla="*/ 1371969 w 3757361"/>
                <a:gd name="connsiteY8" fmla="*/ 1329088 h 2043161"/>
                <a:gd name="connsiteX9" fmla="*/ 730462 w 3757361"/>
                <a:gd name="connsiteY9" fmla="*/ 1519178 h 2043161"/>
                <a:gd name="connsiteX10" fmla="*/ 87183 w 3757361"/>
                <a:gd name="connsiteY10" fmla="*/ 1335289 h 2043161"/>
                <a:gd name="connsiteX11" fmla="*/ 0 w 3757361"/>
                <a:gd name="connsiteY11" fmla="*/ 750403 h 2043161"/>
                <a:gd name="connsiteX12" fmla="*/ 728764 w 3757361"/>
                <a:gd name="connsiteY12" fmla="*/ 1164245 h 2043161"/>
                <a:gd name="connsiteX13" fmla="*/ 1453468 w 3757361"/>
                <a:gd name="connsiteY13" fmla="*/ 743612 h 2043161"/>
                <a:gd name="connsiteX14" fmla="*/ 1511418 w 3757361"/>
                <a:gd name="connsiteY14" fmla="*/ 621733 h 2043161"/>
                <a:gd name="connsiteX15" fmla="*/ 1810689 w 3757361"/>
                <a:gd name="connsiteY15" fmla="*/ 264659 h 2043161"/>
                <a:gd name="connsiteX16" fmla="*/ 1913670 w 3757361"/>
                <a:gd name="connsiteY16" fmla="*/ 190247 h 2043161"/>
                <a:gd name="connsiteX17" fmla="*/ 3492708 w 3757361"/>
                <a:gd name="connsiteY17" fmla="*/ 445964 h 2043161"/>
                <a:gd name="connsiteX18" fmla="*/ 3405968 w 3757361"/>
                <a:gd name="connsiteY18" fmla="*/ 2043162 h 2043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757361" h="2043161">
                  <a:moveTo>
                    <a:pt x="3405968" y="2043162"/>
                  </a:moveTo>
                  <a:cubicBezTo>
                    <a:pt x="3366252" y="2029800"/>
                    <a:pt x="3325429" y="2018358"/>
                    <a:pt x="3283646" y="2009057"/>
                  </a:cubicBezTo>
                  <a:cubicBezTo>
                    <a:pt x="3125816" y="1973844"/>
                    <a:pt x="2968281" y="1971555"/>
                    <a:pt x="2818350" y="1997614"/>
                  </a:cubicBezTo>
                  <a:cubicBezTo>
                    <a:pt x="2914097" y="1966978"/>
                    <a:pt x="3005857" y="1918478"/>
                    <a:pt x="3088758" y="1851670"/>
                  </a:cubicBezTo>
                  <a:cubicBezTo>
                    <a:pt x="3450704" y="1560149"/>
                    <a:pt x="3507768" y="1030481"/>
                    <a:pt x="3216321" y="668535"/>
                  </a:cubicBezTo>
                  <a:cubicBezTo>
                    <a:pt x="2924874" y="306663"/>
                    <a:pt x="2395133" y="249599"/>
                    <a:pt x="2033261" y="541046"/>
                  </a:cubicBezTo>
                  <a:cubicBezTo>
                    <a:pt x="1950138" y="608002"/>
                    <a:pt x="1883108" y="687434"/>
                    <a:pt x="1832762" y="774617"/>
                  </a:cubicBezTo>
                  <a:cubicBezTo>
                    <a:pt x="1810025" y="813742"/>
                    <a:pt x="1790684" y="854491"/>
                    <a:pt x="1774812" y="896348"/>
                  </a:cubicBezTo>
                  <a:cubicBezTo>
                    <a:pt x="1678697" y="1071969"/>
                    <a:pt x="1539765" y="1220940"/>
                    <a:pt x="1371969" y="1329088"/>
                  </a:cubicBezTo>
                  <a:cubicBezTo>
                    <a:pt x="1186973" y="1448384"/>
                    <a:pt x="966912" y="1517997"/>
                    <a:pt x="730462" y="1519178"/>
                  </a:cubicBezTo>
                  <a:cubicBezTo>
                    <a:pt x="494012" y="1520286"/>
                    <a:pt x="273287" y="1452813"/>
                    <a:pt x="87183" y="1335289"/>
                  </a:cubicBezTo>
                  <a:cubicBezTo>
                    <a:pt x="107262" y="1136636"/>
                    <a:pt x="77439" y="935104"/>
                    <a:pt x="0" y="750403"/>
                  </a:cubicBezTo>
                  <a:cubicBezTo>
                    <a:pt x="147052" y="999329"/>
                    <a:pt x="418715" y="1165796"/>
                    <a:pt x="728764" y="1164245"/>
                  </a:cubicBezTo>
                  <a:cubicBezTo>
                    <a:pt x="1038666" y="1162769"/>
                    <a:pt x="1308704" y="993866"/>
                    <a:pt x="1453468" y="743612"/>
                  </a:cubicBezTo>
                  <a:cubicBezTo>
                    <a:pt x="1475910" y="704855"/>
                    <a:pt x="1495325" y="664106"/>
                    <a:pt x="1511418" y="621733"/>
                  </a:cubicBezTo>
                  <a:cubicBezTo>
                    <a:pt x="1584575" y="488042"/>
                    <a:pt x="1684602" y="366163"/>
                    <a:pt x="1810689" y="264659"/>
                  </a:cubicBezTo>
                  <a:cubicBezTo>
                    <a:pt x="1844057" y="237788"/>
                    <a:pt x="1878457" y="212984"/>
                    <a:pt x="1913670" y="190247"/>
                  </a:cubicBezTo>
                  <a:cubicBezTo>
                    <a:pt x="2421487" y="-137446"/>
                    <a:pt x="3105146" y="-35203"/>
                    <a:pt x="3492708" y="445964"/>
                  </a:cubicBezTo>
                  <a:cubicBezTo>
                    <a:pt x="3880270" y="927205"/>
                    <a:pt x="3834427" y="1616844"/>
                    <a:pt x="3405968" y="204316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2580B40-3588-7A55-CE08-987DB6AEF5DF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6BF2466-2368-2EF5-BC13-6DB9A2DC8E46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F377039-3FBD-D93D-2881-B4E39427FAAB}"/>
                </a:ext>
              </a:extLst>
            </p:cNvPr>
            <p:cNvSpPr/>
            <p:nvPr/>
          </p:nvSpPr>
          <p:spPr>
            <a:xfrm>
              <a:off x="6602055" y="2105744"/>
              <a:ext cx="2274889" cy="2777498"/>
            </a:xfrm>
            <a:custGeom>
              <a:avLst/>
              <a:gdLst>
                <a:gd name="connsiteX0" fmla="*/ 2818572 w 2847580"/>
                <a:gd name="connsiteY0" fmla="*/ 2540782 h 3476716"/>
                <a:gd name="connsiteX1" fmla="*/ 1515773 w 2847580"/>
                <a:gd name="connsiteY1" fmla="*/ 3468864 h 3476716"/>
                <a:gd name="connsiteX2" fmla="*/ 1466165 w 2847580"/>
                <a:gd name="connsiteY2" fmla="*/ 3351931 h 3476716"/>
                <a:gd name="connsiteX3" fmla="*/ 1185201 w 2847580"/>
                <a:gd name="connsiteY3" fmla="*/ 2981200 h 3476716"/>
                <a:gd name="connsiteX4" fmla="*/ 1467789 w 2847580"/>
                <a:gd name="connsiteY4" fmla="*/ 3101455 h 3476716"/>
                <a:gd name="connsiteX5" fmla="*/ 2472276 w 2847580"/>
                <a:gd name="connsiteY5" fmla="*/ 2463491 h 3476716"/>
                <a:gd name="connsiteX6" fmla="*/ 1834312 w 2847580"/>
                <a:gd name="connsiteY6" fmla="*/ 1459005 h 3476716"/>
                <a:gd name="connsiteX7" fmla="*/ 1526920 w 2847580"/>
                <a:gd name="connsiteY7" fmla="*/ 1447784 h 3476716"/>
                <a:gd name="connsiteX8" fmla="*/ 1526773 w 2847580"/>
                <a:gd name="connsiteY8" fmla="*/ 1447784 h 3476716"/>
                <a:gd name="connsiteX9" fmla="*/ 1395666 w 2847580"/>
                <a:gd name="connsiteY9" fmla="*/ 1478420 h 3476716"/>
                <a:gd name="connsiteX10" fmla="*/ 1395518 w 2847580"/>
                <a:gd name="connsiteY10" fmla="*/ 1478420 h 3476716"/>
                <a:gd name="connsiteX11" fmla="*/ 805981 w 2847580"/>
                <a:gd name="connsiteY11" fmla="*/ 1433462 h 3476716"/>
                <a:gd name="connsiteX12" fmla="*/ 257341 w 2847580"/>
                <a:gd name="connsiteY12" fmla="*/ 1050330 h 3476716"/>
                <a:gd name="connsiteX13" fmla="*/ 0 w 2847580"/>
                <a:gd name="connsiteY13" fmla="*/ 432741 h 3476716"/>
                <a:gd name="connsiteX14" fmla="*/ 402843 w 2847580"/>
                <a:gd name="connsiteY14" fmla="*/ 0 h 3476716"/>
                <a:gd name="connsiteX15" fmla="*/ 533728 w 2847580"/>
                <a:gd name="connsiteY15" fmla="*/ 827758 h 3476716"/>
                <a:gd name="connsiteX16" fmla="*/ 1314315 w 2847580"/>
                <a:gd name="connsiteY16" fmla="*/ 1132124 h 3476716"/>
                <a:gd name="connsiteX17" fmla="*/ 1446381 w 2847580"/>
                <a:gd name="connsiteY17" fmla="*/ 1101266 h 3476716"/>
                <a:gd name="connsiteX18" fmla="*/ 1911677 w 2847580"/>
                <a:gd name="connsiteY18" fmla="*/ 1112709 h 3476716"/>
                <a:gd name="connsiteX19" fmla="*/ 2033999 w 2847580"/>
                <a:gd name="connsiteY19" fmla="*/ 1146814 h 3476716"/>
                <a:gd name="connsiteX20" fmla="*/ 2818572 w 2847580"/>
                <a:gd name="connsiteY20" fmla="*/ 2540782 h 3476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47580" h="3476716">
                  <a:moveTo>
                    <a:pt x="2818572" y="2540782"/>
                  </a:moveTo>
                  <a:cubicBezTo>
                    <a:pt x="2683996" y="3143828"/>
                    <a:pt x="2116162" y="3538034"/>
                    <a:pt x="1515773" y="3468864"/>
                  </a:cubicBezTo>
                  <a:cubicBezTo>
                    <a:pt x="1501452" y="3429443"/>
                    <a:pt x="1484916" y="3390466"/>
                    <a:pt x="1466165" y="3351931"/>
                  </a:cubicBezTo>
                  <a:cubicBezTo>
                    <a:pt x="1395371" y="3206650"/>
                    <a:pt x="1299107" y="3082188"/>
                    <a:pt x="1185201" y="2981200"/>
                  </a:cubicBezTo>
                  <a:cubicBezTo>
                    <a:pt x="1268841" y="3036787"/>
                    <a:pt x="1363923" y="3078275"/>
                    <a:pt x="1467789" y="3101455"/>
                  </a:cubicBezTo>
                  <a:cubicBezTo>
                    <a:pt x="1921274" y="3202664"/>
                    <a:pt x="2371067" y="2917049"/>
                    <a:pt x="2472276" y="2463491"/>
                  </a:cubicBezTo>
                  <a:cubicBezTo>
                    <a:pt x="2573485" y="2010007"/>
                    <a:pt x="2287870" y="1560287"/>
                    <a:pt x="1834312" y="1459005"/>
                  </a:cubicBezTo>
                  <a:cubicBezTo>
                    <a:pt x="1730298" y="1435751"/>
                    <a:pt x="1626431" y="1432946"/>
                    <a:pt x="1526920" y="1447784"/>
                  </a:cubicBezTo>
                  <a:lnTo>
                    <a:pt x="1526773" y="1447784"/>
                  </a:lnTo>
                  <a:cubicBezTo>
                    <a:pt x="1482111" y="1454501"/>
                    <a:pt x="1438261" y="1464763"/>
                    <a:pt x="1395666" y="1478420"/>
                  </a:cubicBezTo>
                  <a:lnTo>
                    <a:pt x="1395518" y="1478420"/>
                  </a:lnTo>
                  <a:cubicBezTo>
                    <a:pt x="1198268" y="1512894"/>
                    <a:pt x="995111" y="1497170"/>
                    <a:pt x="805981" y="1433462"/>
                  </a:cubicBezTo>
                  <a:cubicBezTo>
                    <a:pt x="597362" y="1363111"/>
                    <a:pt x="405722" y="1234514"/>
                    <a:pt x="257341" y="1050330"/>
                  </a:cubicBezTo>
                  <a:cubicBezTo>
                    <a:pt x="109034" y="866219"/>
                    <a:pt x="24214" y="651473"/>
                    <a:pt x="0" y="432741"/>
                  </a:cubicBezTo>
                  <a:cubicBezTo>
                    <a:pt x="167796" y="324592"/>
                    <a:pt x="306727" y="175621"/>
                    <a:pt x="402843" y="0"/>
                  </a:cubicBezTo>
                  <a:cubicBezTo>
                    <a:pt x="299936" y="270186"/>
                    <a:pt x="339283" y="586363"/>
                    <a:pt x="533728" y="827758"/>
                  </a:cubicBezTo>
                  <a:cubicBezTo>
                    <a:pt x="728100" y="1069080"/>
                    <a:pt x="1028479" y="1174866"/>
                    <a:pt x="1314315" y="1132124"/>
                  </a:cubicBezTo>
                  <a:cubicBezTo>
                    <a:pt x="1358903" y="1125480"/>
                    <a:pt x="1403048" y="1115219"/>
                    <a:pt x="1446381" y="1101266"/>
                  </a:cubicBezTo>
                  <a:cubicBezTo>
                    <a:pt x="1596312" y="1075207"/>
                    <a:pt x="1753847" y="1077496"/>
                    <a:pt x="1911677" y="1112709"/>
                  </a:cubicBezTo>
                  <a:cubicBezTo>
                    <a:pt x="1953460" y="1122010"/>
                    <a:pt x="1994283" y="1133453"/>
                    <a:pt x="2033999" y="1146814"/>
                  </a:cubicBezTo>
                  <a:cubicBezTo>
                    <a:pt x="2606852" y="1339562"/>
                    <a:pt x="2953222" y="1937736"/>
                    <a:pt x="2818572" y="254078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9719B97-E0DA-E52A-9372-CA153D1EA7E9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C89A4A72-705D-D562-1D31-3C885AC271F0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C85D6F0-1F1C-2C12-583F-5DC7E5C40078}"/>
                </a:ext>
              </a:extLst>
            </p:cNvPr>
            <p:cNvSpPr/>
            <p:nvPr/>
          </p:nvSpPr>
          <p:spPr>
            <a:xfrm>
              <a:off x="6104544" y="3250916"/>
              <a:ext cx="1765711" cy="2907321"/>
            </a:xfrm>
            <a:custGeom>
              <a:avLst/>
              <a:gdLst>
                <a:gd name="connsiteX0" fmla="*/ 1537920 w 2210219"/>
                <a:gd name="connsiteY0" fmla="*/ 3517955 h 3639222"/>
                <a:gd name="connsiteX1" fmla="*/ 0 w 2210219"/>
                <a:gd name="connsiteY1" fmla="*/ 3077980 h 3639222"/>
                <a:gd name="connsiteX2" fmla="*/ 60533 w 2210219"/>
                <a:gd name="connsiteY2" fmla="*/ 2966288 h 3639222"/>
                <a:gd name="connsiteX3" fmla="*/ 175178 w 2210219"/>
                <a:gd name="connsiteY3" fmla="*/ 2515387 h 3639222"/>
                <a:gd name="connsiteX4" fmla="*/ 257341 w 2210219"/>
                <a:gd name="connsiteY4" fmla="*/ 2811411 h 3639222"/>
                <a:gd name="connsiteX5" fmla="*/ 1382378 w 2210219"/>
                <a:gd name="connsiteY5" fmla="*/ 3198973 h 3639222"/>
                <a:gd name="connsiteX6" fmla="*/ 1770014 w 2210219"/>
                <a:gd name="connsiteY6" fmla="*/ 2073936 h 3639222"/>
                <a:gd name="connsiteX7" fmla="*/ 1587158 w 2210219"/>
                <a:gd name="connsiteY7" fmla="*/ 1826635 h 3639222"/>
                <a:gd name="connsiteX8" fmla="*/ 1587084 w 2210219"/>
                <a:gd name="connsiteY8" fmla="*/ 1826635 h 3639222"/>
                <a:gd name="connsiteX9" fmla="*/ 1481446 w 2210219"/>
                <a:gd name="connsiteY9" fmla="*/ 1743143 h 3639222"/>
                <a:gd name="connsiteX10" fmla="*/ 1481298 w 2210219"/>
                <a:gd name="connsiteY10" fmla="*/ 1743069 h 3639222"/>
                <a:gd name="connsiteX11" fmla="*/ 1148881 w 2210219"/>
                <a:gd name="connsiteY11" fmla="*/ 1253929 h 3639222"/>
                <a:gd name="connsiteX12" fmla="*/ 1106286 w 2210219"/>
                <a:gd name="connsiteY12" fmla="*/ 586215 h 3639222"/>
                <a:gd name="connsiteX13" fmla="*/ 1428738 w 2210219"/>
                <a:gd name="connsiteY13" fmla="*/ 0 h 3639222"/>
                <a:gd name="connsiteX14" fmla="*/ 2018275 w 2210219"/>
                <a:gd name="connsiteY14" fmla="*/ 44957 h 3639222"/>
                <a:gd name="connsiteX15" fmla="*/ 1452582 w 2210219"/>
                <a:gd name="connsiteY15" fmla="*/ 663506 h 3639222"/>
                <a:gd name="connsiteX16" fmla="*/ 1701581 w 2210219"/>
                <a:gd name="connsiteY16" fmla="*/ 1463803 h 3639222"/>
                <a:gd name="connsiteX17" fmla="*/ 1701876 w 2210219"/>
                <a:gd name="connsiteY17" fmla="*/ 1464024 h 3639222"/>
                <a:gd name="connsiteX18" fmla="*/ 1807884 w 2210219"/>
                <a:gd name="connsiteY18" fmla="*/ 1547664 h 3639222"/>
                <a:gd name="connsiteX19" fmla="*/ 1807958 w 2210219"/>
                <a:gd name="connsiteY19" fmla="*/ 1547738 h 3639222"/>
                <a:gd name="connsiteX20" fmla="*/ 2088922 w 2210219"/>
                <a:gd name="connsiteY20" fmla="*/ 1918468 h 3639222"/>
                <a:gd name="connsiteX21" fmla="*/ 2138530 w 2210219"/>
                <a:gd name="connsiteY21" fmla="*/ 2035402 h 3639222"/>
                <a:gd name="connsiteX22" fmla="*/ 1537920 w 2210219"/>
                <a:gd name="connsiteY22" fmla="*/ 3517955 h 3639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10219" h="3639222">
                  <a:moveTo>
                    <a:pt x="1537920" y="3517955"/>
                  </a:moveTo>
                  <a:cubicBezTo>
                    <a:pt x="982562" y="3788732"/>
                    <a:pt x="320311" y="3590521"/>
                    <a:pt x="0" y="3077980"/>
                  </a:cubicBezTo>
                  <a:cubicBezTo>
                    <a:pt x="21925" y="3042250"/>
                    <a:pt x="42152" y="3004970"/>
                    <a:pt x="60533" y="2966288"/>
                  </a:cubicBezTo>
                  <a:cubicBezTo>
                    <a:pt x="129999" y="2820343"/>
                    <a:pt x="167279" y="2667312"/>
                    <a:pt x="175178" y="2515387"/>
                  </a:cubicBezTo>
                  <a:cubicBezTo>
                    <a:pt x="183815" y="2615489"/>
                    <a:pt x="210686" y="2715665"/>
                    <a:pt x="257341" y="2811411"/>
                  </a:cubicBezTo>
                  <a:cubicBezTo>
                    <a:pt x="461014" y="3229092"/>
                    <a:pt x="964697" y="3402572"/>
                    <a:pt x="1382378" y="3198973"/>
                  </a:cubicBezTo>
                  <a:cubicBezTo>
                    <a:pt x="1800059" y="2995374"/>
                    <a:pt x="1973613" y="2491617"/>
                    <a:pt x="1770014" y="2073936"/>
                  </a:cubicBezTo>
                  <a:cubicBezTo>
                    <a:pt x="1723285" y="1978116"/>
                    <a:pt x="1660832" y="1895215"/>
                    <a:pt x="1587158" y="1826635"/>
                  </a:cubicBezTo>
                  <a:lnTo>
                    <a:pt x="1587084" y="1826635"/>
                  </a:lnTo>
                  <a:cubicBezTo>
                    <a:pt x="1554013" y="1795851"/>
                    <a:pt x="1518578" y="1767873"/>
                    <a:pt x="1481446" y="1743143"/>
                  </a:cubicBezTo>
                  <a:cubicBezTo>
                    <a:pt x="1481372" y="1743143"/>
                    <a:pt x="1481372" y="1743069"/>
                    <a:pt x="1481298" y="1743069"/>
                  </a:cubicBezTo>
                  <a:cubicBezTo>
                    <a:pt x="1331293" y="1610338"/>
                    <a:pt x="1216944" y="1441657"/>
                    <a:pt x="1148881" y="1253929"/>
                  </a:cubicBezTo>
                  <a:cubicBezTo>
                    <a:pt x="1073731" y="1047008"/>
                    <a:pt x="1054759" y="816980"/>
                    <a:pt x="1106286" y="586215"/>
                  </a:cubicBezTo>
                  <a:cubicBezTo>
                    <a:pt x="1157813" y="355376"/>
                    <a:pt x="1272753" y="155173"/>
                    <a:pt x="1428738" y="0"/>
                  </a:cubicBezTo>
                  <a:cubicBezTo>
                    <a:pt x="1617868" y="63708"/>
                    <a:pt x="1821024" y="79432"/>
                    <a:pt x="2018275" y="44957"/>
                  </a:cubicBezTo>
                  <a:cubicBezTo>
                    <a:pt x="1742774" y="133100"/>
                    <a:pt x="1520128" y="360839"/>
                    <a:pt x="1452582" y="663506"/>
                  </a:cubicBezTo>
                  <a:cubicBezTo>
                    <a:pt x="1385036" y="966026"/>
                    <a:pt x="1489714" y="1266921"/>
                    <a:pt x="1701581" y="1463803"/>
                  </a:cubicBezTo>
                  <a:cubicBezTo>
                    <a:pt x="1701655" y="1463877"/>
                    <a:pt x="1701803" y="1463951"/>
                    <a:pt x="1701876" y="1464024"/>
                  </a:cubicBezTo>
                  <a:cubicBezTo>
                    <a:pt x="1734727" y="1494587"/>
                    <a:pt x="1770161" y="1522565"/>
                    <a:pt x="1807884" y="1547664"/>
                  </a:cubicBezTo>
                  <a:lnTo>
                    <a:pt x="1807958" y="1547738"/>
                  </a:lnTo>
                  <a:cubicBezTo>
                    <a:pt x="1921864" y="1648725"/>
                    <a:pt x="2018127" y="1773188"/>
                    <a:pt x="2088922" y="1918468"/>
                  </a:cubicBezTo>
                  <a:cubicBezTo>
                    <a:pt x="2107673" y="1957003"/>
                    <a:pt x="2124208" y="1995981"/>
                    <a:pt x="2138530" y="2035402"/>
                  </a:cubicBezTo>
                  <a:cubicBezTo>
                    <a:pt x="2345082" y="2603383"/>
                    <a:pt x="2093277" y="3247178"/>
                    <a:pt x="1537920" y="351795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D3ED19D-8DFC-FE7F-918E-2E674D29E9ED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78CA1149-8B46-CB01-DDC4-6FE95340C7EA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D67989D-9D2C-FC54-CCD2-95803D13068E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B2CD656-B9A7-6785-49EA-F975E7597B7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A21DF31F-5422-CF9A-9A7B-127FA9E542F6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5C72C94-753E-0548-24A8-FB4C15FC88F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9AD6D7D-3342-D260-CC99-F75F9E4F5B0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F74180ED-6527-F7F9-3ADE-DC1BD9703D42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D458CFD-F983-A830-B339-4DAED1C77425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1D1782A-EBED-F8E4-729E-64496F0BB45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965B59CE-C452-7326-3A38-F5755C2D5D4B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D2AD74B-A7A2-0A62-0A40-403A6F4590B5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4D5FEF3-13E3-F5E7-1F94-3610A22D2DA5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7E515274-A118-CAEA-C1F0-1531A899C234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F13E4D8-52BF-45FA-1565-F228DE65F37F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8A58B98-E1A2-4B2D-2815-0728A437F99F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DB72E51B-7F9B-6425-3D9F-2FD7586FFFE0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3D434FF-DDBC-0B2D-9E3D-42676945B5E8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9F03A69-2B5D-0958-1208-B9FDAB420D9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6F55FD92-3B1C-6DB2-B01D-35B15FCBB1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4F3B9D20-0D95-7A92-EB2A-BEAE29C196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AC32BB15-324B-B460-016C-EBEC159482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35FFC8B6-9B48-1BD4-B45A-70939A67EDD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92CCA479-6D7C-15E6-AA45-EF1255AA761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718F6315-CC23-C66F-EBA9-44901596020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27C691E9-7BD6-8188-5411-309D0467F88D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BCA3DCF-D894-F204-DC2F-0980E0CC2D9D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1E42256-7F64-9971-B86D-A0DFCD009D3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68E1DE2F-B3C0-389C-C649-44C82FDADA6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388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61367 0.25648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690" y="1282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8398 -0.6963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06" y="-3481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1003 -1.1321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8" y="-5659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6823 1.04745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11" y="5236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7839 1.00694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19" y="5034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3281 0.26111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41" y="1305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0247 -0.70023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17" y="-35023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4" dur="2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6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8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0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2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4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6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FDB8A1-A824-9AAE-8159-EDF26EA93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C2CE3FAD-29FF-0601-8AB4-9D6EC3D0AC73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7" name="Group 26">
            <a:extLst>
              <a:ext uri="{FF2B5EF4-FFF2-40B4-BE49-F238E27FC236}">
                <a16:creationId xmlns:a16="http://schemas.microsoft.com/office/drawing/2014/main" id="{BB67B355-0958-E691-B77D-E6FFD0BA8B55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AB60E22-8E97-23CB-6CCA-356D0FBBDF61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499BACE-072E-3AD1-D48F-7C55B9A4E4B8}"/>
                </a:ext>
              </a:extLst>
            </p:cNvPr>
            <p:cNvSpPr/>
            <p:nvPr/>
          </p:nvSpPr>
          <p:spPr>
            <a:xfrm>
              <a:off x="3313607" y="3416590"/>
              <a:ext cx="2774807" cy="1858077"/>
            </a:xfrm>
            <a:custGeom>
              <a:avLst/>
              <a:gdLst>
                <a:gd name="connsiteX0" fmla="*/ 3416333 w 3416332"/>
                <a:gd name="connsiteY0" fmla="*/ 1728520 h 2287657"/>
                <a:gd name="connsiteX1" fmla="*/ 3247404 w 3416332"/>
                <a:gd name="connsiteY1" fmla="*/ 2287658 h 2287657"/>
                <a:gd name="connsiteX2" fmla="*/ 2765272 w 3416332"/>
                <a:gd name="connsiteY2" fmla="*/ 1584799 h 2287657"/>
                <a:gd name="connsiteX3" fmla="*/ 1926358 w 3416332"/>
                <a:gd name="connsiteY3" fmla="*/ 1731904 h 2287657"/>
                <a:gd name="connsiteX4" fmla="*/ 1926220 w 3416332"/>
                <a:gd name="connsiteY4" fmla="*/ 1732042 h 2287657"/>
                <a:gd name="connsiteX5" fmla="*/ 1887337 w 3416332"/>
                <a:gd name="connsiteY5" fmla="*/ 1770511 h 2287657"/>
                <a:gd name="connsiteX6" fmla="*/ 1887199 w 3416332"/>
                <a:gd name="connsiteY6" fmla="*/ 1770648 h 2287657"/>
                <a:gd name="connsiteX7" fmla="*/ 1542503 w 3416332"/>
                <a:gd name="connsiteY7" fmla="*/ 1992066 h 2287657"/>
                <a:gd name="connsiteX8" fmla="*/ 1372676 w 3416332"/>
                <a:gd name="connsiteY8" fmla="*/ 2046281 h 2287657"/>
                <a:gd name="connsiteX9" fmla="*/ 83331 w 3416332"/>
                <a:gd name="connsiteY9" fmla="*/ 1378990 h 2287657"/>
                <a:gd name="connsiteX10" fmla="*/ 537285 w 3416332"/>
                <a:gd name="connsiteY10" fmla="*/ 0 h 2287657"/>
                <a:gd name="connsiteX11" fmla="*/ 695578 w 3416332"/>
                <a:gd name="connsiteY11" fmla="*/ 81771 h 2287657"/>
                <a:gd name="connsiteX12" fmla="*/ 1096906 w 3416332"/>
                <a:gd name="connsiteY12" fmla="*/ 168929 h 2287657"/>
                <a:gd name="connsiteX13" fmla="*/ 821895 w 3416332"/>
                <a:gd name="connsiteY13" fmla="*/ 227219 h 2287657"/>
                <a:gd name="connsiteX14" fmla="*/ 390663 w 3416332"/>
                <a:gd name="connsiteY14" fmla="*/ 1253502 h 2287657"/>
                <a:gd name="connsiteX15" fmla="*/ 1417015 w 3416332"/>
                <a:gd name="connsiteY15" fmla="*/ 1684734 h 2287657"/>
                <a:gd name="connsiteX16" fmla="*/ 1653005 w 3416332"/>
                <a:gd name="connsiteY16" fmla="*/ 1535004 h 2287657"/>
                <a:gd name="connsiteX17" fmla="*/ 1653143 w 3416332"/>
                <a:gd name="connsiteY17" fmla="*/ 1534866 h 2287657"/>
                <a:gd name="connsiteX18" fmla="*/ 1692164 w 3416332"/>
                <a:gd name="connsiteY18" fmla="*/ 1496260 h 2287657"/>
                <a:gd name="connsiteX19" fmla="*/ 1692302 w 3416332"/>
                <a:gd name="connsiteY19" fmla="*/ 1496121 h 2287657"/>
                <a:gd name="connsiteX20" fmla="*/ 2207032 w 3416332"/>
                <a:gd name="connsiteY20" fmla="*/ 1220282 h 2287657"/>
                <a:gd name="connsiteX21" fmla="*/ 2893868 w 3416332"/>
                <a:gd name="connsiteY21" fmla="*/ 1278710 h 2287657"/>
                <a:gd name="connsiteX22" fmla="*/ 3416333 w 3416332"/>
                <a:gd name="connsiteY22" fmla="*/ 1728520 h 228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416332" h="2287657">
                  <a:moveTo>
                    <a:pt x="3416333" y="1728520"/>
                  </a:moveTo>
                  <a:cubicBezTo>
                    <a:pt x="3312323" y="1895654"/>
                    <a:pt x="3253205" y="2088755"/>
                    <a:pt x="3247404" y="2287658"/>
                  </a:cubicBezTo>
                  <a:cubicBezTo>
                    <a:pt x="3238494" y="1988889"/>
                    <a:pt x="3058860" y="1708146"/>
                    <a:pt x="2765272" y="1584799"/>
                  </a:cubicBezTo>
                  <a:cubicBezTo>
                    <a:pt x="2471890" y="1461521"/>
                    <a:pt x="2145980" y="1529479"/>
                    <a:pt x="1926358" y="1731904"/>
                  </a:cubicBezTo>
                  <a:cubicBezTo>
                    <a:pt x="1926312" y="1731950"/>
                    <a:pt x="1926266" y="1731996"/>
                    <a:pt x="1926220" y="1732042"/>
                  </a:cubicBezTo>
                  <a:cubicBezTo>
                    <a:pt x="1912822" y="1744404"/>
                    <a:pt x="1899838" y="1757181"/>
                    <a:pt x="1887337" y="1770511"/>
                  </a:cubicBezTo>
                  <a:cubicBezTo>
                    <a:pt x="1887337" y="1770580"/>
                    <a:pt x="1887268" y="1770648"/>
                    <a:pt x="1887199" y="1770648"/>
                  </a:cubicBezTo>
                  <a:cubicBezTo>
                    <a:pt x="1789750" y="1862572"/>
                    <a:pt x="1674000" y="1938404"/>
                    <a:pt x="1542503" y="1992066"/>
                  </a:cubicBezTo>
                  <a:cubicBezTo>
                    <a:pt x="1486493" y="2014926"/>
                    <a:pt x="1429792" y="2032952"/>
                    <a:pt x="1372676" y="2046281"/>
                  </a:cubicBezTo>
                  <a:cubicBezTo>
                    <a:pt x="846482" y="2169145"/>
                    <a:pt x="294112" y="1895239"/>
                    <a:pt x="83331" y="1378990"/>
                  </a:cubicBezTo>
                  <a:cubicBezTo>
                    <a:pt x="-127451" y="862672"/>
                    <a:pt x="75319" y="280467"/>
                    <a:pt x="537285" y="0"/>
                  </a:cubicBezTo>
                  <a:cubicBezTo>
                    <a:pt x="587011" y="31009"/>
                    <a:pt x="639844" y="58359"/>
                    <a:pt x="695578" y="81771"/>
                  </a:cubicBezTo>
                  <a:cubicBezTo>
                    <a:pt x="826799" y="136884"/>
                    <a:pt x="962647" y="165131"/>
                    <a:pt x="1096906" y="168929"/>
                  </a:cubicBezTo>
                  <a:cubicBezTo>
                    <a:pt x="1004983" y="171554"/>
                    <a:pt x="912023" y="190408"/>
                    <a:pt x="821895" y="227219"/>
                  </a:cubicBezTo>
                  <a:cubicBezTo>
                    <a:pt x="419394" y="391520"/>
                    <a:pt x="226361" y="851069"/>
                    <a:pt x="390663" y="1253502"/>
                  </a:cubicBezTo>
                  <a:cubicBezTo>
                    <a:pt x="554965" y="1655934"/>
                    <a:pt x="1014513" y="1849036"/>
                    <a:pt x="1417015" y="1684734"/>
                  </a:cubicBezTo>
                  <a:cubicBezTo>
                    <a:pt x="1506590" y="1648199"/>
                    <a:pt x="1585806" y="1596954"/>
                    <a:pt x="1653005" y="1535004"/>
                  </a:cubicBezTo>
                  <a:lnTo>
                    <a:pt x="1653143" y="1534866"/>
                  </a:lnTo>
                  <a:cubicBezTo>
                    <a:pt x="1666679" y="1522434"/>
                    <a:pt x="1679663" y="1509589"/>
                    <a:pt x="1692164" y="1496260"/>
                  </a:cubicBezTo>
                  <a:cubicBezTo>
                    <a:pt x="1692210" y="1496214"/>
                    <a:pt x="1692256" y="1496168"/>
                    <a:pt x="1692302" y="1496121"/>
                  </a:cubicBezTo>
                  <a:cubicBezTo>
                    <a:pt x="1837128" y="1359652"/>
                    <a:pt x="2015450" y="1264897"/>
                    <a:pt x="2207032" y="1220282"/>
                  </a:cubicBezTo>
                  <a:cubicBezTo>
                    <a:pt x="2428657" y="1168623"/>
                    <a:pt x="2668030" y="1183817"/>
                    <a:pt x="2893868" y="1278710"/>
                  </a:cubicBezTo>
                  <a:cubicBezTo>
                    <a:pt x="3119774" y="1373672"/>
                    <a:pt x="3298234" y="1534037"/>
                    <a:pt x="3416333" y="172852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3F89225-D6CE-B345-3E72-A8311633590A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FDEC686-C318-D3C4-6E74-6404FA1B5D5E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544D2E0-9FF1-F2F0-5267-9E45901318FA}"/>
                </a:ext>
              </a:extLst>
            </p:cNvPr>
            <p:cNvSpPr/>
            <p:nvPr/>
          </p:nvSpPr>
          <p:spPr>
            <a:xfrm>
              <a:off x="4248849" y="646607"/>
              <a:ext cx="1858470" cy="2774807"/>
            </a:xfrm>
            <a:custGeom>
              <a:avLst/>
              <a:gdLst>
                <a:gd name="connsiteX0" fmla="*/ 2288141 w 2288141"/>
                <a:gd name="connsiteY0" fmla="*/ 537285 h 3416332"/>
                <a:gd name="connsiteX1" fmla="*/ 2206370 w 2288141"/>
                <a:gd name="connsiteY1" fmla="*/ 695578 h 3416332"/>
                <a:gd name="connsiteX2" fmla="*/ 2119143 w 2288141"/>
                <a:gd name="connsiteY2" fmla="*/ 1096906 h 3416332"/>
                <a:gd name="connsiteX3" fmla="*/ 2060922 w 2288141"/>
                <a:gd name="connsiteY3" fmla="*/ 821895 h 3416332"/>
                <a:gd name="connsiteX4" fmla="*/ 1034640 w 2288141"/>
                <a:gd name="connsiteY4" fmla="*/ 390663 h 3416332"/>
                <a:gd name="connsiteX5" fmla="*/ 603407 w 2288141"/>
                <a:gd name="connsiteY5" fmla="*/ 1417015 h 3416332"/>
                <a:gd name="connsiteX6" fmla="*/ 753897 w 2288141"/>
                <a:gd name="connsiteY6" fmla="*/ 1653903 h 3416332"/>
                <a:gd name="connsiteX7" fmla="*/ 791881 w 2288141"/>
                <a:gd name="connsiteY7" fmla="*/ 1692164 h 3416332"/>
                <a:gd name="connsiteX8" fmla="*/ 1067790 w 2288141"/>
                <a:gd name="connsiteY8" fmla="*/ 2207032 h 3416332"/>
                <a:gd name="connsiteX9" fmla="*/ 1009431 w 2288141"/>
                <a:gd name="connsiteY9" fmla="*/ 2893868 h 3416332"/>
                <a:gd name="connsiteX10" fmla="*/ 559621 w 2288141"/>
                <a:gd name="connsiteY10" fmla="*/ 3416333 h 3416332"/>
                <a:gd name="connsiteX11" fmla="*/ 0 w 2288141"/>
                <a:gd name="connsiteY11" fmla="*/ 3247404 h 3416332"/>
                <a:gd name="connsiteX12" fmla="*/ 703342 w 2288141"/>
                <a:gd name="connsiteY12" fmla="*/ 2765272 h 3416332"/>
                <a:gd name="connsiteX13" fmla="*/ 556237 w 2288141"/>
                <a:gd name="connsiteY13" fmla="*/ 1926358 h 3416332"/>
                <a:gd name="connsiteX14" fmla="*/ 517631 w 2288141"/>
                <a:gd name="connsiteY14" fmla="*/ 1887337 h 3416332"/>
                <a:gd name="connsiteX15" fmla="*/ 517492 w 2288141"/>
                <a:gd name="connsiteY15" fmla="*/ 1887199 h 3416332"/>
                <a:gd name="connsiteX16" fmla="*/ 296075 w 2288141"/>
                <a:gd name="connsiteY16" fmla="*/ 1542503 h 3416332"/>
                <a:gd name="connsiteX17" fmla="*/ 241860 w 2288141"/>
                <a:gd name="connsiteY17" fmla="*/ 1372676 h 3416332"/>
                <a:gd name="connsiteX18" fmla="*/ 909151 w 2288141"/>
                <a:gd name="connsiteY18" fmla="*/ 83331 h 3416332"/>
                <a:gd name="connsiteX19" fmla="*/ 2288141 w 2288141"/>
                <a:gd name="connsiteY19" fmla="*/ 537285 h 341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88141" h="3416332">
                  <a:moveTo>
                    <a:pt x="2288141" y="537285"/>
                  </a:moveTo>
                  <a:cubicBezTo>
                    <a:pt x="2257132" y="587011"/>
                    <a:pt x="2229782" y="639844"/>
                    <a:pt x="2206370" y="695578"/>
                  </a:cubicBezTo>
                  <a:cubicBezTo>
                    <a:pt x="2151188" y="826799"/>
                    <a:pt x="2122941" y="962647"/>
                    <a:pt x="2119143" y="1096906"/>
                  </a:cubicBezTo>
                  <a:cubicBezTo>
                    <a:pt x="2116588" y="1004983"/>
                    <a:pt x="2097733" y="912023"/>
                    <a:pt x="2060922" y="821895"/>
                  </a:cubicBezTo>
                  <a:cubicBezTo>
                    <a:pt x="1896620" y="419394"/>
                    <a:pt x="1437072" y="226361"/>
                    <a:pt x="1034640" y="390663"/>
                  </a:cubicBezTo>
                  <a:cubicBezTo>
                    <a:pt x="632138" y="554965"/>
                    <a:pt x="439105" y="1014513"/>
                    <a:pt x="603407" y="1417015"/>
                  </a:cubicBezTo>
                  <a:cubicBezTo>
                    <a:pt x="640149" y="1507005"/>
                    <a:pt x="691601" y="1586497"/>
                    <a:pt x="753897" y="1653903"/>
                  </a:cubicBezTo>
                  <a:cubicBezTo>
                    <a:pt x="766190" y="1667163"/>
                    <a:pt x="778829" y="1679940"/>
                    <a:pt x="791881" y="1692164"/>
                  </a:cubicBezTo>
                  <a:cubicBezTo>
                    <a:pt x="928351" y="1836990"/>
                    <a:pt x="1023106" y="2015381"/>
                    <a:pt x="1067790" y="2207032"/>
                  </a:cubicBezTo>
                  <a:cubicBezTo>
                    <a:pt x="1119518" y="2428657"/>
                    <a:pt x="1104325" y="2668030"/>
                    <a:pt x="1009431" y="2893868"/>
                  </a:cubicBezTo>
                  <a:cubicBezTo>
                    <a:pt x="914469" y="3119774"/>
                    <a:pt x="754104" y="3298165"/>
                    <a:pt x="559621" y="3416333"/>
                  </a:cubicBezTo>
                  <a:cubicBezTo>
                    <a:pt x="392349" y="3312254"/>
                    <a:pt x="199110" y="3253136"/>
                    <a:pt x="0" y="3247404"/>
                  </a:cubicBezTo>
                  <a:cubicBezTo>
                    <a:pt x="298976" y="3238702"/>
                    <a:pt x="579926" y="3058998"/>
                    <a:pt x="703342" y="2765272"/>
                  </a:cubicBezTo>
                  <a:cubicBezTo>
                    <a:pt x="826620" y="2471890"/>
                    <a:pt x="758662" y="2145980"/>
                    <a:pt x="556237" y="1926358"/>
                  </a:cubicBezTo>
                  <a:cubicBezTo>
                    <a:pt x="543875" y="1912960"/>
                    <a:pt x="530960" y="1899907"/>
                    <a:pt x="517631" y="1887337"/>
                  </a:cubicBezTo>
                  <a:cubicBezTo>
                    <a:pt x="517561" y="1887337"/>
                    <a:pt x="517492" y="1887268"/>
                    <a:pt x="517492" y="1887199"/>
                  </a:cubicBezTo>
                  <a:cubicBezTo>
                    <a:pt x="425569" y="1789750"/>
                    <a:pt x="349737" y="1674000"/>
                    <a:pt x="296075" y="1542503"/>
                  </a:cubicBezTo>
                  <a:cubicBezTo>
                    <a:pt x="273215" y="1486493"/>
                    <a:pt x="255189" y="1429792"/>
                    <a:pt x="241860" y="1372676"/>
                  </a:cubicBezTo>
                  <a:cubicBezTo>
                    <a:pt x="118927" y="846482"/>
                    <a:pt x="392902" y="294112"/>
                    <a:pt x="909151" y="83331"/>
                  </a:cubicBezTo>
                  <a:cubicBezTo>
                    <a:pt x="1425470" y="-127451"/>
                    <a:pt x="2007674" y="75319"/>
                    <a:pt x="2288141" y="53728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F23D3BE-10F8-C180-612C-2B9B7F637B41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5984561-D67F-0BD9-25B0-8997C01F41A1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C8CFEFC-7854-9120-6EC8-158ED000E824}"/>
                </a:ext>
              </a:extLst>
            </p:cNvPr>
            <p:cNvSpPr/>
            <p:nvPr/>
          </p:nvSpPr>
          <p:spPr>
            <a:xfrm>
              <a:off x="6102494" y="1581849"/>
              <a:ext cx="2774807" cy="1858470"/>
            </a:xfrm>
            <a:custGeom>
              <a:avLst/>
              <a:gdLst>
                <a:gd name="connsiteX0" fmla="*/ 2879048 w 3416332"/>
                <a:gd name="connsiteY0" fmla="*/ 2288141 h 2288141"/>
                <a:gd name="connsiteX1" fmla="*/ 2720754 w 3416332"/>
                <a:gd name="connsiteY1" fmla="*/ 2206370 h 2288141"/>
                <a:gd name="connsiteX2" fmla="*/ 2319496 w 3416332"/>
                <a:gd name="connsiteY2" fmla="*/ 2119143 h 2288141"/>
                <a:gd name="connsiteX3" fmla="*/ 2594437 w 3416332"/>
                <a:gd name="connsiteY3" fmla="*/ 2060922 h 2288141"/>
                <a:gd name="connsiteX4" fmla="*/ 3025670 w 3416332"/>
                <a:gd name="connsiteY4" fmla="*/ 1034640 h 2288141"/>
                <a:gd name="connsiteX5" fmla="*/ 1999318 w 3416332"/>
                <a:gd name="connsiteY5" fmla="*/ 603407 h 2288141"/>
                <a:gd name="connsiteX6" fmla="*/ 1762430 w 3416332"/>
                <a:gd name="connsiteY6" fmla="*/ 753897 h 2288141"/>
                <a:gd name="connsiteX7" fmla="*/ 1762016 w 3416332"/>
                <a:gd name="connsiteY7" fmla="*/ 754311 h 2288141"/>
                <a:gd name="connsiteX8" fmla="*/ 1725758 w 3416332"/>
                <a:gd name="connsiteY8" fmla="*/ 790224 h 2288141"/>
                <a:gd name="connsiteX9" fmla="*/ 1725274 w 3416332"/>
                <a:gd name="connsiteY9" fmla="*/ 790777 h 2288141"/>
                <a:gd name="connsiteX10" fmla="*/ 1724860 w 3416332"/>
                <a:gd name="connsiteY10" fmla="*/ 791122 h 2288141"/>
                <a:gd name="connsiteX11" fmla="*/ 1209301 w 3416332"/>
                <a:gd name="connsiteY11" fmla="*/ 1067790 h 2288141"/>
                <a:gd name="connsiteX12" fmla="*/ 522465 w 3416332"/>
                <a:gd name="connsiteY12" fmla="*/ 1009431 h 2288141"/>
                <a:gd name="connsiteX13" fmla="*/ 0 w 3416332"/>
                <a:gd name="connsiteY13" fmla="*/ 559690 h 2288141"/>
                <a:gd name="connsiteX14" fmla="*/ 168929 w 3416332"/>
                <a:gd name="connsiteY14" fmla="*/ 0 h 2288141"/>
                <a:gd name="connsiteX15" fmla="*/ 651061 w 3416332"/>
                <a:gd name="connsiteY15" fmla="*/ 703342 h 2288141"/>
                <a:gd name="connsiteX16" fmla="*/ 1489491 w 3416332"/>
                <a:gd name="connsiteY16" fmla="*/ 556651 h 2288141"/>
                <a:gd name="connsiteX17" fmla="*/ 1489837 w 3416332"/>
                <a:gd name="connsiteY17" fmla="*/ 556306 h 2288141"/>
                <a:gd name="connsiteX18" fmla="*/ 1489975 w 3416332"/>
                <a:gd name="connsiteY18" fmla="*/ 556237 h 2288141"/>
                <a:gd name="connsiteX19" fmla="*/ 1528927 w 3416332"/>
                <a:gd name="connsiteY19" fmla="*/ 517700 h 2288141"/>
                <a:gd name="connsiteX20" fmla="*/ 1529134 w 3416332"/>
                <a:gd name="connsiteY20" fmla="*/ 517492 h 2288141"/>
                <a:gd name="connsiteX21" fmla="*/ 1873829 w 3416332"/>
                <a:gd name="connsiteY21" fmla="*/ 296075 h 2288141"/>
                <a:gd name="connsiteX22" fmla="*/ 2043656 w 3416332"/>
                <a:gd name="connsiteY22" fmla="*/ 241860 h 2288141"/>
                <a:gd name="connsiteX23" fmla="*/ 3333002 w 3416332"/>
                <a:gd name="connsiteY23" fmla="*/ 909151 h 2288141"/>
                <a:gd name="connsiteX24" fmla="*/ 2879048 w 3416332"/>
                <a:gd name="connsiteY24" fmla="*/ 2288141 h 2288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416332" h="2288141">
                  <a:moveTo>
                    <a:pt x="2879048" y="2288141"/>
                  </a:moveTo>
                  <a:cubicBezTo>
                    <a:pt x="2829322" y="2257201"/>
                    <a:pt x="2776489" y="2229782"/>
                    <a:pt x="2720754" y="2206370"/>
                  </a:cubicBezTo>
                  <a:cubicBezTo>
                    <a:pt x="2589465" y="2151188"/>
                    <a:pt x="2453755" y="2122941"/>
                    <a:pt x="2319496" y="2119143"/>
                  </a:cubicBezTo>
                  <a:cubicBezTo>
                    <a:pt x="2411419" y="2116518"/>
                    <a:pt x="2504379" y="2097733"/>
                    <a:pt x="2594437" y="2060922"/>
                  </a:cubicBezTo>
                  <a:cubicBezTo>
                    <a:pt x="2996870" y="1896620"/>
                    <a:pt x="3189971" y="1437072"/>
                    <a:pt x="3025670" y="1034640"/>
                  </a:cubicBezTo>
                  <a:cubicBezTo>
                    <a:pt x="2861299" y="632138"/>
                    <a:pt x="2401819" y="439105"/>
                    <a:pt x="1999318" y="603407"/>
                  </a:cubicBezTo>
                  <a:cubicBezTo>
                    <a:pt x="1909328" y="640149"/>
                    <a:pt x="1829836" y="691601"/>
                    <a:pt x="1762430" y="753897"/>
                  </a:cubicBezTo>
                  <a:cubicBezTo>
                    <a:pt x="1762292" y="754104"/>
                    <a:pt x="1762154" y="754173"/>
                    <a:pt x="1762016" y="754311"/>
                  </a:cubicBezTo>
                  <a:cubicBezTo>
                    <a:pt x="1749515" y="765914"/>
                    <a:pt x="1737360" y="777862"/>
                    <a:pt x="1725758" y="790224"/>
                  </a:cubicBezTo>
                  <a:cubicBezTo>
                    <a:pt x="1725619" y="790431"/>
                    <a:pt x="1725481" y="790569"/>
                    <a:pt x="1725274" y="790777"/>
                  </a:cubicBezTo>
                  <a:cubicBezTo>
                    <a:pt x="1725136" y="790845"/>
                    <a:pt x="1724998" y="790984"/>
                    <a:pt x="1724860" y="791122"/>
                  </a:cubicBezTo>
                  <a:cubicBezTo>
                    <a:pt x="1579895" y="928075"/>
                    <a:pt x="1401297" y="1023037"/>
                    <a:pt x="1209301" y="1067790"/>
                  </a:cubicBezTo>
                  <a:cubicBezTo>
                    <a:pt x="987676" y="1119518"/>
                    <a:pt x="748302" y="1104325"/>
                    <a:pt x="522465" y="1009431"/>
                  </a:cubicBezTo>
                  <a:cubicBezTo>
                    <a:pt x="296559" y="914538"/>
                    <a:pt x="118168" y="754173"/>
                    <a:pt x="0" y="559690"/>
                  </a:cubicBezTo>
                  <a:cubicBezTo>
                    <a:pt x="104078" y="392419"/>
                    <a:pt x="163197" y="199110"/>
                    <a:pt x="168929" y="0"/>
                  </a:cubicBezTo>
                  <a:cubicBezTo>
                    <a:pt x="177631" y="298976"/>
                    <a:pt x="357334" y="579926"/>
                    <a:pt x="651061" y="703342"/>
                  </a:cubicBezTo>
                  <a:cubicBezTo>
                    <a:pt x="944235" y="826551"/>
                    <a:pt x="1269870" y="758731"/>
                    <a:pt x="1489491" y="556651"/>
                  </a:cubicBezTo>
                  <a:cubicBezTo>
                    <a:pt x="1489630" y="556513"/>
                    <a:pt x="1489698" y="556444"/>
                    <a:pt x="1489837" y="556306"/>
                  </a:cubicBezTo>
                  <a:cubicBezTo>
                    <a:pt x="1489837" y="556306"/>
                    <a:pt x="1489975" y="556306"/>
                    <a:pt x="1489975" y="556237"/>
                  </a:cubicBezTo>
                  <a:cubicBezTo>
                    <a:pt x="1503373" y="543875"/>
                    <a:pt x="1516357" y="531029"/>
                    <a:pt x="1528927" y="517700"/>
                  </a:cubicBezTo>
                  <a:lnTo>
                    <a:pt x="1529134" y="517492"/>
                  </a:lnTo>
                  <a:cubicBezTo>
                    <a:pt x="1626582" y="425569"/>
                    <a:pt x="1742333" y="349737"/>
                    <a:pt x="1873829" y="296075"/>
                  </a:cubicBezTo>
                  <a:cubicBezTo>
                    <a:pt x="1929840" y="273215"/>
                    <a:pt x="1986541" y="255189"/>
                    <a:pt x="2043656" y="241860"/>
                  </a:cubicBezTo>
                  <a:cubicBezTo>
                    <a:pt x="2569851" y="118927"/>
                    <a:pt x="3122220" y="392902"/>
                    <a:pt x="3333002" y="909151"/>
                  </a:cubicBezTo>
                  <a:cubicBezTo>
                    <a:pt x="3543784" y="1425470"/>
                    <a:pt x="3341013" y="2007674"/>
                    <a:pt x="2879048" y="228814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37811A8-CD2A-7716-D5FA-3C29FA99FB8A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D1D383D-60DE-AF5A-A4FA-C319EB66C5A8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391FEE0-7E7E-A2A4-FAEA-125AAE74FF93}"/>
                </a:ext>
              </a:extLst>
            </p:cNvPr>
            <p:cNvSpPr/>
            <p:nvPr/>
          </p:nvSpPr>
          <p:spPr>
            <a:xfrm>
              <a:off x="6083590" y="3435494"/>
              <a:ext cx="1858077" cy="2774807"/>
            </a:xfrm>
            <a:custGeom>
              <a:avLst/>
              <a:gdLst>
                <a:gd name="connsiteX0" fmla="*/ 2046281 w 2287657"/>
                <a:gd name="connsiteY0" fmla="*/ 2043656 h 3416332"/>
                <a:gd name="connsiteX1" fmla="*/ 1378990 w 2287657"/>
                <a:gd name="connsiteY1" fmla="*/ 3333002 h 3416332"/>
                <a:gd name="connsiteX2" fmla="*/ 0 w 2287657"/>
                <a:gd name="connsiteY2" fmla="*/ 2879048 h 3416332"/>
                <a:gd name="connsiteX3" fmla="*/ 81771 w 2287657"/>
                <a:gd name="connsiteY3" fmla="*/ 2720754 h 3416332"/>
                <a:gd name="connsiteX4" fmla="*/ 168929 w 2287657"/>
                <a:gd name="connsiteY4" fmla="*/ 2319427 h 3416332"/>
                <a:gd name="connsiteX5" fmla="*/ 227219 w 2287657"/>
                <a:gd name="connsiteY5" fmla="*/ 2594437 h 3416332"/>
                <a:gd name="connsiteX6" fmla="*/ 1253502 w 2287657"/>
                <a:gd name="connsiteY6" fmla="*/ 3025670 h 3416332"/>
                <a:gd name="connsiteX7" fmla="*/ 1684734 w 2287657"/>
                <a:gd name="connsiteY7" fmla="*/ 1999318 h 3416332"/>
                <a:gd name="connsiteX8" fmla="*/ 1534590 w 2287657"/>
                <a:gd name="connsiteY8" fmla="*/ 1762845 h 3416332"/>
                <a:gd name="connsiteX9" fmla="*/ 1534521 w 2287657"/>
                <a:gd name="connsiteY9" fmla="*/ 1762776 h 3416332"/>
                <a:gd name="connsiteX10" fmla="*/ 1497019 w 2287657"/>
                <a:gd name="connsiteY10" fmla="*/ 1724860 h 3416332"/>
                <a:gd name="connsiteX11" fmla="*/ 1496743 w 2287657"/>
                <a:gd name="connsiteY11" fmla="*/ 1724583 h 3416332"/>
                <a:gd name="connsiteX12" fmla="*/ 1220282 w 2287657"/>
                <a:gd name="connsiteY12" fmla="*/ 1209301 h 3416332"/>
                <a:gd name="connsiteX13" fmla="*/ 1278710 w 2287657"/>
                <a:gd name="connsiteY13" fmla="*/ 522465 h 3416332"/>
                <a:gd name="connsiteX14" fmla="*/ 1728451 w 2287657"/>
                <a:gd name="connsiteY14" fmla="*/ 0 h 3416332"/>
                <a:gd name="connsiteX15" fmla="*/ 2287658 w 2287657"/>
                <a:gd name="connsiteY15" fmla="*/ 168929 h 3416332"/>
                <a:gd name="connsiteX16" fmla="*/ 1584799 w 2287657"/>
                <a:gd name="connsiteY16" fmla="*/ 651061 h 3416332"/>
                <a:gd name="connsiteX17" fmla="*/ 1731904 w 2287657"/>
                <a:gd name="connsiteY17" fmla="*/ 1489975 h 3416332"/>
                <a:gd name="connsiteX18" fmla="*/ 1732042 w 2287657"/>
                <a:gd name="connsiteY18" fmla="*/ 1490113 h 3416332"/>
                <a:gd name="connsiteX19" fmla="*/ 1770511 w 2287657"/>
                <a:gd name="connsiteY19" fmla="*/ 1528996 h 3416332"/>
                <a:gd name="connsiteX20" fmla="*/ 1770648 w 2287657"/>
                <a:gd name="connsiteY20" fmla="*/ 1529134 h 3416332"/>
                <a:gd name="connsiteX21" fmla="*/ 1992066 w 2287657"/>
                <a:gd name="connsiteY21" fmla="*/ 1873829 h 3416332"/>
                <a:gd name="connsiteX22" fmla="*/ 2046281 w 2287657"/>
                <a:gd name="connsiteY22" fmla="*/ 2043656 h 341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87657" h="3416332">
                  <a:moveTo>
                    <a:pt x="2046281" y="2043656"/>
                  </a:moveTo>
                  <a:cubicBezTo>
                    <a:pt x="2169145" y="2569851"/>
                    <a:pt x="1895239" y="3122220"/>
                    <a:pt x="1378990" y="3333002"/>
                  </a:cubicBezTo>
                  <a:cubicBezTo>
                    <a:pt x="862672" y="3543784"/>
                    <a:pt x="280467" y="3341013"/>
                    <a:pt x="0" y="2879048"/>
                  </a:cubicBezTo>
                  <a:cubicBezTo>
                    <a:pt x="30940" y="2829322"/>
                    <a:pt x="58359" y="2776489"/>
                    <a:pt x="81771" y="2720754"/>
                  </a:cubicBezTo>
                  <a:cubicBezTo>
                    <a:pt x="136884" y="2589534"/>
                    <a:pt x="165131" y="2453617"/>
                    <a:pt x="168929" y="2319427"/>
                  </a:cubicBezTo>
                  <a:cubicBezTo>
                    <a:pt x="171554" y="2411350"/>
                    <a:pt x="190408" y="2504310"/>
                    <a:pt x="227219" y="2594437"/>
                  </a:cubicBezTo>
                  <a:cubicBezTo>
                    <a:pt x="391520" y="2996870"/>
                    <a:pt x="851069" y="3189971"/>
                    <a:pt x="1253502" y="3025670"/>
                  </a:cubicBezTo>
                  <a:cubicBezTo>
                    <a:pt x="1655934" y="2861299"/>
                    <a:pt x="1849036" y="2401819"/>
                    <a:pt x="1684734" y="1999318"/>
                  </a:cubicBezTo>
                  <a:cubicBezTo>
                    <a:pt x="1648061" y="1909466"/>
                    <a:pt x="1596747" y="1830182"/>
                    <a:pt x="1534590" y="1762845"/>
                  </a:cubicBezTo>
                  <a:lnTo>
                    <a:pt x="1534521" y="1762776"/>
                  </a:lnTo>
                  <a:cubicBezTo>
                    <a:pt x="1522434" y="1749653"/>
                    <a:pt x="1509934" y="1737084"/>
                    <a:pt x="1497019" y="1724860"/>
                  </a:cubicBezTo>
                  <a:cubicBezTo>
                    <a:pt x="1496950" y="1724791"/>
                    <a:pt x="1496812" y="1724722"/>
                    <a:pt x="1496743" y="1724583"/>
                  </a:cubicBezTo>
                  <a:cubicBezTo>
                    <a:pt x="1359928" y="1579688"/>
                    <a:pt x="1265035" y="1401159"/>
                    <a:pt x="1220282" y="1209301"/>
                  </a:cubicBezTo>
                  <a:cubicBezTo>
                    <a:pt x="1168623" y="987676"/>
                    <a:pt x="1183817" y="748302"/>
                    <a:pt x="1278710" y="522465"/>
                  </a:cubicBezTo>
                  <a:cubicBezTo>
                    <a:pt x="1373603" y="296559"/>
                    <a:pt x="1533968" y="118168"/>
                    <a:pt x="1728451" y="0"/>
                  </a:cubicBezTo>
                  <a:cubicBezTo>
                    <a:pt x="1895584" y="103941"/>
                    <a:pt x="2088686" y="163128"/>
                    <a:pt x="2287658" y="168929"/>
                  </a:cubicBezTo>
                  <a:cubicBezTo>
                    <a:pt x="1988889" y="177839"/>
                    <a:pt x="1708146" y="357472"/>
                    <a:pt x="1584799" y="651061"/>
                  </a:cubicBezTo>
                  <a:cubicBezTo>
                    <a:pt x="1461521" y="944443"/>
                    <a:pt x="1529479" y="1270353"/>
                    <a:pt x="1731904" y="1489975"/>
                  </a:cubicBezTo>
                  <a:cubicBezTo>
                    <a:pt x="1731950" y="1490021"/>
                    <a:pt x="1731996" y="1490067"/>
                    <a:pt x="1732042" y="1490113"/>
                  </a:cubicBezTo>
                  <a:cubicBezTo>
                    <a:pt x="1744404" y="1503511"/>
                    <a:pt x="1757181" y="1516495"/>
                    <a:pt x="1770511" y="1528996"/>
                  </a:cubicBezTo>
                  <a:cubicBezTo>
                    <a:pt x="1770580" y="1528996"/>
                    <a:pt x="1770648" y="1529065"/>
                    <a:pt x="1770648" y="1529134"/>
                  </a:cubicBezTo>
                  <a:cubicBezTo>
                    <a:pt x="1862572" y="1626582"/>
                    <a:pt x="1938404" y="1742333"/>
                    <a:pt x="1992066" y="1873829"/>
                  </a:cubicBezTo>
                  <a:cubicBezTo>
                    <a:pt x="2014926" y="1929840"/>
                    <a:pt x="2032952" y="1986541"/>
                    <a:pt x="2046281" y="204365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8A5B004C-3248-6609-5082-260A1BD2E4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539FA2C9-6286-0129-F26C-7748334E40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FBF0B1A7-EF73-6E23-2F11-60BDF7FEBF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FBD025BA-D0AD-32E9-8755-0F67F5CD561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4A45C206-50A4-1B0B-B78E-5BF5614F78E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34499183-5AC3-940D-6318-9556F8CE34D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AE7C9007-BE4E-65F4-B9CD-C999A9C07ED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1B39B879-28B8-11D1-C38E-0F84AA35FE9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073B1F7E-A0BD-2F73-B03E-E685E136C811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DEE6DA5-BFF1-91DA-A11C-BEEB7CC53673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4FE33C9-E977-82FF-A6A8-5EE33904DC3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57F3C91B-B7D6-FD2E-623D-FCAAA370BB21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29E82DF-80E0-F272-3A78-2201D5FC1A9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8B16E19-6665-08CC-7174-52C720B2B91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B72EA464-5E58-E297-D4B4-9C8F2C783327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751E613-F439-1633-08D1-959BFCB98AE0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29B489A-8031-640A-3BAF-5931EE500D9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85359616-92DC-7C71-23FF-C1F41DE208BC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8C22F57-5AE9-9937-F1EB-F6123B92927F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5AB5D19-D97C-B581-5640-69820C21B131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D1724BA4-3A2C-A986-B805-E450E9319755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85B2B0B-2A0C-17B4-B0CB-1C79E95FC667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8CEE93C-0E2C-7E1D-B0B5-78B569FE7EA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DCF2DA1F-0A45-4A1B-C8AB-9177ADF7D37A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868A352-A1D5-A3DE-9ADD-C623BA73184B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B33AD79-ED15-8337-47AA-1730904AD8B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26A7D704-95BA-1336-D974-F59B4620A8F1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D8705A6-5EFE-9AD4-F3F0-10ABB6737B3F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AFB8788-132C-4B5C-6661-01DCEE53FBD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5D43D725-6362-0DB5-0DCD-11B7B8883817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BA11ED4-5BC0-3955-F151-3AE93F9D8EBC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C8D38734-8236-2D08-BC1B-C8AA6EB065E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06FF936-8EBE-14F6-77B0-EDD50257857A}"/>
              </a:ext>
            </a:extLst>
          </p:cNvPr>
          <p:cNvGrpSpPr/>
          <p:nvPr/>
        </p:nvGrpSpPr>
        <p:grpSpPr>
          <a:xfrm rot="1365405">
            <a:off x="1664962" y="-1015850"/>
            <a:ext cx="8866572" cy="8866572"/>
            <a:chOff x="1362075" y="-1304925"/>
            <a:chExt cx="9467850" cy="946785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01EAF94-CB15-91C1-95E1-EFDE22C26262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7EA308B-10B2-BC10-9309-FF58EC91A04E}"/>
                </a:ext>
              </a:extLst>
            </p:cNvPr>
            <p:cNvSpPr/>
            <p:nvPr/>
          </p:nvSpPr>
          <p:spPr>
            <a:xfrm>
              <a:off x="4402710" y="4391811"/>
              <a:ext cx="2896562" cy="1810655"/>
            </a:xfrm>
            <a:custGeom>
              <a:avLst/>
              <a:gdLst>
                <a:gd name="connsiteX0" fmla="*/ 3566237 w 3566236"/>
                <a:gd name="connsiteY0" fmla="*/ 547170 h 2229272"/>
                <a:gd name="connsiteX1" fmla="*/ 2727875 w 3566236"/>
                <a:gd name="connsiteY1" fmla="*/ 390672 h 2229272"/>
                <a:gd name="connsiteX2" fmla="*/ 2238699 w 3566236"/>
                <a:gd name="connsiteY2" fmla="*/ 1089318 h 2229272"/>
                <a:gd name="connsiteX3" fmla="*/ 2238699 w 3566236"/>
                <a:gd name="connsiteY3" fmla="*/ 1089525 h 2229272"/>
                <a:gd name="connsiteX4" fmla="*/ 2238699 w 3566236"/>
                <a:gd name="connsiteY4" fmla="*/ 1089802 h 2229272"/>
                <a:gd name="connsiteX5" fmla="*/ 2238699 w 3566236"/>
                <a:gd name="connsiteY5" fmla="*/ 1089871 h 2229272"/>
                <a:gd name="connsiteX6" fmla="*/ 2238423 w 3566236"/>
                <a:gd name="connsiteY6" fmla="*/ 1142013 h 2229272"/>
                <a:gd name="connsiteX7" fmla="*/ 2151265 w 3566236"/>
                <a:gd name="connsiteY7" fmla="*/ 1543341 h 2229272"/>
                <a:gd name="connsiteX8" fmla="*/ 2069494 w 3566236"/>
                <a:gd name="connsiteY8" fmla="*/ 1701635 h 2229272"/>
                <a:gd name="connsiteX9" fmla="*/ 685946 w 3566236"/>
                <a:gd name="connsiteY9" fmla="*/ 2141638 h 2229272"/>
                <a:gd name="connsiteX10" fmla="*/ 31777 w 3566236"/>
                <a:gd name="connsiteY10" fmla="*/ 845593 h 2229272"/>
                <a:gd name="connsiteX11" fmla="*/ 201604 w 3566236"/>
                <a:gd name="connsiteY11" fmla="*/ 791378 h 2229272"/>
                <a:gd name="connsiteX12" fmla="*/ 546299 w 3566236"/>
                <a:gd name="connsiteY12" fmla="*/ 569961 h 2229272"/>
                <a:gd name="connsiteX13" fmla="*/ 393738 w 3566236"/>
                <a:gd name="connsiteY13" fmla="*/ 804915 h 2229272"/>
                <a:gd name="connsiteX14" fmla="*/ 814542 w 3566236"/>
                <a:gd name="connsiteY14" fmla="*/ 1835548 h 2229272"/>
                <a:gd name="connsiteX15" fmla="*/ 1845176 w 3566236"/>
                <a:gd name="connsiteY15" fmla="*/ 1414745 h 2229272"/>
                <a:gd name="connsiteX16" fmla="*/ 1906159 w 3566236"/>
                <a:gd name="connsiteY16" fmla="*/ 1140839 h 2229272"/>
                <a:gd name="connsiteX17" fmla="*/ 1906159 w 3566236"/>
                <a:gd name="connsiteY17" fmla="*/ 1140356 h 2229272"/>
                <a:gd name="connsiteX18" fmla="*/ 1906504 w 3566236"/>
                <a:gd name="connsiteY18" fmla="*/ 1087454 h 2229272"/>
                <a:gd name="connsiteX19" fmla="*/ 1906504 w 3566236"/>
                <a:gd name="connsiteY19" fmla="*/ 1086970 h 2229272"/>
                <a:gd name="connsiteX20" fmla="*/ 2075433 w 3566236"/>
                <a:gd name="connsiteY20" fmla="*/ 527832 h 2229272"/>
                <a:gd name="connsiteX21" fmla="*/ 2602387 w 3566236"/>
                <a:gd name="connsiteY21" fmla="*/ 83340 h 2229272"/>
                <a:gd name="connsiteX22" fmla="*/ 3289776 w 3566236"/>
                <a:gd name="connsiteY22" fmla="*/ 31888 h 2229272"/>
                <a:gd name="connsiteX23" fmla="*/ 3566237 w 3566236"/>
                <a:gd name="connsiteY23" fmla="*/ 547170 h 2229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566236" h="2229272">
                  <a:moveTo>
                    <a:pt x="3566237" y="547170"/>
                  </a:moveTo>
                  <a:cubicBezTo>
                    <a:pt x="3348687" y="341844"/>
                    <a:pt x="3022915" y="270226"/>
                    <a:pt x="2727875" y="390672"/>
                  </a:cubicBezTo>
                  <a:cubicBezTo>
                    <a:pt x="2432837" y="511188"/>
                    <a:pt x="2250302" y="790342"/>
                    <a:pt x="2238699" y="1089318"/>
                  </a:cubicBezTo>
                  <a:lnTo>
                    <a:pt x="2238699" y="1089525"/>
                  </a:lnTo>
                  <a:cubicBezTo>
                    <a:pt x="2238630" y="1089595"/>
                    <a:pt x="2238630" y="1089732"/>
                    <a:pt x="2238699" y="1089802"/>
                  </a:cubicBezTo>
                  <a:lnTo>
                    <a:pt x="2238699" y="1089871"/>
                  </a:lnTo>
                  <a:cubicBezTo>
                    <a:pt x="2238008" y="1107206"/>
                    <a:pt x="2237939" y="1124609"/>
                    <a:pt x="2238423" y="1142013"/>
                  </a:cubicBezTo>
                  <a:cubicBezTo>
                    <a:pt x="2234624" y="1276204"/>
                    <a:pt x="2206377" y="1412120"/>
                    <a:pt x="2151265" y="1543341"/>
                  </a:cubicBezTo>
                  <a:cubicBezTo>
                    <a:pt x="2127852" y="1599075"/>
                    <a:pt x="2100434" y="1651909"/>
                    <a:pt x="2069494" y="1701635"/>
                  </a:cubicBezTo>
                  <a:cubicBezTo>
                    <a:pt x="1784331" y="2160699"/>
                    <a:pt x="1200054" y="2357599"/>
                    <a:pt x="685946" y="2141638"/>
                  </a:cubicBezTo>
                  <a:cubicBezTo>
                    <a:pt x="171837" y="1925607"/>
                    <a:pt x="-96474" y="1370545"/>
                    <a:pt x="31777" y="845593"/>
                  </a:cubicBezTo>
                  <a:cubicBezTo>
                    <a:pt x="88892" y="832264"/>
                    <a:pt x="145593" y="814239"/>
                    <a:pt x="201604" y="791378"/>
                  </a:cubicBezTo>
                  <a:cubicBezTo>
                    <a:pt x="333101" y="737716"/>
                    <a:pt x="448851" y="661884"/>
                    <a:pt x="546299" y="569961"/>
                  </a:cubicBezTo>
                  <a:cubicBezTo>
                    <a:pt x="483452" y="636676"/>
                    <a:pt x="431309" y="715478"/>
                    <a:pt x="393738" y="804915"/>
                  </a:cubicBezTo>
                  <a:cubicBezTo>
                    <a:pt x="225361" y="1205690"/>
                    <a:pt x="413767" y="1667172"/>
                    <a:pt x="814542" y="1835548"/>
                  </a:cubicBezTo>
                  <a:cubicBezTo>
                    <a:pt x="1215317" y="2003925"/>
                    <a:pt x="1676799" y="1815520"/>
                    <a:pt x="1845176" y="1414745"/>
                  </a:cubicBezTo>
                  <a:cubicBezTo>
                    <a:pt x="1882815" y="1325170"/>
                    <a:pt x="1902636" y="1232556"/>
                    <a:pt x="1906159" y="1140839"/>
                  </a:cubicBezTo>
                  <a:lnTo>
                    <a:pt x="1906159" y="1140356"/>
                  </a:lnTo>
                  <a:cubicBezTo>
                    <a:pt x="1906918" y="1122676"/>
                    <a:pt x="1906987" y="1105065"/>
                    <a:pt x="1906504" y="1087454"/>
                  </a:cubicBezTo>
                  <a:cubicBezTo>
                    <a:pt x="1906435" y="1087315"/>
                    <a:pt x="1906435" y="1087108"/>
                    <a:pt x="1906504" y="1086970"/>
                  </a:cubicBezTo>
                  <a:cubicBezTo>
                    <a:pt x="1912305" y="888067"/>
                    <a:pt x="1971423" y="694966"/>
                    <a:pt x="2075433" y="527832"/>
                  </a:cubicBezTo>
                  <a:cubicBezTo>
                    <a:pt x="2195466" y="334524"/>
                    <a:pt x="2375583" y="175954"/>
                    <a:pt x="2602387" y="83340"/>
                  </a:cubicBezTo>
                  <a:cubicBezTo>
                    <a:pt x="2829192" y="-9274"/>
                    <a:pt x="3068704" y="-22051"/>
                    <a:pt x="3289776" y="31888"/>
                  </a:cubicBezTo>
                  <a:cubicBezTo>
                    <a:pt x="3334529" y="223746"/>
                    <a:pt x="3429422" y="402275"/>
                    <a:pt x="3566237" y="547170"/>
                  </a:cubicBezTo>
                  <a:close/>
                </a:path>
              </a:pathLst>
            </a:custGeom>
            <a:gradFill>
              <a:gsLst>
                <a:gs pos="3000">
                  <a:schemeClr val="tx1">
                    <a:lumMod val="85000"/>
                    <a:lumOff val="15000"/>
                  </a:schemeClr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C0E324B-3FE9-8E3A-1D11-68FF8C464971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EA990B3F-71B5-AD47-C003-BB939A0CCFDD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A005D4A-1878-1CE7-D3BF-2298D22825CD}"/>
                </a:ext>
              </a:extLst>
            </p:cNvPr>
            <p:cNvSpPr/>
            <p:nvPr/>
          </p:nvSpPr>
          <p:spPr>
            <a:xfrm>
              <a:off x="3321409" y="1735710"/>
              <a:ext cx="1810689" cy="2896057"/>
            </a:xfrm>
            <a:custGeom>
              <a:avLst/>
              <a:gdLst>
                <a:gd name="connsiteX0" fmla="*/ 2197426 w 2229313"/>
                <a:gd name="connsiteY0" fmla="*/ 3289776 h 3565614"/>
                <a:gd name="connsiteX1" fmla="*/ 1682696 w 2229313"/>
                <a:gd name="connsiteY1" fmla="*/ 3565615 h 3565614"/>
                <a:gd name="connsiteX2" fmla="*/ 1838572 w 2229313"/>
                <a:gd name="connsiteY2" fmla="*/ 2727875 h 3565614"/>
                <a:gd name="connsiteX3" fmla="*/ 1139857 w 2229313"/>
                <a:gd name="connsiteY3" fmla="*/ 2238699 h 3565614"/>
                <a:gd name="connsiteX4" fmla="*/ 1139443 w 2229313"/>
                <a:gd name="connsiteY4" fmla="*/ 2238699 h 3565614"/>
                <a:gd name="connsiteX5" fmla="*/ 1087300 w 2229313"/>
                <a:gd name="connsiteY5" fmla="*/ 2238423 h 3565614"/>
                <a:gd name="connsiteX6" fmla="*/ 685972 w 2229313"/>
                <a:gd name="connsiteY6" fmla="*/ 2151265 h 3565614"/>
                <a:gd name="connsiteX7" fmla="*/ 527679 w 2229313"/>
                <a:gd name="connsiteY7" fmla="*/ 2069494 h 3565614"/>
                <a:gd name="connsiteX8" fmla="*/ 87676 w 2229313"/>
                <a:gd name="connsiteY8" fmla="*/ 685946 h 3565614"/>
                <a:gd name="connsiteX9" fmla="*/ 1383720 w 2229313"/>
                <a:gd name="connsiteY9" fmla="*/ 31777 h 3565614"/>
                <a:gd name="connsiteX10" fmla="*/ 1437935 w 2229313"/>
                <a:gd name="connsiteY10" fmla="*/ 201604 h 3565614"/>
                <a:gd name="connsiteX11" fmla="*/ 1659353 w 2229313"/>
                <a:gd name="connsiteY11" fmla="*/ 546299 h 3565614"/>
                <a:gd name="connsiteX12" fmla="*/ 1424399 w 2229313"/>
                <a:gd name="connsiteY12" fmla="*/ 393738 h 3565614"/>
                <a:gd name="connsiteX13" fmla="*/ 393765 w 2229313"/>
                <a:gd name="connsiteY13" fmla="*/ 814542 h 3565614"/>
                <a:gd name="connsiteX14" fmla="*/ 814569 w 2229313"/>
                <a:gd name="connsiteY14" fmla="*/ 1845176 h 3565614"/>
                <a:gd name="connsiteX15" fmla="*/ 1088474 w 2229313"/>
                <a:gd name="connsiteY15" fmla="*/ 1906159 h 3565614"/>
                <a:gd name="connsiteX16" fmla="*/ 1141860 w 2229313"/>
                <a:gd name="connsiteY16" fmla="*/ 1906504 h 3565614"/>
                <a:gd name="connsiteX17" fmla="*/ 1701481 w 2229313"/>
                <a:gd name="connsiteY17" fmla="*/ 2075433 h 3565614"/>
                <a:gd name="connsiteX18" fmla="*/ 2145974 w 2229313"/>
                <a:gd name="connsiteY18" fmla="*/ 2602387 h 3565614"/>
                <a:gd name="connsiteX19" fmla="*/ 2197426 w 2229313"/>
                <a:gd name="connsiteY19" fmla="*/ 3289776 h 3565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29313" h="3565614">
                  <a:moveTo>
                    <a:pt x="2197426" y="3289776"/>
                  </a:moveTo>
                  <a:cubicBezTo>
                    <a:pt x="2005844" y="3334391"/>
                    <a:pt x="1827522" y="3429146"/>
                    <a:pt x="1682696" y="3565615"/>
                  </a:cubicBezTo>
                  <a:cubicBezTo>
                    <a:pt x="1887607" y="3347996"/>
                    <a:pt x="1958950" y="3022638"/>
                    <a:pt x="1838572" y="2727875"/>
                  </a:cubicBezTo>
                  <a:cubicBezTo>
                    <a:pt x="1718126" y="2432767"/>
                    <a:pt x="1438902" y="2250233"/>
                    <a:pt x="1139857" y="2238699"/>
                  </a:cubicBezTo>
                  <a:lnTo>
                    <a:pt x="1139443" y="2238699"/>
                  </a:lnTo>
                  <a:cubicBezTo>
                    <a:pt x="1122108" y="2238008"/>
                    <a:pt x="1104704" y="2237939"/>
                    <a:pt x="1087300" y="2238423"/>
                  </a:cubicBezTo>
                  <a:cubicBezTo>
                    <a:pt x="953041" y="2234624"/>
                    <a:pt x="817193" y="2206377"/>
                    <a:pt x="685972" y="2151265"/>
                  </a:cubicBezTo>
                  <a:cubicBezTo>
                    <a:pt x="630238" y="2127852"/>
                    <a:pt x="577405" y="2100503"/>
                    <a:pt x="527679" y="2069494"/>
                  </a:cubicBezTo>
                  <a:cubicBezTo>
                    <a:pt x="68545" y="1784400"/>
                    <a:pt x="-128355" y="1200054"/>
                    <a:pt x="87676" y="685946"/>
                  </a:cubicBezTo>
                  <a:cubicBezTo>
                    <a:pt x="303706" y="171837"/>
                    <a:pt x="858769" y="-96474"/>
                    <a:pt x="1383720" y="31777"/>
                  </a:cubicBezTo>
                  <a:cubicBezTo>
                    <a:pt x="1397050" y="88892"/>
                    <a:pt x="1415075" y="145593"/>
                    <a:pt x="1437935" y="201604"/>
                  </a:cubicBezTo>
                  <a:cubicBezTo>
                    <a:pt x="1491598" y="333101"/>
                    <a:pt x="1567429" y="448851"/>
                    <a:pt x="1659353" y="546299"/>
                  </a:cubicBezTo>
                  <a:cubicBezTo>
                    <a:pt x="1592637" y="483452"/>
                    <a:pt x="1513836" y="431309"/>
                    <a:pt x="1424399" y="393738"/>
                  </a:cubicBezTo>
                  <a:cubicBezTo>
                    <a:pt x="1023624" y="225361"/>
                    <a:pt x="562142" y="413767"/>
                    <a:pt x="393765" y="814542"/>
                  </a:cubicBezTo>
                  <a:cubicBezTo>
                    <a:pt x="225388" y="1215317"/>
                    <a:pt x="413793" y="1676799"/>
                    <a:pt x="814569" y="1845176"/>
                  </a:cubicBezTo>
                  <a:cubicBezTo>
                    <a:pt x="904144" y="1882815"/>
                    <a:pt x="996758" y="1902636"/>
                    <a:pt x="1088474" y="1906159"/>
                  </a:cubicBezTo>
                  <a:cubicBezTo>
                    <a:pt x="1106293" y="1906918"/>
                    <a:pt x="1124111" y="1906987"/>
                    <a:pt x="1141860" y="1906504"/>
                  </a:cubicBezTo>
                  <a:cubicBezTo>
                    <a:pt x="1340970" y="1912236"/>
                    <a:pt x="1534210" y="1971355"/>
                    <a:pt x="1701481" y="2075433"/>
                  </a:cubicBezTo>
                  <a:cubicBezTo>
                    <a:pt x="1894790" y="2195466"/>
                    <a:pt x="2053360" y="2375583"/>
                    <a:pt x="2145974" y="2602387"/>
                  </a:cubicBezTo>
                  <a:cubicBezTo>
                    <a:pt x="2238588" y="2829192"/>
                    <a:pt x="2251365" y="3068704"/>
                    <a:pt x="2197426" y="3289776"/>
                  </a:cubicBezTo>
                  <a:close/>
                </a:path>
              </a:pathLst>
            </a:custGeom>
            <a:gradFill>
              <a:gsLst>
                <a:gs pos="3000">
                  <a:schemeClr val="tx1">
                    <a:lumMod val="85000"/>
                    <a:lumOff val="15000"/>
                  </a:schemeClr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30EEACA-D7CB-80E6-1064-83CB28634D1B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7265472-528D-8F20-CB2C-80B2A8DE0F06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E671B27-CD56-ED8B-E101-189B2583F74B}"/>
                </a:ext>
              </a:extLst>
            </p:cNvPr>
            <p:cNvSpPr/>
            <p:nvPr/>
          </p:nvSpPr>
          <p:spPr>
            <a:xfrm>
              <a:off x="4892029" y="654409"/>
              <a:ext cx="2896150" cy="1810689"/>
            </a:xfrm>
            <a:custGeom>
              <a:avLst/>
              <a:gdLst>
                <a:gd name="connsiteX0" fmla="*/ 3533977 w 3565729"/>
                <a:gd name="connsiteY0" fmla="*/ 1383720 h 2229313"/>
                <a:gd name="connsiteX1" fmla="*/ 3364149 w 3565729"/>
                <a:gd name="connsiteY1" fmla="*/ 1437935 h 2229313"/>
                <a:gd name="connsiteX2" fmla="*/ 3019454 w 3565729"/>
                <a:gd name="connsiteY2" fmla="*/ 1659353 h 2229313"/>
                <a:gd name="connsiteX3" fmla="*/ 3172015 w 3565729"/>
                <a:gd name="connsiteY3" fmla="*/ 1424399 h 2229313"/>
                <a:gd name="connsiteX4" fmla="*/ 2751211 w 3565729"/>
                <a:gd name="connsiteY4" fmla="*/ 393765 h 2229313"/>
                <a:gd name="connsiteX5" fmla="*/ 1720578 w 3565729"/>
                <a:gd name="connsiteY5" fmla="*/ 814569 h 2229313"/>
                <a:gd name="connsiteX6" fmla="*/ 1659595 w 3565729"/>
                <a:gd name="connsiteY6" fmla="*/ 1088474 h 2229313"/>
                <a:gd name="connsiteX7" fmla="*/ 1659249 w 3565729"/>
                <a:gd name="connsiteY7" fmla="*/ 1141860 h 2229313"/>
                <a:gd name="connsiteX8" fmla="*/ 1490320 w 3565729"/>
                <a:gd name="connsiteY8" fmla="*/ 1701550 h 2229313"/>
                <a:gd name="connsiteX9" fmla="*/ 963366 w 3565729"/>
                <a:gd name="connsiteY9" fmla="*/ 2145974 h 2229313"/>
                <a:gd name="connsiteX10" fmla="*/ 275909 w 3565729"/>
                <a:gd name="connsiteY10" fmla="*/ 2197426 h 2229313"/>
                <a:gd name="connsiteX11" fmla="*/ 0 w 3565729"/>
                <a:gd name="connsiteY11" fmla="*/ 1682558 h 2229313"/>
                <a:gd name="connsiteX12" fmla="*/ 837809 w 3565729"/>
                <a:gd name="connsiteY12" fmla="*/ 1838572 h 2229313"/>
                <a:gd name="connsiteX13" fmla="*/ 1326985 w 3565729"/>
                <a:gd name="connsiteY13" fmla="*/ 1139788 h 2229313"/>
                <a:gd name="connsiteX14" fmla="*/ 1326985 w 3565729"/>
                <a:gd name="connsiteY14" fmla="*/ 1139512 h 2229313"/>
                <a:gd name="connsiteX15" fmla="*/ 1327261 w 3565729"/>
                <a:gd name="connsiteY15" fmla="*/ 1087300 h 2229313"/>
                <a:gd name="connsiteX16" fmla="*/ 1414489 w 3565729"/>
                <a:gd name="connsiteY16" fmla="*/ 685972 h 2229313"/>
                <a:gd name="connsiteX17" fmla="*/ 1496260 w 3565729"/>
                <a:gd name="connsiteY17" fmla="*/ 527679 h 2229313"/>
                <a:gd name="connsiteX18" fmla="*/ 2879808 w 3565729"/>
                <a:gd name="connsiteY18" fmla="*/ 87676 h 2229313"/>
                <a:gd name="connsiteX19" fmla="*/ 3533977 w 3565729"/>
                <a:gd name="connsiteY19" fmla="*/ 1383720 h 222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65729" h="2229313">
                  <a:moveTo>
                    <a:pt x="3533977" y="1383720"/>
                  </a:moveTo>
                  <a:cubicBezTo>
                    <a:pt x="3476861" y="1397050"/>
                    <a:pt x="3420160" y="1415075"/>
                    <a:pt x="3364149" y="1437935"/>
                  </a:cubicBezTo>
                  <a:cubicBezTo>
                    <a:pt x="3232653" y="1491598"/>
                    <a:pt x="3116902" y="1567429"/>
                    <a:pt x="3019454" y="1659353"/>
                  </a:cubicBezTo>
                  <a:cubicBezTo>
                    <a:pt x="3082302" y="1592637"/>
                    <a:pt x="3134445" y="1513836"/>
                    <a:pt x="3172015" y="1424399"/>
                  </a:cubicBezTo>
                  <a:cubicBezTo>
                    <a:pt x="3340392" y="1023624"/>
                    <a:pt x="3151987" y="562142"/>
                    <a:pt x="2751211" y="393765"/>
                  </a:cubicBezTo>
                  <a:cubicBezTo>
                    <a:pt x="2350436" y="225388"/>
                    <a:pt x="1888954" y="413793"/>
                    <a:pt x="1720578" y="814569"/>
                  </a:cubicBezTo>
                  <a:cubicBezTo>
                    <a:pt x="1682938" y="904144"/>
                    <a:pt x="1663117" y="996758"/>
                    <a:pt x="1659595" y="1088474"/>
                  </a:cubicBezTo>
                  <a:cubicBezTo>
                    <a:pt x="1658835" y="1106293"/>
                    <a:pt x="1658766" y="1124111"/>
                    <a:pt x="1659249" y="1141860"/>
                  </a:cubicBezTo>
                  <a:cubicBezTo>
                    <a:pt x="1653517" y="1340970"/>
                    <a:pt x="1594399" y="1534279"/>
                    <a:pt x="1490320" y="1701550"/>
                  </a:cubicBezTo>
                  <a:cubicBezTo>
                    <a:pt x="1370219" y="1894859"/>
                    <a:pt x="1190171" y="2053360"/>
                    <a:pt x="963366" y="2145974"/>
                  </a:cubicBezTo>
                  <a:cubicBezTo>
                    <a:pt x="736562" y="2238588"/>
                    <a:pt x="496981" y="2251365"/>
                    <a:pt x="275909" y="2197426"/>
                  </a:cubicBezTo>
                  <a:cubicBezTo>
                    <a:pt x="231224" y="2005775"/>
                    <a:pt x="136469" y="1827384"/>
                    <a:pt x="0" y="1682558"/>
                  </a:cubicBezTo>
                  <a:cubicBezTo>
                    <a:pt x="217550" y="1887538"/>
                    <a:pt x="543046" y="1958950"/>
                    <a:pt x="837809" y="1838572"/>
                  </a:cubicBezTo>
                  <a:cubicBezTo>
                    <a:pt x="1132986" y="1718126"/>
                    <a:pt x="1315451" y="1438833"/>
                    <a:pt x="1326985" y="1139788"/>
                  </a:cubicBezTo>
                  <a:lnTo>
                    <a:pt x="1326985" y="1139512"/>
                  </a:lnTo>
                  <a:cubicBezTo>
                    <a:pt x="1327745" y="1122177"/>
                    <a:pt x="1327814" y="1104704"/>
                    <a:pt x="1327261" y="1087300"/>
                  </a:cubicBezTo>
                  <a:cubicBezTo>
                    <a:pt x="1331060" y="953041"/>
                    <a:pt x="1359307" y="817193"/>
                    <a:pt x="1414489" y="685972"/>
                  </a:cubicBezTo>
                  <a:cubicBezTo>
                    <a:pt x="1437901" y="630238"/>
                    <a:pt x="1465250" y="577405"/>
                    <a:pt x="1496260" y="527679"/>
                  </a:cubicBezTo>
                  <a:cubicBezTo>
                    <a:pt x="1781353" y="68545"/>
                    <a:pt x="2365630" y="-128355"/>
                    <a:pt x="2879808" y="87676"/>
                  </a:cubicBezTo>
                  <a:cubicBezTo>
                    <a:pt x="3393916" y="303706"/>
                    <a:pt x="3662158" y="858769"/>
                    <a:pt x="3533977" y="1383720"/>
                  </a:cubicBezTo>
                  <a:close/>
                </a:path>
              </a:pathLst>
            </a:custGeom>
            <a:gradFill>
              <a:gsLst>
                <a:gs pos="3000">
                  <a:schemeClr val="tx1">
                    <a:lumMod val="85000"/>
                    <a:lumOff val="15000"/>
                  </a:schemeClr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18174D1-2E20-EAD3-BF92-83C260395313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F43EA95-AEE4-FD1E-2D0B-5EEC8F22B16E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4694A53-389B-3D88-D152-241890BF60F2}"/>
                </a:ext>
              </a:extLst>
            </p:cNvPr>
            <p:cNvSpPr/>
            <p:nvPr/>
          </p:nvSpPr>
          <p:spPr>
            <a:xfrm>
              <a:off x="7058811" y="2224412"/>
              <a:ext cx="1810655" cy="2896767"/>
            </a:xfrm>
            <a:custGeom>
              <a:avLst/>
              <a:gdLst>
                <a:gd name="connsiteX0" fmla="*/ 2141638 w 2229272"/>
                <a:gd name="connsiteY0" fmla="*/ 2880568 h 3566488"/>
                <a:gd name="connsiteX1" fmla="*/ 845593 w 2229272"/>
                <a:gd name="connsiteY1" fmla="*/ 3534736 h 3566488"/>
                <a:gd name="connsiteX2" fmla="*/ 791378 w 2229272"/>
                <a:gd name="connsiteY2" fmla="*/ 3364909 h 3566488"/>
                <a:gd name="connsiteX3" fmla="*/ 569961 w 2229272"/>
                <a:gd name="connsiteY3" fmla="*/ 3020214 h 3566488"/>
                <a:gd name="connsiteX4" fmla="*/ 804915 w 2229272"/>
                <a:gd name="connsiteY4" fmla="*/ 3172775 h 3566488"/>
                <a:gd name="connsiteX5" fmla="*/ 1835548 w 2229272"/>
                <a:gd name="connsiteY5" fmla="*/ 2751971 h 3566488"/>
                <a:gd name="connsiteX6" fmla="*/ 1414745 w 2229272"/>
                <a:gd name="connsiteY6" fmla="*/ 1721337 h 3566488"/>
                <a:gd name="connsiteX7" fmla="*/ 1140839 w 2229272"/>
                <a:gd name="connsiteY7" fmla="*/ 1660354 h 3566488"/>
                <a:gd name="connsiteX8" fmla="*/ 1140356 w 2229272"/>
                <a:gd name="connsiteY8" fmla="*/ 1660354 h 3566488"/>
                <a:gd name="connsiteX9" fmla="*/ 1087454 w 2229272"/>
                <a:gd name="connsiteY9" fmla="*/ 1660009 h 3566488"/>
                <a:gd name="connsiteX10" fmla="*/ 1086970 w 2229272"/>
                <a:gd name="connsiteY10" fmla="*/ 1660009 h 3566488"/>
                <a:gd name="connsiteX11" fmla="*/ 527763 w 2229272"/>
                <a:gd name="connsiteY11" fmla="*/ 1491080 h 3566488"/>
                <a:gd name="connsiteX12" fmla="*/ 83340 w 2229272"/>
                <a:gd name="connsiteY12" fmla="*/ 964126 h 3566488"/>
                <a:gd name="connsiteX13" fmla="*/ 31888 w 2229272"/>
                <a:gd name="connsiteY13" fmla="*/ 276668 h 3566488"/>
                <a:gd name="connsiteX14" fmla="*/ 547446 w 2229272"/>
                <a:gd name="connsiteY14" fmla="*/ 0 h 3566488"/>
                <a:gd name="connsiteX15" fmla="*/ 390672 w 2229272"/>
                <a:gd name="connsiteY15" fmla="*/ 838568 h 3566488"/>
                <a:gd name="connsiteX16" fmla="*/ 1089318 w 2229272"/>
                <a:gd name="connsiteY16" fmla="*/ 1327745 h 3566488"/>
                <a:gd name="connsiteX17" fmla="*/ 1089802 w 2229272"/>
                <a:gd name="connsiteY17" fmla="*/ 1327745 h 3566488"/>
                <a:gd name="connsiteX18" fmla="*/ 1142013 w 2229272"/>
                <a:gd name="connsiteY18" fmla="*/ 1328021 h 3566488"/>
                <a:gd name="connsiteX19" fmla="*/ 1142083 w 2229272"/>
                <a:gd name="connsiteY19" fmla="*/ 1328021 h 3566488"/>
                <a:gd name="connsiteX20" fmla="*/ 1543341 w 2229272"/>
                <a:gd name="connsiteY20" fmla="*/ 1415248 h 3566488"/>
                <a:gd name="connsiteX21" fmla="*/ 1701635 w 2229272"/>
                <a:gd name="connsiteY21" fmla="*/ 1497019 h 3566488"/>
                <a:gd name="connsiteX22" fmla="*/ 2141638 w 2229272"/>
                <a:gd name="connsiteY22" fmla="*/ 2880568 h 356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29272" h="3566488">
                  <a:moveTo>
                    <a:pt x="2141638" y="2880568"/>
                  </a:moveTo>
                  <a:cubicBezTo>
                    <a:pt x="1925607" y="3394676"/>
                    <a:pt x="1370545" y="3662918"/>
                    <a:pt x="845593" y="3534736"/>
                  </a:cubicBezTo>
                  <a:cubicBezTo>
                    <a:pt x="832264" y="3477621"/>
                    <a:pt x="814239" y="3420920"/>
                    <a:pt x="791378" y="3364909"/>
                  </a:cubicBezTo>
                  <a:cubicBezTo>
                    <a:pt x="737716" y="3233412"/>
                    <a:pt x="661884" y="3117662"/>
                    <a:pt x="569961" y="3020214"/>
                  </a:cubicBezTo>
                  <a:cubicBezTo>
                    <a:pt x="636676" y="3083061"/>
                    <a:pt x="715478" y="3135204"/>
                    <a:pt x="804915" y="3172775"/>
                  </a:cubicBezTo>
                  <a:cubicBezTo>
                    <a:pt x="1205690" y="3341152"/>
                    <a:pt x="1667172" y="3152746"/>
                    <a:pt x="1835548" y="2751971"/>
                  </a:cubicBezTo>
                  <a:cubicBezTo>
                    <a:pt x="2003925" y="2351196"/>
                    <a:pt x="1815520" y="1889714"/>
                    <a:pt x="1414745" y="1721337"/>
                  </a:cubicBezTo>
                  <a:cubicBezTo>
                    <a:pt x="1325170" y="1683698"/>
                    <a:pt x="1232556" y="1663876"/>
                    <a:pt x="1140839" y="1660354"/>
                  </a:cubicBezTo>
                  <a:lnTo>
                    <a:pt x="1140356" y="1660354"/>
                  </a:lnTo>
                  <a:cubicBezTo>
                    <a:pt x="1122676" y="1659595"/>
                    <a:pt x="1105065" y="1659525"/>
                    <a:pt x="1087454" y="1660009"/>
                  </a:cubicBezTo>
                  <a:lnTo>
                    <a:pt x="1086970" y="1660009"/>
                  </a:lnTo>
                  <a:cubicBezTo>
                    <a:pt x="887998" y="1654208"/>
                    <a:pt x="694897" y="1595020"/>
                    <a:pt x="527763" y="1491080"/>
                  </a:cubicBezTo>
                  <a:cubicBezTo>
                    <a:pt x="334455" y="1370979"/>
                    <a:pt x="175954" y="1190930"/>
                    <a:pt x="83340" y="964126"/>
                  </a:cubicBezTo>
                  <a:cubicBezTo>
                    <a:pt x="-9274" y="737321"/>
                    <a:pt x="-22051" y="497740"/>
                    <a:pt x="31888" y="276668"/>
                  </a:cubicBezTo>
                  <a:cubicBezTo>
                    <a:pt x="223884" y="231915"/>
                    <a:pt x="402482" y="136953"/>
                    <a:pt x="547446" y="0"/>
                  </a:cubicBezTo>
                  <a:cubicBezTo>
                    <a:pt x="341914" y="217550"/>
                    <a:pt x="270157" y="543460"/>
                    <a:pt x="390672" y="838568"/>
                  </a:cubicBezTo>
                  <a:cubicBezTo>
                    <a:pt x="511188" y="1133676"/>
                    <a:pt x="790342" y="1316142"/>
                    <a:pt x="1089318" y="1327745"/>
                  </a:cubicBezTo>
                  <a:lnTo>
                    <a:pt x="1089802" y="1327745"/>
                  </a:lnTo>
                  <a:cubicBezTo>
                    <a:pt x="1107136" y="1328504"/>
                    <a:pt x="1124541" y="1328574"/>
                    <a:pt x="1142013" y="1328021"/>
                  </a:cubicBezTo>
                  <a:lnTo>
                    <a:pt x="1142083" y="1328021"/>
                  </a:lnTo>
                  <a:cubicBezTo>
                    <a:pt x="1276342" y="1331819"/>
                    <a:pt x="1412052" y="1360066"/>
                    <a:pt x="1543341" y="1415248"/>
                  </a:cubicBezTo>
                  <a:cubicBezTo>
                    <a:pt x="1599075" y="1438661"/>
                    <a:pt x="1651909" y="1466079"/>
                    <a:pt x="1701635" y="1497019"/>
                  </a:cubicBezTo>
                  <a:cubicBezTo>
                    <a:pt x="2160699" y="1782113"/>
                    <a:pt x="2357599" y="2366390"/>
                    <a:pt x="2141638" y="2880568"/>
                  </a:cubicBezTo>
                  <a:close/>
                </a:path>
              </a:pathLst>
            </a:custGeom>
            <a:gradFill>
              <a:gsLst>
                <a:gs pos="3000">
                  <a:schemeClr val="tx1">
                    <a:lumMod val="85000"/>
                    <a:lumOff val="15000"/>
                  </a:schemeClr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55004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85185E-6 L 0.00573 1.14491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5724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45182 0.7983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91" y="3990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63008 -0.00857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10" y="-44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4569 -0.8132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52" y="-4067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00065 -1.14074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5703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46172 -0.81366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86" y="-4069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63255 0.0118 " pathEditMode="relative" rAng="0" ptsTypes="AA">
                                      <p:cBhvr>
                                        <p:cTn id="34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28" y="57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44922 0.79491 " pathEditMode="relative" rAng="0" ptsTypes="AA">
                                      <p:cBhvr>
                                        <p:cTn id="36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61" y="3974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38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0" dur="2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2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4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6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8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50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52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723E9D-79B8-4D02-B1F8-D329BC9D5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7170A882-F8BB-1932-B5D5-B1C623722C67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6C84A6B-2434-CFBA-CBCD-DC4B09B2A333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7BC9190B-3F3A-3A89-9A8D-94AC30062495}"/>
                </a:ext>
              </a:extLst>
            </p:cNvPr>
            <p:cNvSpPr/>
            <p:nvPr/>
          </p:nvSpPr>
          <p:spPr>
            <a:xfrm rot="10800000">
              <a:off x="4388264" y="381000"/>
              <a:ext cx="3497138" cy="4230671"/>
            </a:xfrm>
            <a:custGeom>
              <a:avLst/>
              <a:gdLst>
                <a:gd name="connsiteX0" fmla="*/ 3086775 w 3086972"/>
                <a:gd name="connsiteY0" fmla="*/ 2215420 h 3734474"/>
                <a:gd name="connsiteX1" fmla="*/ 1519055 w 3086972"/>
                <a:gd name="connsiteY1" fmla="*/ 3734277 h 3734474"/>
                <a:gd name="connsiteX2" fmla="*/ 198 w 3086972"/>
                <a:gd name="connsiteY2" fmla="*/ 2166461 h 3734474"/>
                <a:gd name="connsiteX3" fmla="*/ 194985 w 3086972"/>
                <a:gd name="connsiteY3" fmla="*/ 1439323 h 3734474"/>
                <a:gd name="connsiteX4" fmla="*/ 951270 w 3086972"/>
                <a:gd name="connsiteY4" fmla="*/ 1281113 h 3734474"/>
                <a:gd name="connsiteX5" fmla="*/ 457970 w 3086972"/>
                <a:gd name="connsiteY5" fmla="*/ 2173796 h 3734474"/>
                <a:gd name="connsiteX6" fmla="*/ 1526294 w 3086972"/>
                <a:gd name="connsiteY6" fmla="*/ 3276410 h 3734474"/>
                <a:gd name="connsiteX7" fmla="*/ 2629003 w 3086972"/>
                <a:gd name="connsiteY7" fmla="*/ 2208181 h 3734474"/>
                <a:gd name="connsiteX8" fmla="*/ 2164183 w 3086972"/>
                <a:gd name="connsiteY8" fmla="*/ 1300258 h 3734474"/>
                <a:gd name="connsiteX9" fmla="*/ 2033310 w 3086972"/>
                <a:gd name="connsiteY9" fmla="*/ 1221867 h 3734474"/>
                <a:gd name="connsiteX10" fmla="*/ 1566680 w 3086972"/>
                <a:gd name="connsiteY10" fmla="*/ 730187 h 3734474"/>
                <a:gd name="connsiteX11" fmla="*/ 1591540 w 3086972"/>
                <a:gd name="connsiteY11" fmla="*/ 690086 h 3734474"/>
                <a:gd name="connsiteX12" fmla="*/ 1615162 w 3086972"/>
                <a:gd name="connsiteY12" fmla="*/ 649129 h 3734474"/>
                <a:gd name="connsiteX13" fmla="*/ 1807663 w 3086972"/>
                <a:gd name="connsiteY13" fmla="*/ 0 h 3734474"/>
                <a:gd name="connsiteX14" fmla="*/ 1943108 w 3086972"/>
                <a:gd name="connsiteY14" fmla="*/ 466630 h 3734474"/>
                <a:gd name="connsiteX15" fmla="*/ 2268387 w 3086972"/>
                <a:gd name="connsiteY15" fmla="*/ 827913 h 3734474"/>
                <a:gd name="connsiteX16" fmla="*/ 2400498 w 3086972"/>
                <a:gd name="connsiteY16" fmla="*/ 906971 h 3734474"/>
                <a:gd name="connsiteX17" fmla="*/ 2915039 w 3086972"/>
                <a:gd name="connsiteY17" fmla="*/ 1482471 h 3734474"/>
                <a:gd name="connsiteX18" fmla="*/ 3086775 w 3086972"/>
                <a:gd name="connsiteY18" fmla="*/ 2215420 h 373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6972" h="3734474">
                  <a:moveTo>
                    <a:pt x="3086775" y="2215420"/>
                  </a:moveTo>
                  <a:cubicBezTo>
                    <a:pt x="3073249" y="3067812"/>
                    <a:pt x="2371447" y="3747802"/>
                    <a:pt x="1519055" y="3734277"/>
                  </a:cubicBezTo>
                  <a:cubicBezTo>
                    <a:pt x="666567" y="3720751"/>
                    <a:pt x="-13327" y="3018854"/>
                    <a:pt x="198" y="2166461"/>
                  </a:cubicBezTo>
                  <a:cubicBezTo>
                    <a:pt x="4389" y="1902333"/>
                    <a:pt x="74589" y="1654778"/>
                    <a:pt x="194985" y="1439323"/>
                  </a:cubicBezTo>
                  <a:cubicBezTo>
                    <a:pt x="456636" y="1451420"/>
                    <a:pt x="717336" y="1396460"/>
                    <a:pt x="951270" y="1281113"/>
                  </a:cubicBezTo>
                  <a:cubicBezTo>
                    <a:pt x="659233" y="1471422"/>
                    <a:pt x="463971" y="1798892"/>
                    <a:pt x="457970" y="2173796"/>
                  </a:cubicBezTo>
                  <a:cubicBezTo>
                    <a:pt x="448445" y="2773204"/>
                    <a:pt x="926790" y="3266980"/>
                    <a:pt x="1526294" y="3276410"/>
                  </a:cubicBezTo>
                  <a:cubicBezTo>
                    <a:pt x="2125702" y="3285935"/>
                    <a:pt x="2619478" y="2807589"/>
                    <a:pt x="2629003" y="2208181"/>
                  </a:cubicBezTo>
                  <a:cubicBezTo>
                    <a:pt x="2635004" y="1833277"/>
                    <a:pt x="2450124" y="1499806"/>
                    <a:pt x="2164183" y="1300258"/>
                  </a:cubicBezTo>
                  <a:cubicBezTo>
                    <a:pt x="2122654" y="1271206"/>
                    <a:pt x="2078934" y="1245013"/>
                    <a:pt x="2033310" y="1221867"/>
                  </a:cubicBezTo>
                  <a:cubicBezTo>
                    <a:pt x="1848334" y="1098328"/>
                    <a:pt x="1687552" y="932974"/>
                    <a:pt x="1566680" y="730187"/>
                  </a:cubicBezTo>
                  <a:cubicBezTo>
                    <a:pt x="1575157" y="717042"/>
                    <a:pt x="1583444" y="703612"/>
                    <a:pt x="1591540" y="690086"/>
                  </a:cubicBezTo>
                  <a:cubicBezTo>
                    <a:pt x="1599637" y="676561"/>
                    <a:pt x="1607542" y="662845"/>
                    <a:pt x="1615162" y="649129"/>
                  </a:cubicBezTo>
                  <a:cubicBezTo>
                    <a:pt x="1730224" y="443294"/>
                    <a:pt x="1792994" y="221742"/>
                    <a:pt x="1807663" y="0"/>
                  </a:cubicBezTo>
                  <a:cubicBezTo>
                    <a:pt x="1816521" y="158877"/>
                    <a:pt x="1860621" y="318230"/>
                    <a:pt x="1943108" y="466630"/>
                  </a:cubicBezTo>
                  <a:cubicBezTo>
                    <a:pt x="2025690" y="615125"/>
                    <a:pt x="2137989" y="736568"/>
                    <a:pt x="2268387" y="827913"/>
                  </a:cubicBezTo>
                  <a:cubicBezTo>
                    <a:pt x="2310678" y="857440"/>
                    <a:pt x="2354779" y="883920"/>
                    <a:pt x="2400498" y="906971"/>
                  </a:cubicBezTo>
                  <a:cubicBezTo>
                    <a:pt x="2617097" y="1051846"/>
                    <a:pt x="2794833" y="1250061"/>
                    <a:pt x="2915039" y="1482471"/>
                  </a:cubicBezTo>
                  <a:cubicBezTo>
                    <a:pt x="3028577" y="1701641"/>
                    <a:pt x="3090966" y="1951292"/>
                    <a:pt x="3086775" y="2215420"/>
                  </a:cubicBezTo>
                  <a:close/>
                </a:path>
              </a:pathLst>
            </a:custGeom>
            <a:gradFill>
              <a:gsLst>
                <a:gs pos="3000">
                  <a:schemeClr val="tx1">
                    <a:lumMod val="85000"/>
                    <a:lumOff val="15000"/>
                  </a:schemeClr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FB2BBAA-196D-0E05-7CAC-EFEB6D669198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89846FC-DDAD-52F7-E38A-A0014F46817F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E53D7632-59F1-A1E1-8E70-CFD0E4378998}"/>
                </a:ext>
              </a:extLst>
            </p:cNvPr>
            <p:cNvSpPr/>
            <p:nvPr/>
          </p:nvSpPr>
          <p:spPr>
            <a:xfrm rot="10800000">
              <a:off x="5581925" y="2979249"/>
              <a:ext cx="3749652" cy="3497751"/>
            </a:xfrm>
            <a:custGeom>
              <a:avLst/>
              <a:gdLst>
                <a:gd name="connsiteX0" fmla="*/ 3309871 w 3309870"/>
                <a:gd name="connsiteY0" fmla="*/ 2868418 h 3087515"/>
                <a:gd name="connsiteX1" fmla="*/ 2837240 w 3309870"/>
                <a:gd name="connsiteY1" fmla="*/ 2752023 h 3087515"/>
                <a:gd name="connsiteX2" fmla="*/ 2361086 w 3309870"/>
                <a:gd name="connsiteY2" fmla="*/ 2853559 h 3087515"/>
                <a:gd name="connsiteX3" fmla="*/ 2228212 w 3309870"/>
                <a:gd name="connsiteY3" fmla="*/ 2927473 h 3087515"/>
                <a:gd name="connsiteX4" fmla="*/ 2227831 w 3309870"/>
                <a:gd name="connsiteY4" fmla="*/ 2927664 h 3087515"/>
                <a:gd name="connsiteX5" fmla="*/ 1471546 w 3309870"/>
                <a:gd name="connsiteY5" fmla="*/ 3085874 h 3087515"/>
                <a:gd name="connsiteX6" fmla="*/ 750980 w 3309870"/>
                <a:gd name="connsiteY6" fmla="*/ 2868133 h 3087515"/>
                <a:gd name="connsiteX7" fmla="*/ 219485 w 3309870"/>
                <a:gd name="connsiteY7" fmla="*/ 750915 h 3087515"/>
                <a:gd name="connsiteX8" fmla="*/ 2336606 w 3309870"/>
                <a:gd name="connsiteY8" fmla="*/ 219420 h 3087515"/>
                <a:gd name="connsiteX9" fmla="*/ 2868959 w 3309870"/>
                <a:gd name="connsiteY9" fmla="*/ 751773 h 3087515"/>
                <a:gd name="connsiteX10" fmla="*/ 2627881 w 3309870"/>
                <a:gd name="connsiteY10" fmla="*/ 1484912 h 3087515"/>
                <a:gd name="connsiteX11" fmla="*/ 2101434 w 3309870"/>
                <a:gd name="connsiteY11" fmla="*/ 612327 h 3087515"/>
                <a:gd name="connsiteX12" fmla="*/ 612296 w 3309870"/>
                <a:gd name="connsiteY12" fmla="*/ 986088 h 3087515"/>
                <a:gd name="connsiteX13" fmla="*/ 986152 w 3309870"/>
                <a:gd name="connsiteY13" fmla="*/ 2475226 h 3087515"/>
                <a:gd name="connsiteX14" fmla="*/ 2003993 w 3309870"/>
                <a:gd name="connsiteY14" fmla="*/ 2527042 h 3087515"/>
                <a:gd name="connsiteX15" fmla="*/ 2138963 w 3309870"/>
                <a:gd name="connsiteY15" fmla="*/ 2451985 h 3087515"/>
                <a:gd name="connsiteX16" fmla="*/ 2797235 w 3309870"/>
                <a:gd name="connsiteY16" fmla="*/ 2294156 h 3087515"/>
                <a:gd name="connsiteX17" fmla="*/ 2819619 w 3309870"/>
                <a:gd name="connsiteY17" fmla="*/ 2335875 h 3087515"/>
                <a:gd name="connsiteX18" fmla="*/ 2843241 w 3309870"/>
                <a:gd name="connsiteY18" fmla="*/ 2376738 h 3087515"/>
                <a:gd name="connsiteX19" fmla="*/ 3309871 w 3309870"/>
                <a:gd name="connsiteY19" fmla="*/ 2868418 h 308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309870" h="3087515">
                  <a:moveTo>
                    <a:pt x="3309871" y="2868418"/>
                  </a:moveTo>
                  <a:cubicBezTo>
                    <a:pt x="3167663" y="2796409"/>
                    <a:pt x="3007357" y="2754690"/>
                    <a:pt x="2837240" y="2752023"/>
                  </a:cubicBezTo>
                  <a:cubicBezTo>
                    <a:pt x="2667124" y="2749356"/>
                    <a:pt x="2505485" y="2785932"/>
                    <a:pt x="2361086" y="2853559"/>
                  </a:cubicBezTo>
                  <a:cubicBezTo>
                    <a:pt x="2314985" y="2874991"/>
                    <a:pt x="2270598" y="2899660"/>
                    <a:pt x="2228212" y="2927473"/>
                  </a:cubicBezTo>
                  <a:cubicBezTo>
                    <a:pt x="2228117" y="2927568"/>
                    <a:pt x="2227926" y="2927664"/>
                    <a:pt x="2227831" y="2927664"/>
                  </a:cubicBezTo>
                  <a:cubicBezTo>
                    <a:pt x="1993897" y="3043012"/>
                    <a:pt x="1733198" y="3097971"/>
                    <a:pt x="1471546" y="3085874"/>
                  </a:cubicBezTo>
                  <a:cubicBezTo>
                    <a:pt x="1224944" y="3074634"/>
                    <a:pt x="977579" y="3003864"/>
                    <a:pt x="750980" y="2868133"/>
                  </a:cubicBezTo>
                  <a:cubicBezTo>
                    <a:pt x="19460" y="2430173"/>
                    <a:pt x="-218475" y="1482340"/>
                    <a:pt x="219485" y="750915"/>
                  </a:cubicBezTo>
                  <a:cubicBezTo>
                    <a:pt x="657349" y="19491"/>
                    <a:pt x="1605182" y="-218444"/>
                    <a:pt x="2336606" y="219420"/>
                  </a:cubicBezTo>
                  <a:cubicBezTo>
                    <a:pt x="2563206" y="355152"/>
                    <a:pt x="2742467" y="539746"/>
                    <a:pt x="2868959" y="751773"/>
                  </a:cubicBezTo>
                  <a:cubicBezTo>
                    <a:pt x="2727798" y="972086"/>
                    <a:pt x="2645121" y="1224975"/>
                    <a:pt x="2627881" y="1484912"/>
                  </a:cubicBezTo>
                  <a:cubicBezTo>
                    <a:pt x="2608736" y="1137059"/>
                    <a:pt x="2422808" y="804636"/>
                    <a:pt x="2101434" y="612327"/>
                  </a:cubicBezTo>
                  <a:cubicBezTo>
                    <a:pt x="1586989" y="304288"/>
                    <a:pt x="920239" y="471738"/>
                    <a:pt x="612296" y="986088"/>
                  </a:cubicBezTo>
                  <a:cubicBezTo>
                    <a:pt x="304352" y="1500533"/>
                    <a:pt x="471707" y="2167283"/>
                    <a:pt x="986152" y="2475226"/>
                  </a:cubicBezTo>
                  <a:cubicBezTo>
                    <a:pt x="1307525" y="2667631"/>
                    <a:pt x="1688335" y="2674489"/>
                    <a:pt x="2003993" y="2527042"/>
                  </a:cubicBezTo>
                  <a:cubicBezTo>
                    <a:pt x="2050571" y="2505325"/>
                    <a:pt x="2095719" y="2480275"/>
                    <a:pt x="2138963" y="2451985"/>
                  </a:cubicBezTo>
                  <a:cubicBezTo>
                    <a:pt x="2338226" y="2353783"/>
                    <a:pt x="2561492" y="2297490"/>
                    <a:pt x="2797235" y="2294156"/>
                  </a:cubicBezTo>
                  <a:cubicBezTo>
                    <a:pt x="2804475" y="2308158"/>
                    <a:pt x="2811904" y="2322064"/>
                    <a:pt x="2819619" y="2335875"/>
                  </a:cubicBezTo>
                  <a:cubicBezTo>
                    <a:pt x="2827334" y="2349687"/>
                    <a:pt x="2835145" y="2363308"/>
                    <a:pt x="2843241" y="2376738"/>
                  </a:cubicBezTo>
                  <a:cubicBezTo>
                    <a:pt x="2964113" y="2579525"/>
                    <a:pt x="3124895" y="2744879"/>
                    <a:pt x="3309871" y="2868418"/>
                  </a:cubicBezTo>
                  <a:close/>
                </a:path>
              </a:pathLst>
            </a:custGeom>
            <a:gradFill>
              <a:gsLst>
                <a:gs pos="3000">
                  <a:schemeClr val="tx1">
                    <a:lumMod val="85000"/>
                    <a:lumOff val="15000"/>
                  </a:schemeClr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2D30786-63EC-79EB-CE2C-FFB5727E8C1A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4B4E91B-1067-AE19-D29E-7D7FE63CD104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E8CD9C8-6EA9-2F52-3ACB-888E20D9A138}"/>
                </a:ext>
              </a:extLst>
            </p:cNvPr>
            <p:cNvSpPr/>
            <p:nvPr/>
          </p:nvSpPr>
          <p:spPr>
            <a:xfrm rot="10800000">
              <a:off x="2860423" y="2932226"/>
              <a:ext cx="4047989" cy="3497717"/>
            </a:xfrm>
            <a:custGeom>
              <a:avLst/>
              <a:gdLst>
                <a:gd name="connsiteX0" fmla="*/ 2779872 w 3573216"/>
                <a:gd name="connsiteY0" fmla="*/ 2892603 h 3087484"/>
                <a:gd name="connsiteX1" fmla="*/ 2052637 w 3573216"/>
                <a:gd name="connsiteY1" fmla="*/ 3087484 h 3087484"/>
                <a:gd name="connsiteX2" fmla="*/ 1538097 w 3573216"/>
                <a:gd name="connsiteY2" fmla="*/ 2511984 h 3087484"/>
                <a:gd name="connsiteX3" fmla="*/ 2557272 w 3573216"/>
                <a:gd name="connsiteY3" fmla="*/ 2492458 h 3087484"/>
                <a:gd name="connsiteX4" fmla="*/ 2978087 w 3573216"/>
                <a:gd name="connsiteY4" fmla="*/ 1015987 h 3087484"/>
                <a:gd name="connsiteX5" fmla="*/ 1501521 w 3573216"/>
                <a:gd name="connsiteY5" fmla="*/ 595173 h 3087484"/>
                <a:gd name="connsiteX6" fmla="*/ 947642 w 3573216"/>
                <a:gd name="connsiteY6" fmla="*/ 1450232 h 3087484"/>
                <a:gd name="connsiteX7" fmla="*/ 945261 w 3573216"/>
                <a:gd name="connsiteY7" fmla="*/ 1604918 h 3087484"/>
                <a:gd name="connsiteX8" fmla="*/ 945261 w 3573216"/>
                <a:gd name="connsiteY8" fmla="*/ 1605013 h 3087484"/>
                <a:gd name="connsiteX9" fmla="*/ 752761 w 3573216"/>
                <a:gd name="connsiteY9" fmla="*/ 2254142 h 3087484"/>
                <a:gd name="connsiteX10" fmla="*/ 705517 w 3573216"/>
                <a:gd name="connsiteY10" fmla="*/ 2252618 h 3087484"/>
                <a:gd name="connsiteX11" fmla="*/ 658273 w 3573216"/>
                <a:gd name="connsiteY11" fmla="*/ 2252618 h 3087484"/>
                <a:gd name="connsiteX12" fmla="*/ 0 w 3573216"/>
                <a:gd name="connsiteY12" fmla="*/ 2410447 h 3087484"/>
                <a:gd name="connsiteX13" fmla="*/ 336328 w 3573216"/>
                <a:gd name="connsiteY13" fmla="*/ 2059832 h 3087484"/>
                <a:gd name="connsiteX14" fmla="*/ 486537 w 3573216"/>
                <a:gd name="connsiteY14" fmla="*/ 1597679 h 3087484"/>
                <a:gd name="connsiteX15" fmla="*/ 488918 w 3573216"/>
                <a:gd name="connsiteY15" fmla="*/ 1443755 h 3087484"/>
                <a:gd name="connsiteX16" fmla="*/ 488918 w 3573216"/>
                <a:gd name="connsiteY16" fmla="*/ 1443374 h 3087484"/>
                <a:gd name="connsiteX17" fmla="*/ 729996 w 3573216"/>
                <a:gd name="connsiteY17" fmla="*/ 710235 h 3087484"/>
                <a:gd name="connsiteX18" fmla="*/ 1278922 w 3573216"/>
                <a:gd name="connsiteY18" fmla="*/ 195027 h 3087484"/>
                <a:gd name="connsiteX19" fmla="*/ 3378232 w 3573216"/>
                <a:gd name="connsiteY19" fmla="*/ 793388 h 3087484"/>
                <a:gd name="connsiteX20" fmla="*/ 2779872 w 3573216"/>
                <a:gd name="connsiteY20" fmla="*/ 2892603 h 308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73216" h="3087484">
                  <a:moveTo>
                    <a:pt x="2779872" y="2892603"/>
                  </a:moveTo>
                  <a:cubicBezTo>
                    <a:pt x="2548985" y="3021000"/>
                    <a:pt x="2299526" y="3084055"/>
                    <a:pt x="2052637" y="3087484"/>
                  </a:cubicBezTo>
                  <a:cubicBezTo>
                    <a:pt x="1932432" y="2855074"/>
                    <a:pt x="1754695" y="2656859"/>
                    <a:pt x="1538097" y="2511984"/>
                  </a:cubicBezTo>
                  <a:cubicBezTo>
                    <a:pt x="1848898" y="2669432"/>
                    <a:pt x="2229898" y="2674671"/>
                    <a:pt x="2557272" y="2492458"/>
                  </a:cubicBezTo>
                  <a:cubicBezTo>
                    <a:pt x="3081147" y="2200993"/>
                    <a:pt x="3269552" y="1539862"/>
                    <a:pt x="2978087" y="1015987"/>
                  </a:cubicBezTo>
                  <a:cubicBezTo>
                    <a:pt x="2686526" y="492017"/>
                    <a:pt x="2025491" y="303612"/>
                    <a:pt x="1501521" y="595173"/>
                  </a:cubicBezTo>
                  <a:cubicBezTo>
                    <a:pt x="1174433" y="777195"/>
                    <a:pt x="978027" y="1103427"/>
                    <a:pt x="947642" y="1450232"/>
                  </a:cubicBezTo>
                  <a:cubicBezTo>
                    <a:pt x="943261" y="1501476"/>
                    <a:pt x="942403" y="1553197"/>
                    <a:pt x="945261" y="1604918"/>
                  </a:cubicBezTo>
                  <a:lnTo>
                    <a:pt x="945261" y="1605013"/>
                  </a:lnTo>
                  <a:cubicBezTo>
                    <a:pt x="930593" y="1826755"/>
                    <a:pt x="867823" y="2048307"/>
                    <a:pt x="752761" y="2254142"/>
                  </a:cubicBezTo>
                  <a:cubicBezTo>
                    <a:pt x="737044" y="2253380"/>
                    <a:pt x="721328" y="2252904"/>
                    <a:pt x="705517" y="2252618"/>
                  </a:cubicBezTo>
                  <a:cubicBezTo>
                    <a:pt x="689705" y="2252332"/>
                    <a:pt x="673989" y="2252332"/>
                    <a:pt x="658273" y="2252618"/>
                  </a:cubicBezTo>
                  <a:cubicBezTo>
                    <a:pt x="422529" y="2255952"/>
                    <a:pt x="199263" y="2312244"/>
                    <a:pt x="0" y="2410447"/>
                  </a:cubicBezTo>
                  <a:cubicBezTo>
                    <a:pt x="133159" y="2323293"/>
                    <a:pt x="249079" y="2205469"/>
                    <a:pt x="336328" y="2059832"/>
                  </a:cubicBezTo>
                  <a:cubicBezTo>
                    <a:pt x="423577" y="1914195"/>
                    <a:pt x="472631" y="1756175"/>
                    <a:pt x="486537" y="1597679"/>
                  </a:cubicBezTo>
                  <a:cubicBezTo>
                    <a:pt x="491014" y="1546244"/>
                    <a:pt x="491776" y="1494809"/>
                    <a:pt x="488918" y="1443755"/>
                  </a:cubicBezTo>
                  <a:lnTo>
                    <a:pt x="488918" y="1443374"/>
                  </a:lnTo>
                  <a:cubicBezTo>
                    <a:pt x="506159" y="1183437"/>
                    <a:pt x="588835" y="930548"/>
                    <a:pt x="729996" y="710235"/>
                  </a:cubicBezTo>
                  <a:cubicBezTo>
                    <a:pt x="863060" y="502304"/>
                    <a:pt x="1048036" y="323424"/>
                    <a:pt x="1278922" y="195027"/>
                  </a:cubicBezTo>
                  <a:cubicBezTo>
                    <a:pt x="2023872" y="-219501"/>
                    <a:pt x="2963704" y="48438"/>
                    <a:pt x="3378232" y="793388"/>
                  </a:cubicBezTo>
                  <a:cubicBezTo>
                    <a:pt x="3792664" y="1538338"/>
                    <a:pt x="3524821" y="2478075"/>
                    <a:pt x="2779872" y="2892603"/>
                  </a:cubicBezTo>
                  <a:close/>
                </a:path>
              </a:pathLst>
            </a:custGeom>
            <a:gradFill>
              <a:gsLst>
                <a:gs pos="3000">
                  <a:schemeClr val="tx1">
                    <a:lumMod val="85000"/>
                    <a:lumOff val="15000"/>
                  </a:schemeClr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4A5D15E5-8C13-CF96-75BE-FA77E758620E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6B9DC40-45EB-2E13-3583-7050AE4D7B89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0E64733-B94A-17BB-829B-7B9CE2FCF61D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9A8E676A-8CA4-47D4-7FF3-B3C4BC18C045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AF37D3E-E1CB-C60F-BBC1-2A52E2647AB9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4CE206C-28CB-A2CF-89B2-593DB261480C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C2C510E0-9822-A01D-F949-B79B1B2F1ECD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F697285-F424-1A5A-AF29-285980F3C8C2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5314B79-A64C-E985-7006-1C1F724D5706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4137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1.14954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47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313 0.55579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56" y="2777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5677 0.57824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39" y="2891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18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20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22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B1A4E8-631D-608C-1EBA-A288A3579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F049A36-79B4-AD90-B5A5-35EE54E19985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9715E430-FCDF-474D-7687-93D9F333400E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4B27B80-5CB1-AC86-28B8-9373E3954E2F}"/>
                </a:ext>
              </a:extLst>
            </p:cNvPr>
            <p:cNvSpPr/>
            <p:nvPr/>
          </p:nvSpPr>
          <p:spPr>
            <a:xfrm>
              <a:off x="3159993" y="2054087"/>
              <a:ext cx="3530041" cy="2665286"/>
            </a:xfrm>
            <a:custGeom>
              <a:avLst/>
              <a:gdLst>
                <a:gd name="connsiteX0" fmla="*/ 4088646 w 4088645"/>
                <a:gd name="connsiteY0" fmla="*/ 2649803 h 3087048"/>
                <a:gd name="connsiteX1" fmla="*/ 3379509 w 4088645"/>
                <a:gd name="connsiteY1" fmla="*/ 2361577 h 3087048"/>
                <a:gd name="connsiteX2" fmla="*/ 2656181 w 4088645"/>
                <a:gd name="connsiteY2" fmla="*/ 2613227 h 3087048"/>
                <a:gd name="connsiteX3" fmla="*/ 2554835 w 4088645"/>
                <a:gd name="connsiteY3" fmla="*/ 2709525 h 3087048"/>
                <a:gd name="connsiteX4" fmla="*/ 1858367 w 4088645"/>
                <a:gd name="connsiteY4" fmla="*/ 3054902 h 3087048"/>
                <a:gd name="connsiteX5" fmla="*/ 1503942 w 4088645"/>
                <a:gd name="connsiteY5" fmla="*/ 3086525 h 3087048"/>
                <a:gd name="connsiteX6" fmla="*/ 516 w 4088645"/>
                <a:gd name="connsiteY6" fmla="*/ 1503946 h 3087048"/>
                <a:gd name="connsiteX7" fmla="*/ 1583190 w 4088645"/>
                <a:gd name="connsiteY7" fmla="*/ 520 h 3087048"/>
                <a:gd name="connsiteX8" fmla="*/ 1935519 w 4088645"/>
                <a:gd name="connsiteY8" fmla="*/ 50240 h 3087048"/>
                <a:gd name="connsiteX9" fmla="*/ 2280896 w 4088645"/>
                <a:gd name="connsiteY9" fmla="*/ 746708 h 3087048"/>
                <a:gd name="connsiteX10" fmla="*/ 1571379 w 4088645"/>
                <a:gd name="connsiteY10" fmla="*/ 458196 h 3087048"/>
                <a:gd name="connsiteX11" fmla="*/ 458287 w 4088645"/>
                <a:gd name="connsiteY11" fmla="*/ 1515662 h 3087048"/>
                <a:gd name="connsiteX12" fmla="*/ 1515657 w 4088645"/>
                <a:gd name="connsiteY12" fmla="*/ 2628849 h 3087048"/>
                <a:gd name="connsiteX13" fmla="*/ 2238224 w 4088645"/>
                <a:gd name="connsiteY13" fmla="*/ 2377865 h 3087048"/>
                <a:gd name="connsiteX14" fmla="*/ 2340999 w 4088645"/>
                <a:gd name="connsiteY14" fmla="*/ 2280138 h 3087048"/>
                <a:gd name="connsiteX15" fmla="*/ 3036895 w 4088645"/>
                <a:gd name="connsiteY15" fmla="*/ 1935524 h 3087048"/>
                <a:gd name="connsiteX16" fmla="*/ 3391225 w 4088645"/>
                <a:gd name="connsiteY16" fmla="*/ 1903901 h 3087048"/>
                <a:gd name="connsiteX17" fmla="*/ 3743650 w 4088645"/>
                <a:gd name="connsiteY17" fmla="*/ 1953621 h 3087048"/>
                <a:gd name="connsiteX18" fmla="*/ 4088646 w 4088645"/>
                <a:gd name="connsiteY18" fmla="*/ 2649803 h 3087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88645" h="3087048">
                  <a:moveTo>
                    <a:pt x="4088646" y="2649803"/>
                  </a:moveTo>
                  <a:cubicBezTo>
                    <a:pt x="3901861" y="2476925"/>
                    <a:pt x="3653925" y="2368626"/>
                    <a:pt x="3379509" y="2361577"/>
                  </a:cubicBezTo>
                  <a:cubicBezTo>
                    <a:pt x="3104999" y="2354528"/>
                    <a:pt x="2851634" y="2450064"/>
                    <a:pt x="2656181" y="2613227"/>
                  </a:cubicBezTo>
                  <a:cubicBezTo>
                    <a:pt x="2620367" y="2643136"/>
                    <a:pt x="2586458" y="2675331"/>
                    <a:pt x="2554835" y="2709525"/>
                  </a:cubicBezTo>
                  <a:cubicBezTo>
                    <a:pt x="2359191" y="2879356"/>
                    <a:pt x="2120685" y="3000514"/>
                    <a:pt x="1858367" y="3054902"/>
                  </a:cubicBezTo>
                  <a:cubicBezTo>
                    <a:pt x="1744162" y="3078619"/>
                    <a:pt x="1625576" y="3089668"/>
                    <a:pt x="1503942" y="3086525"/>
                  </a:cubicBezTo>
                  <a:cubicBezTo>
                    <a:pt x="651740" y="3064617"/>
                    <a:pt x="-21297" y="2356148"/>
                    <a:pt x="516" y="1503946"/>
                  </a:cubicBezTo>
                  <a:cubicBezTo>
                    <a:pt x="22423" y="651744"/>
                    <a:pt x="730988" y="-21388"/>
                    <a:pt x="1583190" y="520"/>
                  </a:cubicBezTo>
                  <a:cubicBezTo>
                    <a:pt x="1704824" y="3663"/>
                    <a:pt x="1822743" y="20713"/>
                    <a:pt x="1935519" y="50240"/>
                  </a:cubicBezTo>
                  <a:cubicBezTo>
                    <a:pt x="1989907" y="312559"/>
                    <a:pt x="2111065" y="551065"/>
                    <a:pt x="2280896" y="746708"/>
                  </a:cubicBezTo>
                  <a:cubicBezTo>
                    <a:pt x="2094111" y="573639"/>
                    <a:pt x="1845984" y="465245"/>
                    <a:pt x="1571379" y="458196"/>
                  </a:cubicBezTo>
                  <a:cubicBezTo>
                    <a:pt x="972066" y="442861"/>
                    <a:pt x="473622" y="916349"/>
                    <a:pt x="458287" y="1515662"/>
                  </a:cubicBezTo>
                  <a:cubicBezTo>
                    <a:pt x="442857" y="2115070"/>
                    <a:pt x="916344" y="2613418"/>
                    <a:pt x="1515657" y="2628849"/>
                  </a:cubicBezTo>
                  <a:cubicBezTo>
                    <a:pt x="1789787" y="2635897"/>
                    <a:pt x="2042866" y="2540647"/>
                    <a:pt x="2238224" y="2377865"/>
                  </a:cubicBezTo>
                  <a:cubicBezTo>
                    <a:pt x="2274609" y="2347575"/>
                    <a:pt x="2308899" y="2314905"/>
                    <a:pt x="2340999" y="2280138"/>
                  </a:cubicBezTo>
                  <a:cubicBezTo>
                    <a:pt x="2536547" y="2110784"/>
                    <a:pt x="2774862" y="1989816"/>
                    <a:pt x="3036895" y="1935524"/>
                  </a:cubicBezTo>
                  <a:cubicBezTo>
                    <a:pt x="3151005" y="1911807"/>
                    <a:pt x="3269686" y="1900757"/>
                    <a:pt x="3391225" y="1903901"/>
                  </a:cubicBezTo>
                  <a:cubicBezTo>
                    <a:pt x="3512859" y="1907044"/>
                    <a:pt x="3630874" y="1924094"/>
                    <a:pt x="3743650" y="1953621"/>
                  </a:cubicBezTo>
                  <a:cubicBezTo>
                    <a:pt x="3798038" y="2215844"/>
                    <a:pt x="3919101" y="2454255"/>
                    <a:pt x="4088646" y="2649803"/>
                  </a:cubicBezTo>
                  <a:close/>
                </a:path>
              </a:pathLst>
            </a:custGeom>
            <a:gradFill>
              <a:gsLst>
                <a:gs pos="5000">
                  <a:schemeClr val="tx1">
                    <a:lumMod val="85000"/>
                    <a:lumOff val="15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D301BFF-EDFC-8764-221C-A1723746A523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F5204FD-2436-25CF-C3E9-2E93EA321E29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1FD0BDD-45EE-8204-EF65-43F130BC525A}"/>
                </a:ext>
              </a:extLst>
            </p:cNvPr>
            <p:cNvSpPr/>
            <p:nvPr/>
          </p:nvSpPr>
          <p:spPr>
            <a:xfrm>
              <a:off x="5499742" y="2136320"/>
              <a:ext cx="3529959" cy="2665287"/>
            </a:xfrm>
            <a:custGeom>
              <a:avLst/>
              <a:gdLst>
                <a:gd name="connsiteX0" fmla="*/ 4088035 w 4088550"/>
                <a:gd name="connsiteY0" fmla="*/ 1583103 h 3087049"/>
                <a:gd name="connsiteX1" fmla="*/ 2505361 w 4088550"/>
                <a:gd name="connsiteY1" fmla="*/ 3086529 h 3087049"/>
                <a:gd name="connsiteX2" fmla="*/ 2153031 w 4088550"/>
                <a:gd name="connsiteY2" fmla="*/ 3036808 h 3087049"/>
                <a:gd name="connsiteX3" fmla="*/ 1807655 w 4088550"/>
                <a:gd name="connsiteY3" fmla="*/ 2340341 h 3087049"/>
                <a:gd name="connsiteX4" fmla="*/ 2517172 w 4088550"/>
                <a:gd name="connsiteY4" fmla="*/ 2628853 h 3087049"/>
                <a:gd name="connsiteX5" fmla="*/ 3630263 w 4088550"/>
                <a:gd name="connsiteY5" fmla="*/ 1571387 h 3087049"/>
                <a:gd name="connsiteX6" fmla="*/ 2572893 w 4088550"/>
                <a:gd name="connsiteY6" fmla="*/ 458296 h 3087049"/>
                <a:gd name="connsiteX7" fmla="*/ 1849469 w 4088550"/>
                <a:gd name="connsiteY7" fmla="*/ 710041 h 3087049"/>
                <a:gd name="connsiteX8" fmla="*/ 1747933 w 4088550"/>
                <a:gd name="connsiteY8" fmla="*/ 806530 h 3087049"/>
                <a:gd name="connsiteX9" fmla="*/ 1051750 w 4088550"/>
                <a:gd name="connsiteY9" fmla="*/ 1151621 h 3087049"/>
                <a:gd name="connsiteX10" fmla="*/ 697325 w 4088550"/>
                <a:gd name="connsiteY10" fmla="*/ 1183243 h 3087049"/>
                <a:gd name="connsiteX11" fmla="*/ 344996 w 4088550"/>
                <a:gd name="connsiteY11" fmla="*/ 1133523 h 3087049"/>
                <a:gd name="connsiteX12" fmla="*/ 0 w 4088550"/>
                <a:gd name="connsiteY12" fmla="*/ 437341 h 3087049"/>
                <a:gd name="connsiteX13" fmla="*/ 709041 w 4088550"/>
                <a:gd name="connsiteY13" fmla="*/ 725472 h 3087049"/>
                <a:gd name="connsiteX14" fmla="*/ 1432370 w 4088550"/>
                <a:gd name="connsiteY14" fmla="*/ 473821 h 3087049"/>
                <a:gd name="connsiteX15" fmla="*/ 1533715 w 4088550"/>
                <a:gd name="connsiteY15" fmla="*/ 377524 h 3087049"/>
                <a:gd name="connsiteX16" fmla="*/ 2230183 w 4088550"/>
                <a:gd name="connsiteY16" fmla="*/ 32147 h 3087049"/>
                <a:gd name="connsiteX17" fmla="*/ 2584609 w 4088550"/>
                <a:gd name="connsiteY17" fmla="*/ 524 h 3087049"/>
                <a:gd name="connsiteX18" fmla="*/ 4088035 w 4088550"/>
                <a:gd name="connsiteY18" fmla="*/ 1583103 h 3087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88550" h="3087049">
                  <a:moveTo>
                    <a:pt x="4088035" y="1583103"/>
                  </a:moveTo>
                  <a:cubicBezTo>
                    <a:pt x="4066127" y="2435305"/>
                    <a:pt x="3357658" y="3108437"/>
                    <a:pt x="2505361" y="3086529"/>
                  </a:cubicBezTo>
                  <a:cubicBezTo>
                    <a:pt x="2383822" y="3083386"/>
                    <a:pt x="2265807" y="3066336"/>
                    <a:pt x="2153031" y="3036808"/>
                  </a:cubicBezTo>
                  <a:cubicBezTo>
                    <a:pt x="2098643" y="2774490"/>
                    <a:pt x="1977485" y="2535984"/>
                    <a:pt x="1807655" y="2340341"/>
                  </a:cubicBezTo>
                  <a:cubicBezTo>
                    <a:pt x="1994440" y="2513410"/>
                    <a:pt x="2242566" y="2621804"/>
                    <a:pt x="2517172" y="2628853"/>
                  </a:cubicBezTo>
                  <a:cubicBezTo>
                    <a:pt x="3116485" y="2644188"/>
                    <a:pt x="3614928" y="2170796"/>
                    <a:pt x="3630263" y="1571387"/>
                  </a:cubicBezTo>
                  <a:cubicBezTo>
                    <a:pt x="3645694" y="972074"/>
                    <a:pt x="3172206" y="473631"/>
                    <a:pt x="2572893" y="458296"/>
                  </a:cubicBezTo>
                  <a:cubicBezTo>
                    <a:pt x="2298287" y="451247"/>
                    <a:pt x="2044922" y="546783"/>
                    <a:pt x="1849469" y="710041"/>
                  </a:cubicBezTo>
                  <a:cubicBezTo>
                    <a:pt x="1813560" y="739950"/>
                    <a:pt x="1779651" y="772240"/>
                    <a:pt x="1747933" y="806530"/>
                  </a:cubicBezTo>
                  <a:cubicBezTo>
                    <a:pt x="1552384" y="976170"/>
                    <a:pt x="1313974" y="1097233"/>
                    <a:pt x="1051750" y="1151621"/>
                  </a:cubicBezTo>
                  <a:cubicBezTo>
                    <a:pt x="937546" y="1175338"/>
                    <a:pt x="818864" y="1186387"/>
                    <a:pt x="697325" y="1183243"/>
                  </a:cubicBezTo>
                  <a:cubicBezTo>
                    <a:pt x="575786" y="1180100"/>
                    <a:pt x="457771" y="1163050"/>
                    <a:pt x="344996" y="1133523"/>
                  </a:cubicBezTo>
                  <a:cubicBezTo>
                    <a:pt x="290608" y="871300"/>
                    <a:pt x="169545" y="632889"/>
                    <a:pt x="0" y="437341"/>
                  </a:cubicBezTo>
                  <a:cubicBezTo>
                    <a:pt x="186785" y="610220"/>
                    <a:pt x="434721" y="718519"/>
                    <a:pt x="709041" y="725472"/>
                  </a:cubicBezTo>
                  <a:cubicBezTo>
                    <a:pt x="983551" y="732521"/>
                    <a:pt x="1236916" y="636985"/>
                    <a:pt x="1432370" y="473821"/>
                  </a:cubicBezTo>
                  <a:cubicBezTo>
                    <a:pt x="1468183" y="443913"/>
                    <a:pt x="1502092" y="411718"/>
                    <a:pt x="1533715" y="377524"/>
                  </a:cubicBezTo>
                  <a:cubicBezTo>
                    <a:pt x="1729359" y="207693"/>
                    <a:pt x="1967865" y="86535"/>
                    <a:pt x="2230183" y="32147"/>
                  </a:cubicBezTo>
                  <a:cubicBezTo>
                    <a:pt x="2344293" y="8430"/>
                    <a:pt x="2462974" y="-2619"/>
                    <a:pt x="2584609" y="524"/>
                  </a:cubicBezTo>
                  <a:cubicBezTo>
                    <a:pt x="3436810" y="22432"/>
                    <a:pt x="4109847" y="730901"/>
                    <a:pt x="4088035" y="1583103"/>
                  </a:cubicBezTo>
                  <a:close/>
                </a:path>
              </a:pathLst>
            </a:custGeom>
            <a:gradFill>
              <a:gsLst>
                <a:gs pos="5000">
                  <a:schemeClr val="tx1">
                    <a:lumMod val="85000"/>
                    <a:lumOff val="15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31147F8-9A0C-192D-7E47-704F228FC839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F9B6AE4-3D08-AF04-5770-9173B686CEC2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06DED4A-70D6-0248-17D3-B673F447546A}"/>
                </a:ext>
              </a:extLst>
            </p:cNvPr>
            <p:cNvSpPr/>
            <p:nvPr/>
          </p:nvSpPr>
          <p:spPr>
            <a:xfrm>
              <a:off x="4803320" y="492993"/>
              <a:ext cx="2665287" cy="3529712"/>
            </a:xfrm>
            <a:custGeom>
              <a:avLst/>
              <a:gdLst>
                <a:gd name="connsiteX0" fmla="*/ 3086529 w 3087049"/>
                <a:gd name="connsiteY0" fmla="*/ 1583190 h 4088264"/>
                <a:gd name="connsiteX1" fmla="*/ 3036808 w 3087049"/>
                <a:gd name="connsiteY1" fmla="*/ 1935519 h 4088264"/>
                <a:gd name="connsiteX2" fmla="*/ 2340341 w 3087049"/>
                <a:gd name="connsiteY2" fmla="*/ 2280896 h 4088264"/>
                <a:gd name="connsiteX3" fmla="*/ 2628853 w 3087049"/>
                <a:gd name="connsiteY3" fmla="*/ 1571379 h 4088264"/>
                <a:gd name="connsiteX4" fmla="*/ 1571387 w 3087049"/>
                <a:gd name="connsiteY4" fmla="*/ 458287 h 4088264"/>
                <a:gd name="connsiteX5" fmla="*/ 458296 w 3087049"/>
                <a:gd name="connsiteY5" fmla="*/ 1515657 h 4088264"/>
                <a:gd name="connsiteX6" fmla="*/ 709946 w 3087049"/>
                <a:gd name="connsiteY6" fmla="*/ 2238986 h 4088264"/>
                <a:gd name="connsiteX7" fmla="*/ 806625 w 3087049"/>
                <a:gd name="connsiteY7" fmla="*/ 2340713 h 4088264"/>
                <a:gd name="connsiteX8" fmla="*/ 1151621 w 3087049"/>
                <a:gd name="connsiteY8" fmla="*/ 3036895 h 4088264"/>
                <a:gd name="connsiteX9" fmla="*/ 1183243 w 3087049"/>
                <a:gd name="connsiteY9" fmla="*/ 3391225 h 4088264"/>
                <a:gd name="connsiteX10" fmla="*/ 1133523 w 3087049"/>
                <a:gd name="connsiteY10" fmla="*/ 3743650 h 4088264"/>
                <a:gd name="connsiteX11" fmla="*/ 437626 w 3087049"/>
                <a:gd name="connsiteY11" fmla="*/ 4088265 h 4088264"/>
                <a:gd name="connsiteX12" fmla="*/ 725472 w 3087049"/>
                <a:gd name="connsiteY12" fmla="*/ 3379509 h 4088264"/>
                <a:gd name="connsiteX13" fmla="*/ 473821 w 3087049"/>
                <a:gd name="connsiteY13" fmla="*/ 2656181 h 4088264"/>
                <a:gd name="connsiteX14" fmla="*/ 377524 w 3087049"/>
                <a:gd name="connsiteY14" fmla="*/ 2554835 h 4088264"/>
                <a:gd name="connsiteX15" fmla="*/ 32147 w 3087049"/>
                <a:gd name="connsiteY15" fmla="*/ 1858367 h 4088264"/>
                <a:gd name="connsiteX16" fmla="*/ 524 w 3087049"/>
                <a:gd name="connsiteY16" fmla="*/ 1503942 h 4088264"/>
                <a:gd name="connsiteX17" fmla="*/ 1583103 w 3087049"/>
                <a:gd name="connsiteY17" fmla="*/ 516 h 4088264"/>
                <a:gd name="connsiteX18" fmla="*/ 3086529 w 3087049"/>
                <a:gd name="connsiteY18" fmla="*/ 1583190 h 408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7049" h="4088264">
                  <a:moveTo>
                    <a:pt x="3086529" y="1583190"/>
                  </a:moveTo>
                  <a:cubicBezTo>
                    <a:pt x="3083386" y="1704824"/>
                    <a:pt x="3066336" y="1822743"/>
                    <a:pt x="3036808" y="1935519"/>
                  </a:cubicBezTo>
                  <a:cubicBezTo>
                    <a:pt x="2774490" y="1989907"/>
                    <a:pt x="2535984" y="2111065"/>
                    <a:pt x="2340341" y="2280896"/>
                  </a:cubicBezTo>
                  <a:cubicBezTo>
                    <a:pt x="2513410" y="2094111"/>
                    <a:pt x="2621804" y="1845984"/>
                    <a:pt x="2628853" y="1571379"/>
                  </a:cubicBezTo>
                  <a:cubicBezTo>
                    <a:pt x="2644188" y="972066"/>
                    <a:pt x="2170796" y="473622"/>
                    <a:pt x="1571387" y="458287"/>
                  </a:cubicBezTo>
                  <a:cubicBezTo>
                    <a:pt x="972074" y="442857"/>
                    <a:pt x="473631" y="916344"/>
                    <a:pt x="458296" y="1515657"/>
                  </a:cubicBezTo>
                  <a:cubicBezTo>
                    <a:pt x="451247" y="1790168"/>
                    <a:pt x="546688" y="2043533"/>
                    <a:pt x="709946" y="2238986"/>
                  </a:cubicBezTo>
                  <a:cubicBezTo>
                    <a:pt x="739855" y="2274990"/>
                    <a:pt x="772240" y="2308995"/>
                    <a:pt x="806625" y="2340713"/>
                  </a:cubicBezTo>
                  <a:cubicBezTo>
                    <a:pt x="976170" y="2536261"/>
                    <a:pt x="1097233" y="2774672"/>
                    <a:pt x="1151621" y="3036895"/>
                  </a:cubicBezTo>
                  <a:cubicBezTo>
                    <a:pt x="1175338" y="3151005"/>
                    <a:pt x="1186387" y="3269686"/>
                    <a:pt x="1183243" y="3391225"/>
                  </a:cubicBezTo>
                  <a:cubicBezTo>
                    <a:pt x="1180100" y="3512859"/>
                    <a:pt x="1163050" y="3630874"/>
                    <a:pt x="1133523" y="3743650"/>
                  </a:cubicBezTo>
                  <a:cubicBezTo>
                    <a:pt x="871490" y="3797943"/>
                    <a:pt x="633175" y="3918910"/>
                    <a:pt x="437626" y="4088265"/>
                  </a:cubicBezTo>
                  <a:cubicBezTo>
                    <a:pt x="610315" y="3901575"/>
                    <a:pt x="718519" y="3653734"/>
                    <a:pt x="725472" y="3379509"/>
                  </a:cubicBezTo>
                  <a:cubicBezTo>
                    <a:pt x="732521" y="3104999"/>
                    <a:pt x="636985" y="2851634"/>
                    <a:pt x="473821" y="2656181"/>
                  </a:cubicBezTo>
                  <a:cubicBezTo>
                    <a:pt x="443913" y="2620367"/>
                    <a:pt x="411718" y="2586458"/>
                    <a:pt x="377524" y="2554835"/>
                  </a:cubicBezTo>
                  <a:cubicBezTo>
                    <a:pt x="207693" y="2359191"/>
                    <a:pt x="86535" y="2120685"/>
                    <a:pt x="32147" y="1858367"/>
                  </a:cubicBezTo>
                  <a:cubicBezTo>
                    <a:pt x="8430" y="1744162"/>
                    <a:pt x="-2619" y="1625576"/>
                    <a:pt x="524" y="1503942"/>
                  </a:cubicBezTo>
                  <a:cubicBezTo>
                    <a:pt x="22432" y="651740"/>
                    <a:pt x="730901" y="-21297"/>
                    <a:pt x="1583103" y="516"/>
                  </a:cubicBezTo>
                  <a:cubicBezTo>
                    <a:pt x="2435400" y="22423"/>
                    <a:pt x="3108437" y="730988"/>
                    <a:pt x="3086529" y="1583190"/>
                  </a:cubicBezTo>
                  <a:close/>
                </a:path>
              </a:pathLst>
            </a:custGeom>
            <a:gradFill>
              <a:gsLst>
                <a:gs pos="3000">
                  <a:schemeClr val="tx1">
                    <a:lumMod val="85000"/>
                    <a:lumOff val="15000"/>
                  </a:schemeClr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3B26EF9B-6D83-C98E-588C-414186FDF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8A17B55C-2375-2BF8-EAF0-D9209944E6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47ECA815-DD5C-454F-C060-C471DB0D3A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04E68591-8DF4-CE43-CD93-C991684594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79854E86-0E4A-FAA2-AEFA-DD4248F4DFBD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BD9F526-CDEB-24AF-EFDC-FB0DF7399FC1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13D737D-53E2-2D97-71E1-0DF52753177A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6E98D12C-3648-09FB-0E85-DBD90B8D9E29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B339759-141A-050D-2C33-58CDE7077FDA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B3DF211-A23C-4980-94DA-545367CBDA4E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7F4249AD-6967-4ABB-EBEF-1E46A431432B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530CC53-AD4C-2085-229C-231D28EAEF07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90656F2-A3DC-709A-4333-A0799B62BB1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CCEF2ED5-BC63-BF20-2877-A6FB5F99B9A3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21E40F3-5018-B710-F199-8F2139C3DE74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4E50214-9535-65AD-DAC3-F4C9D9AD98A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AD0FE73-3F52-A30E-8593-9399A376E5AD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9B83EEF-7747-596C-AFB8-6FE200D0441B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F2FDFC0-708E-7EF4-5B5C-BBC3605E87E2}"/>
                </a:ext>
              </a:extLst>
            </p:cNvPr>
            <p:cNvSpPr/>
            <p:nvPr/>
          </p:nvSpPr>
          <p:spPr>
            <a:xfrm>
              <a:off x="4721087" y="2832660"/>
              <a:ext cx="2665286" cy="3530041"/>
            </a:xfrm>
            <a:custGeom>
              <a:avLst/>
              <a:gdLst>
                <a:gd name="connsiteX0" fmla="*/ 3086525 w 3087048"/>
                <a:gd name="connsiteY0" fmla="*/ 2584704 h 4088645"/>
                <a:gd name="connsiteX1" fmla="*/ 1503946 w 3087048"/>
                <a:gd name="connsiteY1" fmla="*/ 4088130 h 4088645"/>
                <a:gd name="connsiteX2" fmla="*/ 520 w 3087048"/>
                <a:gd name="connsiteY2" fmla="*/ 2505456 h 4088645"/>
                <a:gd name="connsiteX3" fmla="*/ 50240 w 3087048"/>
                <a:gd name="connsiteY3" fmla="*/ 2153126 h 4088645"/>
                <a:gd name="connsiteX4" fmla="*/ 746708 w 3087048"/>
                <a:gd name="connsiteY4" fmla="*/ 1807750 h 4088645"/>
                <a:gd name="connsiteX5" fmla="*/ 458196 w 3087048"/>
                <a:gd name="connsiteY5" fmla="*/ 2517267 h 4088645"/>
                <a:gd name="connsiteX6" fmla="*/ 1515662 w 3087048"/>
                <a:gd name="connsiteY6" fmla="*/ 3630358 h 4088645"/>
                <a:gd name="connsiteX7" fmla="*/ 2628849 w 3087048"/>
                <a:gd name="connsiteY7" fmla="*/ 2572988 h 4088645"/>
                <a:gd name="connsiteX8" fmla="*/ 2377579 w 3087048"/>
                <a:gd name="connsiteY8" fmla="*/ 1850136 h 4088645"/>
                <a:gd name="connsiteX9" fmla="*/ 2280519 w 3087048"/>
                <a:gd name="connsiteY9" fmla="*/ 1748028 h 4088645"/>
                <a:gd name="connsiteX10" fmla="*/ 1935524 w 3087048"/>
                <a:gd name="connsiteY10" fmla="*/ 1051846 h 4088645"/>
                <a:gd name="connsiteX11" fmla="*/ 1903901 w 3087048"/>
                <a:gd name="connsiteY11" fmla="*/ 697421 h 4088645"/>
                <a:gd name="connsiteX12" fmla="*/ 1953621 w 3087048"/>
                <a:gd name="connsiteY12" fmla="*/ 345091 h 4088645"/>
                <a:gd name="connsiteX13" fmla="*/ 2649803 w 3087048"/>
                <a:gd name="connsiteY13" fmla="*/ 0 h 4088645"/>
                <a:gd name="connsiteX14" fmla="*/ 2361577 w 3087048"/>
                <a:gd name="connsiteY14" fmla="*/ 709136 h 4088645"/>
                <a:gd name="connsiteX15" fmla="*/ 2613227 w 3087048"/>
                <a:gd name="connsiteY15" fmla="*/ 1432465 h 4088645"/>
                <a:gd name="connsiteX16" fmla="*/ 2709525 w 3087048"/>
                <a:gd name="connsiteY16" fmla="*/ 1533811 h 4088645"/>
                <a:gd name="connsiteX17" fmla="*/ 3054902 w 3087048"/>
                <a:gd name="connsiteY17" fmla="*/ 2230279 h 4088645"/>
                <a:gd name="connsiteX18" fmla="*/ 3086525 w 3087048"/>
                <a:gd name="connsiteY18" fmla="*/ 2584704 h 4088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7048" h="4088645">
                  <a:moveTo>
                    <a:pt x="3086525" y="2584704"/>
                  </a:moveTo>
                  <a:cubicBezTo>
                    <a:pt x="3064617" y="3436906"/>
                    <a:pt x="2356148" y="4109943"/>
                    <a:pt x="1503946" y="4088130"/>
                  </a:cubicBezTo>
                  <a:cubicBezTo>
                    <a:pt x="651744" y="4066223"/>
                    <a:pt x="-21388" y="3357753"/>
                    <a:pt x="520" y="2505456"/>
                  </a:cubicBezTo>
                  <a:cubicBezTo>
                    <a:pt x="3663" y="2383917"/>
                    <a:pt x="20713" y="2265902"/>
                    <a:pt x="50240" y="2153126"/>
                  </a:cubicBezTo>
                  <a:cubicBezTo>
                    <a:pt x="312559" y="2098739"/>
                    <a:pt x="551065" y="1977581"/>
                    <a:pt x="746708" y="1807750"/>
                  </a:cubicBezTo>
                  <a:cubicBezTo>
                    <a:pt x="573639" y="1994535"/>
                    <a:pt x="465245" y="2242661"/>
                    <a:pt x="458196" y="2517267"/>
                  </a:cubicBezTo>
                  <a:cubicBezTo>
                    <a:pt x="442861" y="3116580"/>
                    <a:pt x="916349" y="3615023"/>
                    <a:pt x="1515662" y="3630358"/>
                  </a:cubicBezTo>
                  <a:cubicBezTo>
                    <a:pt x="2115070" y="3645789"/>
                    <a:pt x="2613418" y="3172302"/>
                    <a:pt x="2628849" y="2572988"/>
                  </a:cubicBezTo>
                  <a:cubicBezTo>
                    <a:pt x="2635897" y="2298668"/>
                    <a:pt x="2540457" y="2045494"/>
                    <a:pt x="2377579" y="1850136"/>
                  </a:cubicBezTo>
                  <a:cubicBezTo>
                    <a:pt x="2347480" y="1814036"/>
                    <a:pt x="2315095" y="1779842"/>
                    <a:pt x="2280519" y="1748028"/>
                  </a:cubicBezTo>
                  <a:cubicBezTo>
                    <a:pt x="2110974" y="1552480"/>
                    <a:pt x="1989911" y="1314069"/>
                    <a:pt x="1935524" y="1051846"/>
                  </a:cubicBezTo>
                  <a:cubicBezTo>
                    <a:pt x="1911807" y="937736"/>
                    <a:pt x="1900757" y="819055"/>
                    <a:pt x="1903901" y="697421"/>
                  </a:cubicBezTo>
                  <a:cubicBezTo>
                    <a:pt x="1907044" y="575881"/>
                    <a:pt x="1924094" y="457867"/>
                    <a:pt x="1953621" y="345091"/>
                  </a:cubicBezTo>
                  <a:cubicBezTo>
                    <a:pt x="2215844" y="290703"/>
                    <a:pt x="2454255" y="169640"/>
                    <a:pt x="2649803" y="0"/>
                  </a:cubicBezTo>
                  <a:cubicBezTo>
                    <a:pt x="2476925" y="186785"/>
                    <a:pt x="2368626" y="434816"/>
                    <a:pt x="2361577" y="709136"/>
                  </a:cubicBezTo>
                  <a:cubicBezTo>
                    <a:pt x="2354528" y="983647"/>
                    <a:pt x="2450064" y="1237012"/>
                    <a:pt x="2613227" y="1432465"/>
                  </a:cubicBezTo>
                  <a:cubicBezTo>
                    <a:pt x="2643136" y="1468279"/>
                    <a:pt x="2675331" y="1502188"/>
                    <a:pt x="2709525" y="1533811"/>
                  </a:cubicBezTo>
                  <a:cubicBezTo>
                    <a:pt x="2879356" y="1729454"/>
                    <a:pt x="3000514" y="1967960"/>
                    <a:pt x="3054902" y="2230279"/>
                  </a:cubicBezTo>
                  <a:cubicBezTo>
                    <a:pt x="3078619" y="2344388"/>
                    <a:pt x="3089668" y="2463070"/>
                    <a:pt x="3086525" y="2584704"/>
                  </a:cubicBezTo>
                  <a:close/>
                </a:path>
              </a:pathLst>
            </a:custGeom>
            <a:gradFill>
              <a:gsLst>
                <a:gs pos="3000">
                  <a:schemeClr val="tx1">
                    <a:lumMod val="85000"/>
                    <a:lumOff val="15000"/>
                  </a:schemeClr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9586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1107 -1.13889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7" y="-5694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4063 0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31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15556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777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64063 0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31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2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4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6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8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CE891F-E109-1059-9DA3-543DC02B5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B423780C-D8B4-8BCD-C3D8-E31733BD5305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D29C055-EAA6-DD90-15F8-CE9A7D99D2CA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1AC782D-317B-89E5-C65D-010FFDAB545C}"/>
                </a:ext>
              </a:extLst>
            </p:cNvPr>
            <p:cNvSpPr/>
            <p:nvPr/>
          </p:nvSpPr>
          <p:spPr>
            <a:xfrm rot="10800000">
              <a:off x="4938362" y="969264"/>
              <a:ext cx="2185117" cy="2834131"/>
            </a:xfrm>
            <a:custGeom>
              <a:avLst/>
              <a:gdLst>
                <a:gd name="connsiteX0" fmla="*/ 2486591 w 2629612"/>
                <a:gd name="connsiteY0" fmla="*/ 1970493 h 3317976"/>
                <a:gd name="connsiteX1" fmla="*/ 2490741 w 2629612"/>
                <a:gd name="connsiteY1" fmla="*/ 2063715 h 3317976"/>
                <a:gd name="connsiteX2" fmla="*/ 1254264 w 2629612"/>
                <a:gd name="connsiteY2" fmla="*/ 3317944 h 3317976"/>
                <a:gd name="connsiteX3" fmla="*/ 35 w 2629612"/>
                <a:gd name="connsiteY3" fmla="*/ 2081468 h 3317976"/>
                <a:gd name="connsiteX4" fmla="*/ 2878 w 2629612"/>
                <a:gd name="connsiteY4" fmla="*/ 1988092 h 3317976"/>
                <a:gd name="connsiteX5" fmla="*/ 505799 w 2629612"/>
                <a:gd name="connsiteY5" fmla="*/ 1603216 h 3317976"/>
                <a:gd name="connsiteX6" fmla="*/ 369464 w 2629612"/>
                <a:gd name="connsiteY6" fmla="*/ 2078855 h 3317976"/>
                <a:gd name="connsiteX7" fmla="*/ 1251574 w 2629612"/>
                <a:gd name="connsiteY7" fmla="*/ 2948515 h 3317976"/>
                <a:gd name="connsiteX8" fmla="*/ 2121312 w 2629612"/>
                <a:gd name="connsiteY8" fmla="*/ 2066404 h 3317976"/>
                <a:gd name="connsiteX9" fmla="*/ 1978213 w 2629612"/>
                <a:gd name="connsiteY9" fmla="*/ 1592764 h 3317976"/>
                <a:gd name="connsiteX10" fmla="*/ 1978059 w 2629612"/>
                <a:gd name="connsiteY10" fmla="*/ 1592533 h 3317976"/>
                <a:gd name="connsiteX11" fmla="*/ 1920958 w 2629612"/>
                <a:gd name="connsiteY11" fmla="*/ 1515066 h 3317976"/>
                <a:gd name="connsiteX12" fmla="*/ 1709307 w 2629612"/>
                <a:gd name="connsiteY12" fmla="*/ 916617 h 3317976"/>
                <a:gd name="connsiteX13" fmla="*/ 1709307 w 2629612"/>
                <a:gd name="connsiteY13" fmla="*/ 916541 h 3317976"/>
                <a:gd name="connsiteX14" fmla="*/ 1763718 w 2629612"/>
                <a:gd name="connsiteY14" fmla="*/ 438442 h 3317976"/>
                <a:gd name="connsiteX15" fmla="*/ 1994813 w 2629612"/>
                <a:gd name="connsiteY15" fmla="*/ 16370 h 3317976"/>
                <a:gd name="connsiteX16" fmla="*/ 2629613 w 2629612"/>
                <a:gd name="connsiteY16" fmla="*/ 0 h 3317976"/>
                <a:gd name="connsiteX17" fmla="*/ 2115932 w 2629612"/>
                <a:gd name="connsiteY17" fmla="*/ 550109 h 3317976"/>
                <a:gd name="connsiteX18" fmla="*/ 2219068 w 2629612"/>
                <a:gd name="connsiteY18" fmla="*/ 1296191 h 3317976"/>
                <a:gd name="connsiteX19" fmla="*/ 2275708 w 2629612"/>
                <a:gd name="connsiteY19" fmla="*/ 1372966 h 3317976"/>
                <a:gd name="connsiteX20" fmla="*/ 2275861 w 2629612"/>
                <a:gd name="connsiteY20" fmla="*/ 1373120 h 3317976"/>
                <a:gd name="connsiteX21" fmla="*/ 2486591 w 2629612"/>
                <a:gd name="connsiteY21" fmla="*/ 1970493 h 3317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29612" h="3317976">
                  <a:moveTo>
                    <a:pt x="2486591" y="1970493"/>
                  </a:moveTo>
                  <a:cubicBezTo>
                    <a:pt x="2489127" y="2001234"/>
                    <a:pt x="2490510" y="2032359"/>
                    <a:pt x="2490741" y="2063715"/>
                  </a:cubicBezTo>
                  <a:cubicBezTo>
                    <a:pt x="2495582" y="2751543"/>
                    <a:pt x="1942015" y="3313103"/>
                    <a:pt x="1254264" y="3317944"/>
                  </a:cubicBezTo>
                  <a:cubicBezTo>
                    <a:pt x="566436" y="3322863"/>
                    <a:pt x="4953" y="2769296"/>
                    <a:pt x="35" y="2081468"/>
                  </a:cubicBezTo>
                  <a:cubicBezTo>
                    <a:pt x="-196" y="2050035"/>
                    <a:pt x="726" y="2018910"/>
                    <a:pt x="2878" y="1988092"/>
                  </a:cubicBezTo>
                  <a:cubicBezTo>
                    <a:pt x="206998" y="1903017"/>
                    <a:pt x="377764" y="1768371"/>
                    <a:pt x="505799" y="1603216"/>
                  </a:cubicBezTo>
                  <a:cubicBezTo>
                    <a:pt x="418342" y="1740551"/>
                    <a:pt x="368234" y="1903939"/>
                    <a:pt x="369464" y="2078855"/>
                  </a:cubicBezTo>
                  <a:cubicBezTo>
                    <a:pt x="372845" y="2562563"/>
                    <a:pt x="767866" y="2951974"/>
                    <a:pt x="1251574" y="2948515"/>
                  </a:cubicBezTo>
                  <a:cubicBezTo>
                    <a:pt x="1735359" y="2945057"/>
                    <a:pt x="2124770" y="2550113"/>
                    <a:pt x="2121312" y="2066404"/>
                  </a:cubicBezTo>
                  <a:cubicBezTo>
                    <a:pt x="2120082" y="1891489"/>
                    <a:pt x="2067592" y="1728869"/>
                    <a:pt x="1978213" y="1592764"/>
                  </a:cubicBezTo>
                  <a:cubicBezTo>
                    <a:pt x="1978136" y="1592687"/>
                    <a:pt x="1978059" y="1592610"/>
                    <a:pt x="1978059" y="1592533"/>
                  </a:cubicBezTo>
                  <a:cubicBezTo>
                    <a:pt x="1960460" y="1565635"/>
                    <a:pt x="1941324" y="1539736"/>
                    <a:pt x="1920958" y="1515066"/>
                  </a:cubicBezTo>
                  <a:cubicBezTo>
                    <a:pt x="1801068" y="1338537"/>
                    <a:pt x="1727059" y="1132419"/>
                    <a:pt x="1709307" y="916617"/>
                  </a:cubicBezTo>
                  <a:lnTo>
                    <a:pt x="1709307" y="916541"/>
                  </a:lnTo>
                  <a:cubicBezTo>
                    <a:pt x="1696395" y="759685"/>
                    <a:pt x="1713226" y="597834"/>
                    <a:pt x="1763718" y="438442"/>
                  </a:cubicBezTo>
                  <a:cubicBezTo>
                    <a:pt x="1814210" y="279128"/>
                    <a:pt x="1893829" y="137104"/>
                    <a:pt x="1994813" y="16370"/>
                  </a:cubicBezTo>
                  <a:cubicBezTo>
                    <a:pt x="2205619" y="66170"/>
                    <a:pt x="2424648" y="59484"/>
                    <a:pt x="2629613" y="0"/>
                  </a:cubicBezTo>
                  <a:cubicBezTo>
                    <a:pt x="2392985" y="93452"/>
                    <a:pt x="2198779" y="288734"/>
                    <a:pt x="2115932" y="550109"/>
                  </a:cubicBezTo>
                  <a:cubicBezTo>
                    <a:pt x="2032931" y="811714"/>
                    <a:pt x="2079273" y="1083387"/>
                    <a:pt x="2219068" y="1296191"/>
                  </a:cubicBezTo>
                  <a:cubicBezTo>
                    <a:pt x="2236513" y="1322782"/>
                    <a:pt x="2255419" y="1348374"/>
                    <a:pt x="2275708" y="1372966"/>
                  </a:cubicBezTo>
                  <a:cubicBezTo>
                    <a:pt x="2275759" y="1373018"/>
                    <a:pt x="2275810" y="1373069"/>
                    <a:pt x="2275861" y="1373120"/>
                  </a:cubicBezTo>
                  <a:cubicBezTo>
                    <a:pt x="2393446" y="1545961"/>
                    <a:pt x="2468684" y="1750004"/>
                    <a:pt x="2486591" y="1970493"/>
                  </a:cubicBezTo>
                  <a:close/>
                </a:path>
              </a:pathLst>
            </a:custGeom>
            <a:gradFill>
              <a:gsLst>
                <a:gs pos="23000">
                  <a:schemeClr val="tx1">
                    <a:lumMod val="85000"/>
                    <a:lumOff val="15000"/>
                  </a:schemeClr>
                </a:gs>
                <a:gs pos="60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82868D8-BCC2-76B7-F15A-0DEECD7C8945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1528CD60-D125-2583-1421-634B7CE92BAB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9398CFE-4E20-046B-8365-FE5F94E68A74}"/>
                </a:ext>
              </a:extLst>
            </p:cNvPr>
            <p:cNvSpPr/>
            <p:nvPr/>
          </p:nvSpPr>
          <p:spPr>
            <a:xfrm rot="10800000">
              <a:off x="5527229" y="2022467"/>
              <a:ext cx="3028507" cy="2095763"/>
            </a:xfrm>
            <a:custGeom>
              <a:avLst/>
              <a:gdLst>
                <a:gd name="connsiteX0" fmla="*/ 3644564 w 3644564"/>
                <a:gd name="connsiteY0" fmla="*/ 1883650 h 2453553"/>
                <a:gd name="connsiteX1" fmla="*/ 2962731 w 3644564"/>
                <a:gd name="connsiteY1" fmla="*/ 1565251 h 2453553"/>
                <a:gd name="connsiteX2" fmla="*/ 2285047 w 3644564"/>
                <a:gd name="connsiteY2" fmla="*/ 1893948 h 2453553"/>
                <a:gd name="connsiteX3" fmla="*/ 2285047 w 3644564"/>
                <a:gd name="connsiteY3" fmla="*/ 1894025 h 2453553"/>
                <a:gd name="connsiteX4" fmla="*/ 2229406 w 3644564"/>
                <a:gd name="connsiteY4" fmla="*/ 1971799 h 2453553"/>
                <a:gd name="connsiteX5" fmla="*/ 1726484 w 3644564"/>
                <a:gd name="connsiteY5" fmla="*/ 2356675 h 2453553"/>
                <a:gd name="connsiteX6" fmla="*/ 1638950 w 3644564"/>
                <a:gd name="connsiteY6" fmla="*/ 2389491 h 2453553"/>
                <a:gd name="connsiteX7" fmla="*/ 64092 w 3644564"/>
                <a:gd name="connsiteY7" fmla="*/ 1601064 h 2453553"/>
                <a:gd name="connsiteX8" fmla="*/ 852443 w 3644564"/>
                <a:gd name="connsiteY8" fmla="*/ 26207 h 2453553"/>
                <a:gd name="connsiteX9" fmla="*/ 942130 w 3644564"/>
                <a:gd name="connsiteY9" fmla="*/ 0 h 2453553"/>
                <a:gd name="connsiteX10" fmla="*/ 1463573 w 3644564"/>
                <a:gd name="connsiteY10" fmla="*/ 359361 h 2453553"/>
                <a:gd name="connsiteX11" fmla="*/ 969105 w 3644564"/>
                <a:gd name="connsiteY11" fmla="*/ 376730 h 2453553"/>
                <a:gd name="connsiteX12" fmla="*/ 414616 w 3644564"/>
                <a:gd name="connsiteY12" fmla="*/ 1484402 h 2453553"/>
                <a:gd name="connsiteX13" fmla="*/ 1522365 w 3644564"/>
                <a:gd name="connsiteY13" fmla="*/ 2038968 h 2453553"/>
                <a:gd name="connsiteX14" fmla="*/ 1928299 w 3644564"/>
                <a:gd name="connsiteY14" fmla="*/ 1756920 h 2453553"/>
                <a:gd name="connsiteX15" fmla="*/ 1928299 w 3644564"/>
                <a:gd name="connsiteY15" fmla="*/ 1756844 h 2453553"/>
                <a:gd name="connsiteX16" fmla="*/ 1984324 w 3644564"/>
                <a:gd name="connsiteY16" fmla="*/ 1678608 h 2453553"/>
                <a:gd name="connsiteX17" fmla="*/ 1984401 w 3644564"/>
                <a:gd name="connsiteY17" fmla="*/ 1678531 h 2453553"/>
                <a:gd name="connsiteX18" fmla="*/ 2488552 w 3644564"/>
                <a:gd name="connsiteY18" fmla="*/ 1291887 h 2453553"/>
                <a:gd name="connsiteX19" fmla="*/ 2960118 w 3644564"/>
                <a:gd name="connsiteY19" fmla="*/ 1195822 h 2453553"/>
                <a:gd name="connsiteX20" fmla="*/ 3432913 w 3644564"/>
                <a:gd name="connsiteY20" fmla="*/ 1285124 h 2453553"/>
                <a:gd name="connsiteX21" fmla="*/ 3432913 w 3644564"/>
                <a:gd name="connsiteY21" fmla="*/ 1285201 h 2453553"/>
                <a:gd name="connsiteX22" fmla="*/ 3644564 w 3644564"/>
                <a:gd name="connsiteY22" fmla="*/ 1883650 h 245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44564" h="2453553">
                  <a:moveTo>
                    <a:pt x="3644564" y="1883650"/>
                  </a:moveTo>
                  <a:cubicBezTo>
                    <a:pt x="3482559" y="1687523"/>
                    <a:pt x="3236863" y="1563253"/>
                    <a:pt x="2962731" y="1565251"/>
                  </a:cubicBezTo>
                  <a:cubicBezTo>
                    <a:pt x="2688291" y="1567249"/>
                    <a:pt x="2444285" y="1695208"/>
                    <a:pt x="2285047" y="1893948"/>
                  </a:cubicBezTo>
                  <a:lnTo>
                    <a:pt x="2285047" y="1894025"/>
                  </a:lnTo>
                  <a:cubicBezTo>
                    <a:pt x="2265065" y="1918848"/>
                    <a:pt x="2246544" y="1944824"/>
                    <a:pt x="2229406" y="1971799"/>
                  </a:cubicBezTo>
                  <a:cubicBezTo>
                    <a:pt x="2101370" y="2136955"/>
                    <a:pt x="1930604" y="2271600"/>
                    <a:pt x="1726484" y="2356675"/>
                  </a:cubicBezTo>
                  <a:cubicBezTo>
                    <a:pt x="1697972" y="2368665"/>
                    <a:pt x="1668768" y="2379578"/>
                    <a:pt x="1638950" y="2389491"/>
                  </a:cubicBezTo>
                  <a:cubicBezTo>
                    <a:pt x="986320" y="2606676"/>
                    <a:pt x="281277" y="2253771"/>
                    <a:pt x="64092" y="1601064"/>
                  </a:cubicBezTo>
                  <a:cubicBezTo>
                    <a:pt x="-153169" y="948434"/>
                    <a:pt x="199814" y="243391"/>
                    <a:pt x="852443" y="26207"/>
                  </a:cubicBezTo>
                  <a:cubicBezTo>
                    <a:pt x="882262" y="16293"/>
                    <a:pt x="912157" y="7531"/>
                    <a:pt x="942130" y="0"/>
                  </a:cubicBezTo>
                  <a:cubicBezTo>
                    <a:pt x="1086074" y="167845"/>
                    <a:pt x="1266908" y="288657"/>
                    <a:pt x="1463573" y="359361"/>
                  </a:cubicBezTo>
                  <a:cubicBezTo>
                    <a:pt x="1305872" y="318706"/>
                    <a:pt x="1135106" y="321473"/>
                    <a:pt x="969105" y="376730"/>
                  </a:cubicBezTo>
                  <a:cubicBezTo>
                    <a:pt x="510143" y="529435"/>
                    <a:pt x="261833" y="1025440"/>
                    <a:pt x="414616" y="1484402"/>
                  </a:cubicBezTo>
                  <a:cubicBezTo>
                    <a:pt x="567398" y="1943441"/>
                    <a:pt x="1063326" y="2191751"/>
                    <a:pt x="1522365" y="2038968"/>
                  </a:cubicBezTo>
                  <a:cubicBezTo>
                    <a:pt x="1688212" y="1983788"/>
                    <a:pt x="1826469" y="1883727"/>
                    <a:pt x="1928299" y="1756920"/>
                  </a:cubicBezTo>
                  <a:lnTo>
                    <a:pt x="1928299" y="1756844"/>
                  </a:lnTo>
                  <a:cubicBezTo>
                    <a:pt x="1948511" y="1731790"/>
                    <a:pt x="1967186" y="1705660"/>
                    <a:pt x="1984324" y="1678608"/>
                  </a:cubicBezTo>
                  <a:cubicBezTo>
                    <a:pt x="1984401" y="1678608"/>
                    <a:pt x="1984401" y="1678531"/>
                    <a:pt x="1984401" y="1678531"/>
                  </a:cubicBezTo>
                  <a:cubicBezTo>
                    <a:pt x="2115280" y="1509763"/>
                    <a:pt x="2288659" y="1375502"/>
                    <a:pt x="2488552" y="1291887"/>
                  </a:cubicBezTo>
                  <a:cubicBezTo>
                    <a:pt x="2633726" y="1231097"/>
                    <a:pt x="2792964" y="1197051"/>
                    <a:pt x="2960118" y="1195822"/>
                  </a:cubicBezTo>
                  <a:cubicBezTo>
                    <a:pt x="3127271" y="1194669"/>
                    <a:pt x="3286894" y="1226409"/>
                    <a:pt x="3432913" y="1285124"/>
                  </a:cubicBezTo>
                  <a:lnTo>
                    <a:pt x="3432913" y="1285201"/>
                  </a:lnTo>
                  <a:cubicBezTo>
                    <a:pt x="3450666" y="1501002"/>
                    <a:pt x="3524675" y="1707120"/>
                    <a:pt x="3644564" y="1883650"/>
                  </a:cubicBezTo>
                  <a:close/>
                </a:path>
              </a:pathLst>
            </a:custGeom>
            <a:gradFill>
              <a:gsLst>
                <a:gs pos="23000">
                  <a:schemeClr val="tx1">
                    <a:lumMod val="85000"/>
                    <a:lumOff val="15000"/>
                  </a:schemeClr>
                </a:gs>
                <a:gs pos="60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9D0FBED-B052-A654-C0E6-60639C72EF09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D04714F-D985-6B7A-05C7-47DFC384CDA1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6D569B8-CB16-B645-AC86-CD022F748EAC}"/>
                </a:ext>
              </a:extLst>
            </p:cNvPr>
            <p:cNvSpPr/>
            <p:nvPr/>
          </p:nvSpPr>
          <p:spPr>
            <a:xfrm rot="10800000">
              <a:off x="6111755" y="2684472"/>
              <a:ext cx="1911560" cy="3191401"/>
            </a:xfrm>
            <a:custGeom>
              <a:avLst/>
              <a:gdLst>
                <a:gd name="connsiteX0" fmla="*/ 2300409 w 2300408"/>
                <a:gd name="connsiteY0" fmla="*/ 583605 h 3736239"/>
                <a:gd name="connsiteX1" fmla="*/ 2119806 w 2300408"/>
                <a:gd name="connsiteY1" fmla="*/ 1190431 h 3736239"/>
                <a:gd name="connsiteX2" fmla="*/ 1950500 w 2300408"/>
                <a:gd name="connsiteY2" fmla="*/ 725628 h 3736239"/>
                <a:gd name="connsiteX3" fmla="*/ 725628 w 2300408"/>
                <a:gd name="connsiteY3" fmla="*/ 540491 h 3736239"/>
                <a:gd name="connsiteX4" fmla="*/ 540491 w 2300408"/>
                <a:gd name="connsiteY4" fmla="*/ 1765363 h 3736239"/>
                <a:gd name="connsiteX5" fmla="*/ 934359 w 2300408"/>
                <a:gd name="connsiteY5" fmla="*/ 2064395 h 3736239"/>
                <a:gd name="connsiteX6" fmla="*/ 1026505 w 2300408"/>
                <a:gd name="connsiteY6" fmla="*/ 2093599 h 3736239"/>
                <a:gd name="connsiteX7" fmla="*/ 1549562 w 2300408"/>
                <a:gd name="connsiteY7" fmla="*/ 2453498 h 3736239"/>
                <a:gd name="connsiteX8" fmla="*/ 1786651 w 2300408"/>
                <a:gd name="connsiteY8" fmla="*/ 2872266 h 3736239"/>
                <a:gd name="connsiteX9" fmla="*/ 1847825 w 2300408"/>
                <a:gd name="connsiteY9" fmla="*/ 3349596 h 3736239"/>
                <a:gd name="connsiteX10" fmla="*/ 1343674 w 2300408"/>
                <a:gd name="connsiteY10" fmla="*/ 3736240 h 3736239"/>
                <a:gd name="connsiteX11" fmla="*/ 1436128 w 2300408"/>
                <a:gd name="connsiteY11" fmla="*/ 2988928 h 3736239"/>
                <a:gd name="connsiteX12" fmla="*/ 914839 w 2300408"/>
                <a:gd name="connsiteY12" fmla="*/ 2446274 h 3736239"/>
                <a:gd name="connsiteX13" fmla="*/ 822846 w 2300408"/>
                <a:gd name="connsiteY13" fmla="*/ 2417070 h 3736239"/>
                <a:gd name="connsiteX14" fmla="*/ 301403 w 2300408"/>
                <a:gd name="connsiteY14" fmla="*/ 2057709 h 3736239"/>
                <a:gd name="connsiteX15" fmla="*/ 243226 w 2300408"/>
                <a:gd name="connsiteY15" fmla="*/ 1984699 h 3736239"/>
                <a:gd name="connsiteX16" fmla="*/ 506292 w 2300408"/>
                <a:gd name="connsiteY16" fmla="*/ 243226 h 3736239"/>
                <a:gd name="connsiteX17" fmla="*/ 2247765 w 2300408"/>
                <a:gd name="connsiteY17" fmla="*/ 506292 h 3736239"/>
                <a:gd name="connsiteX18" fmla="*/ 2300409 w 2300408"/>
                <a:gd name="connsiteY18" fmla="*/ 583605 h 373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00408" h="3736239">
                  <a:moveTo>
                    <a:pt x="2300409" y="583605"/>
                  </a:moveTo>
                  <a:cubicBezTo>
                    <a:pt x="2185284" y="772354"/>
                    <a:pt x="2126261" y="981546"/>
                    <a:pt x="2119806" y="1190431"/>
                  </a:cubicBezTo>
                  <a:cubicBezTo>
                    <a:pt x="2109738" y="1027888"/>
                    <a:pt x="2054251" y="866345"/>
                    <a:pt x="1950500" y="725628"/>
                  </a:cubicBezTo>
                  <a:cubicBezTo>
                    <a:pt x="1663380" y="336294"/>
                    <a:pt x="1114885" y="253371"/>
                    <a:pt x="725628" y="540491"/>
                  </a:cubicBezTo>
                  <a:cubicBezTo>
                    <a:pt x="336294" y="827611"/>
                    <a:pt x="253371" y="1376106"/>
                    <a:pt x="540491" y="1765363"/>
                  </a:cubicBezTo>
                  <a:cubicBezTo>
                    <a:pt x="644242" y="1906079"/>
                    <a:pt x="782191" y="2006756"/>
                    <a:pt x="934359" y="2064395"/>
                  </a:cubicBezTo>
                  <a:cubicBezTo>
                    <a:pt x="964562" y="2075846"/>
                    <a:pt x="995303" y="2085606"/>
                    <a:pt x="1026505" y="2093599"/>
                  </a:cubicBezTo>
                  <a:cubicBezTo>
                    <a:pt x="1227243" y="2165917"/>
                    <a:pt x="1408384" y="2289265"/>
                    <a:pt x="1549562" y="2453498"/>
                  </a:cubicBezTo>
                  <a:cubicBezTo>
                    <a:pt x="1652313" y="2572773"/>
                    <a:pt x="1733854" y="2713643"/>
                    <a:pt x="1786651" y="2872266"/>
                  </a:cubicBezTo>
                  <a:cubicBezTo>
                    <a:pt x="1839449" y="3030890"/>
                    <a:pt x="1858508" y="3192587"/>
                    <a:pt x="1847825" y="3349596"/>
                  </a:cubicBezTo>
                  <a:cubicBezTo>
                    <a:pt x="1647933" y="3433211"/>
                    <a:pt x="1474554" y="3567472"/>
                    <a:pt x="1343674" y="3736240"/>
                  </a:cubicBezTo>
                  <a:cubicBezTo>
                    <a:pt x="1480395" y="3521515"/>
                    <a:pt x="1522817" y="3249227"/>
                    <a:pt x="1436128" y="2988928"/>
                  </a:cubicBezTo>
                  <a:cubicBezTo>
                    <a:pt x="1349515" y="2728783"/>
                    <a:pt x="1152696" y="2536345"/>
                    <a:pt x="914839" y="2446274"/>
                  </a:cubicBezTo>
                  <a:cubicBezTo>
                    <a:pt x="884789" y="2434823"/>
                    <a:pt x="854048" y="2425063"/>
                    <a:pt x="822846" y="2417070"/>
                  </a:cubicBezTo>
                  <a:cubicBezTo>
                    <a:pt x="626181" y="2346366"/>
                    <a:pt x="445348" y="2225554"/>
                    <a:pt x="301403" y="2057709"/>
                  </a:cubicBezTo>
                  <a:cubicBezTo>
                    <a:pt x="281268" y="2034269"/>
                    <a:pt x="261825" y="2009907"/>
                    <a:pt x="243226" y="1984699"/>
                  </a:cubicBezTo>
                  <a:cubicBezTo>
                    <a:pt x="-165090" y="1431055"/>
                    <a:pt x="-47275" y="651466"/>
                    <a:pt x="506292" y="243226"/>
                  </a:cubicBezTo>
                  <a:cubicBezTo>
                    <a:pt x="1059936" y="-165090"/>
                    <a:pt x="1839525" y="-47275"/>
                    <a:pt x="2247765" y="506292"/>
                  </a:cubicBezTo>
                  <a:cubicBezTo>
                    <a:pt x="2266440" y="531576"/>
                    <a:pt x="2283962" y="557398"/>
                    <a:pt x="2300409" y="583605"/>
                  </a:cubicBezTo>
                  <a:close/>
                </a:path>
              </a:pathLst>
            </a:custGeom>
            <a:gradFill>
              <a:gsLst>
                <a:gs pos="23000">
                  <a:schemeClr val="tx1">
                    <a:lumMod val="85000"/>
                    <a:lumOff val="15000"/>
                  </a:schemeClr>
                </a:gs>
                <a:gs pos="60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8BE7CDA-1336-2761-BB33-03A1051C44DD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E7A1AF7-64E5-1E08-46DC-284888A81D1D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ED37414-00E8-08BB-FF1D-37AF4B86D6B6}"/>
                </a:ext>
              </a:extLst>
            </p:cNvPr>
            <p:cNvSpPr/>
            <p:nvPr/>
          </p:nvSpPr>
          <p:spPr>
            <a:xfrm rot="10800000">
              <a:off x="4192475" y="3780157"/>
              <a:ext cx="2977850" cy="2108579"/>
            </a:xfrm>
            <a:custGeom>
              <a:avLst/>
              <a:gdLst>
                <a:gd name="connsiteX0" fmla="*/ 3350837 w 3583602"/>
                <a:gd name="connsiteY0" fmla="*/ 1970324 h 2468557"/>
                <a:gd name="connsiteX1" fmla="*/ 3293659 w 3583602"/>
                <a:gd name="connsiteY1" fmla="*/ 2044179 h 2468557"/>
                <a:gd name="connsiteX2" fmla="*/ 2660857 w 3583602"/>
                <a:gd name="connsiteY2" fmla="*/ 2059934 h 2468557"/>
                <a:gd name="connsiteX3" fmla="*/ 3050421 w 3583602"/>
                <a:gd name="connsiteY3" fmla="*/ 1755291 h 2468557"/>
                <a:gd name="connsiteX4" fmla="*/ 2847916 w 3583602"/>
                <a:gd name="connsiteY4" fmla="*/ 533186 h 2468557"/>
                <a:gd name="connsiteX5" fmla="*/ 1625810 w 3583602"/>
                <a:gd name="connsiteY5" fmla="*/ 735692 h 2468557"/>
                <a:gd name="connsiteX6" fmla="*/ 1463114 w 3583602"/>
                <a:gd name="connsiteY6" fmla="*/ 1203415 h 2468557"/>
                <a:gd name="connsiteX7" fmla="*/ 1463729 w 3583602"/>
                <a:gd name="connsiteY7" fmla="*/ 1298789 h 2468557"/>
                <a:gd name="connsiteX8" fmla="*/ 1283203 w 3583602"/>
                <a:gd name="connsiteY8" fmla="*/ 1907997 h 2468557"/>
                <a:gd name="connsiteX9" fmla="*/ 1283203 w 3583602"/>
                <a:gd name="connsiteY9" fmla="*/ 1908074 h 2468557"/>
                <a:gd name="connsiteX10" fmla="*/ 958194 w 3583602"/>
                <a:gd name="connsiteY10" fmla="*/ 2262824 h 2468557"/>
                <a:gd name="connsiteX11" fmla="*/ 523057 w 3583602"/>
                <a:gd name="connsiteY11" fmla="*/ 2468558 h 2468557"/>
                <a:gd name="connsiteX12" fmla="*/ 0 w 3583602"/>
                <a:gd name="connsiteY12" fmla="*/ 2108658 h 2468557"/>
                <a:gd name="connsiteX13" fmla="*/ 738858 w 3583602"/>
                <a:gd name="connsiteY13" fmla="*/ 1965559 h 2468557"/>
                <a:gd name="connsiteX14" fmla="*/ 1093916 w 3583602"/>
                <a:gd name="connsiteY14" fmla="*/ 1302017 h 2468557"/>
                <a:gd name="connsiteX15" fmla="*/ 1093301 w 3583602"/>
                <a:gd name="connsiteY15" fmla="*/ 1205490 h 2468557"/>
                <a:gd name="connsiteX16" fmla="*/ 1273904 w 3583602"/>
                <a:gd name="connsiteY16" fmla="*/ 598664 h 2468557"/>
                <a:gd name="connsiteX17" fmla="*/ 1325395 w 3583602"/>
                <a:gd name="connsiteY17" fmla="*/ 520659 h 2468557"/>
                <a:gd name="connsiteX18" fmla="*/ 3062871 w 3583602"/>
                <a:gd name="connsiteY18" fmla="*/ 232771 h 2468557"/>
                <a:gd name="connsiteX19" fmla="*/ 3350837 w 3583602"/>
                <a:gd name="connsiteY19" fmla="*/ 1970324 h 2468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83602" h="2468557">
                  <a:moveTo>
                    <a:pt x="3350837" y="1970324"/>
                  </a:moveTo>
                  <a:cubicBezTo>
                    <a:pt x="3332546" y="1995839"/>
                    <a:pt x="3313487" y="2020509"/>
                    <a:pt x="3293659" y="2044179"/>
                  </a:cubicBezTo>
                  <a:cubicBezTo>
                    <a:pt x="3078626" y="1993072"/>
                    <a:pt x="2861442" y="2001526"/>
                    <a:pt x="2660857" y="2059934"/>
                  </a:cubicBezTo>
                  <a:cubicBezTo>
                    <a:pt x="2812256" y="2000066"/>
                    <a:pt x="2948669" y="1897468"/>
                    <a:pt x="3050421" y="1755291"/>
                  </a:cubicBezTo>
                  <a:cubicBezTo>
                    <a:pt x="3331931" y="1361961"/>
                    <a:pt x="3241246" y="814696"/>
                    <a:pt x="2847916" y="533186"/>
                  </a:cubicBezTo>
                  <a:cubicBezTo>
                    <a:pt x="2454509" y="251599"/>
                    <a:pt x="1907320" y="342285"/>
                    <a:pt x="1625810" y="735692"/>
                  </a:cubicBezTo>
                  <a:cubicBezTo>
                    <a:pt x="1523827" y="878022"/>
                    <a:pt x="1470722" y="1040565"/>
                    <a:pt x="1463114" y="1203415"/>
                  </a:cubicBezTo>
                  <a:cubicBezTo>
                    <a:pt x="1461577" y="1235232"/>
                    <a:pt x="1461808" y="1267049"/>
                    <a:pt x="1463729" y="1298789"/>
                  </a:cubicBezTo>
                  <a:cubicBezTo>
                    <a:pt x="1457120" y="1512284"/>
                    <a:pt x="1395791" y="1722783"/>
                    <a:pt x="1283203" y="1907997"/>
                  </a:cubicBezTo>
                  <a:lnTo>
                    <a:pt x="1283203" y="1908074"/>
                  </a:lnTo>
                  <a:cubicBezTo>
                    <a:pt x="1201432" y="2042565"/>
                    <a:pt x="1092686" y="2163608"/>
                    <a:pt x="958194" y="2262824"/>
                  </a:cubicBezTo>
                  <a:cubicBezTo>
                    <a:pt x="823626" y="2362040"/>
                    <a:pt x="675762" y="2430208"/>
                    <a:pt x="523057" y="2468558"/>
                  </a:cubicBezTo>
                  <a:cubicBezTo>
                    <a:pt x="381879" y="2304324"/>
                    <a:pt x="200738" y="2180976"/>
                    <a:pt x="0" y="2108658"/>
                  </a:cubicBezTo>
                  <a:cubicBezTo>
                    <a:pt x="246388" y="2172138"/>
                    <a:pt x="518215" y="2128332"/>
                    <a:pt x="738858" y="1965559"/>
                  </a:cubicBezTo>
                  <a:cubicBezTo>
                    <a:pt x="959501" y="1802786"/>
                    <a:pt x="1081773" y="1556090"/>
                    <a:pt x="1093916" y="1302017"/>
                  </a:cubicBezTo>
                  <a:cubicBezTo>
                    <a:pt x="1095529" y="1269892"/>
                    <a:pt x="1095299" y="1237614"/>
                    <a:pt x="1093301" y="1205490"/>
                  </a:cubicBezTo>
                  <a:cubicBezTo>
                    <a:pt x="1099756" y="996605"/>
                    <a:pt x="1158779" y="787414"/>
                    <a:pt x="1273904" y="598664"/>
                  </a:cubicBezTo>
                  <a:cubicBezTo>
                    <a:pt x="1289889" y="572227"/>
                    <a:pt x="1307104" y="546251"/>
                    <a:pt x="1325395" y="520659"/>
                  </a:cubicBezTo>
                  <a:cubicBezTo>
                    <a:pt x="1725718" y="-38672"/>
                    <a:pt x="2503541" y="-167553"/>
                    <a:pt x="3062871" y="232771"/>
                  </a:cubicBezTo>
                  <a:cubicBezTo>
                    <a:pt x="3622280" y="633094"/>
                    <a:pt x="3751160" y="1410993"/>
                    <a:pt x="3350837" y="1970324"/>
                  </a:cubicBezTo>
                  <a:close/>
                </a:path>
              </a:pathLst>
            </a:custGeom>
            <a:gradFill>
              <a:gsLst>
                <a:gs pos="23000">
                  <a:schemeClr val="tx1">
                    <a:lumMod val="85000"/>
                    <a:lumOff val="15000"/>
                  </a:schemeClr>
                </a:gs>
                <a:gs pos="60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E7DB84E-3747-BB2B-2943-3E7C819D6331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0A356781-B855-D67F-4D03-ADB4DE01F2F2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A90FA3D-C291-ACF1-FDA1-CB578646884E}"/>
                </a:ext>
              </a:extLst>
            </p:cNvPr>
            <p:cNvSpPr/>
            <p:nvPr/>
          </p:nvSpPr>
          <p:spPr>
            <a:xfrm rot="10800000">
              <a:off x="3636264" y="2043299"/>
              <a:ext cx="2467761" cy="2736045"/>
            </a:xfrm>
            <a:custGeom>
              <a:avLst/>
              <a:gdLst>
                <a:gd name="connsiteX0" fmla="*/ 2911165 w 2969752"/>
                <a:gd name="connsiteY0" fmla="*/ 2333774 h 3203145"/>
                <a:gd name="connsiteX1" fmla="*/ 1347682 w 2969752"/>
                <a:gd name="connsiteY1" fmla="*/ 3144566 h 3203145"/>
                <a:gd name="connsiteX2" fmla="*/ 1259763 w 2969752"/>
                <a:gd name="connsiteY2" fmla="*/ 3113056 h 3203145"/>
                <a:gd name="connsiteX3" fmla="*/ 1049034 w 2969752"/>
                <a:gd name="connsiteY3" fmla="*/ 2515683 h 3203145"/>
                <a:gd name="connsiteX4" fmla="*/ 1459271 w 2969752"/>
                <a:gd name="connsiteY4" fmla="*/ 2792351 h 3203145"/>
                <a:gd name="connsiteX5" fmla="*/ 2559028 w 2969752"/>
                <a:gd name="connsiteY5" fmla="*/ 2222184 h 3203145"/>
                <a:gd name="connsiteX6" fmla="*/ 1988784 w 2969752"/>
                <a:gd name="connsiteY6" fmla="*/ 1122428 h 3203145"/>
                <a:gd name="connsiteX7" fmla="*/ 1495085 w 2969752"/>
                <a:gd name="connsiteY7" fmla="*/ 1111899 h 3203145"/>
                <a:gd name="connsiteX8" fmla="*/ 1402785 w 2969752"/>
                <a:gd name="connsiteY8" fmla="*/ 1142563 h 3203145"/>
                <a:gd name="connsiteX9" fmla="*/ 767985 w 2969752"/>
                <a:gd name="connsiteY9" fmla="*/ 1158933 h 3203145"/>
                <a:gd name="connsiteX10" fmla="*/ 330080 w 2969752"/>
                <a:gd name="connsiteY10" fmla="*/ 959424 h 3203145"/>
                <a:gd name="connsiteX11" fmla="*/ 0 w 2969752"/>
                <a:gd name="connsiteY11" fmla="*/ 609285 h 3203145"/>
                <a:gd name="connsiteX12" fmla="*/ 0 w 2969752"/>
                <a:gd name="connsiteY12" fmla="*/ 609208 h 3203145"/>
                <a:gd name="connsiteX13" fmla="*/ 180526 w 2969752"/>
                <a:gd name="connsiteY13" fmla="*/ 0 h 3203145"/>
                <a:gd name="connsiteX14" fmla="*/ 545036 w 2969752"/>
                <a:gd name="connsiteY14" fmla="*/ 659008 h 3203145"/>
                <a:gd name="connsiteX15" fmla="*/ 1286507 w 2969752"/>
                <a:gd name="connsiteY15" fmla="*/ 791502 h 3203145"/>
                <a:gd name="connsiteX16" fmla="*/ 1377654 w 2969752"/>
                <a:gd name="connsiteY16" fmla="*/ 761145 h 3203145"/>
                <a:gd name="connsiteX17" fmla="*/ 2010456 w 2969752"/>
                <a:gd name="connsiteY17" fmla="*/ 745390 h 3203145"/>
                <a:gd name="connsiteX18" fmla="*/ 2100450 w 2969752"/>
                <a:gd name="connsiteY18" fmla="*/ 770291 h 3203145"/>
                <a:gd name="connsiteX19" fmla="*/ 2911165 w 2969752"/>
                <a:gd name="connsiteY19" fmla="*/ 2333774 h 320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69752" h="3203145">
                  <a:moveTo>
                    <a:pt x="2911165" y="2333774"/>
                  </a:moveTo>
                  <a:cubicBezTo>
                    <a:pt x="2703279" y="2989477"/>
                    <a:pt x="2003309" y="3352451"/>
                    <a:pt x="1347682" y="3144566"/>
                  </a:cubicBezTo>
                  <a:cubicBezTo>
                    <a:pt x="1317786" y="3135112"/>
                    <a:pt x="1288429" y="3124584"/>
                    <a:pt x="1259763" y="3113056"/>
                  </a:cubicBezTo>
                  <a:cubicBezTo>
                    <a:pt x="1241856" y="2892567"/>
                    <a:pt x="1166618" y="2688524"/>
                    <a:pt x="1049034" y="2515683"/>
                  </a:cubicBezTo>
                  <a:cubicBezTo>
                    <a:pt x="1152631" y="2641336"/>
                    <a:pt x="1292502" y="2739477"/>
                    <a:pt x="1459271" y="2792351"/>
                  </a:cubicBezTo>
                  <a:cubicBezTo>
                    <a:pt x="1920462" y="2938601"/>
                    <a:pt x="2412855" y="2683298"/>
                    <a:pt x="2559028" y="2222184"/>
                  </a:cubicBezTo>
                  <a:cubicBezTo>
                    <a:pt x="2705201" y="1760994"/>
                    <a:pt x="2449898" y="1268601"/>
                    <a:pt x="1988784" y="1122428"/>
                  </a:cubicBezTo>
                  <a:cubicBezTo>
                    <a:pt x="1822398" y="1069707"/>
                    <a:pt x="1651863" y="1069246"/>
                    <a:pt x="1495085" y="1111899"/>
                  </a:cubicBezTo>
                  <a:cubicBezTo>
                    <a:pt x="1463729" y="1120353"/>
                    <a:pt x="1432911" y="1130651"/>
                    <a:pt x="1402785" y="1142563"/>
                  </a:cubicBezTo>
                  <a:cubicBezTo>
                    <a:pt x="1197820" y="1202047"/>
                    <a:pt x="978791" y="1208733"/>
                    <a:pt x="767985" y="1158933"/>
                  </a:cubicBezTo>
                  <a:cubicBezTo>
                    <a:pt x="614818" y="1122735"/>
                    <a:pt x="465956" y="1056719"/>
                    <a:pt x="330080" y="959424"/>
                  </a:cubicBezTo>
                  <a:cubicBezTo>
                    <a:pt x="194206" y="862129"/>
                    <a:pt x="83692" y="742624"/>
                    <a:pt x="0" y="609285"/>
                  </a:cubicBezTo>
                  <a:lnTo>
                    <a:pt x="0" y="609208"/>
                  </a:lnTo>
                  <a:cubicBezTo>
                    <a:pt x="112589" y="423994"/>
                    <a:pt x="173917" y="213496"/>
                    <a:pt x="180526" y="0"/>
                  </a:cubicBezTo>
                  <a:cubicBezTo>
                    <a:pt x="196204" y="254074"/>
                    <a:pt x="321857" y="499309"/>
                    <a:pt x="545036" y="659008"/>
                  </a:cubicBezTo>
                  <a:cubicBezTo>
                    <a:pt x="768216" y="818708"/>
                    <a:pt x="1040887" y="858671"/>
                    <a:pt x="1286507" y="791502"/>
                  </a:cubicBezTo>
                  <a:cubicBezTo>
                    <a:pt x="1317402" y="783048"/>
                    <a:pt x="1347835" y="772903"/>
                    <a:pt x="1377654" y="761145"/>
                  </a:cubicBezTo>
                  <a:cubicBezTo>
                    <a:pt x="1578239" y="702737"/>
                    <a:pt x="1795424" y="694284"/>
                    <a:pt x="2010456" y="745390"/>
                  </a:cubicBezTo>
                  <a:cubicBezTo>
                    <a:pt x="2040505" y="752461"/>
                    <a:pt x="2070555" y="760761"/>
                    <a:pt x="2100450" y="770291"/>
                  </a:cubicBezTo>
                  <a:cubicBezTo>
                    <a:pt x="2756154" y="978176"/>
                    <a:pt x="3119051" y="1678147"/>
                    <a:pt x="2911165" y="2333774"/>
                  </a:cubicBezTo>
                  <a:close/>
                </a:path>
              </a:pathLst>
            </a:custGeom>
            <a:gradFill>
              <a:gsLst>
                <a:gs pos="23000">
                  <a:schemeClr val="tx1">
                    <a:lumMod val="85000"/>
                    <a:lumOff val="15000"/>
                  </a:schemeClr>
                </a:gs>
                <a:gs pos="60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D94CB440-B3E8-BFF3-ECB9-DC00D9594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90C7BFC2-9C54-C317-D5B8-8C8132D329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F0572482-B555-F891-B849-13B9D96967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FB4D6617-25A2-C47B-6858-C2077878CB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1E916427-179E-0704-30D0-19FABDA7113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1A5B72FB-DF86-7017-D966-08482966D152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025C3A4-B906-3E6E-B76C-087E6F5DF304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9CCD822-BAAA-7D76-342A-D94044856EB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FA821860-D829-2E95-9E34-BE38BE6A4161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3C23D21-2DB7-5173-96FF-A65A84C15B07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002AC34-FAE4-1CC8-A83E-228999E147D0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87A68DF2-FE80-D47F-0B42-C185E28C0CFA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2ADCEB0-BAB0-B37F-E725-3F3D1BF8C56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457F22F-EA25-6504-0220-F77F3BE5EBEC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B69D96AE-8013-2803-DD4D-8A6997414A93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938A822-8CD6-F3D3-8989-3C428E943B2C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FDCD157-F319-40D8-09E9-5583677BBAB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3D481083-2901-A86A-E87C-BA10C6691E67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0EADA14-DA8A-F6C0-DAC1-84DC62C03766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738D153-ED5B-66E9-FB77-68EDE4F826C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3B0609D8-22F1-5CE9-A6C4-2E00907BD0CE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1274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8177 -0.63958 " pathEditMode="relative" rAng="0" ptsTypes="AA">
                                      <p:cBhvr>
                                        <p:cTn id="16" dur="15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89" y="-3199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5117 -0.6037 " pathEditMode="relative" rAng="0" ptsTypes="AA">
                                      <p:cBhvr>
                                        <p:cTn id="18" dur="15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52" y="-3018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1237 0.44931 " pathEditMode="relative" rAng="0" ptsTypes="AA">
                                      <p:cBhvr>
                                        <p:cTn id="20" dur="15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612" y="2245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70417 " pathEditMode="relative" rAng="0" ptsTypes="AA">
                                      <p:cBhvr>
                                        <p:cTn id="22" dur="15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5208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9648 0.48333 " pathEditMode="relative" rAng="0" ptsTypes="AA">
                                      <p:cBhvr>
                                        <p:cTn id="24" dur="15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31" y="2416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26" dur="2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28" dur="2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0" dur="2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2" dur="2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4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C1696A-8A7C-44CD-6C72-1CC29FAC8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78DF8804-8792-A718-8268-B8677F4657ED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920FB528-55B2-5774-92C1-B15D567CC162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41810E3-8F38-409A-5DE7-4A8D11127E31}"/>
                </a:ext>
              </a:extLst>
            </p:cNvPr>
            <p:cNvSpPr/>
            <p:nvPr/>
          </p:nvSpPr>
          <p:spPr>
            <a:xfrm>
              <a:off x="3620003" y="3411705"/>
              <a:ext cx="3061083" cy="1851419"/>
            </a:xfrm>
            <a:custGeom>
              <a:avLst/>
              <a:gdLst>
                <a:gd name="connsiteX0" fmla="*/ 3888917 w 3888916"/>
                <a:gd name="connsiteY0" fmla="*/ 1717393 h 2352114"/>
                <a:gd name="connsiteX1" fmla="*/ 3134615 w 3888916"/>
                <a:gd name="connsiteY1" fmla="*/ 1288632 h 2352114"/>
                <a:gd name="connsiteX2" fmla="*/ 2372259 w 3888916"/>
                <a:gd name="connsiteY2" fmla="*/ 1705663 h 2352114"/>
                <a:gd name="connsiteX3" fmla="*/ 2371868 w 3888916"/>
                <a:gd name="connsiteY3" fmla="*/ 1706367 h 2352114"/>
                <a:gd name="connsiteX4" fmla="*/ 2344890 w 3888916"/>
                <a:gd name="connsiteY4" fmla="*/ 1752035 h 2352114"/>
                <a:gd name="connsiteX5" fmla="*/ 2344811 w 3888916"/>
                <a:gd name="connsiteY5" fmla="*/ 1752192 h 2352114"/>
                <a:gd name="connsiteX6" fmla="*/ 1891495 w 3888916"/>
                <a:gd name="connsiteY6" fmla="*/ 2187600 h 2352114"/>
                <a:gd name="connsiteX7" fmla="*/ 1859903 w 3888916"/>
                <a:gd name="connsiteY7" fmla="*/ 2204882 h 2352114"/>
                <a:gd name="connsiteX8" fmla="*/ 164562 w 3888916"/>
                <a:gd name="connsiteY8" fmla="*/ 1708791 h 2352114"/>
                <a:gd name="connsiteX9" fmla="*/ 612404 w 3888916"/>
                <a:gd name="connsiteY9" fmla="*/ 0 h 2352114"/>
                <a:gd name="connsiteX10" fmla="*/ 643058 w 3888916"/>
                <a:gd name="connsiteY10" fmla="*/ 18689 h 2352114"/>
                <a:gd name="connsiteX11" fmla="*/ 1245655 w 3888916"/>
                <a:gd name="connsiteY11" fmla="*/ 193619 h 2352114"/>
                <a:gd name="connsiteX12" fmla="*/ 828466 w 3888916"/>
                <a:gd name="connsiteY12" fmla="*/ 309040 h 2352114"/>
                <a:gd name="connsiteX13" fmla="*/ 491744 w 3888916"/>
                <a:gd name="connsiteY13" fmla="*/ 1523696 h 2352114"/>
                <a:gd name="connsiteX14" fmla="*/ 1706400 w 3888916"/>
                <a:gd name="connsiteY14" fmla="*/ 1860418 h 2352114"/>
                <a:gd name="connsiteX15" fmla="*/ 2020053 w 3888916"/>
                <a:gd name="connsiteY15" fmla="*/ 1562560 h 2352114"/>
                <a:gd name="connsiteX16" fmla="*/ 2020053 w 3888916"/>
                <a:gd name="connsiteY16" fmla="*/ 1562482 h 2352114"/>
                <a:gd name="connsiteX17" fmla="*/ 2048361 w 3888916"/>
                <a:gd name="connsiteY17" fmla="*/ 1514469 h 2352114"/>
                <a:gd name="connsiteX18" fmla="*/ 2048752 w 3888916"/>
                <a:gd name="connsiteY18" fmla="*/ 1513765 h 2352114"/>
                <a:gd name="connsiteX19" fmla="*/ 2048830 w 3888916"/>
                <a:gd name="connsiteY19" fmla="*/ 1513608 h 2352114"/>
                <a:gd name="connsiteX20" fmla="*/ 2534599 w 3888916"/>
                <a:gd name="connsiteY20" fmla="*/ 1059432 h 2352114"/>
                <a:gd name="connsiteX21" fmla="*/ 3137899 w 3888916"/>
                <a:gd name="connsiteY21" fmla="*/ 912732 h 2352114"/>
                <a:gd name="connsiteX22" fmla="*/ 3738620 w 3888916"/>
                <a:gd name="connsiteY22" fmla="*/ 1069832 h 2352114"/>
                <a:gd name="connsiteX23" fmla="*/ 3888917 w 3888916"/>
                <a:gd name="connsiteY23" fmla="*/ 1717393 h 235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88916" h="2352114">
                  <a:moveTo>
                    <a:pt x="3888917" y="1717393"/>
                  </a:moveTo>
                  <a:cubicBezTo>
                    <a:pt x="3733928" y="1462623"/>
                    <a:pt x="3454681" y="1291368"/>
                    <a:pt x="3134615" y="1288632"/>
                  </a:cubicBezTo>
                  <a:cubicBezTo>
                    <a:pt x="2813923" y="1285816"/>
                    <a:pt x="2531315" y="1452770"/>
                    <a:pt x="2372259" y="1705663"/>
                  </a:cubicBezTo>
                  <a:cubicBezTo>
                    <a:pt x="2372102" y="1705898"/>
                    <a:pt x="2372024" y="1706133"/>
                    <a:pt x="2371868" y="1706367"/>
                  </a:cubicBezTo>
                  <a:cubicBezTo>
                    <a:pt x="2362328" y="1721303"/>
                    <a:pt x="2353335" y="1736552"/>
                    <a:pt x="2344890" y="1752035"/>
                  </a:cubicBezTo>
                  <a:cubicBezTo>
                    <a:pt x="2344890" y="1752113"/>
                    <a:pt x="2344811" y="1752113"/>
                    <a:pt x="2344811" y="1752192"/>
                  </a:cubicBezTo>
                  <a:cubicBezTo>
                    <a:pt x="2236428" y="1927590"/>
                    <a:pt x="2083629" y="2078905"/>
                    <a:pt x="1891495" y="2187600"/>
                  </a:cubicBezTo>
                  <a:cubicBezTo>
                    <a:pt x="1881017" y="2193543"/>
                    <a:pt x="1870460" y="2199330"/>
                    <a:pt x="1859903" y="2204882"/>
                  </a:cubicBezTo>
                  <a:cubicBezTo>
                    <a:pt x="1255820" y="2524714"/>
                    <a:pt x="503317" y="2307400"/>
                    <a:pt x="164562" y="1708791"/>
                  </a:cubicBezTo>
                  <a:cubicBezTo>
                    <a:pt x="-174194" y="1110026"/>
                    <a:pt x="27011" y="352909"/>
                    <a:pt x="612404" y="0"/>
                  </a:cubicBezTo>
                  <a:cubicBezTo>
                    <a:pt x="622491" y="6412"/>
                    <a:pt x="632735" y="12590"/>
                    <a:pt x="643058" y="18689"/>
                  </a:cubicBezTo>
                  <a:cubicBezTo>
                    <a:pt x="832845" y="130513"/>
                    <a:pt x="1039993" y="187207"/>
                    <a:pt x="1245655" y="193619"/>
                  </a:cubicBezTo>
                  <a:cubicBezTo>
                    <a:pt x="1103724" y="196904"/>
                    <a:pt x="960621" y="234282"/>
                    <a:pt x="828466" y="309040"/>
                  </a:cubicBezTo>
                  <a:cubicBezTo>
                    <a:pt x="400095" y="551377"/>
                    <a:pt x="249329" y="1095247"/>
                    <a:pt x="491744" y="1523696"/>
                  </a:cubicBezTo>
                  <a:cubicBezTo>
                    <a:pt x="734081" y="1952067"/>
                    <a:pt x="1277950" y="2102833"/>
                    <a:pt x="1706400" y="1860418"/>
                  </a:cubicBezTo>
                  <a:cubicBezTo>
                    <a:pt x="1838477" y="1785661"/>
                    <a:pt x="1944044" y="1682360"/>
                    <a:pt x="2020053" y="1562560"/>
                  </a:cubicBezTo>
                  <a:lnTo>
                    <a:pt x="2020053" y="1562482"/>
                  </a:lnTo>
                  <a:cubicBezTo>
                    <a:pt x="2029984" y="1546764"/>
                    <a:pt x="2039446" y="1530734"/>
                    <a:pt x="2048361" y="1514469"/>
                  </a:cubicBezTo>
                  <a:cubicBezTo>
                    <a:pt x="2048517" y="1514234"/>
                    <a:pt x="2048596" y="1513999"/>
                    <a:pt x="2048752" y="1513765"/>
                  </a:cubicBezTo>
                  <a:cubicBezTo>
                    <a:pt x="2048752" y="1513686"/>
                    <a:pt x="2048830" y="1513686"/>
                    <a:pt x="2048830" y="1513608"/>
                  </a:cubicBezTo>
                  <a:cubicBezTo>
                    <a:pt x="2167301" y="1322257"/>
                    <a:pt x="2335193" y="1165000"/>
                    <a:pt x="2534599" y="1059432"/>
                  </a:cubicBezTo>
                  <a:cubicBezTo>
                    <a:pt x="2714455" y="964108"/>
                    <a:pt x="2919960" y="910855"/>
                    <a:pt x="3137899" y="912732"/>
                  </a:cubicBezTo>
                  <a:cubicBezTo>
                    <a:pt x="3355760" y="914608"/>
                    <a:pt x="3560327" y="971381"/>
                    <a:pt x="3738620" y="1069832"/>
                  </a:cubicBezTo>
                  <a:cubicBezTo>
                    <a:pt x="3730252" y="1295200"/>
                    <a:pt x="3782489" y="1519239"/>
                    <a:pt x="3888917" y="1717393"/>
                  </a:cubicBezTo>
                  <a:close/>
                </a:path>
              </a:pathLst>
            </a:custGeom>
            <a:gradFill>
              <a:gsLst>
                <a:gs pos="3000">
                  <a:schemeClr val="tx1">
                    <a:lumMod val="85000"/>
                    <a:lumOff val="15000"/>
                  </a:schemeClr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D31E779-51D8-17A6-1F51-155FBF50AF43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FDF2FEC1-D492-5A77-C851-864939AEE228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86BFC87-9987-1D86-D9BE-F8EBE1833243}"/>
                </a:ext>
              </a:extLst>
            </p:cNvPr>
            <p:cNvSpPr/>
            <p:nvPr/>
          </p:nvSpPr>
          <p:spPr>
            <a:xfrm>
              <a:off x="4648320" y="732971"/>
              <a:ext cx="2459691" cy="2687781"/>
            </a:xfrm>
            <a:custGeom>
              <a:avLst/>
              <a:gdLst>
                <a:gd name="connsiteX0" fmla="*/ 3124886 w 3124886"/>
                <a:gd name="connsiteY0" fmla="*/ 1242153 h 3414660"/>
                <a:gd name="connsiteX1" fmla="*/ 3093294 w 3124886"/>
                <a:gd name="connsiteY1" fmla="*/ 1259435 h 3414660"/>
                <a:gd name="connsiteX2" fmla="*/ 2639978 w 3124886"/>
                <a:gd name="connsiteY2" fmla="*/ 1694844 h 3414660"/>
                <a:gd name="connsiteX3" fmla="*/ 2749143 w 3124886"/>
                <a:gd name="connsiteY3" fmla="*/ 1274918 h 3414660"/>
                <a:gd name="connsiteX4" fmla="*/ 1865579 w 3124886"/>
                <a:gd name="connsiteY4" fmla="*/ 375949 h 3414660"/>
                <a:gd name="connsiteX5" fmla="*/ 966611 w 3124886"/>
                <a:gd name="connsiteY5" fmla="*/ 1259435 h 3414660"/>
                <a:gd name="connsiteX6" fmla="*/ 1069129 w 3124886"/>
                <a:gd name="connsiteY6" fmla="*/ 1682332 h 3414660"/>
                <a:gd name="connsiteX7" fmla="*/ 1095716 w 3124886"/>
                <a:gd name="connsiteY7" fmla="*/ 1729329 h 3414660"/>
                <a:gd name="connsiteX8" fmla="*/ 1246248 w 3124886"/>
                <a:gd name="connsiteY8" fmla="*/ 2377281 h 3414660"/>
                <a:gd name="connsiteX9" fmla="*/ 1071631 w 3124886"/>
                <a:gd name="connsiteY9" fmla="*/ 2972997 h 3414660"/>
                <a:gd name="connsiteX10" fmla="*/ 635206 w 3124886"/>
                <a:gd name="connsiteY10" fmla="*/ 3414661 h 3414660"/>
                <a:gd name="connsiteX11" fmla="*/ 0 w 3124886"/>
                <a:gd name="connsiteY11" fmla="*/ 3221120 h 3414660"/>
                <a:gd name="connsiteX12" fmla="*/ 747733 w 3124886"/>
                <a:gd name="connsiteY12" fmla="*/ 2782271 h 3414660"/>
                <a:gd name="connsiteX13" fmla="*/ 767830 w 3124886"/>
                <a:gd name="connsiteY13" fmla="*/ 1913565 h 3414660"/>
                <a:gd name="connsiteX14" fmla="*/ 741086 w 3124886"/>
                <a:gd name="connsiteY14" fmla="*/ 1866411 h 3414660"/>
                <a:gd name="connsiteX15" fmla="*/ 590711 w 3124886"/>
                <a:gd name="connsiteY15" fmla="*/ 1256151 h 3414660"/>
                <a:gd name="connsiteX16" fmla="*/ 591571 w 3124886"/>
                <a:gd name="connsiteY16" fmla="*/ 1220336 h 3414660"/>
                <a:gd name="connsiteX17" fmla="*/ 1868864 w 3124886"/>
                <a:gd name="connsiteY17" fmla="*/ 50 h 3414660"/>
                <a:gd name="connsiteX18" fmla="*/ 3124886 w 3124886"/>
                <a:gd name="connsiteY18" fmla="*/ 1242153 h 341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24886" h="3414660">
                  <a:moveTo>
                    <a:pt x="3124886" y="1242153"/>
                  </a:moveTo>
                  <a:cubicBezTo>
                    <a:pt x="3114329" y="1247705"/>
                    <a:pt x="3103773" y="1253492"/>
                    <a:pt x="3093294" y="1259435"/>
                  </a:cubicBezTo>
                  <a:cubicBezTo>
                    <a:pt x="2901161" y="1368131"/>
                    <a:pt x="2748361" y="1519445"/>
                    <a:pt x="2639978" y="1694844"/>
                  </a:cubicBezTo>
                  <a:cubicBezTo>
                    <a:pt x="2708402" y="1570117"/>
                    <a:pt x="2747814" y="1427170"/>
                    <a:pt x="2749143" y="1274918"/>
                  </a:cubicBezTo>
                  <a:cubicBezTo>
                    <a:pt x="2753444" y="782659"/>
                    <a:pt x="2357838" y="380172"/>
                    <a:pt x="1865579" y="375949"/>
                  </a:cubicBezTo>
                  <a:cubicBezTo>
                    <a:pt x="1373399" y="371648"/>
                    <a:pt x="970911" y="767254"/>
                    <a:pt x="966611" y="1259435"/>
                  </a:cubicBezTo>
                  <a:cubicBezTo>
                    <a:pt x="965281" y="1412078"/>
                    <a:pt x="1002425" y="1556120"/>
                    <a:pt x="1069129" y="1682332"/>
                  </a:cubicBezTo>
                  <a:cubicBezTo>
                    <a:pt x="1077496" y="1698284"/>
                    <a:pt x="1086410" y="1714002"/>
                    <a:pt x="1095716" y="1729329"/>
                  </a:cubicBezTo>
                  <a:cubicBezTo>
                    <a:pt x="1202222" y="1927640"/>
                    <a:pt x="1254537" y="2151757"/>
                    <a:pt x="1246248" y="2377281"/>
                  </a:cubicBezTo>
                  <a:cubicBezTo>
                    <a:pt x="1238819" y="2580675"/>
                    <a:pt x="1182203" y="2785320"/>
                    <a:pt x="1071631" y="2972997"/>
                  </a:cubicBezTo>
                  <a:cubicBezTo>
                    <a:pt x="961058" y="3160751"/>
                    <a:pt x="809588" y="3309563"/>
                    <a:pt x="635206" y="3414661"/>
                  </a:cubicBezTo>
                  <a:cubicBezTo>
                    <a:pt x="444323" y="3294939"/>
                    <a:pt x="224508" y="3228158"/>
                    <a:pt x="0" y="3221120"/>
                  </a:cubicBezTo>
                  <a:cubicBezTo>
                    <a:pt x="297858" y="3214004"/>
                    <a:pt x="585393" y="3057920"/>
                    <a:pt x="747733" y="2782271"/>
                  </a:cubicBezTo>
                  <a:cubicBezTo>
                    <a:pt x="910464" y="2505996"/>
                    <a:pt x="907180" y="2177797"/>
                    <a:pt x="767830" y="1913565"/>
                  </a:cubicBezTo>
                  <a:cubicBezTo>
                    <a:pt x="759463" y="1897612"/>
                    <a:pt x="750548" y="1881894"/>
                    <a:pt x="741086" y="1866411"/>
                  </a:cubicBezTo>
                  <a:cubicBezTo>
                    <a:pt x="643416" y="1684912"/>
                    <a:pt x="588834" y="1476905"/>
                    <a:pt x="590711" y="1256151"/>
                  </a:cubicBezTo>
                  <a:cubicBezTo>
                    <a:pt x="590789" y="1244186"/>
                    <a:pt x="591102" y="1232222"/>
                    <a:pt x="591571" y="1220336"/>
                  </a:cubicBezTo>
                  <a:cubicBezTo>
                    <a:pt x="616438" y="537273"/>
                    <a:pt x="1180952" y="-5972"/>
                    <a:pt x="1868864" y="50"/>
                  </a:cubicBezTo>
                  <a:cubicBezTo>
                    <a:pt x="2556697" y="5993"/>
                    <a:pt x="3111671" y="558699"/>
                    <a:pt x="3124886" y="1242153"/>
                  </a:cubicBezTo>
                  <a:close/>
                </a:path>
              </a:pathLst>
            </a:custGeom>
            <a:gradFill>
              <a:gsLst>
                <a:gs pos="3000">
                  <a:schemeClr val="tx1">
                    <a:lumMod val="85000"/>
                    <a:lumOff val="15000"/>
                  </a:schemeClr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414A643-7F8B-D88F-C0C8-26AE6F932413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11240664-7900-0285-F86F-6C122948BBB3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ED97D51-5FE9-6AD6-5BEF-D0A188412D6B}"/>
                </a:ext>
              </a:extLst>
            </p:cNvPr>
            <p:cNvSpPr/>
            <p:nvPr/>
          </p:nvSpPr>
          <p:spPr>
            <a:xfrm>
              <a:off x="6576939" y="2254705"/>
              <a:ext cx="1980339" cy="3033901"/>
            </a:xfrm>
            <a:custGeom>
              <a:avLst/>
              <a:gdLst>
                <a:gd name="connsiteX0" fmla="*/ 2340400 w 2515898"/>
                <a:gd name="connsiteY0" fmla="*/ 3230063 h 3854384"/>
                <a:gd name="connsiteX1" fmla="*/ 636613 w 2515898"/>
                <a:gd name="connsiteY1" fmla="*/ 3696595 h 3854384"/>
                <a:gd name="connsiteX2" fmla="*/ 637473 w 2515898"/>
                <a:gd name="connsiteY2" fmla="*/ 3660780 h 3854384"/>
                <a:gd name="connsiteX3" fmla="*/ 487723 w 2515898"/>
                <a:gd name="connsiteY3" fmla="*/ 3051693 h 3854384"/>
                <a:gd name="connsiteX4" fmla="*/ 796138 w 2515898"/>
                <a:gd name="connsiteY4" fmla="*/ 3354946 h 3854384"/>
                <a:gd name="connsiteX5" fmla="*/ 2016502 w 2515898"/>
                <a:gd name="connsiteY5" fmla="*/ 3039337 h 3854384"/>
                <a:gd name="connsiteX6" fmla="*/ 1700815 w 2515898"/>
                <a:gd name="connsiteY6" fmla="*/ 1818973 h 3854384"/>
                <a:gd name="connsiteX7" fmla="*/ 1286754 w 2515898"/>
                <a:gd name="connsiteY7" fmla="*/ 1696358 h 3854384"/>
                <a:gd name="connsiteX8" fmla="*/ 1286520 w 2515898"/>
                <a:gd name="connsiteY8" fmla="*/ 1696358 h 3854384"/>
                <a:gd name="connsiteX9" fmla="*/ 1228731 w 2515898"/>
                <a:gd name="connsiteY9" fmla="*/ 1695811 h 3854384"/>
                <a:gd name="connsiteX10" fmla="*/ 1228184 w 2515898"/>
                <a:gd name="connsiteY10" fmla="*/ 1695811 h 3854384"/>
                <a:gd name="connsiteX11" fmla="*/ 592978 w 2515898"/>
                <a:gd name="connsiteY11" fmla="*/ 1502270 h 3854384"/>
                <a:gd name="connsiteX12" fmla="*/ 164295 w 2515898"/>
                <a:gd name="connsiteY12" fmla="*/ 1053098 h 3854384"/>
                <a:gd name="connsiteX13" fmla="*/ 0 w 2515898"/>
                <a:gd name="connsiteY13" fmla="*/ 454333 h 3854384"/>
                <a:gd name="connsiteX14" fmla="*/ 485846 w 2515898"/>
                <a:gd name="connsiteY14" fmla="*/ 0 h 3854384"/>
                <a:gd name="connsiteX15" fmla="*/ 491477 w 2515898"/>
                <a:gd name="connsiteY15" fmla="*/ 868002 h 3854384"/>
                <a:gd name="connsiteX16" fmla="*/ 1231077 w 2515898"/>
                <a:gd name="connsiteY16" fmla="*/ 1319755 h 3854384"/>
                <a:gd name="connsiteX17" fmla="*/ 1231312 w 2515898"/>
                <a:gd name="connsiteY17" fmla="*/ 1319755 h 3854384"/>
                <a:gd name="connsiteX18" fmla="*/ 1290508 w 2515898"/>
                <a:gd name="connsiteY18" fmla="*/ 1320224 h 3854384"/>
                <a:gd name="connsiteX19" fmla="*/ 1290664 w 2515898"/>
                <a:gd name="connsiteY19" fmla="*/ 1320224 h 3854384"/>
                <a:gd name="connsiteX20" fmla="*/ 1891541 w 2515898"/>
                <a:gd name="connsiteY20" fmla="*/ 1495075 h 3854384"/>
                <a:gd name="connsiteX21" fmla="*/ 1922195 w 2515898"/>
                <a:gd name="connsiteY21" fmla="*/ 1513765 h 3854384"/>
                <a:gd name="connsiteX22" fmla="*/ 2340400 w 2515898"/>
                <a:gd name="connsiteY22" fmla="*/ 3230063 h 3854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15898" h="3854384">
                  <a:moveTo>
                    <a:pt x="2340400" y="3230063"/>
                  </a:moveTo>
                  <a:cubicBezTo>
                    <a:pt x="1991322" y="3822807"/>
                    <a:pt x="1234987" y="4027061"/>
                    <a:pt x="636613" y="3696595"/>
                  </a:cubicBezTo>
                  <a:cubicBezTo>
                    <a:pt x="637082" y="3684709"/>
                    <a:pt x="637395" y="3672745"/>
                    <a:pt x="637473" y="3660780"/>
                  </a:cubicBezTo>
                  <a:cubicBezTo>
                    <a:pt x="639350" y="3440573"/>
                    <a:pt x="585002" y="3232957"/>
                    <a:pt x="487723" y="3051693"/>
                  </a:cubicBezTo>
                  <a:cubicBezTo>
                    <a:pt x="561542" y="3172822"/>
                    <a:pt x="665390" y="3277999"/>
                    <a:pt x="796138" y="3354946"/>
                  </a:cubicBezTo>
                  <a:cubicBezTo>
                    <a:pt x="1220286" y="3604790"/>
                    <a:pt x="1766658" y="3463486"/>
                    <a:pt x="2016502" y="3039337"/>
                  </a:cubicBezTo>
                  <a:cubicBezTo>
                    <a:pt x="2266268" y="2615189"/>
                    <a:pt x="2124963" y="2068817"/>
                    <a:pt x="1700815" y="1818973"/>
                  </a:cubicBezTo>
                  <a:cubicBezTo>
                    <a:pt x="1570302" y="1742104"/>
                    <a:pt x="1428216" y="1702301"/>
                    <a:pt x="1286754" y="1696358"/>
                  </a:cubicBezTo>
                  <a:lnTo>
                    <a:pt x="1286520" y="1696358"/>
                  </a:lnTo>
                  <a:cubicBezTo>
                    <a:pt x="1267205" y="1695498"/>
                    <a:pt x="1247968" y="1695341"/>
                    <a:pt x="1228731" y="1695811"/>
                  </a:cubicBezTo>
                  <a:lnTo>
                    <a:pt x="1228184" y="1695811"/>
                  </a:lnTo>
                  <a:cubicBezTo>
                    <a:pt x="1003677" y="1688773"/>
                    <a:pt x="783860" y="1621991"/>
                    <a:pt x="592978" y="1502270"/>
                  </a:cubicBezTo>
                  <a:cubicBezTo>
                    <a:pt x="420473" y="1394199"/>
                    <a:pt x="271583" y="1242807"/>
                    <a:pt x="164295" y="1053098"/>
                  </a:cubicBezTo>
                  <a:cubicBezTo>
                    <a:pt x="56928" y="863467"/>
                    <a:pt x="3832" y="657883"/>
                    <a:pt x="0" y="454333"/>
                  </a:cubicBezTo>
                  <a:cubicBezTo>
                    <a:pt x="199484" y="348765"/>
                    <a:pt x="367376" y="191430"/>
                    <a:pt x="485846" y="0"/>
                  </a:cubicBezTo>
                  <a:cubicBezTo>
                    <a:pt x="342509" y="261652"/>
                    <a:pt x="333750" y="589303"/>
                    <a:pt x="491477" y="868002"/>
                  </a:cubicBezTo>
                  <a:cubicBezTo>
                    <a:pt x="648890" y="1146232"/>
                    <a:pt x="933532" y="1307399"/>
                    <a:pt x="1231077" y="1319755"/>
                  </a:cubicBezTo>
                  <a:lnTo>
                    <a:pt x="1231312" y="1319755"/>
                  </a:lnTo>
                  <a:cubicBezTo>
                    <a:pt x="1250940" y="1320537"/>
                    <a:pt x="1270724" y="1320771"/>
                    <a:pt x="1290508" y="1320224"/>
                  </a:cubicBezTo>
                  <a:lnTo>
                    <a:pt x="1290664" y="1320224"/>
                  </a:lnTo>
                  <a:cubicBezTo>
                    <a:pt x="1495779" y="1326871"/>
                    <a:pt x="1702223" y="1383564"/>
                    <a:pt x="1891541" y="1495075"/>
                  </a:cubicBezTo>
                  <a:cubicBezTo>
                    <a:pt x="1901863" y="1501175"/>
                    <a:pt x="1912107" y="1507352"/>
                    <a:pt x="1922195" y="1513765"/>
                  </a:cubicBezTo>
                  <a:cubicBezTo>
                    <a:pt x="2501332" y="1876840"/>
                    <a:pt x="2689477" y="2637320"/>
                    <a:pt x="2340400" y="3230063"/>
                  </a:cubicBezTo>
                  <a:close/>
                </a:path>
              </a:pathLst>
            </a:custGeom>
            <a:gradFill>
              <a:gsLst>
                <a:gs pos="3000">
                  <a:schemeClr val="tx1">
                    <a:lumMod val="85000"/>
                    <a:lumOff val="15000"/>
                  </a:schemeClr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2235B325-4F30-346E-C9A5-74F3EFE2E158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1E97C69-148B-EE35-F787-88846B96F2D9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F8CE0FD-71C1-258D-81CF-EE201EBC30F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ACD8F04F-3C0B-EE37-ABF3-D99BD467AA24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C14A581-1265-F236-8CD7-F399A82E87E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860D061-244E-0AF8-2C1D-702A0EDA5AF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7E87BA31-91EA-407F-3393-E92872A5183C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41823D8-CFCD-09B6-FF9C-169C303B6B20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1081D2C-74AB-4172-4154-9C31032D74C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1751B95A-28B7-BE1A-781D-56EC7C3C35CC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1EFE5C3-E887-3412-A439-56F9BF087C8E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FC8F2FC-1961-86BA-B692-1F16BD5A96A1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0F53E368-3044-EA8D-3504-828DDCA05F62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4AC8B29-943F-1FA9-D8BF-A638A09B46A3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46DA429-ED79-DA83-364A-1EA47F0F132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6DB39D25-6BE1-6628-3260-C41AD93043D5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2FC4C13-F666-CCB1-273B-60BD57837DB3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3C841AD-5C61-622C-4701-BF8993ED704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C50476BB-1FC7-BBA8-B144-C8FD6B1746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49761AC4-85D6-AA13-B111-7B9628DA55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236CB233-544A-F62B-300A-5CC00EDDA6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BF70436C-4D09-6D3E-A016-1646E7F148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D8070632-19A7-CCAC-1F30-F5DABC57DF2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133A90CB-823D-4835-8E2C-48391993CE1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D4DD22C6-7224-2529-99FB-5941BAF03366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F839DFCE-1BE7-146C-9A43-521ACFF4C4B1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D6F1EAF-B9CF-8443-84BB-3186DC709953}"/>
                </a:ext>
              </a:extLst>
            </p:cNvPr>
            <p:cNvSpPr/>
            <p:nvPr/>
          </p:nvSpPr>
          <p:spPr>
            <a:xfrm>
              <a:off x="5083988" y="3437187"/>
              <a:ext cx="2459691" cy="2687842"/>
            </a:xfrm>
            <a:custGeom>
              <a:avLst/>
              <a:gdLst>
                <a:gd name="connsiteX0" fmla="*/ 2384426 w 3124886"/>
                <a:gd name="connsiteY0" fmla="*/ 1549423 h 3414737"/>
                <a:gd name="connsiteX1" fmla="*/ 2534176 w 3124886"/>
                <a:gd name="connsiteY1" fmla="*/ 2158511 h 3414737"/>
                <a:gd name="connsiteX2" fmla="*/ 2533316 w 3124886"/>
                <a:gd name="connsiteY2" fmla="*/ 2194325 h 3414737"/>
                <a:gd name="connsiteX3" fmla="*/ 1256023 w 3124886"/>
                <a:gd name="connsiteY3" fmla="*/ 3414690 h 3414737"/>
                <a:gd name="connsiteX4" fmla="*/ 0 w 3124886"/>
                <a:gd name="connsiteY4" fmla="*/ 2172508 h 3414737"/>
                <a:gd name="connsiteX5" fmla="*/ 31592 w 3124886"/>
                <a:gd name="connsiteY5" fmla="*/ 2155226 h 3414737"/>
                <a:gd name="connsiteX6" fmla="*/ 484908 w 3124886"/>
                <a:gd name="connsiteY6" fmla="*/ 1719817 h 3414737"/>
                <a:gd name="connsiteX7" fmla="*/ 375743 w 3124886"/>
                <a:gd name="connsiteY7" fmla="*/ 2139821 h 3414737"/>
                <a:gd name="connsiteX8" fmla="*/ 1259307 w 3124886"/>
                <a:gd name="connsiteY8" fmla="*/ 3038790 h 3414737"/>
                <a:gd name="connsiteX9" fmla="*/ 2158276 w 3124886"/>
                <a:gd name="connsiteY9" fmla="*/ 2155226 h 3414737"/>
                <a:gd name="connsiteX10" fmla="*/ 2056071 w 3124886"/>
                <a:gd name="connsiteY10" fmla="*/ 1732876 h 3414737"/>
                <a:gd name="connsiteX11" fmla="*/ 2055758 w 3124886"/>
                <a:gd name="connsiteY11" fmla="*/ 1732251 h 3414737"/>
                <a:gd name="connsiteX12" fmla="*/ 2029170 w 3124886"/>
                <a:gd name="connsiteY12" fmla="*/ 1685332 h 3414737"/>
                <a:gd name="connsiteX13" fmla="*/ 2029014 w 3124886"/>
                <a:gd name="connsiteY13" fmla="*/ 1685019 h 3414737"/>
                <a:gd name="connsiteX14" fmla="*/ 1878717 w 3124886"/>
                <a:gd name="connsiteY14" fmla="*/ 1037458 h 3414737"/>
                <a:gd name="connsiteX15" fmla="*/ 2053334 w 3124886"/>
                <a:gd name="connsiteY15" fmla="*/ 441665 h 3414737"/>
                <a:gd name="connsiteX16" fmla="*/ 2489681 w 3124886"/>
                <a:gd name="connsiteY16" fmla="*/ 0 h 3414737"/>
                <a:gd name="connsiteX17" fmla="*/ 3124886 w 3124886"/>
                <a:gd name="connsiteY17" fmla="*/ 193541 h 3414737"/>
                <a:gd name="connsiteX18" fmla="*/ 2377231 w 3124886"/>
                <a:gd name="connsiteY18" fmla="*/ 632390 h 3414737"/>
                <a:gd name="connsiteX19" fmla="*/ 2356353 w 3124886"/>
                <a:gd name="connsiteY19" fmla="*/ 1499845 h 3414737"/>
                <a:gd name="connsiteX20" fmla="*/ 2356665 w 3124886"/>
                <a:gd name="connsiteY20" fmla="*/ 1500393 h 3414737"/>
                <a:gd name="connsiteX21" fmla="*/ 2384348 w 3124886"/>
                <a:gd name="connsiteY21" fmla="*/ 1549189 h 3414737"/>
                <a:gd name="connsiteX22" fmla="*/ 2384426 w 3124886"/>
                <a:gd name="connsiteY22" fmla="*/ 1549423 h 341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24886" h="3414737">
                  <a:moveTo>
                    <a:pt x="2384426" y="1549423"/>
                  </a:moveTo>
                  <a:cubicBezTo>
                    <a:pt x="2481704" y="1730687"/>
                    <a:pt x="2536052" y="1938304"/>
                    <a:pt x="2534176" y="2158511"/>
                  </a:cubicBezTo>
                  <a:cubicBezTo>
                    <a:pt x="2534097" y="2170475"/>
                    <a:pt x="2533785" y="2182440"/>
                    <a:pt x="2533316" y="2194325"/>
                  </a:cubicBezTo>
                  <a:cubicBezTo>
                    <a:pt x="2508449" y="2877389"/>
                    <a:pt x="1943934" y="3420633"/>
                    <a:pt x="1256023" y="3414690"/>
                  </a:cubicBezTo>
                  <a:cubicBezTo>
                    <a:pt x="568190" y="3408669"/>
                    <a:pt x="13216" y="2855962"/>
                    <a:pt x="0" y="2172508"/>
                  </a:cubicBezTo>
                  <a:cubicBezTo>
                    <a:pt x="10557" y="2166956"/>
                    <a:pt x="21114" y="2161169"/>
                    <a:pt x="31592" y="2155226"/>
                  </a:cubicBezTo>
                  <a:cubicBezTo>
                    <a:pt x="223726" y="2046531"/>
                    <a:pt x="376525" y="1895216"/>
                    <a:pt x="484908" y="1719817"/>
                  </a:cubicBezTo>
                  <a:cubicBezTo>
                    <a:pt x="416485" y="1844622"/>
                    <a:pt x="377073" y="1987569"/>
                    <a:pt x="375743" y="2139821"/>
                  </a:cubicBezTo>
                  <a:cubicBezTo>
                    <a:pt x="371442" y="2632002"/>
                    <a:pt x="767048" y="3034489"/>
                    <a:pt x="1259307" y="3038790"/>
                  </a:cubicBezTo>
                  <a:cubicBezTo>
                    <a:pt x="1751488" y="3043013"/>
                    <a:pt x="2153975" y="2647407"/>
                    <a:pt x="2158276" y="2155226"/>
                  </a:cubicBezTo>
                  <a:cubicBezTo>
                    <a:pt x="2159605" y="2002739"/>
                    <a:pt x="2122539" y="1858933"/>
                    <a:pt x="2056071" y="1732876"/>
                  </a:cubicBezTo>
                  <a:cubicBezTo>
                    <a:pt x="2055914" y="1732720"/>
                    <a:pt x="2055758" y="1732486"/>
                    <a:pt x="2055758" y="1732251"/>
                  </a:cubicBezTo>
                  <a:cubicBezTo>
                    <a:pt x="2047391" y="1716298"/>
                    <a:pt x="2038476" y="1700659"/>
                    <a:pt x="2029170" y="1685332"/>
                  </a:cubicBezTo>
                  <a:cubicBezTo>
                    <a:pt x="2029092" y="1685254"/>
                    <a:pt x="2029092" y="1685176"/>
                    <a:pt x="2029014" y="1685019"/>
                  </a:cubicBezTo>
                  <a:cubicBezTo>
                    <a:pt x="1922586" y="1486865"/>
                    <a:pt x="1870349" y="1262826"/>
                    <a:pt x="1878717" y="1037458"/>
                  </a:cubicBezTo>
                  <a:cubicBezTo>
                    <a:pt x="1886067" y="833986"/>
                    <a:pt x="1942761" y="629419"/>
                    <a:pt x="2053334" y="441665"/>
                  </a:cubicBezTo>
                  <a:cubicBezTo>
                    <a:pt x="2163906" y="253910"/>
                    <a:pt x="2315298" y="105099"/>
                    <a:pt x="2489681" y="0"/>
                  </a:cubicBezTo>
                  <a:cubicBezTo>
                    <a:pt x="2680563" y="119722"/>
                    <a:pt x="2900379" y="186503"/>
                    <a:pt x="3124886" y="193541"/>
                  </a:cubicBezTo>
                  <a:cubicBezTo>
                    <a:pt x="2827029" y="200657"/>
                    <a:pt x="2539493" y="356741"/>
                    <a:pt x="2377231" y="632390"/>
                  </a:cubicBezTo>
                  <a:cubicBezTo>
                    <a:pt x="2214735" y="908275"/>
                    <a:pt x="2217707" y="1235770"/>
                    <a:pt x="2356353" y="1499845"/>
                  </a:cubicBezTo>
                  <a:cubicBezTo>
                    <a:pt x="2356431" y="1500002"/>
                    <a:pt x="2356509" y="1500236"/>
                    <a:pt x="2356665" y="1500393"/>
                  </a:cubicBezTo>
                  <a:cubicBezTo>
                    <a:pt x="2365345" y="1516893"/>
                    <a:pt x="2374573" y="1533236"/>
                    <a:pt x="2384348" y="1549189"/>
                  </a:cubicBezTo>
                  <a:cubicBezTo>
                    <a:pt x="2384348" y="1549267"/>
                    <a:pt x="2384348" y="1549345"/>
                    <a:pt x="2384426" y="1549423"/>
                  </a:cubicBezTo>
                  <a:close/>
                </a:path>
              </a:pathLst>
            </a:custGeom>
            <a:gradFill>
              <a:gsLst>
                <a:gs pos="5000">
                  <a:schemeClr val="tx1">
                    <a:lumMod val="85000"/>
                    <a:lumOff val="15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235C8F0-E3D0-DBF9-7C0D-AD8C524722E8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3A92316-BB68-F2E9-2739-14D6C575F197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E2FD263-8DC4-318F-ADC0-F8BACAC1D58E}"/>
                </a:ext>
              </a:extLst>
            </p:cNvPr>
            <p:cNvSpPr/>
            <p:nvPr/>
          </p:nvSpPr>
          <p:spPr>
            <a:xfrm>
              <a:off x="3634722" y="1569333"/>
              <a:ext cx="1980339" cy="3033777"/>
            </a:xfrm>
            <a:custGeom>
              <a:avLst/>
              <a:gdLst>
                <a:gd name="connsiteX0" fmla="*/ 2515898 w 2515898"/>
                <a:gd name="connsiteY0" fmla="*/ 3400052 h 3854227"/>
                <a:gd name="connsiteX1" fmla="*/ 2030130 w 2515898"/>
                <a:gd name="connsiteY1" fmla="*/ 3854228 h 3854227"/>
                <a:gd name="connsiteX2" fmla="*/ 2024421 w 2515898"/>
                <a:gd name="connsiteY2" fmla="*/ 2986382 h 3854227"/>
                <a:gd name="connsiteX3" fmla="*/ 1283101 w 2515898"/>
                <a:gd name="connsiteY3" fmla="*/ 2534630 h 3854227"/>
                <a:gd name="connsiteX4" fmla="*/ 1226954 w 2515898"/>
                <a:gd name="connsiteY4" fmla="*/ 2534239 h 3854227"/>
                <a:gd name="connsiteX5" fmla="*/ 624357 w 2515898"/>
                <a:gd name="connsiteY5" fmla="*/ 2359309 h 3854227"/>
                <a:gd name="connsiteX6" fmla="*/ 593704 w 2515898"/>
                <a:gd name="connsiteY6" fmla="*/ 2340620 h 3854227"/>
                <a:gd name="connsiteX7" fmla="*/ 175498 w 2515898"/>
                <a:gd name="connsiteY7" fmla="*/ 624321 h 3854227"/>
                <a:gd name="connsiteX8" fmla="*/ 175577 w 2515898"/>
                <a:gd name="connsiteY8" fmla="*/ 624321 h 3854227"/>
                <a:gd name="connsiteX9" fmla="*/ 1879285 w 2515898"/>
                <a:gd name="connsiteY9" fmla="*/ 157789 h 3854227"/>
                <a:gd name="connsiteX10" fmla="*/ 1878425 w 2515898"/>
                <a:gd name="connsiteY10" fmla="*/ 193604 h 3854227"/>
                <a:gd name="connsiteX11" fmla="*/ 2028801 w 2515898"/>
                <a:gd name="connsiteY11" fmla="*/ 803864 h 3854227"/>
                <a:gd name="connsiteX12" fmla="*/ 1719760 w 2515898"/>
                <a:gd name="connsiteY12" fmla="*/ 499438 h 3854227"/>
                <a:gd name="connsiteX13" fmla="*/ 499474 w 2515898"/>
                <a:gd name="connsiteY13" fmla="*/ 815047 h 3854227"/>
                <a:gd name="connsiteX14" fmla="*/ 815083 w 2515898"/>
                <a:gd name="connsiteY14" fmla="*/ 2035411 h 3854227"/>
                <a:gd name="connsiteX15" fmla="*/ 1229144 w 2515898"/>
                <a:gd name="connsiteY15" fmla="*/ 2158026 h 3854227"/>
                <a:gd name="connsiteX16" fmla="*/ 1287714 w 2515898"/>
                <a:gd name="connsiteY16" fmla="*/ 2158574 h 3854227"/>
                <a:gd name="connsiteX17" fmla="*/ 1922920 w 2515898"/>
                <a:gd name="connsiteY17" fmla="*/ 2352115 h 3854227"/>
                <a:gd name="connsiteX18" fmla="*/ 2351604 w 2515898"/>
                <a:gd name="connsiteY18" fmla="*/ 2801286 h 3854227"/>
                <a:gd name="connsiteX19" fmla="*/ 2515898 w 2515898"/>
                <a:gd name="connsiteY19" fmla="*/ 3400052 h 3854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15898" h="3854227">
                  <a:moveTo>
                    <a:pt x="2515898" y="3400052"/>
                  </a:moveTo>
                  <a:cubicBezTo>
                    <a:pt x="2316492" y="3505620"/>
                    <a:pt x="2148601" y="3662876"/>
                    <a:pt x="2030130" y="3854228"/>
                  </a:cubicBezTo>
                  <a:cubicBezTo>
                    <a:pt x="2173389" y="3592576"/>
                    <a:pt x="2182148" y="3265003"/>
                    <a:pt x="2024421" y="2986382"/>
                  </a:cubicBezTo>
                  <a:cubicBezTo>
                    <a:pt x="1866617" y="2707605"/>
                    <a:pt x="1581193" y="2546438"/>
                    <a:pt x="1283101" y="2534630"/>
                  </a:cubicBezTo>
                  <a:cubicBezTo>
                    <a:pt x="1264411" y="2533848"/>
                    <a:pt x="1245644" y="2533691"/>
                    <a:pt x="1226954" y="2534239"/>
                  </a:cubicBezTo>
                  <a:cubicBezTo>
                    <a:pt x="1021292" y="2527826"/>
                    <a:pt x="814145" y="2471133"/>
                    <a:pt x="624357" y="2359309"/>
                  </a:cubicBezTo>
                  <a:cubicBezTo>
                    <a:pt x="614035" y="2353210"/>
                    <a:pt x="603791" y="2347032"/>
                    <a:pt x="593704" y="2340620"/>
                  </a:cubicBezTo>
                  <a:cubicBezTo>
                    <a:pt x="14566" y="1977544"/>
                    <a:pt x="-173579" y="1217065"/>
                    <a:pt x="175498" y="624321"/>
                  </a:cubicBezTo>
                  <a:lnTo>
                    <a:pt x="175577" y="624321"/>
                  </a:lnTo>
                  <a:cubicBezTo>
                    <a:pt x="524654" y="31577"/>
                    <a:pt x="1280911" y="-172677"/>
                    <a:pt x="1879285" y="157789"/>
                  </a:cubicBezTo>
                  <a:cubicBezTo>
                    <a:pt x="1878816" y="169675"/>
                    <a:pt x="1878503" y="181640"/>
                    <a:pt x="1878425" y="193604"/>
                  </a:cubicBezTo>
                  <a:cubicBezTo>
                    <a:pt x="1876548" y="414358"/>
                    <a:pt x="1931131" y="622366"/>
                    <a:pt x="2028801" y="803864"/>
                  </a:cubicBezTo>
                  <a:cubicBezTo>
                    <a:pt x="1954981" y="682266"/>
                    <a:pt x="1850899" y="576698"/>
                    <a:pt x="1719760" y="499438"/>
                  </a:cubicBezTo>
                  <a:cubicBezTo>
                    <a:pt x="1295612" y="249594"/>
                    <a:pt x="749240" y="390977"/>
                    <a:pt x="499474" y="815047"/>
                  </a:cubicBezTo>
                  <a:cubicBezTo>
                    <a:pt x="249631" y="1239195"/>
                    <a:pt x="391013" y="1785567"/>
                    <a:pt x="815083" y="2035411"/>
                  </a:cubicBezTo>
                  <a:cubicBezTo>
                    <a:pt x="945596" y="2112280"/>
                    <a:pt x="1087683" y="2152083"/>
                    <a:pt x="1229144" y="2158026"/>
                  </a:cubicBezTo>
                  <a:cubicBezTo>
                    <a:pt x="1248693" y="2158886"/>
                    <a:pt x="1268243" y="2159043"/>
                    <a:pt x="1287714" y="2158574"/>
                  </a:cubicBezTo>
                  <a:cubicBezTo>
                    <a:pt x="1512222" y="2165612"/>
                    <a:pt x="1732038" y="2232393"/>
                    <a:pt x="1922920" y="2352115"/>
                  </a:cubicBezTo>
                  <a:cubicBezTo>
                    <a:pt x="2095426" y="2460185"/>
                    <a:pt x="2244316" y="2611577"/>
                    <a:pt x="2351604" y="2801286"/>
                  </a:cubicBezTo>
                  <a:cubicBezTo>
                    <a:pt x="2458970" y="2990918"/>
                    <a:pt x="2512067" y="3196501"/>
                    <a:pt x="2515898" y="3400052"/>
                  </a:cubicBezTo>
                  <a:close/>
                </a:path>
              </a:pathLst>
            </a:custGeom>
            <a:gradFill>
              <a:gsLst>
                <a:gs pos="5000">
                  <a:schemeClr val="tx1">
                    <a:lumMod val="85000"/>
                    <a:lumOff val="15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9208C86-B895-747D-8569-3491BF086E4B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909B1774-4FD0-CFF0-EFD1-BFA9C8DA8298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874EC9C-1D49-4300-8D1A-275B54D7D127}"/>
                </a:ext>
              </a:extLst>
            </p:cNvPr>
            <p:cNvSpPr/>
            <p:nvPr/>
          </p:nvSpPr>
          <p:spPr>
            <a:xfrm>
              <a:off x="5510791" y="1594816"/>
              <a:ext cx="3061206" cy="1851419"/>
            </a:xfrm>
            <a:custGeom>
              <a:avLst/>
              <a:gdLst>
                <a:gd name="connsiteX0" fmla="*/ 3276669 w 3889073"/>
                <a:gd name="connsiteY0" fmla="*/ 2352115 h 2352114"/>
                <a:gd name="connsiteX1" fmla="*/ 3246016 w 3889073"/>
                <a:gd name="connsiteY1" fmla="*/ 2333425 h 2352114"/>
                <a:gd name="connsiteX2" fmla="*/ 2645139 w 3889073"/>
                <a:gd name="connsiteY2" fmla="*/ 2158573 h 2352114"/>
                <a:gd name="connsiteX3" fmla="*/ 3060607 w 3889073"/>
                <a:gd name="connsiteY3" fmla="*/ 2043152 h 2352114"/>
                <a:gd name="connsiteX4" fmla="*/ 3397329 w 3889073"/>
                <a:gd name="connsiteY4" fmla="*/ 828497 h 2352114"/>
                <a:gd name="connsiteX5" fmla="*/ 2182674 w 3889073"/>
                <a:gd name="connsiteY5" fmla="*/ 491696 h 2352114"/>
                <a:gd name="connsiteX6" fmla="*/ 1869020 w 3889073"/>
                <a:gd name="connsiteY6" fmla="*/ 789632 h 2352114"/>
                <a:gd name="connsiteX7" fmla="*/ 1840712 w 3889073"/>
                <a:gd name="connsiteY7" fmla="*/ 837646 h 2352114"/>
                <a:gd name="connsiteX8" fmla="*/ 1840321 w 3889073"/>
                <a:gd name="connsiteY8" fmla="*/ 838350 h 2352114"/>
                <a:gd name="connsiteX9" fmla="*/ 1354475 w 3889073"/>
                <a:gd name="connsiteY9" fmla="*/ 1292682 h 2352114"/>
                <a:gd name="connsiteX10" fmla="*/ 751174 w 3889073"/>
                <a:gd name="connsiteY10" fmla="*/ 1439383 h 2352114"/>
                <a:gd name="connsiteX11" fmla="*/ 150532 w 3889073"/>
                <a:gd name="connsiteY11" fmla="*/ 1282360 h 2352114"/>
                <a:gd name="connsiteX12" fmla="*/ 0 w 3889073"/>
                <a:gd name="connsiteY12" fmla="*/ 634408 h 2352114"/>
                <a:gd name="connsiteX13" fmla="*/ 754458 w 3889073"/>
                <a:gd name="connsiteY13" fmla="*/ 1063483 h 2352114"/>
                <a:gd name="connsiteX14" fmla="*/ 1517206 w 3889073"/>
                <a:gd name="connsiteY14" fmla="*/ 645747 h 2352114"/>
                <a:gd name="connsiteX15" fmla="*/ 1544262 w 3889073"/>
                <a:gd name="connsiteY15" fmla="*/ 599923 h 2352114"/>
                <a:gd name="connsiteX16" fmla="*/ 1997578 w 3889073"/>
                <a:gd name="connsiteY16" fmla="*/ 164514 h 2352114"/>
                <a:gd name="connsiteX17" fmla="*/ 2029170 w 3889073"/>
                <a:gd name="connsiteY17" fmla="*/ 147232 h 2352114"/>
                <a:gd name="connsiteX18" fmla="*/ 3724512 w 3889073"/>
                <a:gd name="connsiteY18" fmla="*/ 643323 h 2352114"/>
                <a:gd name="connsiteX19" fmla="*/ 3276669 w 3889073"/>
                <a:gd name="connsiteY19" fmla="*/ 2352115 h 235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889073" h="2352114">
                  <a:moveTo>
                    <a:pt x="3276669" y="2352115"/>
                  </a:moveTo>
                  <a:cubicBezTo>
                    <a:pt x="3266582" y="2345702"/>
                    <a:pt x="3256338" y="2339525"/>
                    <a:pt x="3246016" y="2333425"/>
                  </a:cubicBezTo>
                  <a:cubicBezTo>
                    <a:pt x="3056697" y="2221914"/>
                    <a:pt x="2850254" y="2165220"/>
                    <a:pt x="2645139" y="2158573"/>
                  </a:cubicBezTo>
                  <a:cubicBezTo>
                    <a:pt x="2786444" y="2154976"/>
                    <a:pt x="2929000" y="2117598"/>
                    <a:pt x="3060607" y="2043152"/>
                  </a:cubicBezTo>
                  <a:cubicBezTo>
                    <a:pt x="3488978" y="1800737"/>
                    <a:pt x="3639744" y="1256868"/>
                    <a:pt x="3397329" y="828497"/>
                  </a:cubicBezTo>
                  <a:cubicBezTo>
                    <a:pt x="3154914" y="400048"/>
                    <a:pt x="2611123" y="249281"/>
                    <a:pt x="2182674" y="491696"/>
                  </a:cubicBezTo>
                  <a:cubicBezTo>
                    <a:pt x="2050597" y="566454"/>
                    <a:pt x="1944951" y="669832"/>
                    <a:pt x="1869020" y="789632"/>
                  </a:cubicBezTo>
                  <a:cubicBezTo>
                    <a:pt x="1859089" y="805350"/>
                    <a:pt x="1849627" y="821381"/>
                    <a:pt x="1840712" y="837646"/>
                  </a:cubicBezTo>
                  <a:cubicBezTo>
                    <a:pt x="1840556" y="837881"/>
                    <a:pt x="1840478" y="838115"/>
                    <a:pt x="1840321" y="838350"/>
                  </a:cubicBezTo>
                  <a:cubicBezTo>
                    <a:pt x="1721851" y="1029779"/>
                    <a:pt x="1553959" y="1187115"/>
                    <a:pt x="1354475" y="1292682"/>
                  </a:cubicBezTo>
                  <a:cubicBezTo>
                    <a:pt x="1174618" y="1388006"/>
                    <a:pt x="969113" y="1441259"/>
                    <a:pt x="751174" y="1439383"/>
                  </a:cubicBezTo>
                  <a:cubicBezTo>
                    <a:pt x="533313" y="1437506"/>
                    <a:pt x="328746" y="1380734"/>
                    <a:pt x="150532" y="1282360"/>
                  </a:cubicBezTo>
                  <a:cubicBezTo>
                    <a:pt x="158821" y="1056836"/>
                    <a:pt x="106506" y="832719"/>
                    <a:pt x="0" y="634408"/>
                  </a:cubicBezTo>
                  <a:cubicBezTo>
                    <a:pt x="154911" y="889335"/>
                    <a:pt x="434236" y="1060746"/>
                    <a:pt x="754458" y="1063483"/>
                  </a:cubicBezTo>
                  <a:cubicBezTo>
                    <a:pt x="1075463" y="1066298"/>
                    <a:pt x="1358306" y="899032"/>
                    <a:pt x="1517206" y="645747"/>
                  </a:cubicBezTo>
                  <a:cubicBezTo>
                    <a:pt x="1526824" y="630811"/>
                    <a:pt x="1535739" y="615484"/>
                    <a:pt x="1544262" y="599923"/>
                  </a:cubicBezTo>
                  <a:cubicBezTo>
                    <a:pt x="1652645" y="424524"/>
                    <a:pt x="1805445" y="273210"/>
                    <a:pt x="1997578" y="164514"/>
                  </a:cubicBezTo>
                  <a:cubicBezTo>
                    <a:pt x="2008057" y="158571"/>
                    <a:pt x="2018613" y="152784"/>
                    <a:pt x="2029170" y="147232"/>
                  </a:cubicBezTo>
                  <a:cubicBezTo>
                    <a:pt x="2633253" y="-172599"/>
                    <a:pt x="3385756" y="44714"/>
                    <a:pt x="3724512" y="643323"/>
                  </a:cubicBezTo>
                  <a:cubicBezTo>
                    <a:pt x="4063267" y="1242088"/>
                    <a:pt x="3862063" y="1999205"/>
                    <a:pt x="3276669" y="2352115"/>
                  </a:cubicBezTo>
                  <a:close/>
                </a:path>
              </a:pathLst>
            </a:custGeom>
            <a:gradFill>
              <a:gsLst>
                <a:gs pos="5000">
                  <a:schemeClr val="tx1">
                    <a:lumMod val="85000"/>
                    <a:lumOff val="15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81491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1.13889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94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5938 -0.54005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69" y="-2701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7331 0.58843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59" y="2942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1277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38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938 0.56944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969" y="2847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469 -0.54028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34" y="-2701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0" dur="2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2" dur="2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4" dur="2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6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8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40" dur="2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D72715-FF94-35E8-2B7A-02472B779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67BB1660-3A6C-A723-8ED2-A8A31E820E9A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3" name="Group 22">
            <a:extLst>
              <a:ext uri="{FF2B5EF4-FFF2-40B4-BE49-F238E27FC236}">
                <a16:creationId xmlns:a16="http://schemas.microsoft.com/office/drawing/2014/main" id="{4E04EB4A-1E32-2991-0704-FC7C82BD2FE7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7A08A92-F01D-FDAD-B560-73A435A9800E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21DE01D-BE4E-C50A-BEC5-8CA4F955105C}"/>
                </a:ext>
              </a:extLst>
            </p:cNvPr>
            <p:cNvSpPr/>
            <p:nvPr/>
          </p:nvSpPr>
          <p:spPr>
            <a:xfrm>
              <a:off x="4333982" y="4246434"/>
              <a:ext cx="2953948" cy="1919637"/>
            </a:xfrm>
            <a:custGeom>
              <a:avLst/>
              <a:gdLst>
                <a:gd name="connsiteX0" fmla="*/ 3697589 w 3697588"/>
                <a:gd name="connsiteY0" fmla="*/ 496935 h 2402894"/>
                <a:gd name="connsiteX1" fmla="*/ 2861267 w 3697588"/>
                <a:gd name="connsiteY1" fmla="*/ 440240 h 2402894"/>
                <a:gd name="connsiteX2" fmla="*/ 2390804 w 3697588"/>
                <a:gd name="connsiteY2" fmla="*/ 1133570 h 2402894"/>
                <a:gd name="connsiteX3" fmla="*/ 2390804 w 3697588"/>
                <a:gd name="connsiteY3" fmla="*/ 1133717 h 2402894"/>
                <a:gd name="connsiteX4" fmla="*/ 2391468 w 3697588"/>
                <a:gd name="connsiteY4" fmla="*/ 1269106 h 2402894"/>
                <a:gd name="connsiteX5" fmla="*/ 2391468 w 3697588"/>
                <a:gd name="connsiteY5" fmla="*/ 1269253 h 2402894"/>
                <a:gd name="connsiteX6" fmla="*/ 2276824 w 3697588"/>
                <a:gd name="connsiteY6" fmla="*/ 1720154 h 2402894"/>
                <a:gd name="connsiteX7" fmla="*/ 2216291 w 3697588"/>
                <a:gd name="connsiteY7" fmla="*/ 1831846 h 2402894"/>
                <a:gd name="connsiteX8" fmla="*/ 682726 w 3697588"/>
                <a:gd name="connsiteY8" fmla="*/ 2286585 h 2402894"/>
                <a:gd name="connsiteX9" fmla="*/ 67795 w 3697588"/>
                <a:gd name="connsiteY9" fmla="*/ 810011 h 2402894"/>
                <a:gd name="connsiteX10" fmla="*/ 192922 w 3697588"/>
                <a:gd name="connsiteY10" fmla="*/ 787643 h 2402894"/>
                <a:gd name="connsiteX11" fmla="*/ 617395 w 3697588"/>
                <a:gd name="connsiteY11" fmla="*/ 595708 h 2402894"/>
                <a:gd name="connsiteX12" fmla="*/ 436754 w 3697588"/>
                <a:gd name="connsiteY12" fmla="*/ 844928 h 2402894"/>
                <a:gd name="connsiteX13" fmla="*/ 835168 w 3697588"/>
                <a:gd name="connsiteY13" fmla="*/ 1966127 h 2402894"/>
                <a:gd name="connsiteX14" fmla="*/ 1956365 w 3697588"/>
                <a:gd name="connsiteY14" fmla="*/ 1567713 h 2402894"/>
                <a:gd name="connsiteX15" fmla="*/ 2035650 w 3697588"/>
                <a:gd name="connsiteY15" fmla="*/ 1270951 h 2402894"/>
                <a:gd name="connsiteX16" fmla="*/ 2035650 w 3697588"/>
                <a:gd name="connsiteY16" fmla="*/ 1270730 h 2402894"/>
                <a:gd name="connsiteX17" fmla="*/ 2034985 w 3697588"/>
                <a:gd name="connsiteY17" fmla="*/ 1134899 h 2402894"/>
                <a:gd name="connsiteX18" fmla="*/ 2034985 w 3697588"/>
                <a:gd name="connsiteY18" fmla="*/ 1134677 h 2402894"/>
                <a:gd name="connsiteX19" fmla="*/ 2210163 w 3697588"/>
                <a:gd name="connsiteY19" fmla="*/ 570756 h 2402894"/>
                <a:gd name="connsiteX20" fmla="*/ 2705726 w 3697588"/>
                <a:gd name="connsiteY20" fmla="*/ 121258 h 2402894"/>
                <a:gd name="connsiteX21" fmla="*/ 3365172 w 3697588"/>
                <a:gd name="connsiteY21" fmla="*/ 7794 h 2402894"/>
                <a:gd name="connsiteX22" fmla="*/ 3697589 w 3697588"/>
                <a:gd name="connsiteY22" fmla="*/ 496935 h 2402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97588" h="2402894">
                  <a:moveTo>
                    <a:pt x="3697589" y="496935"/>
                  </a:moveTo>
                  <a:cubicBezTo>
                    <a:pt x="3457005" y="336373"/>
                    <a:pt x="3140017" y="304335"/>
                    <a:pt x="2861267" y="440240"/>
                  </a:cubicBezTo>
                  <a:cubicBezTo>
                    <a:pt x="2582740" y="575997"/>
                    <a:pt x="2412729" y="845297"/>
                    <a:pt x="2390804" y="1133570"/>
                  </a:cubicBezTo>
                  <a:lnTo>
                    <a:pt x="2390804" y="1133717"/>
                  </a:lnTo>
                  <a:cubicBezTo>
                    <a:pt x="2387408" y="1178527"/>
                    <a:pt x="2387556" y="1223853"/>
                    <a:pt x="2391468" y="1269106"/>
                  </a:cubicBezTo>
                  <a:lnTo>
                    <a:pt x="2391468" y="1269253"/>
                  </a:lnTo>
                  <a:cubicBezTo>
                    <a:pt x="2383570" y="1421178"/>
                    <a:pt x="2346290" y="1574209"/>
                    <a:pt x="2276824" y="1720154"/>
                  </a:cubicBezTo>
                  <a:cubicBezTo>
                    <a:pt x="2258442" y="1758836"/>
                    <a:pt x="2238215" y="1796116"/>
                    <a:pt x="2216291" y="1831846"/>
                  </a:cubicBezTo>
                  <a:cubicBezTo>
                    <a:pt x="1900999" y="2347487"/>
                    <a:pt x="1240668" y="2552046"/>
                    <a:pt x="682726" y="2286585"/>
                  </a:cubicBezTo>
                  <a:cubicBezTo>
                    <a:pt x="124785" y="2021271"/>
                    <a:pt x="-133221" y="1379912"/>
                    <a:pt x="67795" y="810011"/>
                  </a:cubicBezTo>
                  <a:cubicBezTo>
                    <a:pt x="109430" y="804770"/>
                    <a:pt x="151213" y="797387"/>
                    <a:pt x="192922" y="787643"/>
                  </a:cubicBezTo>
                  <a:cubicBezTo>
                    <a:pt x="350604" y="750880"/>
                    <a:pt x="493522" y="684441"/>
                    <a:pt x="617395" y="595708"/>
                  </a:cubicBezTo>
                  <a:cubicBezTo>
                    <a:pt x="544311" y="664952"/>
                    <a:pt x="482597" y="748592"/>
                    <a:pt x="436754" y="844928"/>
                  </a:cubicBezTo>
                  <a:cubicBezTo>
                    <a:pt x="237141" y="1264529"/>
                    <a:pt x="415493" y="1766587"/>
                    <a:pt x="835168" y="1966127"/>
                  </a:cubicBezTo>
                  <a:cubicBezTo>
                    <a:pt x="1254768" y="2165739"/>
                    <a:pt x="1756826" y="1987387"/>
                    <a:pt x="1956365" y="1567713"/>
                  </a:cubicBezTo>
                  <a:cubicBezTo>
                    <a:pt x="2002135" y="1471598"/>
                    <a:pt x="2027972" y="1371127"/>
                    <a:pt x="2035650" y="1270951"/>
                  </a:cubicBezTo>
                  <a:lnTo>
                    <a:pt x="2035650" y="1270730"/>
                  </a:lnTo>
                  <a:cubicBezTo>
                    <a:pt x="2039193" y="1225256"/>
                    <a:pt x="2038898" y="1179856"/>
                    <a:pt x="2034985" y="1134899"/>
                  </a:cubicBezTo>
                  <a:lnTo>
                    <a:pt x="2034985" y="1134677"/>
                  </a:lnTo>
                  <a:cubicBezTo>
                    <a:pt x="2045542" y="934990"/>
                    <a:pt x="2106075" y="740767"/>
                    <a:pt x="2210163" y="570756"/>
                  </a:cubicBezTo>
                  <a:cubicBezTo>
                    <a:pt x="2325103" y="383102"/>
                    <a:pt x="2493194" y="224829"/>
                    <a:pt x="2705726" y="121258"/>
                  </a:cubicBezTo>
                  <a:cubicBezTo>
                    <a:pt x="2918257" y="17613"/>
                    <a:pt x="3146439" y="-17305"/>
                    <a:pt x="3365172" y="7794"/>
                  </a:cubicBezTo>
                  <a:cubicBezTo>
                    <a:pt x="3433235" y="195522"/>
                    <a:pt x="3547584" y="364204"/>
                    <a:pt x="3697589" y="496935"/>
                  </a:cubicBezTo>
                  <a:close/>
                </a:path>
              </a:pathLst>
            </a:custGeom>
            <a:gradFill>
              <a:gsLst>
                <a:gs pos="23000">
                  <a:schemeClr val="tx1">
                    <a:lumMod val="85000"/>
                    <a:lumOff val="15000"/>
                  </a:schemeClr>
                </a:gs>
                <a:gs pos="60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B973F5A-F40B-C32B-8792-6091484358B3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A29A3BA-23E9-0178-918F-F143A2881EDB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90BD3DA-683C-A952-E3ED-51405017C827}"/>
                </a:ext>
              </a:extLst>
            </p:cNvPr>
            <p:cNvSpPr/>
            <p:nvPr/>
          </p:nvSpPr>
          <p:spPr>
            <a:xfrm>
              <a:off x="3315058" y="3042558"/>
              <a:ext cx="2784591" cy="2110352"/>
            </a:xfrm>
            <a:custGeom>
              <a:avLst/>
              <a:gdLst>
                <a:gd name="connsiteX0" fmla="*/ 3485596 w 3485596"/>
                <a:gd name="connsiteY0" fmla="*/ 2077701 h 2641621"/>
                <a:gd name="connsiteX1" fmla="*/ 3310418 w 3485596"/>
                <a:gd name="connsiteY1" fmla="*/ 2641622 h 2641621"/>
                <a:gd name="connsiteX2" fmla="*/ 2833385 w 3485596"/>
                <a:gd name="connsiteY2" fmla="*/ 1953460 h 2641621"/>
                <a:gd name="connsiteX3" fmla="*/ 1998023 w 3485596"/>
                <a:gd name="connsiteY3" fmla="*/ 2017906 h 2641621"/>
                <a:gd name="connsiteX4" fmla="*/ 1997949 w 3485596"/>
                <a:gd name="connsiteY4" fmla="*/ 2017980 h 2641621"/>
                <a:gd name="connsiteX5" fmla="*/ 1892901 w 3485596"/>
                <a:gd name="connsiteY5" fmla="*/ 2102652 h 2641621"/>
                <a:gd name="connsiteX6" fmla="*/ 1892828 w 3485596"/>
                <a:gd name="connsiteY6" fmla="*/ 2102652 h 2641621"/>
                <a:gd name="connsiteX7" fmla="*/ 1468355 w 3485596"/>
                <a:gd name="connsiteY7" fmla="*/ 2294588 h 2641621"/>
                <a:gd name="connsiteX8" fmla="*/ 1343228 w 3485596"/>
                <a:gd name="connsiteY8" fmla="*/ 2316956 h 2641621"/>
                <a:gd name="connsiteX9" fmla="*/ 31571 w 3485596"/>
                <a:gd name="connsiteY9" fmla="*/ 1401424 h 2641621"/>
                <a:gd name="connsiteX10" fmla="*/ 802634 w 3485596"/>
                <a:gd name="connsiteY10" fmla="*/ 0 h 2641621"/>
                <a:gd name="connsiteX11" fmla="*/ 898085 w 3485596"/>
                <a:gd name="connsiteY11" fmla="*/ 83861 h 2641621"/>
                <a:gd name="connsiteX12" fmla="*/ 1313109 w 3485596"/>
                <a:gd name="connsiteY12" fmla="*/ 296097 h 2641621"/>
                <a:gd name="connsiteX13" fmla="*/ 1005348 w 3485596"/>
                <a:gd name="connsiteY13" fmla="*/ 310197 h 2641621"/>
                <a:gd name="connsiteX14" fmla="*/ 377128 w 3485596"/>
                <a:gd name="connsiteY14" fmla="*/ 1320737 h 2641621"/>
                <a:gd name="connsiteX15" fmla="*/ 1387668 w 3485596"/>
                <a:gd name="connsiteY15" fmla="*/ 1948956 h 2641621"/>
                <a:gd name="connsiteX16" fmla="*/ 1669518 w 3485596"/>
                <a:gd name="connsiteY16" fmla="*/ 1825675 h 2641621"/>
                <a:gd name="connsiteX17" fmla="*/ 1669666 w 3485596"/>
                <a:gd name="connsiteY17" fmla="*/ 1825601 h 2641621"/>
                <a:gd name="connsiteX18" fmla="*/ 1774787 w 3485596"/>
                <a:gd name="connsiteY18" fmla="*/ 1740928 h 2641621"/>
                <a:gd name="connsiteX19" fmla="*/ 1774861 w 3485596"/>
                <a:gd name="connsiteY19" fmla="*/ 1740854 h 2641621"/>
                <a:gd name="connsiteX20" fmla="*/ 2325347 w 3485596"/>
                <a:gd name="connsiteY20" fmla="*/ 1525886 h 2641621"/>
                <a:gd name="connsiteX21" fmla="*/ 2985826 w 3485596"/>
                <a:gd name="connsiteY21" fmla="*/ 1633001 h 2641621"/>
                <a:gd name="connsiteX22" fmla="*/ 3485596 w 3485596"/>
                <a:gd name="connsiteY22" fmla="*/ 2077701 h 264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485596" h="2641621">
                  <a:moveTo>
                    <a:pt x="3485596" y="2077701"/>
                  </a:moveTo>
                  <a:cubicBezTo>
                    <a:pt x="3381508" y="2247712"/>
                    <a:pt x="3320975" y="2441935"/>
                    <a:pt x="3310418" y="2641622"/>
                  </a:cubicBezTo>
                  <a:cubicBezTo>
                    <a:pt x="3285614" y="2353867"/>
                    <a:pt x="3113094" y="2086412"/>
                    <a:pt x="2833385" y="1953460"/>
                  </a:cubicBezTo>
                  <a:cubicBezTo>
                    <a:pt x="2553528" y="1820360"/>
                    <a:pt x="2237056" y="1855351"/>
                    <a:pt x="1998023" y="2017906"/>
                  </a:cubicBezTo>
                  <a:lnTo>
                    <a:pt x="1997949" y="2017980"/>
                  </a:lnTo>
                  <a:cubicBezTo>
                    <a:pt x="1960965" y="2043152"/>
                    <a:pt x="1925752" y="2071426"/>
                    <a:pt x="1892901" y="2102652"/>
                  </a:cubicBezTo>
                  <a:lnTo>
                    <a:pt x="1892828" y="2102652"/>
                  </a:lnTo>
                  <a:cubicBezTo>
                    <a:pt x="1768955" y="2191386"/>
                    <a:pt x="1626037" y="2257825"/>
                    <a:pt x="1468355" y="2294588"/>
                  </a:cubicBezTo>
                  <a:cubicBezTo>
                    <a:pt x="1426646" y="2304332"/>
                    <a:pt x="1384863" y="2311715"/>
                    <a:pt x="1343228" y="2316956"/>
                  </a:cubicBezTo>
                  <a:cubicBezTo>
                    <a:pt x="743503" y="2391737"/>
                    <a:pt x="171905" y="2003068"/>
                    <a:pt x="31571" y="1401424"/>
                  </a:cubicBezTo>
                  <a:cubicBezTo>
                    <a:pt x="-108837" y="799780"/>
                    <a:pt x="231700" y="198210"/>
                    <a:pt x="802634" y="0"/>
                  </a:cubicBezTo>
                  <a:cubicBezTo>
                    <a:pt x="832606" y="29307"/>
                    <a:pt x="864423" y="57285"/>
                    <a:pt x="898085" y="83861"/>
                  </a:cubicBezTo>
                  <a:cubicBezTo>
                    <a:pt x="1025206" y="184184"/>
                    <a:pt x="1166352" y="254684"/>
                    <a:pt x="1313109" y="296097"/>
                  </a:cubicBezTo>
                  <a:cubicBezTo>
                    <a:pt x="1213376" y="282071"/>
                    <a:pt x="1109362" y="285910"/>
                    <a:pt x="1005348" y="310197"/>
                  </a:cubicBezTo>
                  <a:cubicBezTo>
                    <a:pt x="552823" y="415762"/>
                    <a:pt x="271564" y="868213"/>
                    <a:pt x="377128" y="1320737"/>
                  </a:cubicBezTo>
                  <a:cubicBezTo>
                    <a:pt x="482693" y="1773262"/>
                    <a:pt x="935144" y="2054521"/>
                    <a:pt x="1387668" y="1948956"/>
                  </a:cubicBezTo>
                  <a:cubicBezTo>
                    <a:pt x="1491461" y="1924743"/>
                    <a:pt x="1586321" y="1882296"/>
                    <a:pt x="1669518" y="1825675"/>
                  </a:cubicBezTo>
                  <a:cubicBezTo>
                    <a:pt x="1669592" y="1825675"/>
                    <a:pt x="1669592" y="1825601"/>
                    <a:pt x="1669666" y="1825601"/>
                  </a:cubicBezTo>
                  <a:cubicBezTo>
                    <a:pt x="1707167" y="1800059"/>
                    <a:pt x="1742232" y="1771785"/>
                    <a:pt x="1774787" y="1740928"/>
                  </a:cubicBezTo>
                  <a:lnTo>
                    <a:pt x="1774861" y="1740854"/>
                  </a:lnTo>
                  <a:cubicBezTo>
                    <a:pt x="1937637" y="1624364"/>
                    <a:pt x="2127358" y="1550543"/>
                    <a:pt x="2325347" y="1525886"/>
                  </a:cubicBezTo>
                  <a:cubicBezTo>
                    <a:pt x="2543784" y="1498646"/>
                    <a:pt x="2772261" y="1531423"/>
                    <a:pt x="2985826" y="1633001"/>
                  </a:cubicBezTo>
                  <a:cubicBezTo>
                    <a:pt x="3199317" y="1734506"/>
                    <a:pt x="3368885" y="1891081"/>
                    <a:pt x="3485596" y="2077701"/>
                  </a:cubicBezTo>
                  <a:close/>
                </a:path>
              </a:pathLst>
            </a:custGeom>
            <a:gradFill>
              <a:gsLst>
                <a:gs pos="23000">
                  <a:schemeClr val="tx1">
                    <a:lumMod val="85000"/>
                    <a:lumOff val="15000"/>
                  </a:schemeClr>
                </a:gs>
                <a:gs pos="60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4FD8037-5036-D965-AC84-E3198774ED34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DCBA5A03-588E-69B9-C65F-1027F5AB520B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EF6D372-6D00-CA01-DCB0-6C0621B72EBE}"/>
                </a:ext>
              </a:extLst>
            </p:cNvPr>
            <p:cNvSpPr/>
            <p:nvPr/>
          </p:nvSpPr>
          <p:spPr>
            <a:xfrm>
              <a:off x="3669065" y="1403764"/>
              <a:ext cx="1557758" cy="3029536"/>
            </a:xfrm>
            <a:custGeom>
              <a:avLst/>
              <a:gdLst>
                <a:gd name="connsiteX0" fmla="*/ 1882221 w 1949915"/>
                <a:gd name="connsiteY0" fmla="*/ 3577237 h 3792204"/>
                <a:gd name="connsiteX1" fmla="*/ 1331735 w 1949915"/>
                <a:gd name="connsiteY1" fmla="*/ 3792204 h 3792204"/>
                <a:gd name="connsiteX2" fmla="*/ 1572762 w 1949915"/>
                <a:gd name="connsiteY2" fmla="*/ 2989767 h 3792204"/>
                <a:gd name="connsiteX3" fmla="*/ 1001163 w 1949915"/>
                <a:gd name="connsiteY3" fmla="*/ 2376755 h 3792204"/>
                <a:gd name="connsiteX4" fmla="*/ 1001089 w 1949915"/>
                <a:gd name="connsiteY4" fmla="*/ 2376755 h 3792204"/>
                <a:gd name="connsiteX5" fmla="*/ 869983 w 1949915"/>
                <a:gd name="connsiteY5" fmla="*/ 2347447 h 3792204"/>
                <a:gd name="connsiteX6" fmla="*/ 454959 w 1949915"/>
                <a:gd name="connsiteY6" fmla="*/ 2135211 h 3792204"/>
                <a:gd name="connsiteX7" fmla="*/ 359508 w 1949915"/>
                <a:gd name="connsiteY7" fmla="*/ 2051350 h 3792204"/>
                <a:gd name="connsiteX8" fmla="*/ 257487 w 1949915"/>
                <a:gd name="connsiteY8" fmla="*/ 454964 h 3792204"/>
                <a:gd name="connsiteX9" fmla="*/ 1833941 w 1949915"/>
                <a:gd name="connsiteY9" fmla="*/ 184040 h 3792204"/>
                <a:gd name="connsiteX10" fmla="*/ 1827888 w 1949915"/>
                <a:gd name="connsiteY10" fmla="*/ 311013 h 3792204"/>
                <a:gd name="connsiteX11" fmla="*/ 1920460 w 1949915"/>
                <a:gd name="connsiteY11" fmla="*/ 767450 h 3792204"/>
                <a:gd name="connsiteX12" fmla="*/ 1717747 w 1949915"/>
                <a:gd name="connsiteY12" fmla="*/ 535946 h 3792204"/>
                <a:gd name="connsiteX13" fmla="*/ 535941 w 1949915"/>
                <a:gd name="connsiteY13" fmla="*/ 674878 h 3792204"/>
                <a:gd name="connsiteX14" fmla="*/ 674873 w 1949915"/>
                <a:gd name="connsiteY14" fmla="*/ 1856683 h 3792204"/>
                <a:gd name="connsiteX15" fmla="*/ 947126 w 1949915"/>
                <a:gd name="connsiteY15" fmla="*/ 2000192 h 3792204"/>
                <a:gd name="connsiteX16" fmla="*/ 1079118 w 1949915"/>
                <a:gd name="connsiteY16" fmla="*/ 2029647 h 3792204"/>
                <a:gd name="connsiteX17" fmla="*/ 1590257 w 1949915"/>
                <a:gd name="connsiteY17" fmla="*/ 2325966 h 3792204"/>
                <a:gd name="connsiteX18" fmla="*/ 1918393 w 1949915"/>
                <a:gd name="connsiteY18" fmla="*/ 2909154 h 3792204"/>
                <a:gd name="connsiteX19" fmla="*/ 1882221 w 1949915"/>
                <a:gd name="connsiteY19" fmla="*/ 3577237 h 3792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49915" h="3792204">
                  <a:moveTo>
                    <a:pt x="1882221" y="3577237"/>
                  </a:moveTo>
                  <a:cubicBezTo>
                    <a:pt x="1684232" y="3601893"/>
                    <a:pt x="1494511" y="3675715"/>
                    <a:pt x="1331735" y="3792204"/>
                  </a:cubicBezTo>
                  <a:cubicBezTo>
                    <a:pt x="1541535" y="3593404"/>
                    <a:pt x="1643187" y="3291622"/>
                    <a:pt x="1572762" y="2989767"/>
                  </a:cubicBezTo>
                  <a:cubicBezTo>
                    <a:pt x="1502336" y="2687838"/>
                    <a:pt x="1277476" y="2462166"/>
                    <a:pt x="1001163" y="2376755"/>
                  </a:cubicBezTo>
                  <a:lnTo>
                    <a:pt x="1001089" y="2376755"/>
                  </a:lnTo>
                  <a:cubicBezTo>
                    <a:pt x="958494" y="2363541"/>
                    <a:pt x="914718" y="2353649"/>
                    <a:pt x="869983" y="2347447"/>
                  </a:cubicBezTo>
                  <a:cubicBezTo>
                    <a:pt x="723226" y="2306034"/>
                    <a:pt x="582080" y="2235535"/>
                    <a:pt x="454959" y="2135211"/>
                  </a:cubicBezTo>
                  <a:cubicBezTo>
                    <a:pt x="421297" y="2108636"/>
                    <a:pt x="389480" y="2080657"/>
                    <a:pt x="359508" y="2051350"/>
                  </a:cubicBezTo>
                  <a:cubicBezTo>
                    <a:pt x="-72937" y="1629092"/>
                    <a:pt x="-125424" y="939823"/>
                    <a:pt x="257487" y="454964"/>
                  </a:cubicBezTo>
                  <a:cubicBezTo>
                    <a:pt x="640325" y="-29894"/>
                    <a:pt x="1322950" y="-138707"/>
                    <a:pt x="1833941" y="184040"/>
                  </a:cubicBezTo>
                  <a:cubicBezTo>
                    <a:pt x="1829734" y="225749"/>
                    <a:pt x="1827667" y="268123"/>
                    <a:pt x="1827888" y="311013"/>
                  </a:cubicBezTo>
                  <a:cubicBezTo>
                    <a:pt x="1828700" y="472829"/>
                    <a:pt x="1861550" y="626968"/>
                    <a:pt x="1920460" y="767450"/>
                  </a:cubicBezTo>
                  <a:cubicBezTo>
                    <a:pt x="1869228" y="680858"/>
                    <a:pt x="1801460" y="602016"/>
                    <a:pt x="1717747" y="535946"/>
                  </a:cubicBezTo>
                  <a:cubicBezTo>
                    <a:pt x="1353069" y="248043"/>
                    <a:pt x="823918" y="310201"/>
                    <a:pt x="535941" y="674878"/>
                  </a:cubicBezTo>
                  <a:cubicBezTo>
                    <a:pt x="248038" y="1039555"/>
                    <a:pt x="310196" y="1568706"/>
                    <a:pt x="674873" y="1856683"/>
                  </a:cubicBezTo>
                  <a:cubicBezTo>
                    <a:pt x="758586" y="1922827"/>
                    <a:pt x="850937" y="1970442"/>
                    <a:pt x="947126" y="2000192"/>
                  </a:cubicBezTo>
                  <a:cubicBezTo>
                    <a:pt x="990459" y="2013701"/>
                    <a:pt x="1034604" y="2023446"/>
                    <a:pt x="1079118" y="2029647"/>
                  </a:cubicBezTo>
                  <a:cubicBezTo>
                    <a:pt x="1271571" y="2084274"/>
                    <a:pt x="1447561" y="2186517"/>
                    <a:pt x="1590257" y="2325966"/>
                  </a:cubicBezTo>
                  <a:cubicBezTo>
                    <a:pt x="1747718" y="2479735"/>
                    <a:pt x="1864651" y="2678831"/>
                    <a:pt x="1918393" y="2909154"/>
                  </a:cubicBezTo>
                  <a:cubicBezTo>
                    <a:pt x="1972061" y="3139402"/>
                    <a:pt x="1955378" y="3369577"/>
                    <a:pt x="1882221" y="3577237"/>
                  </a:cubicBezTo>
                  <a:close/>
                </a:path>
              </a:pathLst>
            </a:custGeom>
            <a:gradFill>
              <a:gsLst>
                <a:gs pos="23000">
                  <a:schemeClr val="tx1">
                    <a:lumMod val="85000"/>
                    <a:lumOff val="15000"/>
                  </a:schemeClr>
                </a:gs>
                <a:gs pos="60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AB64B81-9EA5-ACEB-6D35-798FD29AC5FA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EE74525-D776-52AD-3DDB-2A4FE46E2AF7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3A1664B-3807-3602-3EC5-7494D7131C8C}"/>
                </a:ext>
              </a:extLst>
            </p:cNvPr>
            <p:cNvSpPr/>
            <p:nvPr/>
          </p:nvSpPr>
          <p:spPr>
            <a:xfrm>
              <a:off x="4531157" y="691930"/>
              <a:ext cx="2503655" cy="2570014"/>
            </a:xfrm>
            <a:custGeom>
              <a:avLst/>
              <a:gdLst>
                <a:gd name="connsiteX0" fmla="*/ 3133936 w 3133936"/>
                <a:gd name="connsiteY0" fmla="*/ 1063632 h 3216999"/>
                <a:gd name="connsiteX1" fmla="*/ 3030956 w 3133936"/>
                <a:gd name="connsiteY1" fmla="*/ 1138043 h 3216999"/>
                <a:gd name="connsiteX2" fmla="*/ 2731684 w 3133936"/>
                <a:gd name="connsiteY2" fmla="*/ 1495117 h 3216999"/>
                <a:gd name="connsiteX3" fmla="*/ 2786385 w 3133936"/>
                <a:gd name="connsiteY3" fmla="*/ 1192228 h 3216999"/>
                <a:gd name="connsiteX4" fmla="*/ 1940910 w 3133936"/>
                <a:gd name="connsiteY4" fmla="*/ 354873 h 3216999"/>
                <a:gd name="connsiteX5" fmla="*/ 1103629 w 3133936"/>
                <a:gd name="connsiteY5" fmla="*/ 1200349 h 3216999"/>
                <a:gd name="connsiteX6" fmla="*/ 1161136 w 3133936"/>
                <a:gd name="connsiteY6" fmla="*/ 1502573 h 3216999"/>
                <a:gd name="connsiteX7" fmla="*/ 1220266 w 3133936"/>
                <a:gd name="connsiteY7" fmla="*/ 1623788 h 3216999"/>
                <a:gd name="connsiteX8" fmla="*/ 1307449 w 3133936"/>
                <a:gd name="connsiteY8" fmla="*/ 2208674 h 3216999"/>
                <a:gd name="connsiteX9" fmla="*/ 1056088 w 3133936"/>
                <a:gd name="connsiteY9" fmla="*/ 2828699 h 3216999"/>
                <a:gd name="connsiteX10" fmla="*/ 511139 w 3133936"/>
                <a:gd name="connsiteY10" fmla="*/ 3216999 h 3216999"/>
                <a:gd name="connsiteX11" fmla="*/ 0 w 3133936"/>
                <a:gd name="connsiteY11" fmla="*/ 2920681 h 3216999"/>
                <a:gd name="connsiteX12" fmla="*/ 777560 w 3133936"/>
                <a:gd name="connsiteY12" fmla="*/ 2608785 h 3216999"/>
                <a:gd name="connsiteX13" fmla="*/ 900768 w 3133936"/>
                <a:gd name="connsiteY13" fmla="*/ 1780363 h 3216999"/>
                <a:gd name="connsiteX14" fmla="*/ 900620 w 3133936"/>
                <a:gd name="connsiteY14" fmla="*/ 1779993 h 3216999"/>
                <a:gd name="connsiteX15" fmla="*/ 841342 w 3133936"/>
                <a:gd name="connsiteY15" fmla="*/ 1658484 h 3216999"/>
                <a:gd name="connsiteX16" fmla="*/ 748770 w 3133936"/>
                <a:gd name="connsiteY16" fmla="*/ 1202046 h 3216999"/>
                <a:gd name="connsiteX17" fmla="*/ 754823 w 3133936"/>
                <a:gd name="connsiteY17" fmla="*/ 1075074 h 3216999"/>
                <a:gd name="connsiteX18" fmla="*/ 1939212 w 3133936"/>
                <a:gd name="connsiteY18" fmla="*/ 14 h 3216999"/>
                <a:gd name="connsiteX19" fmla="*/ 3133936 w 3133936"/>
                <a:gd name="connsiteY19" fmla="*/ 1063632 h 3216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33936" h="3216999">
                  <a:moveTo>
                    <a:pt x="3133936" y="1063632"/>
                  </a:moveTo>
                  <a:cubicBezTo>
                    <a:pt x="3098723" y="1086368"/>
                    <a:pt x="3064323" y="1111172"/>
                    <a:pt x="3030956" y="1138043"/>
                  </a:cubicBezTo>
                  <a:cubicBezTo>
                    <a:pt x="2904869" y="1239548"/>
                    <a:pt x="2804841" y="1361427"/>
                    <a:pt x="2731684" y="1495117"/>
                  </a:cubicBezTo>
                  <a:cubicBezTo>
                    <a:pt x="2767487" y="1401069"/>
                    <a:pt x="2786902" y="1298900"/>
                    <a:pt x="2786385" y="1192228"/>
                  </a:cubicBezTo>
                  <a:cubicBezTo>
                    <a:pt x="2784171" y="727523"/>
                    <a:pt x="2405615" y="352658"/>
                    <a:pt x="1940910" y="354873"/>
                  </a:cubicBezTo>
                  <a:cubicBezTo>
                    <a:pt x="1476279" y="357088"/>
                    <a:pt x="1101340" y="735643"/>
                    <a:pt x="1103629" y="1200349"/>
                  </a:cubicBezTo>
                  <a:cubicBezTo>
                    <a:pt x="1104146" y="1306947"/>
                    <a:pt x="1124446" y="1408894"/>
                    <a:pt x="1161136" y="1502573"/>
                  </a:cubicBezTo>
                  <a:cubicBezTo>
                    <a:pt x="1177598" y="1544725"/>
                    <a:pt x="1197382" y="1585253"/>
                    <a:pt x="1220266" y="1623788"/>
                  </a:cubicBezTo>
                  <a:cubicBezTo>
                    <a:pt x="1297705" y="1808489"/>
                    <a:pt x="1327529" y="2010021"/>
                    <a:pt x="1307449" y="2208674"/>
                  </a:cubicBezTo>
                  <a:cubicBezTo>
                    <a:pt x="1285377" y="2427628"/>
                    <a:pt x="1202549" y="2643112"/>
                    <a:pt x="1056088" y="2828699"/>
                  </a:cubicBezTo>
                  <a:cubicBezTo>
                    <a:pt x="909479" y="3014286"/>
                    <a:pt x="719020" y="3144802"/>
                    <a:pt x="511139" y="3216999"/>
                  </a:cubicBezTo>
                  <a:cubicBezTo>
                    <a:pt x="368442" y="3077551"/>
                    <a:pt x="192452" y="2975308"/>
                    <a:pt x="0" y="2920681"/>
                  </a:cubicBezTo>
                  <a:cubicBezTo>
                    <a:pt x="286279" y="2960692"/>
                    <a:pt x="585551" y="2851953"/>
                    <a:pt x="777560" y="2608785"/>
                  </a:cubicBezTo>
                  <a:cubicBezTo>
                    <a:pt x="969569" y="2365692"/>
                    <a:pt x="1005889" y="2049441"/>
                    <a:pt x="900768" y="1780363"/>
                  </a:cubicBezTo>
                  <a:cubicBezTo>
                    <a:pt x="900694" y="1780215"/>
                    <a:pt x="900694" y="1780141"/>
                    <a:pt x="900620" y="1779993"/>
                  </a:cubicBezTo>
                  <a:cubicBezTo>
                    <a:pt x="884232" y="1738211"/>
                    <a:pt x="864521" y="1697535"/>
                    <a:pt x="841342" y="1658484"/>
                  </a:cubicBezTo>
                  <a:cubicBezTo>
                    <a:pt x="782432" y="1518002"/>
                    <a:pt x="749582" y="1363863"/>
                    <a:pt x="748770" y="1202046"/>
                  </a:cubicBezTo>
                  <a:cubicBezTo>
                    <a:pt x="748548" y="1159156"/>
                    <a:pt x="750615" y="1116783"/>
                    <a:pt x="754823" y="1075074"/>
                  </a:cubicBezTo>
                  <a:cubicBezTo>
                    <a:pt x="815283" y="473725"/>
                    <a:pt x="1321402" y="2967"/>
                    <a:pt x="1939212" y="14"/>
                  </a:cubicBezTo>
                  <a:cubicBezTo>
                    <a:pt x="2557023" y="-2939"/>
                    <a:pt x="3067719" y="462874"/>
                    <a:pt x="3133936" y="1063632"/>
                  </a:cubicBezTo>
                  <a:close/>
                </a:path>
              </a:pathLst>
            </a:custGeom>
            <a:gradFill>
              <a:gsLst>
                <a:gs pos="23000">
                  <a:schemeClr val="tx1">
                    <a:lumMod val="85000"/>
                    <a:lumOff val="15000"/>
                  </a:schemeClr>
                </a:gs>
                <a:gs pos="60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686151E-9169-1B23-F30B-F13DF907EE16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BABE72C-B736-0B80-9B61-AC2FDE897C06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8B5B3F5-F242-A410-001E-8B6C2DC79AB3}"/>
                </a:ext>
              </a:extLst>
            </p:cNvPr>
            <p:cNvSpPr/>
            <p:nvPr/>
          </p:nvSpPr>
          <p:spPr>
            <a:xfrm>
              <a:off x="5506009" y="1389665"/>
              <a:ext cx="3001700" cy="1632252"/>
            </a:xfrm>
            <a:custGeom>
              <a:avLst/>
              <a:gdLst>
                <a:gd name="connsiteX0" fmla="*/ 3405968 w 3757361"/>
                <a:gd name="connsiteY0" fmla="*/ 2043162 h 2043161"/>
                <a:gd name="connsiteX1" fmla="*/ 3283646 w 3757361"/>
                <a:gd name="connsiteY1" fmla="*/ 2009057 h 2043161"/>
                <a:gd name="connsiteX2" fmla="*/ 2818350 w 3757361"/>
                <a:gd name="connsiteY2" fmla="*/ 1997614 h 2043161"/>
                <a:gd name="connsiteX3" fmla="*/ 3088758 w 3757361"/>
                <a:gd name="connsiteY3" fmla="*/ 1851670 h 2043161"/>
                <a:gd name="connsiteX4" fmla="*/ 3216321 w 3757361"/>
                <a:gd name="connsiteY4" fmla="*/ 668535 h 2043161"/>
                <a:gd name="connsiteX5" fmla="*/ 2033261 w 3757361"/>
                <a:gd name="connsiteY5" fmla="*/ 541046 h 2043161"/>
                <a:gd name="connsiteX6" fmla="*/ 1832762 w 3757361"/>
                <a:gd name="connsiteY6" fmla="*/ 774617 h 2043161"/>
                <a:gd name="connsiteX7" fmla="*/ 1774812 w 3757361"/>
                <a:gd name="connsiteY7" fmla="*/ 896348 h 2043161"/>
                <a:gd name="connsiteX8" fmla="*/ 1371969 w 3757361"/>
                <a:gd name="connsiteY8" fmla="*/ 1329088 h 2043161"/>
                <a:gd name="connsiteX9" fmla="*/ 730462 w 3757361"/>
                <a:gd name="connsiteY9" fmla="*/ 1519178 h 2043161"/>
                <a:gd name="connsiteX10" fmla="*/ 87183 w 3757361"/>
                <a:gd name="connsiteY10" fmla="*/ 1335289 h 2043161"/>
                <a:gd name="connsiteX11" fmla="*/ 0 w 3757361"/>
                <a:gd name="connsiteY11" fmla="*/ 750403 h 2043161"/>
                <a:gd name="connsiteX12" fmla="*/ 728764 w 3757361"/>
                <a:gd name="connsiteY12" fmla="*/ 1164245 h 2043161"/>
                <a:gd name="connsiteX13" fmla="*/ 1453468 w 3757361"/>
                <a:gd name="connsiteY13" fmla="*/ 743612 h 2043161"/>
                <a:gd name="connsiteX14" fmla="*/ 1511418 w 3757361"/>
                <a:gd name="connsiteY14" fmla="*/ 621733 h 2043161"/>
                <a:gd name="connsiteX15" fmla="*/ 1810689 w 3757361"/>
                <a:gd name="connsiteY15" fmla="*/ 264659 h 2043161"/>
                <a:gd name="connsiteX16" fmla="*/ 1913670 w 3757361"/>
                <a:gd name="connsiteY16" fmla="*/ 190247 h 2043161"/>
                <a:gd name="connsiteX17" fmla="*/ 3492708 w 3757361"/>
                <a:gd name="connsiteY17" fmla="*/ 445964 h 2043161"/>
                <a:gd name="connsiteX18" fmla="*/ 3405968 w 3757361"/>
                <a:gd name="connsiteY18" fmla="*/ 2043162 h 2043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757361" h="2043161">
                  <a:moveTo>
                    <a:pt x="3405968" y="2043162"/>
                  </a:moveTo>
                  <a:cubicBezTo>
                    <a:pt x="3366252" y="2029800"/>
                    <a:pt x="3325429" y="2018358"/>
                    <a:pt x="3283646" y="2009057"/>
                  </a:cubicBezTo>
                  <a:cubicBezTo>
                    <a:pt x="3125816" y="1973844"/>
                    <a:pt x="2968281" y="1971555"/>
                    <a:pt x="2818350" y="1997614"/>
                  </a:cubicBezTo>
                  <a:cubicBezTo>
                    <a:pt x="2914097" y="1966978"/>
                    <a:pt x="3005857" y="1918478"/>
                    <a:pt x="3088758" y="1851670"/>
                  </a:cubicBezTo>
                  <a:cubicBezTo>
                    <a:pt x="3450704" y="1560149"/>
                    <a:pt x="3507768" y="1030481"/>
                    <a:pt x="3216321" y="668535"/>
                  </a:cubicBezTo>
                  <a:cubicBezTo>
                    <a:pt x="2924874" y="306663"/>
                    <a:pt x="2395133" y="249599"/>
                    <a:pt x="2033261" y="541046"/>
                  </a:cubicBezTo>
                  <a:cubicBezTo>
                    <a:pt x="1950138" y="608002"/>
                    <a:pt x="1883108" y="687434"/>
                    <a:pt x="1832762" y="774617"/>
                  </a:cubicBezTo>
                  <a:cubicBezTo>
                    <a:pt x="1810025" y="813742"/>
                    <a:pt x="1790684" y="854491"/>
                    <a:pt x="1774812" y="896348"/>
                  </a:cubicBezTo>
                  <a:cubicBezTo>
                    <a:pt x="1678697" y="1071969"/>
                    <a:pt x="1539765" y="1220940"/>
                    <a:pt x="1371969" y="1329088"/>
                  </a:cubicBezTo>
                  <a:cubicBezTo>
                    <a:pt x="1186973" y="1448384"/>
                    <a:pt x="966912" y="1517997"/>
                    <a:pt x="730462" y="1519178"/>
                  </a:cubicBezTo>
                  <a:cubicBezTo>
                    <a:pt x="494012" y="1520286"/>
                    <a:pt x="273287" y="1452813"/>
                    <a:pt x="87183" y="1335289"/>
                  </a:cubicBezTo>
                  <a:cubicBezTo>
                    <a:pt x="107262" y="1136636"/>
                    <a:pt x="77439" y="935104"/>
                    <a:pt x="0" y="750403"/>
                  </a:cubicBezTo>
                  <a:cubicBezTo>
                    <a:pt x="147052" y="999329"/>
                    <a:pt x="418715" y="1165796"/>
                    <a:pt x="728764" y="1164245"/>
                  </a:cubicBezTo>
                  <a:cubicBezTo>
                    <a:pt x="1038666" y="1162769"/>
                    <a:pt x="1308704" y="993866"/>
                    <a:pt x="1453468" y="743612"/>
                  </a:cubicBezTo>
                  <a:cubicBezTo>
                    <a:pt x="1475910" y="704855"/>
                    <a:pt x="1495325" y="664106"/>
                    <a:pt x="1511418" y="621733"/>
                  </a:cubicBezTo>
                  <a:cubicBezTo>
                    <a:pt x="1584575" y="488042"/>
                    <a:pt x="1684602" y="366163"/>
                    <a:pt x="1810689" y="264659"/>
                  </a:cubicBezTo>
                  <a:cubicBezTo>
                    <a:pt x="1844057" y="237788"/>
                    <a:pt x="1878457" y="212984"/>
                    <a:pt x="1913670" y="190247"/>
                  </a:cubicBezTo>
                  <a:cubicBezTo>
                    <a:pt x="2421487" y="-137446"/>
                    <a:pt x="3105146" y="-35203"/>
                    <a:pt x="3492708" y="445964"/>
                  </a:cubicBezTo>
                  <a:cubicBezTo>
                    <a:pt x="3880270" y="927205"/>
                    <a:pt x="3834427" y="1616844"/>
                    <a:pt x="3405968" y="2043162"/>
                  </a:cubicBezTo>
                  <a:close/>
                </a:path>
              </a:pathLst>
            </a:custGeom>
            <a:gradFill>
              <a:gsLst>
                <a:gs pos="23000">
                  <a:schemeClr val="tx1">
                    <a:lumMod val="85000"/>
                    <a:lumOff val="15000"/>
                  </a:schemeClr>
                </a:gs>
                <a:gs pos="60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A4F172C-1BD9-8BEE-64B7-8EC12E7928B8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68470EA-87A6-9370-941A-F27DCB2DDB03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2EE896A-4A96-5B63-AB51-F9CDC477C851}"/>
                </a:ext>
              </a:extLst>
            </p:cNvPr>
            <p:cNvSpPr/>
            <p:nvPr/>
          </p:nvSpPr>
          <p:spPr>
            <a:xfrm>
              <a:off x="6602055" y="2105744"/>
              <a:ext cx="2274889" cy="2777498"/>
            </a:xfrm>
            <a:custGeom>
              <a:avLst/>
              <a:gdLst>
                <a:gd name="connsiteX0" fmla="*/ 2818572 w 2847580"/>
                <a:gd name="connsiteY0" fmla="*/ 2540782 h 3476716"/>
                <a:gd name="connsiteX1" fmla="*/ 1515773 w 2847580"/>
                <a:gd name="connsiteY1" fmla="*/ 3468864 h 3476716"/>
                <a:gd name="connsiteX2" fmla="*/ 1466165 w 2847580"/>
                <a:gd name="connsiteY2" fmla="*/ 3351931 h 3476716"/>
                <a:gd name="connsiteX3" fmla="*/ 1185201 w 2847580"/>
                <a:gd name="connsiteY3" fmla="*/ 2981200 h 3476716"/>
                <a:gd name="connsiteX4" fmla="*/ 1467789 w 2847580"/>
                <a:gd name="connsiteY4" fmla="*/ 3101455 h 3476716"/>
                <a:gd name="connsiteX5" fmla="*/ 2472276 w 2847580"/>
                <a:gd name="connsiteY5" fmla="*/ 2463491 h 3476716"/>
                <a:gd name="connsiteX6" fmla="*/ 1834312 w 2847580"/>
                <a:gd name="connsiteY6" fmla="*/ 1459005 h 3476716"/>
                <a:gd name="connsiteX7" fmla="*/ 1526920 w 2847580"/>
                <a:gd name="connsiteY7" fmla="*/ 1447784 h 3476716"/>
                <a:gd name="connsiteX8" fmla="*/ 1526773 w 2847580"/>
                <a:gd name="connsiteY8" fmla="*/ 1447784 h 3476716"/>
                <a:gd name="connsiteX9" fmla="*/ 1395666 w 2847580"/>
                <a:gd name="connsiteY9" fmla="*/ 1478420 h 3476716"/>
                <a:gd name="connsiteX10" fmla="*/ 1395518 w 2847580"/>
                <a:gd name="connsiteY10" fmla="*/ 1478420 h 3476716"/>
                <a:gd name="connsiteX11" fmla="*/ 805981 w 2847580"/>
                <a:gd name="connsiteY11" fmla="*/ 1433462 h 3476716"/>
                <a:gd name="connsiteX12" fmla="*/ 257341 w 2847580"/>
                <a:gd name="connsiteY12" fmla="*/ 1050330 h 3476716"/>
                <a:gd name="connsiteX13" fmla="*/ 0 w 2847580"/>
                <a:gd name="connsiteY13" fmla="*/ 432741 h 3476716"/>
                <a:gd name="connsiteX14" fmla="*/ 402843 w 2847580"/>
                <a:gd name="connsiteY14" fmla="*/ 0 h 3476716"/>
                <a:gd name="connsiteX15" fmla="*/ 533728 w 2847580"/>
                <a:gd name="connsiteY15" fmla="*/ 827758 h 3476716"/>
                <a:gd name="connsiteX16" fmla="*/ 1314315 w 2847580"/>
                <a:gd name="connsiteY16" fmla="*/ 1132124 h 3476716"/>
                <a:gd name="connsiteX17" fmla="*/ 1446381 w 2847580"/>
                <a:gd name="connsiteY17" fmla="*/ 1101266 h 3476716"/>
                <a:gd name="connsiteX18" fmla="*/ 1911677 w 2847580"/>
                <a:gd name="connsiteY18" fmla="*/ 1112709 h 3476716"/>
                <a:gd name="connsiteX19" fmla="*/ 2033999 w 2847580"/>
                <a:gd name="connsiteY19" fmla="*/ 1146814 h 3476716"/>
                <a:gd name="connsiteX20" fmla="*/ 2818572 w 2847580"/>
                <a:gd name="connsiteY20" fmla="*/ 2540782 h 3476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47580" h="3476716">
                  <a:moveTo>
                    <a:pt x="2818572" y="2540782"/>
                  </a:moveTo>
                  <a:cubicBezTo>
                    <a:pt x="2683996" y="3143828"/>
                    <a:pt x="2116162" y="3538034"/>
                    <a:pt x="1515773" y="3468864"/>
                  </a:cubicBezTo>
                  <a:cubicBezTo>
                    <a:pt x="1501452" y="3429443"/>
                    <a:pt x="1484916" y="3390466"/>
                    <a:pt x="1466165" y="3351931"/>
                  </a:cubicBezTo>
                  <a:cubicBezTo>
                    <a:pt x="1395371" y="3206650"/>
                    <a:pt x="1299107" y="3082188"/>
                    <a:pt x="1185201" y="2981200"/>
                  </a:cubicBezTo>
                  <a:cubicBezTo>
                    <a:pt x="1268841" y="3036787"/>
                    <a:pt x="1363923" y="3078275"/>
                    <a:pt x="1467789" y="3101455"/>
                  </a:cubicBezTo>
                  <a:cubicBezTo>
                    <a:pt x="1921274" y="3202664"/>
                    <a:pt x="2371067" y="2917049"/>
                    <a:pt x="2472276" y="2463491"/>
                  </a:cubicBezTo>
                  <a:cubicBezTo>
                    <a:pt x="2573485" y="2010007"/>
                    <a:pt x="2287870" y="1560287"/>
                    <a:pt x="1834312" y="1459005"/>
                  </a:cubicBezTo>
                  <a:cubicBezTo>
                    <a:pt x="1730298" y="1435751"/>
                    <a:pt x="1626431" y="1432946"/>
                    <a:pt x="1526920" y="1447784"/>
                  </a:cubicBezTo>
                  <a:lnTo>
                    <a:pt x="1526773" y="1447784"/>
                  </a:lnTo>
                  <a:cubicBezTo>
                    <a:pt x="1482111" y="1454501"/>
                    <a:pt x="1438261" y="1464763"/>
                    <a:pt x="1395666" y="1478420"/>
                  </a:cubicBezTo>
                  <a:lnTo>
                    <a:pt x="1395518" y="1478420"/>
                  </a:lnTo>
                  <a:cubicBezTo>
                    <a:pt x="1198268" y="1512894"/>
                    <a:pt x="995111" y="1497170"/>
                    <a:pt x="805981" y="1433462"/>
                  </a:cubicBezTo>
                  <a:cubicBezTo>
                    <a:pt x="597362" y="1363111"/>
                    <a:pt x="405722" y="1234514"/>
                    <a:pt x="257341" y="1050330"/>
                  </a:cubicBezTo>
                  <a:cubicBezTo>
                    <a:pt x="109034" y="866219"/>
                    <a:pt x="24214" y="651473"/>
                    <a:pt x="0" y="432741"/>
                  </a:cubicBezTo>
                  <a:cubicBezTo>
                    <a:pt x="167796" y="324592"/>
                    <a:pt x="306727" y="175621"/>
                    <a:pt x="402843" y="0"/>
                  </a:cubicBezTo>
                  <a:cubicBezTo>
                    <a:pt x="299936" y="270186"/>
                    <a:pt x="339283" y="586363"/>
                    <a:pt x="533728" y="827758"/>
                  </a:cubicBezTo>
                  <a:cubicBezTo>
                    <a:pt x="728100" y="1069080"/>
                    <a:pt x="1028479" y="1174866"/>
                    <a:pt x="1314315" y="1132124"/>
                  </a:cubicBezTo>
                  <a:cubicBezTo>
                    <a:pt x="1358903" y="1125480"/>
                    <a:pt x="1403048" y="1115219"/>
                    <a:pt x="1446381" y="1101266"/>
                  </a:cubicBezTo>
                  <a:cubicBezTo>
                    <a:pt x="1596312" y="1075207"/>
                    <a:pt x="1753847" y="1077496"/>
                    <a:pt x="1911677" y="1112709"/>
                  </a:cubicBezTo>
                  <a:cubicBezTo>
                    <a:pt x="1953460" y="1122010"/>
                    <a:pt x="1994283" y="1133453"/>
                    <a:pt x="2033999" y="1146814"/>
                  </a:cubicBezTo>
                  <a:cubicBezTo>
                    <a:pt x="2606852" y="1339562"/>
                    <a:pt x="2953222" y="1937736"/>
                    <a:pt x="2818572" y="2540782"/>
                  </a:cubicBezTo>
                  <a:close/>
                </a:path>
              </a:pathLst>
            </a:custGeom>
            <a:gradFill>
              <a:gsLst>
                <a:gs pos="23000">
                  <a:schemeClr val="tx1">
                    <a:lumMod val="85000"/>
                    <a:lumOff val="15000"/>
                  </a:schemeClr>
                </a:gs>
                <a:gs pos="60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B0484E1-4468-8B08-796B-58F83F7C32B8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BB80B260-A4E2-E341-6CD8-6F368C19EF58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BBF0341-CF8E-7316-B244-7848CE492ABA}"/>
                </a:ext>
              </a:extLst>
            </p:cNvPr>
            <p:cNvSpPr/>
            <p:nvPr/>
          </p:nvSpPr>
          <p:spPr>
            <a:xfrm>
              <a:off x="6104544" y="3250916"/>
              <a:ext cx="1765711" cy="2907321"/>
            </a:xfrm>
            <a:custGeom>
              <a:avLst/>
              <a:gdLst>
                <a:gd name="connsiteX0" fmla="*/ 1537920 w 2210219"/>
                <a:gd name="connsiteY0" fmla="*/ 3517955 h 3639222"/>
                <a:gd name="connsiteX1" fmla="*/ 0 w 2210219"/>
                <a:gd name="connsiteY1" fmla="*/ 3077980 h 3639222"/>
                <a:gd name="connsiteX2" fmla="*/ 60533 w 2210219"/>
                <a:gd name="connsiteY2" fmla="*/ 2966288 h 3639222"/>
                <a:gd name="connsiteX3" fmla="*/ 175178 w 2210219"/>
                <a:gd name="connsiteY3" fmla="*/ 2515387 h 3639222"/>
                <a:gd name="connsiteX4" fmla="*/ 257341 w 2210219"/>
                <a:gd name="connsiteY4" fmla="*/ 2811411 h 3639222"/>
                <a:gd name="connsiteX5" fmla="*/ 1382378 w 2210219"/>
                <a:gd name="connsiteY5" fmla="*/ 3198973 h 3639222"/>
                <a:gd name="connsiteX6" fmla="*/ 1770014 w 2210219"/>
                <a:gd name="connsiteY6" fmla="*/ 2073936 h 3639222"/>
                <a:gd name="connsiteX7" fmla="*/ 1587158 w 2210219"/>
                <a:gd name="connsiteY7" fmla="*/ 1826635 h 3639222"/>
                <a:gd name="connsiteX8" fmla="*/ 1587084 w 2210219"/>
                <a:gd name="connsiteY8" fmla="*/ 1826635 h 3639222"/>
                <a:gd name="connsiteX9" fmla="*/ 1481446 w 2210219"/>
                <a:gd name="connsiteY9" fmla="*/ 1743143 h 3639222"/>
                <a:gd name="connsiteX10" fmla="*/ 1481298 w 2210219"/>
                <a:gd name="connsiteY10" fmla="*/ 1743069 h 3639222"/>
                <a:gd name="connsiteX11" fmla="*/ 1148881 w 2210219"/>
                <a:gd name="connsiteY11" fmla="*/ 1253929 h 3639222"/>
                <a:gd name="connsiteX12" fmla="*/ 1106286 w 2210219"/>
                <a:gd name="connsiteY12" fmla="*/ 586215 h 3639222"/>
                <a:gd name="connsiteX13" fmla="*/ 1428738 w 2210219"/>
                <a:gd name="connsiteY13" fmla="*/ 0 h 3639222"/>
                <a:gd name="connsiteX14" fmla="*/ 2018275 w 2210219"/>
                <a:gd name="connsiteY14" fmla="*/ 44957 h 3639222"/>
                <a:gd name="connsiteX15" fmla="*/ 1452582 w 2210219"/>
                <a:gd name="connsiteY15" fmla="*/ 663506 h 3639222"/>
                <a:gd name="connsiteX16" fmla="*/ 1701581 w 2210219"/>
                <a:gd name="connsiteY16" fmla="*/ 1463803 h 3639222"/>
                <a:gd name="connsiteX17" fmla="*/ 1701876 w 2210219"/>
                <a:gd name="connsiteY17" fmla="*/ 1464024 h 3639222"/>
                <a:gd name="connsiteX18" fmla="*/ 1807884 w 2210219"/>
                <a:gd name="connsiteY18" fmla="*/ 1547664 h 3639222"/>
                <a:gd name="connsiteX19" fmla="*/ 1807958 w 2210219"/>
                <a:gd name="connsiteY19" fmla="*/ 1547738 h 3639222"/>
                <a:gd name="connsiteX20" fmla="*/ 2088922 w 2210219"/>
                <a:gd name="connsiteY20" fmla="*/ 1918468 h 3639222"/>
                <a:gd name="connsiteX21" fmla="*/ 2138530 w 2210219"/>
                <a:gd name="connsiteY21" fmla="*/ 2035402 h 3639222"/>
                <a:gd name="connsiteX22" fmla="*/ 1537920 w 2210219"/>
                <a:gd name="connsiteY22" fmla="*/ 3517955 h 3639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10219" h="3639222">
                  <a:moveTo>
                    <a:pt x="1537920" y="3517955"/>
                  </a:moveTo>
                  <a:cubicBezTo>
                    <a:pt x="982562" y="3788732"/>
                    <a:pt x="320311" y="3590521"/>
                    <a:pt x="0" y="3077980"/>
                  </a:cubicBezTo>
                  <a:cubicBezTo>
                    <a:pt x="21925" y="3042250"/>
                    <a:pt x="42152" y="3004970"/>
                    <a:pt x="60533" y="2966288"/>
                  </a:cubicBezTo>
                  <a:cubicBezTo>
                    <a:pt x="129999" y="2820343"/>
                    <a:pt x="167279" y="2667312"/>
                    <a:pt x="175178" y="2515387"/>
                  </a:cubicBezTo>
                  <a:cubicBezTo>
                    <a:pt x="183815" y="2615489"/>
                    <a:pt x="210686" y="2715665"/>
                    <a:pt x="257341" y="2811411"/>
                  </a:cubicBezTo>
                  <a:cubicBezTo>
                    <a:pt x="461014" y="3229092"/>
                    <a:pt x="964697" y="3402572"/>
                    <a:pt x="1382378" y="3198973"/>
                  </a:cubicBezTo>
                  <a:cubicBezTo>
                    <a:pt x="1800059" y="2995374"/>
                    <a:pt x="1973613" y="2491617"/>
                    <a:pt x="1770014" y="2073936"/>
                  </a:cubicBezTo>
                  <a:cubicBezTo>
                    <a:pt x="1723285" y="1978116"/>
                    <a:pt x="1660832" y="1895215"/>
                    <a:pt x="1587158" y="1826635"/>
                  </a:cubicBezTo>
                  <a:lnTo>
                    <a:pt x="1587084" y="1826635"/>
                  </a:lnTo>
                  <a:cubicBezTo>
                    <a:pt x="1554013" y="1795851"/>
                    <a:pt x="1518578" y="1767873"/>
                    <a:pt x="1481446" y="1743143"/>
                  </a:cubicBezTo>
                  <a:cubicBezTo>
                    <a:pt x="1481372" y="1743143"/>
                    <a:pt x="1481372" y="1743069"/>
                    <a:pt x="1481298" y="1743069"/>
                  </a:cubicBezTo>
                  <a:cubicBezTo>
                    <a:pt x="1331293" y="1610338"/>
                    <a:pt x="1216944" y="1441657"/>
                    <a:pt x="1148881" y="1253929"/>
                  </a:cubicBezTo>
                  <a:cubicBezTo>
                    <a:pt x="1073731" y="1047008"/>
                    <a:pt x="1054759" y="816980"/>
                    <a:pt x="1106286" y="586215"/>
                  </a:cubicBezTo>
                  <a:cubicBezTo>
                    <a:pt x="1157813" y="355376"/>
                    <a:pt x="1272753" y="155173"/>
                    <a:pt x="1428738" y="0"/>
                  </a:cubicBezTo>
                  <a:cubicBezTo>
                    <a:pt x="1617868" y="63708"/>
                    <a:pt x="1821024" y="79432"/>
                    <a:pt x="2018275" y="44957"/>
                  </a:cubicBezTo>
                  <a:cubicBezTo>
                    <a:pt x="1742774" y="133100"/>
                    <a:pt x="1520128" y="360839"/>
                    <a:pt x="1452582" y="663506"/>
                  </a:cubicBezTo>
                  <a:cubicBezTo>
                    <a:pt x="1385036" y="966026"/>
                    <a:pt x="1489714" y="1266921"/>
                    <a:pt x="1701581" y="1463803"/>
                  </a:cubicBezTo>
                  <a:cubicBezTo>
                    <a:pt x="1701655" y="1463877"/>
                    <a:pt x="1701803" y="1463951"/>
                    <a:pt x="1701876" y="1464024"/>
                  </a:cubicBezTo>
                  <a:cubicBezTo>
                    <a:pt x="1734727" y="1494587"/>
                    <a:pt x="1770161" y="1522565"/>
                    <a:pt x="1807884" y="1547664"/>
                  </a:cubicBezTo>
                  <a:lnTo>
                    <a:pt x="1807958" y="1547738"/>
                  </a:lnTo>
                  <a:cubicBezTo>
                    <a:pt x="1921864" y="1648725"/>
                    <a:pt x="2018127" y="1773188"/>
                    <a:pt x="2088922" y="1918468"/>
                  </a:cubicBezTo>
                  <a:cubicBezTo>
                    <a:pt x="2107673" y="1957003"/>
                    <a:pt x="2124208" y="1995981"/>
                    <a:pt x="2138530" y="2035402"/>
                  </a:cubicBezTo>
                  <a:cubicBezTo>
                    <a:pt x="2345082" y="2603383"/>
                    <a:pt x="2093277" y="3247178"/>
                    <a:pt x="1537920" y="3517955"/>
                  </a:cubicBezTo>
                  <a:close/>
                </a:path>
              </a:pathLst>
            </a:custGeom>
            <a:gradFill>
              <a:gsLst>
                <a:gs pos="23000">
                  <a:schemeClr val="tx1">
                    <a:lumMod val="85000"/>
                    <a:lumOff val="15000"/>
                  </a:schemeClr>
                </a:gs>
                <a:gs pos="60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D1FA668-1DB2-F31A-F353-465268EFC792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1305152E-55DF-1DAC-E7EB-B953A5D1A107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13D4CBD-4674-7C06-D37D-5897F999BA88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4ACEFFD-5A8E-FEEF-2A75-DA2E010BCF7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545E9E66-A6B3-E149-1835-77412B3D4C37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041886F-4CC1-5699-D48F-5C60639915C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4FE8C12-3C9A-4806-7FD3-1DB8162A40C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B699661B-3D41-9F50-A5CF-358050E8F8AF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4589625-15F5-BF3D-E3D3-F94D928C6144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4487099-9588-0BDF-6520-C151319873F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430CAFAC-F2D2-E50F-AB0C-8704772A8B2C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CAAE8D5-FAD8-F821-2C97-59B0ABF43145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307E874-ABBA-FC2B-78D1-040F3B139D1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6408B169-7AB9-6F56-2A63-07132C40EE0D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FF650BD-DD03-DDD9-888A-5A52A7524E83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E3AD3C5-8129-8DD2-4BFA-9BF252682DB8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95F759B5-A022-3613-A712-E8757282CB5F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A30BB33-2E5C-3C79-B73B-750BD830F112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A0D8887-7AF4-263E-40AE-755D4621DD3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4D2350DD-A63D-6F52-0253-406154F369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A74DA5E6-2E7C-E819-BF1A-53CCC4178B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C9E6FA3C-6821-7850-CC17-119C98D650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74DB2998-F6B8-4617-786B-9F112228A02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73A129AB-E573-97F1-6813-91A7460B3D5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64840B37-B925-EE08-B4D9-18FEE45DA80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19C62312-90F1-26D6-028C-2BA465E6558B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9FD795A-A99A-9BBC-7174-63DE8E387268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97BDD20-4B6D-735B-DFE0-2CD62A37F7F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DE93605A-FBD7-04DA-D755-63CA81B61C4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654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61367 0.25648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690" y="1282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8398 -0.6963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06" y="-3481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1003 -1.1321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8" y="-5659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6823 1.04745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11" y="5236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7839 1.00694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19" y="5034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3281 0.26111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41" y="1305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0247 -0.70023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17" y="-35023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4" dur="2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6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8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0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2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4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6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6A155D-D2C1-D971-209E-300B39A14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B04501DC-A799-0B2F-6120-823E8ED0F5BD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7" name="Group 26">
            <a:extLst>
              <a:ext uri="{FF2B5EF4-FFF2-40B4-BE49-F238E27FC236}">
                <a16:creationId xmlns:a16="http://schemas.microsoft.com/office/drawing/2014/main" id="{7042F5EE-122D-3CF1-57F8-11D6D7FFD7D6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99212BF-48E0-99FA-A994-7DA663FC1C81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F71017F-E040-C711-CB03-61E2C37229BE}"/>
                </a:ext>
              </a:extLst>
            </p:cNvPr>
            <p:cNvSpPr/>
            <p:nvPr/>
          </p:nvSpPr>
          <p:spPr>
            <a:xfrm>
              <a:off x="3313607" y="3416590"/>
              <a:ext cx="2774807" cy="1858077"/>
            </a:xfrm>
            <a:custGeom>
              <a:avLst/>
              <a:gdLst>
                <a:gd name="connsiteX0" fmla="*/ 3416333 w 3416332"/>
                <a:gd name="connsiteY0" fmla="*/ 1728520 h 2287657"/>
                <a:gd name="connsiteX1" fmla="*/ 3247404 w 3416332"/>
                <a:gd name="connsiteY1" fmla="*/ 2287658 h 2287657"/>
                <a:gd name="connsiteX2" fmla="*/ 2765272 w 3416332"/>
                <a:gd name="connsiteY2" fmla="*/ 1584799 h 2287657"/>
                <a:gd name="connsiteX3" fmla="*/ 1926358 w 3416332"/>
                <a:gd name="connsiteY3" fmla="*/ 1731904 h 2287657"/>
                <a:gd name="connsiteX4" fmla="*/ 1926220 w 3416332"/>
                <a:gd name="connsiteY4" fmla="*/ 1732042 h 2287657"/>
                <a:gd name="connsiteX5" fmla="*/ 1887337 w 3416332"/>
                <a:gd name="connsiteY5" fmla="*/ 1770511 h 2287657"/>
                <a:gd name="connsiteX6" fmla="*/ 1887199 w 3416332"/>
                <a:gd name="connsiteY6" fmla="*/ 1770648 h 2287657"/>
                <a:gd name="connsiteX7" fmla="*/ 1542503 w 3416332"/>
                <a:gd name="connsiteY7" fmla="*/ 1992066 h 2287657"/>
                <a:gd name="connsiteX8" fmla="*/ 1372676 w 3416332"/>
                <a:gd name="connsiteY8" fmla="*/ 2046281 h 2287657"/>
                <a:gd name="connsiteX9" fmla="*/ 83331 w 3416332"/>
                <a:gd name="connsiteY9" fmla="*/ 1378990 h 2287657"/>
                <a:gd name="connsiteX10" fmla="*/ 537285 w 3416332"/>
                <a:gd name="connsiteY10" fmla="*/ 0 h 2287657"/>
                <a:gd name="connsiteX11" fmla="*/ 695578 w 3416332"/>
                <a:gd name="connsiteY11" fmla="*/ 81771 h 2287657"/>
                <a:gd name="connsiteX12" fmla="*/ 1096906 w 3416332"/>
                <a:gd name="connsiteY12" fmla="*/ 168929 h 2287657"/>
                <a:gd name="connsiteX13" fmla="*/ 821895 w 3416332"/>
                <a:gd name="connsiteY13" fmla="*/ 227219 h 2287657"/>
                <a:gd name="connsiteX14" fmla="*/ 390663 w 3416332"/>
                <a:gd name="connsiteY14" fmla="*/ 1253502 h 2287657"/>
                <a:gd name="connsiteX15" fmla="*/ 1417015 w 3416332"/>
                <a:gd name="connsiteY15" fmla="*/ 1684734 h 2287657"/>
                <a:gd name="connsiteX16" fmla="*/ 1653005 w 3416332"/>
                <a:gd name="connsiteY16" fmla="*/ 1535004 h 2287657"/>
                <a:gd name="connsiteX17" fmla="*/ 1653143 w 3416332"/>
                <a:gd name="connsiteY17" fmla="*/ 1534866 h 2287657"/>
                <a:gd name="connsiteX18" fmla="*/ 1692164 w 3416332"/>
                <a:gd name="connsiteY18" fmla="*/ 1496260 h 2287657"/>
                <a:gd name="connsiteX19" fmla="*/ 1692302 w 3416332"/>
                <a:gd name="connsiteY19" fmla="*/ 1496121 h 2287657"/>
                <a:gd name="connsiteX20" fmla="*/ 2207032 w 3416332"/>
                <a:gd name="connsiteY20" fmla="*/ 1220282 h 2287657"/>
                <a:gd name="connsiteX21" fmla="*/ 2893868 w 3416332"/>
                <a:gd name="connsiteY21" fmla="*/ 1278710 h 2287657"/>
                <a:gd name="connsiteX22" fmla="*/ 3416333 w 3416332"/>
                <a:gd name="connsiteY22" fmla="*/ 1728520 h 228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416332" h="2287657">
                  <a:moveTo>
                    <a:pt x="3416333" y="1728520"/>
                  </a:moveTo>
                  <a:cubicBezTo>
                    <a:pt x="3312323" y="1895654"/>
                    <a:pt x="3253205" y="2088755"/>
                    <a:pt x="3247404" y="2287658"/>
                  </a:cubicBezTo>
                  <a:cubicBezTo>
                    <a:pt x="3238494" y="1988889"/>
                    <a:pt x="3058860" y="1708146"/>
                    <a:pt x="2765272" y="1584799"/>
                  </a:cubicBezTo>
                  <a:cubicBezTo>
                    <a:pt x="2471890" y="1461521"/>
                    <a:pt x="2145980" y="1529479"/>
                    <a:pt x="1926358" y="1731904"/>
                  </a:cubicBezTo>
                  <a:cubicBezTo>
                    <a:pt x="1926312" y="1731950"/>
                    <a:pt x="1926266" y="1731996"/>
                    <a:pt x="1926220" y="1732042"/>
                  </a:cubicBezTo>
                  <a:cubicBezTo>
                    <a:pt x="1912822" y="1744404"/>
                    <a:pt x="1899838" y="1757181"/>
                    <a:pt x="1887337" y="1770511"/>
                  </a:cubicBezTo>
                  <a:cubicBezTo>
                    <a:pt x="1887337" y="1770580"/>
                    <a:pt x="1887268" y="1770648"/>
                    <a:pt x="1887199" y="1770648"/>
                  </a:cubicBezTo>
                  <a:cubicBezTo>
                    <a:pt x="1789750" y="1862572"/>
                    <a:pt x="1674000" y="1938404"/>
                    <a:pt x="1542503" y="1992066"/>
                  </a:cubicBezTo>
                  <a:cubicBezTo>
                    <a:pt x="1486493" y="2014926"/>
                    <a:pt x="1429792" y="2032952"/>
                    <a:pt x="1372676" y="2046281"/>
                  </a:cubicBezTo>
                  <a:cubicBezTo>
                    <a:pt x="846482" y="2169145"/>
                    <a:pt x="294112" y="1895239"/>
                    <a:pt x="83331" y="1378990"/>
                  </a:cubicBezTo>
                  <a:cubicBezTo>
                    <a:pt x="-127451" y="862672"/>
                    <a:pt x="75319" y="280467"/>
                    <a:pt x="537285" y="0"/>
                  </a:cubicBezTo>
                  <a:cubicBezTo>
                    <a:pt x="587011" y="31009"/>
                    <a:pt x="639844" y="58359"/>
                    <a:pt x="695578" y="81771"/>
                  </a:cubicBezTo>
                  <a:cubicBezTo>
                    <a:pt x="826799" y="136884"/>
                    <a:pt x="962647" y="165131"/>
                    <a:pt x="1096906" y="168929"/>
                  </a:cubicBezTo>
                  <a:cubicBezTo>
                    <a:pt x="1004983" y="171554"/>
                    <a:pt x="912023" y="190408"/>
                    <a:pt x="821895" y="227219"/>
                  </a:cubicBezTo>
                  <a:cubicBezTo>
                    <a:pt x="419394" y="391520"/>
                    <a:pt x="226361" y="851069"/>
                    <a:pt x="390663" y="1253502"/>
                  </a:cubicBezTo>
                  <a:cubicBezTo>
                    <a:pt x="554965" y="1655934"/>
                    <a:pt x="1014513" y="1849036"/>
                    <a:pt x="1417015" y="1684734"/>
                  </a:cubicBezTo>
                  <a:cubicBezTo>
                    <a:pt x="1506590" y="1648199"/>
                    <a:pt x="1585806" y="1596954"/>
                    <a:pt x="1653005" y="1535004"/>
                  </a:cubicBezTo>
                  <a:lnTo>
                    <a:pt x="1653143" y="1534866"/>
                  </a:lnTo>
                  <a:cubicBezTo>
                    <a:pt x="1666679" y="1522434"/>
                    <a:pt x="1679663" y="1509589"/>
                    <a:pt x="1692164" y="1496260"/>
                  </a:cubicBezTo>
                  <a:cubicBezTo>
                    <a:pt x="1692210" y="1496214"/>
                    <a:pt x="1692256" y="1496168"/>
                    <a:pt x="1692302" y="1496121"/>
                  </a:cubicBezTo>
                  <a:cubicBezTo>
                    <a:pt x="1837128" y="1359652"/>
                    <a:pt x="2015450" y="1264897"/>
                    <a:pt x="2207032" y="1220282"/>
                  </a:cubicBezTo>
                  <a:cubicBezTo>
                    <a:pt x="2428657" y="1168623"/>
                    <a:pt x="2668030" y="1183817"/>
                    <a:pt x="2893868" y="1278710"/>
                  </a:cubicBezTo>
                  <a:cubicBezTo>
                    <a:pt x="3119774" y="1373672"/>
                    <a:pt x="3298234" y="1534037"/>
                    <a:pt x="3416333" y="1728520"/>
                  </a:cubicBezTo>
                  <a:close/>
                </a:path>
              </a:pathLst>
            </a:custGeom>
            <a:gradFill>
              <a:gsLst>
                <a:gs pos="5000">
                  <a:schemeClr val="tx1">
                    <a:lumMod val="85000"/>
                    <a:lumOff val="15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8601583-395B-DB5E-5A02-1F0527DEA4C3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D4F7B31-C93F-CB90-BB61-30840AB34C8E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B3D835C-AC3F-F288-E9A3-BBAE550474D8}"/>
                </a:ext>
              </a:extLst>
            </p:cNvPr>
            <p:cNvSpPr/>
            <p:nvPr/>
          </p:nvSpPr>
          <p:spPr>
            <a:xfrm>
              <a:off x="4248849" y="646607"/>
              <a:ext cx="1858470" cy="2774807"/>
            </a:xfrm>
            <a:custGeom>
              <a:avLst/>
              <a:gdLst>
                <a:gd name="connsiteX0" fmla="*/ 2288141 w 2288141"/>
                <a:gd name="connsiteY0" fmla="*/ 537285 h 3416332"/>
                <a:gd name="connsiteX1" fmla="*/ 2206370 w 2288141"/>
                <a:gd name="connsiteY1" fmla="*/ 695578 h 3416332"/>
                <a:gd name="connsiteX2" fmla="*/ 2119143 w 2288141"/>
                <a:gd name="connsiteY2" fmla="*/ 1096906 h 3416332"/>
                <a:gd name="connsiteX3" fmla="*/ 2060922 w 2288141"/>
                <a:gd name="connsiteY3" fmla="*/ 821895 h 3416332"/>
                <a:gd name="connsiteX4" fmla="*/ 1034640 w 2288141"/>
                <a:gd name="connsiteY4" fmla="*/ 390663 h 3416332"/>
                <a:gd name="connsiteX5" fmla="*/ 603407 w 2288141"/>
                <a:gd name="connsiteY5" fmla="*/ 1417015 h 3416332"/>
                <a:gd name="connsiteX6" fmla="*/ 753897 w 2288141"/>
                <a:gd name="connsiteY6" fmla="*/ 1653903 h 3416332"/>
                <a:gd name="connsiteX7" fmla="*/ 791881 w 2288141"/>
                <a:gd name="connsiteY7" fmla="*/ 1692164 h 3416332"/>
                <a:gd name="connsiteX8" fmla="*/ 1067790 w 2288141"/>
                <a:gd name="connsiteY8" fmla="*/ 2207032 h 3416332"/>
                <a:gd name="connsiteX9" fmla="*/ 1009431 w 2288141"/>
                <a:gd name="connsiteY9" fmla="*/ 2893868 h 3416332"/>
                <a:gd name="connsiteX10" fmla="*/ 559621 w 2288141"/>
                <a:gd name="connsiteY10" fmla="*/ 3416333 h 3416332"/>
                <a:gd name="connsiteX11" fmla="*/ 0 w 2288141"/>
                <a:gd name="connsiteY11" fmla="*/ 3247404 h 3416332"/>
                <a:gd name="connsiteX12" fmla="*/ 703342 w 2288141"/>
                <a:gd name="connsiteY12" fmla="*/ 2765272 h 3416332"/>
                <a:gd name="connsiteX13" fmla="*/ 556237 w 2288141"/>
                <a:gd name="connsiteY13" fmla="*/ 1926358 h 3416332"/>
                <a:gd name="connsiteX14" fmla="*/ 517631 w 2288141"/>
                <a:gd name="connsiteY14" fmla="*/ 1887337 h 3416332"/>
                <a:gd name="connsiteX15" fmla="*/ 517492 w 2288141"/>
                <a:gd name="connsiteY15" fmla="*/ 1887199 h 3416332"/>
                <a:gd name="connsiteX16" fmla="*/ 296075 w 2288141"/>
                <a:gd name="connsiteY16" fmla="*/ 1542503 h 3416332"/>
                <a:gd name="connsiteX17" fmla="*/ 241860 w 2288141"/>
                <a:gd name="connsiteY17" fmla="*/ 1372676 h 3416332"/>
                <a:gd name="connsiteX18" fmla="*/ 909151 w 2288141"/>
                <a:gd name="connsiteY18" fmla="*/ 83331 h 3416332"/>
                <a:gd name="connsiteX19" fmla="*/ 2288141 w 2288141"/>
                <a:gd name="connsiteY19" fmla="*/ 537285 h 341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88141" h="3416332">
                  <a:moveTo>
                    <a:pt x="2288141" y="537285"/>
                  </a:moveTo>
                  <a:cubicBezTo>
                    <a:pt x="2257132" y="587011"/>
                    <a:pt x="2229782" y="639844"/>
                    <a:pt x="2206370" y="695578"/>
                  </a:cubicBezTo>
                  <a:cubicBezTo>
                    <a:pt x="2151188" y="826799"/>
                    <a:pt x="2122941" y="962647"/>
                    <a:pt x="2119143" y="1096906"/>
                  </a:cubicBezTo>
                  <a:cubicBezTo>
                    <a:pt x="2116588" y="1004983"/>
                    <a:pt x="2097733" y="912023"/>
                    <a:pt x="2060922" y="821895"/>
                  </a:cubicBezTo>
                  <a:cubicBezTo>
                    <a:pt x="1896620" y="419394"/>
                    <a:pt x="1437072" y="226361"/>
                    <a:pt x="1034640" y="390663"/>
                  </a:cubicBezTo>
                  <a:cubicBezTo>
                    <a:pt x="632138" y="554965"/>
                    <a:pt x="439105" y="1014513"/>
                    <a:pt x="603407" y="1417015"/>
                  </a:cubicBezTo>
                  <a:cubicBezTo>
                    <a:pt x="640149" y="1507005"/>
                    <a:pt x="691601" y="1586497"/>
                    <a:pt x="753897" y="1653903"/>
                  </a:cubicBezTo>
                  <a:cubicBezTo>
                    <a:pt x="766190" y="1667163"/>
                    <a:pt x="778829" y="1679940"/>
                    <a:pt x="791881" y="1692164"/>
                  </a:cubicBezTo>
                  <a:cubicBezTo>
                    <a:pt x="928351" y="1836990"/>
                    <a:pt x="1023106" y="2015381"/>
                    <a:pt x="1067790" y="2207032"/>
                  </a:cubicBezTo>
                  <a:cubicBezTo>
                    <a:pt x="1119518" y="2428657"/>
                    <a:pt x="1104325" y="2668030"/>
                    <a:pt x="1009431" y="2893868"/>
                  </a:cubicBezTo>
                  <a:cubicBezTo>
                    <a:pt x="914469" y="3119774"/>
                    <a:pt x="754104" y="3298165"/>
                    <a:pt x="559621" y="3416333"/>
                  </a:cubicBezTo>
                  <a:cubicBezTo>
                    <a:pt x="392349" y="3312254"/>
                    <a:pt x="199110" y="3253136"/>
                    <a:pt x="0" y="3247404"/>
                  </a:cubicBezTo>
                  <a:cubicBezTo>
                    <a:pt x="298976" y="3238702"/>
                    <a:pt x="579926" y="3058998"/>
                    <a:pt x="703342" y="2765272"/>
                  </a:cubicBezTo>
                  <a:cubicBezTo>
                    <a:pt x="826620" y="2471890"/>
                    <a:pt x="758662" y="2145980"/>
                    <a:pt x="556237" y="1926358"/>
                  </a:cubicBezTo>
                  <a:cubicBezTo>
                    <a:pt x="543875" y="1912960"/>
                    <a:pt x="530960" y="1899907"/>
                    <a:pt x="517631" y="1887337"/>
                  </a:cubicBezTo>
                  <a:cubicBezTo>
                    <a:pt x="517561" y="1887337"/>
                    <a:pt x="517492" y="1887268"/>
                    <a:pt x="517492" y="1887199"/>
                  </a:cubicBezTo>
                  <a:cubicBezTo>
                    <a:pt x="425569" y="1789750"/>
                    <a:pt x="349737" y="1674000"/>
                    <a:pt x="296075" y="1542503"/>
                  </a:cubicBezTo>
                  <a:cubicBezTo>
                    <a:pt x="273215" y="1486493"/>
                    <a:pt x="255189" y="1429792"/>
                    <a:pt x="241860" y="1372676"/>
                  </a:cubicBezTo>
                  <a:cubicBezTo>
                    <a:pt x="118927" y="846482"/>
                    <a:pt x="392902" y="294112"/>
                    <a:pt x="909151" y="83331"/>
                  </a:cubicBezTo>
                  <a:cubicBezTo>
                    <a:pt x="1425470" y="-127451"/>
                    <a:pt x="2007674" y="75319"/>
                    <a:pt x="2288141" y="537285"/>
                  </a:cubicBezTo>
                  <a:close/>
                </a:path>
              </a:pathLst>
            </a:custGeom>
            <a:gradFill>
              <a:gsLst>
                <a:gs pos="5000">
                  <a:schemeClr val="tx1">
                    <a:lumMod val="85000"/>
                    <a:lumOff val="15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1FA385-F3CD-A675-782E-C62EA752537F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CA91627-BC78-78B2-0E60-9DE397C726D7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876B4E7-ADA1-F0BF-FE6E-A84F0E365DB5}"/>
                </a:ext>
              </a:extLst>
            </p:cNvPr>
            <p:cNvSpPr/>
            <p:nvPr/>
          </p:nvSpPr>
          <p:spPr>
            <a:xfrm>
              <a:off x="6102494" y="1581849"/>
              <a:ext cx="2774807" cy="1858470"/>
            </a:xfrm>
            <a:custGeom>
              <a:avLst/>
              <a:gdLst>
                <a:gd name="connsiteX0" fmla="*/ 2879048 w 3416332"/>
                <a:gd name="connsiteY0" fmla="*/ 2288141 h 2288141"/>
                <a:gd name="connsiteX1" fmla="*/ 2720754 w 3416332"/>
                <a:gd name="connsiteY1" fmla="*/ 2206370 h 2288141"/>
                <a:gd name="connsiteX2" fmla="*/ 2319496 w 3416332"/>
                <a:gd name="connsiteY2" fmla="*/ 2119143 h 2288141"/>
                <a:gd name="connsiteX3" fmla="*/ 2594437 w 3416332"/>
                <a:gd name="connsiteY3" fmla="*/ 2060922 h 2288141"/>
                <a:gd name="connsiteX4" fmla="*/ 3025670 w 3416332"/>
                <a:gd name="connsiteY4" fmla="*/ 1034640 h 2288141"/>
                <a:gd name="connsiteX5" fmla="*/ 1999318 w 3416332"/>
                <a:gd name="connsiteY5" fmla="*/ 603407 h 2288141"/>
                <a:gd name="connsiteX6" fmla="*/ 1762430 w 3416332"/>
                <a:gd name="connsiteY6" fmla="*/ 753897 h 2288141"/>
                <a:gd name="connsiteX7" fmla="*/ 1762016 w 3416332"/>
                <a:gd name="connsiteY7" fmla="*/ 754311 h 2288141"/>
                <a:gd name="connsiteX8" fmla="*/ 1725758 w 3416332"/>
                <a:gd name="connsiteY8" fmla="*/ 790224 h 2288141"/>
                <a:gd name="connsiteX9" fmla="*/ 1725274 w 3416332"/>
                <a:gd name="connsiteY9" fmla="*/ 790777 h 2288141"/>
                <a:gd name="connsiteX10" fmla="*/ 1724860 w 3416332"/>
                <a:gd name="connsiteY10" fmla="*/ 791122 h 2288141"/>
                <a:gd name="connsiteX11" fmla="*/ 1209301 w 3416332"/>
                <a:gd name="connsiteY11" fmla="*/ 1067790 h 2288141"/>
                <a:gd name="connsiteX12" fmla="*/ 522465 w 3416332"/>
                <a:gd name="connsiteY12" fmla="*/ 1009431 h 2288141"/>
                <a:gd name="connsiteX13" fmla="*/ 0 w 3416332"/>
                <a:gd name="connsiteY13" fmla="*/ 559690 h 2288141"/>
                <a:gd name="connsiteX14" fmla="*/ 168929 w 3416332"/>
                <a:gd name="connsiteY14" fmla="*/ 0 h 2288141"/>
                <a:gd name="connsiteX15" fmla="*/ 651061 w 3416332"/>
                <a:gd name="connsiteY15" fmla="*/ 703342 h 2288141"/>
                <a:gd name="connsiteX16" fmla="*/ 1489491 w 3416332"/>
                <a:gd name="connsiteY16" fmla="*/ 556651 h 2288141"/>
                <a:gd name="connsiteX17" fmla="*/ 1489837 w 3416332"/>
                <a:gd name="connsiteY17" fmla="*/ 556306 h 2288141"/>
                <a:gd name="connsiteX18" fmla="*/ 1489975 w 3416332"/>
                <a:gd name="connsiteY18" fmla="*/ 556237 h 2288141"/>
                <a:gd name="connsiteX19" fmla="*/ 1528927 w 3416332"/>
                <a:gd name="connsiteY19" fmla="*/ 517700 h 2288141"/>
                <a:gd name="connsiteX20" fmla="*/ 1529134 w 3416332"/>
                <a:gd name="connsiteY20" fmla="*/ 517492 h 2288141"/>
                <a:gd name="connsiteX21" fmla="*/ 1873829 w 3416332"/>
                <a:gd name="connsiteY21" fmla="*/ 296075 h 2288141"/>
                <a:gd name="connsiteX22" fmla="*/ 2043656 w 3416332"/>
                <a:gd name="connsiteY22" fmla="*/ 241860 h 2288141"/>
                <a:gd name="connsiteX23" fmla="*/ 3333002 w 3416332"/>
                <a:gd name="connsiteY23" fmla="*/ 909151 h 2288141"/>
                <a:gd name="connsiteX24" fmla="*/ 2879048 w 3416332"/>
                <a:gd name="connsiteY24" fmla="*/ 2288141 h 2288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416332" h="2288141">
                  <a:moveTo>
                    <a:pt x="2879048" y="2288141"/>
                  </a:moveTo>
                  <a:cubicBezTo>
                    <a:pt x="2829322" y="2257201"/>
                    <a:pt x="2776489" y="2229782"/>
                    <a:pt x="2720754" y="2206370"/>
                  </a:cubicBezTo>
                  <a:cubicBezTo>
                    <a:pt x="2589465" y="2151188"/>
                    <a:pt x="2453755" y="2122941"/>
                    <a:pt x="2319496" y="2119143"/>
                  </a:cubicBezTo>
                  <a:cubicBezTo>
                    <a:pt x="2411419" y="2116518"/>
                    <a:pt x="2504379" y="2097733"/>
                    <a:pt x="2594437" y="2060922"/>
                  </a:cubicBezTo>
                  <a:cubicBezTo>
                    <a:pt x="2996870" y="1896620"/>
                    <a:pt x="3189971" y="1437072"/>
                    <a:pt x="3025670" y="1034640"/>
                  </a:cubicBezTo>
                  <a:cubicBezTo>
                    <a:pt x="2861299" y="632138"/>
                    <a:pt x="2401819" y="439105"/>
                    <a:pt x="1999318" y="603407"/>
                  </a:cubicBezTo>
                  <a:cubicBezTo>
                    <a:pt x="1909328" y="640149"/>
                    <a:pt x="1829836" y="691601"/>
                    <a:pt x="1762430" y="753897"/>
                  </a:cubicBezTo>
                  <a:cubicBezTo>
                    <a:pt x="1762292" y="754104"/>
                    <a:pt x="1762154" y="754173"/>
                    <a:pt x="1762016" y="754311"/>
                  </a:cubicBezTo>
                  <a:cubicBezTo>
                    <a:pt x="1749515" y="765914"/>
                    <a:pt x="1737360" y="777862"/>
                    <a:pt x="1725758" y="790224"/>
                  </a:cubicBezTo>
                  <a:cubicBezTo>
                    <a:pt x="1725619" y="790431"/>
                    <a:pt x="1725481" y="790569"/>
                    <a:pt x="1725274" y="790777"/>
                  </a:cubicBezTo>
                  <a:cubicBezTo>
                    <a:pt x="1725136" y="790845"/>
                    <a:pt x="1724998" y="790984"/>
                    <a:pt x="1724860" y="791122"/>
                  </a:cubicBezTo>
                  <a:cubicBezTo>
                    <a:pt x="1579895" y="928075"/>
                    <a:pt x="1401297" y="1023037"/>
                    <a:pt x="1209301" y="1067790"/>
                  </a:cubicBezTo>
                  <a:cubicBezTo>
                    <a:pt x="987676" y="1119518"/>
                    <a:pt x="748302" y="1104325"/>
                    <a:pt x="522465" y="1009431"/>
                  </a:cubicBezTo>
                  <a:cubicBezTo>
                    <a:pt x="296559" y="914538"/>
                    <a:pt x="118168" y="754173"/>
                    <a:pt x="0" y="559690"/>
                  </a:cubicBezTo>
                  <a:cubicBezTo>
                    <a:pt x="104078" y="392419"/>
                    <a:pt x="163197" y="199110"/>
                    <a:pt x="168929" y="0"/>
                  </a:cubicBezTo>
                  <a:cubicBezTo>
                    <a:pt x="177631" y="298976"/>
                    <a:pt x="357334" y="579926"/>
                    <a:pt x="651061" y="703342"/>
                  </a:cubicBezTo>
                  <a:cubicBezTo>
                    <a:pt x="944235" y="826551"/>
                    <a:pt x="1269870" y="758731"/>
                    <a:pt x="1489491" y="556651"/>
                  </a:cubicBezTo>
                  <a:cubicBezTo>
                    <a:pt x="1489630" y="556513"/>
                    <a:pt x="1489698" y="556444"/>
                    <a:pt x="1489837" y="556306"/>
                  </a:cubicBezTo>
                  <a:cubicBezTo>
                    <a:pt x="1489837" y="556306"/>
                    <a:pt x="1489975" y="556306"/>
                    <a:pt x="1489975" y="556237"/>
                  </a:cubicBezTo>
                  <a:cubicBezTo>
                    <a:pt x="1503373" y="543875"/>
                    <a:pt x="1516357" y="531029"/>
                    <a:pt x="1528927" y="517700"/>
                  </a:cubicBezTo>
                  <a:lnTo>
                    <a:pt x="1529134" y="517492"/>
                  </a:lnTo>
                  <a:cubicBezTo>
                    <a:pt x="1626582" y="425569"/>
                    <a:pt x="1742333" y="349737"/>
                    <a:pt x="1873829" y="296075"/>
                  </a:cubicBezTo>
                  <a:cubicBezTo>
                    <a:pt x="1929840" y="273215"/>
                    <a:pt x="1986541" y="255189"/>
                    <a:pt x="2043656" y="241860"/>
                  </a:cubicBezTo>
                  <a:cubicBezTo>
                    <a:pt x="2569851" y="118927"/>
                    <a:pt x="3122220" y="392902"/>
                    <a:pt x="3333002" y="909151"/>
                  </a:cubicBezTo>
                  <a:cubicBezTo>
                    <a:pt x="3543784" y="1425470"/>
                    <a:pt x="3341013" y="2007674"/>
                    <a:pt x="2879048" y="2288141"/>
                  </a:cubicBezTo>
                  <a:close/>
                </a:path>
              </a:pathLst>
            </a:custGeom>
            <a:gradFill>
              <a:gsLst>
                <a:gs pos="5000">
                  <a:schemeClr val="tx1">
                    <a:lumMod val="85000"/>
                    <a:lumOff val="15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197D2B-3EB8-60B3-8A26-3B3E30DE112D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DEE51AB-C908-1C8B-8F04-6CDB557AB8F6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D47ACA1-22A3-00B0-DD91-8AC571EA3B82}"/>
                </a:ext>
              </a:extLst>
            </p:cNvPr>
            <p:cNvSpPr/>
            <p:nvPr/>
          </p:nvSpPr>
          <p:spPr>
            <a:xfrm>
              <a:off x="6083590" y="3435494"/>
              <a:ext cx="1858077" cy="2774807"/>
            </a:xfrm>
            <a:custGeom>
              <a:avLst/>
              <a:gdLst>
                <a:gd name="connsiteX0" fmla="*/ 2046281 w 2287657"/>
                <a:gd name="connsiteY0" fmla="*/ 2043656 h 3416332"/>
                <a:gd name="connsiteX1" fmla="*/ 1378990 w 2287657"/>
                <a:gd name="connsiteY1" fmla="*/ 3333002 h 3416332"/>
                <a:gd name="connsiteX2" fmla="*/ 0 w 2287657"/>
                <a:gd name="connsiteY2" fmla="*/ 2879048 h 3416332"/>
                <a:gd name="connsiteX3" fmla="*/ 81771 w 2287657"/>
                <a:gd name="connsiteY3" fmla="*/ 2720754 h 3416332"/>
                <a:gd name="connsiteX4" fmla="*/ 168929 w 2287657"/>
                <a:gd name="connsiteY4" fmla="*/ 2319427 h 3416332"/>
                <a:gd name="connsiteX5" fmla="*/ 227219 w 2287657"/>
                <a:gd name="connsiteY5" fmla="*/ 2594437 h 3416332"/>
                <a:gd name="connsiteX6" fmla="*/ 1253502 w 2287657"/>
                <a:gd name="connsiteY6" fmla="*/ 3025670 h 3416332"/>
                <a:gd name="connsiteX7" fmla="*/ 1684734 w 2287657"/>
                <a:gd name="connsiteY7" fmla="*/ 1999318 h 3416332"/>
                <a:gd name="connsiteX8" fmla="*/ 1534590 w 2287657"/>
                <a:gd name="connsiteY8" fmla="*/ 1762845 h 3416332"/>
                <a:gd name="connsiteX9" fmla="*/ 1534521 w 2287657"/>
                <a:gd name="connsiteY9" fmla="*/ 1762776 h 3416332"/>
                <a:gd name="connsiteX10" fmla="*/ 1497019 w 2287657"/>
                <a:gd name="connsiteY10" fmla="*/ 1724860 h 3416332"/>
                <a:gd name="connsiteX11" fmla="*/ 1496743 w 2287657"/>
                <a:gd name="connsiteY11" fmla="*/ 1724583 h 3416332"/>
                <a:gd name="connsiteX12" fmla="*/ 1220282 w 2287657"/>
                <a:gd name="connsiteY12" fmla="*/ 1209301 h 3416332"/>
                <a:gd name="connsiteX13" fmla="*/ 1278710 w 2287657"/>
                <a:gd name="connsiteY13" fmla="*/ 522465 h 3416332"/>
                <a:gd name="connsiteX14" fmla="*/ 1728451 w 2287657"/>
                <a:gd name="connsiteY14" fmla="*/ 0 h 3416332"/>
                <a:gd name="connsiteX15" fmla="*/ 2287658 w 2287657"/>
                <a:gd name="connsiteY15" fmla="*/ 168929 h 3416332"/>
                <a:gd name="connsiteX16" fmla="*/ 1584799 w 2287657"/>
                <a:gd name="connsiteY16" fmla="*/ 651061 h 3416332"/>
                <a:gd name="connsiteX17" fmla="*/ 1731904 w 2287657"/>
                <a:gd name="connsiteY17" fmla="*/ 1489975 h 3416332"/>
                <a:gd name="connsiteX18" fmla="*/ 1732042 w 2287657"/>
                <a:gd name="connsiteY18" fmla="*/ 1490113 h 3416332"/>
                <a:gd name="connsiteX19" fmla="*/ 1770511 w 2287657"/>
                <a:gd name="connsiteY19" fmla="*/ 1528996 h 3416332"/>
                <a:gd name="connsiteX20" fmla="*/ 1770648 w 2287657"/>
                <a:gd name="connsiteY20" fmla="*/ 1529134 h 3416332"/>
                <a:gd name="connsiteX21" fmla="*/ 1992066 w 2287657"/>
                <a:gd name="connsiteY21" fmla="*/ 1873829 h 3416332"/>
                <a:gd name="connsiteX22" fmla="*/ 2046281 w 2287657"/>
                <a:gd name="connsiteY22" fmla="*/ 2043656 h 341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87657" h="3416332">
                  <a:moveTo>
                    <a:pt x="2046281" y="2043656"/>
                  </a:moveTo>
                  <a:cubicBezTo>
                    <a:pt x="2169145" y="2569851"/>
                    <a:pt x="1895239" y="3122220"/>
                    <a:pt x="1378990" y="3333002"/>
                  </a:cubicBezTo>
                  <a:cubicBezTo>
                    <a:pt x="862672" y="3543784"/>
                    <a:pt x="280467" y="3341013"/>
                    <a:pt x="0" y="2879048"/>
                  </a:cubicBezTo>
                  <a:cubicBezTo>
                    <a:pt x="30940" y="2829322"/>
                    <a:pt x="58359" y="2776489"/>
                    <a:pt x="81771" y="2720754"/>
                  </a:cubicBezTo>
                  <a:cubicBezTo>
                    <a:pt x="136884" y="2589534"/>
                    <a:pt x="165131" y="2453617"/>
                    <a:pt x="168929" y="2319427"/>
                  </a:cubicBezTo>
                  <a:cubicBezTo>
                    <a:pt x="171554" y="2411350"/>
                    <a:pt x="190408" y="2504310"/>
                    <a:pt x="227219" y="2594437"/>
                  </a:cubicBezTo>
                  <a:cubicBezTo>
                    <a:pt x="391520" y="2996870"/>
                    <a:pt x="851069" y="3189971"/>
                    <a:pt x="1253502" y="3025670"/>
                  </a:cubicBezTo>
                  <a:cubicBezTo>
                    <a:pt x="1655934" y="2861299"/>
                    <a:pt x="1849036" y="2401819"/>
                    <a:pt x="1684734" y="1999318"/>
                  </a:cubicBezTo>
                  <a:cubicBezTo>
                    <a:pt x="1648061" y="1909466"/>
                    <a:pt x="1596747" y="1830182"/>
                    <a:pt x="1534590" y="1762845"/>
                  </a:cubicBezTo>
                  <a:lnTo>
                    <a:pt x="1534521" y="1762776"/>
                  </a:lnTo>
                  <a:cubicBezTo>
                    <a:pt x="1522434" y="1749653"/>
                    <a:pt x="1509934" y="1737084"/>
                    <a:pt x="1497019" y="1724860"/>
                  </a:cubicBezTo>
                  <a:cubicBezTo>
                    <a:pt x="1496950" y="1724791"/>
                    <a:pt x="1496812" y="1724722"/>
                    <a:pt x="1496743" y="1724583"/>
                  </a:cubicBezTo>
                  <a:cubicBezTo>
                    <a:pt x="1359928" y="1579688"/>
                    <a:pt x="1265035" y="1401159"/>
                    <a:pt x="1220282" y="1209301"/>
                  </a:cubicBezTo>
                  <a:cubicBezTo>
                    <a:pt x="1168623" y="987676"/>
                    <a:pt x="1183817" y="748302"/>
                    <a:pt x="1278710" y="522465"/>
                  </a:cubicBezTo>
                  <a:cubicBezTo>
                    <a:pt x="1373603" y="296559"/>
                    <a:pt x="1533968" y="118168"/>
                    <a:pt x="1728451" y="0"/>
                  </a:cubicBezTo>
                  <a:cubicBezTo>
                    <a:pt x="1895584" y="103941"/>
                    <a:pt x="2088686" y="163128"/>
                    <a:pt x="2287658" y="168929"/>
                  </a:cubicBezTo>
                  <a:cubicBezTo>
                    <a:pt x="1988889" y="177839"/>
                    <a:pt x="1708146" y="357472"/>
                    <a:pt x="1584799" y="651061"/>
                  </a:cubicBezTo>
                  <a:cubicBezTo>
                    <a:pt x="1461521" y="944443"/>
                    <a:pt x="1529479" y="1270353"/>
                    <a:pt x="1731904" y="1489975"/>
                  </a:cubicBezTo>
                  <a:cubicBezTo>
                    <a:pt x="1731950" y="1490021"/>
                    <a:pt x="1731996" y="1490067"/>
                    <a:pt x="1732042" y="1490113"/>
                  </a:cubicBezTo>
                  <a:cubicBezTo>
                    <a:pt x="1744404" y="1503511"/>
                    <a:pt x="1757181" y="1516495"/>
                    <a:pt x="1770511" y="1528996"/>
                  </a:cubicBezTo>
                  <a:cubicBezTo>
                    <a:pt x="1770580" y="1528996"/>
                    <a:pt x="1770648" y="1529065"/>
                    <a:pt x="1770648" y="1529134"/>
                  </a:cubicBezTo>
                  <a:cubicBezTo>
                    <a:pt x="1862572" y="1626582"/>
                    <a:pt x="1938404" y="1742333"/>
                    <a:pt x="1992066" y="1873829"/>
                  </a:cubicBezTo>
                  <a:cubicBezTo>
                    <a:pt x="2014926" y="1929840"/>
                    <a:pt x="2032952" y="1986541"/>
                    <a:pt x="2046281" y="2043656"/>
                  </a:cubicBezTo>
                  <a:close/>
                </a:path>
              </a:pathLst>
            </a:custGeom>
            <a:gradFill>
              <a:gsLst>
                <a:gs pos="5000">
                  <a:schemeClr val="tx1">
                    <a:lumMod val="85000"/>
                    <a:lumOff val="15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2254C481-E9B7-6DE4-5B96-383FC168F6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35BEF8BA-67B0-0817-248E-0C77581FF4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49EAF9B8-5EEC-C4BC-07E0-62AFE796F1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C9FC63CC-4049-D774-DE95-78745A793D6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FC5059FF-799D-0204-AF69-BEB6DB8D7B3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0D94B13A-92EF-667D-E892-DBF6FAF60A9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23455C5F-FD85-341E-9043-C992CED8121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384EDC50-3E66-6077-C124-55BC4D38A8D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FBF2AF30-5C94-E69F-FBA6-7949EF71B03C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EC9C0EC-34DD-9C31-91DB-A10CCB4FB633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AC258B7-3BDB-82F6-2414-515C9F5149F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83AD55AD-93A8-8584-9560-ABC787CAD8B3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0E78C14-399B-C9D4-BB22-DCD623055B3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7077E49-A57C-6733-6E83-69CB9FACF42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EEAA9927-165A-3136-5C46-5A58502800D6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FD858BE-2CA0-A649-18FD-EFDD32B8B41B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758154D-E3E9-20E8-671D-222240A347A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175C3AE5-483A-21FF-830C-C0C67F644BEF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9D42FC0-7760-B4FA-8F1B-3243023CEE17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3D459AF-A4C8-504F-748C-1D1856A141CD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EEE5B2BC-408D-99CE-AF48-EA148648DAAD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FB9DFD7-B951-CC7C-877F-268D7C3E4BE5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51D987E-D1A5-8F39-8066-21CB54B23F17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A8CED357-8212-2CB7-AE24-7BA9CBE002B2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E101DB3-8BB9-7257-8340-142B223DFA7B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198A826-1D57-87CB-0180-8FA1D75766B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D4AAA52A-4C5F-EE08-8F66-BD941FAF1153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DBF7C07-5413-12F9-9885-B27DF10E18B6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3F692A6-7558-9492-E980-CB1FED34F3D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8AE81175-3665-CA0D-460F-CBAAC97C341B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39D3D4C-0B13-98F7-0A28-D915BC128737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6E77EA9-24F1-FFD3-9543-B5897D91CC4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B34E850-61EA-DDAD-234B-C8E2956E89CF}"/>
              </a:ext>
            </a:extLst>
          </p:cNvPr>
          <p:cNvGrpSpPr/>
          <p:nvPr/>
        </p:nvGrpSpPr>
        <p:grpSpPr>
          <a:xfrm rot="1365405">
            <a:off x="1664962" y="-1015850"/>
            <a:ext cx="8866572" cy="8866572"/>
            <a:chOff x="1362075" y="-1304925"/>
            <a:chExt cx="9467850" cy="946785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1CD198E-F18C-448C-6612-9CA7E0568309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DA3D8CB-A576-908D-8589-29CE2DD39257}"/>
                </a:ext>
              </a:extLst>
            </p:cNvPr>
            <p:cNvSpPr/>
            <p:nvPr/>
          </p:nvSpPr>
          <p:spPr>
            <a:xfrm>
              <a:off x="4402710" y="4391811"/>
              <a:ext cx="2896562" cy="1810655"/>
            </a:xfrm>
            <a:custGeom>
              <a:avLst/>
              <a:gdLst>
                <a:gd name="connsiteX0" fmla="*/ 3566237 w 3566236"/>
                <a:gd name="connsiteY0" fmla="*/ 547170 h 2229272"/>
                <a:gd name="connsiteX1" fmla="*/ 2727875 w 3566236"/>
                <a:gd name="connsiteY1" fmla="*/ 390672 h 2229272"/>
                <a:gd name="connsiteX2" fmla="*/ 2238699 w 3566236"/>
                <a:gd name="connsiteY2" fmla="*/ 1089318 h 2229272"/>
                <a:gd name="connsiteX3" fmla="*/ 2238699 w 3566236"/>
                <a:gd name="connsiteY3" fmla="*/ 1089525 h 2229272"/>
                <a:gd name="connsiteX4" fmla="*/ 2238699 w 3566236"/>
                <a:gd name="connsiteY4" fmla="*/ 1089802 h 2229272"/>
                <a:gd name="connsiteX5" fmla="*/ 2238699 w 3566236"/>
                <a:gd name="connsiteY5" fmla="*/ 1089871 h 2229272"/>
                <a:gd name="connsiteX6" fmla="*/ 2238423 w 3566236"/>
                <a:gd name="connsiteY6" fmla="*/ 1142013 h 2229272"/>
                <a:gd name="connsiteX7" fmla="*/ 2151265 w 3566236"/>
                <a:gd name="connsiteY7" fmla="*/ 1543341 h 2229272"/>
                <a:gd name="connsiteX8" fmla="*/ 2069494 w 3566236"/>
                <a:gd name="connsiteY8" fmla="*/ 1701635 h 2229272"/>
                <a:gd name="connsiteX9" fmla="*/ 685946 w 3566236"/>
                <a:gd name="connsiteY9" fmla="*/ 2141638 h 2229272"/>
                <a:gd name="connsiteX10" fmla="*/ 31777 w 3566236"/>
                <a:gd name="connsiteY10" fmla="*/ 845593 h 2229272"/>
                <a:gd name="connsiteX11" fmla="*/ 201604 w 3566236"/>
                <a:gd name="connsiteY11" fmla="*/ 791378 h 2229272"/>
                <a:gd name="connsiteX12" fmla="*/ 546299 w 3566236"/>
                <a:gd name="connsiteY12" fmla="*/ 569961 h 2229272"/>
                <a:gd name="connsiteX13" fmla="*/ 393738 w 3566236"/>
                <a:gd name="connsiteY13" fmla="*/ 804915 h 2229272"/>
                <a:gd name="connsiteX14" fmla="*/ 814542 w 3566236"/>
                <a:gd name="connsiteY14" fmla="*/ 1835548 h 2229272"/>
                <a:gd name="connsiteX15" fmla="*/ 1845176 w 3566236"/>
                <a:gd name="connsiteY15" fmla="*/ 1414745 h 2229272"/>
                <a:gd name="connsiteX16" fmla="*/ 1906159 w 3566236"/>
                <a:gd name="connsiteY16" fmla="*/ 1140839 h 2229272"/>
                <a:gd name="connsiteX17" fmla="*/ 1906159 w 3566236"/>
                <a:gd name="connsiteY17" fmla="*/ 1140356 h 2229272"/>
                <a:gd name="connsiteX18" fmla="*/ 1906504 w 3566236"/>
                <a:gd name="connsiteY18" fmla="*/ 1087454 h 2229272"/>
                <a:gd name="connsiteX19" fmla="*/ 1906504 w 3566236"/>
                <a:gd name="connsiteY19" fmla="*/ 1086970 h 2229272"/>
                <a:gd name="connsiteX20" fmla="*/ 2075433 w 3566236"/>
                <a:gd name="connsiteY20" fmla="*/ 527832 h 2229272"/>
                <a:gd name="connsiteX21" fmla="*/ 2602387 w 3566236"/>
                <a:gd name="connsiteY21" fmla="*/ 83340 h 2229272"/>
                <a:gd name="connsiteX22" fmla="*/ 3289776 w 3566236"/>
                <a:gd name="connsiteY22" fmla="*/ 31888 h 2229272"/>
                <a:gd name="connsiteX23" fmla="*/ 3566237 w 3566236"/>
                <a:gd name="connsiteY23" fmla="*/ 547170 h 2229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566236" h="2229272">
                  <a:moveTo>
                    <a:pt x="3566237" y="547170"/>
                  </a:moveTo>
                  <a:cubicBezTo>
                    <a:pt x="3348687" y="341844"/>
                    <a:pt x="3022915" y="270226"/>
                    <a:pt x="2727875" y="390672"/>
                  </a:cubicBezTo>
                  <a:cubicBezTo>
                    <a:pt x="2432837" y="511188"/>
                    <a:pt x="2250302" y="790342"/>
                    <a:pt x="2238699" y="1089318"/>
                  </a:cubicBezTo>
                  <a:lnTo>
                    <a:pt x="2238699" y="1089525"/>
                  </a:lnTo>
                  <a:cubicBezTo>
                    <a:pt x="2238630" y="1089595"/>
                    <a:pt x="2238630" y="1089732"/>
                    <a:pt x="2238699" y="1089802"/>
                  </a:cubicBezTo>
                  <a:lnTo>
                    <a:pt x="2238699" y="1089871"/>
                  </a:lnTo>
                  <a:cubicBezTo>
                    <a:pt x="2238008" y="1107206"/>
                    <a:pt x="2237939" y="1124609"/>
                    <a:pt x="2238423" y="1142013"/>
                  </a:cubicBezTo>
                  <a:cubicBezTo>
                    <a:pt x="2234624" y="1276204"/>
                    <a:pt x="2206377" y="1412120"/>
                    <a:pt x="2151265" y="1543341"/>
                  </a:cubicBezTo>
                  <a:cubicBezTo>
                    <a:pt x="2127852" y="1599075"/>
                    <a:pt x="2100434" y="1651909"/>
                    <a:pt x="2069494" y="1701635"/>
                  </a:cubicBezTo>
                  <a:cubicBezTo>
                    <a:pt x="1784331" y="2160699"/>
                    <a:pt x="1200054" y="2357599"/>
                    <a:pt x="685946" y="2141638"/>
                  </a:cubicBezTo>
                  <a:cubicBezTo>
                    <a:pt x="171837" y="1925607"/>
                    <a:pt x="-96474" y="1370545"/>
                    <a:pt x="31777" y="845593"/>
                  </a:cubicBezTo>
                  <a:cubicBezTo>
                    <a:pt x="88892" y="832264"/>
                    <a:pt x="145593" y="814239"/>
                    <a:pt x="201604" y="791378"/>
                  </a:cubicBezTo>
                  <a:cubicBezTo>
                    <a:pt x="333101" y="737716"/>
                    <a:pt x="448851" y="661884"/>
                    <a:pt x="546299" y="569961"/>
                  </a:cubicBezTo>
                  <a:cubicBezTo>
                    <a:pt x="483452" y="636676"/>
                    <a:pt x="431309" y="715478"/>
                    <a:pt x="393738" y="804915"/>
                  </a:cubicBezTo>
                  <a:cubicBezTo>
                    <a:pt x="225361" y="1205690"/>
                    <a:pt x="413767" y="1667172"/>
                    <a:pt x="814542" y="1835548"/>
                  </a:cubicBezTo>
                  <a:cubicBezTo>
                    <a:pt x="1215317" y="2003925"/>
                    <a:pt x="1676799" y="1815520"/>
                    <a:pt x="1845176" y="1414745"/>
                  </a:cubicBezTo>
                  <a:cubicBezTo>
                    <a:pt x="1882815" y="1325170"/>
                    <a:pt x="1902636" y="1232556"/>
                    <a:pt x="1906159" y="1140839"/>
                  </a:cubicBezTo>
                  <a:lnTo>
                    <a:pt x="1906159" y="1140356"/>
                  </a:lnTo>
                  <a:cubicBezTo>
                    <a:pt x="1906918" y="1122676"/>
                    <a:pt x="1906987" y="1105065"/>
                    <a:pt x="1906504" y="1087454"/>
                  </a:cubicBezTo>
                  <a:cubicBezTo>
                    <a:pt x="1906435" y="1087315"/>
                    <a:pt x="1906435" y="1087108"/>
                    <a:pt x="1906504" y="1086970"/>
                  </a:cubicBezTo>
                  <a:cubicBezTo>
                    <a:pt x="1912305" y="888067"/>
                    <a:pt x="1971423" y="694966"/>
                    <a:pt x="2075433" y="527832"/>
                  </a:cubicBezTo>
                  <a:cubicBezTo>
                    <a:pt x="2195466" y="334524"/>
                    <a:pt x="2375583" y="175954"/>
                    <a:pt x="2602387" y="83340"/>
                  </a:cubicBezTo>
                  <a:cubicBezTo>
                    <a:pt x="2829192" y="-9274"/>
                    <a:pt x="3068704" y="-22051"/>
                    <a:pt x="3289776" y="31888"/>
                  </a:cubicBezTo>
                  <a:cubicBezTo>
                    <a:pt x="3334529" y="223746"/>
                    <a:pt x="3429422" y="402275"/>
                    <a:pt x="3566237" y="547170"/>
                  </a:cubicBezTo>
                  <a:close/>
                </a:path>
              </a:pathLst>
            </a:custGeom>
            <a:gradFill>
              <a:gsLst>
                <a:gs pos="23000">
                  <a:schemeClr val="tx1">
                    <a:lumMod val="85000"/>
                    <a:lumOff val="15000"/>
                  </a:schemeClr>
                </a:gs>
                <a:gs pos="60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D441FB7-AD65-39C1-447D-B347D7A3F3D2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633000B1-775A-FBF9-D8A3-95C327BC9B9D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51DC696-4FF2-FDC2-B00F-64B691FD9EB2}"/>
                </a:ext>
              </a:extLst>
            </p:cNvPr>
            <p:cNvSpPr/>
            <p:nvPr/>
          </p:nvSpPr>
          <p:spPr>
            <a:xfrm>
              <a:off x="3321409" y="1735710"/>
              <a:ext cx="1810689" cy="2896057"/>
            </a:xfrm>
            <a:custGeom>
              <a:avLst/>
              <a:gdLst>
                <a:gd name="connsiteX0" fmla="*/ 2197426 w 2229313"/>
                <a:gd name="connsiteY0" fmla="*/ 3289776 h 3565614"/>
                <a:gd name="connsiteX1" fmla="*/ 1682696 w 2229313"/>
                <a:gd name="connsiteY1" fmla="*/ 3565615 h 3565614"/>
                <a:gd name="connsiteX2" fmla="*/ 1838572 w 2229313"/>
                <a:gd name="connsiteY2" fmla="*/ 2727875 h 3565614"/>
                <a:gd name="connsiteX3" fmla="*/ 1139857 w 2229313"/>
                <a:gd name="connsiteY3" fmla="*/ 2238699 h 3565614"/>
                <a:gd name="connsiteX4" fmla="*/ 1139443 w 2229313"/>
                <a:gd name="connsiteY4" fmla="*/ 2238699 h 3565614"/>
                <a:gd name="connsiteX5" fmla="*/ 1087300 w 2229313"/>
                <a:gd name="connsiteY5" fmla="*/ 2238423 h 3565614"/>
                <a:gd name="connsiteX6" fmla="*/ 685972 w 2229313"/>
                <a:gd name="connsiteY6" fmla="*/ 2151265 h 3565614"/>
                <a:gd name="connsiteX7" fmla="*/ 527679 w 2229313"/>
                <a:gd name="connsiteY7" fmla="*/ 2069494 h 3565614"/>
                <a:gd name="connsiteX8" fmla="*/ 87676 w 2229313"/>
                <a:gd name="connsiteY8" fmla="*/ 685946 h 3565614"/>
                <a:gd name="connsiteX9" fmla="*/ 1383720 w 2229313"/>
                <a:gd name="connsiteY9" fmla="*/ 31777 h 3565614"/>
                <a:gd name="connsiteX10" fmla="*/ 1437935 w 2229313"/>
                <a:gd name="connsiteY10" fmla="*/ 201604 h 3565614"/>
                <a:gd name="connsiteX11" fmla="*/ 1659353 w 2229313"/>
                <a:gd name="connsiteY11" fmla="*/ 546299 h 3565614"/>
                <a:gd name="connsiteX12" fmla="*/ 1424399 w 2229313"/>
                <a:gd name="connsiteY12" fmla="*/ 393738 h 3565614"/>
                <a:gd name="connsiteX13" fmla="*/ 393765 w 2229313"/>
                <a:gd name="connsiteY13" fmla="*/ 814542 h 3565614"/>
                <a:gd name="connsiteX14" fmla="*/ 814569 w 2229313"/>
                <a:gd name="connsiteY14" fmla="*/ 1845176 h 3565614"/>
                <a:gd name="connsiteX15" fmla="*/ 1088474 w 2229313"/>
                <a:gd name="connsiteY15" fmla="*/ 1906159 h 3565614"/>
                <a:gd name="connsiteX16" fmla="*/ 1141860 w 2229313"/>
                <a:gd name="connsiteY16" fmla="*/ 1906504 h 3565614"/>
                <a:gd name="connsiteX17" fmla="*/ 1701481 w 2229313"/>
                <a:gd name="connsiteY17" fmla="*/ 2075433 h 3565614"/>
                <a:gd name="connsiteX18" fmla="*/ 2145974 w 2229313"/>
                <a:gd name="connsiteY18" fmla="*/ 2602387 h 3565614"/>
                <a:gd name="connsiteX19" fmla="*/ 2197426 w 2229313"/>
                <a:gd name="connsiteY19" fmla="*/ 3289776 h 3565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29313" h="3565614">
                  <a:moveTo>
                    <a:pt x="2197426" y="3289776"/>
                  </a:moveTo>
                  <a:cubicBezTo>
                    <a:pt x="2005844" y="3334391"/>
                    <a:pt x="1827522" y="3429146"/>
                    <a:pt x="1682696" y="3565615"/>
                  </a:cubicBezTo>
                  <a:cubicBezTo>
                    <a:pt x="1887607" y="3347996"/>
                    <a:pt x="1958950" y="3022638"/>
                    <a:pt x="1838572" y="2727875"/>
                  </a:cubicBezTo>
                  <a:cubicBezTo>
                    <a:pt x="1718126" y="2432767"/>
                    <a:pt x="1438902" y="2250233"/>
                    <a:pt x="1139857" y="2238699"/>
                  </a:cubicBezTo>
                  <a:lnTo>
                    <a:pt x="1139443" y="2238699"/>
                  </a:lnTo>
                  <a:cubicBezTo>
                    <a:pt x="1122108" y="2238008"/>
                    <a:pt x="1104704" y="2237939"/>
                    <a:pt x="1087300" y="2238423"/>
                  </a:cubicBezTo>
                  <a:cubicBezTo>
                    <a:pt x="953041" y="2234624"/>
                    <a:pt x="817193" y="2206377"/>
                    <a:pt x="685972" y="2151265"/>
                  </a:cubicBezTo>
                  <a:cubicBezTo>
                    <a:pt x="630238" y="2127852"/>
                    <a:pt x="577405" y="2100503"/>
                    <a:pt x="527679" y="2069494"/>
                  </a:cubicBezTo>
                  <a:cubicBezTo>
                    <a:pt x="68545" y="1784400"/>
                    <a:pt x="-128355" y="1200054"/>
                    <a:pt x="87676" y="685946"/>
                  </a:cubicBezTo>
                  <a:cubicBezTo>
                    <a:pt x="303706" y="171837"/>
                    <a:pt x="858769" y="-96474"/>
                    <a:pt x="1383720" y="31777"/>
                  </a:cubicBezTo>
                  <a:cubicBezTo>
                    <a:pt x="1397050" y="88892"/>
                    <a:pt x="1415075" y="145593"/>
                    <a:pt x="1437935" y="201604"/>
                  </a:cubicBezTo>
                  <a:cubicBezTo>
                    <a:pt x="1491598" y="333101"/>
                    <a:pt x="1567429" y="448851"/>
                    <a:pt x="1659353" y="546299"/>
                  </a:cubicBezTo>
                  <a:cubicBezTo>
                    <a:pt x="1592637" y="483452"/>
                    <a:pt x="1513836" y="431309"/>
                    <a:pt x="1424399" y="393738"/>
                  </a:cubicBezTo>
                  <a:cubicBezTo>
                    <a:pt x="1023624" y="225361"/>
                    <a:pt x="562142" y="413767"/>
                    <a:pt x="393765" y="814542"/>
                  </a:cubicBezTo>
                  <a:cubicBezTo>
                    <a:pt x="225388" y="1215317"/>
                    <a:pt x="413793" y="1676799"/>
                    <a:pt x="814569" y="1845176"/>
                  </a:cubicBezTo>
                  <a:cubicBezTo>
                    <a:pt x="904144" y="1882815"/>
                    <a:pt x="996758" y="1902636"/>
                    <a:pt x="1088474" y="1906159"/>
                  </a:cubicBezTo>
                  <a:cubicBezTo>
                    <a:pt x="1106293" y="1906918"/>
                    <a:pt x="1124111" y="1906987"/>
                    <a:pt x="1141860" y="1906504"/>
                  </a:cubicBezTo>
                  <a:cubicBezTo>
                    <a:pt x="1340970" y="1912236"/>
                    <a:pt x="1534210" y="1971355"/>
                    <a:pt x="1701481" y="2075433"/>
                  </a:cubicBezTo>
                  <a:cubicBezTo>
                    <a:pt x="1894790" y="2195466"/>
                    <a:pt x="2053360" y="2375583"/>
                    <a:pt x="2145974" y="2602387"/>
                  </a:cubicBezTo>
                  <a:cubicBezTo>
                    <a:pt x="2238588" y="2829192"/>
                    <a:pt x="2251365" y="3068704"/>
                    <a:pt x="2197426" y="3289776"/>
                  </a:cubicBezTo>
                  <a:close/>
                </a:path>
              </a:pathLst>
            </a:custGeom>
            <a:gradFill>
              <a:gsLst>
                <a:gs pos="23000">
                  <a:schemeClr val="tx1">
                    <a:lumMod val="85000"/>
                    <a:lumOff val="15000"/>
                  </a:schemeClr>
                </a:gs>
                <a:gs pos="60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7771595-7D0D-3326-386E-94C2813D9E28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7D4330D-11EF-0573-7EF0-2616A2F3124B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1AF31DC-446C-D221-82FE-1F6B9A241DA4}"/>
                </a:ext>
              </a:extLst>
            </p:cNvPr>
            <p:cNvSpPr/>
            <p:nvPr/>
          </p:nvSpPr>
          <p:spPr>
            <a:xfrm>
              <a:off x="4892029" y="654409"/>
              <a:ext cx="2896150" cy="1810689"/>
            </a:xfrm>
            <a:custGeom>
              <a:avLst/>
              <a:gdLst>
                <a:gd name="connsiteX0" fmla="*/ 3533977 w 3565729"/>
                <a:gd name="connsiteY0" fmla="*/ 1383720 h 2229313"/>
                <a:gd name="connsiteX1" fmla="*/ 3364149 w 3565729"/>
                <a:gd name="connsiteY1" fmla="*/ 1437935 h 2229313"/>
                <a:gd name="connsiteX2" fmla="*/ 3019454 w 3565729"/>
                <a:gd name="connsiteY2" fmla="*/ 1659353 h 2229313"/>
                <a:gd name="connsiteX3" fmla="*/ 3172015 w 3565729"/>
                <a:gd name="connsiteY3" fmla="*/ 1424399 h 2229313"/>
                <a:gd name="connsiteX4" fmla="*/ 2751211 w 3565729"/>
                <a:gd name="connsiteY4" fmla="*/ 393765 h 2229313"/>
                <a:gd name="connsiteX5" fmla="*/ 1720578 w 3565729"/>
                <a:gd name="connsiteY5" fmla="*/ 814569 h 2229313"/>
                <a:gd name="connsiteX6" fmla="*/ 1659595 w 3565729"/>
                <a:gd name="connsiteY6" fmla="*/ 1088474 h 2229313"/>
                <a:gd name="connsiteX7" fmla="*/ 1659249 w 3565729"/>
                <a:gd name="connsiteY7" fmla="*/ 1141860 h 2229313"/>
                <a:gd name="connsiteX8" fmla="*/ 1490320 w 3565729"/>
                <a:gd name="connsiteY8" fmla="*/ 1701550 h 2229313"/>
                <a:gd name="connsiteX9" fmla="*/ 963366 w 3565729"/>
                <a:gd name="connsiteY9" fmla="*/ 2145974 h 2229313"/>
                <a:gd name="connsiteX10" fmla="*/ 275909 w 3565729"/>
                <a:gd name="connsiteY10" fmla="*/ 2197426 h 2229313"/>
                <a:gd name="connsiteX11" fmla="*/ 0 w 3565729"/>
                <a:gd name="connsiteY11" fmla="*/ 1682558 h 2229313"/>
                <a:gd name="connsiteX12" fmla="*/ 837809 w 3565729"/>
                <a:gd name="connsiteY12" fmla="*/ 1838572 h 2229313"/>
                <a:gd name="connsiteX13" fmla="*/ 1326985 w 3565729"/>
                <a:gd name="connsiteY13" fmla="*/ 1139788 h 2229313"/>
                <a:gd name="connsiteX14" fmla="*/ 1326985 w 3565729"/>
                <a:gd name="connsiteY14" fmla="*/ 1139512 h 2229313"/>
                <a:gd name="connsiteX15" fmla="*/ 1327261 w 3565729"/>
                <a:gd name="connsiteY15" fmla="*/ 1087300 h 2229313"/>
                <a:gd name="connsiteX16" fmla="*/ 1414489 w 3565729"/>
                <a:gd name="connsiteY16" fmla="*/ 685972 h 2229313"/>
                <a:gd name="connsiteX17" fmla="*/ 1496260 w 3565729"/>
                <a:gd name="connsiteY17" fmla="*/ 527679 h 2229313"/>
                <a:gd name="connsiteX18" fmla="*/ 2879808 w 3565729"/>
                <a:gd name="connsiteY18" fmla="*/ 87676 h 2229313"/>
                <a:gd name="connsiteX19" fmla="*/ 3533977 w 3565729"/>
                <a:gd name="connsiteY19" fmla="*/ 1383720 h 222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65729" h="2229313">
                  <a:moveTo>
                    <a:pt x="3533977" y="1383720"/>
                  </a:moveTo>
                  <a:cubicBezTo>
                    <a:pt x="3476861" y="1397050"/>
                    <a:pt x="3420160" y="1415075"/>
                    <a:pt x="3364149" y="1437935"/>
                  </a:cubicBezTo>
                  <a:cubicBezTo>
                    <a:pt x="3232653" y="1491598"/>
                    <a:pt x="3116902" y="1567429"/>
                    <a:pt x="3019454" y="1659353"/>
                  </a:cubicBezTo>
                  <a:cubicBezTo>
                    <a:pt x="3082302" y="1592637"/>
                    <a:pt x="3134445" y="1513836"/>
                    <a:pt x="3172015" y="1424399"/>
                  </a:cubicBezTo>
                  <a:cubicBezTo>
                    <a:pt x="3340392" y="1023624"/>
                    <a:pt x="3151987" y="562142"/>
                    <a:pt x="2751211" y="393765"/>
                  </a:cubicBezTo>
                  <a:cubicBezTo>
                    <a:pt x="2350436" y="225388"/>
                    <a:pt x="1888954" y="413793"/>
                    <a:pt x="1720578" y="814569"/>
                  </a:cubicBezTo>
                  <a:cubicBezTo>
                    <a:pt x="1682938" y="904144"/>
                    <a:pt x="1663117" y="996758"/>
                    <a:pt x="1659595" y="1088474"/>
                  </a:cubicBezTo>
                  <a:cubicBezTo>
                    <a:pt x="1658835" y="1106293"/>
                    <a:pt x="1658766" y="1124111"/>
                    <a:pt x="1659249" y="1141860"/>
                  </a:cubicBezTo>
                  <a:cubicBezTo>
                    <a:pt x="1653517" y="1340970"/>
                    <a:pt x="1594399" y="1534279"/>
                    <a:pt x="1490320" y="1701550"/>
                  </a:cubicBezTo>
                  <a:cubicBezTo>
                    <a:pt x="1370219" y="1894859"/>
                    <a:pt x="1190171" y="2053360"/>
                    <a:pt x="963366" y="2145974"/>
                  </a:cubicBezTo>
                  <a:cubicBezTo>
                    <a:pt x="736562" y="2238588"/>
                    <a:pt x="496981" y="2251365"/>
                    <a:pt x="275909" y="2197426"/>
                  </a:cubicBezTo>
                  <a:cubicBezTo>
                    <a:pt x="231224" y="2005775"/>
                    <a:pt x="136469" y="1827384"/>
                    <a:pt x="0" y="1682558"/>
                  </a:cubicBezTo>
                  <a:cubicBezTo>
                    <a:pt x="217550" y="1887538"/>
                    <a:pt x="543046" y="1958950"/>
                    <a:pt x="837809" y="1838572"/>
                  </a:cubicBezTo>
                  <a:cubicBezTo>
                    <a:pt x="1132986" y="1718126"/>
                    <a:pt x="1315451" y="1438833"/>
                    <a:pt x="1326985" y="1139788"/>
                  </a:cubicBezTo>
                  <a:lnTo>
                    <a:pt x="1326985" y="1139512"/>
                  </a:lnTo>
                  <a:cubicBezTo>
                    <a:pt x="1327745" y="1122177"/>
                    <a:pt x="1327814" y="1104704"/>
                    <a:pt x="1327261" y="1087300"/>
                  </a:cubicBezTo>
                  <a:cubicBezTo>
                    <a:pt x="1331060" y="953041"/>
                    <a:pt x="1359307" y="817193"/>
                    <a:pt x="1414489" y="685972"/>
                  </a:cubicBezTo>
                  <a:cubicBezTo>
                    <a:pt x="1437901" y="630238"/>
                    <a:pt x="1465250" y="577405"/>
                    <a:pt x="1496260" y="527679"/>
                  </a:cubicBezTo>
                  <a:cubicBezTo>
                    <a:pt x="1781353" y="68545"/>
                    <a:pt x="2365630" y="-128355"/>
                    <a:pt x="2879808" y="87676"/>
                  </a:cubicBezTo>
                  <a:cubicBezTo>
                    <a:pt x="3393916" y="303706"/>
                    <a:pt x="3662158" y="858769"/>
                    <a:pt x="3533977" y="1383720"/>
                  </a:cubicBezTo>
                  <a:close/>
                </a:path>
              </a:pathLst>
            </a:custGeom>
            <a:gradFill>
              <a:gsLst>
                <a:gs pos="23000">
                  <a:schemeClr val="tx1">
                    <a:lumMod val="85000"/>
                    <a:lumOff val="15000"/>
                  </a:schemeClr>
                </a:gs>
                <a:gs pos="60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767764F-33EF-ADAB-06BD-3EE204F809DD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36B695F-AF66-EBB5-7FF6-3851860D2D25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03BA4C1-7522-2C99-F799-53C1E02CE7D3}"/>
                </a:ext>
              </a:extLst>
            </p:cNvPr>
            <p:cNvSpPr/>
            <p:nvPr/>
          </p:nvSpPr>
          <p:spPr>
            <a:xfrm>
              <a:off x="7058811" y="2224412"/>
              <a:ext cx="1810655" cy="2896767"/>
            </a:xfrm>
            <a:custGeom>
              <a:avLst/>
              <a:gdLst>
                <a:gd name="connsiteX0" fmla="*/ 2141638 w 2229272"/>
                <a:gd name="connsiteY0" fmla="*/ 2880568 h 3566488"/>
                <a:gd name="connsiteX1" fmla="*/ 845593 w 2229272"/>
                <a:gd name="connsiteY1" fmla="*/ 3534736 h 3566488"/>
                <a:gd name="connsiteX2" fmla="*/ 791378 w 2229272"/>
                <a:gd name="connsiteY2" fmla="*/ 3364909 h 3566488"/>
                <a:gd name="connsiteX3" fmla="*/ 569961 w 2229272"/>
                <a:gd name="connsiteY3" fmla="*/ 3020214 h 3566488"/>
                <a:gd name="connsiteX4" fmla="*/ 804915 w 2229272"/>
                <a:gd name="connsiteY4" fmla="*/ 3172775 h 3566488"/>
                <a:gd name="connsiteX5" fmla="*/ 1835548 w 2229272"/>
                <a:gd name="connsiteY5" fmla="*/ 2751971 h 3566488"/>
                <a:gd name="connsiteX6" fmla="*/ 1414745 w 2229272"/>
                <a:gd name="connsiteY6" fmla="*/ 1721337 h 3566488"/>
                <a:gd name="connsiteX7" fmla="*/ 1140839 w 2229272"/>
                <a:gd name="connsiteY7" fmla="*/ 1660354 h 3566488"/>
                <a:gd name="connsiteX8" fmla="*/ 1140356 w 2229272"/>
                <a:gd name="connsiteY8" fmla="*/ 1660354 h 3566488"/>
                <a:gd name="connsiteX9" fmla="*/ 1087454 w 2229272"/>
                <a:gd name="connsiteY9" fmla="*/ 1660009 h 3566488"/>
                <a:gd name="connsiteX10" fmla="*/ 1086970 w 2229272"/>
                <a:gd name="connsiteY10" fmla="*/ 1660009 h 3566488"/>
                <a:gd name="connsiteX11" fmla="*/ 527763 w 2229272"/>
                <a:gd name="connsiteY11" fmla="*/ 1491080 h 3566488"/>
                <a:gd name="connsiteX12" fmla="*/ 83340 w 2229272"/>
                <a:gd name="connsiteY12" fmla="*/ 964126 h 3566488"/>
                <a:gd name="connsiteX13" fmla="*/ 31888 w 2229272"/>
                <a:gd name="connsiteY13" fmla="*/ 276668 h 3566488"/>
                <a:gd name="connsiteX14" fmla="*/ 547446 w 2229272"/>
                <a:gd name="connsiteY14" fmla="*/ 0 h 3566488"/>
                <a:gd name="connsiteX15" fmla="*/ 390672 w 2229272"/>
                <a:gd name="connsiteY15" fmla="*/ 838568 h 3566488"/>
                <a:gd name="connsiteX16" fmla="*/ 1089318 w 2229272"/>
                <a:gd name="connsiteY16" fmla="*/ 1327745 h 3566488"/>
                <a:gd name="connsiteX17" fmla="*/ 1089802 w 2229272"/>
                <a:gd name="connsiteY17" fmla="*/ 1327745 h 3566488"/>
                <a:gd name="connsiteX18" fmla="*/ 1142013 w 2229272"/>
                <a:gd name="connsiteY18" fmla="*/ 1328021 h 3566488"/>
                <a:gd name="connsiteX19" fmla="*/ 1142083 w 2229272"/>
                <a:gd name="connsiteY19" fmla="*/ 1328021 h 3566488"/>
                <a:gd name="connsiteX20" fmla="*/ 1543341 w 2229272"/>
                <a:gd name="connsiteY20" fmla="*/ 1415248 h 3566488"/>
                <a:gd name="connsiteX21" fmla="*/ 1701635 w 2229272"/>
                <a:gd name="connsiteY21" fmla="*/ 1497019 h 3566488"/>
                <a:gd name="connsiteX22" fmla="*/ 2141638 w 2229272"/>
                <a:gd name="connsiteY22" fmla="*/ 2880568 h 356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29272" h="3566488">
                  <a:moveTo>
                    <a:pt x="2141638" y="2880568"/>
                  </a:moveTo>
                  <a:cubicBezTo>
                    <a:pt x="1925607" y="3394676"/>
                    <a:pt x="1370545" y="3662918"/>
                    <a:pt x="845593" y="3534736"/>
                  </a:cubicBezTo>
                  <a:cubicBezTo>
                    <a:pt x="832264" y="3477621"/>
                    <a:pt x="814239" y="3420920"/>
                    <a:pt x="791378" y="3364909"/>
                  </a:cubicBezTo>
                  <a:cubicBezTo>
                    <a:pt x="737716" y="3233412"/>
                    <a:pt x="661884" y="3117662"/>
                    <a:pt x="569961" y="3020214"/>
                  </a:cubicBezTo>
                  <a:cubicBezTo>
                    <a:pt x="636676" y="3083061"/>
                    <a:pt x="715478" y="3135204"/>
                    <a:pt x="804915" y="3172775"/>
                  </a:cubicBezTo>
                  <a:cubicBezTo>
                    <a:pt x="1205690" y="3341152"/>
                    <a:pt x="1667172" y="3152746"/>
                    <a:pt x="1835548" y="2751971"/>
                  </a:cubicBezTo>
                  <a:cubicBezTo>
                    <a:pt x="2003925" y="2351196"/>
                    <a:pt x="1815520" y="1889714"/>
                    <a:pt x="1414745" y="1721337"/>
                  </a:cubicBezTo>
                  <a:cubicBezTo>
                    <a:pt x="1325170" y="1683698"/>
                    <a:pt x="1232556" y="1663876"/>
                    <a:pt x="1140839" y="1660354"/>
                  </a:cubicBezTo>
                  <a:lnTo>
                    <a:pt x="1140356" y="1660354"/>
                  </a:lnTo>
                  <a:cubicBezTo>
                    <a:pt x="1122676" y="1659595"/>
                    <a:pt x="1105065" y="1659525"/>
                    <a:pt x="1087454" y="1660009"/>
                  </a:cubicBezTo>
                  <a:lnTo>
                    <a:pt x="1086970" y="1660009"/>
                  </a:lnTo>
                  <a:cubicBezTo>
                    <a:pt x="887998" y="1654208"/>
                    <a:pt x="694897" y="1595020"/>
                    <a:pt x="527763" y="1491080"/>
                  </a:cubicBezTo>
                  <a:cubicBezTo>
                    <a:pt x="334455" y="1370979"/>
                    <a:pt x="175954" y="1190930"/>
                    <a:pt x="83340" y="964126"/>
                  </a:cubicBezTo>
                  <a:cubicBezTo>
                    <a:pt x="-9274" y="737321"/>
                    <a:pt x="-22051" y="497740"/>
                    <a:pt x="31888" y="276668"/>
                  </a:cubicBezTo>
                  <a:cubicBezTo>
                    <a:pt x="223884" y="231915"/>
                    <a:pt x="402482" y="136953"/>
                    <a:pt x="547446" y="0"/>
                  </a:cubicBezTo>
                  <a:cubicBezTo>
                    <a:pt x="341914" y="217550"/>
                    <a:pt x="270157" y="543460"/>
                    <a:pt x="390672" y="838568"/>
                  </a:cubicBezTo>
                  <a:cubicBezTo>
                    <a:pt x="511188" y="1133676"/>
                    <a:pt x="790342" y="1316142"/>
                    <a:pt x="1089318" y="1327745"/>
                  </a:cubicBezTo>
                  <a:lnTo>
                    <a:pt x="1089802" y="1327745"/>
                  </a:lnTo>
                  <a:cubicBezTo>
                    <a:pt x="1107136" y="1328504"/>
                    <a:pt x="1124541" y="1328574"/>
                    <a:pt x="1142013" y="1328021"/>
                  </a:cubicBezTo>
                  <a:lnTo>
                    <a:pt x="1142083" y="1328021"/>
                  </a:lnTo>
                  <a:cubicBezTo>
                    <a:pt x="1276342" y="1331819"/>
                    <a:pt x="1412052" y="1360066"/>
                    <a:pt x="1543341" y="1415248"/>
                  </a:cubicBezTo>
                  <a:cubicBezTo>
                    <a:pt x="1599075" y="1438661"/>
                    <a:pt x="1651909" y="1466079"/>
                    <a:pt x="1701635" y="1497019"/>
                  </a:cubicBezTo>
                  <a:cubicBezTo>
                    <a:pt x="2160699" y="1782113"/>
                    <a:pt x="2357599" y="2366390"/>
                    <a:pt x="2141638" y="2880568"/>
                  </a:cubicBezTo>
                  <a:close/>
                </a:path>
              </a:pathLst>
            </a:custGeom>
            <a:gradFill>
              <a:gsLst>
                <a:gs pos="23000">
                  <a:schemeClr val="tx1">
                    <a:lumMod val="85000"/>
                    <a:lumOff val="15000"/>
                  </a:schemeClr>
                </a:gs>
                <a:gs pos="60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2188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85185E-6 L 0.00573 1.14491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5724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45182 0.7983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91" y="3990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63008 -0.00857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10" y="-44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4569 -0.8132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52" y="-4067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00065 -1.14074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5703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46172 -0.81366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86" y="-4069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63255 0.0118 " pathEditMode="relative" rAng="0" ptsTypes="AA">
                                      <p:cBhvr>
                                        <p:cTn id="34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28" y="57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44922 0.79491 " pathEditMode="relative" rAng="0" ptsTypes="AA">
                                      <p:cBhvr>
                                        <p:cTn id="36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61" y="3974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38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0" dur="2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2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4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6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8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50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52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858701-F3DB-5109-5E0D-E479B5462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197E931C-FDB1-B7CE-3291-9B9868627FD0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E301D31-9D78-B6D1-AD5A-BD5035A559BC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9CAB3089-80ED-54E4-2EEA-48F6E6F23D96}"/>
                </a:ext>
              </a:extLst>
            </p:cNvPr>
            <p:cNvSpPr/>
            <p:nvPr/>
          </p:nvSpPr>
          <p:spPr>
            <a:xfrm rot="10800000">
              <a:off x="4388264" y="381000"/>
              <a:ext cx="3497138" cy="4230671"/>
            </a:xfrm>
            <a:custGeom>
              <a:avLst/>
              <a:gdLst>
                <a:gd name="connsiteX0" fmla="*/ 3086775 w 3086972"/>
                <a:gd name="connsiteY0" fmla="*/ 2215420 h 3734474"/>
                <a:gd name="connsiteX1" fmla="*/ 1519055 w 3086972"/>
                <a:gd name="connsiteY1" fmla="*/ 3734277 h 3734474"/>
                <a:gd name="connsiteX2" fmla="*/ 198 w 3086972"/>
                <a:gd name="connsiteY2" fmla="*/ 2166461 h 3734474"/>
                <a:gd name="connsiteX3" fmla="*/ 194985 w 3086972"/>
                <a:gd name="connsiteY3" fmla="*/ 1439323 h 3734474"/>
                <a:gd name="connsiteX4" fmla="*/ 951270 w 3086972"/>
                <a:gd name="connsiteY4" fmla="*/ 1281113 h 3734474"/>
                <a:gd name="connsiteX5" fmla="*/ 457970 w 3086972"/>
                <a:gd name="connsiteY5" fmla="*/ 2173796 h 3734474"/>
                <a:gd name="connsiteX6" fmla="*/ 1526294 w 3086972"/>
                <a:gd name="connsiteY6" fmla="*/ 3276410 h 3734474"/>
                <a:gd name="connsiteX7" fmla="*/ 2629003 w 3086972"/>
                <a:gd name="connsiteY7" fmla="*/ 2208181 h 3734474"/>
                <a:gd name="connsiteX8" fmla="*/ 2164183 w 3086972"/>
                <a:gd name="connsiteY8" fmla="*/ 1300258 h 3734474"/>
                <a:gd name="connsiteX9" fmla="*/ 2033310 w 3086972"/>
                <a:gd name="connsiteY9" fmla="*/ 1221867 h 3734474"/>
                <a:gd name="connsiteX10" fmla="*/ 1566680 w 3086972"/>
                <a:gd name="connsiteY10" fmla="*/ 730187 h 3734474"/>
                <a:gd name="connsiteX11" fmla="*/ 1591540 w 3086972"/>
                <a:gd name="connsiteY11" fmla="*/ 690086 h 3734474"/>
                <a:gd name="connsiteX12" fmla="*/ 1615162 w 3086972"/>
                <a:gd name="connsiteY12" fmla="*/ 649129 h 3734474"/>
                <a:gd name="connsiteX13" fmla="*/ 1807663 w 3086972"/>
                <a:gd name="connsiteY13" fmla="*/ 0 h 3734474"/>
                <a:gd name="connsiteX14" fmla="*/ 1943108 w 3086972"/>
                <a:gd name="connsiteY14" fmla="*/ 466630 h 3734474"/>
                <a:gd name="connsiteX15" fmla="*/ 2268387 w 3086972"/>
                <a:gd name="connsiteY15" fmla="*/ 827913 h 3734474"/>
                <a:gd name="connsiteX16" fmla="*/ 2400498 w 3086972"/>
                <a:gd name="connsiteY16" fmla="*/ 906971 h 3734474"/>
                <a:gd name="connsiteX17" fmla="*/ 2915039 w 3086972"/>
                <a:gd name="connsiteY17" fmla="*/ 1482471 h 3734474"/>
                <a:gd name="connsiteX18" fmla="*/ 3086775 w 3086972"/>
                <a:gd name="connsiteY18" fmla="*/ 2215420 h 373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6972" h="3734474">
                  <a:moveTo>
                    <a:pt x="3086775" y="2215420"/>
                  </a:moveTo>
                  <a:cubicBezTo>
                    <a:pt x="3073249" y="3067812"/>
                    <a:pt x="2371447" y="3747802"/>
                    <a:pt x="1519055" y="3734277"/>
                  </a:cubicBezTo>
                  <a:cubicBezTo>
                    <a:pt x="666567" y="3720751"/>
                    <a:pt x="-13327" y="3018854"/>
                    <a:pt x="198" y="2166461"/>
                  </a:cubicBezTo>
                  <a:cubicBezTo>
                    <a:pt x="4389" y="1902333"/>
                    <a:pt x="74589" y="1654778"/>
                    <a:pt x="194985" y="1439323"/>
                  </a:cubicBezTo>
                  <a:cubicBezTo>
                    <a:pt x="456636" y="1451420"/>
                    <a:pt x="717336" y="1396460"/>
                    <a:pt x="951270" y="1281113"/>
                  </a:cubicBezTo>
                  <a:cubicBezTo>
                    <a:pt x="659233" y="1471422"/>
                    <a:pt x="463971" y="1798892"/>
                    <a:pt x="457970" y="2173796"/>
                  </a:cubicBezTo>
                  <a:cubicBezTo>
                    <a:pt x="448445" y="2773204"/>
                    <a:pt x="926790" y="3266980"/>
                    <a:pt x="1526294" y="3276410"/>
                  </a:cubicBezTo>
                  <a:cubicBezTo>
                    <a:pt x="2125702" y="3285935"/>
                    <a:pt x="2619478" y="2807589"/>
                    <a:pt x="2629003" y="2208181"/>
                  </a:cubicBezTo>
                  <a:cubicBezTo>
                    <a:pt x="2635004" y="1833277"/>
                    <a:pt x="2450124" y="1499806"/>
                    <a:pt x="2164183" y="1300258"/>
                  </a:cubicBezTo>
                  <a:cubicBezTo>
                    <a:pt x="2122654" y="1271206"/>
                    <a:pt x="2078934" y="1245013"/>
                    <a:pt x="2033310" y="1221867"/>
                  </a:cubicBezTo>
                  <a:cubicBezTo>
                    <a:pt x="1848334" y="1098328"/>
                    <a:pt x="1687552" y="932974"/>
                    <a:pt x="1566680" y="730187"/>
                  </a:cubicBezTo>
                  <a:cubicBezTo>
                    <a:pt x="1575157" y="717042"/>
                    <a:pt x="1583444" y="703612"/>
                    <a:pt x="1591540" y="690086"/>
                  </a:cubicBezTo>
                  <a:cubicBezTo>
                    <a:pt x="1599637" y="676561"/>
                    <a:pt x="1607542" y="662845"/>
                    <a:pt x="1615162" y="649129"/>
                  </a:cubicBezTo>
                  <a:cubicBezTo>
                    <a:pt x="1730224" y="443294"/>
                    <a:pt x="1792994" y="221742"/>
                    <a:pt x="1807663" y="0"/>
                  </a:cubicBezTo>
                  <a:cubicBezTo>
                    <a:pt x="1816521" y="158877"/>
                    <a:pt x="1860621" y="318230"/>
                    <a:pt x="1943108" y="466630"/>
                  </a:cubicBezTo>
                  <a:cubicBezTo>
                    <a:pt x="2025690" y="615125"/>
                    <a:pt x="2137989" y="736568"/>
                    <a:pt x="2268387" y="827913"/>
                  </a:cubicBezTo>
                  <a:cubicBezTo>
                    <a:pt x="2310678" y="857440"/>
                    <a:pt x="2354779" y="883920"/>
                    <a:pt x="2400498" y="906971"/>
                  </a:cubicBezTo>
                  <a:cubicBezTo>
                    <a:pt x="2617097" y="1051846"/>
                    <a:pt x="2794833" y="1250061"/>
                    <a:pt x="2915039" y="1482471"/>
                  </a:cubicBezTo>
                  <a:cubicBezTo>
                    <a:pt x="3028577" y="1701641"/>
                    <a:pt x="3090966" y="1951292"/>
                    <a:pt x="3086775" y="221542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6C4A133-B4CF-707B-ED1E-6764E1145ED1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3CFCD85-C920-E35C-B2C7-3190340BC746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A38B6FAD-36B5-6B76-271B-94F547D2EF2C}"/>
                </a:ext>
              </a:extLst>
            </p:cNvPr>
            <p:cNvSpPr/>
            <p:nvPr/>
          </p:nvSpPr>
          <p:spPr>
            <a:xfrm rot="10800000">
              <a:off x="5581925" y="2979249"/>
              <a:ext cx="3749652" cy="3497751"/>
            </a:xfrm>
            <a:custGeom>
              <a:avLst/>
              <a:gdLst>
                <a:gd name="connsiteX0" fmla="*/ 3309871 w 3309870"/>
                <a:gd name="connsiteY0" fmla="*/ 2868418 h 3087515"/>
                <a:gd name="connsiteX1" fmla="*/ 2837240 w 3309870"/>
                <a:gd name="connsiteY1" fmla="*/ 2752023 h 3087515"/>
                <a:gd name="connsiteX2" fmla="*/ 2361086 w 3309870"/>
                <a:gd name="connsiteY2" fmla="*/ 2853559 h 3087515"/>
                <a:gd name="connsiteX3" fmla="*/ 2228212 w 3309870"/>
                <a:gd name="connsiteY3" fmla="*/ 2927473 h 3087515"/>
                <a:gd name="connsiteX4" fmla="*/ 2227831 w 3309870"/>
                <a:gd name="connsiteY4" fmla="*/ 2927664 h 3087515"/>
                <a:gd name="connsiteX5" fmla="*/ 1471546 w 3309870"/>
                <a:gd name="connsiteY5" fmla="*/ 3085874 h 3087515"/>
                <a:gd name="connsiteX6" fmla="*/ 750980 w 3309870"/>
                <a:gd name="connsiteY6" fmla="*/ 2868133 h 3087515"/>
                <a:gd name="connsiteX7" fmla="*/ 219485 w 3309870"/>
                <a:gd name="connsiteY7" fmla="*/ 750915 h 3087515"/>
                <a:gd name="connsiteX8" fmla="*/ 2336606 w 3309870"/>
                <a:gd name="connsiteY8" fmla="*/ 219420 h 3087515"/>
                <a:gd name="connsiteX9" fmla="*/ 2868959 w 3309870"/>
                <a:gd name="connsiteY9" fmla="*/ 751773 h 3087515"/>
                <a:gd name="connsiteX10" fmla="*/ 2627881 w 3309870"/>
                <a:gd name="connsiteY10" fmla="*/ 1484912 h 3087515"/>
                <a:gd name="connsiteX11" fmla="*/ 2101434 w 3309870"/>
                <a:gd name="connsiteY11" fmla="*/ 612327 h 3087515"/>
                <a:gd name="connsiteX12" fmla="*/ 612296 w 3309870"/>
                <a:gd name="connsiteY12" fmla="*/ 986088 h 3087515"/>
                <a:gd name="connsiteX13" fmla="*/ 986152 w 3309870"/>
                <a:gd name="connsiteY13" fmla="*/ 2475226 h 3087515"/>
                <a:gd name="connsiteX14" fmla="*/ 2003993 w 3309870"/>
                <a:gd name="connsiteY14" fmla="*/ 2527042 h 3087515"/>
                <a:gd name="connsiteX15" fmla="*/ 2138963 w 3309870"/>
                <a:gd name="connsiteY15" fmla="*/ 2451985 h 3087515"/>
                <a:gd name="connsiteX16" fmla="*/ 2797235 w 3309870"/>
                <a:gd name="connsiteY16" fmla="*/ 2294156 h 3087515"/>
                <a:gd name="connsiteX17" fmla="*/ 2819619 w 3309870"/>
                <a:gd name="connsiteY17" fmla="*/ 2335875 h 3087515"/>
                <a:gd name="connsiteX18" fmla="*/ 2843241 w 3309870"/>
                <a:gd name="connsiteY18" fmla="*/ 2376738 h 3087515"/>
                <a:gd name="connsiteX19" fmla="*/ 3309871 w 3309870"/>
                <a:gd name="connsiteY19" fmla="*/ 2868418 h 308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309870" h="3087515">
                  <a:moveTo>
                    <a:pt x="3309871" y="2868418"/>
                  </a:moveTo>
                  <a:cubicBezTo>
                    <a:pt x="3167663" y="2796409"/>
                    <a:pt x="3007357" y="2754690"/>
                    <a:pt x="2837240" y="2752023"/>
                  </a:cubicBezTo>
                  <a:cubicBezTo>
                    <a:pt x="2667124" y="2749356"/>
                    <a:pt x="2505485" y="2785932"/>
                    <a:pt x="2361086" y="2853559"/>
                  </a:cubicBezTo>
                  <a:cubicBezTo>
                    <a:pt x="2314985" y="2874991"/>
                    <a:pt x="2270598" y="2899660"/>
                    <a:pt x="2228212" y="2927473"/>
                  </a:cubicBezTo>
                  <a:cubicBezTo>
                    <a:pt x="2228117" y="2927568"/>
                    <a:pt x="2227926" y="2927664"/>
                    <a:pt x="2227831" y="2927664"/>
                  </a:cubicBezTo>
                  <a:cubicBezTo>
                    <a:pt x="1993897" y="3043012"/>
                    <a:pt x="1733198" y="3097971"/>
                    <a:pt x="1471546" y="3085874"/>
                  </a:cubicBezTo>
                  <a:cubicBezTo>
                    <a:pt x="1224944" y="3074634"/>
                    <a:pt x="977579" y="3003864"/>
                    <a:pt x="750980" y="2868133"/>
                  </a:cubicBezTo>
                  <a:cubicBezTo>
                    <a:pt x="19460" y="2430173"/>
                    <a:pt x="-218475" y="1482340"/>
                    <a:pt x="219485" y="750915"/>
                  </a:cubicBezTo>
                  <a:cubicBezTo>
                    <a:pt x="657349" y="19491"/>
                    <a:pt x="1605182" y="-218444"/>
                    <a:pt x="2336606" y="219420"/>
                  </a:cubicBezTo>
                  <a:cubicBezTo>
                    <a:pt x="2563206" y="355152"/>
                    <a:pt x="2742467" y="539746"/>
                    <a:pt x="2868959" y="751773"/>
                  </a:cubicBezTo>
                  <a:cubicBezTo>
                    <a:pt x="2727798" y="972086"/>
                    <a:pt x="2645121" y="1224975"/>
                    <a:pt x="2627881" y="1484912"/>
                  </a:cubicBezTo>
                  <a:cubicBezTo>
                    <a:pt x="2608736" y="1137059"/>
                    <a:pt x="2422808" y="804636"/>
                    <a:pt x="2101434" y="612327"/>
                  </a:cubicBezTo>
                  <a:cubicBezTo>
                    <a:pt x="1586989" y="304288"/>
                    <a:pt x="920239" y="471738"/>
                    <a:pt x="612296" y="986088"/>
                  </a:cubicBezTo>
                  <a:cubicBezTo>
                    <a:pt x="304352" y="1500533"/>
                    <a:pt x="471707" y="2167283"/>
                    <a:pt x="986152" y="2475226"/>
                  </a:cubicBezTo>
                  <a:cubicBezTo>
                    <a:pt x="1307525" y="2667631"/>
                    <a:pt x="1688335" y="2674489"/>
                    <a:pt x="2003993" y="2527042"/>
                  </a:cubicBezTo>
                  <a:cubicBezTo>
                    <a:pt x="2050571" y="2505325"/>
                    <a:pt x="2095719" y="2480275"/>
                    <a:pt x="2138963" y="2451985"/>
                  </a:cubicBezTo>
                  <a:cubicBezTo>
                    <a:pt x="2338226" y="2353783"/>
                    <a:pt x="2561492" y="2297490"/>
                    <a:pt x="2797235" y="2294156"/>
                  </a:cubicBezTo>
                  <a:cubicBezTo>
                    <a:pt x="2804475" y="2308158"/>
                    <a:pt x="2811904" y="2322064"/>
                    <a:pt x="2819619" y="2335875"/>
                  </a:cubicBezTo>
                  <a:cubicBezTo>
                    <a:pt x="2827334" y="2349687"/>
                    <a:pt x="2835145" y="2363308"/>
                    <a:pt x="2843241" y="2376738"/>
                  </a:cubicBezTo>
                  <a:cubicBezTo>
                    <a:pt x="2964113" y="2579525"/>
                    <a:pt x="3124895" y="2744879"/>
                    <a:pt x="3309871" y="2868418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9895254-592F-A78E-9521-3D410D188F2C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1981735-1D76-7B15-EBED-F13C5A781348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75A114B-4CEE-926B-1E07-07F0D3111E25}"/>
                </a:ext>
              </a:extLst>
            </p:cNvPr>
            <p:cNvSpPr/>
            <p:nvPr/>
          </p:nvSpPr>
          <p:spPr>
            <a:xfrm rot="10800000">
              <a:off x="2860423" y="2932226"/>
              <a:ext cx="4047989" cy="3497717"/>
            </a:xfrm>
            <a:custGeom>
              <a:avLst/>
              <a:gdLst>
                <a:gd name="connsiteX0" fmla="*/ 2779872 w 3573216"/>
                <a:gd name="connsiteY0" fmla="*/ 2892603 h 3087484"/>
                <a:gd name="connsiteX1" fmla="*/ 2052637 w 3573216"/>
                <a:gd name="connsiteY1" fmla="*/ 3087484 h 3087484"/>
                <a:gd name="connsiteX2" fmla="*/ 1538097 w 3573216"/>
                <a:gd name="connsiteY2" fmla="*/ 2511984 h 3087484"/>
                <a:gd name="connsiteX3" fmla="*/ 2557272 w 3573216"/>
                <a:gd name="connsiteY3" fmla="*/ 2492458 h 3087484"/>
                <a:gd name="connsiteX4" fmla="*/ 2978087 w 3573216"/>
                <a:gd name="connsiteY4" fmla="*/ 1015987 h 3087484"/>
                <a:gd name="connsiteX5" fmla="*/ 1501521 w 3573216"/>
                <a:gd name="connsiteY5" fmla="*/ 595173 h 3087484"/>
                <a:gd name="connsiteX6" fmla="*/ 947642 w 3573216"/>
                <a:gd name="connsiteY6" fmla="*/ 1450232 h 3087484"/>
                <a:gd name="connsiteX7" fmla="*/ 945261 w 3573216"/>
                <a:gd name="connsiteY7" fmla="*/ 1604918 h 3087484"/>
                <a:gd name="connsiteX8" fmla="*/ 945261 w 3573216"/>
                <a:gd name="connsiteY8" fmla="*/ 1605013 h 3087484"/>
                <a:gd name="connsiteX9" fmla="*/ 752761 w 3573216"/>
                <a:gd name="connsiteY9" fmla="*/ 2254142 h 3087484"/>
                <a:gd name="connsiteX10" fmla="*/ 705517 w 3573216"/>
                <a:gd name="connsiteY10" fmla="*/ 2252618 h 3087484"/>
                <a:gd name="connsiteX11" fmla="*/ 658273 w 3573216"/>
                <a:gd name="connsiteY11" fmla="*/ 2252618 h 3087484"/>
                <a:gd name="connsiteX12" fmla="*/ 0 w 3573216"/>
                <a:gd name="connsiteY12" fmla="*/ 2410447 h 3087484"/>
                <a:gd name="connsiteX13" fmla="*/ 336328 w 3573216"/>
                <a:gd name="connsiteY13" fmla="*/ 2059832 h 3087484"/>
                <a:gd name="connsiteX14" fmla="*/ 486537 w 3573216"/>
                <a:gd name="connsiteY14" fmla="*/ 1597679 h 3087484"/>
                <a:gd name="connsiteX15" fmla="*/ 488918 w 3573216"/>
                <a:gd name="connsiteY15" fmla="*/ 1443755 h 3087484"/>
                <a:gd name="connsiteX16" fmla="*/ 488918 w 3573216"/>
                <a:gd name="connsiteY16" fmla="*/ 1443374 h 3087484"/>
                <a:gd name="connsiteX17" fmla="*/ 729996 w 3573216"/>
                <a:gd name="connsiteY17" fmla="*/ 710235 h 3087484"/>
                <a:gd name="connsiteX18" fmla="*/ 1278922 w 3573216"/>
                <a:gd name="connsiteY18" fmla="*/ 195027 h 3087484"/>
                <a:gd name="connsiteX19" fmla="*/ 3378232 w 3573216"/>
                <a:gd name="connsiteY19" fmla="*/ 793388 h 3087484"/>
                <a:gd name="connsiteX20" fmla="*/ 2779872 w 3573216"/>
                <a:gd name="connsiteY20" fmla="*/ 2892603 h 308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73216" h="3087484">
                  <a:moveTo>
                    <a:pt x="2779872" y="2892603"/>
                  </a:moveTo>
                  <a:cubicBezTo>
                    <a:pt x="2548985" y="3021000"/>
                    <a:pt x="2299526" y="3084055"/>
                    <a:pt x="2052637" y="3087484"/>
                  </a:cubicBezTo>
                  <a:cubicBezTo>
                    <a:pt x="1932432" y="2855074"/>
                    <a:pt x="1754695" y="2656859"/>
                    <a:pt x="1538097" y="2511984"/>
                  </a:cubicBezTo>
                  <a:cubicBezTo>
                    <a:pt x="1848898" y="2669432"/>
                    <a:pt x="2229898" y="2674671"/>
                    <a:pt x="2557272" y="2492458"/>
                  </a:cubicBezTo>
                  <a:cubicBezTo>
                    <a:pt x="3081147" y="2200993"/>
                    <a:pt x="3269552" y="1539862"/>
                    <a:pt x="2978087" y="1015987"/>
                  </a:cubicBezTo>
                  <a:cubicBezTo>
                    <a:pt x="2686526" y="492017"/>
                    <a:pt x="2025491" y="303612"/>
                    <a:pt x="1501521" y="595173"/>
                  </a:cubicBezTo>
                  <a:cubicBezTo>
                    <a:pt x="1174433" y="777195"/>
                    <a:pt x="978027" y="1103427"/>
                    <a:pt x="947642" y="1450232"/>
                  </a:cubicBezTo>
                  <a:cubicBezTo>
                    <a:pt x="943261" y="1501476"/>
                    <a:pt x="942403" y="1553197"/>
                    <a:pt x="945261" y="1604918"/>
                  </a:cubicBezTo>
                  <a:lnTo>
                    <a:pt x="945261" y="1605013"/>
                  </a:lnTo>
                  <a:cubicBezTo>
                    <a:pt x="930593" y="1826755"/>
                    <a:pt x="867823" y="2048307"/>
                    <a:pt x="752761" y="2254142"/>
                  </a:cubicBezTo>
                  <a:cubicBezTo>
                    <a:pt x="737044" y="2253380"/>
                    <a:pt x="721328" y="2252904"/>
                    <a:pt x="705517" y="2252618"/>
                  </a:cubicBezTo>
                  <a:cubicBezTo>
                    <a:pt x="689705" y="2252332"/>
                    <a:pt x="673989" y="2252332"/>
                    <a:pt x="658273" y="2252618"/>
                  </a:cubicBezTo>
                  <a:cubicBezTo>
                    <a:pt x="422529" y="2255952"/>
                    <a:pt x="199263" y="2312244"/>
                    <a:pt x="0" y="2410447"/>
                  </a:cubicBezTo>
                  <a:cubicBezTo>
                    <a:pt x="133159" y="2323293"/>
                    <a:pt x="249079" y="2205469"/>
                    <a:pt x="336328" y="2059832"/>
                  </a:cubicBezTo>
                  <a:cubicBezTo>
                    <a:pt x="423577" y="1914195"/>
                    <a:pt x="472631" y="1756175"/>
                    <a:pt x="486537" y="1597679"/>
                  </a:cubicBezTo>
                  <a:cubicBezTo>
                    <a:pt x="491014" y="1546244"/>
                    <a:pt x="491776" y="1494809"/>
                    <a:pt x="488918" y="1443755"/>
                  </a:cubicBezTo>
                  <a:lnTo>
                    <a:pt x="488918" y="1443374"/>
                  </a:lnTo>
                  <a:cubicBezTo>
                    <a:pt x="506159" y="1183437"/>
                    <a:pt x="588835" y="930548"/>
                    <a:pt x="729996" y="710235"/>
                  </a:cubicBezTo>
                  <a:cubicBezTo>
                    <a:pt x="863060" y="502304"/>
                    <a:pt x="1048036" y="323424"/>
                    <a:pt x="1278922" y="195027"/>
                  </a:cubicBezTo>
                  <a:cubicBezTo>
                    <a:pt x="2023872" y="-219501"/>
                    <a:pt x="2963704" y="48438"/>
                    <a:pt x="3378232" y="793388"/>
                  </a:cubicBezTo>
                  <a:cubicBezTo>
                    <a:pt x="3792664" y="1538338"/>
                    <a:pt x="3524821" y="2478075"/>
                    <a:pt x="2779872" y="289260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C0996619-5CE2-E634-FC03-FD4F9A4961C8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4B93680-390D-1EFC-6431-25985FC48461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7BEB635-E490-B8BF-6DBE-67C6110AC231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1671923D-A53D-7104-48C7-44A7D0EE9349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DFEC165-F6EA-5C37-F7E7-2D98069764E2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5C1CDA3-8BC0-23C6-6213-56E239ECBD1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102A1E1D-FFFF-5C80-6B76-BBF9A6C4FFCA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30B56F2-B171-C7A1-B236-DCB6B02A4E9D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6F749B1-D95C-FFF0-E861-BD27F4B9F923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4091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1.14954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47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313 0.55579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56" y="2777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5677 0.57824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39" y="2891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18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20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22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53F521-140D-45A6-3DB3-2857F7660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95A1446-BE04-5043-767E-C9FFA5604F4D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3F4D103-5779-E35C-BAD4-0B19945C7711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AAD9A54-470E-0E81-4BD3-E78D55121FB9}"/>
                </a:ext>
              </a:extLst>
            </p:cNvPr>
            <p:cNvSpPr/>
            <p:nvPr/>
          </p:nvSpPr>
          <p:spPr>
            <a:xfrm>
              <a:off x="3159993" y="2054087"/>
              <a:ext cx="3530041" cy="2665286"/>
            </a:xfrm>
            <a:custGeom>
              <a:avLst/>
              <a:gdLst>
                <a:gd name="connsiteX0" fmla="*/ 4088646 w 4088645"/>
                <a:gd name="connsiteY0" fmla="*/ 2649803 h 3087048"/>
                <a:gd name="connsiteX1" fmla="*/ 3379509 w 4088645"/>
                <a:gd name="connsiteY1" fmla="*/ 2361577 h 3087048"/>
                <a:gd name="connsiteX2" fmla="*/ 2656181 w 4088645"/>
                <a:gd name="connsiteY2" fmla="*/ 2613227 h 3087048"/>
                <a:gd name="connsiteX3" fmla="*/ 2554835 w 4088645"/>
                <a:gd name="connsiteY3" fmla="*/ 2709525 h 3087048"/>
                <a:gd name="connsiteX4" fmla="*/ 1858367 w 4088645"/>
                <a:gd name="connsiteY4" fmla="*/ 3054902 h 3087048"/>
                <a:gd name="connsiteX5" fmla="*/ 1503942 w 4088645"/>
                <a:gd name="connsiteY5" fmla="*/ 3086525 h 3087048"/>
                <a:gd name="connsiteX6" fmla="*/ 516 w 4088645"/>
                <a:gd name="connsiteY6" fmla="*/ 1503946 h 3087048"/>
                <a:gd name="connsiteX7" fmla="*/ 1583190 w 4088645"/>
                <a:gd name="connsiteY7" fmla="*/ 520 h 3087048"/>
                <a:gd name="connsiteX8" fmla="*/ 1935519 w 4088645"/>
                <a:gd name="connsiteY8" fmla="*/ 50240 h 3087048"/>
                <a:gd name="connsiteX9" fmla="*/ 2280896 w 4088645"/>
                <a:gd name="connsiteY9" fmla="*/ 746708 h 3087048"/>
                <a:gd name="connsiteX10" fmla="*/ 1571379 w 4088645"/>
                <a:gd name="connsiteY10" fmla="*/ 458196 h 3087048"/>
                <a:gd name="connsiteX11" fmla="*/ 458287 w 4088645"/>
                <a:gd name="connsiteY11" fmla="*/ 1515662 h 3087048"/>
                <a:gd name="connsiteX12" fmla="*/ 1515657 w 4088645"/>
                <a:gd name="connsiteY12" fmla="*/ 2628849 h 3087048"/>
                <a:gd name="connsiteX13" fmla="*/ 2238224 w 4088645"/>
                <a:gd name="connsiteY13" fmla="*/ 2377865 h 3087048"/>
                <a:gd name="connsiteX14" fmla="*/ 2340999 w 4088645"/>
                <a:gd name="connsiteY14" fmla="*/ 2280138 h 3087048"/>
                <a:gd name="connsiteX15" fmla="*/ 3036895 w 4088645"/>
                <a:gd name="connsiteY15" fmla="*/ 1935524 h 3087048"/>
                <a:gd name="connsiteX16" fmla="*/ 3391225 w 4088645"/>
                <a:gd name="connsiteY16" fmla="*/ 1903901 h 3087048"/>
                <a:gd name="connsiteX17" fmla="*/ 3743650 w 4088645"/>
                <a:gd name="connsiteY17" fmla="*/ 1953621 h 3087048"/>
                <a:gd name="connsiteX18" fmla="*/ 4088646 w 4088645"/>
                <a:gd name="connsiteY18" fmla="*/ 2649803 h 3087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88645" h="3087048">
                  <a:moveTo>
                    <a:pt x="4088646" y="2649803"/>
                  </a:moveTo>
                  <a:cubicBezTo>
                    <a:pt x="3901861" y="2476925"/>
                    <a:pt x="3653925" y="2368626"/>
                    <a:pt x="3379509" y="2361577"/>
                  </a:cubicBezTo>
                  <a:cubicBezTo>
                    <a:pt x="3104999" y="2354528"/>
                    <a:pt x="2851634" y="2450064"/>
                    <a:pt x="2656181" y="2613227"/>
                  </a:cubicBezTo>
                  <a:cubicBezTo>
                    <a:pt x="2620367" y="2643136"/>
                    <a:pt x="2586458" y="2675331"/>
                    <a:pt x="2554835" y="2709525"/>
                  </a:cubicBezTo>
                  <a:cubicBezTo>
                    <a:pt x="2359191" y="2879356"/>
                    <a:pt x="2120685" y="3000514"/>
                    <a:pt x="1858367" y="3054902"/>
                  </a:cubicBezTo>
                  <a:cubicBezTo>
                    <a:pt x="1744162" y="3078619"/>
                    <a:pt x="1625576" y="3089668"/>
                    <a:pt x="1503942" y="3086525"/>
                  </a:cubicBezTo>
                  <a:cubicBezTo>
                    <a:pt x="651740" y="3064617"/>
                    <a:pt x="-21297" y="2356148"/>
                    <a:pt x="516" y="1503946"/>
                  </a:cubicBezTo>
                  <a:cubicBezTo>
                    <a:pt x="22423" y="651744"/>
                    <a:pt x="730988" y="-21388"/>
                    <a:pt x="1583190" y="520"/>
                  </a:cubicBezTo>
                  <a:cubicBezTo>
                    <a:pt x="1704824" y="3663"/>
                    <a:pt x="1822743" y="20713"/>
                    <a:pt x="1935519" y="50240"/>
                  </a:cubicBezTo>
                  <a:cubicBezTo>
                    <a:pt x="1989907" y="312559"/>
                    <a:pt x="2111065" y="551065"/>
                    <a:pt x="2280896" y="746708"/>
                  </a:cubicBezTo>
                  <a:cubicBezTo>
                    <a:pt x="2094111" y="573639"/>
                    <a:pt x="1845984" y="465245"/>
                    <a:pt x="1571379" y="458196"/>
                  </a:cubicBezTo>
                  <a:cubicBezTo>
                    <a:pt x="972066" y="442861"/>
                    <a:pt x="473622" y="916349"/>
                    <a:pt x="458287" y="1515662"/>
                  </a:cubicBezTo>
                  <a:cubicBezTo>
                    <a:pt x="442857" y="2115070"/>
                    <a:pt x="916344" y="2613418"/>
                    <a:pt x="1515657" y="2628849"/>
                  </a:cubicBezTo>
                  <a:cubicBezTo>
                    <a:pt x="1789787" y="2635897"/>
                    <a:pt x="2042866" y="2540647"/>
                    <a:pt x="2238224" y="2377865"/>
                  </a:cubicBezTo>
                  <a:cubicBezTo>
                    <a:pt x="2274609" y="2347575"/>
                    <a:pt x="2308899" y="2314905"/>
                    <a:pt x="2340999" y="2280138"/>
                  </a:cubicBezTo>
                  <a:cubicBezTo>
                    <a:pt x="2536547" y="2110784"/>
                    <a:pt x="2774862" y="1989816"/>
                    <a:pt x="3036895" y="1935524"/>
                  </a:cubicBezTo>
                  <a:cubicBezTo>
                    <a:pt x="3151005" y="1911807"/>
                    <a:pt x="3269686" y="1900757"/>
                    <a:pt x="3391225" y="1903901"/>
                  </a:cubicBezTo>
                  <a:cubicBezTo>
                    <a:pt x="3512859" y="1907044"/>
                    <a:pt x="3630874" y="1924094"/>
                    <a:pt x="3743650" y="1953621"/>
                  </a:cubicBezTo>
                  <a:cubicBezTo>
                    <a:pt x="3798038" y="2215844"/>
                    <a:pt x="3919101" y="2454255"/>
                    <a:pt x="4088646" y="264980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63E2E23-717D-FAD0-0BE5-424FABCC1323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42CB7EB-78FB-04E0-F013-8773716C30A0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63822D0-2743-EF1E-BF5D-7EA71733A6FA}"/>
                </a:ext>
              </a:extLst>
            </p:cNvPr>
            <p:cNvSpPr/>
            <p:nvPr/>
          </p:nvSpPr>
          <p:spPr>
            <a:xfrm>
              <a:off x="5499742" y="2136320"/>
              <a:ext cx="3529959" cy="2665287"/>
            </a:xfrm>
            <a:custGeom>
              <a:avLst/>
              <a:gdLst>
                <a:gd name="connsiteX0" fmla="*/ 4088035 w 4088550"/>
                <a:gd name="connsiteY0" fmla="*/ 1583103 h 3087049"/>
                <a:gd name="connsiteX1" fmla="*/ 2505361 w 4088550"/>
                <a:gd name="connsiteY1" fmla="*/ 3086529 h 3087049"/>
                <a:gd name="connsiteX2" fmla="*/ 2153031 w 4088550"/>
                <a:gd name="connsiteY2" fmla="*/ 3036808 h 3087049"/>
                <a:gd name="connsiteX3" fmla="*/ 1807655 w 4088550"/>
                <a:gd name="connsiteY3" fmla="*/ 2340341 h 3087049"/>
                <a:gd name="connsiteX4" fmla="*/ 2517172 w 4088550"/>
                <a:gd name="connsiteY4" fmla="*/ 2628853 h 3087049"/>
                <a:gd name="connsiteX5" fmla="*/ 3630263 w 4088550"/>
                <a:gd name="connsiteY5" fmla="*/ 1571387 h 3087049"/>
                <a:gd name="connsiteX6" fmla="*/ 2572893 w 4088550"/>
                <a:gd name="connsiteY6" fmla="*/ 458296 h 3087049"/>
                <a:gd name="connsiteX7" fmla="*/ 1849469 w 4088550"/>
                <a:gd name="connsiteY7" fmla="*/ 710041 h 3087049"/>
                <a:gd name="connsiteX8" fmla="*/ 1747933 w 4088550"/>
                <a:gd name="connsiteY8" fmla="*/ 806530 h 3087049"/>
                <a:gd name="connsiteX9" fmla="*/ 1051750 w 4088550"/>
                <a:gd name="connsiteY9" fmla="*/ 1151621 h 3087049"/>
                <a:gd name="connsiteX10" fmla="*/ 697325 w 4088550"/>
                <a:gd name="connsiteY10" fmla="*/ 1183243 h 3087049"/>
                <a:gd name="connsiteX11" fmla="*/ 344996 w 4088550"/>
                <a:gd name="connsiteY11" fmla="*/ 1133523 h 3087049"/>
                <a:gd name="connsiteX12" fmla="*/ 0 w 4088550"/>
                <a:gd name="connsiteY12" fmla="*/ 437341 h 3087049"/>
                <a:gd name="connsiteX13" fmla="*/ 709041 w 4088550"/>
                <a:gd name="connsiteY13" fmla="*/ 725472 h 3087049"/>
                <a:gd name="connsiteX14" fmla="*/ 1432370 w 4088550"/>
                <a:gd name="connsiteY14" fmla="*/ 473821 h 3087049"/>
                <a:gd name="connsiteX15" fmla="*/ 1533715 w 4088550"/>
                <a:gd name="connsiteY15" fmla="*/ 377524 h 3087049"/>
                <a:gd name="connsiteX16" fmla="*/ 2230183 w 4088550"/>
                <a:gd name="connsiteY16" fmla="*/ 32147 h 3087049"/>
                <a:gd name="connsiteX17" fmla="*/ 2584609 w 4088550"/>
                <a:gd name="connsiteY17" fmla="*/ 524 h 3087049"/>
                <a:gd name="connsiteX18" fmla="*/ 4088035 w 4088550"/>
                <a:gd name="connsiteY18" fmla="*/ 1583103 h 3087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88550" h="3087049">
                  <a:moveTo>
                    <a:pt x="4088035" y="1583103"/>
                  </a:moveTo>
                  <a:cubicBezTo>
                    <a:pt x="4066127" y="2435305"/>
                    <a:pt x="3357658" y="3108437"/>
                    <a:pt x="2505361" y="3086529"/>
                  </a:cubicBezTo>
                  <a:cubicBezTo>
                    <a:pt x="2383822" y="3083386"/>
                    <a:pt x="2265807" y="3066336"/>
                    <a:pt x="2153031" y="3036808"/>
                  </a:cubicBezTo>
                  <a:cubicBezTo>
                    <a:pt x="2098643" y="2774490"/>
                    <a:pt x="1977485" y="2535984"/>
                    <a:pt x="1807655" y="2340341"/>
                  </a:cubicBezTo>
                  <a:cubicBezTo>
                    <a:pt x="1994440" y="2513410"/>
                    <a:pt x="2242566" y="2621804"/>
                    <a:pt x="2517172" y="2628853"/>
                  </a:cubicBezTo>
                  <a:cubicBezTo>
                    <a:pt x="3116485" y="2644188"/>
                    <a:pt x="3614928" y="2170796"/>
                    <a:pt x="3630263" y="1571387"/>
                  </a:cubicBezTo>
                  <a:cubicBezTo>
                    <a:pt x="3645694" y="972074"/>
                    <a:pt x="3172206" y="473631"/>
                    <a:pt x="2572893" y="458296"/>
                  </a:cubicBezTo>
                  <a:cubicBezTo>
                    <a:pt x="2298287" y="451247"/>
                    <a:pt x="2044922" y="546783"/>
                    <a:pt x="1849469" y="710041"/>
                  </a:cubicBezTo>
                  <a:cubicBezTo>
                    <a:pt x="1813560" y="739950"/>
                    <a:pt x="1779651" y="772240"/>
                    <a:pt x="1747933" y="806530"/>
                  </a:cubicBezTo>
                  <a:cubicBezTo>
                    <a:pt x="1552384" y="976170"/>
                    <a:pt x="1313974" y="1097233"/>
                    <a:pt x="1051750" y="1151621"/>
                  </a:cubicBezTo>
                  <a:cubicBezTo>
                    <a:pt x="937546" y="1175338"/>
                    <a:pt x="818864" y="1186387"/>
                    <a:pt x="697325" y="1183243"/>
                  </a:cubicBezTo>
                  <a:cubicBezTo>
                    <a:pt x="575786" y="1180100"/>
                    <a:pt x="457771" y="1163050"/>
                    <a:pt x="344996" y="1133523"/>
                  </a:cubicBezTo>
                  <a:cubicBezTo>
                    <a:pt x="290608" y="871300"/>
                    <a:pt x="169545" y="632889"/>
                    <a:pt x="0" y="437341"/>
                  </a:cubicBezTo>
                  <a:cubicBezTo>
                    <a:pt x="186785" y="610220"/>
                    <a:pt x="434721" y="718519"/>
                    <a:pt x="709041" y="725472"/>
                  </a:cubicBezTo>
                  <a:cubicBezTo>
                    <a:pt x="983551" y="732521"/>
                    <a:pt x="1236916" y="636985"/>
                    <a:pt x="1432370" y="473821"/>
                  </a:cubicBezTo>
                  <a:cubicBezTo>
                    <a:pt x="1468183" y="443913"/>
                    <a:pt x="1502092" y="411718"/>
                    <a:pt x="1533715" y="377524"/>
                  </a:cubicBezTo>
                  <a:cubicBezTo>
                    <a:pt x="1729359" y="207693"/>
                    <a:pt x="1967865" y="86535"/>
                    <a:pt x="2230183" y="32147"/>
                  </a:cubicBezTo>
                  <a:cubicBezTo>
                    <a:pt x="2344293" y="8430"/>
                    <a:pt x="2462974" y="-2619"/>
                    <a:pt x="2584609" y="524"/>
                  </a:cubicBezTo>
                  <a:cubicBezTo>
                    <a:pt x="3436810" y="22432"/>
                    <a:pt x="4109847" y="730901"/>
                    <a:pt x="4088035" y="158310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902E3EA-E831-CF3B-C084-FD68891694FE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7BB6A74E-B63E-EE1F-246C-7EEEA920E49C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B268131-DC3F-0374-C4F8-1E6CF47B3CEF}"/>
                </a:ext>
              </a:extLst>
            </p:cNvPr>
            <p:cNvSpPr/>
            <p:nvPr/>
          </p:nvSpPr>
          <p:spPr>
            <a:xfrm>
              <a:off x="4803320" y="492993"/>
              <a:ext cx="2665287" cy="3529712"/>
            </a:xfrm>
            <a:custGeom>
              <a:avLst/>
              <a:gdLst>
                <a:gd name="connsiteX0" fmla="*/ 3086529 w 3087049"/>
                <a:gd name="connsiteY0" fmla="*/ 1583190 h 4088264"/>
                <a:gd name="connsiteX1" fmla="*/ 3036808 w 3087049"/>
                <a:gd name="connsiteY1" fmla="*/ 1935519 h 4088264"/>
                <a:gd name="connsiteX2" fmla="*/ 2340341 w 3087049"/>
                <a:gd name="connsiteY2" fmla="*/ 2280896 h 4088264"/>
                <a:gd name="connsiteX3" fmla="*/ 2628853 w 3087049"/>
                <a:gd name="connsiteY3" fmla="*/ 1571379 h 4088264"/>
                <a:gd name="connsiteX4" fmla="*/ 1571387 w 3087049"/>
                <a:gd name="connsiteY4" fmla="*/ 458287 h 4088264"/>
                <a:gd name="connsiteX5" fmla="*/ 458296 w 3087049"/>
                <a:gd name="connsiteY5" fmla="*/ 1515657 h 4088264"/>
                <a:gd name="connsiteX6" fmla="*/ 709946 w 3087049"/>
                <a:gd name="connsiteY6" fmla="*/ 2238986 h 4088264"/>
                <a:gd name="connsiteX7" fmla="*/ 806625 w 3087049"/>
                <a:gd name="connsiteY7" fmla="*/ 2340713 h 4088264"/>
                <a:gd name="connsiteX8" fmla="*/ 1151621 w 3087049"/>
                <a:gd name="connsiteY8" fmla="*/ 3036895 h 4088264"/>
                <a:gd name="connsiteX9" fmla="*/ 1183243 w 3087049"/>
                <a:gd name="connsiteY9" fmla="*/ 3391225 h 4088264"/>
                <a:gd name="connsiteX10" fmla="*/ 1133523 w 3087049"/>
                <a:gd name="connsiteY10" fmla="*/ 3743650 h 4088264"/>
                <a:gd name="connsiteX11" fmla="*/ 437626 w 3087049"/>
                <a:gd name="connsiteY11" fmla="*/ 4088265 h 4088264"/>
                <a:gd name="connsiteX12" fmla="*/ 725472 w 3087049"/>
                <a:gd name="connsiteY12" fmla="*/ 3379509 h 4088264"/>
                <a:gd name="connsiteX13" fmla="*/ 473821 w 3087049"/>
                <a:gd name="connsiteY13" fmla="*/ 2656181 h 4088264"/>
                <a:gd name="connsiteX14" fmla="*/ 377524 w 3087049"/>
                <a:gd name="connsiteY14" fmla="*/ 2554835 h 4088264"/>
                <a:gd name="connsiteX15" fmla="*/ 32147 w 3087049"/>
                <a:gd name="connsiteY15" fmla="*/ 1858367 h 4088264"/>
                <a:gd name="connsiteX16" fmla="*/ 524 w 3087049"/>
                <a:gd name="connsiteY16" fmla="*/ 1503942 h 4088264"/>
                <a:gd name="connsiteX17" fmla="*/ 1583103 w 3087049"/>
                <a:gd name="connsiteY17" fmla="*/ 516 h 4088264"/>
                <a:gd name="connsiteX18" fmla="*/ 3086529 w 3087049"/>
                <a:gd name="connsiteY18" fmla="*/ 1583190 h 408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7049" h="4088264">
                  <a:moveTo>
                    <a:pt x="3086529" y="1583190"/>
                  </a:moveTo>
                  <a:cubicBezTo>
                    <a:pt x="3083386" y="1704824"/>
                    <a:pt x="3066336" y="1822743"/>
                    <a:pt x="3036808" y="1935519"/>
                  </a:cubicBezTo>
                  <a:cubicBezTo>
                    <a:pt x="2774490" y="1989907"/>
                    <a:pt x="2535984" y="2111065"/>
                    <a:pt x="2340341" y="2280896"/>
                  </a:cubicBezTo>
                  <a:cubicBezTo>
                    <a:pt x="2513410" y="2094111"/>
                    <a:pt x="2621804" y="1845984"/>
                    <a:pt x="2628853" y="1571379"/>
                  </a:cubicBezTo>
                  <a:cubicBezTo>
                    <a:pt x="2644188" y="972066"/>
                    <a:pt x="2170796" y="473622"/>
                    <a:pt x="1571387" y="458287"/>
                  </a:cubicBezTo>
                  <a:cubicBezTo>
                    <a:pt x="972074" y="442857"/>
                    <a:pt x="473631" y="916344"/>
                    <a:pt x="458296" y="1515657"/>
                  </a:cubicBezTo>
                  <a:cubicBezTo>
                    <a:pt x="451247" y="1790168"/>
                    <a:pt x="546688" y="2043533"/>
                    <a:pt x="709946" y="2238986"/>
                  </a:cubicBezTo>
                  <a:cubicBezTo>
                    <a:pt x="739855" y="2274990"/>
                    <a:pt x="772240" y="2308995"/>
                    <a:pt x="806625" y="2340713"/>
                  </a:cubicBezTo>
                  <a:cubicBezTo>
                    <a:pt x="976170" y="2536261"/>
                    <a:pt x="1097233" y="2774672"/>
                    <a:pt x="1151621" y="3036895"/>
                  </a:cubicBezTo>
                  <a:cubicBezTo>
                    <a:pt x="1175338" y="3151005"/>
                    <a:pt x="1186387" y="3269686"/>
                    <a:pt x="1183243" y="3391225"/>
                  </a:cubicBezTo>
                  <a:cubicBezTo>
                    <a:pt x="1180100" y="3512859"/>
                    <a:pt x="1163050" y="3630874"/>
                    <a:pt x="1133523" y="3743650"/>
                  </a:cubicBezTo>
                  <a:cubicBezTo>
                    <a:pt x="871490" y="3797943"/>
                    <a:pt x="633175" y="3918910"/>
                    <a:pt x="437626" y="4088265"/>
                  </a:cubicBezTo>
                  <a:cubicBezTo>
                    <a:pt x="610315" y="3901575"/>
                    <a:pt x="718519" y="3653734"/>
                    <a:pt x="725472" y="3379509"/>
                  </a:cubicBezTo>
                  <a:cubicBezTo>
                    <a:pt x="732521" y="3104999"/>
                    <a:pt x="636985" y="2851634"/>
                    <a:pt x="473821" y="2656181"/>
                  </a:cubicBezTo>
                  <a:cubicBezTo>
                    <a:pt x="443913" y="2620367"/>
                    <a:pt x="411718" y="2586458"/>
                    <a:pt x="377524" y="2554835"/>
                  </a:cubicBezTo>
                  <a:cubicBezTo>
                    <a:pt x="207693" y="2359191"/>
                    <a:pt x="86535" y="2120685"/>
                    <a:pt x="32147" y="1858367"/>
                  </a:cubicBezTo>
                  <a:cubicBezTo>
                    <a:pt x="8430" y="1744162"/>
                    <a:pt x="-2619" y="1625576"/>
                    <a:pt x="524" y="1503942"/>
                  </a:cubicBezTo>
                  <a:cubicBezTo>
                    <a:pt x="22432" y="651740"/>
                    <a:pt x="730901" y="-21297"/>
                    <a:pt x="1583103" y="516"/>
                  </a:cubicBezTo>
                  <a:cubicBezTo>
                    <a:pt x="2435400" y="22423"/>
                    <a:pt x="3108437" y="730988"/>
                    <a:pt x="3086529" y="158319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D378335C-86AE-8095-17D2-1FB17352B9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4DA73FDA-A883-A656-86B3-8BA3AC2B8D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A563F6E4-FDAA-09B4-73D4-E837FF119D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4F9B2C6F-65D7-D809-83FF-7D6316F464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3866E2DC-6DCF-3FCE-FA8A-DD014E436510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7CB3D71-98E1-8617-AF38-98817D198176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28D19E8-0D0D-1228-6E3F-403718DB0500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C4FAF44E-7CFC-D7DD-FCFF-8626AD07E388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3DA0E1A-A4A3-7922-6BEB-25E94B01F137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8553F20-CC6D-19D5-DAC4-19F9735648FA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C73C84BB-C2DF-FDEB-D64C-CE679F129E33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27BD3B8-CF3D-EF4B-C44C-C5DBA53C032D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C1EF198-70BC-38F9-F24D-E4158D2D8E9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704C0701-B8E7-8F0A-DA68-35ACDBFDDB5F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EF3B5CA-55EE-6030-EAF6-BB0704F8444D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0B59008-8554-A94F-CAD8-6578E7FF556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B497A7A-8E2E-EBC0-DF01-FFAF04711FA8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57681B4-CE60-1C39-F439-70DEC01178D2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828727C-C5E4-D4FD-BD4A-ACA2C904C2C5}"/>
                </a:ext>
              </a:extLst>
            </p:cNvPr>
            <p:cNvSpPr/>
            <p:nvPr/>
          </p:nvSpPr>
          <p:spPr>
            <a:xfrm>
              <a:off x="4721087" y="2832660"/>
              <a:ext cx="2665286" cy="3530041"/>
            </a:xfrm>
            <a:custGeom>
              <a:avLst/>
              <a:gdLst>
                <a:gd name="connsiteX0" fmla="*/ 3086525 w 3087048"/>
                <a:gd name="connsiteY0" fmla="*/ 2584704 h 4088645"/>
                <a:gd name="connsiteX1" fmla="*/ 1503946 w 3087048"/>
                <a:gd name="connsiteY1" fmla="*/ 4088130 h 4088645"/>
                <a:gd name="connsiteX2" fmla="*/ 520 w 3087048"/>
                <a:gd name="connsiteY2" fmla="*/ 2505456 h 4088645"/>
                <a:gd name="connsiteX3" fmla="*/ 50240 w 3087048"/>
                <a:gd name="connsiteY3" fmla="*/ 2153126 h 4088645"/>
                <a:gd name="connsiteX4" fmla="*/ 746708 w 3087048"/>
                <a:gd name="connsiteY4" fmla="*/ 1807750 h 4088645"/>
                <a:gd name="connsiteX5" fmla="*/ 458196 w 3087048"/>
                <a:gd name="connsiteY5" fmla="*/ 2517267 h 4088645"/>
                <a:gd name="connsiteX6" fmla="*/ 1515662 w 3087048"/>
                <a:gd name="connsiteY6" fmla="*/ 3630358 h 4088645"/>
                <a:gd name="connsiteX7" fmla="*/ 2628849 w 3087048"/>
                <a:gd name="connsiteY7" fmla="*/ 2572988 h 4088645"/>
                <a:gd name="connsiteX8" fmla="*/ 2377579 w 3087048"/>
                <a:gd name="connsiteY8" fmla="*/ 1850136 h 4088645"/>
                <a:gd name="connsiteX9" fmla="*/ 2280519 w 3087048"/>
                <a:gd name="connsiteY9" fmla="*/ 1748028 h 4088645"/>
                <a:gd name="connsiteX10" fmla="*/ 1935524 w 3087048"/>
                <a:gd name="connsiteY10" fmla="*/ 1051846 h 4088645"/>
                <a:gd name="connsiteX11" fmla="*/ 1903901 w 3087048"/>
                <a:gd name="connsiteY11" fmla="*/ 697421 h 4088645"/>
                <a:gd name="connsiteX12" fmla="*/ 1953621 w 3087048"/>
                <a:gd name="connsiteY12" fmla="*/ 345091 h 4088645"/>
                <a:gd name="connsiteX13" fmla="*/ 2649803 w 3087048"/>
                <a:gd name="connsiteY13" fmla="*/ 0 h 4088645"/>
                <a:gd name="connsiteX14" fmla="*/ 2361577 w 3087048"/>
                <a:gd name="connsiteY14" fmla="*/ 709136 h 4088645"/>
                <a:gd name="connsiteX15" fmla="*/ 2613227 w 3087048"/>
                <a:gd name="connsiteY15" fmla="*/ 1432465 h 4088645"/>
                <a:gd name="connsiteX16" fmla="*/ 2709525 w 3087048"/>
                <a:gd name="connsiteY16" fmla="*/ 1533811 h 4088645"/>
                <a:gd name="connsiteX17" fmla="*/ 3054902 w 3087048"/>
                <a:gd name="connsiteY17" fmla="*/ 2230279 h 4088645"/>
                <a:gd name="connsiteX18" fmla="*/ 3086525 w 3087048"/>
                <a:gd name="connsiteY18" fmla="*/ 2584704 h 4088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7048" h="4088645">
                  <a:moveTo>
                    <a:pt x="3086525" y="2584704"/>
                  </a:moveTo>
                  <a:cubicBezTo>
                    <a:pt x="3064617" y="3436906"/>
                    <a:pt x="2356148" y="4109943"/>
                    <a:pt x="1503946" y="4088130"/>
                  </a:cubicBezTo>
                  <a:cubicBezTo>
                    <a:pt x="651744" y="4066223"/>
                    <a:pt x="-21388" y="3357753"/>
                    <a:pt x="520" y="2505456"/>
                  </a:cubicBezTo>
                  <a:cubicBezTo>
                    <a:pt x="3663" y="2383917"/>
                    <a:pt x="20713" y="2265902"/>
                    <a:pt x="50240" y="2153126"/>
                  </a:cubicBezTo>
                  <a:cubicBezTo>
                    <a:pt x="312559" y="2098739"/>
                    <a:pt x="551065" y="1977581"/>
                    <a:pt x="746708" y="1807750"/>
                  </a:cubicBezTo>
                  <a:cubicBezTo>
                    <a:pt x="573639" y="1994535"/>
                    <a:pt x="465245" y="2242661"/>
                    <a:pt x="458196" y="2517267"/>
                  </a:cubicBezTo>
                  <a:cubicBezTo>
                    <a:pt x="442861" y="3116580"/>
                    <a:pt x="916349" y="3615023"/>
                    <a:pt x="1515662" y="3630358"/>
                  </a:cubicBezTo>
                  <a:cubicBezTo>
                    <a:pt x="2115070" y="3645789"/>
                    <a:pt x="2613418" y="3172302"/>
                    <a:pt x="2628849" y="2572988"/>
                  </a:cubicBezTo>
                  <a:cubicBezTo>
                    <a:pt x="2635897" y="2298668"/>
                    <a:pt x="2540457" y="2045494"/>
                    <a:pt x="2377579" y="1850136"/>
                  </a:cubicBezTo>
                  <a:cubicBezTo>
                    <a:pt x="2347480" y="1814036"/>
                    <a:pt x="2315095" y="1779842"/>
                    <a:pt x="2280519" y="1748028"/>
                  </a:cubicBezTo>
                  <a:cubicBezTo>
                    <a:pt x="2110974" y="1552480"/>
                    <a:pt x="1989911" y="1314069"/>
                    <a:pt x="1935524" y="1051846"/>
                  </a:cubicBezTo>
                  <a:cubicBezTo>
                    <a:pt x="1911807" y="937736"/>
                    <a:pt x="1900757" y="819055"/>
                    <a:pt x="1903901" y="697421"/>
                  </a:cubicBezTo>
                  <a:cubicBezTo>
                    <a:pt x="1907044" y="575881"/>
                    <a:pt x="1924094" y="457867"/>
                    <a:pt x="1953621" y="345091"/>
                  </a:cubicBezTo>
                  <a:cubicBezTo>
                    <a:pt x="2215844" y="290703"/>
                    <a:pt x="2454255" y="169640"/>
                    <a:pt x="2649803" y="0"/>
                  </a:cubicBezTo>
                  <a:cubicBezTo>
                    <a:pt x="2476925" y="186785"/>
                    <a:pt x="2368626" y="434816"/>
                    <a:pt x="2361577" y="709136"/>
                  </a:cubicBezTo>
                  <a:cubicBezTo>
                    <a:pt x="2354528" y="983647"/>
                    <a:pt x="2450064" y="1237012"/>
                    <a:pt x="2613227" y="1432465"/>
                  </a:cubicBezTo>
                  <a:cubicBezTo>
                    <a:pt x="2643136" y="1468279"/>
                    <a:pt x="2675331" y="1502188"/>
                    <a:pt x="2709525" y="1533811"/>
                  </a:cubicBezTo>
                  <a:cubicBezTo>
                    <a:pt x="2879356" y="1729454"/>
                    <a:pt x="3000514" y="1967960"/>
                    <a:pt x="3054902" y="2230279"/>
                  </a:cubicBezTo>
                  <a:cubicBezTo>
                    <a:pt x="3078619" y="2344388"/>
                    <a:pt x="3089668" y="2463070"/>
                    <a:pt x="3086525" y="2584704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60730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1107 -1.13889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7" y="-5694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4063 0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31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15556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777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64063 0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31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2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4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6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8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3A928-D47A-4C5C-E8C8-C184CAB92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0EA7702B-E80E-2801-EED3-041344A6EE79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0A668A9-A6CC-F0F0-86B0-8FE43346C724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64A19AD-A41B-1A68-75DF-FEDC730CCEA6}"/>
                </a:ext>
              </a:extLst>
            </p:cNvPr>
            <p:cNvSpPr/>
            <p:nvPr/>
          </p:nvSpPr>
          <p:spPr>
            <a:xfrm rot="10800000">
              <a:off x="4938362" y="969264"/>
              <a:ext cx="2185117" cy="2834131"/>
            </a:xfrm>
            <a:custGeom>
              <a:avLst/>
              <a:gdLst>
                <a:gd name="connsiteX0" fmla="*/ 2486591 w 2629612"/>
                <a:gd name="connsiteY0" fmla="*/ 1970493 h 3317976"/>
                <a:gd name="connsiteX1" fmla="*/ 2490741 w 2629612"/>
                <a:gd name="connsiteY1" fmla="*/ 2063715 h 3317976"/>
                <a:gd name="connsiteX2" fmla="*/ 1254264 w 2629612"/>
                <a:gd name="connsiteY2" fmla="*/ 3317944 h 3317976"/>
                <a:gd name="connsiteX3" fmla="*/ 35 w 2629612"/>
                <a:gd name="connsiteY3" fmla="*/ 2081468 h 3317976"/>
                <a:gd name="connsiteX4" fmla="*/ 2878 w 2629612"/>
                <a:gd name="connsiteY4" fmla="*/ 1988092 h 3317976"/>
                <a:gd name="connsiteX5" fmla="*/ 505799 w 2629612"/>
                <a:gd name="connsiteY5" fmla="*/ 1603216 h 3317976"/>
                <a:gd name="connsiteX6" fmla="*/ 369464 w 2629612"/>
                <a:gd name="connsiteY6" fmla="*/ 2078855 h 3317976"/>
                <a:gd name="connsiteX7" fmla="*/ 1251574 w 2629612"/>
                <a:gd name="connsiteY7" fmla="*/ 2948515 h 3317976"/>
                <a:gd name="connsiteX8" fmla="*/ 2121312 w 2629612"/>
                <a:gd name="connsiteY8" fmla="*/ 2066404 h 3317976"/>
                <a:gd name="connsiteX9" fmla="*/ 1978213 w 2629612"/>
                <a:gd name="connsiteY9" fmla="*/ 1592764 h 3317976"/>
                <a:gd name="connsiteX10" fmla="*/ 1978059 w 2629612"/>
                <a:gd name="connsiteY10" fmla="*/ 1592533 h 3317976"/>
                <a:gd name="connsiteX11" fmla="*/ 1920958 w 2629612"/>
                <a:gd name="connsiteY11" fmla="*/ 1515066 h 3317976"/>
                <a:gd name="connsiteX12" fmla="*/ 1709307 w 2629612"/>
                <a:gd name="connsiteY12" fmla="*/ 916617 h 3317976"/>
                <a:gd name="connsiteX13" fmla="*/ 1709307 w 2629612"/>
                <a:gd name="connsiteY13" fmla="*/ 916541 h 3317976"/>
                <a:gd name="connsiteX14" fmla="*/ 1763718 w 2629612"/>
                <a:gd name="connsiteY14" fmla="*/ 438442 h 3317976"/>
                <a:gd name="connsiteX15" fmla="*/ 1994813 w 2629612"/>
                <a:gd name="connsiteY15" fmla="*/ 16370 h 3317976"/>
                <a:gd name="connsiteX16" fmla="*/ 2629613 w 2629612"/>
                <a:gd name="connsiteY16" fmla="*/ 0 h 3317976"/>
                <a:gd name="connsiteX17" fmla="*/ 2115932 w 2629612"/>
                <a:gd name="connsiteY17" fmla="*/ 550109 h 3317976"/>
                <a:gd name="connsiteX18" fmla="*/ 2219068 w 2629612"/>
                <a:gd name="connsiteY18" fmla="*/ 1296191 h 3317976"/>
                <a:gd name="connsiteX19" fmla="*/ 2275708 w 2629612"/>
                <a:gd name="connsiteY19" fmla="*/ 1372966 h 3317976"/>
                <a:gd name="connsiteX20" fmla="*/ 2275861 w 2629612"/>
                <a:gd name="connsiteY20" fmla="*/ 1373120 h 3317976"/>
                <a:gd name="connsiteX21" fmla="*/ 2486591 w 2629612"/>
                <a:gd name="connsiteY21" fmla="*/ 1970493 h 3317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29612" h="3317976">
                  <a:moveTo>
                    <a:pt x="2486591" y="1970493"/>
                  </a:moveTo>
                  <a:cubicBezTo>
                    <a:pt x="2489127" y="2001234"/>
                    <a:pt x="2490510" y="2032359"/>
                    <a:pt x="2490741" y="2063715"/>
                  </a:cubicBezTo>
                  <a:cubicBezTo>
                    <a:pt x="2495582" y="2751543"/>
                    <a:pt x="1942015" y="3313103"/>
                    <a:pt x="1254264" y="3317944"/>
                  </a:cubicBezTo>
                  <a:cubicBezTo>
                    <a:pt x="566436" y="3322863"/>
                    <a:pt x="4953" y="2769296"/>
                    <a:pt x="35" y="2081468"/>
                  </a:cubicBezTo>
                  <a:cubicBezTo>
                    <a:pt x="-196" y="2050035"/>
                    <a:pt x="726" y="2018910"/>
                    <a:pt x="2878" y="1988092"/>
                  </a:cubicBezTo>
                  <a:cubicBezTo>
                    <a:pt x="206998" y="1903017"/>
                    <a:pt x="377764" y="1768371"/>
                    <a:pt x="505799" y="1603216"/>
                  </a:cubicBezTo>
                  <a:cubicBezTo>
                    <a:pt x="418342" y="1740551"/>
                    <a:pt x="368234" y="1903939"/>
                    <a:pt x="369464" y="2078855"/>
                  </a:cubicBezTo>
                  <a:cubicBezTo>
                    <a:pt x="372845" y="2562563"/>
                    <a:pt x="767866" y="2951974"/>
                    <a:pt x="1251574" y="2948515"/>
                  </a:cubicBezTo>
                  <a:cubicBezTo>
                    <a:pt x="1735359" y="2945057"/>
                    <a:pt x="2124770" y="2550113"/>
                    <a:pt x="2121312" y="2066404"/>
                  </a:cubicBezTo>
                  <a:cubicBezTo>
                    <a:pt x="2120082" y="1891489"/>
                    <a:pt x="2067592" y="1728869"/>
                    <a:pt x="1978213" y="1592764"/>
                  </a:cubicBezTo>
                  <a:cubicBezTo>
                    <a:pt x="1978136" y="1592687"/>
                    <a:pt x="1978059" y="1592610"/>
                    <a:pt x="1978059" y="1592533"/>
                  </a:cubicBezTo>
                  <a:cubicBezTo>
                    <a:pt x="1960460" y="1565635"/>
                    <a:pt x="1941324" y="1539736"/>
                    <a:pt x="1920958" y="1515066"/>
                  </a:cubicBezTo>
                  <a:cubicBezTo>
                    <a:pt x="1801068" y="1338537"/>
                    <a:pt x="1727059" y="1132419"/>
                    <a:pt x="1709307" y="916617"/>
                  </a:cubicBezTo>
                  <a:lnTo>
                    <a:pt x="1709307" y="916541"/>
                  </a:lnTo>
                  <a:cubicBezTo>
                    <a:pt x="1696395" y="759685"/>
                    <a:pt x="1713226" y="597834"/>
                    <a:pt x="1763718" y="438442"/>
                  </a:cubicBezTo>
                  <a:cubicBezTo>
                    <a:pt x="1814210" y="279128"/>
                    <a:pt x="1893829" y="137104"/>
                    <a:pt x="1994813" y="16370"/>
                  </a:cubicBezTo>
                  <a:cubicBezTo>
                    <a:pt x="2205619" y="66170"/>
                    <a:pt x="2424648" y="59484"/>
                    <a:pt x="2629613" y="0"/>
                  </a:cubicBezTo>
                  <a:cubicBezTo>
                    <a:pt x="2392985" y="93452"/>
                    <a:pt x="2198779" y="288734"/>
                    <a:pt x="2115932" y="550109"/>
                  </a:cubicBezTo>
                  <a:cubicBezTo>
                    <a:pt x="2032931" y="811714"/>
                    <a:pt x="2079273" y="1083387"/>
                    <a:pt x="2219068" y="1296191"/>
                  </a:cubicBezTo>
                  <a:cubicBezTo>
                    <a:pt x="2236513" y="1322782"/>
                    <a:pt x="2255419" y="1348374"/>
                    <a:pt x="2275708" y="1372966"/>
                  </a:cubicBezTo>
                  <a:cubicBezTo>
                    <a:pt x="2275759" y="1373018"/>
                    <a:pt x="2275810" y="1373069"/>
                    <a:pt x="2275861" y="1373120"/>
                  </a:cubicBezTo>
                  <a:cubicBezTo>
                    <a:pt x="2393446" y="1545961"/>
                    <a:pt x="2468684" y="1750004"/>
                    <a:pt x="2486591" y="197049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E108A98-9D05-15E5-DC5B-7ED0D101CAB8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83CC5D7D-AC32-C6F1-CC11-587F7986DA42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DA7B869-BE0F-C74D-C06F-2292EF68B2D6}"/>
                </a:ext>
              </a:extLst>
            </p:cNvPr>
            <p:cNvSpPr/>
            <p:nvPr/>
          </p:nvSpPr>
          <p:spPr>
            <a:xfrm rot="10800000">
              <a:off x="5527229" y="2022467"/>
              <a:ext cx="3028507" cy="2095763"/>
            </a:xfrm>
            <a:custGeom>
              <a:avLst/>
              <a:gdLst>
                <a:gd name="connsiteX0" fmla="*/ 3644564 w 3644564"/>
                <a:gd name="connsiteY0" fmla="*/ 1883650 h 2453553"/>
                <a:gd name="connsiteX1" fmla="*/ 2962731 w 3644564"/>
                <a:gd name="connsiteY1" fmla="*/ 1565251 h 2453553"/>
                <a:gd name="connsiteX2" fmla="*/ 2285047 w 3644564"/>
                <a:gd name="connsiteY2" fmla="*/ 1893948 h 2453553"/>
                <a:gd name="connsiteX3" fmla="*/ 2285047 w 3644564"/>
                <a:gd name="connsiteY3" fmla="*/ 1894025 h 2453553"/>
                <a:gd name="connsiteX4" fmla="*/ 2229406 w 3644564"/>
                <a:gd name="connsiteY4" fmla="*/ 1971799 h 2453553"/>
                <a:gd name="connsiteX5" fmla="*/ 1726484 w 3644564"/>
                <a:gd name="connsiteY5" fmla="*/ 2356675 h 2453553"/>
                <a:gd name="connsiteX6" fmla="*/ 1638950 w 3644564"/>
                <a:gd name="connsiteY6" fmla="*/ 2389491 h 2453553"/>
                <a:gd name="connsiteX7" fmla="*/ 64092 w 3644564"/>
                <a:gd name="connsiteY7" fmla="*/ 1601064 h 2453553"/>
                <a:gd name="connsiteX8" fmla="*/ 852443 w 3644564"/>
                <a:gd name="connsiteY8" fmla="*/ 26207 h 2453553"/>
                <a:gd name="connsiteX9" fmla="*/ 942130 w 3644564"/>
                <a:gd name="connsiteY9" fmla="*/ 0 h 2453553"/>
                <a:gd name="connsiteX10" fmla="*/ 1463573 w 3644564"/>
                <a:gd name="connsiteY10" fmla="*/ 359361 h 2453553"/>
                <a:gd name="connsiteX11" fmla="*/ 969105 w 3644564"/>
                <a:gd name="connsiteY11" fmla="*/ 376730 h 2453553"/>
                <a:gd name="connsiteX12" fmla="*/ 414616 w 3644564"/>
                <a:gd name="connsiteY12" fmla="*/ 1484402 h 2453553"/>
                <a:gd name="connsiteX13" fmla="*/ 1522365 w 3644564"/>
                <a:gd name="connsiteY13" fmla="*/ 2038968 h 2453553"/>
                <a:gd name="connsiteX14" fmla="*/ 1928299 w 3644564"/>
                <a:gd name="connsiteY14" fmla="*/ 1756920 h 2453553"/>
                <a:gd name="connsiteX15" fmla="*/ 1928299 w 3644564"/>
                <a:gd name="connsiteY15" fmla="*/ 1756844 h 2453553"/>
                <a:gd name="connsiteX16" fmla="*/ 1984324 w 3644564"/>
                <a:gd name="connsiteY16" fmla="*/ 1678608 h 2453553"/>
                <a:gd name="connsiteX17" fmla="*/ 1984401 w 3644564"/>
                <a:gd name="connsiteY17" fmla="*/ 1678531 h 2453553"/>
                <a:gd name="connsiteX18" fmla="*/ 2488552 w 3644564"/>
                <a:gd name="connsiteY18" fmla="*/ 1291887 h 2453553"/>
                <a:gd name="connsiteX19" fmla="*/ 2960118 w 3644564"/>
                <a:gd name="connsiteY19" fmla="*/ 1195822 h 2453553"/>
                <a:gd name="connsiteX20" fmla="*/ 3432913 w 3644564"/>
                <a:gd name="connsiteY20" fmla="*/ 1285124 h 2453553"/>
                <a:gd name="connsiteX21" fmla="*/ 3432913 w 3644564"/>
                <a:gd name="connsiteY21" fmla="*/ 1285201 h 2453553"/>
                <a:gd name="connsiteX22" fmla="*/ 3644564 w 3644564"/>
                <a:gd name="connsiteY22" fmla="*/ 1883650 h 245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44564" h="2453553">
                  <a:moveTo>
                    <a:pt x="3644564" y="1883650"/>
                  </a:moveTo>
                  <a:cubicBezTo>
                    <a:pt x="3482559" y="1687523"/>
                    <a:pt x="3236863" y="1563253"/>
                    <a:pt x="2962731" y="1565251"/>
                  </a:cubicBezTo>
                  <a:cubicBezTo>
                    <a:pt x="2688291" y="1567249"/>
                    <a:pt x="2444285" y="1695208"/>
                    <a:pt x="2285047" y="1893948"/>
                  </a:cubicBezTo>
                  <a:lnTo>
                    <a:pt x="2285047" y="1894025"/>
                  </a:lnTo>
                  <a:cubicBezTo>
                    <a:pt x="2265065" y="1918848"/>
                    <a:pt x="2246544" y="1944824"/>
                    <a:pt x="2229406" y="1971799"/>
                  </a:cubicBezTo>
                  <a:cubicBezTo>
                    <a:pt x="2101370" y="2136955"/>
                    <a:pt x="1930604" y="2271600"/>
                    <a:pt x="1726484" y="2356675"/>
                  </a:cubicBezTo>
                  <a:cubicBezTo>
                    <a:pt x="1697972" y="2368665"/>
                    <a:pt x="1668768" y="2379578"/>
                    <a:pt x="1638950" y="2389491"/>
                  </a:cubicBezTo>
                  <a:cubicBezTo>
                    <a:pt x="986320" y="2606676"/>
                    <a:pt x="281277" y="2253771"/>
                    <a:pt x="64092" y="1601064"/>
                  </a:cubicBezTo>
                  <a:cubicBezTo>
                    <a:pt x="-153169" y="948434"/>
                    <a:pt x="199814" y="243391"/>
                    <a:pt x="852443" y="26207"/>
                  </a:cubicBezTo>
                  <a:cubicBezTo>
                    <a:pt x="882262" y="16293"/>
                    <a:pt x="912157" y="7531"/>
                    <a:pt x="942130" y="0"/>
                  </a:cubicBezTo>
                  <a:cubicBezTo>
                    <a:pt x="1086074" y="167845"/>
                    <a:pt x="1266908" y="288657"/>
                    <a:pt x="1463573" y="359361"/>
                  </a:cubicBezTo>
                  <a:cubicBezTo>
                    <a:pt x="1305872" y="318706"/>
                    <a:pt x="1135106" y="321473"/>
                    <a:pt x="969105" y="376730"/>
                  </a:cubicBezTo>
                  <a:cubicBezTo>
                    <a:pt x="510143" y="529435"/>
                    <a:pt x="261833" y="1025440"/>
                    <a:pt x="414616" y="1484402"/>
                  </a:cubicBezTo>
                  <a:cubicBezTo>
                    <a:pt x="567398" y="1943441"/>
                    <a:pt x="1063326" y="2191751"/>
                    <a:pt x="1522365" y="2038968"/>
                  </a:cubicBezTo>
                  <a:cubicBezTo>
                    <a:pt x="1688212" y="1983788"/>
                    <a:pt x="1826469" y="1883727"/>
                    <a:pt x="1928299" y="1756920"/>
                  </a:cubicBezTo>
                  <a:lnTo>
                    <a:pt x="1928299" y="1756844"/>
                  </a:lnTo>
                  <a:cubicBezTo>
                    <a:pt x="1948511" y="1731790"/>
                    <a:pt x="1967186" y="1705660"/>
                    <a:pt x="1984324" y="1678608"/>
                  </a:cubicBezTo>
                  <a:cubicBezTo>
                    <a:pt x="1984401" y="1678608"/>
                    <a:pt x="1984401" y="1678531"/>
                    <a:pt x="1984401" y="1678531"/>
                  </a:cubicBezTo>
                  <a:cubicBezTo>
                    <a:pt x="2115280" y="1509763"/>
                    <a:pt x="2288659" y="1375502"/>
                    <a:pt x="2488552" y="1291887"/>
                  </a:cubicBezTo>
                  <a:cubicBezTo>
                    <a:pt x="2633726" y="1231097"/>
                    <a:pt x="2792964" y="1197051"/>
                    <a:pt x="2960118" y="1195822"/>
                  </a:cubicBezTo>
                  <a:cubicBezTo>
                    <a:pt x="3127271" y="1194669"/>
                    <a:pt x="3286894" y="1226409"/>
                    <a:pt x="3432913" y="1285124"/>
                  </a:cubicBezTo>
                  <a:lnTo>
                    <a:pt x="3432913" y="1285201"/>
                  </a:lnTo>
                  <a:cubicBezTo>
                    <a:pt x="3450666" y="1501002"/>
                    <a:pt x="3524675" y="1707120"/>
                    <a:pt x="3644564" y="188365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A35E95E-F2DA-ADE0-5AC0-1F5E32E276A7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F4201CC-327E-5F47-81B6-5EDB4669DC74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D40D44C-19A3-5A6E-3AEC-0ADE2E3F3067}"/>
                </a:ext>
              </a:extLst>
            </p:cNvPr>
            <p:cNvSpPr/>
            <p:nvPr/>
          </p:nvSpPr>
          <p:spPr>
            <a:xfrm rot="10800000">
              <a:off x="6111755" y="2684472"/>
              <a:ext cx="1911560" cy="3191401"/>
            </a:xfrm>
            <a:custGeom>
              <a:avLst/>
              <a:gdLst>
                <a:gd name="connsiteX0" fmla="*/ 2300409 w 2300408"/>
                <a:gd name="connsiteY0" fmla="*/ 583605 h 3736239"/>
                <a:gd name="connsiteX1" fmla="*/ 2119806 w 2300408"/>
                <a:gd name="connsiteY1" fmla="*/ 1190431 h 3736239"/>
                <a:gd name="connsiteX2" fmla="*/ 1950500 w 2300408"/>
                <a:gd name="connsiteY2" fmla="*/ 725628 h 3736239"/>
                <a:gd name="connsiteX3" fmla="*/ 725628 w 2300408"/>
                <a:gd name="connsiteY3" fmla="*/ 540491 h 3736239"/>
                <a:gd name="connsiteX4" fmla="*/ 540491 w 2300408"/>
                <a:gd name="connsiteY4" fmla="*/ 1765363 h 3736239"/>
                <a:gd name="connsiteX5" fmla="*/ 934359 w 2300408"/>
                <a:gd name="connsiteY5" fmla="*/ 2064395 h 3736239"/>
                <a:gd name="connsiteX6" fmla="*/ 1026505 w 2300408"/>
                <a:gd name="connsiteY6" fmla="*/ 2093599 h 3736239"/>
                <a:gd name="connsiteX7" fmla="*/ 1549562 w 2300408"/>
                <a:gd name="connsiteY7" fmla="*/ 2453498 h 3736239"/>
                <a:gd name="connsiteX8" fmla="*/ 1786651 w 2300408"/>
                <a:gd name="connsiteY8" fmla="*/ 2872266 h 3736239"/>
                <a:gd name="connsiteX9" fmla="*/ 1847825 w 2300408"/>
                <a:gd name="connsiteY9" fmla="*/ 3349596 h 3736239"/>
                <a:gd name="connsiteX10" fmla="*/ 1343674 w 2300408"/>
                <a:gd name="connsiteY10" fmla="*/ 3736240 h 3736239"/>
                <a:gd name="connsiteX11" fmla="*/ 1436128 w 2300408"/>
                <a:gd name="connsiteY11" fmla="*/ 2988928 h 3736239"/>
                <a:gd name="connsiteX12" fmla="*/ 914839 w 2300408"/>
                <a:gd name="connsiteY12" fmla="*/ 2446274 h 3736239"/>
                <a:gd name="connsiteX13" fmla="*/ 822846 w 2300408"/>
                <a:gd name="connsiteY13" fmla="*/ 2417070 h 3736239"/>
                <a:gd name="connsiteX14" fmla="*/ 301403 w 2300408"/>
                <a:gd name="connsiteY14" fmla="*/ 2057709 h 3736239"/>
                <a:gd name="connsiteX15" fmla="*/ 243226 w 2300408"/>
                <a:gd name="connsiteY15" fmla="*/ 1984699 h 3736239"/>
                <a:gd name="connsiteX16" fmla="*/ 506292 w 2300408"/>
                <a:gd name="connsiteY16" fmla="*/ 243226 h 3736239"/>
                <a:gd name="connsiteX17" fmla="*/ 2247765 w 2300408"/>
                <a:gd name="connsiteY17" fmla="*/ 506292 h 3736239"/>
                <a:gd name="connsiteX18" fmla="*/ 2300409 w 2300408"/>
                <a:gd name="connsiteY18" fmla="*/ 583605 h 373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00408" h="3736239">
                  <a:moveTo>
                    <a:pt x="2300409" y="583605"/>
                  </a:moveTo>
                  <a:cubicBezTo>
                    <a:pt x="2185284" y="772354"/>
                    <a:pt x="2126261" y="981546"/>
                    <a:pt x="2119806" y="1190431"/>
                  </a:cubicBezTo>
                  <a:cubicBezTo>
                    <a:pt x="2109738" y="1027888"/>
                    <a:pt x="2054251" y="866345"/>
                    <a:pt x="1950500" y="725628"/>
                  </a:cubicBezTo>
                  <a:cubicBezTo>
                    <a:pt x="1663380" y="336294"/>
                    <a:pt x="1114885" y="253371"/>
                    <a:pt x="725628" y="540491"/>
                  </a:cubicBezTo>
                  <a:cubicBezTo>
                    <a:pt x="336294" y="827611"/>
                    <a:pt x="253371" y="1376106"/>
                    <a:pt x="540491" y="1765363"/>
                  </a:cubicBezTo>
                  <a:cubicBezTo>
                    <a:pt x="644242" y="1906079"/>
                    <a:pt x="782191" y="2006756"/>
                    <a:pt x="934359" y="2064395"/>
                  </a:cubicBezTo>
                  <a:cubicBezTo>
                    <a:pt x="964562" y="2075846"/>
                    <a:pt x="995303" y="2085606"/>
                    <a:pt x="1026505" y="2093599"/>
                  </a:cubicBezTo>
                  <a:cubicBezTo>
                    <a:pt x="1227243" y="2165917"/>
                    <a:pt x="1408384" y="2289265"/>
                    <a:pt x="1549562" y="2453498"/>
                  </a:cubicBezTo>
                  <a:cubicBezTo>
                    <a:pt x="1652313" y="2572773"/>
                    <a:pt x="1733854" y="2713643"/>
                    <a:pt x="1786651" y="2872266"/>
                  </a:cubicBezTo>
                  <a:cubicBezTo>
                    <a:pt x="1839449" y="3030890"/>
                    <a:pt x="1858508" y="3192587"/>
                    <a:pt x="1847825" y="3349596"/>
                  </a:cubicBezTo>
                  <a:cubicBezTo>
                    <a:pt x="1647933" y="3433211"/>
                    <a:pt x="1474554" y="3567472"/>
                    <a:pt x="1343674" y="3736240"/>
                  </a:cubicBezTo>
                  <a:cubicBezTo>
                    <a:pt x="1480395" y="3521515"/>
                    <a:pt x="1522817" y="3249227"/>
                    <a:pt x="1436128" y="2988928"/>
                  </a:cubicBezTo>
                  <a:cubicBezTo>
                    <a:pt x="1349515" y="2728783"/>
                    <a:pt x="1152696" y="2536345"/>
                    <a:pt x="914839" y="2446274"/>
                  </a:cubicBezTo>
                  <a:cubicBezTo>
                    <a:pt x="884789" y="2434823"/>
                    <a:pt x="854048" y="2425063"/>
                    <a:pt x="822846" y="2417070"/>
                  </a:cubicBezTo>
                  <a:cubicBezTo>
                    <a:pt x="626181" y="2346366"/>
                    <a:pt x="445348" y="2225554"/>
                    <a:pt x="301403" y="2057709"/>
                  </a:cubicBezTo>
                  <a:cubicBezTo>
                    <a:pt x="281268" y="2034269"/>
                    <a:pt x="261825" y="2009907"/>
                    <a:pt x="243226" y="1984699"/>
                  </a:cubicBezTo>
                  <a:cubicBezTo>
                    <a:pt x="-165090" y="1431055"/>
                    <a:pt x="-47275" y="651466"/>
                    <a:pt x="506292" y="243226"/>
                  </a:cubicBezTo>
                  <a:cubicBezTo>
                    <a:pt x="1059936" y="-165090"/>
                    <a:pt x="1839525" y="-47275"/>
                    <a:pt x="2247765" y="506292"/>
                  </a:cubicBezTo>
                  <a:cubicBezTo>
                    <a:pt x="2266440" y="531576"/>
                    <a:pt x="2283962" y="557398"/>
                    <a:pt x="2300409" y="58360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6933DEC-73AB-1207-7FDA-3C22012036B9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CAF1385-23F0-DD91-7DA1-A4C3A2DF70FE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E76FF46-9024-F1A3-4D76-049CA07E2BD5}"/>
                </a:ext>
              </a:extLst>
            </p:cNvPr>
            <p:cNvSpPr/>
            <p:nvPr/>
          </p:nvSpPr>
          <p:spPr>
            <a:xfrm rot="10800000">
              <a:off x="4192475" y="3780157"/>
              <a:ext cx="2977850" cy="2108579"/>
            </a:xfrm>
            <a:custGeom>
              <a:avLst/>
              <a:gdLst>
                <a:gd name="connsiteX0" fmla="*/ 3350837 w 3583602"/>
                <a:gd name="connsiteY0" fmla="*/ 1970324 h 2468557"/>
                <a:gd name="connsiteX1" fmla="*/ 3293659 w 3583602"/>
                <a:gd name="connsiteY1" fmla="*/ 2044179 h 2468557"/>
                <a:gd name="connsiteX2" fmla="*/ 2660857 w 3583602"/>
                <a:gd name="connsiteY2" fmla="*/ 2059934 h 2468557"/>
                <a:gd name="connsiteX3" fmla="*/ 3050421 w 3583602"/>
                <a:gd name="connsiteY3" fmla="*/ 1755291 h 2468557"/>
                <a:gd name="connsiteX4" fmla="*/ 2847916 w 3583602"/>
                <a:gd name="connsiteY4" fmla="*/ 533186 h 2468557"/>
                <a:gd name="connsiteX5" fmla="*/ 1625810 w 3583602"/>
                <a:gd name="connsiteY5" fmla="*/ 735692 h 2468557"/>
                <a:gd name="connsiteX6" fmla="*/ 1463114 w 3583602"/>
                <a:gd name="connsiteY6" fmla="*/ 1203415 h 2468557"/>
                <a:gd name="connsiteX7" fmla="*/ 1463729 w 3583602"/>
                <a:gd name="connsiteY7" fmla="*/ 1298789 h 2468557"/>
                <a:gd name="connsiteX8" fmla="*/ 1283203 w 3583602"/>
                <a:gd name="connsiteY8" fmla="*/ 1907997 h 2468557"/>
                <a:gd name="connsiteX9" fmla="*/ 1283203 w 3583602"/>
                <a:gd name="connsiteY9" fmla="*/ 1908074 h 2468557"/>
                <a:gd name="connsiteX10" fmla="*/ 958194 w 3583602"/>
                <a:gd name="connsiteY10" fmla="*/ 2262824 h 2468557"/>
                <a:gd name="connsiteX11" fmla="*/ 523057 w 3583602"/>
                <a:gd name="connsiteY11" fmla="*/ 2468558 h 2468557"/>
                <a:gd name="connsiteX12" fmla="*/ 0 w 3583602"/>
                <a:gd name="connsiteY12" fmla="*/ 2108658 h 2468557"/>
                <a:gd name="connsiteX13" fmla="*/ 738858 w 3583602"/>
                <a:gd name="connsiteY13" fmla="*/ 1965559 h 2468557"/>
                <a:gd name="connsiteX14" fmla="*/ 1093916 w 3583602"/>
                <a:gd name="connsiteY14" fmla="*/ 1302017 h 2468557"/>
                <a:gd name="connsiteX15" fmla="*/ 1093301 w 3583602"/>
                <a:gd name="connsiteY15" fmla="*/ 1205490 h 2468557"/>
                <a:gd name="connsiteX16" fmla="*/ 1273904 w 3583602"/>
                <a:gd name="connsiteY16" fmla="*/ 598664 h 2468557"/>
                <a:gd name="connsiteX17" fmla="*/ 1325395 w 3583602"/>
                <a:gd name="connsiteY17" fmla="*/ 520659 h 2468557"/>
                <a:gd name="connsiteX18" fmla="*/ 3062871 w 3583602"/>
                <a:gd name="connsiteY18" fmla="*/ 232771 h 2468557"/>
                <a:gd name="connsiteX19" fmla="*/ 3350837 w 3583602"/>
                <a:gd name="connsiteY19" fmla="*/ 1970324 h 2468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83602" h="2468557">
                  <a:moveTo>
                    <a:pt x="3350837" y="1970324"/>
                  </a:moveTo>
                  <a:cubicBezTo>
                    <a:pt x="3332546" y="1995839"/>
                    <a:pt x="3313487" y="2020509"/>
                    <a:pt x="3293659" y="2044179"/>
                  </a:cubicBezTo>
                  <a:cubicBezTo>
                    <a:pt x="3078626" y="1993072"/>
                    <a:pt x="2861442" y="2001526"/>
                    <a:pt x="2660857" y="2059934"/>
                  </a:cubicBezTo>
                  <a:cubicBezTo>
                    <a:pt x="2812256" y="2000066"/>
                    <a:pt x="2948669" y="1897468"/>
                    <a:pt x="3050421" y="1755291"/>
                  </a:cubicBezTo>
                  <a:cubicBezTo>
                    <a:pt x="3331931" y="1361961"/>
                    <a:pt x="3241246" y="814696"/>
                    <a:pt x="2847916" y="533186"/>
                  </a:cubicBezTo>
                  <a:cubicBezTo>
                    <a:pt x="2454509" y="251599"/>
                    <a:pt x="1907320" y="342285"/>
                    <a:pt x="1625810" y="735692"/>
                  </a:cubicBezTo>
                  <a:cubicBezTo>
                    <a:pt x="1523827" y="878022"/>
                    <a:pt x="1470722" y="1040565"/>
                    <a:pt x="1463114" y="1203415"/>
                  </a:cubicBezTo>
                  <a:cubicBezTo>
                    <a:pt x="1461577" y="1235232"/>
                    <a:pt x="1461808" y="1267049"/>
                    <a:pt x="1463729" y="1298789"/>
                  </a:cubicBezTo>
                  <a:cubicBezTo>
                    <a:pt x="1457120" y="1512284"/>
                    <a:pt x="1395791" y="1722783"/>
                    <a:pt x="1283203" y="1907997"/>
                  </a:cubicBezTo>
                  <a:lnTo>
                    <a:pt x="1283203" y="1908074"/>
                  </a:lnTo>
                  <a:cubicBezTo>
                    <a:pt x="1201432" y="2042565"/>
                    <a:pt x="1092686" y="2163608"/>
                    <a:pt x="958194" y="2262824"/>
                  </a:cubicBezTo>
                  <a:cubicBezTo>
                    <a:pt x="823626" y="2362040"/>
                    <a:pt x="675762" y="2430208"/>
                    <a:pt x="523057" y="2468558"/>
                  </a:cubicBezTo>
                  <a:cubicBezTo>
                    <a:pt x="381879" y="2304324"/>
                    <a:pt x="200738" y="2180976"/>
                    <a:pt x="0" y="2108658"/>
                  </a:cubicBezTo>
                  <a:cubicBezTo>
                    <a:pt x="246388" y="2172138"/>
                    <a:pt x="518215" y="2128332"/>
                    <a:pt x="738858" y="1965559"/>
                  </a:cubicBezTo>
                  <a:cubicBezTo>
                    <a:pt x="959501" y="1802786"/>
                    <a:pt x="1081773" y="1556090"/>
                    <a:pt x="1093916" y="1302017"/>
                  </a:cubicBezTo>
                  <a:cubicBezTo>
                    <a:pt x="1095529" y="1269892"/>
                    <a:pt x="1095299" y="1237614"/>
                    <a:pt x="1093301" y="1205490"/>
                  </a:cubicBezTo>
                  <a:cubicBezTo>
                    <a:pt x="1099756" y="996605"/>
                    <a:pt x="1158779" y="787414"/>
                    <a:pt x="1273904" y="598664"/>
                  </a:cubicBezTo>
                  <a:cubicBezTo>
                    <a:pt x="1289889" y="572227"/>
                    <a:pt x="1307104" y="546251"/>
                    <a:pt x="1325395" y="520659"/>
                  </a:cubicBezTo>
                  <a:cubicBezTo>
                    <a:pt x="1725718" y="-38672"/>
                    <a:pt x="2503541" y="-167553"/>
                    <a:pt x="3062871" y="232771"/>
                  </a:cubicBezTo>
                  <a:cubicBezTo>
                    <a:pt x="3622280" y="633094"/>
                    <a:pt x="3751160" y="1410993"/>
                    <a:pt x="3350837" y="1970324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DC69D80-3A29-601F-E27B-9F7628DE94A1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889ED5F3-FCF8-E2CD-B465-BEA5FC1AA5AF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EC807DB-9F1F-7605-BB76-5A809C32EE24}"/>
                </a:ext>
              </a:extLst>
            </p:cNvPr>
            <p:cNvSpPr/>
            <p:nvPr/>
          </p:nvSpPr>
          <p:spPr>
            <a:xfrm rot="10800000">
              <a:off x="3636264" y="2043299"/>
              <a:ext cx="2467761" cy="2736045"/>
            </a:xfrm>
            <a:custGeom>
              <a:avLst/>
              <a:gdLst>
                <a:gd name="connsiteX0" fmla="*/ 2911165 w 2969752"/>
                <a:gd name="connsiteY0" fmla="*/ 2333774 h 3203145"/>
                <a:gd name="connsiteX1" fmla="*/ 1347682 w 2969752"/>
                <a:gd name="connsiteY1" fmla="*/ 3144566 h 3203145"/>
                <a:gd name="connsiteX2" fmla="*/ 1259763 w 2969752"/>
                <a:gd name="connsiteY2" fmla="*/ 3113056 h 3203145"/>
                <a:gd name="connsiteX3" fmla="*/ 1049034 w 2969752"/>
                <a:gd name="connsiteY3" fmla="*/ 2515683 h 3203145"/>
                <a:gd name="connsiteX4" fmla="*/ 1459271 w 2969752"/>
                <a:gd name="connsiteY4" fmla="*/ 2792351 h 3203145"/>
                <a:gd name="connsiteX5" fmla="*/ 2559028 w 2969752"/>
                <a:gd name="connsiteY5" fmla="*/ 2222184 h 3203145"/>
                <a:gd name="connsiteX6" fmla="*/ 1988784 w 2969752"/>
                <a:gd name="connsiteY6" fmla="*/ 1122428 h 3203145"/>
                <a:gd name="connsiteX7" fmla="*/ 1495085 w 2969752"/>
                <a:gd name="connsiteY7" fmla="*/ 1111899 h 3203145"/>
                <a:gd name="connsiteX8" fmla="*/ 1402785 w 2969752"/>
                <a:gd name="connsiteY8" fmla="*/ 1142563 h 3203145"/>
                <a:gd name="connsiteX9" fmla="*/ 767985 w 2969752"/>
                <a:gd name="connsiteY9" fmla="*/ 1158933 h 3203145"/>
                <a:gd name="connsiteX10" fmla="*/ 330080 w 2969752"/>
                <a:gd name="connsiteY10" fmla="*/ 959424 h 3203145"/>
                <a:gd name="connsiteX11" fmla="*/ 0 w 2969752"/>
                <a:gd name="connsiteY11" fmla="*/ 609285 h 3203145"/>
                <a:gd name="connsiteX12" fmla="*/ 0 w 2969752"/>
                <a:gd name="connsiteY12" fmla="*/ 609208 h 3203145"/>
                <a:gd name="connsiteX13" fmla="*/ 180526 w 2969752"/>
                <a:gd name="connsiteY13" fmla="*/ 0 h 3203145"/>
                <a:gd name="connsiteX14" fmla="*/ 545036 w 2969752"/>
                <a:gd name="connsiteY14" fmla="*/ 659008 h 3203145"/>
                <a:gd name="connsiteX15" fmla="*/ 1286507 w 2969752"/>
                <a:gd name="connsiteY15" fmla="*/ 791502 h 3203145"/>
                <a:gd name="connsiteX16" fmla="*/ 1377654 w 2969752"/>
                <a:gd name="connsiteY16" fmla="*/ 761145 h 3203145"/>
                <a:gd name="connsiteX17" fmla="*/ 2010456 w 2969752"/>
                <a:gd name="connsiteY17" fmla="*/ 745390 h 3203145"/>
                <a:gd name="connsiteX18" fmla="*/ 2100450 w 2969752"/>
                <a:gd name="connsiteY18" fmla="*/ 770291 h 3203145"/>
                <a:gd name="connsiteX19" fmla="*/ 2911165 w 2969752"/>
                <a:gd name="connsiteY19" fmla="*/ 2333774 h 320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69752" h="3203145">
                  <a:moveTo>
                    <a:pt x="2911165" y="2333774"/>
                  </a:moveTo>
                  <a:cubicBezTo>
                    <a:pt x="2703279" y="2989477"/>
                    <a:pt x="2003309" y="3352451"/>
                    <a:pt x="1347682" y="3144566"/>
                  </a:cubicBezTo>
                  <a:cubicBezTo>
                    <a:pt x="1317786" y="3135112"/>
                    <a:pt x="1288429" y="3124584"/>
                    <a:pt x="1259763" y="3113056"/>
                  </a:cubicBezTo>
                  <a:cubicBezTo>
                    <a:pt x="1241856" y="2892567"/>
                    <a:pt x="1166618" y="2688524"/>
                    <a:pt x="1049034" y="2515683"/>
                  </a:cubicBezTo>
                  <a:cubicBezTo>
                    <a:pt x="1152631" y="2641336"/>
                    <a:pt x="1292502" y="2739477"/>
                    <a:pt x="1459271" y="2792351"/>
                  </a:cubicBezTo>
                  <a:cubicBezTo>
                    <a:pt x="1920462" y="2938601"/>
                    <a:pt x="2412855" y="2683298"/>
                    <a:pt x="2559028" y="2222184"/>
                  </a:cubicBezTo>
                  <a:cubicBezTo>
                    <a:pt x="2705201" y="1760994"/>
                    <a:pt x="2449898" y="1268601"/>
                    <a:pt x="1988784" y="1122428"/>
                  </a:cubicBezTo>
                  <a:cubicBezTo>
                    <a:pt x="1822398" y="1069707"/>
                    <a:pt x="1651863" y="1069246"/>
                    <a:pt x="1495085" y="1111899"/>
                  </a:cubicBezTo>
                  <a:cubicBezTo>
                    <a:pt x="1463729" y="1120353"/>
                    <a:pt x="1432911" y="1130651"/>
                    <a:pt x="1402785" y="1142563"/>
                  </a:cubicBezTo>
                  <a:cubicBezTo>
                    <a:pt x="1197820" y="1202047"/>
                    <a:pt x="978791" y="1208733"/>
                    <a:pt x="767985" y="1158933"/>
                  </a:cubicBezTo>
                  <a:cubicBezTo>
                    <a:pt x="614818" y="1122735"/>
                    <a:pt x="465956" y="1056719"/>
                    <a:pt x="330080" y="959424"/>
                  </a:cubicBezTo>
                  <a:cubicBezTo>
                    <a:pt x="194206" y="862129"/>
                    <a:pt x="83692" y="742624"/>
                    <a:pt x="0" y="609285"/>
                  </a:cubicBezTo>
                  <a:lnTo>
                    <a:pt x="0" y="609208"/>
                  </a:lnTo>
                  <a:cubicBezTo>
                    <a:pt x="112589" y="423994"/>
                    <a:pt x="173917" y="213496"/>
                    <a:pt x="180526" y="0"/>
                  </a:cubicBezTo>
                  <a:cubicBezTo>
                    <a:pt x="196204" y="254074"/>
                    <a:pt x="321857" y="499309"/>
                    <a:pt x="545036" y="659008"/>
                  </a:cubicBezTo>
                  <a:cubicBezTo>
                    <a:pt x="768216" y="818708"/>
                    <a:pt x="1040887" y="858671"/>
                    <a:pt x="1286507" y="791502"/>
                  </a:cubicBezTo>
                  <a:cubicBezTo>
                    <a:pt x="1317402" y="783048"/>
                    <a:pt x="1347835" y="772903"/>
                    <a:pt x="1377654" y="761145"/>
                  </a:cubicBezTo>
                  <a:cubicBezTo>
                    <a:pt x="1578239" y="702737"/>
                    <a:pt x="1795424" y="694284"/>
                    <a:pt x="2010456" y="745390"/>
                  </a:cubicBezTo>
                  <a:cubicBezTo>
                    <a:pt x="2040505" y="752461"/>
                    <a:pt x="2070555" y="760761"/>
                    <a:pt x="2100450" y="770291"/>
                  </a:cubicBezTo>
                  <a:cubicBezTo>
                    <a:pt x="2756154" y="978176"/>
                    <a:pt x="3119051" y="1678147"/>
                    <a:pt x="2911165" y="2333774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67DB0A9C-C4D9-7AB8-6B50-7029A51D30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2163DCC3-C98E-39FE-29FD-8A1E7C6D9B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050A0A98-A43A-C227-CDA6-40F5DD9D4B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1B4FDBB0-F739-E38F-2725-D2061973D9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634D0BB8-8AD7-6CC6-3856-E2629CCE615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2BD43B0D-C2AA-30F1-87F0-F7406AAA640A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A358128-EBFF-5259-3F2B-525BB3988A06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7CBE89D-40AE-5594-679B-6945A60895B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717F2237-C5C0-2A52-CD58-99A733A8CA52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FDC6672-7ACC-4856-E43B-B244D49AF7BF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ECC6AB7-3886-2CDF-D1F4-8C0AF086AEE7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2D6DB8F9-3C24-C3EA-2FFF-C7D2A8B22158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9EAB801-85E3-C214-CECA-B49F04FC1DA5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E4933CA-0D39-9362-AB70-D21AE9918699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2090CE55-B3B8-0365-B554-BD0D081C3ABB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5A35B75-6DAA-FDBA-4E9A-0B0009FA88D7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AA68DB2-2E55-B236-DB04-14760E7C491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CED7D9BE-B8CE-5707-0AF8-44CC0FA5A15A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21C8A3E-FE61-F864-08DD-E28F90844BE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95EA659D-CF72-6943-74B2-3993CC8CFE1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1BC86184-D515-1622-B1D7-944FF2922A0B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0356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8177 -0.63958 " pathEditMode="relative" rAng="0" ptsTypes="AA">
                                      <p:cBhvr>
                                        <p:cTn id="16" dur="15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89" y="-3199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5117 -0.6037 " pathEditMode="relative" rAng="0" ptsTypes="AA">
                                      <p:cBhvr>
                                        <p:cTn id="18" dur="15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52" y="-3018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1237 0.44931 " pathEditMode="relative" rAng="0" ptsTypes="AA">
                                      <p:cBhvr>
                                        <p:cTn id="20" dur="15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612" y="2245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70417 " pathEditMode="relative" rAng="0" ptsTypes="AA">
                                      <p:cBhvr>
                                        <p:cTn id="22" dur="15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5208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9648 0.48333 " pathEditMode="relative" rAng="0" ptsTypes="AA">
                                      <p:cBhvr>
                                        <p:cTn id="24" dur="15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31" y="2416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26" dur="2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28" dur="2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0" dur="2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2" dur="2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4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6A84AE-D639-4531-CBCA-5289E13E9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1D7CA162-9C9C-2F6C-4B25-18C33D8B9D27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A377C4C6-46F8-FCB8-7E33-6CACCB8BF87B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84C392F-39C5-684B-2FE4-8A565A4FA006}"/>
                </a:ext>
              </a:extLst>
            </p:cNvPr>
            <p:cNvSpPr/>
            <p:nvPr/>
          </p:nvSpPr>
          <p:spPr>
            <a:xfrm rot="10800000">
              <a:off x="4938362" y="969264"/>
              <a:ext cx="2185117" cy="2834131"/>
            </a:xfrm>
            <a:custGeom>
              <a:avLst/>
              <a:gdLst>
                <a:gd name="connsiteX0" fmla="*/ 2486591 w 2629612"/>
                <a:gd name="connsiteY0" fmla="*/ 1970493 h 3317976"/>
                <a:gd name="connsiteX1" fmla="*/ 2490741 w 2629612"/>
                <a:gd name="connsiteY1" fmla="*/ 2063715 h 3317976"/>
                <a:gd name="connsiteX2" fmla="*/ 1254264 w 2629612"/>
                <a:gd name="connsiteY2" fmla="*/ 3317944 h 3317976"/>
                <a:gd name="connsiteX3" fmla="*/ 35 w 2629612"/>
                <a:gd name="connsiteY3" fmla="*/ 2081468 h 3317976"/>
                <a:gd name="connsiteX4" fmla="*/ 2878 w 2629612"/>
                <a:gd name="connsiteY4" fmla="*/ 1988092 h 3317976"/>
                <a:gd name="connsiteX5" fmla="*/ 505799 w 2629612"/>
                <a:gd name="connsiteY5" fmla="*/ 1603216 h 3317976"/>
                <a:gd name="connsiteX6" fmla="*/ 369464 w 2629612"/>
                <a:gd name="connsiteY6" fmla="*/ 2078855 h 3317976"/>
                <a:gd name="connsiteX7" fmla="*/ 1251574 w 2629612"/>
                <a:gd name="connsiteY7" fmla="*/ 2948515 h 3317976"/>
                <a:gd name="connsiteX8" fmla="*/ 2121312 w 2629612"/>
                <a:gd name="connsiteY8" fmla="*/ 2066404 h 3317976"/>
                <a:gd name="connsiteX9" fmla="*/ 1978213 w 2629612"/>
                <a:gd name="connsiteY9" fmla="*/ 1592764 h 3317976"/>
                <a:gd name="connsiteX10" fmla="*/ 1978059 w 2629612"/>
                <a:gd name="connsiteY10" fmla="*/ 1592533 h 3317976"/>
                <a:gd name="connsiteX11" fmla="*/ 1920958 w 2629612"/>
                <a:gd name="connsiteY11" fmla="*/ 1515066 h 3317976"/>
                <a:gd name="connsiteX12" fmla="*/ 1709307 w 2629612"/>
                <a:gd name="connsiteY12" fmla="*/ 916617 h 3317976"/>
                <a:gd name="connsiteX13" fmla="*/ 1709307 w 2629612"/>
                <a:gd name="connsiteY13" fmla="*/ 916541 h 3317976"/>
                <a:gd name="connsiteX14" fmla="*/ 1763718 w 2629612"/>
                <a:gd name="connsiteY14" fmla="*/ 438442 h 3317976"/>
                <a:gd name="connsiteX15" fmla="*/ 1994813 w 2629612"/>
                <a:gd name="connsiteY15" fmla="*/ 16370 h 3317976"/>
                <a:gd name="connsiteX16" fmla="*/ 2629613 w 2629612"/>
                <a:gd name="connsiteY16" fmla="*/ 0 h 3317976"/>
                <a:gd name="connsiteX17" fmla="*/ 2115932 w 2629612"/>
                <a:gd name="connsiteY17" fmla="*/ 550109 h 3317976"/>
                <a:gd name="connsiteX18" fmla="*/ 2219068 w 2629612"/>
                <a:gd name="connsiteY18" fmla="*/ 1296191 h 3317976"/>
                <a:gd name="connsiteX19" fmla="*/ 2275708 w 2629612"/>
                <a:gd name="connsiteY19" fmla="*/ 1372966 h 3317976"/>
                <a:gd name="connsiteX20" fmla="*/ 2275861 w 2629612"/>
                <a:gd name="connsiteY20" fmla="*/ 1373120 h 3317976"/>
                <a:gd name="connsiteX21" fmla="*/ 2486591 w 2629612"/>
                <a:gd name="connsiteY21" fmla="*/ 1970493 h 3317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29612" h="3317976">
                  <a:moveTo>
                    <a:pt x="2486591" y="1970493"/>
                  </a:moveTo>
                  <a:cubicBezTo>
                    <a:pt x="2489127" y="2001234"/>
                    <a:pt x="2490510" y="2032359"/>
                    <a:pt x="2490741" y="2063715"/>
                  </a:cubicBezTo>
                  <a:cubicBezTo>
                    <a:pt x="2495582" y="2751543"/>
                    <a:pt x="1942015" y="3313103"/>
                    <a:pt x="1254264" y="3317944"/>
                  </a:cubicBezTo>
                  <a:cubicBezTo>
                    <a:pt x="566436" y="3322863"/>
                    <a:pt x="4953" y="2769296"/>
                    <a:pt x="35" y="2081468"/>
                  </a:cubicBezTo>
                  <a:cubicBezTo>
                    <a:pt x="-196" y="2050035"/>
                    <a:pt x="726" y="2018910"/>
                    <a:pt x="2878" y="1988092"/>
                  </a:cubicBezTo>
                  <a:cubicBezTo>
                    <a:pt x="206998" y="1903017"/>
                    <a:pt x="377764" y="1768371"/>
                    <a:pt x="505799" y="1603216"/>
                  </a:cubicBezTo>
                  <a:cubicBezTo>
                    <a:pt x="418342" y="1740551"/>
                    <a:pt x="368234" y="1903939"/>
                    <a:pt x="369464" y="2078855"/>
                  </a:cubicBezTo>
                  <a:cubicBezTo>
                    <a:pt x="372845" y="2562563"/>
                    <a:pt x="767866" y="2951974"/>
                    <a:pt x="1251574" y="2948515"/>
                  </a:cubicBezTo>
                  <a:cubicBezTo>
                    <a:pt x="1735359" y="2945057"/>
                    <a:pt x="2124770" y="2550113"/>
                    <a:pt x="2121312" y="2066404"/>
                  </a:cubicBezTo>
                  <a:cubicBezTo>
                    <a:pt x="2120082" y="1891489"/>
                    <a:pt x="2067592" y="1728869"/>
                    <a:pt x="1978213" y="1592764"/>
                  </a:cubicBezTo>
                  <a:cubicBezTo>
                    <a:pt x="1978136" y="1592687"/>
                    <a:pt x="1978059" y="1592610"/>
                    <a:pt x="1978059" y="1592533"/>
                  </a:cubicBezTo>
                  <a:cubicBezTo>
                    <a:pt x="1960460" y="1565635"/>
                    <a:pt x="1941324" y="1539736"/>
                    <a:pt x="1920958" y="1515066"/>
                  </a:cubicBezTo>
                  <a:cubicBezTo>
                    <a:pt x="1801068" y="1338537"/>
                    <a:pt x="1727059" y="1132419"/>
                    <a:pt x="1709307" y="916617"/>
                  </a:cubicBezTo>
                  <a:lnTo>
                    <a:pt x="1709307" y="916541"/>
                  </a:lnTo>
                  <a:cubicBezTo>
                    <a:pt x="1696395" y="759685"/>
                    <a:pt x="1713226" y="597834"/>
                    <a:pt x="1763718" y="438442"/>
                  </a:cubicBezTo>
                  <a:cubicBezTo>
                    <a:pt x="1814210" y="279128"/>
                    <a:pt x="1893829" y="137104"/>
                    <a:pt x="1994813" y="16370"/>
                  </a:cubicBezTo>
                  <a:cubicBezTo>
                    <a:pt x="2205619" y="66170"/>
                    <a:pt x="2424648" y="59484"/>
                    <a:pt x="2629613" y="0"/>
                  </a:cubicBezTo>
                  <a:cubicBezTo>
                    <a:pt x="2392985" y="93452"/>
                    <a:pt x="2198779" y="288734"/>
                    <a:pt x="2115932" y="550109"/>
                  </a:cubicBezTo>
                  <a:cubicBezTo>
                    <a:pt x="2032931" y="811714"/>
                    <a:pt x="2079273" y="1083387"/>
                    <a:pt x="2219068" y="1296191"/>
                  </a:cubicBezTo>
                  <a:cubicBezTo>
                    <a:pt x="2236513" y="1322782"/>
                    <a:pt x="2255419" y="1348374"/>
                    <a:pt x="2275708" y="1372966"/>
                  </a:cubicBezTo>
                  <a:cubicBezTo>
                    <a:pt x="2275759" y="1373018"/>
                    <a:pt x="2275810" y="1373069"/>
                    <a:pt x="2275861" y="1373120"/>
                  </a:cubicBezTo>
                  <a:cubicBezTo>
                    <a:pt x="2393446" y="1545961"/>
                    <a:pt x="2468684" y="1750004"/>
                    <a:pt x="2486591" y="197049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0C1E59F-250C-0475-DAC4-2677A395F5D1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D994355-1081-9516-4C94-37CBBE5209A2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EC65AB4-6277-5198-0DDE-1A5A2ED402F3}"/>
                </a:ext>
              </a:extLst>
            </p:cNvPr>
            <p:cNvSpPr/>
            <p:nvPr/>
          </p:nvSpPr>
          <p:spPr>
            <a:xfrm rot="10800000">
              <a:off x="5527229" y="2022467"/>
              <a:ext cx="3028507" cy="2095763"/>
            </a:xfrm>
            <a:custGeom>
              <a:avLst/>
              <a:gdLst>
                <a:gd name="connsiteX0" fmla="*/ 3644564 w 3644564"/>
                <a:gd name="connsiteY0" fmla="*/ 1883650 h 2453553"/>
                <a:gd name="connsiteX1" fmla="*/ 2962731 w 3644564"/>
                <a:gd name="connsiteY1" fmla="*/ 1565251 h 2453553"/>
                <a:gd name="connsiteX2" fmla="*/ 2285047 w 3644564"/>
                <a:gd name="connsiteY2" fmla="*/ 1893948 h 2453553"/>
                <a:gd name="connsiteX3" fmla="*/ 2285047 w 3644564"/>
                <a:gd name="connsiteY3" fmla="*/ 1894025 h 2453553"/>
                <a:gd name="connsiteX4" fmla="*/ 2229406 w 3644564"/>
                <a:gd name="connsiteY4" fmla="*/ 1971799 h 2453553"/>
                <a:gd name="connsiteX5" fmla="*/ 1726484 w 3644564"/>
                <a:gd name="connsiteY5" fmla="*/ 2356675 h 2453553"/>
                <a:gd name="connsiteX6" fmla="*/ 1638950 w 3644564"/>
                <a:gd name="connsiteY6" fmla="*/ 2389491 h 2453553"/>
                <a:gd name="connsiteX7" fmla="*/ 64092 w 3644564"/>
                <a:gd name="connsiteY7" fmla="*/ 1601064 h 2453553"/>
                <a:gd name="connsiteX8" fmla="*/ 852443 w 3644564"/>
                <a:gd name="connsiteY8" fmla="*/ 26207 h 2453553"/>
                <a:gd name="connsiteX9" fmla="*/ 942130 w 3644564"/>
                <a:gd name="connsiteY9" fmla="*/ 0 h 2453553"/>
                <a:gd name="connsiteX10" fmla="*/ 1463573 w 3644564"/>
                <a:gd name="connsiteY10" fmla="*/ 359361 h 2453553"/>
                <a:gd name="connsiteX11" fmla="*/ 969105 w 3644564"/>
                <a:gd name="connsiteY11" fmla="*/ 376730 h 2453553"/>
                <a:gd name="connsiteX12" fmla="*/ 414616 w 3644564"/>
                <a:gd name="connsiteY12" fmla="*/ 1484402 h 2453553"/>
                <a:gd name="connsiteX13" fmla="*/ 1522365 w 3644564"/>
                <a:gd name="connsiteY13" fmla="*/ 2038968 h 2453553"/>
                <a:gd name="connsiteX14" fmla="*/ 1928299 w 3644564"/>
                <a:gd name="connsiteY14" fmla="*/ 1756920 h 2453553"/>
                <a:gd name="connsiteX15" fmla="*/ 1928299 w 3644564"/>
                <a:gd name="connsiteY15" fmla="*/ 1756844 h 2453553"/>
                <a:gd name="connsiteX16" fmla="*/ 1984324 w 3644564"/>
                <a:gd name="connsiteY16" fmla="*/ 1678608 h 2453553"/>
                <a:gd name="connsiteX17" fmla="*/ 1984401 w 3644564"/>
                <a:gd name="connsiteY17" fmla="*/ 1678531 h 2453553"/>
                <a:gd name="connsiteX18" fmla="*/ 2488552 w 3644564"/>
                <a:gd name="connsiteY18" fmla="*/ 1291887 h 2453553"/>
                <a:gd name="connsiteX19" fmla="*/ 2960118 w 3644564"/>
                <a:gd name="connsiteY19" fmla="*/ 1195822 h 2453553"/>
                <a:gd name="connsiteX20" fmla="*/ 3432913 w 3644564"/>
                <a:gd name="connsiteY20" fmla="*/ 1285124 h 2453553"/>
                <a:gd name="connsiteX21" fmla="*/ 3432913 w 3644564"/>
                <a:gd name="connsiteY21" fmla="*/ 1285201 h 2453553"/>
                <a:gd name="connsiteX22" fmla="*/ 3644564 w 3644564"/>
                <a:gd name="connsiteY22" fmla="*/ 1883650 h 245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44564" h="2453553">
                  <a:moveTo>
                    <a:pt x="3644564" y="1883650"/>
                  </a:moveTo>
                  <a:cubicBezTo>
                    <a:pt x="3482559" y="1687523"/>
                    <a:pt x="3236863" y="1563253"/>
                    <a:pt x="2962731" y="1565251"/>
                  </a:cubicBezTo>
                  <a:cubicBezTo>
                    <a:pt x="2688291" y="1567249"/>
                    <a:pt x="2444285" y="1695208"/>
                    <a:pt x="2285047" y="1893948"/>
                  </a:cubicBezTo>
                  <a:lnTo>
                    <a:pt x="2285047" y="1894025"/>
                  </a:lnTo>
                  <a:cubicBezTo>
                    <a:pt x="2265065" y="1918848"/>
                    <a:pt x="2246544" y="1944824"/>
                    <a:pt x="2229406" y="1971799"/>
                  </a:cubicBezTo>
                  <a:cubicBezTo>
                    <a:pt x="2101370" y="2136955"/>
                    <a:pt x="1930604" y="2271600"/>
                    <a:pt x="1726484" y="2356675"/>
                  </a:cubicBezTo>
                  <a:cubicBezTo>
                    <a:pt x="1697972" y="2368665"/>
                    <a:pt x="1668768" y="2379578"/>
                    <a:pt x="1638950" y="2389491"/>
                  </a:cubicBezTo>
                  <a:cubicBezTo>
                    <a:pt x="986320" y="2606676"/>
                    <a:pt x="281277" y="2253771"/>
                    <a:pt x="64092" y="1601064"/>
                  </a:cubicBezTo>
                  <a:cubicBezTo>
                    <a:pt x="-153169" y="948434"/>
                    <a:pt x="199814" y="243391"/>
                    <a:pt x="852443" y="26207"/>
                  </a:cubicBezTo>
                  <a:cubicBezTo>
                    <a:pt x="882262" y="16293"/>
                    <a:pt x="912157" y="7531"/>
                    <a:pt x="942130" y="0"/>
                  </a:cubicBezTo>
                  <a:cubicBezTo>
                    <a:pt x="1086074" y="167845"/>
                    <a:pt x="1266908" y="288657"/>
                    <a:pt x="1463573" y="359361"/>
                  </a:cubicBezTo>
                  <a:cubicBezTo>
                    <a:pt x="1305872" y="318706"/>
                    <a:pt x="1135106" y="321473"/>
                    <a:pt x="969105" y="376730"/>
                  </a:cubicBezTo>
                  <a:cubicBezTo>
                    <a:pt x="510143" y="529435"/>
                    <a:pt x="261833" y="1025440"/>
                    <a:pt x="414616" y="1484402"/>
                  </a:cubicBezTo>
                  <a:cubicBezTo>
                    <a:pt x="567398" y="1943441"/>
                    <a:pt x="1063326" y="2191751"/>
                    <a:pt x="1522365" y="2038968"/>
                  </a:cubicBezTo>
                  <a:cubicBezTo>
                    <a:pt x="1688212" y="1983788"/>
                    <a:pt x="1826469" y="1883727"/>
                    <a:pt x="1928299" y="1756920"/>
                  </a:cubicBezTo>
                  <a:lnTo>
                    <a:pt x="1928299" y="1756844"/>
                  </a:lnTo>
                  <a:cubicBezTo>
                    <a:pt x="1948511" y="1731790"/>
                    <a:pt x="1967186" y="1705660"/>
                    <a:pt x="1984324" y="1678608"/>
                  </a:cubicBezTo>
                  <a:cubicBezTo>
                    <a:pt x="1984401" y="1678608"/>
                    <a:pt x="1984401" y="1678531"/>
                    <a:pt x="1984401" y="1678531"/>
                  </a:cubicBezTo>
                  <a:cubicBezTo>
                    <a:pt x="2115280" y="1509763"/>
                    <a:pt x="2288659" y="1375502"/>
                    <a:pt x="2488552" y="1291887"/>
                  </a:cubicBezTo>
                  <a:cubicBezTo>
                    <a:pt x="2633726" y="1231097"/>
                    <a:pt x="2792964" y="1197051"/>
                    <a:pt x="2960118" y="1195822"/>
                  </a:cubicBezTo>
                  <a:cubicBezTo>
                    <a:pt x="3127271" y="1194669"/>
                    <a:pt x="3286894" y="1226409"/>
                    <a:pt x="3432913" y="1285124"/>
                  </a:cubicBezTo>
                  <a:lnTo>
                    <a:pt x="3432913" y="1285201"/>
                  </a:lnTo>
                  <a:cubicBezTo>
                    <a:pt x="3450666" y="1501002"/>
                    <a:pt x="3524675" y="1707120"/>
                    <a:pt x="3644564" y="188365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96DD54E-A56A-0A70-DDE2-DBE1CF20F814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5E487A8-C7C0-D2A5-64AD-61AC34CE1ECB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AFE09E5-E633-3493-8F81-B918341CC9CD}"/>
                </a:ext>
              </a:extLst>
            </p:cNvPr>
            <p:cNvSpPr/>
            <p:nvPr/>
          </p:nvSpPr>
          <p:spPr>
            <a:xfrm rot="10800000">
              <a:off x="6111755" y="2684472"/>
              <a:ext cx="1911560" cy="3191401"/>
            </a:xfrm>
            <a:custGeom>
              <a:avLst/>
              <a:gdLst>
                <a:gd name="connsiteX0" fmla="*/ 2300409 w 2300408"/>
                <a:gd name="connsiteY0" fmla="*/ 583605 h 3736239"/>
                <a:gd name="connsiteX1" fmla="*/ 2119806 w 2300408"/>
                <a:gd name="connsiteY1" fmla="*/ 1190431 h 3736239"/>
                <a:gd name="connsiteX2" fmla="*/ 1950500 w 2300408"/>
                <a:gd name="connsiteY2" fmla="*/ 725628 h 3736239"/>
                <a:gd name="connsiteX3" fmla="*/ 725628 w 2300408"/>
                <a:gd name="connsiteY3" fmla="*/ 540491 h 3736239"/>
                <a:gd name="connsiteX4" fmla="*/ 540491 w 2300408"/>
                <a:gd name="connsiteY4" fmla="*/ 1765363 h 3736239"/>
                <a:gd name="connsiteX5" fmla="*/ 934359 w 2300408"/>
                <a:gd name="connsiteY5" fmla="*/ 2064395 h 3736239"/>
                <a:gd name="connsiteX6" fmla="*/ 1026505 w 2300408"/>
                <a:gd name="connsiteY6" fmla="*/ 2093599 h 3736239"/>
                <a:gd name="connsiteX7" fmla="*/ 1549562 w 2300408"/>
                <a:gd name="connsiteY7" fmla="*/ 2453498 h 3736239"/>
                <a:gd name="connsiteX8" fmla="*/ 1786651 w 2300408"/>
                <a:gd name="connsiteY8" fmla="*/ 2872266 h 3736239"/>
                <a:gd name="connsiteX9" fmla="*/ 1847825 w 2300408"/>
                <a:gd name="connsiteY9" fmla="*/ 3349596 h 3736239"/>
                <a:gd name="connsiteX10" fmla="*/ 1343674 w 2300408"/>
                <a:gd name="connsiteY10" fmla="*/ 3736240 h 3736239"/>
                <a:gd name="connsiteX11" fmla="*/ 1436128 w 2300408"/>
                <a:gd name="connsiteY11" fmla="*/ 2988928 h 3736239"/>
                <a:gd name="connsiteX12" fmla="*/ 914839 w 2300408"/>
                <a:gd name="connsiteY12" fmla="*/ 2446274 h 3736239"/>
                <a:gd name="connsiteX13" fmla="*/ 822846 w 2300408"/>
                <a:gd name="connsiteY13" fmla="*/ 2417070 h 3736239"/>
                <a:gd name="connsiteX14" fmla="*/ 301403 w 2300408"/>
                <a:gd name="connsiteY14" fmla="*/ 2057709 h 3736239"/>
                <a:gd name="connsiteX15" fmla="*/ 243226 w 2300408"/>
                <a:gd name="connsiteY15" fmla="*/ 1984699 h 3736239"/>
                <a:gd name="connsiteX16" fmla="*/ 506292 w 2300408"/>
                <a:gd name="connsiteY16" fmla="*/ 243226 h 3736239"/>
                <a:gd name="connsiteX17" fmla="*/ 2247765 w 2300408"/>
                <a:gd name="connsiteY17" fmla="*/ 506292 h 3736239"/>
                <a:gd name="connsiteX18" fmla="*/ 2300409 w 2300408"/>
                <a:gd name="connsiteY18" fmla="*/ 583605 h 373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00408" h="3736239">
                  <a:moveTo>
                    <a:pt x="2300409" y="583605"/>
                  </a:moveTo>
                  <a:cubicBezTo>
                    <a:pt x="2185284" y="772354"/>
                    <a:pt x="2126261" y="981546"/>
                    <a:pt x="2119806" y="1190431"/>
                  </a:cubicBezTo>
                  <a:cubicBezTo>
                    <a:pt x="2109738" y="1027888"/>
                    <a:pt x="2054251" y="866345"/>
                    <a:pt x="1950500" y="725628"/>
                  </a:cubicBezTo>
                  <a:cubicBezTo>
                    <a:pt x="1663380" y="336294"/>
                    <a:pt x="1114885" y="253371"/>
                    <a:pt x="725628" y="540491"/>
                  </a:cubicBezTo>
                  <a:cubicBezTo>
                    <a:pt x="336294" y="827611"/>
                    <a:pt x="253371" y="1376106"/>
                    <a:pt x="540491" y="1765363"/>
                  </a:cubicBezTo>
                  <a:cubicBezTo>
                    <a:pt x="644242" y="1906079"/>
                    <a:pt x="782191" y="2006756"/>
                    <a:pt x="934359" y="2064395"/>
                  </a:cubicBezTo>
                  <a:cubicBezTo>
                    <a:pt x="964562" y="2075846"/>
                    <a:pt x="995303" y="2085606"/>
                    <a:pt x="1026505" y="2093599"/>
                  </a:cubicBezTo>
                  <a:cubicBezTo>
                    <a:pt x="1227243" y="2165917"/>
                    <a:pt x="1408384" y="2289265"/>
                    <a:pt x="1549562" y="2453498"/>
                  </a:cubicBezTo>
                  <a:cubicBezTo>
                    <a:pt x="1652313" y="2572773"/>
                    <a:pt x="1733854" y="2713643"/>
                    <a:pt x="1786651" y="2872266"/>
                  </a:cubicBezTo>
                  <a:cubicBezTo>
                    <a:pt x="1839449" y="3030890"/>
                    <a:pt x="1858508" y="3192587"/>
                    <a:pt x="1847825" y="3349596"/>
                  </a:cubicBezTo>
                  <a:cubicBezTo>
                    <a:pt x="1647933" y="3433211"/>
                    <a:pt x="1474554" y="3567472"/>
                    <a:pt x="1343674" y="3736240"/>
                  </a:cubicBezTo>
                  <a:cubicBezTo>
                    <a:pt x="1480395" y="3521515"/>
                    <a:pt x="1522817" y="3249227"/>
                    <a:pt x="1436128" y="2988928"/>
                  </a:cubicBezTo>
                  <a:cubicBezTo>
                    <a:pt x="1349515" y="2728783"/>
                    <a:pt x="1152696" y="2536345"/>
                    <a:pt x="914839" y="2446274"/>
                  </a:cubicBezTo>
                  <a:cubicBezTo>
                    <a:pt x="884789" y="2434823"/>
                    <a:pt x="854048" y="2425063"/>
                    <a:pt x="822846" y="2417070"/>
                  </a:cubicBezTo>
                  <a:cubicBezTo>
                    <a:pt x="626181" y="2346366"/>
                    <a:pt x="445348" y="2225554"/>
                    <a:pt x="301403" y="2057709"/>
                  </a:cubicBezTo>
                  <a:cubicBezTo>
                    <a:pt x="281268" y="2034269"/>
                    <a:pt x="261825" y="2009907"/>
                    <a:pt x="243226" y="1984699"/>
                  </a:cubicBezTo>
                  <a:cubicBezTo>
                    <a:pt x="-165090" y="1431055"/>
                    <a:pt x="-47275" y="651466"/>
                    <a:pt x="506292" y="243226"/>
                  </a:cubicBezTo>
                  <a:cubicBezTo>
                    <a:pt x="1059936" y="-165090"/>
                    <a:pt x="1839525" y="-47275"/>
                    <a:pt x="2247765" y="506292"/>
                  </a:cubicBezTo>
                  <a:cubicBezTo>
                    <a:pt x="2266440" y="531576"/>
                    <a:pt x="2283962" y="557398"/>
                    <a:pt x="2300409" y="58360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0F94466-418C-EDA5-D2EE-440DCFE41D6F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D7EE3BB-6DC1-AC37-37FE-D236B74AB30B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2A24EC8-6641-2128-A297-9AFA8F846AEA}"/>
                </a:ext>
              </a:extLst>
            </p:cNvPr>
            <p:cNvSpPr/>
            <p:nvPr/>
          </p:nvSpPr>
          <p:spPr>
            <a:xfrm rot="10800000">
              <a:off x="4192475" y="3780157"/>
              <a:ext cx="2977850" cy="2108579"/>
            </a:xfrm>
            <a:custGeom>
              <a:avLst/>
              <a:gdLst>
                <a:gd name="connsiteX0" fmla="*/ 3350837 w 3583602"/>
                <a:gd name="connsiteY0" fmla="*/ 1970324 h 2468557"/>
                <a:gd name="connsiteX1" fmla="*/ 3293659 w 3583602"/>
                <a:gd name="connsiteY1" fmla="*/ 2044179 h 2468557"/>
                <a:gd name="connsiteX2" fmla="*/ 2660857 w 3583602"/>
                <a:gd name="connsiteY2" fmla="*/ 2059934 h 2468557"/>
                <a:gd name="connsiteX3" fmla="*/ 3050421 w 3583602"/>
                <a:gd name="connsiteY3" fmla="*/ 1755291 h 2468557"/>
                <a:gd name="connsiteX4" fmla="*/ 2847916 w 3583602"/>
                <a:gd name="connsiteY4" fmla="*/ 533186 h 2468557"/>
                <a:gd name="connsiteX5" fmla="*/ 1625810 w 3583602"/>
                <a:gd name="connsiteY5" fmla="*/ 735692 h 2468557"/>
                <a:gd name="connsiteX6" fmla="*/ 1463114 w 3583602"/>
                <a:gd name="connsiteY6" fmla="*/ 1203415 h 2468557"/>
                <a:gd name="connsiteX7" fmla="*/ 1463729 w 3583602"/>
                <a:gd name="connsiteY7" fmla="*/ 1298789 h 2468557"/>
                <a:gd name="connsiteX8" fmla="*/ 1283203 w 3583602"/>
                <a:gd name="connsiteY8" fmla="*/ 1907997 h 2468557"/>
                <a:gd name="connsiteX9" fmla="*/ 1283203 w 3583602"/>
                <a:gd name="connsiteY9" fmla="*/ 1908074 h 2468557"/>
                <a:gd name="connsiteX10" fmla="*/ 958194 w 3583602"/>
                <a:gd name="connsiteY10" fmla="*/ 2262824 h 2468557"/>
                <a:gd name="connsiteX11" fmla="*/ 523057 w 3583602"/>
                <a:gd name="connsiteY11" fmla="*/ 2468558 h 2468557"/>
                <a:gd name="connsiteX12" fmla="*/ 0 w 3583602"/>
                <a:gd name="connsiteY12" fmla="*/ 2108658 h 2468557"/>
                <a:gd name="connsiteX13" fmla="*/ 738858 w 3583602"/>
                <a:gd name="connsiteY13" fmla="*/ 1965559 h 2468557"/>
                <a:gd name="connsiteX14" fmla="*/ 1093916 w 3583602"/>
                <a:gd name="connsiteY14" fmla="*/ 1302017 h 2468557"/>
                <a:gd name="connsiteX15" fmla="*/ 1093301 w 3583602"/>
                <a:gd name="connsiteY15" fmla="*/ 1205490 h 2468557"/>
                <a:gd name="connsiteX16" fmla="*/ 1273904 w 3583602"/>
                <a:gd name="connsiteY16" fmla="*/ 598664 h 2468557"/>
                <a:gd name="connsiteX17" fmla="*/ 1325395 w 3583602"/>
                <a:gd name="connsiteY17" fmla="*/ 520659 h 2468557"/>
                <a:gd name="connsiteX18" fmla="*/ 3062871 w 3583602"/>
                <a:gd name="connsiteY18" fmla="*/ 232771 h 2468557"/>
                <a:gd name="connsiteX19" fmla="*/ 3350837 w 3583602"/>
                <a:gd name="connsiteY19" fmla="*/ 1970324 h 2468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83602" h="2468557">
                  <a:moveTo>
                    <a:pt x="3350837" y="1970324"/>
                  </a:moveTo>
                  <a:cubicBezTo>
                    <a:pt x="3332546" y="1995839"/>
                    <a:pt x="3313487" y="2020509"/>
                    <a:pt x="3293659" y="2044179"/>
                  </a:cubicBezTo>
                  <a:cubicBezTo>
                    <a:pt x="3078626" y="1993072"/>
                    <a:pt x="2861442" y="2001526"/>
                    <a:pt x="2660857" y="2059934"/>
                  </a:cubicBezTo>
                  <a:cubicBezTo>
                    <a:pt x="2812256" y="2000066"/>
                    <a:pt x="2948669" y="1897468"/>
                    <a:pt x="3050421" y="1755291"/>
                  </a:cubicBezTo>
                  <a:cubicBezTo>
                    <a:pt x="3331931" y="1361961"/>
                    <a:pt x="3241246" y="814696"/>
                    <a:pt x="2847916" y="533186"/>
                  </a:cubicBezTo>
                  <a:cubicBezTo>
                    <a:pt x="2454509" y="251599"/>
                    <a:pt x="1907320" y="342285"/>
                    <a:pt x="1625810" y="735692"/>
                  </a:cubicBezTo>
                  <a:cubicBezTo>
                    <a:pt x="1523827" y="878022"/>
                    <a:pt x="1470722" y="1040565"/>
                    <a:pt x="1463114" y="1203415"/>
                  </a:cubicBezTo>
                  <a:cubicBezTo>
                    <a:pt x="1461577" y="1235232"/>
                    <a:pt x="1461808" y="1267049"/>
                    <a:pt x="1463729" y="1298789"/>
                  </a:cubicBezTo>
                  <a:cubicBezTo>
                    <a:pt x="1457120" y="1512284"/>
                    <a:pt x="1395791" y="1722783"/>
                    <a:pt x="1283203" y="1907997"/>
                  </a:cubicBezTo>
                  <a:lnTo>
                    <a:pt x="1283203" y="1908074"/>
                  </a:lnTo>
                  <a:cubicBezTo>
                    <a:pt x="1201432" y="2042565"/>
                    <a:pt x="1092686" y="2163608"/>
                    <a:pt x="958194" y="2262824"/>
                  </a:cubicBezTo>
                  <a:cubicBezTo>
                    <a:pt x="823626" y="2362040"/>
                    <a:pt x="675762" y="2430208"/>
                    <a:pt x="523057" y="2468558"/>
                  </a:cubicBezTo>
                  <a:cubicBezTo>
                    <a:pt x="381879" y="2304324"/>
                    <a:pt x="200738" y="2180976"/>
                    <a:pt x="0" y="2108658"/>
                  </a:cubicBezTo>
                  <a:cubicBezTo>
                    <a:pt x="246388" y="2172138"/>
                    <a:pt x="518215" y="2128332"/>
                    <a:pt x="738858" y="1965559"/>
                  </a:cubicBezTo>
                  <a:cubicBezTo>
                    <a:pt x="959501" y="1802786"/>
                    <a:pt x="1081773" y="1556090"/>
                    <a:pt x="1093916" y="1302017"/>
                  </a:cubicBezTo>
                  <a:cubicBezTo>
                    <a:pt x="1095529" y="1269892"/>
                    <a:pt x="1095299" y="1237614"/>
                    <a:pt x="1093301" y="1205490"/>
                  </a:cubicBezTo>
                  <a:cubicBezTo>
                    <a:pt x="1099756" y="996605"/>
                    <a:pt x="1158779" y="787414"/>
                    <a:pt x="1273904" y="598664"/>
                  </a:cubicBezTo>
                  <a:cubicBezTo>
                    <a:pt x="1289889" y="572227"/>
                    <a:pt x="1307104" y="546251"/>
                    <a:pt x="1325395" y="520659"/>
                  </a:cubicBezTo>
                  <a:cubicBezTo>
                    <a:pt x="1725718" y="-38672"/>
                    <a:pt x="2503541" y="-167553"/>
                    <a:pt x="3062871" y="232771"/>
                  </a:cubicBezTo>
                  <a:cubicBezTo>
                    <a:pt x="3622280" y="633094"/>
                    <a:pt x="3751160" y="1410993"/>
                    <a:pt x="3350837" y="1970324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7D81C57-7EBE-BD2A-F03D-FCF9430E2378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E1A9EAD-0BE8-56A2-B4B1-C24C1B982D91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6608F7F-2A4F-1B9F-FCE0-E98607C95E11}"/>
                </a:ext>
              </a:extLst>
            </p:cNvPr>
            <p:cNvSpPr/>
            <p:nvPr/>
          </p:nvSpPr>
          <p:spPr>
            <a:xfrm rot="10800000">
              <a:off x="3636264" y="2043299"/>
              <a:ext cx="2467761" cy="2736045"/>
            </a:xfrm>
            <a:custGeom>
              <a:avLst/>
              <a:gdLst>
                <a:gd name="connsiteX0" fmla="*/ 2911165 w 2969752"/>
                <a:gd name="connsiteY0" fmla="*/ 2333774 h 3203145"/>
                <a:gd name="connsiteX1" fmla="*/ 1347682 w 2969752"/>
                <a:gd name="connsiteY1" fmla="*/ 3144566 h 3203145"/>
                <a:gd name="connsiteX2" fmla="*/ 1259763 w 2969752"/>
                <a:gd name="connsiteY2" fmla="*/ 3113056 h 3203145"/>
                <a:gd name="connsiteX3" fmla="*/ 1049034 w 2969752"/>
                <a:gd name="connsiteY3" fmla="*/ 2515683 h 3203145"/>
                <a:gd name="connsiteX4" fmla="*/ 1459271 w 2969752"/>
                <a:gd name="connsiteY4" fmla="*/ 2792351 h 3203145"/>
                <a:gd name="connsiteX5" fmla="*/ 2559028 w 2969752"/>
                <a:gd name="connsiteY5" fmla="*/ 2222184 h 3203145"/>
                <a:gd name="connsiteX6" fmla="*/ 1988784 w 2969752"/>
                <a:gd name="connsiteY6" fmla="*/ 1122428 h 3203145"/>
                <a:gd name="connsiteX7" fmla="*/ 1495085 w 2969752"/>
                <a:gd name="connsiteY7" fmla="*/ 1111899 h 3203145"/>
                <a:gd name="connsiteX8" fmla="*/ 1402785 w 2969752"/>
                <a:gd name="connsiteY8" fmla="*/ 1142563 h 3203145"/>
                <a:gd name="connsiteX9" fmla="*/ 767985 w 2969752"/>
                <a:gd name="connsiteY9" fmla="*/ 1158933 h 3203145"/>
                <a:gd name="connsiteX10" fmla="*/ 330080 w 2969752"/>
                <a:gd name="connsiteY10" fmla="*/ 959424 h 3203145"/>
                <a:gd name="connsiteX11" fmla="*/ 0 w 2969752"/>
                <a:gd name="connsiteY11" fmla="*/ 609285 h 3203145"/>
                <a:gd name="connsiteX12" fmla="*/ 0 w 2969752"/>
                <a:gd name="connsiteY12" fmla="*/ 609208 h 3203145"/>
                <a:gd name="connsiteX13" fmla="*/ 180526 w 2969752"/>
                <a:gd name="connsiteY13" fmla="*/ 0 h 3203145"/>
                <a:gd name="connsiteX14" fmla="*/ 545036 w 2969752"/>
                <a:gd name="connsiteY14" fmla="*/ 659008 h 3203145"/>
                <a:gd name="connsiteX15" fmla="*/ 1286507 w 2969752"/>
                <a:gd name="connsiteY15" fmla="*/ 791502 h 3203145"/>
                <a:gd name="connsiteX16" fmla="*/ 1377654 w 2969752"/>
                <a:gd name="connsiteY16" fmla="*/ 761145 h 3203145"/>
                <a:gd name="connsiteX17" fmla="*/ 2010456 w 2969752"/>
                <a:gd name="connsiteY17" fmla="*/ 745390 h 3203145"/>
                <a:gd name="connsiteX18" fmla="*/ 2100450 w 2969752"/>
                <a:gd name="connsiteY18" fmla="*/ 770291 h 3203145"/>
                <a:gd name="connsiteX19" fmla="*/ 2911165 w 2969752"/>
                <a:gd name="connsiteY19" fmla="*/ 2333774 h 320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69752" h="3203145">
                  <a:moveTo>
                    <a:pt x="2911165" y="2333774"/>
                  </a:moveTo>
                  <a:cubicBezTo>
                    <a:pt x="2703279" y="2989477"/>
                    <a:pt x="2003309" y="3352451"/>
                    <a:pt x="1347682" y="3144566"/>
                  </a:cubicBezTo>
                  <a:cubicBezTo>
                    <a:pt x="1317786" y="3135112"/>
                    <a:pt x="1288429" y="3124584"/>
                    <a:pt x="1259763" y="3113056"/>
                  </a:cubicBezTo>
                  <a:cubicBezTo>
                    <a:pt x="1241856" y="2892567"/>
                    <a:pt x="1166618" y="2688524"/>
                    <a:pt x="1049034" y="2515683"/>
                  </a:cubicBezTo>
                  <a:cubicBezTo>
                    <a:pt x="1152631" y="2641336"/>
                    <a:pt x="1292502" y="2739477"/>
                    <a:pt x="1459271" y="2792351"/>
                  </a:cubicBezTo>
                  <a:cubicBezTo>
                    <a:pt x="1920462" y="2938601"/>
                    <a:pt x="2412855" y="2683298"/>
                    <a:pt x="2559028" y="2222184"/>
                  </a:cubicBezTo>
                  <a:cubicBezTo>
                    <a:pt x="2705201" y="1760994"/>
                    <a:pt x="2449898" y="1268601"/>
                    <a:pt x="1988784" y="1122428"/>
                  </a:cubicBezTo>
                  <a:cubicBezTo>
                    <a:pt x="1822398" y="1069707"/>
                    <a:pt x="1651863" y="1069246"/>
                    <a:pt x="1495085" y="1111899"/>
                  </a:cubicBezTo>
                  <a:cubicBezTo>
                    <a:pt x="1463729" y="1120353"/>
                    <a:pt x="1432911" y="1130651"/>
                    <a:pt x="1402785" y="1142563"/>
                  </a:cubicBezTo>
                  <a:cubicBezTo>
                    <a:pt x="1197820" y="1202047"/>
                    <a:pt x="978791" y="1208733"/>
                    <a:pt x="767985" y="1158933"/>
                  </a:cubicBezTo>
                  <a:cubicBezTo>
                    <a:pt x="614818" y="1122735"/>
                    <a:pt x="465956" y="1056719"/>
                    <a:pt x="330080" y="959424"/>
                  </a:cubicBezTo>
                  <a:cubicBezTo>
                    <a:pt x="194206" y="862129"/>
                    <a:pt x="83692" y="742624"/>
                    <a:pt x="0" y="609285"/>
                  </a:cubicBezTo>
                  <a:lnTo>
                    <a:pt x="0" y="609208"/>
                  </a:lnTo>
                  <a:cubicBezTo>
                    <a:pt x="112589" y="423994"/>
                    <a:pt x="173917" y="213496"/>
                    <a:pt x="180526" y="0"/>
                  </a:cubicBezTo>
                  <a:cubicBezTo>
                    <a:pt x="196204" y="254074"/>
                    <a:pt x="321857" y="499309"/>
                    <a:pt x="545036" y="659008"/>
                  </a:cubicBezTo>
                  <a:cubicBezTo>
                    <a:pt x="768216" y="818708"/>
                    <a:pt x="1040887" y="858671"/>
                    <a:pt x="1286507" y="791502"/>
                  </a:cubicBezTo>
                  <a:cubicBezTo>
                    <a:pt x="1317402" y="783048"/>
                    <a:pt x="1347835" y="772903"/>
                    <a:pt x="1377654" y="761145"/>
                  </a:cubicBezTo>
                  <a:cubicBezTo>
                    <a:pt x="1578239" y="702737"/>
                    <a:pt x="1795424" y="694284"/>
                    <a:pt x="2010456" y="745390"/>
                  </a:cubicBezTo>
                  <a:cubicBezTo>
                    <a:pt x="2040505" y="752461"/>
                    <a:pt x="2070555" y="760761"/>
                    <a:pt x="2100450" y="770291"/>
                  </a:cubicBezTo>
                  <a:cubicBezTo>
                    <a:pt x="2756154" y="978176"/>
                    <a:pt x="3119051" y="1678147"/>
                    <a:pt x="2911165" y="2333774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8805447D-5BD3-AA06-84E2-224462877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D4A93B10-AB40-E05F-D03D-FF27E0C1C3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16A6EA46-7F34-106C-8D0D-BB80009FD1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0FA834A9-5AB6-3348-2E89-81049886BBC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D952A759-B28D-F91A-E03A-C4DF36B4558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95CB96A1-A86F-1AA9-A0E1-E3A40F076CC4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6DB1B2A-3B6B-727A-8C03-D7BA0728F7EA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2A1E016-5A92-0B58-0F65-34AC007A86F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FC802253-0E36-7A39-9740-FDCFF4F69109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57C5909-DD31-33E6-A77D-60971F84E0E3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F431BEB-AC45-3821-8203-AC3E583F5079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3A202A35-40AA-1EC2-4AA7-7A2B6C9EA3AA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79EDD60-B4CE-9EF7-F263-C083FD887CA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4BA4D76-052C-E536-CAA3-7FA5D47B3E1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4D4E0200-F12C-CEB6-EE2C-1096204D5F47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BBAB6FF-D2D2-760A-6966-246C12F79DF9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AAF406E-E860-2996-70A6-9844CA44507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7FCD07D5-E4CD-D466-214F-B396B017CF0A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B3748D8-3FD0-C3B1-71BF-C9039F7BE29D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C9E743C-1DF1-122F-36A4-EAE4CF2595D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ED9D87A8-32DC-8AEA-1B0E-F5BF85906B7D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929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8177 -0.63958 " pathEditMode="relative" rAng="0" ptsTypes="AA">
                                      <p:cBhvr>
                                        <p:cTn id="16" dur="15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89" y="-3199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5117 -0.6037 " pathEditMode="relative" rAng="0" ptsTypes="AA">
                                      <p:cBhvr>
                                        <p:cTn id="18" dur="15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52" y="-3018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1237 0.44931 " pathEditMode="relative" rAng="0" ptsTypes="AA">
                                      <p:cBhvr>
                                        <p:cTn id="20" dur="15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612" y="2245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70417 " pathEditMode="relative" rAng="0" ptsTypes="AA">
                                      <p:cBhvr>
                                        <p:cTn id="22" dur="15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5208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9648 0.48333 " pathEditMode="relative" rAng="0" ptsTypes="AA">
                                      <p:cBhvr>
                                        <p:cTn id="24" dur="15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31" y="2416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26" dur="2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28" dur="2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0" dur="2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2" dur="2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4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D39944-3269-D3D5-745B-F89A56970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AA5234C2-2E9B-732D-43A9-6EE881EBEE52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E38D3E45-D8C9-CD0D-AF6C-3BB2676D933C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0ED44D1-3088-30C9-C983-99FF2BD10813}"/>
                </a:ext>
              </a:extLst>
            </p:cNvPr>
            <p:cNvSpPr/>
            <p:nvPr/>
          </p:nvSpPr>
          <p:spPr>
            <a:xfrm>
              <a:off x="3620003" y="3411705"/>
              <a:ext cx="3061083" cy="1851419"/>
            </a:xfrm>
            <a:custGeom>
              <a:avLst/>
              <a:gdLst>
                <a:gd name="connsiteX0" fmla="*/ 3888917 w 3888916"/>
                <a:gd name="connsiteY0" fmla="*/ 1717393 h 2352114"/>
                <a:gd name="connsiteX1" fmla="*/ 3134615 w 3888916"/>
                <a:gd name="connsiteY1" fmla="*/ 1288632 h 2352114"/>
                <a:gd name="connsiteX2" fmla="*/ 2372259 w 3888916"/>
                <a:gd name="connsiteY2" fmla="*/ 1705663 h 2352114"/>
                <a:gd name="connsiteX3" fmla="*/ 2371868 w 3888916"/>
                <a:gd name="connsiteY3" fmla="*/ 1706367 h 2352114"/>
                <a:gd name="connsiteX4" fmla="*/ 2344890 w 3888916"/>
                <a:gd name="connsiteY4" fmla="*/ 1752035 h 2352114"/>
                <a:gd name="connsiteX5" fmla="*/ 2344811 w 3888916"/>
                <a:gd name="connsiteY5" fmla="*/ 1752192 h 2352114"/>
                <a:gd name="connsiteX6" fmla="*/ 1891495 w 3888916"/>
                <a:gd name="connsiteY6" fmla="*/ 2187600 h 2352114"/>
                <a:gd name="connsiteX7" fmla="*/ 1859903 w 3888916"/>
                <a:gd name="connsiteY7" fmla="*/ 2204882 h 2352114"/>
                <a:gd name="connsiteX8" fmla="*/ 164562 w 3888916"/>
                <a:gd name="connsiteY8" fmla="*/ 1708791 h 2352114"/>
                <a:gd name="connsiteX9" fmla="*/ 612404 w 3888916"/>
                <a:gd name="connsiteY9" fmla="*/ 0 h 2352114"/>
                <a:gd name="connsiteX10" fmla="*/ 643058 w 3888916"/>
                <a:gd name="connsiteY10" fmla="*/ 18689 h 2352114"/>
                <a:gd name="connsiteX11" fmla="*/ 1245655 w 3888916"/>
                <a:gd name="connsiteY11" fmla="*/ 193619 h 2352114"/>
                <a:gd name="connsiteX12" fmla="*/ 828466 w 3888916"/>
                <a:gd name="connsiteY12" fmla="*/ 309040 h 2352114"/>
                <a:gd name="connsiteX13" fmla="*/ 491744 w 3888916"/>
                <a:gd name="connsiteY13" fmla="*/ 1523696 h 2352114"/>
                <a:gd name="connsiteX14" fmla="*/ 1706400 w 3888916"/>
                <a:gd name="connsiteY14" fmla="*/ 1860418 h 2352114"/>
                <a:gd name="connsiteX15" fmla="*/ 2020053 w 3888916"/>
                <a:gd name="connsiteY15" fmla="*/ 1562560 h 2352114"/>
                <a:gd name="connsiteX16" fmla="*/ 2020053 w 3888916"/>
                <a:gd name="connsiteY16" fmla="*/ 1562482 h 2352114"/>
                <a:gd name="connsiteX17" fmla="*/ 2048361 w 3888916"/>
                <a:gd name="connsiteY17" fmla="*/ 1514469 h 2352114"/>
                <a:gd name="connsiteX18" fmla="*/ 2048752 w 3888916"/>
                <a:gd name="connsiteY18" fmla="*/ 1513765 h 2352114"/>
                <a:gd name="connsiteX19" fmla="*/ 2048830 w 3888916"/>
                <a:gd name="connsiteY19" fmla="*/ 1513608 h 2352114"/>
                <a:gd name="connsiteX20" fmla="*/ 2534599 w 3888916"/>
                <a:gd name="connsiteY20" fmla="*/ 1059432 h 2352114"/>
                <a:gd name="connsiteX21" fmla="*/ 3137899 w 3888916"/>
                <a:gd name="connsiteY21" fmla="*/ 912732 h 2352114"/>
                <a:gd name="connsiteX22" fmla="*/ 3738620 w 3888916"/>
                <a:gd name="connsiteY22" fmla="*/ 1069832 h 2352114"/>
                <a:gd name="connsiteX23" fmla="*/ 3888917 w 3888916"/>
                <a:gd name="connsiteY23" fmla="*/ 1717393 h 235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88916" h="2352114">
                  <a:moveTo>
                    <a:pt x="3888917" y="1717393"/>
                  </a:moveTo>
                  <a:cubicBezTo>
                    <a:pt x="3733928" y="1462623"/>
                    <a:pt x="3454681" y="1291368"/>
                    <a:pt x="3134615" y="1288632"/>
                  </a:cubicBezTo>
                  <a:cubicBezTo>
                    <a:pt x="2813923" y="1285816"/>
                    <a:pt x="2531315" y="1452770"/>
                    <a:pt x="2372259" y="1705663"/>
                  </a:cubicBezTo>
                  <a:cubicBezTo>
                    <a:pt x="2372102" y="1705898"/>
                    <a:pt x="2372024" y="1706133"/>
                    <a:pt x="2371868" y="1706367"/>
                  </a:cubicBezTo>
                  <a:cubicBezTo>
                    <a:pt x="2362328" y="1721303"/>
                    <a:pt x="2353335" y="1736552"/>
                    <a:pt x="2344890" y="1752035"/>
                  </a:cubicBezTo>
                  <a:cubicBezTo>
                    <a:pt x="2344890" y="1752113"/>
                    <a:pt x="2344811" y="1752113"/>
                    <a:pt x="2344811" y="1752192"/>
                  </a:cubicBezTo>
                  <a:cubicBezTo>
                    <a:pt x="2236428" y="1927590"/>
                    <a:pt x="2083629" y="2078905"/>
                    <a:pt x="1891495" y="2187600"/>
                  </a:cubicBezTo>
                  <a:cubicBezTo>
                    <a:pt x="1881017" y="2193543"/>
                    <a:pt x="1870460" y="2199330"/>
                    <a:pt x="1859903" y="2204882"/>
                  </a:cubicBezTo>
                  <a:cubicBezTo>
                    <a:pt x="1255820" y="2524714"/>
                    <a:pt x="503317" y="2307400"/>
                    <a:pt x="164562" y="1708791"/>
                  </a:cubicBezTo>
                  <a:cubicBezTo>
                    <a:pt x="-174194" y="1110026"/>
                    <a:pt x="27011" y="352909"/>
                    <a:pt x="612404" y="0"/>
                  </a:cubicBezTo>
                  <a:cubicBezTo>
                    <a:pt x="622491" y="6412"/>
                    <a:pt x="632735" y="12590"/>
                    <a:pt x="643058" y="18689"/>
                  </a:cubicBezTo>
                  <a:cubicBezTo>
                    <a:pt x="832845" y="130513"/>
                    <a:pt x="1039993" y="187207"/>
                    <a:pt x="1245655" y="193619"/>
                  </a:cubicBezTo>
                  <a:cubicBezTo>
                    <a:pt x="1103724" y="196904"/>
                    <a:pt x="960621" y="234282"/>
                    <a:pt x="828466" y="309040"/>
                  </a:cubicBezTo>
                  <a:cubicBezTo>
                    <a:pt x="400095" y="551377"/>
                    <a:pt x="249329" y="1095247"/>
                    <a:pt x="491744" y="1523696"/>
                  </a:cubicBezTo>
                  <a:cubicBezTo>
                    <a:pt x="734081" y="1952067"/>
                    <a:pt x="1277950" y="2102833"/>
                    <a:pt x="1706400" y="1860418"/>
                  </a:cubicBezTo>
                  <a:cubicBezTo>
                    <a:pt x="1838477" y="1785661"/>
                    <a:pt x="1944044" y="1682360"/>
                    <a:pt x="2020053" y="1562560"/>
                  </a:cubicBezTo>
                  <a:lnTo>
                    <a:pt x="2020053" y="1562482"/>
                  </a:lnTo>
                  <a:cubicBezTo>
                    <a:pt x="2029984" y="1546764"/>
                    <a:pt x="2039446" y="1530734"/>
                    <a:pt x="2048361" y="1514469"/>
                  </a:cubicBezTo>
                  <a:cubicBezTo>
                    <a:pt x="2048517" y="1514234"/>
                    <a:pt x="2048596" y="1513999"/>
                    <a:pt x="2048752" y="1513765"/>
                  </a:cubicBezTo>
                  <a:cubicBezTo>
                    <a:pt x="2048752" y="1513686"/>
                    <a:pt x="2048830" y="1513686"/>
                    <a:pt x="2048830" y="1513608"/>
                  </a:cubicBezTo>
                  <a:cubicBezTo>
                    <a:pt x="2167301" y="1322257"/>
                    <a:pt x="2335193" y="1165000"/>
                    <a:pt x="2534599" y="1059432"/>
                  </a:cubicBezTo>
                  <a:cubicBezTo>
                    <a:pt x="2714455" y="964108"/>
                    <a:pt x="2919960" y="910855"/>
                    <a:pt x="3137899" y="912732"/>
                  </a:cubicBezTo>
                  <a:cubicBezTo>
                    <a:pt x="3355760" y="914608"/>
                    <a:pt x="3560327" y="971381"/>
                    <a:pt x="3738620" y="1069832"/>
                  </a:cubicBezTo>
                  <a:cubicBezTo>
                    <a:pt x="3730252" y="1295200"/>
                    <a:pt x="3782489" y="1519239"/>
                    <a:pt x="3888917" y="171739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E0D6AF1-DCF1-504C-45BC-B8C59B446F23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DA54A784-ADB0-821C-9047-98E0ACB948CD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A499B51-A220-9213-3FB2-81825A16D5E4}"/>
                </a:ext>
              </a:extLst>
            </p:cNvPr>
            <p:cNvSpPr/>
            <p:nvPr/>
          </p:nvSpPr>
          <p:spPr>
            <a:xfrm>
              <a:off x="4648320" y="732971"/>
              <a:ext cx="2459691" cy="2687781"/>
            </a:xfrm>
            <a:custGeom>
              <a:avLst/>
              <a:gdLst>
                <a:gd name="connsiteX0" fmla="*/ 3124886 w 3124886"/>
                <a:gd name="connsiteY0" fmla="*/ 1242153 h 3414660"/>
                <a:gd name="connsiteX1" fmla="*/ 3093294 w 3124886"/>
                <a:gd name="connsiteY1" fmla="*/ 1259435 h 3414660"/>
                <a:gd name="connsiteX2" fmla="*/ 2639978 w 3124886"/>
                <a:gd name="connsiteY2" fmla="*/ 1694844 h 3414660"/>
                <a:gd name="connsiteX3" fmla="*/ 2749143 w 3124886"/>
                <a:gd name="connsiteY3" fmla="*/ 1274918 h 3414660"/>
                <a:gd name="connsiteX4" fmla="*/ 1865579 w 3124886"/>
                <a:gd name="connsiteY4" fmla="*/ 375949 h 3414660"/>
                <a:gd name="connsiteX5" fmla="*/ 966611 w 3124886"/>
                <a:gd name="connsiteY5" fmla="*/ 1259435 h 3414660"/>
                <a:gd name="connsiteX6" fmla="*/ 1069129 w 3124886"/>
                <a:gd name="connsiteY6" fmla="*/ 1682332 h 3414660"/>
                <a:gd name="connsiteX7" fmla="*/ 1095716 w 3124886"/>
                <a:gd name="connsiteY7" fmla="*/ 1729329 h 3414660"/>
                <a:gd name="connsiteX8" fmla="*/ 1246248 w 3124886"/>
                <a:gd name="connsiteY8" fmla="*/ 2377281 h 3414660"/>
                <a:gd name="connsiteX9" fmla="*/ 1071631 w 3124886"/>
                <a:gd name="connsiteY9" fmla="*/ 2972997 h 3414660"/>
                <a:gd name="connsiteX10" fmla="*/ 635206 w 3124886"/>
                <a:gd name="connsiteY10" fmla="*/ 3414661 h 3414660"/>
                <a:gd name="connsiteX11" fmla="*/ 0 w 3124886"/>
                <a:gd name="connsiteY11" fmla="*/ 3221120 h 3414660"/>
                <a:gd name="connsiteX12" fmla="*/ 747733 w 3124886"/>
                <a:gd name="connsiteY12" fmla="*/ 2782271 h 3414660"/>
                <a:gd name="connsiteX13" fmla="*/ 767830 w 3124886"/>
                <a:gd name="connsiteY13" fmla="*/ 1913565 h 3414660"/>
                <a:gd name="connsiteX14" fmla="*/ 741086 w 3124886"/>
                <a:gd name="connsiteY14" fmla="*/ 1866411 h 3414660"/>
                <a:gd name="connsiteX15" fmla="*/ 590711 w 3124886"/>
                <a:gd name="connsiteY15" fmla="*/ 1256151 h 3414660"/>
                <a:gd name="connsiteX16" fmla="*/ 591571 w 3124886"/>
                <a:gd name="connsiteY16" fmla="*/ 1220336 h 3414660"/>
                <a:gd name="connsiteX17" fmla="*/ 1868864 w 3124886"/>
                <a:gd name="connsiteY17" fmla="*/ 50 h 3414660"/>
                <a:gd name="connsiteX18" fmla="*/ 3124886 w 3124886"/>
                <a:gd name="connsiteY18" fmla="*/ 1242153 h 341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24886" h="3414660">
                  <a:moveTo>
                    <a:pt x="3124886" y="1242153"/>
                  </a:moveTo>
                  <a:cubicBezTo>
                    <a:pt x="3114329" y="1247705"/>
                    <a:pt x="3103773" y="1253492"/>
                    <a:pt x="3093294" y="1259435"/>
                  </a:cubicBezTo>
                  <a:cubicBezTo>
                    <a:pt x="2901161" y="1368131"/>
                    <a:pt x="2748361" y="1519445"/>
                    <a:pt x="2639978" y="1694844"/>
                  </a:cubicBezTo>
                  <a:cubicBezTo>
                    <a:pt x="2708402" y="1570117"/>
                    <a:pt x="2747814" y="1427170"/>
                    <a:pt x="2749143" y="1274918"/>
                  </a:cubicBezTo>
                  <a:cubicBezTo>
                    <a:pt x="2753444" y="782659"/>
                    <a:pt x="2357838" y="380172"/>
                    <a:pt x="1865579" y="375949"/>
                  </a:cubicBezTo>
                  <a:cubicBezTo>
                    <a:pt x="1373399" y="371648"/>
                    <a:pt x="970911" y="767254"/>
                    <a:pt x="966611" y="1259435"/>
                  </a:cubicBezTo>
                  <a:cubicBezTo>
                    <a:pt x="965281" y="1412078"/>
                    <a:pt x="1002425" y="1556120"/>
                    <a:pt x="1069129" y="1682332"/>
                  </a:cubicBezTo>
                  <a:cubicBezTo>
                    <a:pt x="1077496" y="1698284"/>
                    <a:pt x="1086410" y="1714002"/>
                    <a:pt x="1095716" y="1729329"/>
                  </a:cubicBezTo>
                  <a:cubicBezTo>
                    <a:pt x="1202222" y="1927640"/>
                    <a:pt x="1254537" y="2151757"/>
                    <a:pt x="1246248" y="2377281"/>
                  </a:cubicBezTo>
                  <a:cubicBezTo>
                    <a:pt x="1238819" y="2580675"/>
                    <a:pt x="1182203" y="2785320"/>
                    <a:pt x="1071631" y="2972997"/>
                  </a:cubicBezTo>
                  <a:cubicBezTo>
                    <a:pt x="961058" y="3160751"/>
                    <a:pt x="809588" y="3309563"/>
                    <a:pt x="635206" y="3414661"/>
                  </a:cubicBezTo>
                  <a:cubicBezTo>
                    <a:pt x="444323" y="3294939"/>
                    <a:pt x="224508" y="3228158"/>
                    <a:pt x="0" y="3221120"/>
                  </a:cubicBezTo>
                  <a:cubicBezTo>
                    <a:pt x="297858" y="3214004"/>
                    <a:pt x="585393" y="3057920"/>
                    <a:pt x="747733" y="2782271"/>
                  </a:cubicBezTo>
                  <a:cubicBezTo>
                    <a:pt x="910464" y="2505996"/>
                    <a:pt x="907180" y="2177797"/>
                    <a:pt x="767830" y="1913565"/>
                  </a:cubicBezTo>
                  <a:cubicBezTo>
                    <a:pt x="759463" y="1897612"/>
                    <a:pt x="750548" y="1881894"/>
                    <a:pt x="741086" y="1866411"/>
                  </a:cubicBezTo>
                  <a:cubicBezTo>
                    <a:pt x="643416" y="1684912"/>
                    <a:pt x="588834" y="1476905"/>
                    <a:pt x="590711" y="1256151"/>
                  </a:cubicBezTo>
                  <a:cubicBezTo>
                    <a:pt x="590789" y="1244186"/>
                    <a:pt x="591102" y="1232222"/>
                    <a:pt x="591571" y="1220336"/>
                  </a:cubicBezTo>
                  <a:cubicBezTo>
                    <a:pt x="616438" y="537273"/>
                    <a:pt x="1180952" y="-5972"/>
                    <a:pt x="1868864" y="50"/>
                  </a:cubicBezTo>
                  <a:cubicBezTo>
                    <a:pt x="2556697" y="5993"/>
                    <a:pt x="3111671" y="558699"/>
                    <a:pt x="3124886" y="124215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452C88F-BDEF-4160-08AD-A6E2AFC9843D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377C1D15-2F87-8F15-E608-8499CB96F509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A0D0A69-8481-977E-C19D-5AC97C0B2251}"/>
                </a:ext>
              </a:extLst>
            </p:cNvPr>
            <p:cNvSpPr/>
            <p:nvPr/>
          </p:nvSpPr>
          <p:spPr>
            <a:xfrm>
              <a:off x="6576939" y="2254705"/>
              <a:ext cx="1980339" cy="3033901"/>
            </a:xfrm>
            <a:custGeom>
              <a:avLst/>
              <a:gdLst>
                <a:gd name="connsiteX0" fmla="*/ 2340400 w 2515898"/>
                <a:gd name="connsiteY0" fmla="*/ 3230063 h 3854384"/>
                <a:gd name="connsiteX1" fmla="*/ 636613 w 2515898"/>
                <a:gd name="connsiteY1" fmla="*/ 3696595 h 3854384"/>
                <a:gd name="connsiteX2" fmla="*/ 637473 w 2515898"/>
                <a:gd name="connsiteY2" fmla="*/ 3660780 h 3854384"/>
                <a:gd name="connsiteX3" fmla="*/ 487723 w 2515898"/>
                <a:gd name="connsiteY3" fmla="*/ 3051693 h 3854384"/>
                <a:gd name="connsiteX4" fmla="*/ 796138 w 2515898"/>
                <a:gd name="connsiteY4" fmla="*/ 3354946 h 3854384"/>
                <a:gd name="connsiteX5" fmla="*/ 2016502 w 2515898"/>
                <a:gd name="connsiteY5" fmla="*/ 3039337 h 3854384"/>
                <a:gd name="connsiteX6" fmla="*/ 1700815 w 2515898"/>
                <a:gd name="connsiteY6" fmla="*/ 1818973 h 3854384"/>
                <a:gd name="connsiteX7" fmla="*/ 1286754 w 2515898"/>
                <a:gd name="connsiteY7" fmla="*/ 1696358 h 3854384"/>
                <a:gd name="connsiteX8" fmla="*/ 1286520 w 2515898"/>
                <a:gd name="connsiteY8" fmla="*/ 1696358 h 3854384"/>
                <a:gd name="connsiteX9" fmla="*/ 1228731 w 2515898"/>
                <a:gd name="connsiteY9" fmla="*/ 1695811 h 3854384"/>
                <a:gd name="connsiteX10" fmla="*/ 1228184 w 2515898"/>
                <a:gd name="connsiteY10" fmla="*/ 1695811 h 3854384"/>
                <a:gd name="connsiteX11" fmla="*/ 592978 w 2515898"/>
                <a:gd name="connsiteY11" fmla="*/ 1502270 h 3854384"/>
                <a:gd name="connsiteX12" fmla="*/ 164295 w 2515898"/>
                <a:gd name="connsiteY12" fmla="*/ 1053098 h 3854384"/>
                <a:gd name="connsiteX13" fmla="*/ 0 w 2515898"/>
                <a:gd name="connsiteY13" fmla="*/ 454333 h 3854384"/>
                <a:gd name="connsiteX14" fmla="*/ 485846 w 2515898"/>
                <a:gd name="connsiteY14" fmla="*/ 0 h 3854384"/>
                <a:gd name="connsiteX15" fmla="*/ 491477 w 2515898"/>
                <a:gd name="connsiteY15" fmla="*/ 868002 h 3854384"/>
                <a:gd name="connsiteX16" fmla="*/ 1231077 w 2515898"/>
                <a:gd name="connsiteY16" fmla="*/ 1319755 h 3854384"/>
                <a:gd name="connsiteX17" fmla="*/ 1231312 w 2515898"/>
                <a:gd name="connsiteY17" fmla="*/ 1319755 h 3854384"/>
                <a:gd name="connsiteX18" fmla="*/ 1290508 w 2515898"/>
                <a:gd name="connsiteY18" fmla="*/ 1320224 h 3854384"/>
                <a:gd name="connsiteX19" fmla="*/ 1290664 w 2515898"/>
                <a:gd name="connsiteY19" fmla="*/ 1320224 h 3854384"/>
                <a:gd name="connsiteX20" fmla="*/ 1891541 w 2515898"/>
                <a:gd name="connsiteY20" fmla="*/ 1495075 h 3854384"/>
                <a:gd name="connsiteX21" fmla="*/ 1922195 w 2515898"/>
                <a:gd name="connsiteY21" fmla="*/ 1513765 h 3854384"/>
                <a:gd name="connsiteX22" fmla="*/ 2340400 w 2515898"/>
                <a:gd name="connsiteY22" fmla="*/ 3230063 h 3854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15898" h="3854384">
                  <a:moveTo>
                    <a:pt x="2340400" y="3230063"/>
                  </a:moveTo>
                  <a:cubicBezTo>
                    <a:pt x="1991322" y="3822807"/>
                    <a:pt x="1234987" y="4027061"/>
                    <a:pt x="636613" y="3696595"/>
                  </a:cubicBezTo>
                  <a:cubicBezTo>
                    <a:pt x="637082" y="3684709"/>
                    <a:pt x="637395" y="3672745"/>
                    <a:pt x="637473" y="3660780"/>
                  </a:cubicBezTo>
                  <a:cubicBezTo>
                    <a:pt x="639350" y="3440573"/>
                    <a:pt x="585002" y="3232957"/>
                    <a:pt x="487723" y="3051693"/>
                  </a:cubicBezTo>
                  <a:cubicBezTo>
                    <a:pt x="561542" y="3172822"/>
                    <a:pt x="665390" y="3277999"/>
                    <a:pt x="796138" y="3354946"/>
                  </a:cubicBezTo>
                  <a:cubicBezTo>
                    <a:pt x="1220286" y="3604790"/>
                    <a:pt x="1766658" y="3463486"/>
                    <a:pt x="2016502" y="3039337"/>
                  </a:cubicBezTo>
                  <a:cubicBezTo>
                    <a:pt x="2266268" y="2615189"/>
                    <a:pt x="2124963" y="2068817"/>
                    <a:pt x="1700815" y="1818973"/>
                  </a:cubicBezTo>
                  <a:cubicBezTo>
                    <a:pt x="1570302" y="1742104"/>
                    <a:pt x="1428216" y="1702301"/>
                    <a:pt x="1286754" y="1696358"/>
                  </a:cubicBezTo>
                  <a:lnTo>
                    <a:pt x="1286520" y="1696358"/>
                  </a:lnTo>
                  <a:cubicBezTo>
                    <a:pt x="1267205" y="1695498"/>
                    <a:pt x="1247968" y="1695341"/>
                    <a:pt x="1228731" y="1695811"/>
                  </a:cubicBezTo>
                  <a:lnTo>
                    <a:pt x="1228184" y="1695811"/>
                  </a:lnTo>
                  <a:cubicBezTo>
                    <a:pt x="1003677" y="1688773"/>
                    <a:pt x="783860" y="1621991"/>
                    <a:pt x="592978" y="1502270"/>
                  </a:cubicBezTo>
                  <a:cubicBezTo>
                    <a:pt x="420473" y="1394199"/>
                    <a:pt x="271583" y="1242807"/>
                    <a:pt x="164295" y="1053098"/>
                  </a:cubicBezTo>
                  <a:cubicBezTo>
                    <a:pt x="56928" y="863467"/>
                    <a:pt x="3832" y="657883"/>
                    <a:pt x="0" y="454333"/>
                  </a:cubicBezTo>
                  <a:cubicBezTo>
                    <a:pt x="199484" y="348765"/>
                    <a:pt x="367376" y="191430"/>
                    <a:pt x="485846" y="0"/>
                  </a:cubicBezTo>
                  <a:cubicBezTo>
                    <a:pt x="342509" y="261652"/>
                    <a:pt x="333750" y="589303"/>
                    <a:pt x="491477" y="868002"/>
                  </a:cubicBezTo>
                  <a:cubicBezTo>
                    <a:pt x="648890" y="1146232"/>
                    <a:pt x="933532" y="1307399"/>
                    <a:pt x="1231077" y="1319755"/>
                  </a:cubicBezTo>
                  <a:lnTo>
                    <a:pt x="1231312" y="1319755"/>
                  </a:lnTo>
                  <a:cubicBezTo>
                    <a:pt x="1250940" y="1320537"/>
                    <a:pt x="1270724" y="1320771"/>
                    <a:pt x="1290508" y="1320224"/>
                  </a:cubicBezTo>
                  <a:lnTo>
                    <a:pt x="1290664" y="1320224"/>
                  </a:lnTo>
                  <a:cubicBezTo>
                    <a:pt x="1495779" y="1326871"/>
                    <a:pt x="1702223" y="1383564"/>
                    <a:pt x="1891541" y="1495075"/>
                  </a:cubicBezTo>
                  <a:cubicBezTo>
                    <a:pt x="1901863" y="1501175"/>
                    <a:pt x="1912107" y="1507352"/>
                    <a:pt x="1922195" y="1513765"/>
                  </a:cubicBezTo>
                  <a:cubicBezTo>
                    <a:pt x="2501332" y="1876840"/>
                    <a:pt x="2689477" y="2637320"/>
                    <a:pt x="2340400" y="323006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59F1114F-0343-2214-489C-35CF75778FB6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C8A5735-26D8-1330-5035-60D38E390392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38A4E1A-B681-52D4-DEBB-1704D5D117C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7A0F9F8E-BEC9-ACA0-1619-B65F638B9B3D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D1E0A26-330E-4637-A3D3-A52C98345FF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0D43087-159C-D261-2553-3D2D30F7FBE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EDD6F55B-F2B5-1812-6245-3B07D1F47D0A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B45922F-C851-4AE8-EFAF-8C4D5177D165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9DCA4E8-8B4E-EB65-D643-8E3D2F4CA6A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7C066DB9-17D5-E939-06F6-E80EAE7924A4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7BCA222-1AFC-99D9-E2D6-0386E7600A9A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A4687A1-5597-B844-9633-143E91B56F1E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A04B1235-009B-59E6-4AEE-F7E4F4968716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59DCA95-3317-A239-68C1-84610E65EEA9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935BD99-0C05-A181-C273-F910CC46B91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AE4E0E2E-170C-4768-5EC5-151152454A9F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A5CB8E6-7F2C-BB12-3C0E-45470E8C8EC5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B9B7DB5-B6F4-8780-DF86-330174FB97E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BDC65853-A79D-1EC6-1DFD-78904CA16F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45F01E1D-61AE-0D75-87DF-6EC7D585F6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0B10841D-4F61-EB38-B411-BE5DD44153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5F354D98-D9E5-A886-04BE-6EE795C1B9C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B74745EA-26BA-1DA6-5110-109729CCC89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B9C38F33-A916-67B3-6443-1475E0BD043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D3CAC653-9C16-B8F3-2F0E-7ACF3C9BBBDE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EF363F66-9257-C122-2F6D-24DE18B1A9EA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A8F23C0-60DA-73E8-6774-860F9365E16E}"/>
                </a:ext>
              </a:extLst>
            </p:cNvPr>
            <p:cNvSpPr/>
            <p:nvPr/>
          </p:nvSpPr>
          <p:spPr>
            <a:xfrm>
              <a:off x="5083988" y="3437187"/>
              <a:ext cx="2459691" cy="2687842"/>
            </a:xfrm>
            <a:custGeom>
              <a:avLst/>
              <a:gdLst>
                <a:gd name="connsiteX0" fmla="*/ 2384426 w 3124886"/>
                <a:gd name="connsiteY0" fmla="*/ 1549423 h 3414737"/>
                <a:gd name="connsiteX1" fmla="*/ 2534176 w 3124886"/>
                <a:gd name="connsiteY1" fmla="*/ 2158511 h 3414737"/>
                <a:gd name="connsiteX2" fmla="*/ 2533316 w 3124886"/>
                <a:gd name="connsiteY2" fmla="*/ 2194325 h 3414737"/>
                <a:gd name="connsiteX3" fmla="*/ 1256023 w 3124886"/>
                <a:gd name="connsiteY3" fmla="*/ 3414690 h 3414737"/>
                <a:gd name="connsiteX4" fmla="*/ 0 w 3124886"/>
                <a:gd name="connsiteY4" fmla="*/ 2172508 h 3414737"/>
                <a:gd name="connsiteX5" fmla="*/ 31592 w 3124886"/>
                <a:gd name="connsiteY5" fmla="*/ 2155226 h 3414737"/>
                <a:gd name="connsiteX6" fmla="*/ 484908 w 3124886"/>
                <a:gd name="connsiteY6" fmla="*/ 1719817 h 3414737"/>
                <a:gd name="connsiteX7" fmla="*/ 375743 w 3124886"/>
                <a:gd name="connsiteY7" fmla="*/ 2139821 h 3414737"/>
                <a:gd name="connsiteX8" fmla="*/ 1259307 w 3124886"/>
                <a:gd name="connsiteY8" fmla="*/ 3038790 h 3414737"/>
                <a:gd name="connsiteX9" fmla="*/ 2158276 w 3124886"/>
                <a:gd name="connsiteY9" fmla="*/ 2155226 h 3414737"/>
                <a:gd name="connsiteX10" fmla="*/ 2056071 w 3124886"/>
                <a:gd name="connsiteY10" fmla="*/ 1732876 h 3414737"/>
                <a:gd name="connsiteX11" fmla="*/ 2055758 w 3124886"/>
                <a:gd name="connsiteY11" fmla="*/ 1732251 h 3414737"/>
                <a:gd name="connsiteX12" fmla="*/ 2029170 w 3124886"/>
                <a:gd name="connsiteY12" fmla="*/ 1685332 h 3414737"/>
                <a:gd name="connsiteX13" fmla="*/ 2029014 w 3124886"/>
                <a:gd name="connsiteY13" fmla="*/ 1685019 h 3414737"/>
                <a:gd name="connsiteX14" fmla="*/ 1878717 w 3124886"/>
                <a:gd name="connsiteY14" fmla="*/ 1037458 h 3414737"/>
                <a:gd name="connsiteX15" fmla="*/ 2053334 w 3124886"/>
                <a:gd name="connsiteY15" fmla="*/ 441665 h 3414737"/>
                <a:gd name="connsiteX16" fmla="*/ 2489681 w 3124886"/>
                <a:gd name="connsiteY16" fmla="*/ 0 h 3414737"/>
                <a:gd name="connsiteX17" fmla="*/ 3124886 w 3124886"/>
                <a:gd name="connsiteY17" fmla="*/ 193541 h 3414737"/>
                <a:gd name="connsiteX18" fmla="*/ 2377231 w 3124886"/>
                <a:gd name="connsiteY18" fmla="*/ 632390 h 3414737"/>
                <a:gd name="connsiteX19" fmla="*/ 2356353 w 3124886"/>
                <a:gd name="connsiteY19" fmla="*/ 1499845 h 3414737"/>
                <a:gd name="connsiteX20" fmla="*/ 2356665 w 3124886"/>
                <a:gd name="connsiteY20" fmla="*/ 1500393 h 3414737"/>
                <a:gd name="connsiteX21" fmla="*/ 2384348 w 3124886"/>
                <a:gd name="connsiteY21" fmla="*/ 1549189 h 3414737"/>
                <a:gd name="connsiteX22" fmla="*/ 2384426 w 3124886"/>
                <a:gd name="connsiteY22" fmla="*/ 1549423 h 341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24886" h="3414737">
                  <a:moveTo>
                    <a:pt x="2384426" y="1549423"/>
                  </a:moveTo>
                  <a:cubicBezTo>
                    <a:pt x="2481704" y="1730687"/>
                    <a:pt x="2536052" y="1938304"/>
                    <a:pt x="2534176" y="2158511"/>
                  </a:cubicBezTo>
                  <a:cubicBezTo>
                    <a:pt x="2534097" y="2170475"/>
                    <a:pt x="2533785" y="2182440"/>
                    <a:pt x="2533316" y="2194325"/>
                  </a:cubicBezTo>
                  <a:cubicBezTo>
                    <a:pt x="2508449" y="2877389"/>
                    <a:pt x="1943934" y="3420633"/>
                    <a:pt x="1256023" y="3414690"/>
                  </a:cubicBezTo>
                  <a:cubicBezTo>
                    <a:pt x="568190" y="3408669"/>
                    <a:pt x="13216" y="2855962"/>
                    <a:pt x="0" y="2172508"/>
                  </a:cubicBezTo>
                  <a:cubicBezTo>
                    <a:pt x="10557" y="2166956"/>
                    <a:pt x="21114" y="2161169"/>
                    <a:pt x="31592" y="2155226"/>
                  </a:cubicBezTo>
                  <a:cubicBezTo>
                    <a:pt x="223726" y="2046531"/>
                    <a:pt x="376525" y="1895216"/>
                    <a:pt x="484908" y="1719817"/>
                  </a:cubicBezTo>
                  <a:cubicBezTo>
                    <a:pt x="416485" y="1844622"/>
                    <a:pt x="377073" y="1987569"/>
                    <a:pt x="375743" y="2139821"/>
                  </a:cubicBezTo>
                  <a:cubicBezTo>
                    <a:pt x="371442" y="2632002"/>
                    <a:pt x="767048" y="3034489"/>
                    <a:pt x="1259307" y="3038790"/>
                  </a:cubicBezTo>
                  <a:cubicBezTo>
                    <a:pt x="1751488" y="3043013"/>
                    <a:pt x="2153975" y="2647407"/>
                    <a:pt x="2158276" y="2155226"/>
                  </a:cubicBezTo>
                  <a:cubicBezTo>
                    <a:pt x="2159605" y="2002739"/>
                    <a:pt x="2122539" y="1858933"/>
                    <a:pt x="2056071" y="1732876"/>
                  </a:cubicBezTo>
                  <a:cubicBezTo>
                    <a:pt x="2055914" y="1732720"/>
                    <a:pt x="2055758" y="1732486"/>
                    <a:pt x="2055758" y="1732251"/>
                  </a:cubicBezTo>
                  <a:cubicBezTo>
                    <a:pt x="2047391" y="1716298"/>
                    <a:pt x="2038476" y="1700659"/>
                    <a:pt x="2029170" y="1685332"/>
                  </a:cubicBezTo>
                  <a:cubicBezTo>
                    <a:pt x="2029092" y="1685254"/>
                    <a:pt x="2029092" y="1685176"/>
                    <a:pt x="2029014" y="1685019"/>
                  </a:cubicBezTo>
                  <a:cubicBezTo>
                    <a:pt x="1922586" y="1486865"/>
                    <a:pt x="1870349" y="1262826"/>
                    <a:pt x="1878717" y="1037458"/>
                  </a:cubicBezTo>
                  <a:cubicBezTo>
                    <a:pt x="1886067" y="833986"/>
                    <a:pt x="1942761" y="629419"/>
                    <a:pt x="2053334" y="441665"/>
                  </a:cubicBezTo>
                  <a:cubicBezTo>
                    <a:pt x="2163906" y="253910"/>
                    <a:pt x="2315298" y="105099"/>
                    <a:pt x="2489681" y="0"/>
                  </a:cubicBezTo>
                  <a:cubicBezTo>
                    <a:pt x="2680563" y="119722"/>
                    <a:pt x="2900379" y="186503"/>
                    <a:pt x="3124886" y="193541"/>
                  </a:cubicBezTo>
                  <a:cubicBezTo>
                    <a:pt x="2827029" y="200657"/>
                    <a:pt x="2539493" y="356741"/>
                    <a:pt x="2377231" y="632390"/>
                  </a:cubicBezTo>
                  <a:cubicBezTo>
                    <a:pt x="2214735" y="908275"/>
                    <a:pt x="2217707" y="1235770"/>
                    <a:pt x="2356353" y="1499845"/>
                  </a:cubicBezTo>
                  <a:cubicBezTo>
                    <a:pt x="2356431" y="1500002"/>
                    <a:pt x="2356509" y="1500236"/>
                    <a:pt x="2356665" y="1500393"/>
                  </a:cubicBezTo>
                  <a:cubicBezTo>
                    <a:pt x="2365345" y="1516893"/>
                    <a:pt x="2374573" y="1533236"/>
                    <a:pt x="2384348" y="1549189"/>
                  </a:cubicBezTo>
                  <a:cubicBezTo>
                    <a:pt x="2384348" y="1549267"/>
                    <a:pt x="2384348" y="1549345"/>
                    <a:pt x="2384426" y="154942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8454C1C-CDD2-E81F-BF40-B94FE07AA723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05A31E81-3FC0-8939-E7DA-E48CA9BFFC5F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36B95CB-F503-D5A5-58FE-BE499B62C25A}"/>
                </a:ext>
              </a:extLst>
            </p:cNvPr>
            <p:cNvSpPr/>
            <p:nvPr/>
          </p:nvSpPr>
          <p:spPr>
            <a:xfrm>
              <a:off x="3634722" y="1569333"/>
              <a:ext cx="1980339" cy="3033777"/>
            </a:xfrm>
            <a:custGeom>
              <a:avLst/>
              <a:gdLst>
                <a:gd name="connsiteX0" fmla="*/ 2515898 w 2515898"/>
                <a:gd name="connsiteY0" fmla="*/ 3400052 h 3854227"/>
                <a:gd name="connsiteX1" fmla="*/ 2030130 w 2515898"/>
                <a:gd name="connsiteY1" fmla="*/ 3854228 h 3854227"/>
                <a:gd name="connsiteX2" fmla="*/ 2024421 w 2515898"/>
                <a:gd name="connsiteY2" fmla="*/ 2986382 h 3854227"/>
                <a:gd name="connsiteX3" fmla="*/ 1283101 w 2515898"/>
                <a:gd name="connsiteY3" fmla="*/ 2534630 h 3854227"/>
                <a:gd name="connsiteX4" fmla="*/ 1226954 w 2515898"/>
                <a:gd name="connsiteY4" fmla="*/ 2534239 h 3854227"/>
                <a:gd name="connsiteX5" fmla="*/ 624357 w 2515898"/>
                <a:gd name="connsiteY5" fmla="*/ 2359309 h 3854227"/>
                <a:gd name="connsiteX6" fmla="*/ 593704 w 2515898"/>
                <a:gd name="connsiteY6" fmla="*/ 2340620 h 3854227"/>
                <a:gd name="connsiteX7" fmla="*/ 175498 w 2515898"/>
                <a:gd name="connsiteY7" fmla="*/ 624321 h 3854227"/>
                <a:gd name="connsiteX8" fmla="*/ 175577 w 2515898"/>
                <a:gd name="connsiteY8" fmla="*/ 624321 h 3854227"/>
                <a:gd name="connsiteX9" fmla="*/ 1879285 w 2515898"/>
                <a:gd name="connsiteY9" fmla="*/ 157789 h 3854227"/>
                <a:gd name="connsiteX10" fmla="*/ 1878425 w 2515898"/>
                <a:gd name="connsiteY10" fmla="*/ 193604 h 3854227"/>
                <a:gd name="connsiteX11" fmla="*/ 2028801 w 2515898"/>
                <a:gd name="connsiteY11" fmla="*/ 803864 h 3854227"/>
                <a:gd name="connsiteX12" fmla="*/ 1719760 w 2515898"/>
                <a:gd name="connsiteY12" fmla="*/ 499438 h 3854227"/>
                <a:gd name="connsiteX13" fmla="*/ 499474 w 2515898"/>
                <a:gd name="connsiteY13" fmla="*/ 815047 h 3854227"/>
                <a:gd name="connsiteX14" fmla="*/ 815083 w 2515898"/>
                <a:gd name="connsiteY14" fmla="*/ 2035411 h 3854227"/>
                <a:gd name="connsiteX15" fmla="*/ 1229144 w 2515898"/>
                <a:gd name="connsiteY15" fmla="*/ 2158026 h 3854227"/>
                <a:gd name="connsiteX16" fmla="*/ 1287714 w 2515898"/>
                <a:gd name="connsiteY16" fmla="*/ 2158574 h 3854227"/>
                <a:gd name="connsiteX17" fmla="*/ 1922920 w 2515898"/>
                <a:gd name="connsiteY17" fmla="*/ 2352115 h 3854227"/>
                <a:gd name="connsiteX18" fmla="*/ 2351604 w 2515898"/>
                <a:gd name="connsiteY18" fmla="*/ 2801286 h 3854227"/>
                <a:gd name="connsiteX19" fmla="*/ 2515898 w 2515898"/>
                <a:gd name="connsiteY19" fmla="*/ 3400052 h 3854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15898" h="3854227">
                  <a:moveTo>
                    <a:pt x="2515898" y="3400052"/>
                  </a:moveTo>
                  <a:cubicBezTo>
                    <a:pt x="2316492" y="3505620"/>
                    <a:pt x="2148601" y="3662876"/>
                    <a:pt x="2030130" y="3854228"/>
                  </a:cubicBezTo>
                  <a:cubicBezTo>
                    <a:pt x="2173389" y="3592576"/>
                    <a:pt x="2182148" y="3265003"/>
                    <a:pt x="2024421" y="2986382"/>
                  </a:cubicBezTo>
                  <a:cubicBezTo>
                    <a:pt x="1866617" y="2707605"/>
                    <a:pt x="1581193" y="2546438"/>
                    <a:pt x="1283101" y="2534630"/>
                  </a:cubicBezTo>
                  <a:cubicBezTo>
                    <a:pt x="1264411" y="2533848"/>
                    <a:pt x="1245644" y="2533691"/>
                    <a:pt x="1226954" y="2534239"/>
                  </a:cubicBezTo>
                  <a:cubicBezTo>
                    <a:pt x="1021292" y="2527826"/>
                    <a:pt x="814145" y="2471133"/>
                    <a:pt x="624357" y="2359309"/>
                  </a:cubicBezTo>
                  <a:cubicBezTo>
                    <a:pt x="614035" y="2353210"/>
                    <a:pt x="603791" y="2347032"/>
                    <a:pt x="593704" y="2340620"/>
                  </a:cubicBezTo>
                  <a:cubicBezTo>
                    <a:pt x="14566" y="1977544"/>
                    <a:pt x="-173579" y="1217065"/>
                    <a:pt x="175498" y="624321"/>
                  </a:cubicBezTo>
                  <a:lnTo>
                    <a:pt x="175577" y="624321"/>
                  </a:lnTo>
                  <a:cubicBezTo>
                    <a:pt x="524654" y="31577"/>
                    <a:pt x="1280911" y="-172677"/>
                    <a:pt x="1879285" y="157789"/>
                  </a:cubicBezTo>
                  <a:cubicBezTo>
                    <a:pt x="1878816" y="169675"/>
                    <a:pt x="1878503" y="181640"/>
                    <a:pt x="1878425" y="193604"/>
                  </a:cubicBezTo>
                  <a:cubicBezTo>
                    <a:pt x="1876548" y="414358"/>
                    <a:pt x="1931131" y="622366"/>
                    <a:pt x="2028801" y="803864"/>
                  </a:cubicBezTo>
                  <a:cubicBezTo>
                    <a:pt x="1954981" y="682266"/>
                    <a:pt x="1850899" y="576698"/>
                    <a:pt x="1719760" y="499438"/>
                  </a:cubicBezTo>
                  <a:cubicBezTo>
                    <a:pt x="1295612" y="249594"/>
                    <a:pt x="749240" y="390977"/>
                    <a:pt x="499474" y="815047"/>
                  </a:cubicBezTo>
                  <a:cubicBezTo>
                    <a:pt x="249631" y="1239195"/>
                    <a:pt x="391013" y="1785567"/>
                    <a:pt x="815083" y="2035411"/>
                  </a:cubicBezTo>
                  <a:cubicBezTo>
                    <a:pt x="945596" y="2112280"/>
                    <a:pt x="1087683" y="2152083"/>
                    <a:pt x="1229144" y="2158026"/>
                  </a:cubicBezTo>
                  <a:cubicBezTo>
                    <a:pt x="1248693" y="2158886"/>
                    <a:pt x="1268243" y="2159043"/>
                    <a:pt x="1287714" y="2158574"/>
                  </a:cubicBezTo>
                  <a:cubicBezTo>
                    <a:pt x="1512222" y="2165612"/>
                    <a:pt x="1732038" y="2232393"/>
                    <a:pt x="1922920" y="2352115"/>
                  </a:cubicBezTo>
                  <a:cubicBezTo>
                    <a:pt x="2095426" y="2460185"/>
                    <a:pt x="2244316" y="2611577"/>
                    <a:pt x="2351604" y="2801286"/>
                  </a:cubicBezTo>
                  <a:cubicBezTo>
                    <a:pt x="2458970" y="2990918"/>
                    <a:pt x="2512067" y="3196501"/>
                    <a:pt x="2515898" y="3400052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4B3B989-3A2E-735F-D5F5-8A2E741C1DAB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DF7B273B-CC68-FBB7-FFCF-0AD653276C51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13272C1-1603-AFDC-6A56-E277E67A86EC}"/>
                </a:ext>
              </a:extLst>
            </p:cNvPr>
            <p:cNvSpPr/>
            <p:nvPr/>
          </p:nvSpPr>
          <p:spPr>
            <a:xfrm>
              <a:off x="5510791" y="1594816"/>
              <a:ext cx="3061206" cy="1851419"/>
            </a:xfrm>
            <a:custGeom>
              <a:avLst/>
              <a:gdLst>
                <a:gd name="connsiteX0" fmla="*/ 3276669 w 3889073"/>
                <a:gd name="connsiteY0" fmla="*/ 2352115 h 2352114"/>
                <a:gd name="connsiteX1" fmla="*/ 3246016 w 3889073"/>
                <a:gd name="connsiteY1" fmla="*/ 2333425 h 2352114"/>
                <a:gd name="connsiteX2" fmla="*/ 2645139 w 3889073"/>
                <a:gd name="connsiteY2" fmla="*/ 2158573 h 2352114"/>
                <a:gd name="connsiteX3" fmla="*/ 3060607 w 3889073"/>
                <a:gd name="connsiteY3" fmla="*/ 2043152 h 2352114"/>
                <a:gd name="connsiteX4" fmla="*/ 3397329 w 3889073"/>
                <a:gd name="connsiteY4" fmla="*/ 828497 h 2352114"/>
                <a:gd name="connsiteX5" fmla="*/ 2182674 w 3889073"/>
                <a:gd name="connsiteY5" fmla="*/ 491696 h 2352114"/>
                <a:gd name="connsiteX6" fmla="*/ 1869020 w 3889073"/>
                <a:gd name="connsiteY6" fmla="*/ 789632 h 2352114"/>
                <a:gd name="connsiteX7" fmla="*/ 1840712 w 3889073"/>
                <a:gd name="connsiteY7" fmla="*/ 837646 h 2352114"/>
                <a:gd name="connsiteX8" fmla="*/ 1840321 w 3889073"/>
                <a:gd name="connsiteY8" fmla="*/ 838350 h 2352114"/>
                <a:gd name="connsiteX9" fmla="*/ 1354475 w 3889073"/>
                <a:gd name="connsiteY9" fmla="*/ 1292682 h 2352114"/>
                <a:gd name="connsiteX10" fmla="*/ 751174 w 3889073"/>
                <a:gd name="connsiteY10" fmla="*/ 1439383 h 2352114"/>
                <a:gd name="connsiteX11" fmla="*/ 150532 w 3889073"/>
                <a:gd name="connsiteY11" fmla="*/ 1282360 h 2352114"/>
                <a:gd name="connsiteX12" fmla="*/ 0 w 3889073"/>
                <a:gd name="connsiteY12" fmla="*/ 634408 h 2352114"/>
                <a:gd name="connsiteX13" fmla="*/ 754458 w 3889073"/>
                <a:gd name="connsiteY13" fmla="*/ 1063483 h 2352114"/>
                <a:gd name="connsiteX14" fmla="*/ 1517206 w 3889073"/>
                <a:gd name="connsiteY14" fmla="*/ 645747 h 2352114"/>
                <a:gd name="connsiteX15" fmla="*/ 1544262 w 3889073"/>
                <a:gd name="connsiteY15" fmla="*/ 599923 h 2352114"/>
                <a:gd name="connsiteX16" fmla="*/ 1997578 w 3889073"/>
                <a:gd name="connsiteY16" fmla="*/ 164514 h 2352114"/>
                <a:gd name="connsiteX17" fmla="*/ 2029170 w 3889073"/>
                <a:gd name="connsiteY17" fmla="*/ 147232 h 2352114"/>
                <a:gd name="connsiteX18" fmla="*/ 3724512 w 3889073"/>
                <a:gd name="connsiteY18" fmla="*/ 643323 h 2352114"/>
                <a:gd name="connsiteX19" fmla="*/ 3276669 w 3889073"/>
                <a:gd name="connsiteY19" fmla="*/ 2352115 h 235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889073" h="2352114">
                  <a:moveTo>
                    <a:pt x="3276669" y="2352115"/>
                  </a:moveTo>
                  <a:cubicBezTo>
                    <a:pt x="3266582" y="2345702"/>
                    <a:pt x="3256338" y="2339525"/>
                    <a:pt x="3246016" y="2333425"/>
                  </a:cubicBezTo>
                  <a:cubicBezTo>
                    <a:pt x="3056697" y="2221914"/>
                    <a:pt x="2850254" y="2165220"/>
                    <a:pt x="2645139" y="2158573"/>
                  </a:cubicBezTo>
                  <a:cubicBezTo>
                    <a:pt x="2786444" y="2154976"/>
                    <a:pt x="2929000" y="2117598"/>
                    <a:pt x="3060607" y="2043152"/>
                  </a:cubicBezTo>
                  <a:cubicBezTo>
                    <a:pt x="3488978" y="1800737"/>
                    <a:pt x="3639744" y="1256868"/>
                    <a:pt x="3397329" y="828497"/>
                  </a:cubicBezTo>
                  <a:cubicBezTo>
                    <a:pt x="3154914" y="400048"/>
                    <a:pt x="2611123" y="249281"/>
                    <a:pt x="2182674" y="491696"/>
                  </a:cubicBezTo>
                  <a:cubicBezTo>
                    <a:pt x="2050597" y="566454"/>
                    <a:pt x="1944951" y="669832"/>
                    <a:pt x="1869020" y="789632"/>
                  </a:cubicBezTo>
                  <a:cubicBezTo>
                    <a:pt x="1859089" y="805350"/>
                    <a:pt x="1849627" y="821381"/>
                    <a:pt x="1840712" y="837646"/>
                  </a:cubicBezTo>
                  <a:cubicBezTo>
                    <a:pt x="1840556" y="837881"/>
                    <a:pt x="1840478" y="838115"/>
                    <a:pt x="1840321" y="838350"/>
                  </a:cubicBezTo>
                  <a:cubicBezTo>
                    <a:pt x="1721851" y="1029779"/>
                    <a:pt x="1553959" y="1187115"/>
                    <a:pt x="1354475" y="1292682"/>
                  </a:cubicBezTo>
                  <a:cubicBezTo>
                    <a:pt x="1174618" y="1388006"/>
                    <a:pt x="969113" y="1441259"/>
                    <a:pt x="751174" y="1439383"/>
                  </a:cubicBezTo>
                  <a:cubicBezTo>
                    <a:pt x="533313" y="1437506"/>
                    <a:pt x="328746" y="1380734"/>
                    <a:pt x="150532" y="1282360"/>
                  </a:cubicBezTo>
                  <a:cubicBezTo>
                    <a:pt x="158821" y="1056836"/>
                    <a:pt x="106506" y="832719"/>
                    <a:pt x="0" y="634408"/>
                  </a:cubicBezTo>
                  <a:cubicBezTo>
                    <a:pt x="154911" y="889335"/>
                    <a:pt x="434236" y="1060746"/>
                    <a:pt x="754458" y="1063483"/>
                  </a:cubicBezTo>
                  <a:cubicBezTo>
                    <a:pt x="1075463" y="1066298"/>
                    <a:pt x="1358306" y="899032"/>
                    <a:pt x="1517206" y="645747"/>
                  </a:cubicBezTo>
                  <a:cubicBezTo>
                    <a:pt x="1526824" y="630811"/>
                    <a:pt x="1535739" y="615484"/>
                    <a:pt x="1544262" y="599923"/>
                  </a:cubicBezTo>
                  <a:cubicBezTo>
                    <a:pt x="1652645" y="424524"/>
                    <a:pt x="1805445" y="273210"/>
                    <a:pt x="1997578" y="164514"/>
                  </a:cubicBezTo>
                  <a:cubicBezTo>
                    <a:pt x="2008057" y="158571"/>
                    <a:pt x="2018613" y="152784"/>
                    <a:pt x="2029170" y="147232"/>
                  </a:cubicBezTo>
                  <a:cubicBezTo>
                    <a:pt x="2633253" y="-172599"/>
                    <a:pt x="3385756" y="44714"/>
                    <a:pt x="3724512" y="643323"/>
                  </a:cubicBezTo>
                  <a:cubicBezTo>
                    <a:pt x="4063267" y="1242088"/>
                    <a:pt x="3862063" y="1999205"/>
                    <a:pt x="3276669" y="235211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29745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1.13889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94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5938 -0.54005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69" y="-2701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7331 0.58843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59" y="2942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1277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38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938 0.56944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969" y="2847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469 -0.54028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34" y="-2701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0" dur="2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2" dur="2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4" dur="2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6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8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40" dur="2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D69B45-BC07-7533-7340-4763C0469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EB2C2659-F1F8-10DF-9A5E-5E21993D6CCD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3" name="Group 22">
            <a:extLst>
              <a:ext uri="{FF2B5EF4-FFF2-40B4-BE49-F238E27FC236}">
                <a16:creationId xmlns:a16="http://schemas.microsoft.com/office/drawing/2014/main" id="{79240EC2-5916-B38C-0CD9-A3DCB09EA82E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FA014D9-867A-A3E3-70E2-04E282643167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E9F2A94-B419-6530-59F3-3E4FAC5E4550}"/>
                </a:ext>
              </a:extLst>
            </p:cNvPr>
            <p:cNvSpPr/>
            <p:nvPr/>
          </p:nvSpPr>
          <p:spPr>
            <a:xfrm>
              <a:off x="4333982" y="4246434"/>
              <a:ext cx="2953948" cy="1919637"/>
            </a:xfrm>
            <a:custGeom>
              <a:avLst/>
              <a:gdLst>
                <a:gd name="connsiteX0" fmla="*/ 3697589 w 3697588"/>
                <a:gd name="connsiteY0" fmla="*/ 496935 h 2402894"/>
                <a:gd name="connsiteX1" fmla="*/ 2861267 w 3697588"/>
                <a:gd name="connsiteY1" fmla="*/ 440240 h 2402894"/>
                <a:gd name="connsiteX2" fmla="*/ 2390804 w 3697588"/>
                <a:gd name="connsiteY2" fmla="*/ 1133570 h 2402894"/>
                <a:gd name="connsiteX3" fmla="*/ 2390804 w 3697588"/>
                <a:gd name="connsiteY3" fmla="*/ 1133717 h 2402894"/>
                <a:gd name="connsiteX4" fmla="*/ 2391468 w 3697588"/>
                <a:gd name="connsiteY4" fmla="*/ 1269106 h 2402894"/>
                <a:gd name="connsiteX5" fmla="*/ 2391468 w 3697588"/>
                <a:gd name="connsiteY5" fmla="*/ 1269253 h 2402894"/>
                <a:gd name="connsiteX6" fmla="*/ 2276824 w 3697588"/>
                <a:gd name="connsiteY6" fmla="*/ 1720154 h 2402894"/>
                <a:gd name="connsiteX7" fmla="*/ 2216291 w 3697588"/>
                <a:gd name="connsiteY7" fmla="*/ 1831846 h 2402894"/>
                <a:gd name="connsiteX8" fmla="*/ 682726 w 3697588"/>
                <a:gd name="connsiteY8" fmla="*/ 2286585 h 2402894"/>
                <a:gd name="connsiteX9" fmla="*/ 67795 w 3697588"/>
                <a:gd name="connsiteY9" fmla="*/ 810011 h 2402894"/>
                <a:gd name="connsiteX10" fmla="*/ 192922 w 3697588"/>
                <a:gd name="connsiteY10" fmla="*/ 787643 h 2402894"/>
                <a:gd name="connsiteX11" fmla="*/ 617395 w 3697588"/>
                <a:gd name="connsiteY11" fmla="*/ 595708 h 2402894"/>
                <a:gd name="connsiteX12" fmla="*/ 436754 w 3697588"/>
                <a:gd name="connsiteY12" fmla="*/ 844928 h 2402894"/>
                <a:gd name="connsiteX13" fmla="*/ 835168 w 3697588"/>
                <a:gd name="connsiteY13" fmla="*/ 1966127 h 2402894"/>
                <a:gd name="connsiteX14" fmla="*/ 1956365 w 3697588"/>
                <a:gd name="connsiteY14" fmla="*/ 1567713 h 2402894"/>
                <a:gd name="connsiteX15" fmla="*/ 2035650 w 3697588"/>
                <a:gd name="connsiteY15" fmla="*/ 1270951 h 2402894"/>
                <a:gd name="connsiteX16" fmla="*/ 2035650 w 3697588"/>
                <a:gd name="connsiteY16" fmla="*/ 1270730 h 2402894"/>
                <a:gd name="connsiteX17" fmla="*/ 2034985 w 3697588"/>
                <a:gd name="connsiteY17" fmla="*/ 1134899 h 2402894"/>
                <a:gd name="connsiteX18" fmla="*/ 2034985 w 3697588"/>
                <a:gd name="connsiteY18" fmla="*/ 1134677 h 2402894"/>
                <a:gd name="connsiteX19" fmla="*/ 2210163 w 3697588"/>
                <a:gd name="connsiteY19" fmla="*/ 570756 h 2402894"/>
                <a:gd name="connsiteX20" fmla="*/ 2705726 w 3697588"/>
                <a:gd name="connsiteY20" fmla="*/ 121258 h 2402894"/>
                <a:gd name="connsiteX21" fmla="*/ 3365172 w 3697588"/>
                <a:gd name="connsiteY21" fmla="*/ 7794 h 2402894"/>
                <a:gd name="connsiteX22" fmla="*/ 3697589 w 3697588"/>
                <a:gd name="connsiteY22" fmla="*/ 496935 h 2402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97588" h="2402894">
                  <a:moveTo>
                    <a:pt x="3697589" y="496935"/>
                  </a:moveTo>
                  <a:cubicBezTo>
                    <a:pt x="3457005" y="336373"/>
                    <a:pt x="3140017" y="304335"/>
                    <a:pt x="2861267" y="440240"/>
                  </a:cubicBezTo>
                  <a:cubicBezTo>
                    <a:pt x="2582740" y="575997"/>
                    <a:pt x="2412729" y="845297"/>
                    <a:pt x="2390804" y="1133570"/>
                  </a:cubicBezTo>
                  <a:lnTo>
                    <a:pt x="2390804" y="1133717"/>
                  </a:lnTo>
                  <a:cubicBezTo>
                    <a:pt x="2387408" y="1178527"/>
                    <a:pt x="2387556" y="1223853"/>
                    <a:pt x="2391468" y="1269106"/>
                  </a:cubicBezTo>
                  <a:lnTo>
                    <a:pt x="2391468" y="1269253"/>
                  </a:lnTo>
                  <a:cubicBezTo>
                    <a:pt x="2383570" y="1421178"/>
                    <a:pt x="2346290" y="1574209"/>
                    <a:pt x="2276824" y="1720154"/>
                  </a:cubicBezTo>
                  <a:cubicBezTo>
                    <a:pt x="2258442" y="1758836"/>
                    <a:pt x="2238215" y="1796116"/>
                    <a:pt x="2216291" y="1831846"/>
                  </a:cubicBezTo>
                  <a:cubicBezTo>
                    <a:pt x="1900999" y="2347487"/>
                    <a:pt x="1240668" y="2552046"/>
                    <a:pt x="682726" y="2286585"/>
                  </a:cubicBezTo>
                  <a:cubicBezTo>
                    <a:pt x="124785" y="2021271"/>
                    <a:pt x="-133221" y="1379912"/>
                    <a:pt x="67795" y="810011"/>
                  </a:cubicBezTo>
                  <a:cubicBezTo>
                    <a:pt x="109430" y="804770"/>
                    <a:pt x="151213" y="797387"/>
                    <a:pt x="192922" y="787643"/>
                  </a:cubicBezTo>
                  <a:cubicBezTo>
                    <a:pt x="350604" y="750880"/>
                    <a:pt x="493522" y="684441"/>
                    <a:pt x="617395" y="595708"/>
                  </a:cubicBezTo>
                  <a:cubicBezTo>
                    <a:pt x="544311" y="664952"/>
                    <a:pt x="482597" y="748592"/>
                    <a:pt x="436754" y="844928"/>
                  </a:cubicBezTo>
                  <a:cubicBezTo>
                    <a:pt x="237141" y="1264529"/>
                    <a:pt x="415493" y="1766587"/>
                    <a:pt x="835168" y="1966127"/>
                  </a:cubicBezTo>
                  <a:cubicBezTo>
                    <a:pt x="1254768" y="2165739"/>
                    <a:pt x="1756826" y="1987387"/>
                    <a:pt x="1956365" y="1567713"/>
                  </a:cubicBezTo>
                  <a:cubicBezTo>
                    <a:pt x="2002135" y="1471598"/>
                    <a:pt x="2027972" y="1371127"/>
                    <a:pt x="2035650" y="1270951"/>
                  </a:cubicBezTo>
                  <a:lnTo>
                    <a:pt x="2035650" y="1270730"/>
                  </a:lnTo>
                  <a:cubicBezTo>
                    <a:pt x="2039193" y="1225256"/>
                    <a:pt x="2038898" y="1179856"/>
                    <a:pt x="2034985" y="1134899"/>
                  </a:cubicBezTo>
                  <a:lnTo>
                    <a:pt x="2034985" y="1134677"/>
                  </a:lnTo>
                  <a:cubicBezTo>
                    <a:pt x="2045542" y="934990"/>
                    <a:pt x="2106075" y="740767"/>
                    <a:pt x="2210163" y="570756"/>
                  </a:cubicBezTo>
                  <a:cubicBezTo>
                    <a:pt x="2325103" y="383102"/>
                    <a:pt x="2493194" y="224829"/>
                    <a:pt x="2705726" y="121258"/>
                  </a:cubicBezTo>
                  <a:cubicBezTo>
                    <a:pt x="2918257" y="17613"/>
                    <a:pt x="3146439" y="-17305"/>
                    <a:pt x="3365172" y="7794"/>
                  </a:cubicBezTo>
                  <a:cubicBezTo>
                    <a:pt x="3433235" y="195522"/>
                    <a:pt x="3547584" y="364204"/>
                    <a:pt x="3697589" y="49693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264C331-EF89-868B-0BC5-560F4DB91FF5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D5BBC29-B3DF-48E2-CF7E-2B428234437F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DDD6E73-98E6-7945-FED7-0BEA0230713E}"/>
                </a:ext>
              </a:extLst>
            </p:cNvPr>
            <p:cNvSpPr/>
            <p:nvPr/>
          </p:nvSpPr>
          <p:spPr>
            <a:xfrm>
              <a:off x="3315058" y="3042558"/>
              <a:ext cx="2784591" cy="2110352"/>
            </a:xfrm>
            <a:custGeom>
              <a:avLst/>
              <a:gdLst>
                <a:gd name="connsiteX0" fmla="*/ 3485596 w 3485596"/>
                <a:gd name="connsiteY0" fmla="*/ 2077701 h 2641621"/>
                <a:gd name="connsiteX1" fmla="*/ 3310418 w 3485596"/>
                <a:gd name="connsiteY1" fmla="*/ 2641622 h 2641621"/>
                <a:gd name="connsiteX2" fmla="*/ 2833385 w 3485596"/>
                <a:gd name="connsiteY2" fmla="*/ 1953460 h 2641621"/>
                <a:gd name="connsiteX3" fmla="*/ 1998023 w 3485596"/>
                <a:gd name="connsiteY3" fmla="*/ 2017906 h 2641621"/>
                <a:gd name="connsiteX4" fmla="*/ 1997949 w 3485596"/>
                <a:gd name="connsiteY4" fmla="*/ 2017980 h 2641621"/>
                <a:gd name="connsiteX5" fmla="*/ 1892901 w 3485596"/>
                <a:gd name="connsiteY5" fmla="*/ 2102652 h 2641621"/>
                <a:gd name="connsiteX6" fmla="*/ 1892828 w 3485596"/>
                <a:gd name="connsiteY6" fmla="*/ 2102652 h 2641621"/>
                <a:gd name="connsiteX7" fmla="*/ 1468355 w 3485596"/>
                <a:gd name="connsiteY7" fmla="*/ 2294588 h 2641621"/>
                <a:gd name="connsiteX8" fmla="*/ 1343228 w 3485596"/>
                <a:gd name="connsiteY8" fmla="*/ 2316956 h 2641621"/>
                <a:gd name="connsiteX9" fmla="*/ 31571 w 3485596"/>
                <a:gd name="connsiteY9" fmla="*/ 1401424 h 2641621"/>
                <a:gd name="connsiteX10" fmla="*/ 802634 w 3485596"/>
                <a:gd name="connsiteY10" fmla="*/ 0 h 2641621"/>
                <a:gd name="connsiteX11" fmla="*/ 898085 w 3485596"/>
                <a:gd name="connsiteY11" fmla="*/ 83861 h 2641621"/>
                <a:gd name="connsiteX12" fmla="*/ 1313109 w 3485596"/>
                <a:gd name="connsiteY12" fmla="*/ 296097 h 2641621"/>
                <a:gd name="connsiteX13" fmla="*/ 1005348 w 3485596"/>
                <a:gd name="connsiteY13" fmla="*/ 310197 h 2641621"/>
                <a:gd name="connsiteX14" fmla="*/ 377128 w 3485596"/>
                <a:gd name="connsiteY14" fmla="*/ 1320737 h 2641621"/>
                <a:gd name="connsiteX15" fmla="*/ 1387668 w 3485596"/>
                <a:gd name="connsiteY15" fmla="*/ 1948956 h 2641621"/>
                <a:gd name="connsiteX16" fmla="*/ 1669518 w 3485596"/>
                <a:gd name="connsiteY16" fmla="*/ 1825675 h 2641621"/>
                <a:gd name="connsiteX17" fmla="*/ 1669666 w 3485596"/>
                <a:gd name="connsiteY17" fmla="*/ 1825601 h 2641621"/>
                <a:gd name="connsiteX18" fmla="*/ 1774787 w 3485596"/>
                <a:gd name="connsiteY18" fmla="*/ 1740928 h 2641621"/>
                <a:gd name="connsiteX19" fmla="*/ 1774861 w 3485596"/>
                <a:gd name="connsiteY19" fmla="*/ 1740854 h 2641621"/>
                <a:gd name="connsiteX20" fmla="*/ 2325347 w 3485596"/>
                <a:gd name="connsiteY20" fmla="*/ 1525886 h 2641621"/>
                <a:gd name="connsiteX21" fmla="*/ 2985826 w 3485596"/>
                <a:gd name="connsiteY21" fmla="*/ 1633001 h 2641621"/>
                <a:gd name="connsiteX22" fmla="*/ 3485596 w 3485596"/>
                <a:gd name="connsiteY22" fmla="*/ 2077701 h 264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485596" h="2641621">
                  <a:moveTo>
                    <a:pt x="3485596" y="2077701"/>
                  </a:moveTo>
                  <a:cubicBezTo>
                    <a:pt x="3381508" y="2247712"/>
                    <a:pt x="3320975" y="2441935"/>
                    <a:pt x="3310418" y="2641622"/>
                  </a:cubicBezTo>
                  <a:cubicBezTo>
                    <a:pt x="3285614" y="2353867"/>
                    <a:pt x="3113094" y="2086412"/>
                    <a:pt x="2833385" y="1953460"/>
                  </a:cubicBezTo>
                  <a:cubicBezTo>
                    <a:pt x="2553528" y="1820360"/>
                    <a:pt x="2237056" y="1855351"/>
                    <a:pt x="1998023" y="2017906"/>
                  </a:cubicBezTo>
                  <a:lnTo>
                    <a:pt x="1997949" y="2017980"/>
                  </a:lnTo>
                  <a:cubicBezTo>
                    <a:pt x="1960965" y="2043152"/>
                    <a:pt x="1925752" y="2071426"/>
                    <a:pt x="1892901" y="2102652"/>
                  </a:cubicBezTo>
                  <a:lnTo>
                    <a:pt x="1892828" y="2102652"/>
                  </a:lnTo>
                  <a:cubicBezTo>
                    <a:pt x="1768955" y="2191386"/>
                    <a:pt x="1626037" y="2257825"/>
                    <a:pt x="1468355" y="2294588"/>
                  </a:cubicBezTo>
                  <a:cubicBezTo>
                    <a:pt x="1426646" y="2304332"/>
                    <a:pt x="1384863" y="2311715"/>
                    <a:pt x="1343228" y="2316956"/>
                  </a:cubicBezTo>
                  <a:cubicBezTo>
                    <a:pt x="743503" y="2391737"/>
                    <a:pt x="171905" y="2003068"/>
                    <a:pt x="31571" y="1401424"/>
                  </a:cubicBezTo>
                  <a:cubicBezTo>
                    <a:pt x="-108837" y="799780"/>
                    <a:pt x="231700" y="198210"/>
                    <a:pt x="802634" y="0"/>
                  </a:cubicBezTo>
                  <a:cubicBezTo>
                    <a:pt x="832606" y="29307"/>
                    <a:pt x="864423" y="57285"/>
                    <a:pt x="898085" y="83861"/>
                  </a:cubicBezTo>
                  <a:cubicBezTo>
                    <a:pt x="1025206" y="184184"/>
                    <a:pt x="1166352" y="254684"/>
                    <a:pt x="1313109" y="296097"/>
                  </a:cubicBezTo>
                  <a:cubicBezTo>
                    <a:pt x="1213376" y="282071"/>
                    <a:pt x="1109362" y="285910"/>
                    <a:pt x="1005348" y="310197"/>
                  </a:cubicBezTo>
                  <a:cubicBezTo>
                    <a:pt x="552823" y="415762"/>
                    <a:pt x="271564" y="868213"/>
                    <a:pt x="377128" y="1320737"/>
                  </a:cubicBezTo>
                  <a:cubicBezTo>
                    <a:pt x="482693" y="1773262"/>
                    <a:pt x="935144" y="2054521"/>
                    <a:pt x="1387668" y="1948956"/>
                  </a:cubicBezTo>
                  <a:cubicBezTo>
                    <a:pt x="1491461" y="1924743"/>
                    <a:pt x="1586321" y="1882296"/>
                    <a:pt x="1669518" y="1825675"/>
                  </a:cubicBezTo>
                  <a:cubicBezTo>
                    <a:pt x="1669592" y="1825675"/>
                    <a:pt x="1669592" y="1825601"/>
                    <a:pt x="1669666" y="1825601"/>
                  </a:cubicBezTo>
                  <a:cubicBezTo>
                    <a:pt x="1707167" y="1800059"/>
                    <a:pt x="1742232" y="1771785"/>
                    <a:pt x="1774787" y="1740928"/>
                  </a:cubicBezTo>
                  <a:lnTo>
                    <a:pt x="1774861" y="1740854"/>
                  </a:lnTo>
                  <a:cubicBezTo>
                    <a:pt x="1937637" y="1624364"/>
                    <a:pt x="2127358" y="1550543"/>
                    <a:pt x="2325347" y="1525886"/>
                  </a:cubicBezTo>
                  <a:cubicBezTo>
                    <a:pt x="2543784" y="1498646"/>
                    <a:pt x="2772261" y="1531423"/>
                    <a:pt x="2985826" y="1633001"/>
                  </a:cubicBezTo>
                  <a:cubicBezTo>
                    <a:pt x="3199317" y="1734506"/>
                    <a:pt x="3368885" y="1891081"/>
                    <a:pt x="3485596" y="2077701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49E724C-D876-8E91-1820-F7884FACEE22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52CB4FB-14F2-0F82-BBDB-F1A51DCE6436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94D965B-800D-BB86-BC67-30AC1B9B260D}"/>
                </a:ext>
              </a:extLst>
            </p:cNvPr>
            <p:cNvSpPr/>
            <p:nvPr/>
          </p:nvSpPr>
          <p:spPr>
            <a:xfrm>
              <a:off x="3669065" y="1403764"/>
              <a:ext cx="1557758" cy="3029536"/>
            </a:xfrm>
            <a:custGeom>
              <a:avLst/>
              <a:gdLst>
                <a:gd name="connsiteX0" fmla="*/ 1882221 w 1949915"/>
                <a:gd name="connsiteY0" fmla="*/ 3577237 h 3792204"/>
                <a:gd name="connsiteX1" fmla="*/ 1331735 w 1949915"/>
                <a:gd name="connsiteY1" fmla="*/ 3792204 h 3792204"/>
                <a:gd name="connsiteX2" fmla="*/ 1572762 w 1949915"/>
                <a:gd name="connsiteY2" fmla="*/ 2989767 h 3792204"/>
                <a:gd name="connsiteX3" fmla="*/ 1001163 w 1949915"/>
                <a:gd name="connsiteY3" fmla="*/ 2376755 h 3792204"/>
                <a:gd name="connsiteX4" fmla="*/ 1001089 w 1949915"/>
                <a:gd name="connsiteY4" fmla="*/ 2376755 h 3792204"/>
                <a:gd name="connsiteX5" fmla="*/ 869983 w 1949915"/>
                <a:gd name="connsiteY5" fmla="*/ 2347447 h 3792204"/>
                <a:gd name="connsiteX6" fmla="*/ 454959 w 1949915"/>
                <a:gd name="connsiteY6" fmla="*/ 2135211 h 3792204"/>
                <a:gd name="connsiteX7" fmla="*/ 359508 w 1949915"/>
                <a:gd name="connsiteY7" fmla="*/ 2051350 h 3792204"/>
                <a:gd name="connsiteX8" fmla="*/ 257487 w 1949915"/>
                <a:gd name="connsiteY8" fmla="*/ 454964 h 3792204"/>
                <a:gd name="connsiteX9" fmla="*/ 1833941 w 1949915"/>
                <a:gd name="connsiteY9" fmla="*/ 184040 h 3792204"/>
                <a:gd name="connsiteX10" fmla="*/ 1827888 w 1949915"/>
                <a:gd name="connsiteY10" fmla="*/ 311013 h 3792204"/>
                <a:gd name="connsiteX11" fmla="*/ 1920460 w 1949915"/>
                <a:gd name="connsiteY11" fmla="*/ 767450 h 3792204"/>
                <a:gd name="connsiteX12" fmla="*/ 1717747 w 1949915"/>
                <a:gd name="connsiteY12" fmla="*/ 535946 h 3792204"/>
                <a:gd name="connsiteX13" fmla="*/ 535941 w 1949915"/>
                <a:gd name="connsiteY13" fmla="*/ 674878 h 3792204"/>
                <a:gd name="connsiteX14" fmla="*/ 674873 w 1949915"/>
                <a:gd name="connsiteY14" fmla="*/ 1856683 h 3792204"/>
                <a:gd name="connsiteX15" fmla="*/ 947126 w 1949915"/>
                <a:gd name="connsiteY15" fmla="*/ 2000192 h 3792204"/>
                <a:gd name="connsiteX16" fmla="*/ 1079118 w 1949915"/>
                <a:gd name="connsiteY16" fmla="*/ 2029647 h 3792204"/>
                <a:gd name="connsiteX17" fmla="*/ 1590257 w 1949915"/>
                <a:gd name="connsiteY17" fmla="*/ 2325966 h 3792204"/>
                <a:gd name="connsiteX18" fmla="*/ 1918393 w 1949915"/>
                <a:gd name="connsiteY18" fmla="*/ 2909154 h 3792204"/>
                <a:gd name="connsiteX19" fmla="*/ 1882221 w 1949915"/>
                <a:gd name="connsiteY19" fmla="*/ 3577237 h 3792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49915" h="3792204">
                  <a:moveTo>
                    <a:pt x="1882221" y="3577237"/>
                  </a:moveTo>
                  <a:cubicBezTo>
                    <a:pt x="1684232" y="3601893"/>
                    <a:pt x="1494511" y="3675715"/>
                    <a:pt x="1331735" y="3792204"/>
                  </a:cubicBezTo>
                  <a:cubicBezTo>
                    <a:pt x="1541535" y="3593404"/>
                    <a:pt x="1643187" y="3291622"/>
                    <a:pt x="1572762" y="2989767"/>
                  </a:cubicBezTo>
                  <a:cubicBezTo>
                    <a:pt x="1502336" y="2687838"/>
                    <a:pt x="1277476" y="2462166"/>
                    <a:pt x="1001163" y="2376755"/>
                  </a:cubicBezTo>
                  <a:lnTo>
                    <a:pt x="1001089" y="2376755"/>
                  </a:lnTo>
                  <a:cubicBezTo>
                    <a:pt x="958494" y="2363541"/>
                    <a:pt x="914718" y="2353649"/>
                    <a:pt x="869983" y="2347447"/>
                  </a:cubicBezTo>
                  <a:cubicBezTo>
                    <a:pt x="723226" y="2306034"/>
                    <a:pt x="582080" y="2235535"/>
                    <a:pt x="454959" y="2135211"/>
                  </a:cubicBezTo>
                  <a:cubicBezTo>
                    <a:pt x="421297" y="2108636"/>
                    <a:pt x="389480" y="2080657"/>
                    <a:pt x="359508" y="2051350"/>
                  </a:cubicBezTo>
                  <a:cubicBezTo>
                    <a:pt x="-72937" y="1629092"/>
                    <a:pt x="-125424" y="939823"/>
                    <a:pt x="257487" y="454964"/>
                  </a:cubicBezTo>
                  <a:cubicBezTo>
                    <a:pt x="640325" y="-29894"/>
                    <a:pt x="1322950" y="-138707"/>
                    <a:pt x="1833941" y="184040"/>
                  </a:cubicBezTo>
                  <a:cubicBezTo>
                    <a:pt x="1829734" y="225749"/>
                    <a:pt x="1827667" y="268123"/>
                    <a:pt x="1827888" y="311013"/>
                  </a:cubicBezTo>
                  <a:cubicBezTo>
                    <a:pt x="1828700" y="472829"/>
                    <a:pt x="1861550" y="626968"/>
                    <a:pt x="1920460" y="767450"/>
                  </a:cubicBezTo>
                  <a:cubicBezTo>
                    <a:pt x="1869228" y="680858"/>
                    <a:pt x="1801460" y="602016"/>
                    <a:pt x="1717747" y="535946"/>
                  </a:cubicBezTo>
                  <a:cubicBezTo>
                    <a:pt x="1353069" y="248043"/>
                    <a:pt x="823918" y="310201"/>
                    <a:pt x="535941" y="674878"/>
                  </a:cubicBezTo>
                  <a:cubicBezTo>
                    <a:pt x="248038" y="1039555"/>
                    <a:pt x="310196" y="1568706"/>
                    <a:pt x="674873" y="1856683"/>
                  </a:cubicBezTo>
                  <a:cubicBezTo>
                    <a:pt x="758586" y="1922827"/>
                    <a:pt x="850937" y="1970442"/>
                    <a:pt x="947126" y="2000192"/>
                  </a:cubicBezTo>
                  <a:cubicBezTo>
                    <a:pt x="990459" y="2013701"/>
                    <a:pt x="1034604" y="2023446"/>
                    <a:pt x="1079118" y="2029647"/>
                  </a:cubicBezTo>
                  <a:cubicBezTo>
                    <a:pt x="1271571" y="2084274"/>
                    <a:pt x="1447561" y="2186517"/>
                    <a:pt x="1590257" y="2325966"/>
                  </a:cubicBezTo>
                  <a:cubicBezTo>
                    <a:pt x="1747718" y="2479735"/>
                    <a:pt x="1864651" y="2678831"/>
                    <a:pt x="1918393" y="2909154"/>
                  </a:cubicBezTo>
                  <a:cubicBezTo>
                    <a:pt x="1972061" y="3139402"/>
                    <a:pt x="1955378" y="3369577"/>
                    <a:pt x="1882221" y="3577237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5D89A03-4B2B-45C1-2C7A-496D81488207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6DED4C6-7AEA-B2C0-E908-2F1788EB56CE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EE55DC2-4AA1-FF1F-0C64-18619E703C43}"/>
                </a:ext>
              </a:extLst>
            </p:cNvPr>
            <p:cNvSpPr/>
            <p:nvPr/>
          </p:nvSpPr>
          <p:spPr>
            <a:xfrm>
              <a:off x="4531157" y="691930"/>
              <a:ext cx="2503655" cy="2570014"/>
            </a:xfrm>
            <a:custGeom>
              <a:avLst/>
              <a:gdLst>
                <a:gd name="connsiteX0" fmla="*/ 3133936 w 3133936"/>
                <a:gd name="connsiteY0" fmla="*/ 1063632 h 3216999"/>
                <a:gd name="connsiteX1" fmla="*/ 3030956 w 3133936"/>
                <a:gd name="connsiteY1" fmla="*/ 1138043 h 3216999"/>
                <a:gd name="connsiteX2" fmla="*/ 2731684 w 3133936"/>
                <a:gd name="connsiteY2" fmla="*/ 1495117 h 3216999"/>
                <a:gd name="connsiteX3" fmla="*/ 2786385 w 3133936"/>
                <a:gd name="connsiteY3" fmla="*/ 1192228 h 3216999"/>
                <a:gd name="connsiteX4" fmla="*/ 1940910 w 3133936"/>
                <a:gd name="connsiteY4" fmla="*/ 354873 h 3216999"/>
                <a:gd name="connsiteX5" fmla="*/ 1103629 w 3133936"/>
                <a:gd name="connsiteY5" fmla="*/ 1200349 h 3216999"/>
                <a:gd name="connsiteX6" fmla="*/ 1161136 w 3133936"/>
                <a:gd name="connsiteY6" fmla="*/ 1502573 h 3216999"/>
                <a:gd name="connsiteX7" fmla="*/ 1220266 w 3133936"/>
                <a:gd name="connsiteY7" fmla="*/ 1623788 h 3216999"/>
                <a:gd name="connsiteX8" fmla="*/ 1307449 w 3133936"/>
                <a:gd name="connsiteY8" fmla="*/ 2208674 h 3216999"/>
                <a:gd name="connsiteX9" fmla="*/ 1056088 w 3133936"/>
                <a:gd name="connsiteY9" fmla="*/ 2828699 h 3216999"/>
                <a:gd name="connsiteX10" fmla="*/ 511139 w 3133936"/>
                <a:gd name="connsiteY10" fmla="*/ 3216999 h 3216999"/>
                <a:gd name="connsiteX11" fmla="*/ 0 w 3133936"/>
                <a:gd name="connsiteY11" fmla="*/ 2920681 h 3216999"/>
                <a:gd name="connsiteX12" fmla="*/ 777560 w 3133936"/>
                <a:gd name="connsiteY12" fmla="*/ 2608785 h 3216999"/>
                <a:gd name="connsiteX13" fmla="*/ 900768 w 3133936"/>
                <a:gd name="connsiteY13" fmla="*/ 1780363 h 3216999"/>
                <a:gd name="connsiteX14" fmla="*/ 900620 w 3133936"/>
                <a:gd name="connsiteY14" fmla="*/ 1779993 h 3216999"/>
                <a:gd name="connsiteX15" fmla="*/ 841342 w 3133936"/>
                <a:gd name="connsiteY15" fmla="*/ 1658484 h 3216999"/>
                <a:gd name="connsiteX16" fmla="*/ 748770 w 3133936"/>
                <a:gd name="connsiteY16" fmla="*/ 1202046 h 3216999"/>
                <a:gd name="connsiteX17" fmla="*/ 754823 w 3133936"/>
                <a:gd name="connsiteY17" fmla="*/ 1075074 h 3216999"/>
                <a:gd name="connsiteX18" fmla="*/ 1939212 w 3133936"/>
                <a:gd name="connsiteY18" fmla="*/ 14 h 3216999"/>
                <a:gd name="connsiteX19" fmla="*/ 3133936 w 3133936"/>
                <a:gd name="connsiteY19" fmla="*/ 1063632 h 3216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33936" h="3216999">
                  <a:moveTo>
                    <a:pt x="3133936" y="1063632"/>
                  </a:moveTo>
                  <a:cubicBezTo>
                    <a:pt x="3098723" y="1086368"/>
                    <a:pt x="3064323" y="1111172"/>
                    <a:pt x="3030956" y="1138043"/>
                  </a:cubicBezTo>
                  <a:cubicBezTo>
                    <a:pt x="2904869" y="1239548"/>
                    <a:pt x="2804841" y="1361427"/>
                    <a:pt x="2731684" y="1495117"/>
                  </a:cubicBezTo>
                  <a:cubicBezTo>
                    <a:pt x="2767487" y="1401069"/>
                    <a:pt x="2786902" y="1298900"/>
                    <a:pt x="2786385" y="1192228"/>
                  </a:cubicBezTo>
                  <a:cubicBezTo>
                    <a:pt x="2784171" y="727523"/>
                    <a:pt x="2405615" y="352658"/>
                    <a:pt x="1940910" y="354873"/>
                  </a:cubicBezTo>
                  <a:cubicBezTo>
                    <a:pt x="1476279" y="357088"/>
                    <a:pt x="1101340" y="735643"/>
                    <a:pt x="1103629" y="1200349"/>
                  </a:cubicBezTo>
                  <a:cubicBezTo>
                    <a:pt x="1104146" y="1306947"/>
                    <a:pt x="1124446" y="1408894"/>
                    <a:pt x="1161136" y="1502573"/>
                  </a:cubicBezTo>
                  <a:cubicBezTo>
                    <a:pt x="1177598" y="1544725"/>
                    <a:pt x="1197382" y="1585253"/>
                    <a:pt x="1220266" y="1623788"/>
                  </a:cubicBezTo>
                  <a:cubicBezTo>
                    <a:pt x="1297705" y="1808489"/>
                    <a:pt x="1327529" y="2010021"/>
                    <a:pt x="1307449" y="2208674"/>
                  </a:cubicBezTo>
                  <a:cubicBezTo>
                    <a:pt x="1285377" y="2427628"/>
                    <a:pt x="1202549" y="2643112"/>
                    <a:pt x="1056088" y="2828699"/>
                  </a:cubicBezTo>
                  <a:cubicBezTo>
                    <a:pt x="909479" y="3014286"/>
                    <a:pt x="719020" y="3144802"/>
                    <a:pt x="511139" y="3216999"/>
                  </a:cubicBezTo>
                  <a:cubicBezTo>
                    <a:pt x="368442" y="3077551"/>
                    <a:pt x="192452" y="2975308"/>
                    <a:pt x="0" y="2920681"/>
                  </a:cubicBezTo>
                  <a:cubicBezTo>
                    <a:pt x="286279" y="2960692"/>
                    <a:pt x="585551" y="2851953"/>
                    <a:pt x="777560" y="2608785"/>
                  </a:cubicBezTo>
                  <a:cubicBezTo>
                    <a:pt x="969569" y="2365692"/>
                    <a:pt x="1005889" y="2049441"/>
                    <a:pt x="900768" y="1780363"/>
                  </a:cubicBezTo>
                  <a:cubicBezTo>
                    <a:pt x="900694" y="1780215"/>
                    <a:pt x="900694" y="1780141"/>
                    <a:pt x="900620" y="1779993"/>
                  </a:cubicBezTo>
                  <a:cubicBezTo>
                    <a:pt x="884232" y="1738211"/>
                    <a:pt x="864521" y="1697535"/>
                    <a:pt x="841342" y="1658484"/>
                  </a:cubicBezTo>
                  <a:cubicBezTo>
                    <a:pt x="782432" y="1518002"/>
                    <a:pt x="749582" y="1363863"/>
                    <a:pt x="748770" y="1202046"/>
                  </a:cubicBezTo>
                  <a:cubicBezTo>
                    <a:pt x="748548" y="1159156"/>
                    <a:pt x="750615" y="1116783"/>
                    <a:pt x="754823" y="1075074"/>
                  </a:cubicBezTo>
                  <a:cubicBezTo>
                    <a:pt x="815283" y="473725"/>
                    <a:pt x="1321402" y="2967"/>
                    <a:pt x="1939212" y="14"/>
                  </a:cubicBezTo>
                  <a:cubicBezTo>
                    <a:pt x="2557023" y="-2939"/>
                    <a:pt x="3067719" y="462874"/>
                    <a:pt x="3133936" y="1063632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C8D0C2-7FA9-8344-7D74-6B85749C1828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2C85028-F725-86D5-D8ED-34F061764E69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CB8A78B-2792-43A9-2D4E-9D8CCAFFE0BE}"/>
                </a:ext>
              </a:extLst>
            </p:cNvPr>
            <p:cNvSpPr/>
            <p:nvPr/>
          </p:nvSpPr>
          <p:spPr>
            <a:xfrm>
              <a:off x="5506009" y="1389665"/>
              <a:ext cx="3001700" cy="1632252"/>
            </a:xfrm>
            <a:custGeom>
              <a:avLst/>
              <a:gdLst>
                <a:gd name="connsiteX0" fmla="*/ 3405968 w 3757361"/>
                <a:gd name="connsiteY0" fmla="*/ 2043162 h 2043161"/>
                <a:gd name="connsiteX1" fmla="*/ 3283646 w 3757361"/>
                <a:gd name="connsiteY1" fmla="*/ 2009057 h 2043161"/>
                <a:gd name="connsiteX2" fmla="*/ 2818350 w 3757361"/>
                <a:gd name="connsiteY2" fmla="*/ 1997614 h 2043161"/>
                <a:gd name="connsiteX3" fmla="*/ 3088758 w 3757361"/>
                <a:gd name="connsiteY3" fmla="*/ 1851670 h 2043161"/>
                <a:gd name="connsiteX4" fmla="*/ 3216321 w 3757361"/>
                <a:gd name="connsiteY4" fmla="*/ 668535 h 2043161"/>
                <a:gd name="connsiteX5" fmla="*/ 2033261 w 3757361"/>
                <a:gd name="connsiteY5" fmla="*/ 541046 h 2043161"/>
                <a:gd name="connsiteX6" fmla="*/ 1832762 w 3757361"/>
                <a:gd name="connsiteY6" fmla="*/ 774617 h 2043161"/>
                <a:gd name="connsiteX7" fmla="*/ 1774812 w 3757361"/>
                <a:gd name="connsiteY7" fmla="*/ 896348 h 2043161"/>
                <a:gd name="connsiteX8" fmla="*/ 1371969 w 3757361"/>
                <a:gd name="connsiteY8" fmla="*/ 1329088 h 2043161"/>
                <a:gd name="connsiteX9" fmla="*/ 730462 w 3757361"/>
                <a:gd name="connsiteY9" fmla="*/ 1519178 h 2043161"/>
                <a:gd name="connsiteX10" fmla="*/ 87183 w 3757361"/>
                <a:gd name="connsiteY10" fmla="*/ 1335289 h 2043161"/>
                <a:gd name="connsiteX11" fmla="*/ 0 w 3757361"/>
                <a:gd name="connsiteY11" fmla="*/ 750403 h 2043161"/>
                <a:gd name="connsiteX12" fmla="*/ 728764 w 3757361"/>
                <a:gd name="connsiteY12" fmla="*/ 1164245 h 2043161"/>
                <a:gd name="connsiteX13" fmla="*/ 1453468 w 3757361"/>
                <a:gd name="connsiteY13" fmla="*/ 743612 h 2043161"/>
                <a:gd name="connsiteX14" fmla="*/ 1511418 w 3757361"/>
                <a:gd name="connsiteY14" fmla="*/ 621733 h 2043161"/>
                <a:gd name="connsiteX15" fmla="*/ 1810689 w 3757361"/>
                <a:gd name="connsiteY15" fmla="*/ 264659 h 2043161"/>
                <a:gd name="connsiteX16" fmla="*/ 1913670 w 3757361"/>
                <a:gd name="connsiteY16" fmla="*/ 190247 h 2043161"/>
                <a:gd name="connsiteX17" fmla="*/ 3492708 w 3757361"/>
                <a:gd name="connsiteY17" fmla="*/ 445964 h 2043161"/>
                <a:gd name="connsiteX18" fmla="*/ 3405968 w 3757361"/>
                <a:gd name="connsiteY18" fmla="*/ 2043162 h 2043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757361" h="2043161">
                  <a:moveTo>
                    <a:pt x="3405968" y="2043162"/>
                  </a:moveTo>
                  <a:cubicBezTo>
                    <a:pt x="3366252" y="2029800"/>
                    <a:pt x="3325429" y="2018358"/>
                    <a:pt x="3283646" y="2009057"/>
                  </a:cubicBezTo>
                  <a:cubicBezTo>
                    <a:pt x="3125816" y="1973844"/>
                    <a:pt x="2968281" y="1971555"/>
                    <a:pt x="2818350" y="1997614"/>
                  </a:cubicBezTo>
                  <a:cubicBezTo>
                    <a:pt x="2914097" y="1966978"/>
                    <a:pt x="3005857" y="1918478"/>
                    <a:pt x="3088758" y="1851670"/>
                  </a:cubicBezTo>
                  <a:cubicBezTo>
                    <a:pt x="3450704" y="1560149"/>
                    <a:pt x="3507768" y="1030481"/>
                    <a:pt x="3216321" y="668535"/>
                  </a:cubicBezTo>
                  <a:cubicBezTo>
                    <a:pt x="2924874" y="306663"/>
                    <a:pt x="2395133" y="249599"/>
                    <a:pt x="2033261" y="541046"/>
                  </a:cubicBezTo>
                  <a:cubicBezTo>
                    <a:pt x="1950138" y="608002"/>
                    <a:pt x="1883108" y="687434"/>
                    <a:pt x="1832762" y="774617"/>
                  </a:cubicBezTo>
                  <a:cubicBezTo>
                    <a:pt x="1810025" y="813742"/>
                    <a:pt x="1790684" y="854491"/>
                    <a:pt x="1774812" y="896348"/>
                  </a:cubicBezTo>
                  <a:cubicBezTo>
                    <a:pt x="1678697" y="1071969"/>
                    <a:pt x="1539765" y="1220940"/>
                    <a:pt x="1371969" y="1329088"/>
                  </a:cubicBezTo>
                  <a:cubicBezTo>
                    <a:pt x="1186973" y="1448384"/>
                    <a:pt x="966912" y="1517997"/>
                    <a:pt x="730462" y="1519178"/>
                  </a:cubicBezTo>
                  <a:cubicBezTo>
                    <a:pt x="494012" y="1520286"/>
                    <a:pt x="273287" y="1452813"/>
                    <a:pt x="87183" y="1335289"/>
                  </a:cubicBezTo>
                  <a:cubicBezTo>
                    <a:pt x="107262" y="1136636"/>
                    <a:pt x="77439" y="935104"/>
                    <a:pt x="0" y="750403"/>
                  </a:cubicBezTo>
                  <a:cubicBezTo>
                    <a:pt x="147052" y="999329"/>
                    <a:pt x="418715" y="1165796"/>
                    <a:pt x="728764" y="1164245"/>
                  </a:cubicBezTo>
                  <a:cubicBezTo>
                    <a:pt x="1038666" y="1162769"/>
                    <a:pt x="1308704" y="993866"/>
                    <a:pt x="1453468" y="743612"/>
                  </a:cubicBezTo>
                  <a:cubicBezTo>
                    <a:pt x="1475910" y="704855"/>
                    <a:pt x="1495325" y="664106"/>
                    <a:pt x="1511418" y="621733"/>
                  </a:cubicBezTo>
                  <a:cubicBezTo>
                    <a:pt x="1584575" y="488042"/>
                    <a:pt x="1684602" y="366163"/>
                    <a:pt x="1810689" y="264659"/>
                  </a:cubicBezTo>
                  <a:cubicBezTo>
                    <a:pt x="1844057" y="237788"/>
                    <a:pt x="1878457" y="212984"/>
                    <a:pt x="1913670" y="190247"/>
                  </a:cubicBezTo>
                  <a:cubicBezTo>
                    <a:pt x="2421487" y="-137446"/>
                    <a:pt x="3105146" y="-35203"/>
                    <a:pt x="3492708" y="445964"/>
                  </a:cubicBezTo>
                  <a:cubicBezTo>
                    <a:pt x="3880270" y="927205"/>
                    <a:pt x="3834427" y="1616844"/>
                    <a:pt x="3405968" y="2043162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10E348F-2FA5-9C7F-C560-36000D7CEB00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1A7858F-EC75-0421-F01D-F2D753C03F6F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7DDAA3-CA73-490B-B679-BF41EBFEC2B3}"/>
                </a:ext>
              </a:extLst>
            </p:cNvPr>
            <p:cNvSpPr/>
            <p:nvPr/>
          </p:nvSpPr>
          <p:spPr>
            <a:xfrm>
              <a:off x="6602055" y="2105744"/>
              <a:ext cx="2274889" cy="2777498"/>
            </a:xfrm>
            <a:custGeom>
              <a:avLst/>
              <a:gdLst>
                <a:gd name="connsiteX0" fmla="*/ 2818572 w 2847580"/>
                <a:gd name="connsiteY0" fmla="*/ 2540782 h 3476716"/>
                <a:gd name="connsiteX1" fmla="*/ 1515773 w 2847580"/>
                <a:gd name="connsiteY1" fmla="*/ 3468864 h 3476716"/>
                <a:gd name="connsiteX2" fmla="*/ 1466165 w 2847580"/>
                <a:gd name="connsiteY2" fmla="*/ 3351931 h 3476716"/>
                <a:gd name="connsiteX3" fmla="*/ 1185201 w 2847580"/>
                <a:gd name="connsiteY3" fmla="*/ 2981200 h 3476716"/>
                <a:gd name="connsiteX4" fmla="*/ 1467789 w 2847580"/>
                <a:gd name="connsiteY4" fmla="*/ 3101455 h 3476716"/>
                <a:gd name="connsiteX5" fmla="*/ 2472276 w 2847580"/>
                <a:gd name="connsiteY5" fmla="*/ 2463491 h 3476716"/>
                <a:gd name="connsiteX6" fmla="*/ 1834312 w 2847580"/>
                <a:gd name="connsiteY6" fmla="*/ 1459005 h 3476716"/>
                <a:gd name="connsiteX7" fmla="*/ 1526920 w 2847580"/>
                <a:gd name="connsiteY7" fmla="*/ 1447784 h 3476716"/>
                <a:gd name="connsiteX8" fmla="*/ 1526773 w 2847580"/>
                <a:gd name="connsiteY8" fmla="*/ 1447784 h 3476716"/>
                <a:gd name="connsiteX9" fmla="*/ 1395666 w 2847580"/>
                <a:gd name="connsiteY9" fmla="*/ 1478420 h 3476716"/>
                <a:gd name="connsiteX10" fmla="*/ 1395518 w 2847580"/>
                <a:gd name="connsiteY10" fmla="*/ 1478420 h 3476716"/>
                <a:gd name="connsiteX11" fmla="*/ 805981 w 2847580"/>
                <a:gd name="connsiteY11" fmla="*/ 1433462 h 3476716"/>
                <a:gd name="connsiteX12" fmla="*/ 257341 w 2847580"/>
                <a:gd name="connsiteY12" fmla="*/ 1050330 h 3476716"/>
                <a:gd name="connsiteX13" fmla="*/ 0 w 2847580"/>
                <a:gd name="connsiteY13" fmla="*/ 432741 h 3476716"/>
                <a:gd name="connsiteX14" fmla="*/ 402843 w 2847580"/>
                <a:gd name="connsiteY14" fmla="*/ 0 h 3476716"/>
                <a:gd name="connsiteX15" fmla="*/ 533728 w 2847580"/>
                <a:gd name="connsiteY15" fmla="*/ 827758 h 3476716"/>
                <a:gd name="connsiteX16" fmla="*/ 1314315 w 2847580"/>
                <a:gd name="connsiteY16" fmla="*/ 1132124 h 3476716"/>
                <a:gd name="connsiteX17" fmla="*/ 1446381 w 2847580"/>
                <a:gd name="connsiteY17" fmla="*/ 1101266 h 3476716"/>
                <a:gd name="connsiteX18" fmla="*/ 1911677 w 2847580"/>
                <a:gd name="connsiteY18" fmla="*/ 1112709 h 3476716"/>
                <a:gd name="connsiteX19" fmla="*/ 2033999 w 2847580"/>
                <a:gd name="connsiteY19" fmla="*/ 1146814 h 3476716"/>
                <a:gd name="connsiteX20" fmla="*/ 2818572 w 2847580"/>
                <a:gd name="connsiteY20" fmla="*/ 2540782 h 3476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47580" h="3476716">
                  <a:moveTo>
                    <a:pt x="2818572" y="2540782"/>
                  </a:moveTo>
                  <a:cubicBezTo>
                    <a:pt x="2683996" y="3143828"/>
                    <a:pt x="2116162" y="3538034"/>
                    <a:pt x="1515773" y="3468864"/>
                  </a:cubicBezTo>
                  <a:cubicBezTo>
                    <a:pt x="1501452" y="3429443"/>
                    <a:pt x="1484916" y="3390466"/>
                    <a:pt x="1466165" y="3351931"/>
                  </a:cubicBezTo>
                  <a:cubicBezTo>
                    <a:pt x="1395371" y="3206650"/>
                    <a:pt x="1299107" y="3082188"/>
                    <a:pt x="1185201" y="2981200"/>
                  </a:cubicBezTo>
                  <a:cubicBezTo>
                    <a:pt x="1268841" y="3036787"/>
                    <a:pt x="1363923" y="3078275"/>
                    <a:pt x="1467789" y="3101455"/>
                  </a:cubicBezTo>
                  <a:cubicBezTo>
                    <a:pt x="1921274" y="3202664"/>
                    <a:pt x="2371067" y="2917049"/>
                    <a:pt x="2472276" y="2463491"/>
                  </a:cubicBezTo>
                  <a:cubicBezTo>
                    <a:pt x="2573485" y="2010007"/>
                    <a:pt x="2287870" y="1560287"/>
                    <a:pt x="1834312" y="1459005"/>
                  </a:cubicBezTo>
                  <a:cubicBezTo>
                    <a:pt x="1730298" y="1435751"/>
                    <a:pt x="1626431" y="1432946"/>
                    <a:pt x="1526920" y="1447784"/>
                  </a:cubicBezTo>
                  <a:lnTo>
                    <a:pt x="1526773" y="1447784"/>
                  </a:lnTo>
                  <a:cubicBezTo>
                    <a:pt x="1482111" y="1454501"/>
                    <a:pt x="1438261" y="1464763"/>
                    <a:pt x="1395666" y="1478420"/>
                  </a:cubicBezTo>
                  <a:lnTo>
                    <a:pt x="1395518" y="1478420"/>
                  </a:lnTo>
                  <a:cubicBezTo>
                    <a:pt x="1198268" y="1512894"/>
                    <a:pt x="995111" y="1497170"/>
                    <a:pt x="805981" y="1433462"/>
                  </a:cubicBezTo>
                  <a:cubicBezTo>
                    <a:pt x="597362" y="1363111"/>
                    <a:pt x="405722" y="1234514"/>
                    <a:pt x="257341" y="1050330"/>
                  </a:cubicBezTo>
                  <a:cubicBezTo>
                    <a:pt x="109034" y="866219"/>
                    <a:pt x="24214" y="651473"/>
                    <a:pt x="0" y="432741"/>
                  </a:cubicBezTo>
                  <a:cubicBezTo>
                    <a:pt x="167796" y="324592"/>
                    <a:pt x="306727" y="175621"/>
                    <a:pt x="402843" y="0"/>
                  </a:cubicBezTo>
                  <a:cubicBezTo>
                    <a:pt x="299936" y="270186"/>
                    <a:pt x="339283" y="586363"/>
                    <a:pt x="533728" y="827758"/>
                  </a:cubicBezTo>
                  <a:cubicBezTo>
                    <a:pt x="728100" y="1069080"/>
                    <a:pt x="1028479" y="1174866"/>
                    <a:pt x="1314315" y="1132124"/>
                  </a:cubicBezTo>
                  <a:cubicBezTo>
                    <a:pt x="1358903" y="1125480"/>
                    <a:pt x="1403048" y="1115219"/>
                    <a:pt x="1446381" y="1101266"/>
                  </a:cubicBezTo>
                  <a:cubicBezTo>
                    <a:pt x="1596312" y="1075207"/>
                    <a:pt x="1753847" y="1077496"/>
                    <a:pt x="1911677" y="1112709"/>
                  </a:cubicBezTo>
                  <a:cubicBezTo>
                    <a:pt x="1953460" y="1122010"/>
                    <a:pt x="1994283" y="1133453"/>
                    <a:pt x="2033999" y="1146814"/>
                  </a:cubicBezTo>
                  <a:cubicBezTo>
                    <a:pt x="2606852" y="1339562"/>
                    <a:pt x="2953222" y="1937736"/>
                    <a:pt x="2818572" y="2540782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DA9F809-D0C2-0789-234A-805CD6B2CD87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245D9EC-83B1-F015-B453-68E0962C22C6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0756CF1-7DB6-EB64-2D93-08756FB3C02D}"/>
                </a:ext>
              </a:extLst>
            </p:cNvPr>
            <p:cNvSpPr/>
            <p:nvPr/>
          </p:nvSpPr>
          <p:spPr>
            <a:xfrm>
              <a:off x="6104544" y="3250916"/>
              <a:ext cx="1765711" cy="2907321"/>
            </a:xfrm>
            <a:custGeom>
              <a:avLst/>
              <a:gdLst>
                <a:gd name="connsiteX0" fmla="*/ 1537920 w 2210219"/>
                <a:gd name="connsiteY0" fmla="*/ 3517955 h 3639222"/>
                <a:gd name="connsiteX1" fmla="*/ 0 w 2210219"/>
                <a:gd name="connsiteY1" fmla="*/ 3077980 h 3639222"/>
                <a:gd name="connsiteX2" fmla="*/ 60533 w 2210219"/>
                <a:gd name="connsiteY2" fmla="*/ 2966288 h 3639222"/>
                <a:gd name="connsiteX3" fmla="*/ 175178 w 2210219"/>
                <a:gd name="connsiteY3" fmla="*/ 2515387 h 3639222"/>
                <a:gd name="connsiteX4" fmla="*/ 257341 w 2210219"/>
                <a:gd name="connsiteY4" fmla="*/ 2811411 h 3639222"/>
                <a:gd name="connsiteX5" fmla="*/ 1382378 w 2210219"/>
                <a:gd name="connsiteY5" fmla="*/ 3198973 h 3639222"/>
                <a:gd name="connsiteX6" fmla="*/ 1770014 w 2210219"/>
                <a:gd name="connsiteY6" fmla="*/ 2073936 h 3639222"/>
                <a:gd name="connsiteX7" fmla="*/ 1587158 w 2210219"/>
                <a:gd name="connsiteY7" fmla="*/ 1826635 h 3639222"/>
                <a:gd name="connsiteX8" fmla="*/ 1587084 w 2210219"/>
                <a:gd name="connsiteY8" fmla="*/ 1826635 h 3639222"/>
                <a:gd name="connsiteX9" fmla="*/ 1481446 w 2210219"/>
                <a:gd name="connsiteY9" fmla="*/ 1743143 h 3639222"/>
                <a:gd name="connsiteX10" fmla="*/ 1481298 w 2210219"/>
                <a:gd name="connsiteY10" fmla="*/ 1743069 h 3639222"/>
                <a:gd name="connsiteX11" fmla="*/ 1148881 w 2210219"/>
                <a:gd name="connsiteY11" fmla="*/ 1253929 h 3639222"/>
                <a:gd name="connsiteX12" fmla="*/ 1106286 w 2210219"/>
                <a:gd name="connsiteY12" fmla="*/ 586215 h 3639222"/>
                <a:gd name="connsiteX13" fmla="*/ 1428738 w 2210219"/>
                <a:gd name="connsiteY13" fmla="*/ 0 h 3639222"/>
                <a:gd name="connsiteX14" fmla="*/ 2018275 w 2210219"/>
                <a:gd name="connsiteY14" fmla="*/ 44957 h 3639222"/>
                <a:gd name="connsiteX15" fmla="*/ 1452582 w 2210219"/>
                <a:gd name="connsiteY15" fmla="*/ 663506 h 3639222"/>
                <a:gd name="connsiteX16" fmla="*/ 1701581 w 2210219"/>
                <a:gd name="connsiteY16" fmla="*/ 1463803 h 3639222"/>
                <a:gd name="connsiteX17" fmla="*/ 1701876 w 2210219"/>
                <a:gd name="connsiteY17" fmla="*/ 1464024 h 3639222"/>
                <a:gd name="connsiteX18" fmla="*/ 1807884 w 2210219"/>
                <a:gd name="connsiteY18" fmla="*/ 1547664 h 3639222"/>
                <a:gd name="connsiteX19" fmla="*/ 1807958 w 2210219"/>
                <a:gd name="connsiteY19" fmla="*/ 1547738 h 3639222"/>
                <a:gd name="connsiteX20" fmla="*/ 2088922 w 2210219"/>
                <a:gd name="connsiteY20" fmla="*/ 1918468 h 3639222"/>
                <a:gd name="connsiteX21" fmla="*/ 2138530 w 2210219"/>
                <a:gd name="connsiteY21" fmla="*/ 2035402 h 3639222"/>
                <a:gd name="connsiteX22" fmla="*/ 1537920 w 2210219"/>
                <a:gd name="connsiteY22" fmla="*/ 3517955 h 3639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10219" h="3639222">
                  <a:moveTo>
                    <a:pt x="1537920" y="3517955"/>
                  </a:moveTo>
                  <a:cubicBezTo>
                    <a:pt x="982562" y="3788732"/>
                    <a:pt x="320311" y="3590521"/>
                    <a:pt x="0" y="3077980"/>
                  </a:cubicBezTo>
                  <a:cubicBezTo>
                    <a:pt x="21925" y="3042250"/>
                    <a:pt x="42152" y="3004970"/>
                    <a:pt x="60533" y="2966288"/>
                  </a:cubicBezTo>
                  <a:cubicBezTo>
                    <a:pt x="129999" y="2820343"/>
                    <a:pt x="167279" y="2667312"/>
                    <a:pt x="175178" y="2515387"/>
                  </a:cubicBezTo>
                  <a:cubicBezTo>
                    <a:pt x="183815" y="2615489"/>
                    <a:pt x="210686" y="2715665"/>
                    <a:pt x="257341" y="2811411"/>
                  </a:cubicBezTo>
                  <a:cubicBezTo>
                    <a:pt x="461014" y="3229092"/>
                    <a:pt x="964697" y="3402572"/>
                    <a:pt x="1382378" y="3198973"/>
                  </a:cubicBezTo>
                  <a:cubicBezTo>
                    <a:pt x="1800059" y="2995374"/>
                    <a:pt x="1973613" y="2491617"/>
                    <a:pt x="1770014" y="2073936"/>
                  </a:cubicBezTo>
                  <a:cubicBezTo>
                    <a:pt x="1723285" y="1978116"/>
                    <a:pt x="1660832" y="1895215"/>
                    <a:pt x="1587158" y="1826635"/>
                  </a:cubicBezTo>
                  <a:lnTo>
                    <a:pt x="1587084" y="1826635"/>
                  </a:lnTo>
                  <a:cubicBezTo>
                    <a:pt x="1554013" y="1795851"/>
                    <a:pt x="1518578" y="1767873"/>
                    <a:pt x="1481446" y="1743143"/>
                  </a:cubicBezTo>
                  <a:cubicBezTo>
                    <a:pt x="1481372" y="1743143"/>
                    <a:pt x="1481372" y="1743069"/>
                    <a:pt x="1481298" y="1743069"/>
                  </a:cubicBezTo>
                  <a:cubicBezTo>
                    <a:pt x="1331293" y="1610338"/>
                    <a:pt x="1216944" y="1441657"/>
                    <a:pt x="1148881" y="1253929"/>
                  </a:cubicBezTo>
                  <a:cubicBezTo>
                    <a:pt x="1073731" y="1047008"/>
                    <a:pt x="1054759" y="816980"/>
                    <a:pt x="1106286" y="586215"/>
                  </a:cubicBezTo>
                  <a:cubicBezTo>
                    <a:pt x="1157813" y="355376"/>
                    <a:pt x="1272753" y="155173"/>
                    <a:pt x="1428738" y="0"/>
                  </a:cubicBezTo>
                  <a:cubicBezTo>
                    <a:pt x="1617868" y="63708"/>
                    <a:pt x="1821024" y="79432"/>
                    <a:pt x="2018275" y="44957"/>
                  </a:cubicBezTo>
                  <a:cubicBezTo>
                    <a:pt x="1742774" y="133100"/>
                    <a:pt x="1520128" y="360839"/>
                    <a:pt x="1452582" y="663506"/>
                  </a:cubicBezTo>
                  <a:cubicBezTo>
                    <a:pt x="1385036" y="966026"/>
                    <a:pt x="1489714" y="1266921"/>
                    <a:pt x="1701581" y="1463803"/>
                  </a:cubicBezTo>
                  <a:cubicBezTo>
                    <a:pt x="1701655" y="1463877"/>
                    <a:pt x="1701803" y="1463951"/>
                    <a:pt x="1701876" y="1464024"/>
                  </a:cubicBezTo>
                  <a:cubicBezTo>
                    <a:pt x="1734727" y="1494587"/>
                    <a:pt x="1770161" y="1522565"/>
                    <a:pt x="1807884" y="1547664"/>
                  </a:cubicBezTo>
                  <a:lnTo>
                    <a:pt x="1807958" y="1547738"/>
                  </a:lnTo>
                  <a:cubicBezTo>
                    <a:pt x="1921864" y="1648725"/>
                    <a:pt x="2018127" y="1773188"/>
                    <a:pt x="2088922" y="1918468"/>
                  </a:cubicBezTo>
                  <a:cubicBezTo>
                    <a:pt x="2107673" y="1957003"/>
                    <a:pt x="2124208" y="1995981"/>
                    <a:pt x="2138530" y="2035402"/>
                  </a:cubicBezTo>
                  <a:cubicBezTo>
                    <a:pt x="2345082" y="2603383"/>
                    <a:pt x="2093277" y="3247178"/>
                    <a:pt x="1537920" y="351795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B03FAF0D-D29C-0AFB-031A-24B6702087B1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35DDD9DE-C2A0-9623-722C-D9B9F7243D8C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CE4322C-4E48-C9AB-72F2-2138469D545E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064EDA5-16DE-200C-FF63-C9E32BC6A10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A4292E5D-5365-A8D6-B12B-C0905539A163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7E8AEFA-CFF5-DD52-32B7-F69AD58167D0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BFC369E-9395-1EBB-423C-73D130549FD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C009A7CE-DFE4-9444-B34F-B76E6CC503A1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4758DB4-A724-EF50-52C0-9FCB9AA4EEBC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7901327-3826-E144-2BF3-A3919D046CA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6EEFBB1E-2AD7-D3BF-C144-3AC2F38A1ECB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A43DF80-D699-01D9-613C-442BA111012A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89F7A74-FEBA-6182-1F3A-825459F9E599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45C9B187-9865-A11E-B951-1D3AB2ED59B2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CF1322F-4EC1-98C1-B1D2-9574313C6DD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429A231-9FF8-F9B1-FDA5-5C43F675D66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2A444418-84DD-4A15-A265-5BC7CDF8FE5E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575D354-418C-9156-5A7C-143153260726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4E2DBD9-BD14-1D86-7735-FBFDD60B12F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69118109-6973-D1F9-8577-21F86C4257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C17481CC-1F65-1217-9412-9DD849191A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9C8FE4C6-051F-B79A-8A01-16362156DE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4B2915EF-80C6-B4DE-2F0B-E655125CC8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19F7B258-061E-FDA4-958B-8BE9074C9A0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9B3C6A1E-171A-94ED-F95E-1D88B4DD301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F1A73460-A9A5-957F-B877-44DEC445E477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BE0975B-9784-E7B8-373F-7B00D020ADBF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922583E-CAA7-1015-A6FF-08BD23FDFFA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4E451D5D-D10C-BC88-BA16-03327C17F00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346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61367 0.25648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690" y="1282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8398 -0.6963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06" y="-3481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1003 -1.1321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8" y="-5659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6823 1.04745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11" y="5236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7839 1.00694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19" y="5034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3281 0.26111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41" y="1305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0247 -0.70023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17" y="-35023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4" dur="2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6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8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0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2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4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6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D609D1-8171-5EFE-167C-2583BB07A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CA5CF895-A4F7-35C9-8882-16B3CB5841F7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7" name="Group 26">
            <a:extLst>
              <a:ext uri="{FF2B5EF4-FFF2-40B4-BE49-F238E27FC236}">
                <a16:creationId xmlns:a16="http://schemas.microsoft.com/office/drawing/2014/main" id="{9128A328-351E-264A-A706-DB9773E02366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91C6588-8ED2-3B7C-90D1-5633136F6561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719ABB7-B08E-33F0-EAB1-AA5C23EDBB34}"/>
                </a:ext>
              </a:extLst>
            </p:cNvPr>
            <p:cNvSpPr/>
            <p:nvPr/>
          </p:nvSpPr>
          <p:spPr>
            <a:xfrm>
              <a:off x="3313607" y="3416590"/>
              <a:ext cx="2774807" cy="1858077"/>
            </a:xfrm>
            <a:custGeom>
              <a:avLst/>
              <a:gdLst>
                <a:gd name="connsiteX0" fmla="*/ 3416333 w 3416332"/>
                <a:gd name="connsiteY0" fmla="*/ 1728520 h 2287657"/>
                <a:gd name="connsiteX1" fmla="*/ 3247404 w 3416332"/>
                <a:gd name="connsiteY1" fmla="*/ 2287658 h 2287657"/>
                <a:gd name="connsiteX2" fmla="*/ 2765272 w 3416332"/>
                <a:gd name="connsiteY2" fmla="*/ 1584799 h 2287657"/>
                <a:gd name="connsiteX3" fmla="*/ 1926358 w 3416332"/>
                <a:gd name="connsiteY3" fmla="*/ 1731904 h 2287657"/>
                <a:gd name="connsiteX4" fmla="*/ 1926220 w 3416332"/>
                <a:gd name="connsiteY4" fmla="*/ 1732042 h 2287657"/>
                <a:gd name="connsiteX5" fmla="*/ 1887337 w 3416332"/>
                <a:gd name="connsiteY5" fmla="*/ 1770511 h 2287657"/>
                <a:gd name="connsiteX6" fmla="*/ 1887199 w 3416332"/>
                <a:gd name="connsiteY6" fmla="*/ 1770648 h 2287657"/>
                <a:gd name="connsiteX7" fmla="*/ 1542503 w 3416332"/>
                <a:gd name="connsiteY7" fmla="*/ 1992066 h 2287657"/>
                <a:gd name="connsiteX8" fmla="*/ 1372676 w 3416332"/>
                <a:gd name="connsiteY8" fmla="*/ 2046281 h 2287657"/>
                <a:gd name="connsiteX9" fmla="*/ 83331 w 3416332"/>
                <a:gd name="connsiteY9" fmla="*/ 1378990 h 2287657"/>
                <a:gd name="connsiteX10" fmla="*/ 537285 w 3416332"/>
                <a:gd name="connsiteY10" fmla="*/ 0 h 2287657"/>
                <a:gd name="connsiteX11" fmla="*/ 695578 w 3416332"/>
                <a:gd name="connsiteY11" fmla="*/ 81771 h 2287657"/>
                <a:gd name="connsiteX12" fmla="*/ 1096906 w 3416332"/>
                <a:gd name="connsiteY12" fmla="*/ 168929 h 2287657"/>
                <a:gd name="connsiteX13" fmla="*/ 821895 w 3416332"/>
                <a:gd name="connsiteY13" fmla="*/ 227219 h 2287657"/>
                <a:gd name="connsiteX14" fmla="*/ 390663 w 3416332"/>
                <a:gd name="connsiteY14" fmla="*/ 1253502 h 2287657"/>
                <a:gd name="connsiteX15" fmla="*/ 1417015 w 3416332"/>
                <a:gd name="connsiteY15" fmla="*/ 1684734 h 2287657"/>
                <a:gd name="connsiteX16" fmla="*/ 1653005 w 3416332"/>
                <a:gd name="connsiteY16" fmla="*/ 1535004 h 2287657"/>
                <a:gd name="connsiteX17" fmla="*/ 1653143 w 3416332"/>
                <a:gd name="connsiteY17" fmla="*/ 1534866 h 2287657"/>
                <a:gd name="connsiteX18" fmla="*/ 1692164 w 3416332"/>
                <a:gd name="connsiteY18" fmla="*/ 1496260 h 2287657"/>
                <a:gd name="connsiteX19" fmla="*/ 1692302 w 3416332"/>
                <a:gd name="connsiteY19" fmla="*/ 1496121 h 2287657"/>
                <a:gd name="connsiteX20" fmla="*/ 2207032 w 3416332"/>
                <a:gd name="connsiteY20" fmla="*/ 1220282 h 2287657"/>
                <a:gd name="connsiteX21" fmla="*/ 2893868 w 3416332"/>
                <a:gd name="connsiteY21" fmla="*/ 1278710 h 2287657"/>
                <a:gd name="connsiteX22" fmla="*/ 3416333 w 3416332"/>
                <a:gd name="connsiteY22" fmla="*/ 1728520 h 228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416332" h="2287657">
                  <a:moveTo>
                    <a:pt x="3416333" y="1728520"/>
                  </a:moveTo>
                  <a:cubicBezTo>
                    <a:pt x="3312323" y="1895654"/>
                    <a:pt x="3253205" y="2088755"/>
                    <a:pt x="3247404" y="2287658"/>
                  </a:cubicBezTo>
                  <a:cubicBezTo>
                    <a:pt x="3238494" y="1988889"/>
                    <a:pt x="3058860" y="1708146"/>
                    <a:pt x="2765272" y="1584799"/>
                  </a:cubicBezTo>
                  <a:cubicBezTo>
                    <a:pt x="2471890" y="1461521"/>
                    <a:pt x="2145980" y="1529479"/>
                    <a:pt x="1926358" y="1731904"/>
                  </a:cubicBezTo>
                  <a:cubicBezTo>
                    <a:pt x="1926312" y="1731950"/>
                    <a:pt x="1926266" y="1731996"/>
                    <a:pt x="1926220" y="1732042"/>
                  </a:cubicBezTo>
                  <a:cubicBezTo>
                    <a:pt x="1912822" y="1744404"/>
                    <a:pt x="1899838" y="1757181"/>
                    <a:pt x="1887337" y="1770511"/>
                  </a:cubicBezTo>
                  <a:cubicBezTo>
                    <a:pt x="1887337" y="1770580"/>
                    <a:pt x="1887268" y="1770648"/>
                    <a:pt x="1887199" y="1770648"/>
                  </a:cubicBezTo>
                  <a:cubicBezTo>
                    <a:pt x="1789750" y="1862572"/>
                    <a:pt x="1674000" y="1938404"/>
                    <a:pt x="1542503" y="1992066"/>
                  </a:cubicBezTo>
                  <a:cubicBezTo>
                    <a:pt x="1486493" y="2014926"/>
                    <a:pt x="1429792" y="2032952"/>
                    <a:pt x="1372676" y="2046281"/>
                  </a:cubicBezTo>
                  <a:cubicBezTo>
                    <a:pt x="846482" y="2169145"/>
                    <a:pt x="294112" y="1895239"/>
                    <a:pt x="83331" y="1378990"/>
                  </a:cubicBezTo>
                  <a:cubicBezTo>
                    <a:pt x="-127451" y="862672"/>
                    <a:pt x="75319" y="280467"/>
                    <a:pt x="537285" y="0"/>
                  </a:cubicBezTo>
                  <a:cubicBezTo>
                    <a:pt x="587011" y="31009"/>
                    <a:pt x="639844" y="58359"/>
                    <a:pt x="695578" y="81771"/>
                  </a:cubicBezTo>
                  <a:cubicBezTo>
                    <a:pt x="826799" y="136884"/>
                    <a:pt x="962647" y="165131"/>
                    <a:pt x="1096906" y="168929"/>
                  </a:cubicBezTo>
                  <a:cubicBezTo>
                    <a:pt x="1004983" y="171554"/>
                    <a:pt x="912023" y="190408"/>
                    <a:pt x="821895" y="227219"/>
                  </a:cubicBezTo>
                  <a:cubicBezTo>
                    <a:pt x="419394" y="391520"/>
                    <a:pt x="226361" y="851069"/>
                    <a:pt x="390663" y="1253502"/>
                  </a:cubicBezTo>
                  <a:cubicBezTo>
                    <a:pt x="554965" y="1655934"/>
                    <a:pt x="1014513" y="1849036"/>
                    <a:pt x="1417015" y="1684734"/>
                  </a:cubicBezTo>
                  <a:cubicBezTo>
                    <a:pt x="1506590" y="1648199"/>
                    <a:pt x="1585806" y="1596954"/>
                    <a:pt x="1653005" y="1535004"/>
                  </a:cubicBezTo>
                  <a:lnTo>
                    <a:pt x="1653143" y="1534866"/>
                  </a:lnTo>
                  <a:cubicBezTo>
                    <a:pt x="1666679" y="1522434"/>
                    <a:pt x="1679663" y="1509589"/>
                    <a:pt x="1692164" y="1496260"/>
                  </a:cubicBezTo>
                  <a:cubicBezTo>
                    <a:pt x="1692210" y="1496214"/>
                    <a:pt x="1692256" y="1496168"/>
                    <a:pt x="1692302" y="1496121"/>
                  </a:cubicBezTo>
                  <a:cubicBezTo>
                    <a:pt x="1837128" y="1359652"/>
                    <a:pt x="2015450" y="1264897"/>
                    <a:pt x="2207032" y="1220282"/>
                  </a:cubicBezTo>
                  <a:cubicBezTo>
                    <a:pt x="2428657" y="1168623"/>
                    <a:pt x="2668030" y="1183817"/>
                    <a:pt x="2893868" y="1278710"/>
                  </a:cubicBezTo>
                  <a:cubicBezTo>
                    <a:pt x="3119774" y="1373672"/>
                    <a:pt x="3298234" y="1534037"/>
                    <a:pt x="3416333" y="172852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26F2AD4-DB5D-7533-C477-6C015C4D839E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75F2A6D-AD93-E204-83E0-F71EB2171B58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9BA34BB-BAFC-A5EC-F6DB-C7DED9995E5F}"/>
                </a:ext>
              </a:extLst>
            </p:cNvPr>
            <p:cNvSpPr/>
            <p:nvPr/>
          </p:nvSpPr>
          <p:spPr>
            <a:xfrm>
              <a:off x="4248849" y="646607"/>
              <a:ext cx="1858470" cy="2774807"/>
            </a:xfrm>
            <a:custGeom>
              <a:avLst/>
              <a:gdLst>
                <a:gd name="connsiteX0" fmla="*/ 2288141 w 2288141"/>
                <a:gd name="connsiteY0" fmla="*/ 537285 h 3416332"/>
                <a:gd name="connsiteX1" fmla="*/ 2206370 w 2288141"/>
                <a:gd name="connsiteY1" fmla="*/ 695578 h 3416332"/>
                <a:gd name="connsiteX2" fmla="*/ 2119143 w 2288141"/>
                <a:gd name="connsiteY2" fmla="*/ 1096906 h 3416332"/>
                <a:gd name="connsiteX3" fmla="*/ 2060922 w 2288141"/>
                <a:gd name="connsiteY3" fmla="*/ 821895 h 3416332"/>
                <a:gd name="connsiteX4" fmla="*/ 1034640 w 2288141"/>
                <a:gd name="connsiteY4" fmla="*/ 390663 h 3416332"/>
                <a:gd name="connsiteX5" fmla="*/ 603407 w 2288141"/>
                <a:gd name="connsiteY5" fmla="*/ 1417015 h 3416332"/>
                <a:gd name="connsiteX6" fmla="*/ 753897 w 2288141"/>
                <a:gd name="connsiteY6" fmla="*/ 1653903 h 3416332"/>
                <a:gd name="connsiteX7" fmla="*/ 791881 w 2288141"/>
                <a:gd name="connsiteY7" fmla="*/ 1692164 h 3416332"/>
                <a:gd name="connsiteX8" fmla="*/ 1067790 w 2288141"/>
                <a:gd name="connsiteY8" fmla="*/ 2207032 h 3416332"/>
                <a:gd name="connsiteX9" fmla="*/ 1009431 w 2288141"/>
                <a:gd name="connsiteY9" fmla="*/ 2893868 h 3416332"/>
                <a:gd name="connsiteX10" fmla="*/ 559621 w 2288141"/>
                <a:gd name="connsiteY10" fmla="*/ 3416333 h 3416332"/>
                <a:gd name="connsiteX11" fmla="*/ 0 w 2288141"/>
                <a:gd name="connsiteY11" fmla="*/ 3247404 h 3416332"/>
                <a:gd name="connsiteX12" fmla="*/ 703342 w 2288141"/>
                <a:gd name="connsiteY12" fmla="*/ 2765272 h 3416332"/>
                <a:gd name="connsiteX13" fmla="*/ 556237 w 2288141"/>
                <a:gd name="connsiteY13" fmla="*/ 1926358 h 3416332"/>
                <a:gd name="connsiteX14" fmla="*/ 517631 w 2288141"/>
                <a:gd name="connsiteY14" fmla="*/ 1887337 h 3416332"/>
                <a:gd name="connsiteX15" fmla="*/ 517492 w 2288141"/>
                <a:gd name="connsiteY15" fmla="*/ 1887199 h 3416332"/>
                <a:gd name="connsiteX16" fmla="*/ 296075 w 2288141"/>
                <a:gd name="connsiteY16" fmla="*/ 1542503 h 3416332"/>
                <a:gd name="connsiteX17" fmla="*/ 241860 w 2288141"/>
                <a:gd name="connsiteY17" fmla="*/ 1372676 h 3416332"/>
                <a:gd name="connsiteX18" fmla="*/ 909151 w 2288141"/>
                <a:gd name="connsiteY18" fmla="*/ 83331 h 3416332"/>
                <a:gd name="connsiteX19" fmla="*/ 2288141 w 2288141"/>
                <a:gd name="connsiteY19" fmla="*/ 537285 h 341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88141" h="3416332">
                  <a:moveTo>
                    <a:pt x="2288141" y="537285"/>
                  </a:moveTo>
                  <a:cubicBezTo>
                    <a:pt x="2257132" y="587011"/>
                    <a:pt x="2229782" y="639844"/>
                    <a:pt x="2206370" y="695578"/>
                  </a:cubicBezTo>
                  <a:cubicBezTo>
                    <a:pt x="2151188" y="826799"/>
                    <a:pt x="2122941" y="962647"/>
                    <a:pt x="2119143" y="1096906"/>
                  </a:cubicBezTo>
                  <a:cubicBezTo>
                    <a:pt x="2116588" y="1004983"/>
                    <a:pt x="2097733" y="912023"/>
                    <a:pt x="2060922" y="821895"/>
                  </a:cubicBezTo>
                  <a:cubicBezTo>
                    <a:pt x="1896620" y="419394"/>
                    <a:pt x="1437072" y="226361"/>
                    <a:pt x="1034640" y="390663"/>
                  </a:cubicBezTo>
                  <a:cubicBezTo>
                    <a:pt x="632138" y="554965"/>
                    <a:pt x="439105" y="1014513"/>
                    <a:pt x="603407" y="1417015"/>
                  </a:cubicBezTo>
                  <a:cubicBezTo>
                    <a:pt x="640149" y="1507005"/>
                    <a:pt x="691601" y="1586497"/>
                    <a:pt x="753897" y="1653903"/>
                  </a:cubicBezTo>
                  <a:cubicBezTo>
                    <a:pt x="766190" y="1667163"/>
                    <a:pt x="778829" y="1679940"/>
                    <a:pt x="791881" y="1692164"/>
                  </a:cubicBezTo>
                  <a:cubicBezTo>
                    <a:pt x="928351" y="1836990"/>
                    <a:pt x="1023106" y="2015381"/>
                    <a:pt x="1067790" y="2207032"/>
                  </a:cubicBezTo>
                  <a:cubicBezTo>
                    <a:pt x="1119518" y="2428657"/>
                    <a:pt x="1104325" y="2668030"/>
                    <a:pt x="1009431" y="2893868"/>
                  </a:cubicBezTo>
                  <a:cubicBezTo>
                    <a:pt x="914469" y="3119774"/>
                    <a:pt x="754104" y="3298165"/>
                    <a:pt x="559621" y="3416333"/>
                  </a:cubicBezTo>
                  <a:cubicBezTo>
                    <a:pt x="392349" y="3312254"/>
                    <a:pt x="199110" y="3253136"/>
                    <a:pt x="0" y="3247404"/>
                  </a:cubicBezTo>
                  <a:cubicBezTo>
                    <a:pt x="298976" y="3238702"/>
                    <a:pt x="579926" y="3058998"/>
                    <a:pt x="703342" y="2765272"/>
                  </a:cubicBezTo>
                  <a:cubicBezTo>
                    <a:pt x="826620" y="2471890"/>
                    <a:pt x="758662" y="2145980"/>
                    <a:pt x="556237" y="1926358"/>
                  </a:cubicBezTo>
                  <a:cubicBezTo>
                    <a:pt x="543875" y="1912960"/>
                    <a:pt x="530960" y="1899907"/>
                    <a:pt x="517631" y="1887337"/>
                  </a:cubicBezTo>
                  <a:cubicBezTo>
                    <a:pt x="517561" y="1887337"/>
                    <a:pt x="517492" y="1887268"/>
                    <a:pt x="517492" y="1887199"/>
                  </a:cubicBezTo>
                  <a:cubicBezTo>
                    <a:pt x="425569" y="1789750"/>
                    <a:pt x="349737" y="1674000"/>
                    <a:pt x="296075" y="1542503"/>
                  </a:cubicBezTo>
                  <a:cubicBezTo>
                    <a:pt x="273215" y="1486493"/>
                    <a:pt x="255189" y="1429792"/>
                    <a:pt x="241860" y="1372676"/>
                  </a:cubicBezTo>
                  <a:cubicBezTo>
                    <a:pt x="118927" y="846482"/>
                    <a:pt x="392902" y="294112"/>
                    <a:pt x="909151" y="83331"/>
                  </a:cubicBezTo>
                  <a:cubicBezTo>
                    <a:pt x="1425470" y="-127451"/>
                    <a:pt x="2007674" y="75319"/>
                    <a:pt x="2288141" y="53728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36502FC-56F0-22B9-8D4D-7DF51856E56F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843FCE6-B973-DCC6-1D87-A8C8132FA600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BE6EA53-1033-99AA-5E4C-315E1382701F}"/>
                </a:ext>
              </a:extLst>
            </p:cNvPr>
            <p:cNvSpPr/>
            <p:nvPr/>
          </p:nvSpPr>
          <p:spPr>
            <a:xfrm>
              <a:off x="6102494" y="1581849"/>
              <a:ext cx="2774807" cy="1858470"/>
            </a:xfrm>
            <a:custGeom>
              <a:avLst/>
              <a:gdLst>
                <a:gd name="connsiteX0" fmla="*/ 2879048 w 3416332"/>
                <a:gd name="connsiteY0" fmla="*/ 2288141 h 2288141"/>
                <a:gd name="connsiteX1" fmla="*/ 2720754 w 3416332"/>
                <a:gd name="connsiteY1" fmla="*/ 2206370 h 2288141"/>
                <a:gd name="connsiteX2" fmla="*/ 2319496 w 3416332"/>
                <a:gd name="connsiteY2" fmla="*/ 2119143 h 2288141"/>
                <a:gd name="connsiteX3" fmla="*/ 2594437 w 3416332"/>
                <a:gd name="connsiteY3" fmla="*/ 2060922 h 2288141"/>
                <a:gd name="connsiteX4" fmla="*/ 3025670 w 3416332"/>
                <a:gd name="connsiteY4" fmla="*/ 1034640 h 2288141"/>
                <a:gd name="connsiteX5" fmla="*/ 1999318 w 3416332"/>
                <a:gd name="connsiteY5" fmla="*/ 603407 h 2288141"/>
                <a:gd name="connsiteX6" fmla="*/ 1762430 w 3416332"/>
                <a:gd name="connsiteY6" fmla="*/ 753897 h 2288141"/>
                <a:gd name="connsiteX7" fmla="*/ 1762016 w 3416332"/>
                <a:gd name="connsiteY7" fmla="*/ 754311 h 2288141"/>
                <a:gd name="connsiteX8" fmla="*/ 1725758 w 3416332"/>
                <a:gd name="connsiteY8" fmla="*/ 790224 h 2288141"/>
                <a:gd name="connsiteX9" fmla="*/ 1725274 w 3416332"/>
                <a:gd name="connsiteY9" fmla="*/ 790777 h 2288141"/>
                <a:gd name="connsiteX10" fmla="*/ 1724860 w 3416332"/>
                <a:gd name="connsiteY10" fmla="*/ 791122 h 2288141"/>
                <a:gd name="connsiteX11" fmla="*/ 1209301 w 3416332"/>
                <a:gd name="connsiteY11" fmla="*/ 1067790 h 2288141"/>
                <a:gd name="connsiteX12" fmla="*/ 522465 w 3416332"/>
                <a:gd name="connsiteY12" fmla="*/ 1009431 h 2288141"/>
                <a:gd name="connsiteX13" fmla="*/ 0 w 3416332"/>
                <a:gd name="connsiteY13" fmla="*/ 559690 h 2288141"/>
                <a:gd name="connsiteX14" fmla="*/ 168929 w 3416332"/>
                <a:gd name="connsiteY14" fmla="*/ 0 h 2288141"/>
                <a:gd name="connsiteX15" fmla="*/ 651061 w 3416332"/>
                <a:gd name="connsiteY15" fmla="*/ 703342 h 2288141"/>
                <a:gd name="connsiteX16" fmla="*/ 1489491 w 3416332"/>
                <a:gd name="connsiteY16" fmla="*/ 556651 h 2288141"/>
                <a:gd name="connsiteX17" fmla="*/ 1489837 w 3416332"/>
                <a:gd name="connsiteY17" fmla="*/ 556306 h 2288141"/>
                <a:gd name="connsiteX18" fmla="*/ 1489975 w 3416332"/>
                <a:gd name="connsiteY18" fmla="*/ 556237 h 2288141"/>
                <a:gd name="connsiteX19" fmla="*/ 1528927 w 3416332"/>
                <a:gd name="connsiteY19" fmla="*/ 517700 h 2288141"/>
                <a:gd name="connsiteX20" fmla="*/ 1529134 w 3416332"/>
                <a:gd name="connsiteY20" fmla="*/ 517492 h 2288141"/>
                <a:gd name="connsiteX21" fmla="*/ 1873829 w 3416332"/>
                <a:gd name="connsiteY21" fmla="*/ 296075 h 2288141"/>
                <a:gd name="connsiteX22" fmla="*/ 2043656 w 3416332"/>
                <a:gd name="connsiteY22" fmla="*/ 241860 h 2288141"/>
                <a:gd name="connsiteX23" fmla="*/ 3333002 w 3416332"/>
                <a:gd name="connsiteY23" fmla="*/ 909151 h 2288141"/>
                <a:gd name="connsiteX24" fmla="*/ 2879048 w 3416332"/>
                <a:gd name="connsiteY24" fmla="*/ 2288141 h 2288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416332" h="2288141">
                  <a:moveTo>
                    <a:pt x="2879048" y="2288141"/>
                  </a:moveTo>
                  <a:cubicBezTo>
                    <a:pt x="2829322" y="2257201"/>
                    <a:pt x="2776489" y="2229782"/>
                    <a:pt x="2720754" y="2206370"/>
                  </a:cubicBezTo>
                  <a:cubicBezTo>
                    <a:pt x="2589465" y="2151188"/>
                    <a:pt x="2453755" y="2122941"/>
                    <a:pt x="2319496" y="2119143"/>
                  </a:cubicBezTo>
                  <a:cubicBezTo>
                    <a:pt x="2411419" y="2116518"/>
                    <a:pt x="2504379" y="2097733"/>
                    <a:pt x="2594437" y="2060922"/>
                  </a:cubicBezTo>
                  <a:cubicBezTo>
                    <a:pt x="2996870" y="1896620"/>
                    <a:pt x="3189971" y="1437072"/>
                    <a:pt x="3025670" y="1034640"/>
                  </a:cubicBezTo>
                  <a:cubicBezTo>
                    <a:pt x="2861299" y="632138"/>
                    <a:pt x="2401819" y="439105"/>
                    <a:pt x="1999318" y="603407"/>
                  </a:cubicBezTo>
                  <a:cubicBezTo>
                    <a:pt x="1909328" y="640149"/>
                    <a:pt x="1829836" y="691601"/>
                    <a:pt x="1762430" y="753897"/>
                  </a:cubicBezTo>
                  <a:cubicBezTo>
                    <a:pt x="1762292" y="754104"/>
                    <a:pt x="1762154" y="754173"/>
                    <a:pt x="1762016" y="754311"/>
                  </a:cubicBezTo>
                  <a:cubicBezTo>
                    <a:pt x="1749515" y="765914"/>
                    <a:pt x="1737360" y="777862"/>
                    <a:pt x="1725758" y="790224"/>
                  </a:cubicBezTo>
                  <a:cubicBezTo>
                    <a:pt x="1725619" y="790431"/>
                    <a:pt x="1725481" y="790569"/>
                    <a:pt x="1725274" y="790777"/>
                  </a:cubicBezTo>
                  <a:cubicBezTo>
                    <a:pt x="1725136" y="790845"/>
                    <a:pt x="1724998" y="790984"/>
                    <a:pt x="1724860" y="791122"/>
                  </a:cubicBezTo>
                  <a:cubicBezTo>
                    <a:pt x="1579895" y="928075"/>
                    <a:pt x="1401297" y="1023037"/>
                    <a:pt x="1209301" y="1067790"/>
                  </a:cubicBezTo>
                  <a:cubicBezTo>
                    <a:pt x="987676" y="1119518"/>
                    <a:pt x="748302" y="1104325"/>
                    <a:pt x="522465" y="1009431"/>
                  </a:cubicBezTo>
                  <a:cubicBezTo>
                    <a:pt x="296559" y="914538"/>
                    <a:pt x="118168" y="754173"/>
                    <a:pt x="0" y="559690"/>
                  </a:cubicBezTo>
                  <a:cubicBezTo>
                    <a:pt x="104078" y="392419"/>
                    <a:pt x="163197" y="199110"/>
                    <a:pt x="168929" y="0"/>
                  </a:cubicBezTo>
                  <a:cubicBezTo>
                    <a:pt x="177631" y="298976"/>
                    <a:pt x="357334" y="579926"/>
                    <a:pt x="651061" y="703342"/>
                  </a:cubicBezTo>
                  <a:cubicBezTo>
                    <a:pt x="944235" y="826551"/>
                    <a:pt x="1269870" y="758731"/>
                    <a:pt x="1489491" y="556651"/>
                  </a:cubicBezTo>
                  <a:cubicBezTo>
                    <a:pt x="1489630" y="556513"/>
                    <a:pt x="1489698" y="556444"/>
                    <a:pt x="1489837" y="556306"/>
                  </a:cubicBezTo>
                  <a:cubicBezTo>
                    <a:pt x="1489837" y="556306"/>
                    <a:pt x="1489975" y="556306"/>
                    <a:pt x="1489975" y="556237"/>
                  </a:cubicBezTo>
                  <a:cubicBezTo>
                    <a:pt x="1503373" y="543875"/>
                    <a:pt x="1516357" y="531029"/>
                    <a:pt x="1528927" y="517700"/>
                  </a:cubicBezTo>
                  <a:lnTo>
                    <a:pt x="1529134" y="517492"/>
                  </a:lnTo>
                  <a:cubicBezTo>
                    <a:pt x="1626582" y="425569"/>
                    <a:pt x="1742333" y="349737"/>
                    <a:pt x="1873829" y="296075"/>
                  </a:cubicBezTo>
                  <a:cubicBezTo>
                    <a:pt x="1929840" y="273215"/>
                    <a:pt x="1986541" y="255189"/>
                    <a:pt x="2043656" y="241860"/>
                  </a:cubicBezTo>
                  <a:cubicBezTo>
                    <a:pt x="2569851" y="118927"/>
                    <a:pt x="3122220" y="392902"/>
                    <a:pt x="3333002" y="909151"/>
                  </a:cubicBezTo>
                  <a:cubicBezTo>
                    <a:pt x="3543784" y="1425470"/>
                    <a:pt x="3341013" y="2007674"/>
                    <a:pt x="2879048" y="2288141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9AD6F18-A21A-FA05-182F-818C20746688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DBD1DB4-5336-6CF1-AF0A-9F2D6F12C40F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003D334-FA59-6DB9-4DAF-C125922146A7}"/>
                </a:ext>
              </a:extLst>
            </p:cNvPr>
            <p:cNvSpPr/>
            <p:nvPr/>
          </p:nvSpPr>
          <p:spPr>
            <a:xfrm>
              <a:off x="6083590" y="3435494"/>
              <a:ext cx="1858077" cy="2774807"/>
            </a:xfrm>
            <a:custGeom>
              <a:avLst/>
              <a:gdLst>
                <a:gd name="connsiteX0" fmla="*/ 2046281 w 2287657"/>
                <a:gd name="connsiteY0" fmla="*/ 2043656 h 3416332"/>
                <a:gd name="connsiteX1" fmla="*/ 1378990 w 2287657"/>
                <a:gd name="connsiteY1" fmla="*/ 3333002 h 3416332"/>
                <a:gd name="connsiteX2" fmla="*/ 0 w 2287657"/>
                <a:gd name="connsiteY2" fmla="*/ 2879048 h 3416332"/>
                <a:gd name="connsiteX3" fmla="*/ 81771 w 2287657"/>
                <a:gd name="connsiteY3" fmla="*/ 2720754 h 3416332"/>
                <a:gd name="connsiteX4" fmla="*/ 168929 w 2287657"/>
                <a:gd name="connsiteY4" fmla="*/ 2319427 h 3416332"/>
                <a:gd name="connsiteX5" fmla="*/ 227219 w 2287657"/>
                <a:gd name="connsiteY5" fmla="*/ 2594437 h 3416332"/>
                <a:gd name="connsiteX6" fmla="*/ 1253502 w 2287657"/>
                <a:gd name="connsiteY6" fmla="*/ 3025670 h 3416332"/>
                <a:gd name="connsiteX7" fmla="*/ 1684734 w 2287657"/>
                <a:gd name="connsiteY7" fmla="*/ 1999318 h 3416332"/>
                <a:gd name="connsiteX8" fmla="*/ 1534590 w 2287657"/>
                <a:gd name="connsiteY8" fmla="*/ 1762845 h 3416332"/>
                <a:gd name="connsiteX9" fmla="*/ 1534521 w 2287657"/>
                <a:gd name="connsiteY9" fmla="*/ 1762776 h 3416332"/>
                <a:gd name="connsiteX10" fmla="*/ 1497019 w 2287657"/>
                <a:gd name="connsiteY10" fmla="*/ 1724860 h 3416332"/>
                <a:gd name="connsiteX11" fmla="*/ 1496743 w 2287657"/>
                <a:gd name="connsiteY11" fmla="*/ 1724583 h 3416332"/>
                <a:gd name="connsiteX12" fmla="*/ 1220282 w 2287657"/>
                <a:gd name="connsiteY12" fmla="*/ 1209301 h 3416332"/>
                <a:gd name="connsiteX13" fmla="*/ 1278710 w 2287657"/>
                <a:gd name="connsiteY13" fmla="*/ 522465 h 3416332"/>
                <a:gd name="connsiteX14" fmla="*/ 1728451 w 2287657"/>
                <a:gd name="connsiteY14" fmla="*/ 0 h 3416332"/>
                <a:gd name="connsiteX15" fmla="*/ 2287658 w 2287657"/>
                <a:gd name="connsiteY15" fmla="*/ 168929 h 3416332"/>
                <a:gd name="connsiteX16" fmla="*/ 1584799 w 2287657"/>
                <a:gd name="connsiteY16" fmla="*/ 651061 h 3416332"/>
                <a:gd name="connsiteX17" fmla="*/ 1731904 w 2287657"/>
                <a:gd name="connsiteY17" fmla="*/ 1489975 h 3416332"/>
                <a:gd name="connsiteX18" fmla="*/ 1732042 w 2287657"/>
                <a:gd name="connsiteY18" fmla="*/ 1490113 h 3416332"/>
                <a:gd name="connsiteX19" fmla="*/ 1770511 w 2287657"/>
                <a:gd name="connsiteY19" fmla="*/ 1528996 h 3416332"/>
                <a:gd name="connsiteX20" fmla="*/ 1770648 w 2287657"/>
                <a:gd name="connsiteY20" fmla="*/ 1529134 h 3416332"/>
                <a:gd name="connsiteX21" fmla="*/ 1992066 w 2287657"/>
                <a:gd name="connsiteY21" fmla="*/ 1873829 h 3416332"/>
                <a:gd name="connsiteX22" fmla="*/ 2046281 w 2287657"/>
                <a:gd name="connsiteY22" fmla="*/ 2043656 h 341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87657" h="3416332">
                  <a:moveTo>
                    <a:pt x="2046281" y="2043656"/>
                  </a:moveTo>
                  <a:cubicBezTo>
                    <a:pt x="2169145" y="2569851"/>
                    <a:pt x="1895239" y="3122220"/>
                    <a:pt x="1378990" y="3333002"/>
                  </a:cubicBezTo>
                  <a:cubicBezTo>
                    <a:pt x="862672" y="3543784"/>
                    <a:pt x="280467" y="3341013"/>
                    <a:pt x="0" y="2879048"/>
                  </a:cubicBezTo>
                  <a:cubicBezTo>
                    <a:pt x="30940" y="2829322"/>
                    <a:pt x="58359" y="2776489"/>
                    <a:pt x="81771" y="2720754"/>
                  </a:cubicBezTo>
                  <a:cubicBezTo>
                    <a:pt x="136884" y="2589534"/>
                    <a:pt x="165131" y="2453617"/>
                    <a:pt x="168929" y="2319427"/>
                  </a:cubicBezTo>
                  <a:cubicBezTo>
                    <a:pt x="171554" y="2411350"/>
                    <a:pt x="190408" y="2504310"/>
                    <a:pt x="227219" y="2594437"/>
                  </a:cubicBezTo>
                  <a:cubicBezTo>
                    <a:pt x="391520" y="2996870"/>
                    <a:pt x="851069" y="3189971"/>
                    <a:pt x="1253502" y="3025670"/>
                  </a:cubicBezTo>
                  <a:cubicBezTo>
                    <a:pt x="1655934" y="2861299"/>
                    <a:pt x="1849036" y="2401819"/>
                    <a:pt x="1684734" y="1999318"/>
                  </a:cubicBezTo>
                  <a:cubicBezTo>
                    <a:pt x="1648061" y="1909466"/>
                    <a:pt x="1596747" y="1830182"/>
                    <a:pt x="1534590" y="1762845"/>
                  </a:cubicBezTo>
                  <a:lnTo>
                    <a:pt x="1534521" y="1762776"/>
                  </a:lnTo>
                  <a:cubicBezTo>
                    <a:pt x="1522434" y="1749653"/>
                    <a:pt x="1509934" y="1737084"/>
                    <a:pt x="1497019" y="1724860"/>
                  </a:cubicBezTo>
                  <a:cubicBezTo>
                    <a:pt x="1496950" y="1724791"/>
                    <a:pt x="1496812" y="1724722"/>
                    <a:pt x="1496743" y="1724583"/>
                  </a:cubicBezTo>
                  <a:cubicBezTo>
                    <a:pt x="1359928" y="1579688"/>
                    <a:pt x="1265035" y="1401159"/>
                    <a:pt x="1220282" y="1209301"/>
                  </a:cubicBezTo>
                  <a:cubicBezTo>
                    <a:pt x="1168623" y="987676"/>
                    <a:pt x="1183817" y="748302"/>
                    <a:pt x="1278710" y="522465"/>
                  </a:cubicBezTo>
                  <a:cubicBezTo>
                    <a:pt x="1373603" y="296559"/>
                    <a:pt x="1533968" y="118168"/>
                    <a:pt x="1728451" y="0"/>
                  </a:cubicBezTo>
                  <a:cubicBezTo>
                    <a:pt x="1895584" y="103941"/>
                    <a:pt x="2088686" y="163128"/>
                    <a:pt x="2287658" y="168929"/>
                  </a:cubicBezTo>
                  <a:cubicBezTo>
                    <a:pt x="1988889" y="177839"/>
                    <a:pt x="1708146" y="357472"/>
                    <a:pt x="1584799" y="651061"/>
                  </a:cubicBezTo>
                  <a:cubicBezTo>
                    <a:pt x="1461521" y="944443"/>
                    <a:pt x="1529479" y="1270353"/>
                    <a:pt x="1731904" y="1489975"/>
                  </a:cubicBezTo>
                  <a:cubicBezTo>
                    <a:pt x="1731950" y="1490021"/>
                    <a:pt x="1731996" y="1490067"/>
                    <a:pt x="1732042" y="1490113"/>
                  </a:cubicBezTo>
                  <a:cubicBezTo>
                    <a:pt x="1744404" y="1503511"/>
                    <a:pt x="1757181" y="1516495"/>
                    <a:pt x="1770511" y="1528996"/>
                  </a:cubicBezTo>
                  <a:cubicBezTo>
                    <a:pt x="1770580" y="1528996"/>
                    <a:pt x="1770648" y="1529065"/>
                    <a:pt x="1770648" y="1529134"/>
                  </a:cubicBezTo>
                  <a:cubicBezTo>
                    <a:pt x="1862572" y="1626582"/>
                    <a:pt x="1938404" y="1742333"/>
                    <a:pt x="1992066" y="1873829"/>
                  </a:cubicBezTo>
                  <a:cubicBezTo>
                    <a:pt x="2014926" y="1929840"/>
                    <a:pt x="2032952" y="1986541"/>
                    <a:pt x="2046281" y="2043656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E6F4B451-6CBC-0E4A-19C6-7D5241DE77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B29AB8EB-C922-B0A1-76AA-892B85F96A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F3F5F471-D100-ADE8-AA89-1631A1700E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B01817DC-E34A-6656-7872-0B69900DEE5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202F95B4-1BE1-0B1A-FECF-844D70F83B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3FC7E83B-BCD8-B5AD-3374-8FFF727B5C6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C18613DD-C22A-96C3-D0DD-136346F17E7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F5098BF5-62F8-9287-426F-12021C266BA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966C5CD6-21B8-E808-6AE5-564B594070F1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E08F0CE-DEC4-D038-EC83-12FE08B0D0A6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044A538-34C3-D3E2-39E5-808F3A13FD5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3D42CD65-06DE-1EBF-40A4-D5B6FD513800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2D1E59D-EC2F-E869-FA2A-E850A13EE63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9DBA63C-63E9-2167-328B-A4D340DFB80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9BCA9129-1B58-38CA-E50B-4EB5E9E3F5A1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22B38AD-0FC9-CC9F-2250-5965FA177E82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504467B-7E1E-236D-0FF2-3C86CC1232C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619D0814-3E99-9771-8343-8845324AC291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8C82FD0-772D-B056-304C-0975D785D7BA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AF91C26-EFCF-A59D-274C-1E4AC9F251A5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32F32F97-D551-E6AA-9ECD-59A086749D7F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C5DB354-416D-DFD7-53CF-1B6EA157CB25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7E25103-5031-65F2-6F28-F177D18E1532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1FE6A010-521F-D98C-DCC1-D491F92914B7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8A1E4E4-008B-3DCC-B621-514C5443CEAE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C132638-BAEB-9D6F-1F60-8B26BA91E85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985899EB-C7F0-CDA9-FC44-F03EC6A4AAC4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7C2E099-8C67-34D8-D2E7-AA46120BB4B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7AEDEE8-384E-1BC1-45BE-05C85D37299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2E0FA22A-A7C1-18BC-E13F-920640D99E6D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00B5E6C-CEE6-6466-3A58-9E12BE80284E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98B37BA2-4EF9-E3F7-D80E-461FBFCA39A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AD4DE3-FFDD-A9C4-0E8E-D20950C3677E}"/>
              </a:ext>
            </a:extLst>
          </p:cNvPr>
          <p:cNvGrpSpPr/>
          <p:nvPr/>
        </p:nvGrpSpPr>
        <p:grpSpPr>
          <a:xfrm rot="1365405">
            <a:off x="1664962" y="-1015850"/>
            <a:ext cx="8866572" cy="8866572"/>
            <a:chOff x="1362075" y="-1304925"/>
            <a:chExt cx="9467850" cy="946785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BC9C9B8-E40B-DFE6-2EE2-1079D5D4D2D3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ED3843A-8F1F-0550-9ECE-5AE744B5050B}"/>
                </a:ext>
              </a:extLst>
            </p:cNvPr>
            <p:cNvSpPr/>
            <p:nvPr/>
          </p:nvSpPr>
          <p:spPr>
            <a:xfrm>
              <a:off x="4402710" y="4391811"/>
              <a:ext cx="2896562" cy="1810655"/>
            </a:xfrm>
            <a:custGeom>
              <a:avLst/>
              <a:gdLst>
                <a:gd name="connsiteX0" fmla="*/ 3566237 w 3566236"/>
                <a:gd name="connsiteY0" fmla="*/ 547170 h 2229272"/>
                <a:gd name="connsiteX1" fmla="*/ 2727875 w 3566236"/>
                <a:gd name="connsiteY1" fmla="*/ 390672 h 2229272"/>
                <a:gd name="connsiteX2" fmla="*/ 2238699 w 3566236"/>
                <a:gd name="connsiteY2" fmla="*/ 1089318 h 2229272"/>
                <a:gd name="connsiteX3" fmla="*/ 2238699 w 3566236"/>
                <a:gd name="connsiteY3" fmla="*/ 1089525 h 2229272"/>
                <a:gd name="connsiteX4" fmla="*/ 2238699 w 3566236"/>
                <a:gd name="connsiteY4" fmla="*/ 1089802 h 2229272"/>
                <a:gd name="connsiteX5" fmla="*/ 2238699 w 3566236"/>
                <a:gd name="connsiteY5" fmla="*/ 1089871 h 2229272"/>
                <a:gd name="connsiteX6" fmla="*/ 2238423 w 3566236"/>
                <a:gd name="connsiteY6" fmla="*/ 1142013 h 2229272"/>
                <a:gd name="connsiteX7" fmla="*/ 2151265 w 3566236"/>
                <a:gd name="connsiteY7" fmla="*/ 1543341 h 2229272"/>
                <a:gd name="connsiteX8" fmla="*/ 2069494 w 3566236"/>
                <a:gd name="connsiteY8" fmla="*/ 1701635 h 2229272"/>
                <a:gd name="connsiteX9" fmla="*/ 685946 w 3566236"/>
                <a:gd name="connsiteY9" fmla="*/ 2141638 h 2229272"/>
                <a:gd name="connsiteX10" fmla="*/ 31777 w 3566236"/>
                <a:gd name="connsiteY10" fmla="*/ 845593 h 2229272"/>
                <a:gd name="connsiteX11" fmla="*/ 201604 w 3566236"/>
                <a:gd name="connsiteY11" fmla="*/ 791378 h 2229272"/>
                <a:gd name="connsiteX12" fmla="*/ 546299 w 3566236"/>
                <a:gd name="connsiteY12" fmla="*/ 569961 h 2229272"/>
                <a:gd name="connsiteX13" fmla="*/ 393738 w 3566236"/>
                <a:gd name="connsiteY13" fmla="*/ 804915 h 2229272"/>
                <a:gd name="connsiteX14" fmla="*/ 814542 w 3566236"/>
                <a:gd name="connsiteY14" fmla="*/ 1835548 h 2229272"/>
                <a:gd name="connsiteX15" fmla="*/ 1845176 w 3566236"/>
                <a:gd name="connsiteY15" fmla="*/ 1414745 h 2229272"/>
                <a:gd name="connsiteX16" fmla="*/ 1906159 w 3566236"/>
                <a:gd name="connsiteY16" fmla="*/ 1140839 h 2229272"/>
                <a:gd name="connsiteX17" fmla="*/ 1906159 w 3566236"/>
                <a:gd name="connsiteY17" fmla="*/ 1140356 h 2229272"/>
                <a:gd name="connsiteX18" fmla="*/ 1906504 w 3566236"/>
                <a:gd name="connsiteY18" fmla="*/ 1087454 h 2229272"/>
                <a:gd name="connsiteX19" fmla="*/ 1906504 w 3566236"/>
                <a:gd name="connsiteY19" fmla="*/ 1086970 h 2229272"/>
                <a:gd name="connsiteX20" fmla="*/ 2075433 w 3566236"/>
                <a:gd name="connsiteY20" fmla="*/ 527832 h 2229272"/>
                <a:gd name="connsiteX21" fmla="*/ 2602387 w 3566236"/>
                <a:gd name="connsiteY21" fmla="*/ 83340 h 2229272"/>
                <a:gd name="connsiteX22" fmla="*/ 3289776 w 3566236"/>
                <a:gd name="connsiteY22" fmla="*/ 31888 h 2229272"/>
                <a:gd name="connsiteX23" fmla="*/ 3566237 w 3566236"/>
                <a:gd name="connsiteY23" fmla="*/ 547170 h 2229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566236" h="2229272">
                  <a:moveTo>
                    <a:pt x="3566237" y="547170"/>
                  </a:moveTo>
                  <a:cubicBezTo>
                    <a:pt x="3348687" y="341844"/>
                    <a:pt x="3022915" y="270226"/>
                    <a:pt x="2727875" y="390672"/>
                  </a:cubicBezTo>
                  <a:cubicBezTo>
                    <a:pt x="2432837" y="511188"/>
                    <a:pt x="2250302" y="790342"/>
                    <a:pt x="2238699" y="1089318"/>
                  </a:cubicBezTo>
                  <a:lnTo>
                    <a:pt x="2238699" y="1089525"/>
                  </a:lnTo>
                  <a:cubicBezTo>
                    <a:pt x="2238630" y="1089595"/>
                    <a:pt x="2238630" y="1089732"/>
                    <a:pt x="2238699" y="1089802"/>
                  </a:cubicBezTo>
                  <a:lnTo>
                    <a:pt x="2238699" y="1089871"/>
                  </a:lnTo>
                  <a:cubicBezTo>
                    <a:pt x="2238008" y="1107206"/>
                    <a:pt x="2237939" y="1124609"/>
                    <a:pt x="2238423" y="1142013"/>
                  </a:cubicBezTo>
                  <a:cubicBezTo>
                    <a:pt x="2234624" y="1276204"/>
                    <a:pt x="2206377" y="1412120"/>
                    <a:pt x="2151265" y="1543341"/>
                  </a:cubicBezTo>
                  <a:cubicBezTo>
                    <a:pt x="2127852" y="1599075"/>
                    <a:pt x="2100434" y="1651909"/>
                    <a:pt x="2069494" y="1701635"/>
                  </a:cubicBezTo>
                  <a:cubicBezTo>
                    <a:pt x="1784331" y="2160699"/>
                    <a:pt x="1200054" y="2357599"/>
                    <a:pt x="685946" y="2141638"/>
                  </a:cubicBezTo>
                  <a:cubicBezTo>
                    <a:pt x="171837" y="1925607"/>
                    <a:pt x="-96474" y="1370545"/>
                    <a:pt x="31777" y="845593"/>
                  </a:cubicBezTo>
                  <a:cubicBezTo>
                    <a:pt x="88892" y="832264"/>
                    <a:pt x="145593" y="814239"/>
                    <a:pt x="201604" y="791378"/>
                  </a:cubicBezTo>
                  <a:cubicBezTo>
                    <a:pt x="333101" y="737716"/>
                    <a:pt x="448851" y="661884"/>
                    <a:pt x="546299" y="569961"/>
                  </a:cubicBezTo>
                  <a:cubicBezTo>
                    <a:pt x="483452" y="636676"/>
                    <a:pt x="431309" y="715478"/>
                    <a:pt x="393738" y="804915"/>
                  </a:cubicBezTo>
                  <a:cubicBezTo>
                    <a:pt x="225361" y="1205690"/>
                    <a:pt x="413767" y="1667172"/>
                    <a:pt x="814542" y="1835548"/>
                  </a:cubicBezTo>
                  <a:cubicBezTo>
                    <a:pt x="1215317" y="2003925"/>
                    <a:pt x="1676799" y="1815520"/>
                    <a:pt x="1845176" y="1414745"/>
                  </a:cubicBezTo>
                  <a:cubicBezTo>
                    <a:pt x="1882815" y="1325170"/>
                    <a:pt x="1902636" y="1232556"/>
                    <a:pt x="1906159" y="1140839"/>
                  </a:cubicBezTo>
                  <a:lnTo>
                    <a:pt x="1906159" y="1140356"/>
                  </a:lnTo>
                  <a:cubicBezTo>
                    <a:pt x="1906918" y="1122676"/>
                    <a:pt x="1906987" y="1105065"/>
                    <a:pt x="1906504" y="1087454"/>
                  </a:cubicBezTo>
                  <a:cubicBezTo>
                    <a:pt x="1906435" y="1087315"/>
                    <a:pt x="1906435" y="1087108"/>
                    <a:pt x="1906504" y="1086970"/>
                  </a:cubicBezTo>
                  <a:cubicBezTo>
                    <a:pt x="1912305" y="888067"/>
                    <a:pt x="1971423" y="694966"/>
                    <a:pt x="2075433" y="527832"/>
                  </a:cubicBezTo>
                  <a:cubicBezTo>
                    <a:pt x="2195466" y="334524"/>
                    <a:pt x="2375583" y="175954"/>
                    <a:pt x="2602387" y="83340"/>
                  </a:cubicBezTo>
                  <a:cubicBezTo>
                    <a:pt x="2829192" y="-9274"/>
                    <a:pt x="3068704" y="-22051"/>
                    <a:pt x="3289776" y="31888"/>
                  </a:cubicBezTo>
                  <a:cubicBezTo>
                    <a:pt x="3334529" y="223746"/>
                    <a:pt x="3429422" y="402275"/>
                    <a:pt x="3566237" y="54717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252B548-9C51-F4A0-3B69-7FFA6B6DBF20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96E07327-A3FD-2E3A-028B-C6FE29217F52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B92CDA5-7376-A928-D4D7-38C6C18134E6}"/>
                </a:ext>
              </a:extLst>
            </p:cNvPr>
            <p:cNvSpPr/>
            <p:nvPr/>
          </p:nvSpPr>
          <p:spPr>
            <a:xfrm>
              <a:off x="3321409" y="1735710"/>
              <a:ext cx="1810689" cy="2896057"/>
            </a:xfrm>
            <a:custGeom>
              <a:avLst/>
              <a:gdLst>
                <a:gd name="connsiteX0" fmla="*/ 2197426 w 2229313"/>
                <a:gd name="connsiteY0" fmla="*/ 3289776 h 3565614"/>
                <a:gd name="connsiteX1" fmla="*/ 1682696 w 2229313"/>
                <a:gd name="connsiteY1" fmla="*/ 3565615 h 3565614"/>
                <a:gd name="connsiteX2" fmla="*/ 1838572 w 2229313"/>
                <a:gd name="connsiteY2" fmla="*/ 2727875 h 3565614"/>
                <a:gd name="connsiteX3" fmla="*/ 1139857 w 2229313"/>
                <a:gd name="connsiteY3" fmla="*/ 2238699 h 3565614"/>
                <a:gd name="connsiteX4" fmla="*/ 1139443 w 2229313"/>
                <a:gd name="connsiteY4" fmla="*/ 2238699 h 3565614"/>
                <a:gd name="connsiteX5" fmla="*/ 1087300 w 2229313"/>
                <a:gd name="connsiteY5" fmla="*/ 2238423 h 3565614"/>
                <a:gd name="connsiteX6" fmla="*/ 685972 w 2229313"/>
                <a:gd name="connsiteY6" fmla="*/ 2151265 h 3565614"/>
                <a:gd name="connsiteX7" fmla="*/ 527679 w 2229313"/>
                <a:gd name="connsiteY7" fmla="*/ 2069494 h 3565614"/>
                <a:gd name="connsiteX8" fmla="*/ 87676 w 2229313"/>
                <a:gd name="connsiteY8" fmla="*/ 685946 h 3565614"/>
                <a:gd name="connsiteX9" fmla="*/ 1383720 w 2229313"/>
                <a:gd name="connsiteY9" fmla="*/ 31777 h 3565614"/>
                <a:gd name="connsiteX10" fmla="*/ 1437935 w 2229313"/>
                <a:gd name="connsiteY10" fmla="*/ 201604 h 3565614"/>
                <a:gd name="connsiteX11" fmla="*/ 1659353 w 2229313"/>
                <a:gd name="connsiteY11" fmla="*/ 546299 h 3565614"/>
                <a:gd name="connsiteX12" fmla="*/ 1424399 w 2229313"/>
                <a:gd name="connsiteY12" fmla="*/ 393738 h 3565614"/>
                <a:gd name="connsiteX13" fmla="*/ 393765 w 2229313"/>
                <a:gd name="connsiteY13" fmla="*/ 814542 h 3565614"/>
                <a:gd name="connsiteX14" fmla="*/ 814569 w 2229313"/>
                <a:gd name="connsiteY14" fmla="*/ 1845176 h 3565614"/>
                <a:gd name="connsiteX15" fmla="*/ 1088474 w 2229313"/>
                <a:gd name="connsiteY15" fmla="*/ 1906159 h 3565614"/>
                <a:gd name="connsiteX16" fmla="*/ 1141860 w 2229313"/>
                <a:gd name="connsiteY16" fmla="*/ 1906504 h 3565614"/>
                <a:gd name="connsiteX17" fmla="*/ 1701481 w 2229313"/>
                <a:gd name="connsiteY17" fmla="*/ 2075433 h 3565614"/>
                <a:gd name="connsiteX18" fmla="*/ 2145974 w 2229313"/>
                <a:gd name="connsiteY18" fmla="*/ 2602387 h 3565614"/>
                <a:gd name="connsiteX19" fmla="*/ 2197426 w 2229313"/>
                <a:gd name="connsiteY19" fmla="*/ 3289776 h 3565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29313" h="3565614">
                  <a:moveTo>
                    <a:pt x="2197426" y="3289776"/>
                  </a:moveTo>
                  <a:cubicBezTo>
                    <a:pt x="2005844" y="3334391"/>
                    <a:pt x="1827522" y="3429146"/>
                    <a:pt x="1682696" y="3565615"/>
                  </a:cubicBezTo>
                  <a:cubicBezTo>
                    <a:pt x="1887607" y="3347996"/>
                    <a:pt x="1958950" y="3022638"/>
                    <a:pt x="1838572" y="2727875"/>
                  </a:cubicBezTo>
                  <a:cubicBezTo>
                    <a:pt x="1718126" y="2432767"/>
                    <a:pt x="1438902" y="2250233"/>
                    <a:pt x="1139857" y="2238699"/>
                  </a:cubicBezTo>
                  <a:lnTo>
                    <a:pt x="1139443" y="2238699"/>
                  </a:lnTo>
                  <a:cubicBezTo>
                    <a:pt x="1122108" y="2238008"/>
                    <a:pt x="1104704" y="2237939"/>
                    <a:pt x="1087300" y="2238423"/>
                  </a:cubicBezTo>
                  <a:cubicBezTo>
                    <a:pt x="953041" y="2234624"/>
                    <a:pt x="817193" y="2206377"/>
                    <a:pt x="685972" y="2151265"/>
                  </a:cubicBezTo>
                  <a:cubicBezTo>
                    <a:pt x="630238" y="2127852"/>
                    <a:pt x="577405" y="2100503"/>
                    <a:pt x="527679" y="2069494"/>
                  </a:cubicBezTo>
                  <a:cubicBezTo>
                    <a:pt x="68545" y="1784400"/>
                    <a:pt x="-128355" y="1200054"/>
                    <a:pt x="87676" y="685946"/>
                  </a:cubicBezTo>
                  <a:cubicBezTo>
                    <a:pt x="303706" y="171837"/>
                    <a:pt x="858769" y="-96474"/>
                    <a:pt x="1383720" y="31777"/>
                  </a:cubicBezTo>
                  <a:cubicBezTo>
                    <a:pt x="1397050" y="88892"/>
                    <a:pt x="1415075" y="145593"/>
                    <a:pt x="1437935" y="201604"/>
                  </a:cubicBezTo>
                  <a:cubicBezTo>
                    <a:pt x="1491598" y="333101"/>
                    <a:pt x="1567429" y="448851"/>
                    <a:pt x="1659353" y="546299"/>
                  </a:cubicBezTo>
                  <a:cubicBezTo>
                    <a:pt x="1592637" y="483452"/>
                    <a:pt x="1513836" y="431309"/>
                    <a:pt x="1424399" y="393738"/>
                  </a:cubicBezTo>
                  <a:cubicBezTo>
                    <a:pt x="1023624" y="225361"/>
                    <a:pt x="562142" y="413767"/>
                    <a:pt x="393765" y="814542"/>
                  </a:cubicBezTo>
                  <a:cubicBezTo>
                    <a:pt x="225388" y="1215317"/>
                    <a:pt x="413793" y="1676799"/>
                    <a:pt x="814569" y="1845176"/>
                  </a:cubicBezTo>
                  <a:cubicBezTo>
                    <a:pt x="904144" y="1882815"/>
                    <a:pt x="996758" y="1902636"/>
                    <a:pt x="1088474" y="1906159"/>
                  </a:cubicBezTo>
                  <a:cubicBezTo>
                    <a:pt x="1106293" y="1906918"/>
                    <a:pt x="1124111" y="1906987"/>
                    <a:pt x="1141860" y="1906504"/>
                  </a:cubicBezTo>
                  <a:cubicBezTo>
                    <a:pt x="1340970" y="1912236"/>
                    <a:pt x="1534210" y="1971355"/>
                    <a:pt x="1701481" y="2075433"/>
                  </a:cubicBezTo>
                  <a:cubicBezTo>
                    <a:pt x="1894790" y="2195466"/>
                    <a:pt x="2053360" y="2375583"/>
                    <a:pt x="2145974" y="2602387"/>
                  </a:cubicBezTo>
                  <a:cubicBezTo>
                    <a:pt x="2238588" y="2829192"/>
                    <a:pt x="2251365" y="3068704"/>
                    <a:pt x="2197426" y="3289776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533A4E8-9DB7-7193-569F-D5CA41DE9157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AA42D9B-190B-7EEE-2629-3769E8A438C9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340B531-867B-08CC-D15F-6C402AC0D6EB}"/>
                </a:ext>
              </a:extLst>
            </p:cNvPr>
            <p:cNvSpPr/>
            <p:nvPr/>
          </p:nvSpPr>
          <p:spPr>
            <a:xfrm>
              <a:off x="4892029" y="654409"/>
              <a:ext cx="2896150" cy="1810689"/>
            </a:xfrm>
            <a:custGeom>
              <a:avLst/>
              <a:gdLst>
                <a:gd name="connsiteX0" fmla="*/ 3533977 w 3565729"/>
                <a:gd name="connsiteY0" fmla="*/ 1383720 h 2229313"/>
                <a:gd name="connsiteX1" fmla="*/ 3364149 w 3565729"/>
                <a:gd name="connsiteY1" fmla="*/ 1437935 h 2229313"/>
                <a:gd name="connsiteX2" fmla="*/ 3019454 w 3565729"/>
                <a:gd name="connsiteY2" fmla="*/ 1659353 h 2229313"/>
                <a:gd name="connsiteX3" fmla="*/ 3172015 w 3565729"/>
                <a:gd name="connsiteY3" fmla="*/ 1424399 h 2229313"/>
                <a:gd name="connsiteX4" fmla="*/ 2751211 w 3565729"/>
                <a:gd name="connsiteY4" fmla="*/ 393765 h 2229313"/>
                <a:gd name="connsiteX5" fmla="*/ 1720578 w 3565729"/>
                <a:gd name="connsiteY5" fmla="*/ 814569 h 2229313"/>
                <a:gd name="connsiteX6" fmla="*/ 1659595 w 3565729"/>
                <a:gd name="connsiteY6" fmla="*/ 1088474 h 2229313"/>
                <a:gd name="connsiteX7" fmla="*/ 1659249 w 3565729"/>
                <a:gd name="connsiteY7" fmla="*/ 1141860 h 2229313"/>
                <a:gd name="connsiteX8" fmla="*/ 1490320 w 3565729"/>
                <a:gd name="connsiteY8" fmla="*/ 1701550 h 2229313"/>
                <a:gd name="connsiteX9" fmla="*/ 963366 w 3565729"/>
                <a:gd name="connsiteY9" fmla="*/ 2145974 h 2229313"/>
                <a:gd name="connsiteX10" fmla="*/ 275909 w 3565729"/>
                <a:gd name="connsiteY10" fmla="*/ 2197426 h 2229313"/>
                <a:gd name="connsiteX11" fmla="*/ 0 w 3565729"/>
                <a:gd name="connsiteY11" fmla="*/ 1682558 h 2229313"/>
                <a:gd name="connsiteX12" fmla="*/ 837809 w 3565729"/>
                <a:gd name="connsiteY12" fmla="*/ 1838572 h 2229313"/>
                <a:gd name="connsiteX13" fmla="*/ 1326985 w 3565729"/>
                <a:gd name="connsiteY13" fmla="*/ 1139788 h 2229313"/>
                <a:gd name="connsiteX14" fmla="*/ 1326985 w 3565729"/>
                <a:gd name="connsiteY14" fmla="*/ 1139512 h 2229313"/>
                <a:gd name="connsiteX15" fmla="*/ 1327261 w 3565729"/>
                <a:gd name="connsiteY15" fmla="*/ 1087300 h 2229313"/>
                <a:gd name="connsiteX16" fmla="*/ 1414489 w 3565729"/>
                <a:gd name="connsiteY16" fmla="*/ 685972 h 2229313"/>
                <a:gd name="connsiteX17" fmla="*/ 1496260 w 3565729"/>
                <a:gd name="connsiteY17" fmla="*/ 527679 h 2229313"/>
                <a:gd name="connsiteX18" fmla="*/ 2879808 w 3565729"/>
                <a:gd name="connsiteY18" fmla="*/ 87676 h 2229313"/>
                <a:gd name="connsiteX19" fmla="*/ 3533977 w 3565729"/>
                <a:gd name="connsiteY19" fmla="*/ 1383720 h 222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65729" h="2229313">
                  <a:moveTo>
                    <a:pt x="3533977" y="1383720"/>
                  </a:moveTo>
                  <a:cubicBezTo>
                    <a:pt x="3476861" y="1397050"/>
                    <a:pt x="3420160" y="1415075"/>
                    <a:pt x="3364149" y="1437935"/>
                  </a:cubicBezTo>
                  <a:cubicBezTo>
                    <a:pt x="3232653" y="1491598"/>
                    <a:pt x="3116902" y="1567429"/>
                    <a:pt x="3019454" y="1659353"/>
                  </a:cubicBezTo>
                  <a:cubicBezTo>
                    <a:pt x="3082302" y="1592637"/>
                    <a:pt x="3134445" y="1513836"/>
                    <a:pt x="3172015" y="1424399"/>
                  </a:cubicBezTo>
                  <a:cubicBezTo>
                    <a:pt x="3340392" y="1023624"/>
                    <a:pt x="3151987" y="562142"/>
                    <a:pt x="2751211" y="393765"/>
                  </a:cubicBezTo>
                  <a:cubicBezTo>
                    <a:pt x="2350436" y="225388"/>
                    <a:pt x="1888954" y="413793"/>
                    <a:pt x="1720578" y="814569"/>
                  </a:cubicBezTo>
                  <a:cubicBezTo>
                    <a:pt x="1682938" y="904144"/>
                    <a:pt x="1663117" y="996758"/>
                    <a:pt x="1659595" y="1088474"/>
                  </a:cubicBezTo>
                  <a:cubicBezTo>
                    <a:pt x="1658835" y="1106293"/>
                    <a:pt x="1658766" y="1124111"/>
                    <a:pt x="1659249" y="1141860"/>
                  </a:cubicBezTo>
                  <a:cubicBezTo>
                    <a:pt x="1653517" y="1340970"/>
                    <a:pt x="1594399" y="1534279"/>
                    <a:pt x="1490320" y="1701550"/>
                  </a:cubicBezTo>
                  <a:cubicBezTo>
                    <a:pt x="1370219" y="1894859"/>
                    <a:pt x="1190171" y="2053360"/>
                    <a:pt x="963366" y="2145974"/>
                  </a:cubicBezTo>
                  <a:cubicBezTo>
                    <a:pt x="736562" y="2238588"/>
                    <a:pt x="496981" y="2251365"/>
                    <a:pt x="275909" y="2197426"/>
                  </a:cubicBezTo>
                  <a:cubicBezTo>
                    <a:pt x="231224" y="2005775"/>
                    <a:pt x="136469" y="1827384"/>
                    <a:pt x="0" y="1682558"/>
                  </a:cubicBezTo>
                  <a:cubicBezTo>
                    <a:pt x="217550" y="1887538"/>
                    <a:pt x="543046" y="1958950"/>
                    <a:pt x="837809" y="1838572"/>
                  </a:cubicBezTo>
                  <a:cubicBezTo>
                    <a:pt x="1132986" y="1718126"/>
                    <a:pt x="1315451" y="1438833"/>
                    <a:pt x="1326985" y="1139788"/>
                  </a:cubicBezTo>
                  <a:lnTo>
                    <a:pt x="1326985" y="1139512"/>
                  </a:lnTo>
                  <a:cubicBezTo>
                    <a:pt x="1327745" y="1122177"/>
                    <a:pt x="1327814" y="1104704"/>
                    <a:pt x="1327261" y="1087300"/>
                  </a:cubicBezTo>
                  <a:cubicBezTo>
                    <a:pt x="1331060" y="953041"/>
                    <a:pt x="1359307" y="817193"/>
                    <a:pt x="1414489" y="685972"/>
                  </a:cubicBezTo>
                  <a:cubicBezTo>
                    <a:pt x="1437901" y="630238"/>
                    <a:pt x="1465250" y="577405"/>
                    <a:pt x="1496260" y="527679"/>
                  </a:cubicBezTo>
                  <a:cubicBezTo>
                    <a:pt x="1781353" y="68545"/>
                    <a:pt x="2365630" y="-128355"/>
                    <a:pt x="2879808" y="87676"/>
                  </a:cubicBezTo>
                  <a:cubicBezTo>
                    <a:pt x="3393916" y="303706"/>
                    <a:pt x="3662158" y="858769"/>
                    <a:pt x="3533977" y="138372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7CA3059-C77C-BA3A-5771-107EB0559BA4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AB5EDBC-8548-8DAF-5920-1A7329A48D6B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28428E8-717B-1A13-E5EB-192629774696}"/>
                </a:ext>
              </a:extLst>
            </p:cNvPr>
            <p:cNvSpPr/>
            <p:nvPr/>
          </p:nvSpPr>
          <p:spPr>
            <a:xfrm>
              <a:off x="7058811" y="2224412"/>
              <a:ext cx="1810655" cy="2896767"/>
            </a:xfrm>
            <a:custGeom>
              <a:avLst/>
              <a:gdLst>
                <a:gd name="connsiteX0" fmla="*/ 2141638 w 2229272"/>
                <a:gd name="connsiteY0" fmla="*/ 2880568 h 3566488"/>
                <a:gd name="connsiteX1" fmla="*/ 845593 w 2229272"/>
                <a:gd name="connsiteY1" fmla="*/ 3534736 h 3566488"/>
                <a:gd name="connsiteX2" fmla="*/ 791378 w 2229272"/>
                <a:gd name="connsiteY2" fmla="*/ 3364909 h 3566488"/>
                <a:gd name="connsiteX3" fmla="*/ 569961 w 2229272"/>
                <a:gd name="connsiteY3" fmla="*/ 3020214 h 3566488"/>
                <a:gd name="connsiteX4" fmla="*/ 804915 w 2229272"/>
                <a:gd name="connsiteY4" fmla="*/ 3172775 h 3566488"/>
                <a:gd name="connsiteX5" fmla="*/ 1835548 w 2229272"/>
                <a:gd name="connsiteY5" fmla="*/ 2751971 h 3566488"/>
                <a:gd name="connsiteX6" fmla="*/ 1414745 w 2229272"/>
                <a:gd name="connsiteY6" fmla="*/ 1721337 h 3566488"/>
                <a:gd name="connsiteX7" fmla="*/ 1140839 w 2229272"/>
                <a:gd name="connsiteY7" fmla="*/ 1660354 h 3566488"/>
                <a:gd name="connsiteX8" fmla="*/ 1140356 w 2229272"/>
                <a:gd name="connsiteY8" fmla="*/ 1660354 h 3566488"/>
                <a:gd name="connsiteX9" fmla="*/ 1087454 w 2229272"/>
                <a:gd name="connsiteY9" fmla="*/ 1660009 h 3566488"/>
                <a:gd name="connsiteX10" fmla="*/ 1086970 w 2229272"/>
                <a:gd name="connsiteY10" fmla="*/ 1660009 h 3566488"/>
                <a:gd name="connsiteX11" fmla="*/ 527763 w 2229272"/>
                <a:gd name="connsiteY11" fmla="*/ 1491080 h 3566488"/>
                <a:gd name="connsiteX12" fmla="*/ 83340 w 2229272"/>
                <a:gd name="connsiteY12" fmla="*/ 964126 h 3566488"/>
                <a:gd name="connsiteX13" fmla="*/ 31888 w 2229272"/>
                <a:gd name="connsiteY13" fmla="*/ 276668 h 3566488"/>
                <a:gd name="connsiteX14" fmla="*/ 547446 w 2229272"/>
                <a:gd name="connsiteY14" fmla="*/ 0 h 3566488"/>
                <a:gd name="connsiteX15" fmla="*/ 390672 w 2229272"/>
                <a:gd name="connsiteY15" fmla="*/ 838568 h 3566488"/>
                <a:gd name="connsiteX16" fmla="*/ 1089318 w 2229272"/>
                <a:gd name="connsiteY16" fmla="*/ 1327745 h 3566488"/>
                <a:gd name="connsiteX17" fmla="*/ 1089802 w 2229272"/>
                <a:gd name="connsiteY17" fmla="*/ 1327745 h 3566488"/>
                <a:gd name="connsiteX18" fmla="*/ 1142013 w 2229272"/>
                <a:gd name="connsiteY18" fmla="*/ 1328021 h 3566488"/>
                <a:gd name="connsiteX19" fmla="*/ 1142083 w 2229272"/>
                <a:gd name="connsiteY19" fmla="*/ 1328021 h 3566488"/>
                <a:gd name="connsiteX20" fmla="*/ 1543341 w 2229272"/>
                <a:gd name="connsiteY20" fmla="*/ 1415248 h 3566488"/>
                <a:gd name="connsiteX21" fmla="*/ 1701635 w 2229272"/>
                <a:gd name="connsiteY21" fmla="*/ 1497019 h 3566488"/>
                <a:gd name="connsiteX22" fmla="*/ 2141638 w 2229272"/>
                <a:gd name="connsiteY22" fmla="*/ 2880568 h 356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29272" h="3566488">
                  <a:moveTo>
                    <a:pt x="2141638" y="2880568"/>
                  </a:moveTo>
                  <a:cubicBezTo>
                    <a:pt x="1925607" y="3394676"/>
                    <a:pt x="1370545" y="3662918"/>
                    <a:pt x="845593" y="3534736"/>
                  </a:cubicBezTo>
                  <a:cubicBezTo>
                    <a:pt x="832264" y="3477621"/>
                    <a:pt x="814239" y="3420920"/>
                    <a:pt x="791378" y="3364909"/>
                  </a:cubicBezTo>
                  <a:cubicBezTo>
                    <a:pt x="737716" y="3233412"/>
                    <a:pt x="661884" y="3117662"/>
                    <a:pt x="569961" y="3020214"/>
                  </a:cubicBezTo>
                  <a:cubicBezTo>
                    <a:pt x="636676" y="3083061"/>
                    <a:pt x="715478" y="3135204"/>
                    <a:pt x="804915" y="3172775"/>
                  </a:cubicBezTo>
                  <a:cubicBezTo>
                    <a:pt x="1205690" y="3341152"/>
                    <a:pt x="1667172" y="3152746"/>
                    <a:pt x="1835548" y="2751971"/>
                  </a:cubicBezTo>
                  <a:cubicBezTo>
                    <a:pt x="2003925" y="2351196"/>
                    <a:pt x="1815520" y="1889714"/>
                    <a:pt x="1414745" y="1721337"/>
                  </a:cubicBezTo>
                  <a:cubicBezTo>
                    <a:pt x="1325170" y="1683698"/>
                    <a:pt x="1232556" y="1663876"/>
                    <a:pt x="1140839" y="1660354"/>
                  </a:cubicBezTo>
                  <a:lnTo>
                    <a:pt x="1140356" y="1660354"/>
                  </a:lnTo>
                  <a:cubicBezTo>
                    <a:pt x="1122676" y="1659595"/>
                    <a:pt x="1105065" y="1659525"/>
                    <a:pt x="1087454" y="1660009"/>
                  </a:cubicBezTo>
                  <a:lnTo>
                    <a:pt x="1086970" y="1660009"/>
                  </a:lnTo>
                  <a:cubicBezTo>
                    <a:pt x="887998" y="1654208"/>
                    <a:pt x="694897" y="1595020"/>
                    <a:pt x="527763" y="1491080"/>
                  </a:cubicBezTo>
                  <a:cubicBezTo>
                    <a:pt x="334455" y="1370979"/>
                    <a:pt x="175954" y="1190930"/>
                    <a:pt x="83340" y="964126"/>
                  </a:cubicBezTo>
                  <a:cubicBezTo>
                    <a:pt x="-9274" y="737321"/>
                    <a:pt x="-22051" y="497740"/>
                    <a:pt x="31888" y="276668"/>
                  </a:cubicBezTo>
                  <a:cubicBezTo>
                    <a:pt x="223884" y="231915"/>
                    <a:pt x="402482" y="136953"/>
                    <a:pt x="547446" y="0"/>
                  </a:cubicBezTo>
                  <a:cubicBezTo>
                    <a:pt x="341914" y="217550"/>
                    <a:pt x="270157" y="543460"/>
                    <a:pt x="390672" y="838568"/>
                  </a:cubicBezTo>
                  <a:cubicBezTo>
                    <a:pt x="511188" y="1133676"/>
                    <a:pt x="790342" y="1316142"/>
                    <a:pt x="1089318" y="1327745"/>
                  </a:cubicBezTo>
                  <a:lnTo>
                    <a:pt x="1089802" y="1327745"/>
                  </a:lnTo>
                  <a:cubicBezTo>
                    <a:pt x="1107136" y="1328504"/>
                    <a:pt x="1124541" y="1328574"/>
                    <a:pt x="1142013" y="1328021"/>
                  </a:cubicBezTo>
                  <a:lnTo>
                    <a:pt x="1142083" y="1328021"/>
                  </a:lnTo>
                  <a:cubicBezTo>
                    <a:pt x="1276342" y="1331819"/>
                    <a:pt x="1412052" y="1360066"/>
                    <a:pt x="1543341" y="1415248"/>
                  </a:cubicBezTo>
                  <a:cubicBezTo>
                    <a:pt x="1599075" y="1438661"/>
                    <a:pt x="1651909" y="1466079"/>
                    <a:pt x="1701635" y="1497019"/>
                  </a:cubicBezTo>
                  <a:cubicBezTo>
                    <a:pt x="2160699" y="1782113"/>
                    <a:pt x="2357599" y="2366390"/>
                    <a:pt x="2141638" y="2880568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62346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85185E-6 L 0.00573 1.14491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5724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45182 0.7983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91" y="3990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63008 -0.00857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10" y="-44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4569 -0.8132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52" y="-4067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00065 -1.14074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5703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46172 -0.81366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86" y="-4069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63255 0.0118 " pathEditMode="relative" rAng="0" ptsTypes="AA">
                                      <p:cBhvr>
                                        <p:cTn id="34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28" y="57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44922 0.79491 " pathEditMode="relative" rAng="0" ptsTypes="AA">
                                      <p:cBhvr>
                                        <p:cTn id="36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61" y="3974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38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0" dur="2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2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4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6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8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50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52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61ED38-D2D4-178C-5F07-876BBB4B0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B238F5DC-4761-79CC-CB8D-07446DFC6AB9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036FBB3F-B13B-23A8-B811-7359AD946858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1D6DCF79-D21A-31F9-24F3-DD4DD1AB595A}"/>
                </a:ext>
              </a:extLst>
            </p:cNvPr>
            <p:cNvSpPr/>
            <p:nvPr/>
          </p:nvSpPr>
          <p:spPr>
            <a:xfrm rot="10800000">
              <a:off x="4388264" y="381000"/>
              <a:ext cx="3497138" cy="4230671"/>
            </a:xfrm>
            <a:custGeom>
              <a:avLst/>
              <a:gdLst>
                <a:gd name="connsiteX0" fmla="*/ 3086775 w 3086972"/>
                <a:gd name="connsiteY0" fmla="*/ 2215420 h 3734474"/>
                <a:gd name="connsiteX1" fmla="*/ 1519055 w 3086972"/>
                <a:gd name="connsiteY1" fmla="*/ 3734277 h 3734474"/>
                <a:gd name="connsiteX2" fmla="*/ 198 w 3086972"/>
                <a:gd name="connsiteY2" fmla="*/ 2166461 h 3734474"/>
                <a:gd name="connsiteX3" fmla="*/ 194985 w 3086972"/>
                <a:gd name="connsiteY3" fmla="*/ 1439323 h 3734474"/>
                <a:gd name="connsiteX4" fmla="*/ 951270 w 3086972"/>
                <a:gd name="connsiteY4" fmla="*/ 1281113 h 3734474"/>
                <a:gd name="connsiteX5" fmla="*/ 457970 w 3086972"/>
                <a:gd name="connsiteY5" fmla="*/ 2173796 h 3734474"/>
                <a:gd name="connsiteX6" fmla="*/ 1526294 w 3086972"/>
                <a:gd name="connsiteY6" fmla="*/ 3276410 h 3734474"/>
                <a:gd name="connsiteX7" fmla="*/ 2629003 w 3086972"/>
                <a:gd name="connsiteY7" fmla="*/ 2208181 h 3734474"/>
                <a:gd name="connsiteX8" fmla="*/ 2164183 w 3086972"/>
                <a:gd name="connsiteY8" fmla="*/ 1300258 h 3734474"/>
                <a:gd name="connsiteX9" fmla="*/ 2033310 w 3086972"/>
                <a:gd name="connsiteY9" fmla="*/ 1221867 h 3734474"/>
                <a:gd name="connsiteX10" fmla="*/ 1566680 w 3086972"/>
                <a:gd name="connsiteY10" fmla="*/ 730187 h 3734474"/>
                <a:gd name="connsiteX11" fmla="*/ 1591540 w 3086972"/>
                <a:gd name="connsiteY11" fmla="*/ 690086 h 3734474"/>
                <a:gd name="connsiteX12" fmla="*/ 1615162 w 3086972"/>
                <a:gd name="connsiteY12" fmla="*/ 649129 h 3734474"/>
                <a:gd name="connsiteX13" fmla="*/ 1807663 w 3086972"/>
                <a:gd name="connsiteY13" fmla="*/ 0 h 3734474"/>
                <a:gd name="connsiteX14" fmla="*/ 1943108 w 3086972"/>
                <a:gd name="connsiteY14" fmla="*/ 466630 h 3734474"/>
                <a:gd name="connsiteX15" fmla="*/ 2268387 w 3086972"/>
                <a:gd name="connsiteY15" fmla="*/ 827913 h 3734474"/>
                <a:gd name="connsiteX16" fmla="*/ 2400498 w 3086972"/>
                <a:gd name="connsiteY16" fmla="*/ 906971 h 3734474"/>
                <a:gd name="connsiteX17" fmla="*/ 2915039 w 3086972"/>
                <a:gd name="connsiteY17" fmla="*/ 1482471 h 3734474"/>
                <a:gd name="connsiteX18" fmla="*/ 3086775 w 3086972"/>
                <a:gd name="connsiteY18" fmla="*/ 2215420 h 373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6972" h="3734474">
                  <a:moveTo>
                    <a:pt x="3086775" y="2215420"/>
                  </a:moveTo>
                  <a:cubicBezTo>
                    <a:pt x="3073249" y="3067812"/>
                    <a:pt x="2371447" y="3747802"/>
                    <a:pt x="1519055" y="3734277"/>
                  </a:cubicBezTo>
                  <a:cubicBezTo>
                    <a:pt x="666567" y="3720751"/>
                    <a:pt x="-13327" y="3018854"/>
                    <a:pt x="198" y="2166461"/>
                  </a:cubicBezTo>
                  <a:cubicBezTo>
                    <a:pt x="4389" y="1902333"/>
                    <a:pt x="74589" y="1654778"/>
                    <a:pt x="194985" y="1439323"/>
                  </a:cubicBezTo>
                  <a:cubicBezTo>
                    <a:pt x="456636" y="1451420"/>
                    <a:pt x="717336" y="1396460"/>
                    <a:pt x="951270" y="1281113"/>
                  </a:cubicBezTo>
                  <a:cubicBezTo>
                    <a:pt x="659233" y="1471422"/>
                    <a:pt x="463971" y="1798892"/>
                    <a:pt x="457970" y="2173796"/>
                  </a:cubicBezTo>
                  <a:cubicBezTo>
                    <a:pt x="448445" y="2773204"/>
                    <a:pt x="926790" y="3266980"/>
                    <a:pt x="1526294" y="3276410"/>
                  </a:cubicBezTo>
                  <a:cubicBezTo>
                    <a:pt x="2125702" y="3285935"/>
                    <a:pt x="2619478" y="2807589"/>
                    <a:pt x="2629003" y="2208181"/>
                  </a:cubicBezTo>
                  <a:cubicBezTo>
                    <a:pt x="2635004" y="1833277"/>
                    <a:pt x="2450124" y="1499806"/>
                    <a:pt x="2164183" y="1300258"/>
                  </a:cubicBezTo>
                  <a:cubicBezTo>
                    <a:pt x="2122654" y="1271206"/>
                    <a:pt x="2078934" y="1245013"/>
                    <a:pt x="2033310" y="1221867"/>
                  </a:cubicBezTo>
                  <a:cubicBezTo>
                    <a:pt x="1848334" y="1098328"/>
                    <a:pt x="1687552" y="932974"/>
                    <a:pt x="1566680" y="730187"/>
                  </a:cubicBezTo>
                  <a:cubicBezTo>
                    <a:pt x="1575157" y="717042"/>
                    <a:pt x="1583444" y="703612"/>
                    <a:pt x="1591540" y="690086"/>
                  </a:cubicBezTo>
                  <a:cubicBezTo>
                    <a:pt x="1599637" y="676561"/>
                    <a:pt x="1607542" y="662845"/>
                    <a:pt x="1615162" y="649129"/>
                  </a:cubicBezTo>
                  <a:cubicBezTo>
                    <a:pt x="1730224" y="443294"/>
                    <a:pt x="1792994" y="221742"/>
                    <a:pt x="1807663" y="0"/>
                  </a:cubicBezTo>
                  <a:cubicBezTo>
                    <a:pt x="1816521" y="158877"/>
                    <a:pt x="1860621" y="318230"/>
                    <a:pt x="1943108" y="466630"/>
                  </a:cubicBezTo>
                  <a:cubicBezTo>
                    <a:pt x="2025690" y="615125"/>
                    <a:pt x="2137989" y="736568"/>
                    <a:pt x="2268387" y="827913"/>
                  </a:cubicBezTo>
                  <a:cubicBezTo>
                    <a:pt x="2310678" y="857440"/>
                    <a:pt x="2354779" y="883920"/>
                    <a:pt x="2400498" y="906971"/>
                  </a:cubicBezTo>
                  <a:cubicBezTo>
                    <a:pt x="2617097" y="1051846"/>
                    <a:pt x="2794833" y="1250061"/>
                    <a:pt x="2915039" y="1482471"/>
                  </a:cubicBezTo>
                  <a:cubicBezTo>
                    <a:pt x="3028577" y="1701641"/>
                    <a:pt x="3090966" y="1951292"/>
                    <a:pt x="3086775" y="2215420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A133C6A-5C0F-B65D-A111-E8D0F27D0CCC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E53B284-F064-9B64-AB30-0EFE2FCE5D37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65C112D-DE9D-100F-A8BD-D92E68F5CD57}"/>
                </a:ext>
              </a:extLst>
            </p:cNvPr>
            <p:cNvSpPr/>
            <p:nvPr/>
          </p:nvSpPr>
          <p:spPr>
            <a:xfrm rot="10800000">
              <a:off x="5581925" y="2979249"/>
              <a:ext cx="3749652" cy="3497751"/>
            </a:xfrm>
            <a:custGeom>
              <a:avLst/>
              <a:gdLst>
                <a:gd name="connsiteX0" fmla="*/ 3309871 w 3309870"/>
                <a:gd name="connsiteY0" fmla="*/ 2868418 h 3087515"/>
                <a:gd name="connsiteX1" fmla="*/ 2837240 w 3309870"/>
                <a:gd name="connsiteY1" fmla="*/ 2752023 h 3087515"/>
                <a:gd name="connsiteX2" fmla="*/ 2361086 w 3309870"/>
                <a:gd name="connsiteY2" fmla="*/ 2853559 h 3087515"/>
                <a:gd name="connsiteX3" fmla="*/ 2228212 w 3309870"/>
                <a:gd name="connsiteY3" fmla="*/ 2927473 h 3087515"/>
                <a:gd name="connsiteX4" fmla="*/ 2227831 w 3309870"/>
                <a:gd name="connsiteY4" fmla="*/ 2927664 h 3087515"/>
                <a:gd name="connsiteX5" fmla="*/ 1471546 w 3309870"/>
                <a:gd name="connsiteY5" fmla="*/ 3085874 h 3087515"/>
                <a:gd name="connsiteX6" fmla="*/ 750980 w 3309870"/>
                <a:gd name="connsiteY6" fmla="*/ 2868133 h 3087515"/>
                <a:gd name="connsiteX7" fmla="*/ 219485 w 3309870"/>
                <a:gd name="connsiteY7" fmla="*/ 750915 h 3087515"/>
                <a:gd name="connsiteX8" fmla="*/ 2336606 w 3309870"/>
                <a:gd name="connsiteY8" fmla="*/ 219420 h 3087515"/>
                <a:gd name="connsiteX9" fmla="*/ 2868959 w 3309870"/>
                <a:gd name="connsiteY9" fmla="*/ 751773 h 3087515"/>
                <a:gd name="connsiteX10" fmla="*/ 2627881 w 3309870"/>
                <a:gd name="connsiteY10" fmla="*/ 1484912 h 3087515"/>
                <a:gd name="connsiteX11" fmla="*/ 2101434 w 3309870"/>
                <a:gd name="connsiteY11" fmla="*/ 612327 h 3087515"/>
                <a:gd name="connsiteX12" fmla="*/ 612296 w 3309870"/>
                <a:gd name="connsiteY12" fmla="*/ 986088 h 3087515"/>
                <a:gd name="connsiteX13" fmla="*/ 986152 w 3309870"/>
                <a:gd name="connsiteY13" fmla="*/ 2475226 h 3087515"/>
                <a:gd name="connsiteX14" fmla="*/ 2003993 w 3309870"/>
                <a:gd name="connsiteY14" fmla="*/ 2527042 h 3087515"/>
                <a:gd name="connsiteX15" fmla="*/ 2138963 w 3309870"/>
                <a:gd name="connsiteY15" fmla="*/ 2451985 h 3087515"/>
                <a:gd name="connsiteX16" fmla="*/ 2797235 w 3309870"/>
                <a:gd name="connsiteY16" fmla="*/ 2294156 h 3087515"/>
                <a:gd name="connsiteX17" fmla="*/ 2819619 w 3309870"/>
                <a:gd name="connsiteY17" fmla="*/ 2335875 h 3087515"/>
                <a:gd name="connsiteX18" fmla="*/ 2843241 w 3309870"/>
                <a:gd name="connsiteY18" fmla="*/ 2376738 h 3087515"/>
                <a:gd name="connsiteX19" fmla="*/ 3309871 w 3309870"/>
                <a:gd name="connsiteY19" fmla="*/ 2868418 h 308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309870" h="3087515">
                  <a:moveTo>
                    <a:pt x="3309871" y="2868418"/>
                  </a:moveTo>
                  <a:cubicBezTo>
                    <a:pt x="3167663" y="2796409"/>
                    <a:pt x="3007357" y="2754690"/>
                    <a:pt x="2837240" y="2752023"/>
                  </a:cubicBezTo>
                  <a:cubicBezTo>
                    <a:pt x="2667124" y="2749356"/>
                    <a:pt x="2505485" y="2785932"/>
                    <a:pt x="2361086" y="2853559"/>
                  </a:cubicBezTo>
                  <a:cubicBezTo>
                    <a:pt x="2314985" y="2874991"/>
                    <a:pt x="2270598" y="2899660"/>
                    <a:pt x="2228212" y="2927473"/>
                  </a:cubicBezTo>
                  <a:cubicBezTo>
                    <a:pt x="2228117" y="2927568"/>
                    <a:pt x="2227926" y="2927664"/>
                    <a:pt x="2227831" y="2927664"/>
                  </a:cubicBezTo>
                  <a:cubicBezTo>
                    <a:pt x="1993897" y="3043012"/>
                    <a:pt x="1733198" y="3097971"/>
                    <a:pt x="1471546" y="3085874"/>
                  </a:cubicBezTo>
                  <a:cubicBezTo>
                    <a:pt x="1224944" y="3074634"/>
                    <a:pt x="977579" y="3003864"/>
                    <a:pt x="750980" y="2868133"/>
                  </a:cubicBezTo>
                  <a:cubicBezTo>
                    <a:pt x="19460" y="2430173"/>
                    <a:pt x="-218475" y="1482340"/>
                    <a:pt x="219485" y="750915"/>
                  </a:cubicBezTo>
                  <a:cubicBezTo>
                    <a:pt x="657349" y="19491"/>
                    <a:pt x="1605182" y="-218444"/>
                    <a:pt x="2336606" y="219420"/>
                  </a:cubicBezTo>
                  <a:cubicBezTo>
                    <a:pt x="2563206" y="355152"/>
                    <a:pt x="2742467" y="539746"/>
                    <a:pt x="2868959" y="751773"/>
                  </a:cubicBezTo>
                  <a:cubicBezTo>
                    <a:pt x="2727798" y="972086"/>
                    <a:pt x="2645121" y="1224975"/>
                    <a:pt x="2627881" y="1484912"/>
                  </a:cubicBezTo>
                  <a:cubicBezTo>
                    <a:pt x="2608736" y="1137059"/>
                    <a:pt x="2422808" y="804636"/>
                    <a:pt x="2101434" y="612327"/>
                  </a:cubicBezTo>
                  <a:cubicBezTo>
                    <a:pt x="1586989" y="304288"/>
                    <a:pt x="920239" y="471738"/>
                    <a:pt x="612296" y="986088"/>
                  </a:cubicBezTo>
                  <a:cubicBezTo>
                    <a:pt x="304352" y="1500533"/>
                    <a:pt x="471707" y="2167283"/>
                    <a:pt x="986152" y="2475226"/>
                  </a:cubicBezTo>
                  <a:cubicBezTo>
                    <a:pt x="1307525" y="2667631"/>
                    <a:pt x="1688335" y="2674489"/>
                    <a:pt x="2003993" y="2527042"/>
                  </a:cubicBezTo>
                  <a:cubicBezTo>
                    <a:pt x="2050571" y="2505325"/>
                    <a:pt x="2095719" y="2480275"/>
                    <a:pt x="2138963" y="2451985"/>
                  </a:cubicBezTo>
                  <a:cubicBezTo>
                    <a:pt x="2338226" y="2353783"/>
                    <a:pt x="2561492" y="2297490"/>
                    <a:pt x="2797235" y="2294156"/>
                  </a:cubicBezTo>
                  <a:cubicBezTo>
                    <a:pt x="2804475" y="2308158"/>
                    <a:pt x="2811904" y="2322064"/>
                    <a:pt x="2819619" y="2335875"/>
                  </a:cubicBezTo>
                  <a:cubicBezTo>
                    <a:pt x="2827334" y="2349687"/>
                    <a:pt x="2835145" y="2363308"/>
                    <a:pt x="2843241" y="2376738"/>
                  </a:cubicBezTo>
                  <a:cubicBezTo>
                    <a:pt x="2964113" y="2579525"/>
                    <a:pt x="3124895" y="2744879"/>
                    <a:pt x="3309871" y="2868418"/>
                  </a:cubicBez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85CEEA6-0749-AB09-367F-E61F67A5D1B7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CE38DDB-615F-5D1E-763D-344A3AF34E71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BCA33C1-43B0-AFB2-3F2C-9FD162F5AC47}"/>
                </a:ext>
              </a:extLst>
            </p:cNvPr>
            <p:cNvSpPr/>
            <p:nvPr/>
          </p:nvSpPr>
          <p:spPr>
            <a:xfrm rot="10800000">
              <a:off x="2860423" y="2932226"/>
              <a:ext cx="4047989" cy="3497717"/>
            </a:xfrm>
            <a:custGeom>
              <a:avLst/>
              <a:gdLst>
                <a:gd name="connsiteX0" fmla="*/ 2779872 w 3573216"/>
                <a:gd name="connsiteY0" fmla="*/ 2892603 h 3087484"/>
                <a:gd name="connsiteX1" fmla="*/ 2052637 w 3573216"/>
                <a:gd name="connsiteY1" fmla="*/ 3087484 h 3087484"/>
                <a:gd name="connsiteX2" fmla="*/ 1538097 w 3573216"/>
                <a:gd name="connsiteY2" fmla="*/ 2511984 h 3087484"/>
                <a:gd name="connsiteX3" fmla="*/ 2557272 w 3573216"/>
                <a:gd name="connsiteY3" fmla="*/ 2492458 h 3087484"/>
                <a:gd name="connsiteX4" fmla="*/ 2978087 w 3573216"/>
                <a:gd name="connsiteY4" fmla="*/ 1015987 h 3087484"/>
                <a:gd name="connsiteX5" fmla="*/ 1501521 w 3573216"/>
                <a:gd name="connsiteY5" fmla="*/ 595173 h 3087484"/>
                <a:gd name="connsiteX6" fmla="*/ 947642 w 3573216"/>
                <a:gd name="connsiteY6" fmla="*/ 1450232 h 3087484"/>
                <a:gd name="connsiteX7" fmla="*/ 945261 w 3573216"/>
                <a:gd name="connsiteY7" fmla="*/ 1604918 h 3087484"/>
                <a:gd name="connsiteX8" fmla="*/ 945261 w 3573216"/>
                <a:gd name="connsiteY8" fmla="*/ 1605013 h 3087484"/>
                <a:gd name="connsiteX9" fmla="*/ 752761 w 3573216"/>
                <a:gd name="connsiteY9" fmla="*/ 2254142 h 3087484"/>
                <a:gd name="connsiteX10" fmla="*/ 705517 w 3573216"/>
                <a:gd name="connsiteY10" fmla="*/ 2252618 h 3087484"/>
                <a:gd name="connsiteX11" fmla="*/ 658273 w 3573216"/>
                <a:gd name="connsiteY11" fmla="*/ 2252618 h 3087484"/>
                <a:gd name="connsiteX12" fmla="*/ 0 w 3573216"/>
                <a:gd name="connsiteY12" fmla="*/ 2410447 h 3087484"/>
                <a:gd name="connsiteX13" fmla="*/ 336328 w 3573216"/>
                <a:gd name="connsiteY13" fmla="*/ 2059832 h 3087484"/>
                <a:gd name="connsiteX14" fmla="*/ 486537 w 3573216"/>
                <a:gd name="connsiteY14" fmla="*/ 1597679 h 3087484"/>
                <a:gd name="connsiteX15" fmla="*/ 488918 w 3573216"/>
                <a:gd name="connsiteY15" fmla="*/ 1443755 h 3087484"/>
                <a:gd name="connsiteX16" fmla="*/ 488918 w 3573216"/>
                <a:gd name="connsiteY16" fmla="*/ 1443374 h 3087484"/>
                <a:gd name="connsiteX17" fmla="*/ 729996 w 3573216"/>
                <a:gd name="connsiteY17" fmla="*/ 710235 h 3087484"/>
                <a:gd name="connsiteX18" fmla="*/ 1278922 w 3573216"/>
                <a:gd name="connsiteY18" fmla="*/ 195027 h 3087484"/>
                <a:gd name="connsiteX19" fmla="*/ 3378232 w 3573216"/>
                <a:gd name="connsiteY19" fmla="*/ 793388 h 3087484"/>
                <a:gd name="connsiteX20" fmla="*/ 2779872 w 3573216"/>
                <a:gd name="connsiteY20" fmla="*/ 2892603 h 308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73216" h="3087484">
                  <a:moveTo>
                    <a:pt x="2779872" y="2892603"/>
                  </a:moveTo>
                  <a:cubicBezTo>
                    <a:pt x="2548985" y="3021000"/>
                    <a:pt x="2299526" y="3084055"/>
                    <a:pt x="2052637" y="3087484"/>
                  </a:cubicBezTo>
                  <a:cubicBezTo>
                    <a:pt x="1932432" y="2855074"/>
                    <a:pt x="1754695" y="2656859"/>
                    <a:pt x="1538097" y="2511984"/>
                  </a:cubicBezTo>
                  <a:cubicBezTo>
                    <a:pt x="1848898" y="2669432"/>
                    <a:pt x="2229898" y="2674671"/>
                    <a:pt x="2557272" y="2492458"/>
                  </a:cubicBezTo>
                  <a:cubicBezTo>
                    <a:pt x="3081147" y="2200993"/>
                    <a:pt x="3269552" y="1539862"/>
                    <a:pt x="2978087" y="1015987"/>
                  </a:cubicBezTo>
                  <a:cubicBezTo>
                    <a:pt x="2686526" y="492017"/>
                    <a:pt x="2025491" y="303612"/>
                    <a:pt x="1501521" y="595173"/>
                  </a:cubicBezTo>
                  <a:cubicBezTo>
                    <a:pt x="1174433" y="777195"/>
                    <a:pt x="978027" y="1103427"/>
                    <a:pt x="947642" y="1450232"/>
                  </a:cubicBezTo>
                  <a:cubicBezTo>
                    <a:pt x="943261" y="1501476"/>
                    <a:pt x="942403" y="1553197"/>
                    <a:pt x="945261" y="1604918"/>
                  </a:cubicBezTo>
                  <a:lnTo>
                    <a:pt x="945261" y="1605013"/>
                  </a:lnTo>
                  <a:cubicBezTo>
                    <a:pt x="930593" y="1826755"/>
                    <a:pt x="867823" y="2048307"/>
                    <a:pt x="752761" y="2254142"/>
                  </a:cubicBezTo>
                  <a:cubicBezTo>
                    <a:pt x="737044" y="2253380"/>
                    <a:pt x="721328" y="2252904"/>
                    <a:pt x="705517" y="2252618"/>
                  </a:cubicBezTo>
                  <a:cubicBezTo>
                    <a:pt x="689705" y="2252332"/>
                    <a:pt x="673989" y="2252332"/>
                    <a:pt x="658273" y="2252618"/>
                  </a:cubicBezTo>
                  <a:cubicBezTo>
                    <a:pt x="422529" y="2255952"/>
                    <a:pt x="199263" y="2312244"/>
                    <a:pt x="0" y="2410447"/>
                  </a:cubicBezTo>
                  <a:cubicBezTo>
                    <a:pt x="133159" y="2323293"/>
                    <a:pt x="249079" y="2205469"/>
                    <a:pt x="336328" y="2059832"/>
                  </a:cubicBezTo>
                  <a:cubicBezTo>
                    <a:pt x="423577" y="1914195"/>
                    <a:pt x="472631" y="1756175"/>
                    <a:pt x="486537" y="1597679"/>
                  </a:cubicBezTo>
                  <a:cubicBezTo>
                    <a:pt x="491014" y="1546244"/>
                    <a:pt x="491776" y="1494809"/>
                    <a:pt x="488918" y="1443755"/>
                  </a:cubicBezTo>
                  <a:lnTo>
                    <a:pt x="488918" y="1443374"/>
                  </a:lnTo>
                  <a:cubicBezTo>
                    <a:pt x="506159" y="1183437"/>
                    <a:pt x="588835" y="930548"/>
                    <a:pt x="729996" y="710235"/>
                  </a:cubicBezTo>
                  <a:cubicBezTo>
                    <a:pt x="863060" y="502304"/>
                    <a:pt x="1048036" y="323424"/>
                    <a:pt x="1278922" y="195027"/>
                  </a:cubicBezTo>
                  <a:cubicBezTo>
                    <a:pt x="2023872" y="-219501"/>
                    <a:pt x="2963704" y="48438"/>
                    <a:pt x="3378232" y="793388"/>
                  </a:cubicBezTo>
                  <a:cubicBezTo>
                    <a:pt x="3792664" y="1538338"/>
                    <a:pt x="3524821" y="2478075"/>
                    <a:pt x="2779872" y="2892603"/>
                  </a:cubicBez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BFBD5C05-479F-773E-60EB-DF34A03E415C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75A762C-521D-CD09-21B7-1EE63B5175A8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50B1230-D861-6107-95C9-374408997333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4975A425-2DCA-87CE-3155-DC69E72FBE76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0447423-3487-B641-09D5-AD6F43206535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60D2452-6D20-6580-2037-90D72922CC8D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11F74A8B-B1C6-F30C-9A48-CBC6F045E3A8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36948BD-3821-8594-F777-DD9E31D87370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CAA2AFF-4182-3504-D37B-3C3B4D09C53C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875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1.14954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47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313 0.55579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56" y="2777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5677 0.57824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39" y="2891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18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20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22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305FC4-78E2-C083-1C20-7D215DD7E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8ED6BA64-43F8-FC90-060B-E009A15E51FC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5035F30-F36B-9B25-00AF-1948F37B198E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6627AC6-0B53-C254-7E96-F64BA1ABEF30}"/>
                </a:ext>
              </a:extLst>
            </p:cNvPr>
            <p:cNvSpPr/>
            <p:nvPr/>
          </p:nvSpPr>
          <p:spPr>
            <a:xfrm>
              <a:off x="3159993" y="2054087"/>
              <a:ext cx="3530041" cy="2665286"/>
            </a:xfrm>
            <a:custGeom>
              <a:avLst/>
              <a:gdLst>
                <a:gd name="connsiteX0" fmla="*/ 4088646 w 4088645"/>
                <a:gd name="connsiteY0" fmla="*/ 2649803 h 3087048"/>
                <a:gd name="connsiteX1" fmla="*/ 3379509 w 4088645"/>
                <a:gd name="connsiteY1" fmla="*/ 2361577 h 3087048"/>
                <a:gd name="connsiteX2" fmla="*/ 2656181 w 4088645"/>
                <a:gd name="connsiteY2" fmla="*/ 2613227 h 3087048"/>
                <a:gd name="connsiteX3" fmla="*/ 2554835 w 4088645"/>
                <a:gd name="connsiteY3" fmla="*/ 2709525 h 3087048"/>
                <a:gd name="connsiteX4" fmla="*/ 1858367 w 4088645"/>
                <a:gd name="connsiteY4" fmla="*/ 3054902 h 3087048"/>
                <a:gd name="connsiteX5" fmla="*/ 1503942 w 4088645"/>
                <a:gd name="connsiteY5" fmla="*/ 3086525 h 3087048"/>
                <a:gd name="connsiteX6" fmla="*/ 516 w 4088645"/>
                <a:gd name="connsiteY6" fmla="*/ 1503946 h 3087048"/>
                <a:gd name="connsiteX7" fmla="*/ 1583190 w 4088645"/>
                <a:gd name="connsiteY7" fmla="*/ 520 h 3087048"/>
                <a:gd name="connsiteX8" fmla="*/ 1935519 w 4088645"/>
                <a:gd name="connsiteY8" fmla="*/ 50240 h 3087048"/>
                <a:gd name="connsiteX9" fmla="*/ 2280896 w 4088645"/>
                <a:gd name="connsiteY9" fmla="*/ 746708 h 3087048"/>
                <a:gd name="connsiteX10" fmla="*/ 1571379 w 4088645"/>
                <a:gd name="connsiteY10" fmla="*/ 458196 h 3087048"/>
                <a:gd name="connsiteX11" fmla="*/ 458287 w 4088645"/>
                <a:gd name="connsiteY11" fmla="*/ 1515662 h 3087048"/>
                <a:gd name="connsiteX12" fmla="*/ 1515657 w 4088645"/>
                <a:gd name="connsiteY12" fmla="*/ 2628849 h 3087048"/>
                <a:gd name="connsiteX13" fmla="*/ 2238224 w 4088645"/>
                <a:gd name="connsiteY13" fmla="*/ 2377865 h 3087048"/>
                <a:gd name="connsiteX14" fmla="*/ 2340999 w 4088645"/>
                <a:gd name="connsiteY14" fmla="*/ 2280138 h 3087048"/>
                <a:gd name="connsiteX15" fmla="*/ 3036895 w 4088645"/>
                <a:gd name="connsiteY15" fmla="*/ 1935524 h 3087048"/>
                <a:gd name="connsiteX16" fmla="*/ 3391225 w 4088645"/>
                <a:gd name="connsiteY16" fmla="*/ 1903901 h 3087048"/>
                <a:gd name="connsiteX17" fmla="*/ 3743650 w 4088645"/>
                <a:gd name="connsiteY17" fmla="*/ 1953621 h 3087048"/>
                <a:gd name="connsiteX18" fmla="*/ 4088646 w 4088645"/>
                <a:gd name="connsiteY18" fmla="*/ 2649803 h 3087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88645" h="3087048">
                  <a:moveTo>
                    <a:pt x="4088646" y="2649803"/>
                  </a:moveTo>
                  <a:cubicBezTo>
                    <a:pt x="3901861" y="2476925"/>
                    <a:pt x="3653925" y="2368626"/>
                    <a:pt x="3379509" y="2361577"/>
                  </a:cubicBezTo>
                  <a:cubicBezTo>
                    <a:pt x="3104999" y="2354528"/>
                    <a:pt x="2851634" y="2450064"/>
                    <a:pt x="2656181" y="2613227"/>
                  </a:cubicBezTo>
                  <a:cubicBezTo>
                    <a:pt x="2620367" y="2643136"/>
                    <a:pt x="2586458" y="2675331"/>
                    <a:pt x="2554835" y="2709525"/>
                  </a:cubicBezTo>
                  <a:cubicBezTo>
                    <a:pt x="2359191" y="2879356"/>
                    <a:pt x="2120685" y="3000514"/>
                    <a:pt x="1858367" y="3054902"/>
                  </a:cubicBezTo>
                  <a:cubicBezTo>
                    <a:pt x="1744162" y="3078619"/>
                    <a:pt x="1625576" y="3089668"/>
                    <a:pt x="1503942" y="3086525"/>
                  </a:cubicBezTo>
                  <a:cubicBezTo>
                    <a:pt x="651740" y="3064617"/>
                    <a:pt x="-21297" y="2356148"/>
                    <a:pt x="516" y="1503946"/>
                  </a:cubicBezTo>
                  <a:cubicBezTo>
                    <a:pt x="22423" y="651744"/>
                    <a:pt x="730988" y="-21388"/>
                    <a:pt x="1583190" y="520"/>
                  </a:cubicBezTo>
                  <a:cubicBezTo>
                    <a:pt x="1704824" y="3663"/>
                    <a:pt x="1822743" y="20713"/>
                    <a:pt x="1935519" y="50240"/>
                  </a:cubicBezTo>
                  <a:cubicBezTo>
                    <a:pt x="1989907" y="312559"/>
                    <a:pt x="2111065" y="551065"/>
                    <a:pt x="2280896" y="746708"/>
                  </a:cubicBezTo>
                  <a:cubicBezTo>
                    <a:pt x="2094111" y="573639"/>
                    <a:pt x="1845984" y="465245"/>
                    <a:pt x="1571379" y="458196"/>
                  </a:cubicBezTo>
                  <a:cubicBezTo>
                    <a:pt x="972066" y="442861"/>
                    <a:pt x="473622" y="916349"/>
                    <a:pt x="458287" y="1515662"/>
                  </a:cubicBezTo>
                  <a:cubicBezTo>
                    <a:pt x="442857" y="2115070"/>
                    <a:pt x="916344" y="2613418"/>
                    <a:pt x="1515657" y="2628849"/>
                  </a:cubicBezTo>
                  <a:cubicBezTo>
                    <a:pt x="1789787" y="2635897"/>
                    <a:pt x="2042866" y="2540647"/>
                    <a:pt x="2238224" y="2377865"/>
                  </a:cubicBezTo>
                  <a:cubicBezTo>
                    <a:pt x="2274609" y="2347575"/>
                    <a:pt x="2308899" y="2314905"/>
                    <a:pt x="2340999" y="2280138"/>
                  </a:cubicBezTo>
                  <a:cubicBezTo>
                    <a:pt x="2536547" y="2110784"/>
                    <a:pt x="2774862" y="1989816"/>
                    <a:pt x="3036895" y="1935524"/>
                  </a:cubicBezTo>
                  <a:cubicBezTo>
                    <a:pt x="3151005" y="1911807"/>
                    <a:pt x="3269686" y="1900757"/>
                    <a:pt x="3391225" y="1903901"/>
                  </a:cubicBezTo>
                  <a:cubicBezTo>
                    <a:pt x="3512859" y="1907044"/>
                    <a:pt x="3630874" y="1924094"/>
                    <a:pt x="3743650" y="1953621"/>
                  </a:cubicBezTo>
                  <a:cubicBezTo>
                    <a:pt x="3798038" y="2215844"/>
                    <a:pt x="3919101" y="2454255"/>
                    <a:pt x="4088646" y="2649803"/>
                  </a:cubicBez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3599077-5251-9654-6CC7-C61D958B010C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EF93B80-1E97-7CE4-D6D4-4E2F894F906C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AA743D1-5528-06BA-E8CD-281B1E9DBABF}"/>
                </a:ext>
              </a:extLst>
            </p:cNvPr>
            <p:cNvSpPr/>
            <p:nvPr/>
          </p:nvSpPr>
          <p:spPr>
            <a:xfrm>
              <a:off x="5499742" y="2136320"/>
              <a:ext cx="3529959" cy="2665287"/>
            </a:xfrm>
            <a:custGeom>
              <a:avLst/>
              <a:gdLst>
                <a:gd name="connsiteX0" fmla="*/ 4088035 w 4088550"/>
                <a:gd name="connsiteY0" fmla="*/ 1583103 h 3087049"/>
                <a:gd name="connsiteX1" fmla="*/ 2505361 w 4088550"/>
                <a:gd name="connsiteY1" fmla="*/ 3086529 h 3087049"/>
                <a:gd name="connsiteX2" fmla="*/ 2153031 w 4088550"/>
                <a:gd name="connsiteY2" fmla="*/ 3036808 h 3087049"/>
                <a:gd name="connsiteX3" fmla="*/ 1807655 w 4088550"/>
                <a:gd name="connsiteY3" fmla="*/ 2340341 h 3087049"/>
                <a:gd name="connsiteX4" fmla="*/ 2517172 w 4088550"/>
                <a:gd name="connsiteY4" fmla="*/ 2628853 h 3087049"/>
                <a:gd name="connsiteX5" fmla="*/ 3630263 w 4088550"/>
                <a:gd name="connsiteY5" fmla="*/ 1571387 h 3087049"/>
                <a:gd name="connsiteX6" fmla="*/ 2572893 w 4088550"/>
                <a:gd name="connsiteY6" fmla="*/ 458296 h 3087049"/>
                <a:gd name="connsiteX7" fmla="*/ 1849469 w 4088550"/>
                <a:gd name="connsiteY7" fmla="*/ 710041 h 3087049"/>
                <a:gd name="connsiteX8" fmla="*/ 1747933 w 4088550"/>
                <a:gd name="connsiteY8" fmla="*/ 806530 h 3087049"/>
                <a:gd name="connsiteX9" fmla="*/ 1051750 w 4088550"/>
                <a:gd name="connsiteY9" fmla="*/ 1151621 h 3087049"/>
                <a:gd name="connsiteX10" fmla="*/ 697325 w 4088550"/>
                <a:gd name="connsiteY10" fmla="*/ 1183243 h 3087049"/>
                <a:gd name="connsiteX11" fmla="*/ 344996 w 4088550"/>
                <a:gd name="connsiteY11" fmla="*/ 1133523 h 3087049"/>
                <a:gd name="connsiteX12" fmla="*/ 0 w 4088550"/>
                <a:gd name="connsiteY12" fmla="*/ 437341 h 3087049"/>
                <a:gd name="connsiteX13" fmla="*/ 709041 w 4088550"/>
                <a:gd name="connsiteY13" fmla="*/ 725472 h 3087049"/>
                <a:gd name="connsiteX14" fmla="*/ 1432370 w 4088550"/>
                <a:gd name="connsiteY14" fmla="*/ 473821 h 3087049"/>
                <a:gd name="connsiteX15" fmla="*/ 1533715 w 4088550"/>
                <a:gd name="connsiteY15" fmla="*/ 377524 h 3087049"/>
                <a:gd name="connsiteX16" fmla="*/ 2230183 w 4088550"/>
                <a:gd name="connsiteY16" fmla="*/ 32147 h 3087049"/>
                <a:gd name="connsiteX17" fmla="*/ 2584609 w 4088550"/>
                <a:gd name="connsiteY17" fmla="*/ 524 h 3087049"/>
                <a:gd name="connsiteX18" fmla="*/ 4088035 w 4088550"/>
                <a:gd name="connsiteY18" fmla="*/ 1583103 h 3087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88550" h="3087049">
                  <a:moveTo>
                    <a:pt x="4088035" y="1583103"/>
                  </a:moveTo>
                  <a:cubicBezTo>
                    <a:pt x="4066127" y="2435305"/>
                    <a:pt x="3357658" y="3108437"/>
                    <a:pt x="2505361" y="3086529"/>
                  </a:cubicBezTo>
                  <a:cubicBezTo>
                    <a:pt x="2383822" y="3083386"/>
                    <a:pt x="2265807" y="3066336"/>
                    <a:pt x="2153031" y="3036808"/>
                  </a:cubicBezTo>
                  <a:cubicBezTo>
                    <a:pt x="2098643" y="2774490"/>
                    <a:pt x="1977485" y="2535984"/>
                    <a:pt x="1807655" y="2340341"/>
                  </a:cubicBezTo>
                  <a:cubicBezTo>
                    <a:pt x="1994440" y="2513410"/>
                    <a:pt x="2242566" y="2621804"/>
                    <a:pt x="2517172" y="2628853"/>
                  </a:cubicBezTo>
                  <a:cubicBezTo>
                    <a:pt x="3116485" y="2644188"/>
                    <a:pt x="3614928" y="2170796"/>
                    <a:pt x="3630263" y="1571387"/>
                  </a:cubicBezTo>
                  <a:cubicBezTo>
                    <a:pt x="3645694" y="972074"/>
                    <a:pt x="3172206" y="473631"/>
                    <a:pt x="2572893" y="458296"/>
                  </a:cubicBezTo>
                  <a:cubicBezTo>
                    <a:pt x="2298287" y="451247"/>
                    <a:pt x="2044922" y="546783"/>
                    <a:pt x="1849469" y="710041"/>
                  </a:cubicBezTo>
                  <a:cubicBezTo>
                    <a:pt x="1813560" y="739950"/>
                    <a:pt x="1779651" y="772240"/>
                    <a:pt x="1747933" y="806530"/>
                  </a:cubicBezTo>
                  <a:cubicBezTo>
                    <a:pt x="1552384" y="976170"/>
                    <a:pt x="1313974" y="1097233"/>
                    <a:pt x="1051750" y="1151621"/>
                  </a:cubicBezTo>
                  <a:cubicBezTo>
                    <a:pt x="937546" y="1175338"/>
                    <a:pt x="818864" y="1186387"/>
                    <a:pt x="697325" y="1183243"/>
                  </a:cubicBezTo>
                  <a:cubicBezTo>
                    <a:pt x="575786" y="1180100"/>
                    <a:pt x="457771" y="1163050"/>
                    <a:pt x="344996" y="1133523"/>
                  </a:cubicBezTo>
                  <a:cubicBezTo>
                    <a:pt x="290608" y="871300"/>
                    <a:pt x="169545" y="632889"/>
                    <a:pt x="0" y="437341"/>
                  </a:cubicBezTo>
                  <a:cubicBezTo>
                    <a:pt x="186785" y="610220"/>
                    <a:pt x="434721" y="718519"/>
                    <a:pt x="709041" y="725472"/>
                  </a:cubicBezTo>
                  <a:cubicBezTo>
                    <a:pt x="983551" y="732521"/>
                    <a:pt x="1236916" y="636985"/>
                    <a:pt x="1432370" y="473821"/>
                  </a:cubicBezTo>
                  <a:cubicBezTo>
                    <a:pt x="1468183" y="443913"/>
                    <a:pt x="1502092" y="411718"/>
                    <a:pt x="1533715" y="377524"/>
                  </a:cubicBezTo>
                  <a:cubicBezTo>
                    <a:pt x="1729359" y="207693"/>
                    <a:pt x="1967865" y="86535"/>
                    <a:pt x="2230183" y="32147"/>
                  </a:cubicBezTo>
                  <a:cubicBezTo>
                    <a:pt x="2344293" y="8430"/>
                    <a:pt x="2462974" y="-2619"/>
                    <a:pt x="2584609" y="524"/>
                  </a:cubicBezTo>
                  <a:cubicBezTo>
                    <a:pt x="3436810" y="22432"/>
                    <a:pt x="4109847" y="730901"/>
                    <a:pt x="4088035" y="1583103"/>
                  </a:cubicBez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1927C3B-FAE4-D11D-C53F-2452D4D9D1C8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7FDF8E18-B2CF-8DA3-705D-2F21916AB9AD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D364883-D8B1-D130-E85A-384CC822067B}"/>
                </a:ext>
              </a:extLst>
            </p:cNvPr>
            <p:cNvSpPr/>
            <p:nvPr/>
          </p:nvSpPr>
          <p:spPr>
            <a:xfrm>
              <a:off x="4803320" y="492993"/>
              <a:ext cx="2665287" cy="3529712"/>
            </a:xfrm>
            <a:custGeom>
              <a:avLst/>
              <a:gdLst>
                <a:gd name="connsiteX0" fmla="*/ 3086529 w 3087049"/>
                <a:gd name="connsiteY0" fmla="*/ 1583190 h 4088264"/>
                <a:gd name="connsiteX1" fmla="*/ 3036808 w 3087049"/>
                <a:gd name="connsiteY1" fmla="*/ 1935519 h 4088264"/>
                <a:gd name="connsiteX2" fmla="*/ 2340341 w 3087049"/>
                <a:gd name="connsiteY2" fmla="*/ 2280896 h 4088264"/>
                <a:gd name="connsiteX3" fmla="*/ 2628853 w 3087049"/>
                <a:gd name="connsiteY3" fmla="*/ 1571379 h 4088264"/>
                <a:gd name="connsiteX4" fmla="*/ 1571387 w 3087049"/>
                <a:gd name="connsiteY4" fmla="*/ 458287 h 4088264"/>
                <a:gd name="connsiteX5" fmla="*/ 458296 w 3087049"/>
                <a:gd name="connsiteY5" fmla="*/ 1515657 h 4088264"/>
                <a:gd name="connsiteX6" fmla="*/ 709946 w 3087049"/>
                <a:gd name="connsiteY6" fmla="*/ 2238986 h 4088264"/>
                <a:gd name="connsiteX7" fmla="*/ 806625 w 3087049"/>
                <a:gd name="connsiteY7" fmla="*/ 2340713 h 4088264"/>
                <a:gd name="connsiteX8" fmla="*/ 1151621 w 3087049"/>
                <a:gd name="connsiteY8" fmla="*/ 3036895 h 4088264"/>
                <a:gd name="connsiteX9" fmla="*/ 1183243 w 3087049"/>
                <a:gd name="connsiteY9" fmla="*/ 3391225 h 4088264"/>
                <a:gd name="connsiteX10" fmla="*/ 1133523 w 3087049"/>
                <a:gd name="connsiteY10" fmla="*/ 3743650 h 4088264"/>
                <a:gd name="connsiteX11" fmla="*/ 437626 w 3087049"/>
                <a:gd name="connsiteY11" fmla="*/ 4088265 h 4088264"/>
                <a:gd name="connsiteX12" fmla="*/ 725472 w 3087049"/>
                <a:gd name="connsiteY12" fmla="*/ 3379509 h 4088264"/>
                <a:gd name="connsiteX13" fmla="*/ 473821 w 3087049"/>
                <a:gd name="connsiteY13" fmla="*/ 2656181 h 4088264"/>
                <a:gd name="connsiteX14" fmla="*/ 377524 w 3087049"/>
                <a:gd name="connsiteY14" fmla="*/ 2554835 h 4088264"/>
                <a:gd name="connsiteX15" fmla="*/ 32147 w 3087049"/>
                <a:gd name="connsiteY15" fmla="*/ 1858367 h 4088264"/>
                <a:gd name="connsiteX16" fmla="*/ 524 w 3087049"/>
                <a:gd name="connsiteY16" fmla="*/ 1503942 h 4088264"/>
                <a:gd name="connsiteX17" fmla="*/ 1583103 w 3087049"/>
                <a:gd name="connsiteY17" fmla="*/ 516 h 4088264"/>
                <a:gd name="connsiteX18" fmla="*/ 3086529 w 3087049"/>
                <a:gd name="connsiteY18" fmla="*/ 1583190 h 408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7049" h="4088264">
                  <a:moveTo>
                    <a:pt x="3086529" y="1583190"/>
                  </a:moveTo>
                  <a:cubicBezTo>
                    <a:pt x="3083386" y="1704824"/>
                    <a:pt x="3066336" y="1822743"/>
                    <a:pt x="3036808" y="1935519"/>
                  </a:cubicBezTo>
                  <a:cubicBezTo>
                    <a:pt x="2774490" y="1989907"/>
                    <a:pt x="2535984" y="2111065"/>
                    <a:pt x="2340341" y="2280896"/>
                  </a:cubicBezTo>
                  <a:cubicBezTo>
                    <a:pt x="2513410" y="2094111"/>
                    <a:pt x="2621804" y="1845984"/>
                    <a:pt x="2628853" y="1571379"/>
                  </a:cubicBezTo>
                  <a:cubicBezTo>
                    <a:pt x="2644188" y="972066"/>
                    <a:pt x="2170796" y="473622"/>
                    <a:pt x="1571387" y="458287"/>
                  </a:cubicBezTo>
                  <a:cubicBezTo>
                    <a:pt x="972074" y="442857"/>
                    <a:pt x="473631" y="916344"/>
                    <a:pt x="458296" y="1515657"/>
                  </a:cubicBezTo>
                  <a:cubicBezTo>
                    <a:pt x="451247" y="1790168"/>
                    <a:pt x="546688" y="2043533"/>
                    <a:pt x="709946" y="2238986"/>
                  </a:cubicBezTo>
                  <a:cubicBezTo>
                    <a:pt x="739855" y="2274990"/>
                    <a:pt x="772240" y="2308995"/>
                    <a:pt x="806625" y="2340713"/>
                  </a:cubicBezTo>
                  <a:cubicBezTo>
                    <a:pt x="976170" y="2536261"/>
                    <a:pt x="1097233" y="2774672"/>
                    <a:pt x="1151621" y="3036895"/>
                  </a:cubicBezTo>
                  <a:cubicBezTo>
                    <a:pt x="1175338" y="3151005"/>
                    <a:pt x="1186387" y="3269686"/>
                    <a:pt x="1183243" y="3391225"/>
                  </a:cubicBezTo>
                  <a:cubicBezTo>
                    <a:pt x="1180100" y="3512859"/>
                    <a:pt x="1163050" y="3630874"/>
                    <a:pt x="1133523" y="3743650"/>
                  </a:cubicBezTo>
                  <a:cubicBezTo>
                    <a:pt x="871490" y="3797943"/>
                    <a:pt x="633175" y="3918910"/>
                    <a:pt x="437626" y="4088265"/>
                  </a:cubicBezTo>
                  <a:cubicBezTo>
                    <a:pt x="610315" y="3901575"/>
                    <a:pt x="718519" y="3653734"/>
                    <a:pt x="725472" y="3379509"/>
                  </a:cubicBezTo>
                  <a:cubicBezTo>
                    <a:pt x="732521" y="3104999"/>
                    <a:pt x="636985" y="2851634"/>
                    <a:pt x="473821" y="2656181"/>
                  </a:cubicBezTo>
                  <a:cubicBezTo>
                    <a:pt x="443913" y="2620367"/>
                    <a:pt x="411718" y="2586458"/>
                    <a:pt x="377524" y="2554835"/>
                  </a:cubicBezTo>
                  <a:cubicBezTo>
                    <a:pt x="207693" y="2359191"/>
                    <a:pt x="86535" y="2120685"/>
                    <a:pt x="32147" y="1858367"/>
                  </a:cubicBezTo>
                  <a:cubicBezTo>
                    <a:pt x="8430" y="1744162"/>
                    <a:pt x="-2619" y="1625576"/>
                    <a:pt x="524" y="1503942"/>
                  </a:cubicBezTo>
                  <a:cubicBezTo>
                    <a:pt x="22432" y="651740"/>
                    <a:pt x="730901" y="-21297"/>
                    <a:pt x="1583103" y="516"/>
                  </a:cubicBezTo>
                  <a:cubicBezTo>
                    <a:pt x="2435400" y="22423"/>
                    <a:pt x="3108437" y="730988"/>
                    <a:pt x="3086529" y="1583190"/>
                  </a:cubicBez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BAF6458-749F-7A2B-125D-2305368EEACE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B445C4E-58B9-DB47-A3FF-9BD0A2EA6D4C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4EC49BA-FE46-AAAC-E041-FDB176B850EB}"/>
                </a:ext>
              </a:extLst>
            </p:cNvPr>
            <p:cNvSpPr/>
            <p:nvPr/>
          </p:nvSpPr>
          <p:spPr>
            <a:xfrm>
              <a:off x="4721087" y="2832660"/>
              <a:ext cx="2665286" cy="3530041"/>
            </a:xfrm>
            <a:custGeom>
              <a:avLst/>
              <a:gdLst>
                <a:gd name="connsiteX0" fmla="*/ 3086525 w 3087048"/>
                <a:gd name="connsiteY0" fmla="*/ 2584704 h 4088645"/>
                <a:gd name="connsiteX1" fmla="*/ 1503946 w 3087048"/>
                <a:gd name="connsiteY1" fmla="*/ 4088130 h 4088645"/>
                <a:gd name="connsiteX2" fmla="*/ 520 w 3087048"/>
                <a:gd name="connsiteY2" fmla="*/ 2505456 h 4088645"/>
                <a:gd name="connsiteX3" fmla="*/ 50240 w 3087048"/>
                <a:gd name="connsiteY3" fmla="*/ 2153126 h 4088645"/>
                <a:gd name="connsiteX4" fmla="*/ 746708 w 3087048"/>
                <a:gd name="connsiteY4" fmla="*/ 1807750 h 4088645"/>
                <a:gd name="connsiteX5" fmla="*/ 458196 w 3087048"/>
                <a:gd name="connsiteY5" fmla="*/ 2517267 h 4088645"/>
                <a:gd name="connsiteX6" fmla="*/ 1515662 w 3087048"/>
                <a:gd name="connsiteY6" fmla="*/ 3630358 h 4088645"/>
                <a:gd name="connsiteX7" fmla="*/ 2628849 w 3087048"/>
                <a:gd name="connsiteY7" fmla="*/ 2572988 h 4088645"/>
                <a:gd name="connsiteX8" fmla="*/ 2377579 w 3087048"/>
                <a:gd name="connsiteY8" fmla="*/ 1850136 h 4088645"/>
                <a:gd name="connsiteX9" fmla="*/ 2280519 w 3087048"/>
                <a:gd name="connsiteY9" fmla="*/ 1748028 h 4088645"/>
                <a:gd name="connsiteX10" fmla="*/ 1935524 w 3087048"/>
                <a:gd name="connsiteY10" fmla="*/ 1051846 h 4088645"/>
                <a:gd name="connsiteX11" fmla="*/ 1903901 w 3087048"/>
                <a:gd name="connsiteY11" fmla="*/ 697421 h 4088645"/>
                <a:gd name="connsiteX12" fmla="*/ 1953621 w 3087048"/>
                <a:gd name="connsiteY12" fmla="*/ 345091 h 4088645"/>
                <a:gd name="connsiteX13" fmla="*/ 2649803 w 3087048"/>
                <a:gd name="connsiteY13" fmla="*/ 0 h 4088645"/>
                <a:gd name="connsiteX14" fmla="*/ 2361577 w 3087048"/>
                <a:gd name="connsiteY14" fmla="*/ 709136 h 4088645"/>
                <a:gd name="connsiteX15" fmla="*/ 2613227 w 3087048"/>
                <a:gd name="connsiteY15" fmla="*/ 1432465 h 4088645"/>
                <a:gd name="connsiteX16" fmla="*/ 2709525 w 3087048"/>
                <a:gd name="connsiteY16" fmla="*/ 1533811 h 4088645"/>
                <a:gd name="connsiteX17" fmla="*/ 3054902 w 3087048"/>
                <a:gd name="connsiteY17" fmla="*/ 2230279 h 4088645"/>
                <a:gd name="connsiteX18" fmla="*/ 3086525 w 3087048"/>
                <a:gd name="connsiteY18" fmla="*/ 2584704 h 4088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7048" h="4088645">
                  <a:moveTo>
                    <a:pt x="3086525" y="2584704"/>
                  </a:moveTo>
                  <a:cubicBezTo>
                    <a:pt x="3064617" y="3436906"/>
                    <a:pt x="2356148" y="4109943"/>
                    <a:pt x="1503946" y="4088130"/>
                  </a:cubicBezTo>
                  <a:cubicBezTo>
                    <a:pt x="651744" y="4066223"/>
                    <a:pt x="-21388" y="3357753"/>
                    <a:pt x="520" y="2505456"/>
                  </a:cubicBezTo>
                  <a:cubicBezTo>
                    <a:pt x="3663" y="2383917"/>
                    <a:pt x="20713" y="2265902"/>
                    <a:pt x="50240" y="2153126"/>
                  </a:cubicBezTo>
                  <a:cubicBezTo>
                    <a:pt x="312559" y="2098739"/>
                    <a:pt x="551065" y="1977581"/>
                    <a:pt x="746708" y="1807750"/>
                  </a:cubicBezTo>
                  <a:cubicBezTo>
                    <a:pt x="573639" y="1994535"/>
                    <a:pt x="465245" y="2242661"/>
                    <a:pt x="458196" y="2517267"/>
                  </a:cubicBezTo>
                  <a:cubicBezTo>
                    <a:pt x="442861" y="3116580"/>
                    <a:pt x="916349" y="3615023"/>
                    <a:pt x="1515662" y="3630358"/>
                  </a:cubicBezTo>
                  <a:cubicBezTo>
                    <a:pt x="2115070" y="3645789"/>
                    <a:pt x="2613418" y="3172302"/>
                    <a:pt x="2628849" y="2572988"/>
                  </a:cubicBezTo>
                  <a:cubicBezTo>
                    <a:pt x="2635897" y="2298668"/>
                    <a:pt x="2540457" y="2045494"/>
                    <a:pt x="2377579" y="1850136"/>
                  </a:cubicBezTo>
                  <a:cubicBezTo>
                    <a:pt x="2347480" y="1814036"/>
                    <a:pt x="2315095" y="1779842"/>
                    <a:pt x="2280519" y="1748028"/>
                  </a:cubicBezTo>
                  <a:cubicBezTo>
                    <a:pt x="2110974" y="1552480"/>
                    <a:pt x="1989911" y="1314069"/>
                    <a:pt x="1935524" y="1051846"/>
                  </a:cubicBezTo>
                  <a:cubicBezTo>
                    <a:pt x="1911807" y="937736"/>
                    <a:pt x="1900757" y="819055"/>
                    <a:pt x="1903901" y="697421"/>
                  </a:cubicBezTo>
                  <a:cubicBezTo>
                    <a:pt x="1907044" y="575881"/>
                    <a:pt x="1924094" y="457867"/>
                    <a:pt x="1953621" y="345091"/>
                  </a:cubicBezTo>
                  <a:cubicBezTo>
                    <a:pt x="2215844" y="290703"/>
                    <a:pt x="2454255" y="169640"/>
                    <a:pt x="2649803" y="0"/>
                  </a:cubicBezTo>
                  <a:cubicBezTo>
                    <a:pt x="2476925" y="186785"/>
                    <a:pt x="2368626" y="434816"/>
                    <a:pt x="2361577" y="709136"/>
                  </a:cubicBezTo>
                  <a:cubicBezTo>
                    <a:pt x="2354528" y="983647"/>
                    <a:pt x="2450064" y="1237012"/>
                    <a:pt x="2613227" y="1432465"/>
                  </a:cubicBezTo>
                  <a:cubicBezTo>
                    <a:pt x="2643136" y="1468279"/>
                    <a:pt x="2675331" y="1502188"/>
                    <a:pt x="2709525" y="1533811"/>
                  </a:cubicBezTo>
                  <a:cubicBezTo>
                    <a:pt x="2879356" y="1729454"/>
                    <a:pt x="3000514" y="1967960"/>
                    <a:pt x="3054902" y="2230279"/>
                  </a:cubicBezTo>
                  <a:cubicBezTo>
                    <a:pt x="3078619" y="2344388"/>
                    <a:pt x="3089668" y="2463070"/>
                    <a:pt x="3086525" y="2584704"/>
                  </a:cubicBez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5AB06848-845C-5831-BB1F-302218FC04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3F146CD7-6935-EBAE-6766-DAFB5D4099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5DA1D01E-600F-3AD5-FFEA-5CC96E2F34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E0C3A37A-001F-CBF5-DA72-CB0A4DCDBC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F189FFF6-9FC3-796C-CCF4-BFF29773E0B0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D49EE7A-1372-88A1-635F-C1B07E8267B1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4732792-E914-4A5D-C4FA-E06BB522CAD0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56A91340-4BDE-33DC-41DA-D974399B32B7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D82A8B5-5050-B995-E80C-0D56ACB94934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B9DDBAB-4ACC-8945-F828-420B005C78D0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41D1C221-B780-2C7D-17A5-F301B5E0FB23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56570ED-8AF3-5D69-9F23-D93543F4EF09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33D27CF-C114-6C77-424F-CC9A039D191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1D4B52E4-313A-6A4F-9CBF-FE52FE47B124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ED14F11-C792-0D13-A1F7-A6B82BCDC54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3DDCAB7-2C6E-D7E9-1E9F-D6D137162CD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9760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1107 -1.13889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7" y="-5694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4063 0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31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15556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777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64063 0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31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2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4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6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8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D1ACB0-4783-1DB6-9B50-02DE3E276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B76A9276-DBBF-945A-D41D-9686585B1D44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F53B7D4-B7FD-D79B-4CA0-04FA57A57AFC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BD8A12A-ED5E-97C2-5DAB-120F6E1AF39C}"/>
                </a:ext>
              </a:extLst>
            </p:cNvPr>
            <p:cNvSpPr/>
            <p:nvPr/>
          </p:nvSpPr>
          <p:spPr>
            <a:xfrm rot="10800000">
              <a:off x="4938362" y="969264"/>
              <a:ext cx="2185117" cy="2834131"/>
            </a:xfrm>
            <a:custGeom>
              <a:avLst/>
              <a:gdLst>
                <a:gd name="connsiteX0" fmla="*/ 2486591 w 2629612"/>
                <a:gd name="connsiteY0" fmla="*/ 1970493 h 3317976"/>
                <a:gd name="connsiteX1" fmla="*/ 2490741 w 2629612"/>
                <a:gd name="connsiteY1" fmla="*/ 2063715 h 3317976"/>
                <a:gd name="connsiteX2" fmla="*/ 1254264 w 2629612"/>
                <a:gd name="connsiteY2" fmla="*/ 3317944 h 3317976"/>
                <a:gd name="connsiteX3" fmla="*/ 35 w 2629612"/>
                <a:gd name="connsiteY3" fmla="*/ 2081468 h 3317976"/>
                <a:gd name="connsiteX4" fmla="*/ 2878 w 2629612"/>
                <a:gd name="connsiteY4" fmla="*/ 1988092 h 3317976"/>
                <a:gd name="connsiteX5" fmla="*/ 505799 w 2629612"/>
                <a:gd name="connsiteY5" fmla="*/ 1603216 h 3317976"/>
                <a:gd name="connsiteX6" fmla="*/ 369464 w 2629612"/>
                <a:gd name="connsiteY6" fmla="*/ 2078855 h 3317976"/>
                <a:gd name="connsiteX7" fmla="*/ 1251574 w 2629612"/>
                <a:gd name="connsiteY7" fmla="*/ 2948515 h 3317976"/>
                <a:gd name="connsiteX8" fmla="*/ 2121312 w 2629612"/>
                <a:gd name="connsiteY8" fmla="*/ 2066404 h 3317976"/>
                <a:gd name="connsiteX9" fmla="*/ 1978213 w 2629612"/>
                <a:gd name="connsiteY9" fmla="*/ 1592764 h 3317976"/>
                <a:gd name="connsiteX10" fmla="*/ 1978059 w 2629612"/>
                <a:gd name="connsiteY10" fmla="*/ 1592533 h 3317976"/>
                <a:gd name="connsiteX11" fmla="*/ 1920958 w 2629612"/>
                <a:gd name="connsiteY11" fmla="*/ 1515066 h 3317976"/>
                <a:gd name="connsiteX12" fmla="*/ 1709307 w 2629612"/>
                <a:gd name="connsiteY12" fmla="*/ 916617 h 3317976"/>
                <a:gd name="connsiteX13" fmla="*/ 1709307 w 2629612"/>
                <a:gd name="connsiteY13" fmla="*/ 916541 h 3317976"/>
                <a:gd name="connsiteX14" fmla="*/ 1763718 w 2629612"/>
                <a:gd name="connsiteY14" fmla="*/ 438442 h 3317976"/>
                <a:gd name="connsiteX15" fmla="*/ 1994813 w 2629612"/>
                <a:gd name="connsiteY15" fmla="*/ 16370 h 3317976"/>
                <a:gd name="connsiteX16" fmla="*/ 2629613 w 2629612"/>
                <a:gd name="connsiteY16" fmla="*/ 0 h 3317976"/>
                <a:gd name="connsiteX17" fmla="*/ 2115932 w 2629612"/>
                <a:gd name="connsiteY17" fmla="*/ 550109 h 3317976"/>
                <a:gd name="connsiteX18" fmla="*/ 2219068 w 2629612"/>
                <a:gd name="connsiteY18" fmla="*/ 1296191 h 3317976"/>
                <a:gd name="connsiteX19" fmla="*/ 2275708 w 2629612"/>
                <a:gd name="connsiteY19" fmla="*/ 1372966 h 3317976"/>
                <a:gd name="connsiteX20" fmla="*/ 2275861 w 2629612"/>
                <a:gd name="connsiteY20" fmla="*/ 1373120 h 3317976"/>
                <a:gd name="connsiteX21" fmla="*/ 2486591 w 2629612"/>
                <a:gd name="connsiteY21" fmla="*/ 1970493 h 3317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29612" h="3317976">
                  <a:moveTo>
                    <a:pt x="2486591" y="1970493"/>
                  </a:moveTo>
                  <a:cubicBezTo>
                    <a:pt x="2489127" y="2001234"/>
                    <a:pt x="2490510" y="2032359"/>
                    <a:pt x="2490741" y="2063715"/>
                  </a:cubicBezTo>
                  <a:cubicBezTo>
                    <a:pt x="2495582" y="2751543"/>
                    <a:pt x="1942015" y="3313103"/>
                    <a:pt x="1254264" y="3317944"/>
                  </a:cubicBezTo>
                  <a:cubicBezTo>
                    <a:pt x="566436" y="3322863"/>
                    <a:pt x="4953" y="2769296"/>
                    <a:pt x="35" y="2081468"/>
                  </a:cubicBezTo>
                  <a:cubicBezTo>
                    <a:pt x="-196" y="2050035"/>
                    <a:pt x="726" y="2018910"/>
                    <a:pt x="2878" y="1988092"/>
                  </a:cubicBezTo>
                  <a:cubicBezTo>
                    <a:pt x="206998" y="1903017"/>
                    <a:pt x="377764" y="1768371"/>
                    <a:pt x="505799" y="1603216"/>
                  </a:cubicBezTo>
                  <a:cubicBezTo>
                    <a:pt x="418342" y="1740551"/>
                    <a:pt x="368234" y="1903939"/>
                    <a:pt x="369464" y="2078855"/>
                  </a:cubicBezTo>
                  <a:cubicBezTo>
                    <a:pt x="372845" y="2562563"/>
                    <a:pt x="767866" y="2951974"/>
                    <a:pt x="1251574" y="2948515"/>
                  </a:cubicBezTo>
                  <a:cubicBezTo>
                    <a:pt x="1735359" y="2945057"/>
                    <a:pt x="2124770" y="2550113"/>
                    <a:pt x="2121312" y="2066404"/>
                  </a:cubicBezTo>
                  <a:cubicBezTo>
                    <a:pt x="2120082" y="1891489"/>
                    <a:pt x="2067592" y="1728869"/>
                    <a:pt x="1978213" y="1592764"/>
                  </a:cubicBezTo>
                  <a:cubicBezTo>
                    <a:pt x="1978136" y="1592687"/>
                    <a:pt x="1978059" y="1592610"/>
                    <a:pt x="1978059" y="1592533"/>
                  </a:cubicBezTo>
                  <a:cubicBezTo>
                    <a:pt x="1960460" y="1565635"/>
                    <a:pt x="1941324" y="1539736"/>
                    <a:pt x="1920958" y="1515066"/>
                  </a:cubicBezTo>
                  <a:cubicBezTo>
                    <a:pt x="1801068" y="1338537"/>
                    <a:pt x="1727059" y="1132419"/>
                    <a:pt x="1709307" y="916617"/>
                  </a:cubicBezTo>
                  <a:lnTo>
                    <a:pt x="1709307" y="916541"/>
                  </a:lnTo>
                  <a:cubicBezTo>
                    <a:pt x="1696395" y="759685"/>
                    <a:pt x="1713226" y="597834"/>
                    <a:pt x="1763718" y="438442"/>
                  </a:cubicBezTo>
                  <a:cubicBezTo>
                    <a:pt x="1814210" y="279128"/>
                    <a:pt x="1893829" y="137104"/>
                    <a:pt x="1994813" y="16370"/>
                  </a:cubicBezTo>
                  <a:cubicBezTo>
                    <a:pt x="2205619" y="66170"/>
                    <a:pt x="2424648" y="59484"/>
                    <a:pt x="2629613" y="0"/>
                  </a:cubicBezTo>
                  <a:cubicBezTo>
                    <a:pt x="2392985" y="93452"/>
                    <a:pt x="2198779" y="288734"/>
                    <a:pt x="2115932" y="550109"/>
                  </a:cubicBezTo>
                  <a:cubicBezTo>
                    <a:pt x="2032931" y="811714"/>
                    <a:pt x="2079273" y="1083387"/>
                    <a:pt x="2219068" y="1296191"/>
                  </a:cubicBezTo>
                  <a:cubicBezTo>
                    <a:pt x="2236513" y="1322782"/>
                    <a:pt x="2255419" y="1348374"/>
                    <a:pt x="2275708" y="1372966"/>
                  </a:cubicBezTo>
                  <a:cubicBezTo>
                    <a:pt x="2275759" y="1373018"/>
                    <a:pt x="2275810" y="1373069"/>
                    <a:pt x="2275861" y="1373120"/>
                  </a:cubicBezTo>
                  <a:cubicBezTo>
                    <a:pt x="2393446" y="1545961"/>
                    <a:pt x="2468684" y="1750004"/>
                    <a:pt x="2486591" y="1970493"/>
                  </a:cubicBez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6E8BD33-B866-1E96-4C3B-9FD9E637CCC1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9A3A0CE-9DD8-F898-4D48-9B89D5AFBADD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7ECAF34-108B-F3F0-73A4-849AED53E43C}"/>
                </a:ext>
              </a:extLst>
            </p:cNvPr>
            <p:cNvSpPr/>
            <p:nvPr/>
          </p:nvSpPr>
          <p:spPr>
            <a:xfrm rot="10800000">
              <a:off x="5527229" y="2022467"/>
              <a:ext cx="3028507" cy="2095763"/>
            </a:xfrm>
            <a:custGeom>
              <a:avLst/>
              <a:gdLst>
                <a:gd name="connsiteX0" fmla="*/ 3644564 w 3644564"/>
                <a:gd name="connsiteY0" fmla="*/ 1883650 h 2453553"/>
                <a:gd name="connsiteX1" fmla="*/ 2962731 w 3644564"/>
                <a:gd name="connsiteY1" fmla="*/ 1565251 h 2453553"/>
                <a:gd name="connsiteX2" fmla="*/ 2285047 w 3644564"/>
                <a:gd name="connsiteY2" fmla="*/ 1893948 h 2453553"/>
                <a:gd name="connsiteX3" fmla="*/ 2285047 w 3644564"/>
                <a:gd name="connsiteY3" fmla="*/ 1894025 h 2453553"/>
                <a:gd name="connsiteX4" fmla="*/ 2229406 w 3644564"/>
                <a:gd name="connsiteY4" fmla="*/ 1971799 h 2453553"/>
                <a:gd name="connsiteX5" fmla="*/ 1726484 w 3644564"/>
                <a:gd name="connsiteY5" fmla="*/ 2356675 h 2453553"/>
                <a:gd name="connsiteX6" fmla="*/ 1638950 w 3644564"/>
                <a:gd name="connsiteY6" fmla="*/ 2389491 h 2453553"/>
                <a:gd name="connsiteX7" fmla="*/ 64092 w 3644564"/>
                <a:gd name="connsiteY7" fmla="*/ 1601064 h 2453553"/>
                <a:gd name="connsiteX8" fmla="*/ 852443 w 3644564"/>
                <a:gd name="connsiteY8" fmla="*/ 26207 h 2453553"/>
                <a:gd name="connsiteX9" fmla="*/ 942130 w 3644564"/>
                <a:gd name="connsiteY9" fmla="*/ 0 h 2453553"/>
                <a:gd name="connsiteX10" fmla="*/ 1463573 w 3644564"/>
                <a:gd name="connsiteY10" fmla="*/ 359361 h 2453553"/>
                <a:gd name="connsiteX11" fmla="*/ 969105 w 3644564"/>
                <a:gd name="connsiteY11" fmla="*/ 376730 h 2453553"/>
                <a:gd name="connsiteX12" fmla="*/ 414616 w 3644564"/>
                <a:gd name="connsiteY12" fmla="*/ 1484402 h 2453553"/>
                <a:gd name="connsiteX13" fmla="*/ 1522365 w 3644564"/>
                <a:gd name="connsiteY13" fmla="*/ 2038968 h 2453553"/>
                <a:gd name="connsiteX14" fmla="*/ 1928299 w 3644564"/>
                <a:gd name="connsiteY14" fmla="*/ 1756920 h 2453553"/>
                <a:gd name="connsiteX15" fmla="*/ 1928299 w 3644564"/>
                <a:gd name="connsiteY15" fmla="*/ 1756844 h 2453553"/>
                <a:gd name="connsiteX16" fmla="*/ 1984324 w 3644564"/>
                <a:gd name="connsiteY16" fmla="*/ 1678608 h 2453553"/>
                <a:gd name="connsiteX17" fmla="*/ 1984401 w 3644564"/>
                <a:gd name="connsiteY17" fmla="*/ 1678531 h 2453553"/>
                <a:gd name="connsiteX18" fmla="*/ 2488552 w 3644564"/>
                <a:gd name="connsiteY18" fmla="*/ 1291887 h 2453553"/>
                <a:gd name="connsiteX19" fmla="*/ 2960118 w 3644564"/>
                <a:gd name="connsiteY19" fmla="*/ 1195822 h 2453553"/>
                <a:gd name="connsiteX20" fmla="*/ 3432913 w 3644564"/>
                <a:gd name="connsiteY20" fmla="*/ 1285124 h 2453553"/>
                <a:gd name="connsiteX21" fmla="*/ 3432913 w 3644564"/>
                <a:gd name="connsiteY21" fmla="*/ 1285201 h 2453553"/>
                <a:gd name="connsiteX22" fmla="*/ 3644564 w 3644564"/>
                <a:gd name="connsiteY22" fmla="*/ 1883650 h 245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44564" h="2453553">
                  <a:moveTo>
                    <a:pt x="3644564" y="1883650"/>
                  </a:moveTo>
                  <a:cubicBezTo>
                    <a:pt x="3482559" y="1687523"/>
                    <a:pt x="3236863" y="1563253"/>
                    <a:pt x="2962731" y="1565251"/>
                  </a:cubicBezTo>
                  <a:cubicBezTo>
                    <a:pt x="2688291" y="1567249"/>
                    <a:pt x="2444285" y="1695208"/>
                    <a:pt x="2285047" y="1893948"/>
                  </a:cubicBezTo>
                  <a:lnTo>
                    <a:pt x="2285047" y="1894025"/>
                  </a:lnTo>
                  <a:cubicBezTo>
                    <a:pt x="2265065" y="1918848"/>
                    <a:pt x="2246544" y="1944824"/>
                    <a:pt x="2229406" y="1971799"/>
                  </a:cubicBezTo>
                  <a:cubicBezTo>
                    <a:pt x="2101370" y="2136955"/>
                    <a:pt x="1930604" y="2271600"/>
                    <a:pt x="1726484" y="2356675"/>
                  </a:cubicBezTo>
                  <a:cubicBezTo>
                    <a:pt x="1697972" y="2368665"/>
                    <a:pt x="1668768" y="2379578"/>
                    <a:pt x="1638950" y="2389491"/>
                  </a:cubicBezTo>
                  <a:cubicBezTo>
                    <a:pt x="986320" y="2606676"/>
                    <a:pt x="281277" y="2253771"/>
                    <a:pt x="64092" y="1601064"/>
                  </a:cubicBezTo>
                  <a:cubicBezTo>
                    <a:pt x="-153169" y="948434"/>
                    <a:pt x="199814" y="243391"/>
                    <a:pt x="852443" y="26207"/>
                  </a:cubicBezTo>
                  <a:cubicBezTo>
                    <a:pt x="882262" y="16293"/>
                    <a:pt x="912157" y="7531"/>
                    <a:pt x="942130" y="0"/>
                  </a:cubicBezTo>
                  <a:cubicBezTo>
                    <a:pt x="1086074" y="167845"/>
                    <a:pt x="1266908" y="288657"/>
                    <a:pt x="1463573" y="359361"/>
                  </a:cubicBezTo>
                  <a:cubicBezTo>
                    <a:pt x="1305872" y="318706"/>
                    <a:pt x="1135106" y="321473"/>
                    <a:pt x="969105" y="376730"/>
                  </a:cubicBezTo>
                  <a:cubicBezTo>
                    <a:pt x="510143" y="529435"/>
                    <a:pt x="261833" y="1025440"/>
                    <a:pt x="414616" y="1484402"/>
                  </a:cubicBezTo>
                  <a:cubicBezTo>
                    <a:pt x="567398" y="1943441"/>
                    <a:pt x="1063326" y="2191751"/>
                    <a:pt x="1522365" y="2038968"/>
                  </a:cubicBezTo>
                  <a:cubicBezTo>
                    <a:pt x="1688212" y="1983788"/>
                    <a:pt x="1826469" y="1883727"/>
                    <a:pt x="1928299" y="1756920"/>
                  </a:cubicBezTo>
                  <a:lnTo>
                    <a:pt x="1928299" y="1756844"/>
                  </a:lnTo>
                  <a:cubicBezTo>
                    <a:pt x="1948511" y="1731790"/>
                    <a:pt x="1967186" y="1705660"/>
                    <a:pt x="1984324" y="1678608"/>
                  </a:cubicBezTo>
                  <a:cubicBezTo>
                    <a:pt x="1984401" y="1678608"/>
                    <a:pt x="1984401" y="1678531"/>
                    <a:pt x="1984401" y="1678531"/>
                  </a:cubicBezTo>
                  <a:cubicBezTo>
                    <a:pt x="2115280" y="1509763"/>
                    <a:pt x="2288659" y="1375502"/>
                    <a:pt x="2488552" y="1291887"/>
                  </a:cubicBezTo>
                  <a:cubicBezTo>
                    <a:pt x="2633726" y="1231097"/>
                    <a:pt x="2792964" y="1197051"/>
                    <a:pt x="2960118" y="1195822"/>
                  </a:cubicBezTo>
                  <a:cubicBezTo>
                    <a:pt x="3127271" y="1194669"/>
                    <a:pt x="3286894" y="1226409"/>
                    <a:pt x="3432913" y="1285124"/>
                  </a:cubicBezTo>
                  <a:lnTo>
                    <a:pt x="3432913" y="1285201"/>
                  </a:lnTo>
                  <a:cubicBezTo>
                    <a:pt x="3450666" y="1501002"/>
                    <a:pt x="3524675" y="1707120"/>
                    <a:pt x="3644564" y="1883650"/>
                  </a:cubicBez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0E49126-B58E-0C8B-30D2-85EE20E15A09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5DBCD0C2-A245-1E2A-760E-584B7E2D9C14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7C4FDE4-DD48-19EC-3CBE-0A4AE9C161A2}"/>
                </a:ext>
              </a:extLst>
            </p:cNvPr>
            <p:cNvSpPr/>
            <p:nvPr/>
          </p:nvSpPr>
          <p:spPr>
            <a:xfrm rot="10800000">
              <a:off x="6111755" y="2684472"/>
              <a:ext cx="1911560" cy="3191401"/>
            </a:xfrm>
            <a:custGeom>
              <a:avLst/>
              <a:gdLst>
                <a:gd name="connsiteX0" fmla="*/ 2300409 w 2300408"/>
                <a:gd name="connsiteY0" fmla="*/ 583605 h 3736239"/>
                <a:gd name="connsiteX1" fmla="*/ 2119806 w 2300408"/>
                <a:gd name="connsiteY1" fmla="*/ 1190431 h 3736239"/>
                <a:gd name="connsiteX2" fmla="*/ 1950500 w 2300408"/>
                <a:gd name="connsiteY2" fmla="*/ 725628 h 3736239"/>
                <a:gd name="connsiteX3" fmla="*/ 725628 w 2300408"/>
                <a:gd name="connsiteY3" fmla="*/ 540491 h 3736239"/>
                <a:gd name="connsiteX4" fmla="*/ 540491 w 2300408"/>
                <a:gd name="connsiteY4" fmla="*/ 1765363 h 3736239"/>
                <a:gd name="connsiteX5" fmla="*/ 934359 w 2300408"/>
                <a:gd name="connsiteY5" fmla="*/ 2064395 h 3736239"/>
                <a:gd name="connsiteX6" fmla="*/ 1026505 w 2300408"/>
                <a:gd name="connsiteY6" fmla="*/ 2093599 h 3736239"/>
                <a:gd name="connsiteX7" fmla="*/ 1549562 w 2300408"/>
                <a:gd name="connsiteY7" fmla="*/ 2453498 h 3736239"/>
                <a:gd name="connsiteX8" fmla="*/ 1786651 w 2300408"/>
                <a:gd name="connsiteY8" fmla="*/ 2872266 h 3736239"/>
                <a:gd name="connsiteX9" fmla="*/ 1847825 w 2300408"/>
                <a:gd name="connsiteY9" fmla="*/ 3349596 h 3736239"/>
                <a:gd name="connsiteX10" fmla="*/ 1343674 w 2300408"/>
                <a:gd name="connsiteY10" fmla="*/ 3736240 h 3736239"/>
                <a:gd name="connsiteX11" fmla="*/ 1436128 w 2300408"/>
                <a:gd name="connsiteY11" fmla="*/ 2988928 h 3736239"/>
                <a:gd name="connsiteX12" fmla="*/ 914839 w 2300408"/>
                <a:gd name="connsiteY12" fmla="*/ 2446274 h 3736239"/>
                <a:gd name="connsiteX13" fmla="*/ 822846 w 2300408"/>
                <a:gd name="connsiteY13" fmla="*/ 2417070 h 3736239"/>
                <a:gd name="connsiteX14" fmla="*/ 301403 w 2300408"/>
                <a:gd name="connsiteY14" fmla="*/ 2057709 h 3736239"/>
                <a:gd name="connsiteX15" fmla="*/ 243226 w 2300408"/>
                <a:gd name="connsiteY15" fmla="*/ 1984699 h 3736239"/>
                <a:gd name="connsiteX16" fmla="*/ 506292 w 2300408"/>
                <a:gd name="connsiteY16" fmla="*/ 243226 h 3736239"/>
                <a:gd name="connsiteX17" fmla="*/ 2247765 w 2300408"/>
                <a:gd name="connsiteY17" fmla="*/ 506292 h 3736239"/>
                <a:gd name="connsiteX18" fmla="*/ 2300409 w 2300408"/>
                <a:gd name="connsiteY18" fmla="*/ 583605 h 373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00408" h="3736239">
                  <a:moveTo>
                    <a:pt x="2300409" y="583605"/>
                  </a:moveTo>
                  <a:cubicBezTo>
                    <a:pt x="2185284" y="772354"/>
                    <a:pt x="2126261" y="981546"/>
                    <a:pt x="2119806" y="1190431"/>
                  </a:cubicBezTo>
                  <a:cubicBezTo>
                    <a:pt x="2109738" y="1027888"/>
                    <a:pt x="2054251" y="866345"/>
                    <a:pt x="1950500" y="725628"/>
                  </a:cubicBezTo>
                  <a:cubicBezTo>
                    <a:pt x="1663380" y="336294"/>
                    <a:pt x="1114885" y="253371"/>
                    <a:pt x="725628" y="540491"/>
                  </a:cubicBezTo>
                  <a:cubicBezTo>
                    <a:pt x="336294" y="827611"/>
                    <a:pt x="253371" y="1376106"/>
                    <a:pt x="540491" y="1765363"/>
                  </a:cubicBezTo>
                  <a:cubicBezTo>
                    <a:pt x="644242" y="1906079"/>
                    <a:pt x="782191" y="2006756"/>
                    <a:pt x="934359" y="2064395"/>
                  </a:cubicBezTo>
                  <a:cubicBezTo>
                    <a:pt x="964562" y="2075846"/>
                    <a:pt x="995303" y="2085606"/>
                    <a:pt x="1026505" y="2093599"/>
                  </a:cubicBezTo>
                  <a:cubicBezTo>
                    <a:pt x="1227243" y="2165917"/>
                    <a:pt x="1408384" y="2289265"/>
                    <a:pt x="1549562" y="2453498"/>
                  </a:cubicBezTo>
                  <a:cubicBezTo>
                    <a:pt x="1652313" y="2572773"/>
                    <a:pt x="1733854" y="2713643"/>
                    <a:pt x="1786651" y="2872266"/>
                  </a:cubicBezTo>
                  <a:cubicBezTo>
                    <a:pt x="1839449" y="3030890"/>
                    <a:pt x="1858508" y="3192587"/>
                    <a:pt x="1847825" y="3349596"/>
                  </a:cubicBezTo>
                  <a:cubicBezTo>
                    <a:pt x="1647933" y="3433211"/>
                    <a:pt x="1474554" y="3567472"/>
                    <a:pt x="1343674" y="3736240"/>
                  </a:cubicBezTo>
                  <a:cubicBezTo>
                    <a:pt x="1480395" y="3521515"/>
                    <a:pt x="1522817" y="3249227"/>
                    <a:pt x="1436128" y="2988928"/>
                  </a:cubicBezTo>
                  <a:cubicBezTo>
                    <a:pt x="1349515" y="2728783"/>
                    <a:pt x="1152696" y="2536345"/>
                    <a:pt x="914839" y="2446274"/>
                  </a:cubicBezTo>
                  <a:cubicBezTo>
                    <a:pt x="884789" y="2434823"/>
                    <a:pt x="854048" y="2425063"/>
                    <a:pt x="822846" y="2417070"/>
                  </a:cubicBezTo>
                  <a:cubicBezTo>
                    <a:pt x="626181" y="2346366"/>
                    <a:pt x="445348" y="2225554"/>
                    <a:pt x="301403" y="2057709"/>
                  </a:cubicBezTo>
                  <a:cubicBezTo>
                    <a:pt x="281268" y="2034269"/>
                    <a:pt x="261825" y="2009907"/>
                    <a:pt x="243226" y="1984699"/>
                  </a:cubicBezTo>
                  <a:cubicBezTo>
                    <a:pt x="-165090" y="1431055"/>
                    <a:pt x="-47275" y="651466"/>
                    <a:pt x="506292" y="243226"/>
                  </a:cubicBezTo>
                  <a:cubicBezTo>
                    <a:pt x="1059936" y="-165090"/>
                    <a:pt x="1839525" y="-47275"/>
                    <a:pt x="2247765" y="506292"/>
                  </a:cubicBezTo>
                  <a:cubicBezTo>
                    <a:pt x="2266440" y="531576"/>
                    <a:pt x="2283962" y="557398"/>
                    <a:pt x="2300409" y="583605"/>
                  </a:cubicBez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5202985-EF80-AD9C-BAEE-B2C7FBBF2F33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D2C05A4-1204-63B8-8AF2-4FC1FDD42DAC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EF60234-C890-855E-F19B-4302032FA386}"/>
                </a:ext>
              </a:extLst>
            </p:cNvPr>
            <p:cNvSpPr/>
            <p:nvPr/>
          </p:nvSpPr>
          <p:spPr>
            <a:xfrm rot="10800000">
              <a:off x="4192475" y="3780157"/>
              <a:ext cx="2977850" cy="2108579"/>
            </a:xfrm>
            <a:custGeom>
              <a:avLst/>
              <a:gdLst>
                <a:gd name="connsiteX0" fmla="*/ 3350837 w 3583602"/>
                <a:gd name="connsiteY0" fmla="*/ 1970324 h 2468557"/>
                <a:gd name="connsiteX1" fmla="*/ 3293659 w 3583602"/>
                <a:gd name="connsiteY1" fmla="*/ 2044179 h 2468557"/>
                <a:gd name="connsiteX2" fmla="*/ 2660857 w 3583602"/>
                <a:gd name="connsiteY2" fmla="*/ 2059934 h 2468557"/>
                <a:gd name="connsiteX3" fmla="*/ 3050421 w 3583602"/>
                <a:gd name="connsiteY3" fmla="*/ 1755291 h 2468557"/>
                <a:gd name="connsiteX4" fmla="*/ 2847916 w 3583602"/>
                <a:gd name="connsiteY4" fmla="*/ 533186 h 2468557"/>
                <a:gd name="connsiteX5" fmla="*/ 1625810 w 3583602"/>
                <a:gd name="connsiteY5" fmla="*/ 735692 h 2468557"/>
                <a:gd name="connsiteX6" fmla="*/ 1463114 w 3583602"/>
                <a:gd name="connsiteY6" fmla="*/ 1203415 h 2468557"/>
                <a:gd name="connsiteX7" fmla="*/ 1463729 w 3583602"/>
                <a:gd name="connsiteY7" fmla="*/ 1298789 h 2468557"/>
                <a:gd name="connsiteX8" fmla="*/ 1283203 w 3583602"/>
                <a:gd name="connsiteY8" fmla="*/ 1907997 h 2468557"/>
                <a:gd name="connsiteX9" fmla="*/ 1283203 w 3583602"/>
                <a:gd name="connsiteY9" fmla="*/ 1908074 h 2468557"/>
                <a:gd name="connsiteX10" fmla="*/ 958194 w 3583602"/>
                <a:gd name="connsiteY10" fmla="*/ 2262824 h 2468557"/>
                <a:gd name="connsiteX11" fmla="*/ 523057 w 3583602"/>
                <a:gd name="connsiteY11" fmla="*/ 2468558 h 2468557"/>
                <a:gd name="connsiteX12" fmla="*/ 0 w 3583602"/>
                <a:gd name="connsiteY12" fmla="*/ 2108658 h 2468557"/>
                <a:gd name="connsiteX13" fmla="*/ 738858 w 3583602"/>
                <a:gd name="connsiteY13" fmla="*/ 1965559 h 2468557"/>
                <a:gd name="connsiteX14" fmla="*/ 1093916 w 3583602"/>
                <a:gd name="connsiteY14" fmla="*/ 1302017 h 2468557"/>
                <a:gd name="connsiteX15" fmla="*/ 1093301 w 3583602"/>
                <a:gd name="connsiteY15" fmla="*/ 1205490 h 2468557"/>
                <a:gd name="connsiteX16" fmla="*/ 1273904 w 3583602"/>
                <a:gd name="connsiteY16" fmla="*/ 598664 h 2468557"/>
                <a:gd name="connsiteX17" fmla="*/ 1325395 w 3583602"/>
                <a:gd name="connsiteY17" fmla="*/ 520659 h 2468557"/>
                <a:gd name="connsiteX18" fmla="*/ 3062871 w 3583602"/>
                <a:gd name="connsiteY18" fmla="*/ 232771 h 2468557"/>
                <a:gd name="connsiteX19" fmla="*/ 3350837 w 3583602"/>
                <a:gd name="connsiteY19" fmla="*/ 1970324 h 2468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83602" h="2468557">
                  <a:moveTo>
                    <a:pt x="3350837" y="1970324"/>
                  </a:moveTo>
                  <a:cubicBezTo>
                    <a:pt x="3332546" y="1995839"/>
                    <a:pt x="3313487" y="2020509"/>
                    <a:pt x="3293659" y="2044179"/>
                  </a:cubicBezTo>
                  <a:cubicBezTo>
                    <a:pt x="3078626" y="1993072"/>
                    <a:pt x="2861442" y="2001526"/>
                    <a:pt x="2660857" y="2059934"/>
                  </a:cubicBezTo>
                  <a:cubicBezTo>
                    <a:pt x="2812256" y="2000066"/>
                    <a:pt x="2948669" y="1897468"/>
                    <a:pt x="3050421" y="1755291"/>
                  </a:cubicBezTo>
                  <a:cubicBezTo>
                    <a:pt x="3331931" y="1361961"/>
                    <a:pt x="3241246" y="814696"/>
                    <a:pt x="2847916" y="533186"/>
                  </a:cubicBezTo>
                  <a:cubicBezTo>
                    <a:pt x="2454509" y="251599"/>
                    <a:pt x="1907320" y="342285"/>
                    <a:pt x="1625810" y="735692"/>
                  </a:cubicBezTo>
                  <a:cubicBezTo>
                    <a:pt x="1523827" y="878022"/>
                    <a:pt x="1470722" y="1040565"/>
                    <a:pt x="1463114" y="1203415"/>
                  </a:cubicBezTo>
                  <a:cubicBezTo>
                    <a:pt x="1461577" y="1235232"/>
                    <a:pt x="1461808" y="1267049"/>
                    <a:pt x="1463729" y="1298789"/>
                  </a:cubicBezTo>
                  <a:cubicBezTo>
                    <a:pt x="1457120" y="1512284"/>
                    <a:pt x="1395791" y="1722783"/>
                    <a:pt x="1283203" y="1907997"/>
                  </a:cubicBezTo>
                  <a:lnTo>
                    <a:pt x="1283203" y="1908074"/>
                  </a:lnTo>
                  <a:cubicBezTo>
                    <a:pt x="1201432" y="2042565"/>
                    <a:pt x="1092686" y="2163608"/>
                    <a:pt x="958194" y="2262824"/>
                  </a:cubicBezTo>
                  <a:cubicBezTo>
                    <a:pt x="823626" y="2362040"/>
                    <a:pt x="675762" y="2430208"/>
                    <a:pt x="523057" y="2468558"/>
                  </a:cubicBezTo>
                  <a:cubicBezTo>
                    <a:pt x="381879" y="2304324"/>
                    <a:pt x="200738" y="2180976"/>
                    <a:pt x="0" y="2108658"/>
                  </a:cubicBezTo>
                  <a:cubicBezTo>
                    <a:pt x="246388" y="2172138"/>
                    <a:pt x="518215" y="2128332"/>
                    <a:pt x="738858" y="1965559"/>
                  </a:cubicBezTo>
                  <a:cubicBezTo>
                    <a:pt x="959501" y="1802786"/>
                    <a:pt x="1081773" y="1556090"/>
                    <a:pt x="1093916" y="1302017"/>
                  </a:cubicBezTo>
                  <a:cubicBezTo>
                    <a:pt x="1095529" y="1269892"/>
                    <a:pt x="1095299" y="1237614"/>
                    <a:pt x="1093301" y="1205490"/>
                  </a:cubicBezTo>
                  <a:cubicBezTo>
                    <a:pt x="1099756" y="996605"/>
                    <a:pt x="1158779" y="787414"/>
                    <a:pt x="1273904" y="598664"/>
                  </a:cubicBezTo>
                  <a:cubicBezTo>
                    <a:pt x="1289889" y="572227"/>
                    <a:pt x="1307104" y="546251"/>
                    <a:pt x="1325395" y="520659"/>
                  </a:cubicBezTo>
                  <a:cubicBezTo>
                    <a:pt x="1725718" y="-38672"/>
                    <a:pt x="2503541" y="-167553"/>
                    <a:pt x="3062871" y="232771"/>
                  </a:cubicBezTo>
                  <a:cubicBezTo>
                    <a:pt x="3622280" y="633094"/>
                    <a:pt x="3751160" y="1410993"/>
                    <a:pt x="3350837" y="1970324"/>
                  </a:cubicBezTo>
                  <a:close/>
                </a:path>
              </a:pathLst>
            </a:custGeom>
            <a:gradFill>
              <a:gsLst>
                <a:gs pos="34000">
                  <a:schemeClr val="accent2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9000000" scaled="0"/>
            </a:gradFill>
            <a:ln>
              <a:noFill/>
            </a:ln>
            <a:effectLst>
              <a:innerShdw blurRad="6350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5C6C8CB-B79E-FD7B-90F4-780581559C48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2F0BF4F-3774-7612-F21E-72FE2C641387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0F27866-CE07-AA86-65BD-C5FE8F80CBC9}"/>
                </a:ext>
              </a:extLst>
            </p:cNvPr>
            <p:cNvSpPr/>
            <p:nvPr/>
          </p:nvSpPr>
          <p:spPr>
            <a:xfrm rot="10800000">
              <a:off x="3636264" y="2043299"/>
              <a:ext cx="2467761" cy="2736045"/>
            </a:xfrm>
            <a:custGeom>
              <a:avLst/>
              <a:gdLst>
                <a:gd name="connsiteX0" fmla="*/ 2911165 w 2969752"/>
                <a:gd name="connsiteY0" fmla="*/ 2333774 h 3203145"/>
                <a:gd name="connsiteX1" fmla="*/ 1347682 w 2969752"/>
                <a:gd name="connsiteY1" fmla="*/ 3144566 h 3203145"/>
                <a:gd name="connsiteX2" fmla="*/ 1259763 w 2969752"/>
                <a:gd name="connsiteY2" fmla="*/ 3113056 h 3203145"/>
                <a:gd name="connsiteX3" fmla="*/ 1049034 w 2969752"/>
                <a:gd name="connsiteY3" fmla="*/ 2515683 h 3203145"/>
                <a:gd name="connsiteX4" fmla="*/ 1459271 w 2969752"/>
                <a:gd name="connsiteY4" fmla="*/ 2792351 h 3203145"/>
                <a:gd name="connsiteX5" fmla="*/ 2559028 w 2969752"/>
                <a:gd name="connsiteY5" fmla="*/ 2222184 h 3203145"/>
                <a:gd name="connsiteX6" fmla="*/ 1988784 w 2969752"/>
                <a:gd name="connsiteY6" fmla="*/ 1122428 h 3203145"/>
                <a:gd name="connsiteX7" fmla="*/ 1495085 w 2969752"/>
                <a:gd name="connsiteY7" fmla="*/ 1111899 h 3203145"/>
                <a:gd name="connsiteX8" fmla="*/ 1402785 w 2969752"/>
                <a:gd name="connsiteY8" fmla="*/ 1142563 h 3203145"/>
                <a:gd name="connsiteX9" fmla="*/ 767985 w 2969752"/>
                <a:gd name="connsiteY9" fmla="*/ 1158933 h 3203145"/>
                <a:gd name="connsiteX10" fmla="*/ 330080 w 2969752"/>
                <a:gd name="connsiteY10" fmla="*/ 959424 h 3203145"/>
                <a:gd name="connsiteX11" fmla="*/ 0 w 2969752"/>
                <a:gd name="connsiteY11" fmla="*/ 609285 h 3203145"/>
                <a:gd name="connsiteX12" fmla="*/ 0 w 2969752"/>
                <a:gd name="connsiteY12" fmla="*/ 609208 h 3203145"/>
                <a:gd name="connsiteX13" fmla="*/ 180526 w 2969752"/>
                <a:gd name="connsiteY13" fmla="*/ 0 h 3203145"/>
                <a:gd name="connsiteX14" fmla="*/ 545036 w 2969752"/>
                <a:gd name="connsiteY14" fmla="*/ 659008 h 3203145"/>
                <a:gd name="connsiteX15" fmla="*/ 1286507 w 2969752"/>
                <a:gd name="connsiteY15" fmla="*/ 791502 h 3203145"/>
                <a:gd name="connsiteX16" fmla="*/ 1377654 w 2969752"/>
                <a:gd name="connsiteY16" fmla="*/ 761145 h 3203145"/>
                <a:gd name="connsiteX17" fmla="*/ 2010456 w 2969752"/>
                <a:gd name="connsiteY17" fmla="*/ 745390 h 3203145"/>
                <a:gd name="connsiteX18" fmla="*/ 2100450 w 2969752"/>
                <a:gd name="connsiteY18" fmla="*/ 770291 h 3203145"/>
                <a:gd name="connsiteX19" fmla="*/ 2911165 w 2969752"/>
                <a:gd name="connsiteY19" fmla="*/ 2333774 h 320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69752" h="3203145">
                  <a:moveTo>
                    <a:pt x="2911165" y="2333774"/>
                  </a:moveTo>
                  <a:cubicBezTo>
                    <a:pt x="2703279" y="2989477"/>
                    <a:pt x="2003309" y="3352451"/>
                    <a:pt x="1347682" y="3144566"/>
                  </a:cubicBezTo>
                  <a:cubicBezTo>
                    <a:pt x="1317786" y="3135112"/>
                    <a:pt x="1288429" y="3124584"/>
                    <a:pt x="1259763" y="3113056"/>
                  </a:cubicBezTo>
                  <a:cubicBezTo>
                    <a:pt x="1241856" y="2892567"/>
                    <a:pt x="1166618" y="2688524"/>
                    <a:pt x="1049034" y="2515683"/>
                  </a:cubicBezTo>
                  <a:cubicBezTo>
                    <a:pt x="1152631" y="2641336"/>
                    <a:pt x="1292502" y="2739477"/>
                    <a:pt x="1459271" y="2792351"/>
                  </a:cubicBezTo>
                  <a:cubicBezTo>
                    <a:pt x="1920462" y="2938601"/>
                    <a:pt x="2412855" y="2683298"/>
                    <a:pt x="2559028" y="2222184"/>
                  </a:cubicBezTo>
                  <a:cubicBezTo>
                    <a:pt x="2705201" y="1760994"/>
                    <a:pt x="2449898" y="1268601"/>
                    <a:pt x="1988784" y="1122428"/>
                  </a:cubicBezTo>
                  <a:cubicBezTo>
                    <a:pt x="1822398" y="1069707"/>
                    <a:pt x="1651863" y="1069246"/>
                    <a:pt x="1495085" y="1111899"/>
                  </a:cubicBezTo>
                  <a:cubicBezTo>
                    <a:pt x="1463729" y="1120353"/>
                    <a:pt x="1432911" y="1130651"/>
                    <a:pt x="1402785" y="1142563"/>
                  </a:cubicBezTo>
                  <a:cubicBezTo>
                    <a:pt x="1197820" y="1202047"/>
                    <a:pt x="978791" y="1208733"/>
                    <a:pt x="767985" y="1158933"/>
                  </a:cubicBezTo>
                  <a:cubicBezTo>
                    <a:pt x="614818" y="1122735"/>
                    <a:pt x="465956" y="1056719"/>
                    <a:pt x="330080" y="959424"/>
                  </a:cubicBezTo>
                  <a:cubicBezTo>
                    <a:pt x="194206" y="862129"/>
                    <a:pt x="83692" y="742624"/>
                    <a:pt x="0" y="609285"/>
                  </a:cubicBezTo>
                  <a:lnTo>
                    <a:pt x="0" y="609208"/>
                  </a:lnTo>
                  <a:cubicBezTo>
                    <a:pt x="112589" y="423994"/>
                    <a:pt x="173917" y="213496"/>
                    <a:pt x="180526" y="0"/>
                  </a:cubicBezTo>
                  <a:cubicBezTo>
                    <a:pt x="196204" y="254074"/>
                    <a:pt x="321857" y="499309"/>
                    <a:pt x="545036" y="659008"/>
                  </a:cubicBezTo>
                  <a:cubicBezTo>
                    <a:pt x="768216" y="818708"/>
                    <a:pt x="1040887" y="858671"/>
                    <a:pt x="1286507" y="791502"/>
                  </a:cubicBezTo>
                  <a:cubicBezTo>
                    <a:pt x="1317402" y="783048"/>
                    <a:pt x="1347835" y="772903"/>
                    <a:pt x="1377654" y="761145"/>
                  </a:cubicBezTo>
                  <a:cubicBezTo>
                    <a:pt x="1578239" y="702737"/>
                    <a:pt x="1795424" y="694284"/>
                    <a:pt x="2010456" y="745390"/>
                  </a:cubicBezTo>
                  <a:cubicBezTo>
                    <a:pt x="2040505" y="752461"/>
                    <a:pt x="2070555" y="760761"/>
                    <a:pt x="2100450" y="770291"/>
                  </a:cubicBezTo>
                  <a:cubicBezTo>
                    <a:pt x="2756154" y="978176"/>
                    <a:pt x="3119051" y="1678147"/>
                    <a:pt x="2911165" y="2333774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D1057264-CC33-937D-DA12-0DC9B31FC8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2C18B9FC-14F5-A84A-37A7-5757FF08C5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E5304AF1-B79D-4884-3415-154AD629A5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13C4AF5F-B6D1-E567-7FCF-2F85BC6336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F4FF0534-177A-B710-B679-44EFC032DCB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27923A12-DDFF-EE07-7744-AEAF7F8743FE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04A81EE-95F8-1C97-2197-92949C1210A1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F5C7451-A1EB-5065-A90B-8C5C5C779A4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C650A3E8-9096-3AF0-FB46-06E168C60F51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054B628-D9A3-DE99-434F-ED3724F8A98A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A44E753-50D6-EC3F-B8A1-1678D20578C1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67532C11-149C-101D-ABE0-94DD9D778F2F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D887653-21D7-8E9E-4707-F465624A9332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11B902C-CCCB-7E67-ED07-EB0DDDB6899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01069641-A5C7-C268-8D77-DB6F9C114A19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5008A9B-A577-70E8-2D45-20CF193C27E4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DE6F120-91E0-E6CB-7FB2-9A06334B8FE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A1A89885-A3B1-712B-D932-18663465E3A4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113473C-C243-D347-D186-85800D551EF0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6AEC55F-5727-9A13-3B9C-81F78D9871B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BC1C01A8-EDD9-1C76-45A0-4F9277607207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289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8177 -0.63958 " pathEditMode="relative" rAng="0" ptsTypes="AA">
                                      <p:cBhvr>
                                        <p:cTn id="16" dur="15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89" y="-3199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5117 -0.6037 " pathEditMode="relative" rAng="0" ptsTypes="AA">
                                      <p:cBhvr>
                                        <p:cTn id="18" dur="15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52" y="-3018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1237 0.44931 " pathEditMode="relative" rAng="0" ptsTypes="AA">
                                      <p:cBhvr>
                                        <p:cTn id="20" dur="15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612" y="2245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70417 " pathEditMode="relative" rAng="0" ptsTypes="AA">
                                      <p:cBhvr>
                                        <p:cTn id="22" dur="15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5208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9648 0.48333 " pathEditMode="relative" rAng="0" ptsTypes="AA">
                                      <p:cBhvr>
                                        <p:cTn id="24" dur="15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31" y="2416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26" dur="2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28" dur="2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0" dur="2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2" dur="2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4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D0292C-C193-CFE3-38DB-F49BCDD39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3CEED78A-E0E6-7B57-EE16-81195A1DBCA2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9A9DF503-BD8A-F014-F465-F1D9764E114D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6930FE9-9B92-6713-CE13-F343A248F599}"/>
                </a:ext>
              </a:extLst>
            </p:cNvPr>
            <p:cNvSpPr/>
            <p:nvPr/>
          </p:nvSpPr>
          <p:spPr>
            <a:xfrm>
              <a:off x="3620003" y="3411705"/>
              <a:ext cx="3061083" cy="1851419"/>
            </a:xfrm>
            <a:custGeom>
              <a:avLst/>
              <a:gdLst>
                <a:gd name="connsiteX0" fmla="*/ 3888917 w 3888916"/>
                <a:gd name="connsiteY0" fmla="*/ 1717393 h 2352114"/>
                <a:gd name="connsiteX1" fmla="*/ 3134615 w 3888916"/>
                <a:gd name="connsiteY1" fmla="*/ 1288632 h 2352114"/>
                <a:gd name="connsiteX2" fmla="*/ 2372259 w 3888916"/>
                <a:gd name="connsiteY2" fmla="*/ 1705663 h 2352114"/>
                <a:gd name="connsiteX3" fmla="*/ 2371868 w 3888916"/>
                <a:gd name="connsiteY3" fmla="*/ 1706367 h 2352114"/>
                <a:gd name="connsiteX4" fmla="*/ 2344890 w 3888916"/>
                <a:gd name="connsiteY4" fmla="*/ 1752035 h 2352114"/>
                <a:gd name="connsiteX5" fmla="*/ 2344811 w 3888916"/>
                <a:gd name="connsiteY5" fmla="*/ 1752192 h 2352114"/>
                <a:gd name="connsiteX6" fmla="*/ 1891495 w 3888916"/>
                <a:gd name="connsiteY6" fmla="*/ 2187600 h 2352114"/>
                <a:gd name="connsiteX7" fmla="*/ 1859903 w 3888916"/>
                <a:gd name="connsiteY7" fmla="*/ 2204882 h 2352114"/>
                <a:gd name="connsiteX8" fmla="*/ 164562 w 3888916"/>
                <a:gd name="connsiteY8" fmla="*/ 1708791 h 2352114"/>
                <a:gd name="connsiteX9" fmla="*/ 612404 w 3888916"/>
                <a:gd name="connsiteY9" fmla="*/ 0 h 2352114"/>
                <a:gd name="connsiteX10" fmla="*/ 643058 w 3888916"/>
                <a:gd name="connsiteY10" fmla="*/ 18689 h 2352114"/>
                <a:gd name="connsiteX11" fmla="*/ 1245655 w 3888916"/>
                <a:gd name="connsiteY11" fmla="*/ 193619 h 2352114"/>
                <a:gd name="connsiteX12" fmla="*/ 828466 w 3888916"/>
                <a:gd name="connsiteY12" fmla="*/ 309040 h 2352114"/>
                <a:gd name="connsiteX13" fmla="*/ 491744 w 3888916"/>
                <a:gd name="connsiteY13" fmla="*/ 1523696 h 2352114"/>
                <a:gd name="connsiteX14" fmla="*/ 1706400 w 3888916"/>
                <a:gd name="connsiteY14" fmla="*/ 1860418 h 2352114"/>
                <a:gd name="connsiteX15" fmla="*/ 2020053 w 3888916"/>
                <a:gd name="connsiteY15" fmla="*/ 1562560 h 2352114"/>
                <a:gd name="connsiteX16" fmla="*/ 2020053 w 3888916"/>
                <a:gd name="connsiteY16" fmla="*/ 1562482 h 2352114"/>
                <a:gd name="connsiteX17" fmla="*/ 2048361 w 3888916"/>
                <a:gd name="connsiteY17" fmla="*/ 1514469 h 2352114"/>
                <a:gd name="connsiteX18" fmla="*/ 2048752 w 3888916"/>
                <a:gd name="connsiteY18" fmla="*/ 1513765 h 2352114"/>
                <a:gd name="connsiteX19" fmla="*/ 2048830 w 3888916"/>
                <a:gd name="connsiteY19" fmla="*/ 1513608 h 2352114"/>
                <a:gd name="connsiteX20" fmla="*/ 2534599 w 3888916"/>
                <a:gd name="connsiteY20" fmla="*/ 1059432 h 2352114"/>
                <a:gd name="connsiteX21" fmla="*/ 3137899 w 3888916"/>
                <a:gd name="connsiteY21" fmla="*/ 912732 h 2352114"/>
                <a:gd name="connsiteX22" fmla="*/ 3738620 w 3888916"/>
                <a:gd name="connsiteY22" fmla="*/ 1069832 h 2352114"/>
                <a:gd name="connsiteX23" fmla="*/ 3888917 w 3888916"/>
                <a:gd name="connsiteY23" fmla="*/ 1717393 h 235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88916" h="2352114">
                  <a:moveTo>
                    <a:pt x="3888917" y="1717393"/>
                  </a:moveTo>
                  <a:cubicBezTo>
                    <a:pt x="3733928" y="1462623"/>
                    <a:pt x="3454681" y="1291368"/>
                    <a:pt x="3134615" y="1288632"/>
                  </a:cubicBezTo>
                  <a:cubicBezTo>
                    <a:pt x="2813923" y="1285816"/>
                    <a:pt x="2531315" y="1452770"/>
                    <a:pt x="2372259" y="1705663"/>
                  </a:cubicBezTo>
                  <a:cubicBezTo>
                    <a:pt x="2372102" y="1705898"/>
                    <a:pt x="2372024" y="1706133"/>
                    <a:pt x="2371868" y="1706367"/>
                  </a:cubicBezTo>
                  <a:cubicBezTo>
                    <a:pt x="2362328" y="1721303"/>
                    <a:pt x="2353335" y="1736552"/>
                    <a:pt x="2344890" y="1752035"/>
                  </a:cubicBezTo>
                  <a:cubicBezTo>
                    <a:pt x="2344890" y="1752113"/>
                    <a:pt x="2344811" y="1752113"/>
                    <a:pt x="2344811" y="1752192"/>
                  </a:cubicBezTo>
                  <a:cubicBezTo>
                    <a:pt x="2236428" y="1927590"/>
                    <a:pt x="2083629" y="2078905"/>
                    <a:pt x="1891495" y="2187600"/>
                  </a:cubicBezTo>
                  <a:cubicBezTo>
                    <a:pt x="1881017" y="2193543"/>
                    <a:pt x="1870460" y="2199330"/>
                    <a:pt x="1859903" y="2204882"/>
                  </a:cubicBezTo>
                  <a:cubicBezTo>
                    <a:pt x="1255820" y="2524714"/>
                    <a:pt x="503317" y="2307400"/>
                    <a:pt x="164562" y="1708791"/>
                  </a:cubicBezTo>
                  <a:cubicBezTo>
                    <a:pt x="-174194" y="1110026"/>
                    <a:pt x="27011" y="352909"/>
                    <a:pt x="612404" y="0"/>
                  </a:cubicBezTo>
                  <a:cubicBezTo>
                    <a:pt x="622491" y="6412"/>
                    <a:pt x="632735" y="12590"/>
                    <a:pt x="643058" y="18689"/>
                  </a:cubicBezTo>
                  <a:cubicBezTo>
                    <a:pt x="832845" y="130513"/>
                    <a:pt x="1039993" y="187207"/>
                    <a:pt x="1245655" y="193619"/>
                  </a:cubicBezTo>
                  <a:cubicBezTo>
                    <a:pt x="1103724" y="196904"/>
                    <a:pt x="960621" y="234282"/>
                    <a:pt x="828466" y="309040"/>
                  </a:cubicBezTo>
                  <a:cubicBezTo>
                    <a:pt x="400095" y="551377"/>
                    <a:pt x="249329" y="1095247"/>
                    <a:pt x="491744" y="1523696"/>
                  </a:cubicBezTo>
                  <a:cubicBezTo>
                    <a:pt x="734081" y="1952067"/>
                    <a:pt x="1277950" y="2102833"/>
                    <a:pt x="1706400" y="1860418"/>
                  </a:cubicBezTo>
                  <a:cubicBezTo>
                    <a:pt x="1838477" y="1785661"/>
                    <a:pt x="1944044" y="1682360"/>
                    <a:pt x="2020053" y="1562560"/>
                  </a:cubicBezTo>
                  <a:lnTo>
                    <a:pt x="2020053" y="1562482"/>
                  </a:lnTo>
                  <a:cubicBezTo>
                    <a:pt x="2029984" y="1546764"/>
                    <a:pt x="2039446" y="1530734"/>
                    <a:pt x="2048361" y="1514469"/>
                  </a:cubicBezTo>
                  <a:cubicBezTo>
                    <a:pt x="2048517" y="1514234"/>
                    <a:pt x="2048596" y="1513999"/>
                    <a:pt x="2048752" y="1513765"/>
                  </a:cubicBezTo>
                  <a:cubicBezTo>
                    <a:pt x="2048752" y="1513686"/>
                    <a:pt x="2048830" y="1513686"/>
                    <a:pt x="2048830" y="1513608"/>
                  </a:cubicBezTo>
                  <a:cubicBezTo>
                    <a:pt x="2167301" y="1322257"/>
                    <a:pt x="2335193" y="1165000"/>
                    <a:pt x="2534599" y="1059432"/>
                  </a:cubicBezTo>
                  <a:cubicBezTo>
                    <a:pt x="2714455" y="964108"/>
                    <a:pt x="2919960" y="910855"/>
                    <a:pt x="3137899" y="912732"/>
                  </a:cubicBezTo>
                  <a:cubicBezTo>
                    <a:pt x="3355760" y="914608"/>
                    <a:pt x="3560327" y="971381"/>
                    <a:pt x="3738620" y="1069832"/>
                  </a:cubicBezTo>
                  <a:cubicBezTo>
                    <a:pt x="3730252" y="1295200"/>
                    <a:pt x="3782489" y="1519239"/>
                    <a:pt x="3888917" y="1717393"/>
                  </a:cubicBez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29B2231-9A07-7CC0-15ED-22794E2B1E28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FAC9273-148F-4B68-582A-60262C0E9BB1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47FD7CE-DBF6-CFEE-7847-8FC182A8DED0}"/>
                </a:ext>
              </a:extLst>
            </p:cNvPr>
            <p:cNvSpPr/>
            <p:nvPr/>
          </p:nvSpPr>
          <p:spPr>
            <a:xfrm>
              <a:off x="4648320" y="732971"/>
              <a:ext cx="2459691" cy="2687781"/>
            </a:xfrm>
            <a:custGeom>
              <a:avLst/>
              <a:gdLst>
                <a:gd name="connsiteX0" fmla="*/ 3124886 w 3124886"/>
                <a:gd name="connsiteY0" fmla="*/ 1242153 h 3414660"/>
                <a:gd name="connsiteX1" fmla="*/ 3093294 w 3124886"/>
                <a:gd name="connsiteY1" fmla="*/ 1259435 h 3414660"/>
                <a:gd name="connsiteX2" fmla="*/ 2639978 w 3124886"/>
                <a:gd name="connsiteY2" fmla="*/ 1694844 h 3414660"/>
                <a:gd name="connsiteX3" fmla="*/ 2749143 w 3124886"/>
                <a:gd name="connsiteY3" fmla="*/ 1274918 h 3414660"/>
                <a:gd name="connsiteX4" fmla="*/ 1865579 w 3124886"/>
                <a:gd name="connsiteY4" fmla="*/ 375949 h 3414660"/>
                <a:gd name="connsiteX5" fmla="*/ 966611 w 3124886"/>
                <a:gd name="connsiteY5" fmla="*/ 1259435 h 3414660"/>
                <a:gd name="connsiteX6" fmla="*/ 1069129 w 3124886"/>
                <a:gd name="connsiteY6" fmla="*/ 1682332 h 3414660"/>
                <a:gd name="connsiteX7" fmla="*/ 1095716 w 3124886"/>
                <a:gd name="connsiteY7" fmla="*/ 1729329 h 3414660"/>
                <a:gd name="connsiteX8" fmla="*/ 1246248 w 3124886"/>
                <a:gd name="connsiteY8" fmla="*/ 2377281 h 3414660"/>
                <a:gd name="connsiteX9" fmla="*/ 1071631 w 3124886"/>
                <a:gd name="connsiteY9" fmla="*/ 2972997 h 3414660"/>
                <a:gd name="connsiteX10" fmla="*/ 635206 w 3124886"/>
                <a:gd name="connsiteY10" fmla="*/ 3414661 h 3414660"/>
                <a:gd name="connsiteX11" fmla="*/ 0 w 3124886"/>
                <a:gd name="connsiteY11" fmla="*/ 3221120 h 3414660"/>
                <a:gd name="connsiteX12" fmla="*/ 747733 w 3124886"/>
                <a:gd name="connsiteY12" fmla="*/ 2782271 h 3414660"/>
                <a:gd name="connsiteX13" fmla="*/ 767830 w 3124886"/>
                <a:gd name="connsiteY13" fmla="*/ 1913565 h 3414660"/>
                <a:gd name="connsiteX14" fmla="*/ 741086 w 3124886"/>
                <a:gd name="connsiteY14" fmla="*/ 1866411 h 3414660"/>
                <a:gd name="connsiteX15" fmla="*/ 590711 w 3124886"/>
                <a:gd name="connsiteY15" fmla="*/ 1256151 h 3414660"/>
                <a:gd name="connsiteX16" fmla="*/ 591571 w 3124886"/>
                <a:gd name="connsiteY16" fmla="*/ 1220336 h 3414660"/>
                <a:gd name="connsiteX17" fmla="*/ 1868864 w 3124886"/>
                <a:gd name="connsiteY17" fmla="*/ 50 h 3414660"/>
                <a:gd name="connsiteX18" fmla="*/ 3124886 w 3124886"/>
                <a:gd name="connsiteY18" fmla="*/ 1242153 h 341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24886" h="3414660">
                  <a:moveTo>
                    <a:pt x="3124886" y="1242153"/>
                  </a:moveTo>
                  <a:cubicBezTo>
                    <a:pt x="3114329" y="1247705"/>
                    <a:pt x="3103773" y="1253492"/>
                    <a:pt x="3093294" y="1259435"/>
                  </a:cubicBezTo>
                  <a:cubicBezTo>
                    <a:pt x="2901161" y="1368131"/>
                    <a:pt x="2748361" y="1519445"/>
                    <a:pt x="2639978" y="1694844"/>
                  </a:cubicBezTo>
                  <a:cubicBezTo>
                    <a:pt x="2708402" y="1570117"/>
                    <a:pt x="2747814" y="1427170"/>
                    <a:pt x="2749143" y="1274918"/>
                  </a:cubicBezTo>
                  <a:cubicBezTo>
                    <a:pt x="2753444" y="782659"/>
                    <a:pt x="2357838" y="380172"/>
                    <a:pt x="1865579" y="375949"/>
                  </a:cubicBezTo>
                  <a:cubicBezTo>
                    <a:pt x="1373399" y="371648"/>
                    <a:pt x="970911" y="767254"/>
                    <a:pt x="966611" y="1259435"/>
                  </a:cubicBezTo>
                  <a:cubicBezTo>
                    <a:pt x="965281" y="1412078"/>
                    <a:pt x="1002425" y="1556120"/>
                    <a:pt x="1069129" y="1682332"/>
                  </a:cubicBezTo>
                  <a:cubicBezTo>
                    <a:pt x="1077496" y="1698284"/>
                    <a:pt x="1086410" y="1714002"/>
                    <a:pt x="1095716" y="1729329"/>
                  </a:cubicBezTo>
                  <a:cubicBezTo>
                    <a:pt x="1202222" y="1927640"/>
                    <a:pt x="1254537" y="2151757"/>
                    <a:pt x="1246248" y="2377281"/>
                  </a:cubicBezTo>
                  <a:cubicBezTo>
                    <a:pt x="1238819" y="2580675"/>
                    <a:pt x="1182203" y="2785320"/>
                    <a:pt x="1071631" y="2972997"/>
                  </a:cubicBezTo>
                  <a:cubicBezTo>
                    <a:pt x="961058" y="3160751"/>
                    <a:pt x="809588" y="3309563"/>
                    <a:pt x="635206" y="3414661"/>
                  </a:cubicBezTo>
                  <a:cubicBezTo>
                    <a:pt x="444323" y="3294939"/>
                    <a:pt x="224508" y="3228158"/>
                    <a:pt x="0" y="3221120"/>
                  </a:cubicBezTo>
                  <a:cubicBezTo>
                    <a:pt x="297858" y="3214004"/>
                    <a:pt x="585393" y="3057920"/>
                    <a:pt x="747733" y="2782271"/>
                  </a:cubicBezTo>
                  <a:cubicBezTo>
                    <a:pt x="910464" y="2505996"/>
                    <a:pt x="907180" y="2177797"/>
                    <a:pt x="767830" y="1913565"/>
                  </a:cubicBezTo>
                  <a:cubicBezTo>
                    <a:pt x="759463" y="1897612"/>
                    <a:pt x="750548" y="1881894"/>
                    <a:pt x="741086" y="1866411"/>
                  </a:cubicBezTo>
                  <a:cubicBezTo>
                    <a:pt x="643416" y="1684912"/>
                    <a:pt x="588834" y="1476905"/>
                    <a:pt x="590711" y="1256151"/>
                  </a:cubicBezTo>
                  <a:cubicBezTo>
                    <a:pt x="590789" y="1244186"/>
                    <a:pt x="591102" y="1232222"/>
                    <a:pt x="591571" y="1220336"/>
                  </a:cubicBezTo>
                  <a:cubicBezTo>
                    <a:pt x="616438" y="537273"/>
                    <a:pt x="1180952" y="-5972"/>
                    <a:pt x="1868864" y="50"/>
                  </a:cubicBezTo>
                  <a:cubicBezTo>
                    <a:pt x="2556697" y="5993"/>
                    <a:pt x="3111671" y="558699"/>
                    <a:pt x="3124886" y="1242153"/>
                  </a:cubicBez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2D1536F-E2B7-8669-D30B-79FD2DED8F46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E18E9242-D0FC-C8D2-2377-BE3104136554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C7B5DA5-A91A-9083-891D-1AFC3D7CD8E2}"/>
                </a:ext>
              </a:extLst>
            </p:cNvPr>
            <p:cNvSpPr/>
            <p:nvPr/>
          </p:nvSpPr>
          <p:spPr>
            <a:xfrm>
              <a:off x="6576939" y="2254705"/>
              <a:ext cx="1980339" cy="3033901"/>
            </a:xfrm>
            <a:custGeom>
              <a:avLst/>
              <a:gdLst>
                <a:gd name="connsiteX0" fmla="*/ 2340400 w 2515898"/>
                <a:gd name="connsiteY0" fmla="*/ 3230063 h 3854384"/>
                <a:gd name="connsiteX1" fmla="*/ 636613 w 2515898"/>
                <a:gd name="connsiteY1" fmla="*/ 3696595 h 3854384"/>
                <a:gd name="connsiteX2" fmla="*/ 637473 w 2515898"/>
                <a:gd name="connsiteY2" fmla="*/ 3660780 h 3854384"/>
                <a:gd name="connsiteX3" fmla="*/ 487723 w 2515898"/>
                <a:gd name="connsiteY3" fmla="*/ 3051693 h 3854384"/>
                <a:gd name="connsiteX4" fmla="*/ 796138 w 2515898"/>
                <a:gd name="connsiteY4" fmla="*/ 3354946 h 3854384"/>
                <a:gd name="connsiteX5" fmla="*/ 2016502 w 2515898"/>
                <a:gd name="connsiteY5" fmla="*/ 3039337 h 3854384"/>
                <a:gd name="connsiteX6" fmla="*/ 1700815 w 2515898"/>
                <a:gd name="connsiteY6" fmla="*/ 1818973 h 3854384"/>
                <a:gd name="connsiteX7" fmla="*/ 1286754 w 2515898"/>
                <a:gd name="connsiteY7" fmla="*/ 1696358 h 3854384"/>
                <a:gd name="connsiteX8" fmla="*/ 1286520 w 2515898"/>
                <a:gd name="connsiteY8" fmla="*/ 1696358 h 3854384"/>
                <a:gd name="connsiteX9" fmla="*/ 1228731 w 2515898"/>
                <a:gd name="connsiteY9" fmla="*/ 1695811 h 3854384"/>
                <a:gd name="connsiteX10" fmla="*/ 1228184 w 2515898"/>
                <a:gd name="connsiteY10" fmla="*/ 1695811 h 3854384"/>
                <a:gd name="connsiteX11" fmla="*/ 592978 w 2515898"/>
                <a:gd name="connsiteY11" fmla="*/ 1502270 h 3854384"/>
                <a:gd name="connsiteX12" fmla="*/ 164295 w 2515898"/>
                <a:gd name="connsiteY12" fmla="*/ 1053098 h 3854384"/>
                <a:gd name="connsiteX13" fmla="*/ 0 w 2515898"/>
                <a:gd name="connsiteY13" fmla="*/ 454333 h 3854384"/>
                <a:gd name="connsiteX14" fmla="*/ 485846 w 2515898"/>
                <a:gd name="connsiteY14" fmla="*/ 0 h 3854384"/>
                <a:gd name="connsiteX15" fmla="*/ 491477 w 2515898"/>
                <a:gd name="connsiteY15" fmla="*/ 868002 h 3854384"/>
                <a:gd name="connsiteX16" fmla="*/ 1231077 w 2515898"/>
                <a:gd name="connsiteY16" fmla="*/ 1319755 h 3854384"/>
                <a:gd name="connsiteX17" fmla="*/ 1231312 w 2515898"/>
                <a:gd name="connsiteY17" fmla="*/ 1319755 h 3854384"/>
                <a:gd name="connsiteX18" fmla="*/ 1290508 w 2515898"/>
                <a:gd name="connsiteY18" fmla="*/ 1320224 h 3854384"/>
                <a:gd name="connsiteX19" fmla="*/ 1290664 w 2515898"/>
                <a:gd name="connsiteY19" fmla="*/ 1320224 h 3854384"/>
                <a:gd name="connsiteX20" fmla="*/ 1891541 w 2515898"/>
                <a:gd name="connsiteY20" fmla="*/ 1495075 h 3854384"/>
                <a:gd name="connsiteX21" fmla="*/ 1922195 w 2515898"/>
                <a:gd name="connsiteY21" fmla="*/ 1513765 h 3854384"/>
                <a:gd name="connsiteX22" fmla="*/ 2340400 w 2515898"/>
                <a:gd name="connsiteY22" fmla="*/ 3230063 h 3854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15898" h="3854384">
                  <a:moveTo>
                    <a:pt x="2340400" y="3230063"/>
                  </a:moveTo>
                  <a:cubicBezTo>
                    <a:pt x="1991322" y="3822807"/>
                    <a:pt x="1234987" y="4027061"/>
                    <a:pt x="636613" y="3696595"/>
                  </a:cubicBezTo>
                  <a:cubicBezTo>
                    <a:pt x="637082" y="3684709"/>
                    <a:pt x="637395" y="3672745"/>
                    <a:pt x="637473" y="3660780"/>
                  </a:cubicBezTo>
                  <a:cubicBezTo>
                    <a:pt x="639350" y="3440573"/>
                    <a:pt x="585002" y="3232957"/>
                    <a:pt x="487723" y="3051693"/>
                  </a:cubicBezTo>
                  <a:cubicBezTo>
                    <a:pt x="561542" y="3172822"/>
                    <a:pt x="665390" y="3277999"/>
                    <a:pt x="796138" y="3354946"/>
                  </a:cubicBezTo>
                  <a:cubicBezTo>
                    <a:pt x="1220286" y="3604790"/>
                    <a:pt x="1766658" y="3463486"/>
                    <a:pt x="2016502" y="3039337"/>
                  </a:cubicBezTo>
                  <a:cubicBezTo>
                    <a:pt x="2266268" y="2615189"/>
                    <a:pt x="2124963" y="2068817"/>
                    <a:pt x="1700815" y="1818973"/>
                  </a:cubicBezTo>
                  <a:cubicBezTo>
                    <a:pt x="1570302" y="1742104"/>
                    <a:pt x="1428216" y="1702301"/>
                    <a:pt x="1286754" y="1696358"/>
                  </a:cubicBezTo>
                  <a:lnTo>
                    <a:pt x="1286520" y="1696358"/>
                  </a:lnTo>
                  <a:cubicBezTo>
                    <a:pt x="1267205" y="1695498"/>
                    <a:pt x="1247968" y="1695341"/>
                    <a:pt x="1228731" y="1695811"/>
                  </a:cubicBezTo>
                  <a:lnTo>
                    <a:pt x="1228184" y="1695811"/>
                  </a:lnTo>
                  <a:cubicBezTo>
                    <a:pt x="1003677" y="1688773"/>
                    <a:pt x="783860" y="1621991"/>
                    <a:pt x="592978" y="1502270"/>
                  </a:cubicBezTo>
                  <a:cubicBezTo>
                    <a:pt x="420473" y="1394199"/>
                    <a:pt x="271583" y="1242807"/>
                    <a:pt x="164295" y="1053098"/>
                  </a:cubicBezTo>
                  <a:cubicBezTo>
                    <a:pt x="56928" y="863467"/>
                    <a:pt x="3832" y="657883"/>
                    <a:pt x="0" y="454333"/>
                  </a:cubicBezTo>
                  <a:cubicBezTo>
                    <a:pt x="199484" y="348765"/>
                    <a:pt x="367376" y="191430"/>
                    <a:pt x="485846" y="0"/>
                  </a:cubicBezTo>
                  <a:cubicBezTo>
                    <a:pt x="342509" y="261652"/>
                    <a:pt x="333750" y="589303"/>
                    <a:pt x="491477" y="868002"/>
                  </a:cubicBezTo>
                  <a:cubicBezTo>
                    <a:pt x="648890" y="1146232"/>
                    <a:pt x="933532" y="1307399"/>
                    <a:pt x="1231077" y="1319755"/>
                  </a:cubicBezTo>
                  <a:lnTo>
                    <a:pt x="1231312" y="1319755"/>
                  </a:lnTo>
                  <a:cubicBezTo>
                    <a:pt x="1250940" y="1320537"/>
                    <a:pt x="1270724" y="1320771"/>
                    <a:pt x="1290508" y="1320224"/>
                  </a:cubicBezTo>
                  <a:lnTo>
                    <a:pt x="1290664" y="1320224"/>
                  </a:lnTo>
                  <a:cubicBezTo>
                    <a:pt x="1495779" y="1326871"/>
                    <a:pt x="1702223" y="1383564"/>
                    <a:pt x="1891541" y="1495075"/>
                  </a:cubicBezTo>
                  <a:cubicBezTo>
                    <a:pt x="1901863" y="1501175"/>
                    <a:pt x="1912107" y="1507352"/>
                    <a:pt x="1922195" y="1513765"/>
                  </a:cubicBezTo>
                  <a:cubicBezTo>
                    <a:pt x="2501332" y="1876840"/>
                    <a:pt x="2689477" y="2637320"/>
                    <a:pt x="2340400" y="3230063"/>
                  </a:cubicBez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E24399E0-AC97-DDC4-8D8C-12A34F00415C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B23BC90-6639-4840-47C3-B453001F3A11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BEB57A5-DA92-0FEA-553F-072504091E9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B9863965-49C3-5779-B8B1-4D38687284E0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669737F-B1A3-DEBB-BE60-EF69369ABAD5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3D83F21-E449-480F-E0DD-CF1938064F2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B9111B2A-ABD5-7261-8A23-15D7475D133C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239B1CE-2FDA-B6F1-1744-5A07EE5B6CF0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F8CB7C1-B888-1CDE-D807-182F5AECB71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A6430EC0-88F9-5435-6696-A5B384E92EF7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5B68550-3F7A-4906-8189-014D6686A496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374CF20-5FF2-C438-067C-4CAAB0D7F0A5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C7B70D22-2497-D58D-66D8-A3867C823C15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41E5D9B-AD2E-1A8F-26D7-081EE1521F99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7AB9F60-5902-FA6C-00EA-6614CA46EB8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77076AB9-6232-CEA6-A8A0-B938E9F6EA2F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6223E33-AE96-FAAC-65F0-2C8832BE8235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BC3E7DF-ABC2-AB19-D3C4-6E611FB18E7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FCD08B18-3A30-95B5-56F3-93FEA736C0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8B534867-1D9A-B8EC-3E24-A8D85CD502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7A0C3FE1-F12E-5D29-4585-D540E1E4DE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C4038AD0-13D8-221C-1BF7-37421FC826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044DF4B0-F905-0049-FE43-27B2D9E52AB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FCB4203D-8195-4B2E-8CAA-65C24644547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185AD177-4ECB-7F06-D592-C67609DB9A68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77A4A4B4-1318-FA8B-D045-192225BB33D3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D780A12-3BCD-D12B-3E7F-F7B2A1EA7FC1}"/>
                </a:ext>
              </a:extLst>
            </p:cNvPr>
            <p:cNvSpPr/>
            <p:nvPr/>
          </p:nvSpPr>
          <p:spPr>
            <a:xfrm>
              <a:off x="5083988" y="3437187"/>
              <a:ext cx="2459691" cy="2687842"/>
            </a:xfrm>
            <a:custGeom>
              <a:avLst/>
              <a:gdLst>
                <a:gd name="connsiteX0" fmla="*/ 2384426 w 3124886"/>
                <a:gd name="connsiteY0" fmla="*/ 1549423 h 3414737"/>
                <a:gd name="connsiteX1" fmla="*/ 2534176 w 3124886"/>
                <a:gd name="connsiteY1" fmla="*/ 2158511 h 3414737"/>
                <a:gd name="connsiteX2" fmla="*/ 2533316 w 3124886"/>
                <a:gd name="connsiteY2" fmla="*/ 2194325 h 3414737"/>
                <a:gd name="connsiteX3" fmla="*/ 1256023 w 3124886"/>
                <a:gd name="connsiteY3" fmla="*/ 3414690 h 3414737"/>
                <a:gd name="connsiteX4" fmla="*/ 0 w 3124886"/>
                <a:gd name="connsiteY4" fmla="*/ 2172508 h 3414737"/>
                <a:gd name="connsiteX5" fmla="*/ 31592 w 3124886"/>
                <a:gd name="connsiteY5" fmla="*/ 2155226 h 3414737"/>
                <a:gd name="connsiteX6" fmla="*/ 484908 w 3124886"/>
                <a:gd name="connsiteY6" fmla="*/ 1719817 h 3414737"/>
                <a:gd name="connsiteX7" fmla="*/ 375743 w 3124886"/>
                <a:gd name="connsiteY7" fmla="*/ 2139821 h 3414737"/>
                <a:gd name="connsiteX8" fmla="*/ 1259307 w 3124886"/>
                <a:gd name="connsiteY8" fmla="*/ 3038790 h 3414737"/>
                <a:gd name="connsiteX9" fmla="*/ 2158276 w 3124886"/>
                <a:gd name="connsiteY9" fmla="*/ 2155226 h 3414737"/>
                <a:gd name="connsiteX10" fmla="*/ 2056071 w 3124886"/>
                <a:gd name="connsiteY10" fmla="*/ 1732876 h 3414737"/>
                <a:gd name="connsiteX11" fmla="*/ 2055758 w 3124886"/>
                <a:gd name="connsiteY11" fmla="*/ 1732251 h 3414737"/>
                <a:gd name="connsiteX12" fmla="*/ 2029170 w 3124886"/>
                <a:gd name="connsiteY12" fmla="*/ 1685332 h 3414737"/>
                <a:gd name="connsiteX13" fmla="*/ 2029014 w 3124886"/>
                <a:gd name="connsiteY13" fmla="*/ 1685019 h 3414737"/>
                <a:gd name="connsiteX14" fmla="*/ 1878717 w 3124886"/>
                <a:gd name="connsiteY14" fmla="*/ 1037458 h 3414737"/>
                <a:gd name="connsiteX15" fmla="*/ 2053334 w 3124886"/>
                <a:gd name="connsiteY15" fmla="*/ 441665 h 3414737"/>
                <a:gd name="connsiteX16" fmla="*/ 2489681 w 3124886"/>
                <a:gd name="connsiteY16" fmla="*/ 0 h 3414737"/>
                <a:gd name="connsiteX17" fmla="*/ 3124886 w 3124886"/>
                <a:gd name="connsiteY17" fmla="*/ 193541 h 3414737"/>
                <a:gd name="connsiteX18" fmla="*/ 2377231 w 3124886"/>
                <a:gd name="connsiteY18" fmla="*/ 632390 h 3414737"/>
                <a:gd name="connsiteX19" fmla="*/ 2356353 w 3124886"/>
                <a:gd name="connsiteY19" fmla="*/ 1499845 h 3414737"/>
                <a:gd name="connsiteX20" fmla="*/ 2356665 w 3124886"/>
                <a:gd name="connsiteY20" fmla="*/ 1500393 h 3414737"/>
                <a:gd name="connsiteX21" fmla="*/ 2384348 w 3124886"/>
                <a:gd name="connsiteY21" fmla="*/ 1549189 h 3414737"/>
                <a:gd name="connsiteX22" fmla="*/ 2384426 w 3124886"/>
                <a:gd name="connsiteY22" fmla="*/ 1549423 h 341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24886" h="3414737">
                  <a:moveTo>
                    <a:pt x="2384426" y="1549423"/>
                  </a:moveTo>
                  <a:cubicBezTo>
                    <a:pt x="2481704" y="1730687"/>
                    <a:pt x="2536052" y="1938304"/>
                    <a:pt x="2534176" y="2158511"/>
                  </a:cubicBezTo>
                  <a:cubicBezTo>
                    <a:pt x="2534097" y="2170475"/>
                    <a:pt x="2533785" y="2182440"/>
                    <a:pt x="2533316" y="2194325"/>
                  </a:cubicBezTo>
                  <a:cubicBezTo>
                    <a:pt x="2508449" y="2877389"/>
                    <a:pt x="1943934" y="3420633"/>
                    <a:pt x="1256023" y="3414690"/>
                  </a:cubicBezTo>
                  <a:cubicBezTo>
                    <a:pt x="568190" y="3408669"/>
                    <a:pt x="13216" y="2855962"/>
                    <a:pt x="0" y="2172508"/>
                  </a:cubicBezTo>
                  <a:cubicBezTo>
                    <a:pt x="10557" y="2166956"/>
                    <a:pt x="21114" y="2161169"/>
                    <a:pt x="31592" y="2155226"/>
                  </a:cubicBezTo>
                  <a:cubicBezTo>
                    <a:pt x="223726" y="2046531"/>
                    <a:pt x="376525" y="1895216"/>
                    <a:pt x="484908" y="1719817"/>
                  </a:cubicBezTo>
                  <a:cubicBezTo>
                    <a:pt x="416485" y="1844622"/>
                    <a:pt x="377073" y="1987569"/>
                    <a:pt x="375743" y="2139821"/>
                  </a:cubicBezTo>
                  <a:cubicBezTo>
                    <a:pt x="371442" y="2632002"/>
                    <a:pt x="767048" y="3034489"/>
                    <a:pt x="1259307" y="3038790"/>
                  </a:cubicBezTo>
                  <a:cubicBezTo>
                    <a:pt x="1751488" y="3043013"/>
                    <a:pt x="2153975" y="2647407"/>
                    <a:pt x="2158276" y="2155226"/>
                  </a:cubicBezTo>
                  <a:cubicBezTo>
                    <a:pt x="2159605" y="2002739"/>
                    <a:pt x="2122539" y="1858933"/>
                    <a:pt x="2056071" y="1732876"/>
                  </a:cubicBezTo>
                  <a:cubicBezTo>
                    <a:pt x="2055914" y="1732720"/>
                    <a:pt x="2055758" y="1732486"/>
                    <a:pt x="2055758" y="1732251"/>
                  </a:cubicBezTo>
                  <a:cubicBezTo>
                    <a:pt x="2047391" y="1716298"/>
                    <a:pt x="2038476" y="1700659"/>
                    <a:pt x="2029170" y="1685332"/>
                  </a:cubicBezTo>
                  <a:cubicBezTo>
                    <a:pt x="2029092" y="1685254"/>
                    <a:pt x="2029092" y="1685176"/>
                    <a:pt x="2029014" y="1685019"/>
                  </a:cubicBezTo>
                  <a:cubicBezTo>
                    <a:pt x="1922586" y="1486865"/>
                    <a:pt x="1870349" y="1262826"/>
                    <a:pt x="1878717" y="1037458"/>
                  </a:cubicBezTo>
                  <a:cubicBezTo>
                    <a:pt x="1886067" y="833986"/>
                    <a:pt x="1942761" y="629419"/>
                    <a:pt x="2053334" y="441665"/>
                  </a:cubicBezTo>
                  <a:cubicBezTo>
                    <a:pt x="2163906" y="253910"/>
                    <a:pt x="2315298" y="105099"/>
                    <a:pt x="2489681" y="0"/>
                  </a:cubicBezTo>
                  <a:cubicBezTo>
                    <a:pt x="2680563" y="119722"/>
                    <a:pt x="2900379" y="186503"/>
                    <a:pt x="3124886" y="193541"/>
                  </a:cubicBezTo>
                  <a:cubicBezTo>
                    <a:pt x="2827029" y="200657"/>
                    <a:pt x="2539493" y="356741"/>
                    <a:pt x="2377231" y="632390"/>
                  </a:cubicBezTo>
                  <a:cubicBezTo>
                    <a:pt x="2214735" y="908275"/>
                    <a:pt x="2217707" y="1235770"/>
                    <a:pt x="2356353" y="1499845"/>
                  </a:cubicBezTo>
                  <a:cubicBezTo>
                    <a:pt x="2356431" y="1500002"/>
                    <a:pt x="2356509" y="1500236"/>
                    <a:pt x="2356665" y="1500393"/>
                  </a:cubicBezTo>
                  <a:cubicBezTo>
                    <a:pt x="2365345" y="1516893"/>
                    <a:pt x="2374573" y="1533236"/>
                    <a:pt x="2384348" y="1549189"/>
                  </a:cubicBezTo>
                  <a:cubicBezTo>
                    <a:pt x="2384348" y="1549267"/>
                    <a:pt x="2384348" y="1549345"/>
                    <a:pt x="2384426" y="1549423"/>
                  </a:cubicBez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E3815D6-5E2D-3EE1-E713-D7F39C74AB6D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53969B3-4D80-FBDE-2AA9-FDE8A0C4BF02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E744792-28B4-5ED7-623F-756F83A5B10D}"/>
                </a:ext>
              </a:extLst>
            </p:cNvPr>
            <p:cNvSpPr/>
            <p:nvPr/>
          </p:nvSpPr>
          <p:spPr>
            <a:xfrm>
              <a:off x="3634722" y="1569333"/>
              <a:ext cx="1980339" cy="3033777"/>
            </a:xfrm>
            <a:custGeom>
              <a:avLst/>
              <a:gdLst>
                <a:gd name="connsiteX0" fmla="*/ 2515898 w 2515898"/>
                <a:gd name="connsiteY0" fmla="*/ 3400052 h 3854227"/>
                <a:gd name="connsiteX1" fmla="*/ 2030130 w 2515898"/>
                <a:gd name="connsiteY1" fmla="*/ 3854228 h 3854227"/>
                <a:gd name="connsiteX2" fmla="*/ 2024421 w 2515898"/>
                <a:gd name="connsiteY2" fmla="*/ 2986382 h 3854227"/>
                <a:gd name="connsiteX3" fmla="*/ 1283101 w 2515898"/>
                <a:gd name="connsiteY3" fmla="*/ 2534630 h 3854227"/>
                <a:gd name="connsiteX4" fmla="*/ 1226954 w 2515898"/>
                <a:gd name="connsiteY4" fmla="*/ 2534239 h 3854227"/>
                <a:gd name="connsiteX5" fmla="*/ 624357 w 2515898"/>
                <a:gd name="connsiteY5" fmla="*/ 2359309 h 3854227"/>
                <a:gd name="connsiteX6" fmla="*/ 593704 w 2515898"/>
                <a:gd name="connsiteY6" fmla="*/ 2340620 h 3854227"/>
                <a:gd name="connsiteX7" fmla="*/ 175498 w 2515898"/>
                <a:gd name="connsiteY7" fmla="*/ 624321 h 3854227"/>
                <a:gd name="connsiteX8" fmla="*/ 175577 w 2515898"/>
                <a:gd name="connsiteY8" fmla="*/ 624321 h 3854227"/>
                <a:gd name="connsiteX9" fmla="*/ 1879285 w 2515898"/>
                <a:gd name="connsiteY9" fmla="*/ 157789 h 3854227"/>
                <a:gd name="connsiteX10" fmla="*/ 1878425 w 2515898"/>
                <a:gd name="connsiteY10" fmla="*/ 193604 h 3854227"/>
                <a:gd name="connsiteX11" fmla="*/ 2028801 w 2515898"/>
                <a:gd name="connsiteY11" fmla="*/ 803864 h 3854227"/>
                <a:gd name="connsiteX12" fmla="*/ 1719760 w 2515898"/>
                <a:gd name="connsiteY12" fmla="*/ 499438 h 3854227"/>
                <a:gd name="connsiteX13" fmla="*/ 499474 w 2515898"/>
                <a:gd name="connsiteY13" fmla="*/ 815047 h 3854227"/>
                <a:gd name="connsiteX14" fmla="*/ 815083 w 2515898"/>
                <a:gd name="connsiteY14" fmla="*/ 2035411 h 3854227"/>
                <a:gd name="connsiteX15" fmla="*/ 1229144 w 2515898"/>
                <a:gd name="connsiteY15" fmla="*/ 2158026 h 3854227"/>
                <a:gd name="connsiteX16" fmla="*/ 1287714 w 2515898"/>
                <a:gd name="connsiteY16" fmla="*/ 2158574 h 3854227"/>
                <a:gd name="connsiteX17" fmla="*/ 1922920 w 2515898"/>
                <a:gd name="connsiteY17" fmla="*/ 2352115 h 3854227"/>
                <a:gd name="connsiteX18" fmla="*/ 2351604 w 2515898"/>
                <a:gd name="connsiteY18" fmla="*/ 2801286 h 3854227"/>
                <a:gd name="connsiteX19" fmla="*/ 2515898 w 2515898"/>
                <a:gd name="connsiteY19" fmla="*/ 3400052 h 3854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15898" h="3854227">
                  <a:moveTo>
                    <a:pt x="2515898" y="3400052"/>
                  </a:moveTo>
                  <a:cubicBezTo>
                    <a:pt x="2316492" y="3505620"/>
                    <a:pt x="2148601" y="3662876"/>
                    <a:pt x="2030130" y="3854228"/>
                  </a:cubicBezTo>
                  <a:cubicBezTo>
                    <a:pt x="2173389" y="3592576"/>
                    <a:pt x="2182148" y="3265003"/>
                    <a:pt x="2024421" y="2986382"/>
                  </a:cubicBezTo>
                  <a:cubicBezTo>
                    <a:pt x="1866617" y="2707605"/>
                    <a:pt x="1581193" y="2546438"/>
                    <a:pt x="1283101" y="2534630"/>
                  </a:cubicBezTo>
                  <a:cubicBezTo>
                    <a:pt x="1264411" y="2533848"/>
                    <a:pt x="1245644" y="2533691"/>
                    <a:pt x="1226954" y="2534239"/>
                  </a:cubicBezTo>
                  <a:cubicBezTo>
                    <a:pt x="1021292" y="2527826"/>
                    <a:pt x="814145" y="2471133"/>
                    <a:pt x="624357" y="2359309"/>
                  </a:cubicBezTo>
                  <a:cubicBezTo>
                    <a:pt x="614035" y="2353210"/>
                    <a:pt x="603791" y="2347032"/>
                    <a:pt x="593704" y="2340620"/>
                  </a:cubicBezTo>
                  <a:cubicBezTo>
                    <a:pt x="14566" y="1977544"/>
                    <a:pt x="-173579" y="1217065"/>
                    <a:pt x="175498" y="624321"/>
                  </a:cubicBezTo>
                  <a:lnTo>
                    <a:pt x="175577" y="624321"/>
                  </a:lnTo>
                  <a:cubicBezTo>
                    <a:pt x="524654" y="31577"/>
                    <a:pt x="1280911" y="-172677"/>
                    <a:pt x="1879285" y="157789"/>
                  </a:cubicBezTo>
                  <a:cubicBezTo>
                    <a:pt x="1878816" y="169675"/>
                    <a:pt x="1878503" y="181640"/>
                    <a:pt x="1878425" y="193604"/>
                  </a:cubicBezTo>
                  <a:cubicBezTo>
                    <a:pt x="1876548" y="414358"/>
                    <a:pt x="1931131" y="622366"/>
                    <a:pt x="2028801" y="803864"/>
                  </a:cubicBezTo>
                  <a:cubicBezTo>
                    <a:pt x="1954981" y="682266"/>
                    <a:pt x="1850899" y="576698"/>
                    <a:pt x="1719760" y="499438"/>
                  </a:cubicBezTo>
                  <a:cubicBezTo>
                    <a:pt x="1295612" y="249594"/>
                    <a:pt x="749240" y="390977"/>
                    <a:pt x="499474" y="815047"/>
                  </a:cubicBezTo>
                  <a:cubicBezTo>
                    <a:pt x="249631" y="1239195"/>
                    <a:pt x="391013" y="1785567"/>
                    <a:pt x="815083" y="2035411"/>
                  </a:cubicBezTo>
                  <a:cubicBezTo>
                    <a:pt x="945596" y="2112280"/>
                    <a:pt x="1087683" y="2152083"/>
                    <a:pt x="1229144" y="2158026"/>
                  </a:cubicBezTo>
                  <a:cubicBezTo>
                    <a:pt x="1248693" y="2158886"/>
                    <a:pt x="1268243" y="2159043"/>
                    <a:pt x="1287714" y="2158574"/>
                  </a:cubicBezTo>
                  <a:cubicBezTo>
                    <a:pt x="1512222" y="2165612"/>
                    <a:pt x="1732038" y="2232393"/>
                    <a:pt x="1922920" y="2352115"/>
                  </a:cubicBezTo>
                  <a:cubicBezTo>
                    <a:pt x="2095426" y="2460185"/>
                    <a:pt x="2244316" y="2611577"/>
                    <a:pt x="2351604" y="2801286"/>
                  </a:cubicBezTo>
                  <a:cubicBezTo>
                    <a:pt x="2458970" y="2990918"/>
                    <a:pt x="2512067" y="3196501"/>
                    <a:pt x="2515898" y="3400052"/>
                  </a:cubicBez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78EF843-C852-53E0-7BA2-37A3B08FF541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BD5679C-30E2-6EED-78E2-22FBB21F6EDD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8D12DDC-64B4-708D-DEF3-D6F31B6516C2}"/>
                </a:ext>
              </a:extLst>
            </p:cNvPr>
            <p:cNvSpPr/>
            <p:nvPr/>
          </p:nvSpPr>
          <p:spPr>
            <a:xfrm>
              <a:off x="5510791" y="1594816"/>
              <a:ext cx="3061206" cy="1851419"/>
            </a:xfrm>
            <a:custGeom>
              <a:avLst/>
              <a:gdLst>
                <a:gd name="connsiteX0" fmla="*/ 3276669 w 3889073"/>
                <a:gd name="connsiteY0" fmla="*/ 2352115 h 2352114"/>
                <a:gd name="connsiteX1" fmla="*/ 3246016 w 3889073"/>
                <a:gd name="connsiteY1" fmla="*/ 2333425 h 2352114"/>
                <a:gd name="connsiteX2" fmla="*/ 2645139 w 3889073"/>
                <a:gd name="connsiteY2" fmla="*/ 2158573 h 2352114"/>
                <a:gd name="connsiteX3" fmla="*/ 3060607 w 3889073"/>
                <a:gd name="connsiteY3" fmla="*/ 2043152 h 2352114"/>
                <a:gd name="connsiteX4" fmla="*/ 3397329 w 3889073"/>
                <a:gd name="connsiteY4" fmla="*/ 828497 h 2352114"/>
                <a:gd name="connsiteX5" fmla="*/ 2182674 w 3889073"/>
                <a:gd name="connsiteY5" fmla="*/ 491696 h 2352114"/>
                <a:gd name="connsiteX6" fmla="*/ 1869020 w 3889073"/>
                <a:gd name="connsiteY6" fmla="*/ 789632 h 2352114"/>
                <a:gd name="connsiteX7" fmla="*/ 1840712 w 3889073"/>
                <a:gd name="connsiteY7" fmla="*/ 837646 h 2352114"/>
                <a:gd name="connsiteX8" fmla="*/ 1840321 w 3889073"/>
                <a:gd name="connsiteY8" fmla="*/ 838350 h 2352114"/>
                <a:gd name="connsiteX9" fmla="*/ 1354475 w 3889073"/>
                <a:gd name="connsiteY9" fmla="*/ 1292682 h 2352114"/>
                <a:gd name="connsiteX10" fmla="*/ 751174 w 3889073"/>
                <a:gd name="connsiteY10" fmla="*/ 1439383 h 2352114"/>
                <a:gd name="connsiteX11" fmla="*/ 150532 w 3889073"/>
                <a:gd name="connsiteY11" fmla="*/ 1282360 h 2352114"/>
                <a:gd name="connsiteX12" fmla="*/ 0 w 3889073"/>
                <a:gd name="connsiteY12" fmla="*/ 634408 h 2352114"/>
                <a:gd name="connsiteX13" fmla="*/ 754458 w 3889073"/>
                <a:gd name="connsiteY13" fmla="*/ 1063483 h 2352114"/>
                <a:gd name="connsiteX14" fmla="*/ 1517206 w 3889073"/>
                <a:gd name="connsiteY14" fmla="*/ 645747 h 2352114"/>
                <a:gd name="connsiteX15" fmla="*/ 1544262 w 3889073"/>
                <a:gd name="connsiteY15" fmla="*/ 599923 h 2352114"/>
                <a:gd name="connsiteX16" fmla="*/ 1997578 w 3889073"/>
                <a:gd name="connsiteY16" fmla="*/ 164514 h 2352114"/>
                <a:gd name="connsiteX17" fmla="*/ 2029170 w 3889073"/>
                <a:gd name="connsiteY17" fmla="*/ 147232 h 2352114"/>
                <a:gd name="connsiteX18" fmla="*/ 3724512 w 3889073"/>
                <a:gd name="connsiteY18" fmla="*/ 643323 h 2352114"/>
                <a:gd name="connsiteX19" fmla="*/ 3276669 w 3889073"/>
                <a:gd name="connsiteY19" fmla="*/ 2352115 h 235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889073" h="2352114">
                  <a:moveTo>
                    <a:pt x="3276669" y="2352115"/>
                  </a:moveTo>
                  <a:cubicBezTo>
                    <a:pt x="3266582" y="2345702"/>
                    <a:pt x="3256338" y="2339525"/>
                    <a:pt x="3246016" y="2333425"/>
                  </a:cubicBezTo>
                  <a:cubicBezTo>
                    <a:pt x="3056697" y="2221914"/>
                    <a:pt x="2850254" y="2165220"/>
                    <a:pt x="2645139" y="2158573"/>
                  </a:cubicBezTo>
                  <a:cubicBezTo>
                    <a:pt x="2786444" y="2154976"/>
                    <a:pt x="2929000" y="2117598"/>
                    <a:pt x="3060607" y="2043152"/>
                  </a:cubicBezTo>
                  <a:cubicBezTo>
                    <a:pt x="3488978" y="1800737"/>
                    <a:pt x="3639744" y="1256868"/>
                    <a:pt x="3397329" y="828497"/>
                  </a:cubicBezTo>
                  <a:cubicBezTo>
                    <a:pt x="3154914" y="400048"/>
                    <a:pt x="2611123" y="249281"/>
                    <a:pt x="2182674" y="491696"/>
                  </a:cubicBezTo>
                  <a:cubicBezTo>
                    <a:pt x="2050597" y="566454"/>
                    <a:pt x="1944951" y="669832"/>
                    <a:pt x="1869020" y="789632"/>
                  </a:cubicBezTo>
                  <a:cubicBezTo>
                    <a:pt x="1859089" y="805350"/>
                    <a:pt x="1849627" y="821381"/>
                    <a:pt x="1840712" y="837646"/>
                  </a:cubicBezTo>
                  <a:cubicBezTo>
                    <a:pt x="1840556" y="837881"/>
                    <a:pt x="1840478" y="838115"/>
                    <a:pt x="1840321" y="838350"/>
                  </a:cubicBezTo>
                  <a:cubicBezTo>
                    <a:pt x="1721851" y="1029779"/>
                    <a:pt x="1553959" y="1187115"/>
                    <a:pt x="1354475" y="1292682"/>
                  </a:cubicBezTo>
                  <a:cubicBezTo>
                    <a:pt x="1174618" y="1388006"/>
                    <a:pt x="969113" y="1441259"/>
                    <a:pt x="751174" y="1439383"/>
                  </a:cubicBezTo>
                  <a:cubicBezTo>
                    <a:pt x="533313" y="1437506"/>
                    <a:pt x="328746" y="1380734"/>
                    <a:pt x="150532" y="1282360"/>
                  </a:cubicBezTo>
                  <a:cubicBezTo>
                    <a:pt x="158821" y="1056836"/>
                    <a:pt x="106506" y="832719"/>
                    <a:pt x="0" y="634408"/>
                  </a:cubicBezTo>
                  <a:cubicBezTo>
                    <a:pt x="154911" y="889335"/>
                    <a:pt x="434236" y="1060746"/>
                    <a:pt x="754458" y="1063483"/>
                  </a:cubicBezTo>
                  <a:cubicBezTo>
                    <a:pt x="1075463" y="1066298"/>
                    <a:pt x="1358306" y="899032"/>
                    <a:pt x="1517206" y="645747"/>
                  </a:cubicBezTo>
                  <a:cubicBezTo>
                    <a:pt x="1526824" y="630811"/>
                    <a:pt x="1535739" y="615484"/>
                    <a:pt x="1544262" y="599923"/>
                  </a:cubicBezTo>
                  <a:cubicBezTo>
                    <a:pt x="1652645" y="424524"/>
                    <a:pt x="1805445" y="273210"/>
                    <a:pt x="1997578" y="164514"/>
                  </a:cubicBezTo>
                  <a:cubicBezTo>
                    <a:pt x="2008057" y="158571"/>
                    <a:pt x="2018613" y="152784"/>
                    <a:pt x="2029170" y="147232"/>
                  </a:cubicBezTo>
                  <a:cubicBezTo>
                    <a:pt x="2633253" y="-172599"/>
                    <a:pt x="3385756" y="44714"/>
                    <a:pt x="3724512" y="643323"/>
                  </a:cubicBezTo>
                  <a:cubicBezTo>
                    <a:pt x="4063267" y="1242088"/>
                    <a:pt x="3862063" y="1999205"/>
                    <a:pt x="3276669" y="2352115"/>
                  </a:cubicBez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55360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1.13889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94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5938 -0.54005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69" y="-2701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7331 0.58843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59" y="2942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1277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38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938 0.56944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969" y="2847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469 -0.54028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34" y="-2701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0" dur="2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2" dur="2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4" dur="2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6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8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40" dur="2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6066F7-0BDA-C696-173C-59404018B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5F64CB93-0932-2F9D-414F-F50055D5682C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3" name="Group 22">
            <a:extLst>
              <a:ext uri="{FF2B5EF4-FFF2-40B4-BE49-F238E27FC236}">
                <a16:creationId xmlns:a16="http://schemas.microsoft.com/office/drawing/2014/main" id="{1900F31F-628B-3F4E-A7A0-7EC5AD9B5AB2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657B73D-D4CC-C452-F0EE-55DA38CD67E4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B8078A9-4A7A-169F-C889-A3E40DC2B12D}"/>
                </a:ext>
              </a:extLst>
            </p:cNvPr>
            <p:cNvSpPr/>
            <p:nvPr/>
          </p:nvSpPr>
          <p:spPr>
            <a:xfrm>
              <a:off x="4333982" y="4246434"/>
              <a:ext cx="2953948" cy="1919637"/>
            </a:xfrm>
            <a:custGeom>
              <a:avLst/>
              <a:gdLst>
                <a:gd name="connsiteX0" fmla="*/ 3697589 w 3697588"/>
                <a:gd name="connsiteY0" fmla="*/ 496935 h 2402894"/>
                <a:gd name="connsiteX1" fmla="*/ 2861267 w 3697588"/>
                <a:gd name="connsiteY1" fmla="*/ 440240 h 2402894"/>
                <a:gd name="connsiteX2" fmla="*/ 2390804 w 3697588"/>
                <a:gd name="connsiteY2" fmla="*/ 1133570 h 2402894"/>
                <a:gd name="connsiteX3" fmla="*/ 2390804 w 3697588"/>
                <a:gd name="connsiteY3" fmla="*/ 1133717 h 2402894"/>
                <a:gd name="connsiteX4" fmla="*/ 2391468 w 3697588"/>
                <a:gd name="connsiteY4" fmla="*/ 1269106 h 2402894"/>
                <a:gd name="connsiteX5" fmla="*/ 2391468 w 3697588"/>
                <a:gd name="connsiteY5" fmla="*/ 1269253 h 2402894"/>
                <a:gd name="connsiteX6" fmla="*/ 2276824 w 3697588"/>
                <a:gd name="connsiteY6" fmla="*/ 1720154 h 2402894"/>
                <a:gd name="connsiteX7" fmla="*/ 2216291 w 3697588"/>
                <a:gd name="connsiteY7" fmla="*/ 1831846 h 2402894"/>
                <a:gd name="connsiteX8" fmla="*/ 682726 w 3697588"/>
                <a:gd name="connsiteY8" fmla="*/ 2286585 h 2402894"/>
                <a:gd name="connsiteX9" fmla="*/ 67795 w 3697588"/>
                <a:gd name="connsiteY9" fmla="*/ 810011 h 2402894"/>
                <a:gd name="connsiteX10" fmla="*/ 192922 w 3697588"/>
                <a:gd name="connsiteY10" fmla="*/ 787643 h 2402894"/>
                <a:gd name="connsiteX11" fmla="*/ 617395 w 3697588"/>
                <a:gd name="connsiteY11" fmla="*/ 595708 h 2402894"/>
                <a:gd name="connsiteX12" fmla="*/ 436754 w 3697588"/>
                <a:gd name="connsiteY12" fmla="*/ 844928 h 2402894"/>
                <a:gd name="connsiteX13" fmla="*/ 835168 w 3697588"/>
                <a:gd name="connsiteY13" fmla="*/ 1966127 h 2402894"/>
                <a:gd name="connsiteX14" fmla="*/ 1956365 w 3697588"/>
                <a:gd name="connsiteY14" fmla="*/ 1567713 h 2402894"/>
                <a:gd name="connsiteX15" fmla="*/ 2035650 w 3697588"/>
                <a:gd name="connsiteY15" fmla="*/ 1270951 h 2402894"/>
                <a:gd name="connsiteX16" fmla="*/ 2035650 w 3697588"/>
                <a:gd name="connsiteY16" fmla="*/ 1270730 h 2402894"/>
                <a:gd name="connsiteX17" fmla="*/ 2034985 w 3697588"/>
                <a:gd name="connsiteY17" fmla="*/ 1134899 h 2402894"/>
                <a:gd name="connsiteX18" fmla="*/ 2034985 w 3697588"/>
                <a:gd name="connsiteY18" fmla="*/ 1134677 h 2402894"/>
                <a:gd name="connsiteX19" fmla="*/ 2210163 w 3697588"/>
                <a:gd name="connsiteY19" fmla="*/ 570756 h 2402894"/>
                <a:gd name="connsiteX20" fmla="*/ 2705726 w 3697588"/>
                <a:gd name="connsiteY20" fmla="*/ 121258 h 2402894"/>
                <a:gd name="connsiteX21" fmla="*/ 3365172 w 3697588"/>
                <a:gd name="connsiteY21" fmla="*/ 7794 h 2402894"/>
                <a:gd name="connsiteX22" fmla="*/ 3697589 w 3697588"/>
                <a:gd name="connsiteY22" fmla="*/ 496935 h 2402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97588" h="2402894">
                  <a:moveTo>
                    <a:pt x="3697589" y="496935"/>
                  </a:moveTo>
                  <a:cubicBezTo>
                    <a:pt x="3457005" y="336373"/>
                    <a:pt x="3140017" y="304335"/>
                    <a:pt x="2861267" y="440240"/>
                  </a:cubicBezTo>
                  <a:cubicBezTo>
                    <a:pt x="2582740" y="575997"/>
                    <a:pt x="2412729" y="845297"/>
                    <a:pt x="2390804" y="1133570"/>
                  </a:cubicBezTo>
                  <a:lnTo>
                    <a:pt x="2390804" y="1133717"/>
                  </a:lnTo>
                  <a:cubicBezTo>
                    <a:pt x="2387408" y="1178527"/>
                    <a:pt x="2387556" y="1223853"/>
                    <a:pt x="2391468" y="1269106"/>
                  </a:cubicBezTo>
                  <a:lnTo>
                    <a:pt x="2391468" y="1269253"/>
                  </a:lnTo>
                  <a:cubicBezTo>
                    <a:pt x="2383570" y="1421178"/>
                    <a:pt x="2346290" y="1574209"/>
                    <a:pt x="2276824" y="1720154"/>
                  </a:cubicBezTo>
                  <a:cubicBezTo>
                    <a:pt x="2258442" y="1758836"/>
                    <a:pt x="2238215" y="1796116"/>
                    <a:pt x="2216291" y="1831846"/>
                  </a:cubicBezTo>
                  <a:cubicBezTo>
                    <a:pt x="1900999" y="2347487"/>
                    <a:pt x="1240668" y="2552046"/>
                    <a:pt x="682726" y="2286585"/>
                  </a:cubicBezTo>
                  <a:cubicBezTo>
                    <a:pt x="124785" y="2021271"/>
                    <a:pt x="-133221" y="1379912"/>
                    <a:pt x="67795" y="810011"/>
                  </a:cubicBezTo>
                  <a:cubicBezTo>
                    <a:pt x="109430" y="804770"/>
                    <a:pt x="151213" y="797387"/>
                    <a:pt x="192922" y="787643"/>
                  </a:cubicBezTo>
                  <a:cubicBezTo>
                    <a:pt x="350604" y="750880"/>
                    <a:pt x="493522" y="684441"/>
                    <a:pt x="617395" y="595708"/>
                  </a:cubicBezTo>
                  <a:cubicBezTo>
                    <a:pt x="544311" y="664952"/>
                    <a:pt x="482597" y="748592"/>
                    <a:pt x="436754" y="844928"/>
                  </a:cubicBezTo>
                  <a:cubicBezTo>
                    <a:pt x="237141" y="1264529"/>
                    <a:pt x="415493" y="1766587"/>
                    <a:pt x="835168" y="1966127"/>
                  </a:cubicBezTo>
                  <a:cubicBezTo>
                    <a:pt x="1254768" y="2165739"/>
                    <a:pt x="1756826" y="1987387"/>
                    <a:pt x="1956365" y="1567713"/>
                  </a:cubicBezTo>
                  <a:cubicBezTo>
                    <a:pt x="2002135" y="1471598"/>
                    <a:pt x="2027972" y="1371127"/>
                    <a:pt x="2035650" y="1270951"/>
                  </a:cubicBezTo>
                  <a:lnTo>
                    <a:pt x="2035650" y="1270730"/>
                  </a:lnTo>
                  <a:cubicBezTo>
                    <a:pt x="2039193" y="1225256"/>
                    <a:pt x="2038898" y="1179856"/>
                    <a:pt x="2034985" y="1134899"/>
                  </a:cubicBezTo>
                  <a:lnTo>
                    <a:pt x="2034985" y="1134677"/>
                  </a:lnTo>
                  <a:cubicBezTo>
                    <a:pt x="2045542" y="934990"/>
                    <a:pt x="2106075" y="740767"/>
                    <a:pt x="2210163" y="570756"/>
                  </a:cubicBezTo>
                  <a:cubicBezTo>
                    <a:pt x="2325103" y="383102"/>
                    <a:pt x="2493194" y="224829"/>
                    <a:pt x="2705726" y="121258"/>
                  </a:cubicBezTo>
                  <a:cubicBezTo>
                    <a:pt x="2918257" y="17613"/>
                    <a:pt x="3146439" y="-17305"/>
                    <a:pt x="3365172" y="7794"/>
                  </a:cubicBezTo>
                  <a:cubicBezTo>
                    <a:pt x="3433235" y="195522"/>
                    <a:pt x="3547584" y="364204"/>
                    <a:pt x="3697589" y="496935"/>
                  </a:cubicBezTo>
                  <a:close/>
                </a:path>
              </a:pathLst>
            </a:custGeom>
            <a:gradFill>
              <a:gsLst>
                <a:gs pos="3000">
                  <a:srgbClr val="FF00FF"/>
                </a:gs>
                <a:gs pos="85000">
                  <a:schemeClr val="bg1"/>
                </a:gs>
              </a:gsLst>
              <a:lin ang="17400000" scaled="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0920AA2-8E00-315F-1208-3B02FA1D1FD3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6DAB068-0B7C-CEDB-13E3-AFB1F972E6EB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94ED859-0CB3-032F-B406-06D8478C8FA6}"/>
                </a:ext>
              </a:extLst>
            </p:cNvPr>
            <p:cNvSpPr/>
            <p:nvPr/>
          </p:nvSpPr>
          <p:spPr>
            <a:xfrm>
              <a:off x="3315058" y="3042558"/>
              <a:ext cx="2784591" cy="2110352"/>
            </a:xfrm>
            <a:custGeom>
              <a:avLst/>
              <a:gdLst>
                <a:gd name="connsiteX0" fmla="*/ 3485596 w 3485596"/>
                <a:gd name="connsiteY0" fmla="*/ 2077701 h 2641621"/>
                <a:gd name="connsiteX1" fmla="*/ 3310418 w 3485596"/>
                <a:gd name="connsiteY1" fmla="*/ 2641622 h 2641621"/>
                <a:gd name="connsiteX2" fmla="*/ 2833385 w 3485596"/>
                <a:gd name="connsiteY2" fmla="*/ 1953460 h 2641621"/>
                <a:gd name="connsiteX3" fmla="*/ 1998023 w 3485596"/>
                <a:gd name="connsiteY3" fmla="*/ 2017906 h 2641621"/>
                <a:gd name="connsiteX4" fmla="*/ 1997949 w 3485596"/>
                <a:gd name="connsiteY4" fmla="*/ 2017980 h 2641621"/>
                <a:gd name="connsiteX5" fmla="*/ 1892901 w 3485596"/>
                <a:gd name="connsiteY5" fmla="*/ 2102652 h 2641621"/>
                <a:gd name="connsiteX6" fmla="*/ 1892828 w 3485596"/>
                <a:gd name="connsiteY6" fmla="*/ 2102652 h 2641621"/>
                <a:gd name="connsiteX7" fmla="*/ 1468355 w 3485596"/>
                <a:gd name="connsiteY7" fmla="*/ 2294588 h 2641621"/>
                <a:gd name="connsiteX8" fmla="*/ 1343228 w 3485596"/>
                <a:gd name="connsiteY8" fmla="*/ 2316956 h 2641621"/>
                <a:gd name="connsiteX9" fmla="*/ 31571 w 3485596"/>
                <a:gd name="connsiteY9" fmla="*/ 1401424 h 2641621"/>
                <a:gd name="connsiteX10" fmla="*/ 802634 w 3485596"/>
                <a:gd name="connsiteY10" fmla="*/ 0 h 2641621"/>
                <a:gd name="connsiteX11" fmla="*/ 898085 w 3485596"/>
                <a:gd name="connsiteY11" fmla="*/ 83861 h 2641621"/>
                <a:gd name="connsiteX12" fmla="*/ 1313109 w 3485596"/>
                <a:gd name="connsiteY12" fmla="*/ 296097 h 2641621"/>
                <a:gd name="connsiteX13" fmla="*/ 1005348 w 3485596"/>
                <a:gd name="connsiteY13" fmla="*/ 310197 h 2641621"/>
                <a:gd name="connsiteX14" fmla="*/ 377128 w 3485596"/>
                <a:gd name="connsiteY14" fmla="*/ 1320737 h 2641621"/>
                <a:gd name="connsiteX15" fmla="*/ 1387668 w 3485596"/>
                <a:gd name="connsiteY15" fmla="*/ 1948956 h 2641621"/>
                <a:gd name="connsiteX16" fmla="*/ 1669518 w 3485596"/>
                <a:gd name="connsiteY16" fmla="*/ 1825675 h 2641621"/>
                <a:gd name="connsiteX17" fmla="*/ 1669666 w 3485596"/>
                <a:gd name="connsiteY17" fmla="*/ 1825601 h 2641621"/>
                <a:gd name="connsiteX18" fmla="*/ 1774787 w 3485596"/>
                <a:gd name="connsiteY18" fmla="*/ 1740928 h 2641621"/>
                <a:gd name="connsiteX19" fmla="*/ 1774861 w 3485596"/>
                <a:gd name="connsiteY19" fmla="*/ 1740854 h 2641621"/>
                <a:gd name="connsiteX20" fmla="*/ 2325347 w 3485596"/>
                <a:gd name="connsiteY20" fmla="*/ 1525886 h 2641621"/>
                <a:gd name="connsiteX21" fmla="*/ 2985826 w 3485596"/>
                <a:gd name="connsiteY21" fmla="*/ 1633001 h 2641621"/>
                <a:gd name="connsiteX22" fmla="*/ 3485596 w 3485596"/>
                <a:gd name="connsiteY22" fmla="*/ 2077701 h 264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485596" h="2641621">
                  <a:moveTo>
                    <a:pt x="3485596" y="2077701"/>
                  </a:moveTo>
                  <a:cubicBezTo>
                    <a:pt x="3381508" y="2247712"/>
                    <a:pt x="3320975" y="2441935"/>
                    <a:pt x="3310418" y="2641622"/>
                  </a:cubicBezTo>
                  <a:cubicBezTo>
                    <a:pt x="3285614" y="2353867"/>
                    <a:pt x="3113094" y="2086412"/>
                    <a:pt x="2833385" y="1953460"/>
                  </a:cubicBezTo>
                  <a:cubicBezTo>
                    <a:pt x="2553528" y="1820360"/>
                    <a:pt x="2237056" y="1855351"/>
                    <a:pt x="1998023" y="2017906"/>
                  </a:cubicBezTo>
                  <a:lnTo>
                    <a:pt x="1997949" y="2017980"/>
                  </a:lnTo>
                  <a:cubicBezTo>
                    <a:pt x="1960965" y="2043152"/>
                    <a:pt x="1925752" y="2071426"/>
                    <a:pt x="1892901" y="2102652"/>
                  </a:cubicBezTo>
                  <a:lnTo>
                    <a:pt x="1892828" y="2102652"/>
                  </a:lnTo>
                  <a:cubicBezTo>
                    <a:pt x="1768955" y="2191386"/>
                    <a:pt x="1626037" y="2257825"/>
                    <a:pt x="1468355" y="2294588"/>
                  </a:cubicBezTo>
                  <a:cubicBezTo>
                    <a:pt x="1426646" y="2304332"/>
                    <a:pt x="1384863" y="2311715"/>
                    <a:pt x="1343228" y="2316956"/>
                  </a:cubicBezTo>
                  <a:cubicBezTo>
                    <a:pt x="743503" y="2391737"/>
                    <a:pt x="171905" y="2003068"/>
                    <a:pt x="31571" y="1401424"/>
                  </a:cubicBezTo>
                  <a:cubicBezTo>
                    <a:pt x="-108837" y="799780"/>
                    <a:pt x="231700" y="198210"/>
                    <a:pt x="802634" y="0"/>
                  </a:cubicBezTo>
                  <a:cubicBezTo>
                    <a:pt x="832606" y="29307"/>
                    <a:pt x="864423" y="57285"/>
                    <a:pt x="898085" y="83861"/>
                  </a:cubicBezTo>
                  <a:cubicBezTo>
                    <a:pt x="1025206" y="184184"/>
                    <a:pt x="1166352" y="254684"/>
                    <a:pt x="1313109" y="296097"/>
                  </a:cubicBezTo>
                  <a:cubicBezTo>
                    <a:pt x="1213376" y="282071"/>
                    <a:pt x="1109362" y="285910"/>
                    <a:pt x="1005348" y="310197"/>
                  </a:cubicBezTo>
                  <a:cubicBezTo>
                    <a:pt x="552823" y="415762"/>
                    <a:pt x="271564" y="868213"/>
                    <a:pt x="377128" y="1320737"/>
                  </a:cubicBezTo>
                  <a:cubicBezTo>
                    <a:pt x="482693" y="1773262"/>
                    <a:pt x="935144" y="2054521"/>
                    <a:pt x="1387668" y="1948956"/>
                  </a:cubicBezTo>
                  <a:cubicBezTo>
                    <a:pt x="1491461" y="1924743"/>
                    <a:pt x="1586321" y="1882296"/>
                    <a:pt x="1669518" y="1825675"/>
                  </a:cubicBezTo>
                  <a:cubicBezTo>
                    <a:pt x="1669592" y="1825675"/>
                    <a:pt x="1669592" y="1825601"/>
                    <a:pt x="1669666" y="1825601"/>
                  </a:cubicBezTo>
                  <a:cubicBezTo>
                    <a:pt x="1707167" y="1800059"/>
                    <a:pt x="1742232" y="1771785"/>
                    <a:pt x="1774787" y="1740928"/>
                  </a:cubicBezTo>
                  <a:lnTo>
                    <a:pt x="1774861" y="1740854"/>
                  </a:lnTo>
                  <a:cubicBezTo>
                    <a:pt x="1937637" y="1624364"/>
                    <a:pt x="2127358" y="1550543"/>
                    <a:pt x="2325347" y="1525886"/>
                  </a:cubicBezTo>
                  <a:cubicBezTo>
                    <a:pt x="2543784" y="1498646"/>
                    <a:pt x="2772261" y="1531423"/>
                    <a:pt x="2985826" y="1633001"/>
                  </a:cubicBezTo>
                  <a:cubicBezTo>
                    <a:pt x="3199317" y="1734506"/>
                    <a:pt x="3368885" y="1891081"/>
                    <a:pt x="3485596" y="2077701"/>
                  </a:cubicBezTo>
                  <a:close/>
                </a:path>
              </a:pathLst>
            </a:custGeom>
            <a:gradFill>
              <a:gsLst>
                <a:gs pos="34000">
                  <a:schemeClr val="tx1">
                    <a:lumMod val="50000"/>
                    <a:lumOff val="50000"/>
                  </a:schemeClr>
                </a:gs>
                <a:gs pos="66000">
                  <a:schemeClr val="bg1"/>
                </a:gs>
              </a:gsLst>
              <a:lin ang="7200000" scaled="0"/>
            </a:gradFill>
            <a:ln>
              <a:noFill/>
            </a:ln>
            <a:effectLst>
              <a:innerShdw blurRad="635000">
                <a:schemeClr val="tx1">
                  <a:lumMod val="50000"/>
                  <a:lumOff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9076A09-2E70-7597-C547-61E6444CAD79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DA767A85-A506-AB3A-5684-FD1488734AB0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629A196-0059-5487-0F90-4D0040294CC4}"/>
                </a:ext>
              </a:extLst>
            </p:cNvPr>
            <p:cNvSpPr/>
            <p:nvPr/>
          </p:nvSpPr>
          <p:spPr>
            <a:xfrm>
              <a:off x="3669065" y="1403764"/>
              <a:ext cx="1557758" cy="3029536"/>
            </a:xfrm>
            <a:custGeom>
              <a:avLst/>
              <a:gdLst>
                <a:gd name="connsiteX0" fmla="*/ 1882221 w 1949915"/>
                <a:gd name="connsiteY0" fmla="*/ 3577237 h 3792204"/>
                <a:gd name="connsiteX1" fmla="*/ 1331735 w 1949915"/>
                <a:gd name="connsiteY1" fmla="*/ 3792204 h 3792204"/>
                <a:gd name="connsiteX2" fmla="*/ 1572762 w 1949915"/>
                <a:gd name="connsiteY2" fmla="*/ 2989767 h 3792204"/>
                <a:gd name="connsiteX3" fmla="*/ 1001163 w 1949915"/>
                <a:gd name="connsiteY3" fmla="*/ 2376755 h 3792204"/>
                <a:gd name="connsiteX4" fmla="*/ 1001089 w 1949915"/>
                <a:gd name="connsiteY4" fmla="*/ 2376755 h 3792204"/>
                <a:gd name="connsiteX5" fmla="*/ 869983 w 1949915"/>
                <a:gd name="connsiteY5" fmla="*/ 2347447 h 3792204"/>
                <a:gd name="connsiteX6" fmla="*/ 454959 w 1949915"/>
                <a:gd name="connsiteY6" fmla="*/ 2135211 h 3792204"/>
                <a:gd name="connsiteX7" fmla="*/ 359508 w 1949915"/>
                <a:gd name="connsiteY7" fmla="*/ 2051350 h 3792204"/>
                <a:gd name="connsiteX8" fmla="*/ 257487 w 1949915"/>
                <a:gd name="connsiteY8" fmla="*/ 454964 h 3792204"/>
                <a:gd name="connsiteX9" fmla="*/ 1833941 w 1949915"/>
                <a:gd name="connsiteY9" fmla="*/ 184040 h 3792204"/>
                <a:gd name="connsiteX10" fmla="*/ 1827888 w 1949915"/>
                <a:gd name="connsiteY10" fmla="*/ 311013 h 3792204"/>
                <a:gd name="connsiteX11" fmla="*/ 1920460 w 1949915"/>
                <a:gd name="connsiteY11" fmla="*/ 767450 h 3792204"/>
                <a:gd name="connsiteX12" fmla="*/ 1717747 w 1949915"/>
                <a:gd name="connsiteY12" fmla="*/ 535946 h 3792204"/>
                <a:gd name="connsiteX13" fmla="*/ 535941 w 1949915"/>
                <a:gd name="connsiteY13" fmla="*/ 674878 h 3792204"/>
                <a:gd name="connsiteX14" fmla="*/ 674873 w 1949915"/>
                <a:gd name="connsiteY14" fmla="*/ 1856683 h 3792204"/>
                <a:gd name="connsiteX15" fmla="*/ 947126 w 1949915"/>
                <a:gd name="connsiteY15" fmla="*/ 2000192 h 3792204"/>
                <a:gd name="connsiteX16" fmla="*/ 1079118 w 1949915"/>
                <a:gd name="connsiteY16" fmla="*/ 2029647 h 3792204"/>
                <a:gd name="connsiteX17" fmla="*/ 1590257 w 1949915"/>
                <a:gd name="connsiteY17" fmla="*/ 2325966 h 3792204"/>
                <a:gd name="connsiteX18" fmla="*/ 1918393 w 1949915"/>
                <a:gd name="connsiteY18" fmla="*/ 2909154 h 3792204"/>
                <a:gd name="connsiteX19" fmla="*/ 1882221 w 1949915"/>
                <a:gd name="connsiteY19" fmla="*/ 3577237 h 3792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49915" h="3792204">
                  <a:moveTo>
                    <a:pt x="1882221" y="3577237"/>
                  </a:moveTo>
                  <a:cubicBezTo>
                    <a:pt x="1684232" y="3601893"/>
                    <a:pt x="1494511" y="3675715"/>
                    <a:pt x="1331735" y="3792204"/>
                  </a:cubicBezTo>
                  <a:cubicBezTo>
                    <a:pt x="1541535" y="3593404"/>
                    <a:pt x="1643187" y="3291622"/>
                    <a:pt x="1572762" y="2989767"/>
                  </a:cubicBezTo>
                  <a:cubicBezTo>
                    <a:pt x="1502336" y="2687838"/>
                    <a:pt x="1277476" y="2462166"/>
                    <a:pt x="1001163" y="2376755"/>
                  </a:cubicBezTo>
                  <a:lnTo>
                    <a:pt x="1001089" y="2376755"/>
                  </a:lnTo>
                  <a:cubicBezTo>
                    <a:pt x="958494" y="2363541"/>
                    <a:pt x="914718" y="2353649"/>
                    <a:pt x="869983" y="2347447"/>
                  </a:cubicBezTo>
                  <a:cubicBezTo>
                    <a:pt x="723226" y="2306034"/>
                    <a:pt x="582080" y="2235535"/>
                    <a:pt x="454959" y="2135211"/>
                  </a:cubicBezTo>
                  <a:cubicBezTo>
                    <a:pt x="421297" y="2108636"/>
                    <a:pt x="389480" y="2080657"/>
                    <a:pt x="359508" y="2051350"/>
                  </a:cubicBezTo>
                  <a:cubicBezTo>
                    <a:pt x="-72937" y="1629092"/>
                    <a:pt x="-125424" y="939823"/>
                    <a:pt x="257487" y="454964"/>
                  </a:cubicBezTo>
                  <a:cubicBezTo>
                    <a:pt x="640325" y="-29894"/>
                    <a:pt x="1322950" y="-138707"/>
                    <a:pt x="1833941" y="184040"/>
                  </a:cubicBezTo>
                  <a:cubicBezTo>
                    <a:pt x="1829734" y="225749"/>
                    <a:pt x="1827667" y="268123"/>
                    <a:pt x="1827888" y="311013"/>
                  </a:cubicBezTo>
                  <a:cubicBezTo>
                    <a:pt x="1828700" y="472829"/>
                    <a:pt x="1861550" y="626968"/>
                    <a:pt x="1920460" y="767450"/>
                  </a:cubicBezTo>
                  <a:cubicBezTo>
                    <a:pt x="1869228" y="680858"/>
                    <a:pt x="1801460" y="602016"/>
                    <a:pt x="1717747" y="535946"/>
                  </a:cubicBezTo>
                  <a:cubicBezTo>
                    <a:pt x="1353069" y="248043"/>
                    <a:pt x="823918" y="310201"/>
                    <a:pt x="535941" y="674878"/>
                  </a:cubicBezTo>
                  <a:cubicBezTo>
                    <a:pt x="248038" y="1039555"/>
                    <a:pt x="310196" y="1568706"/>
                    <a:pt x="674873" y="1856683"/>
                  </a:cubicBezTo>
                  <a:cubicBezTo>
                    <a:pt x="758586" y="1922827"/>
                    <a:pt x="850937" y="1970442"/>
                    <a:pt x="947126" y="2000192"/>
                  </a:cubicBezTo>
                  <a:cubicBezTo>
                    <a:pt x="990459" y="2013701"/>
                    <a:pt x="1034604" y="2023446"/>
                    <a:pt x="1079118" y="2029647"/>
                  </a:cubicBezTo>
                  <a:cubicBezTo>
                    <a:pt x="1271571" y="2084274"/>
                    <a:pt x="1447561" y="2186517"/>
                    <a:pt x="1590257" y="2325966"/>
                  </a:cubicBezTo>
                  <a:cubicBezTo>
                    <a:pt x="1747718" y="2479735"/>
                    <a:pt x="1864651" y="2678831"/>
                    <a:pt x="1918393" y="2909154"/>
                  </a:cubicBezTo>
                  <a:cubicBezTo>
                    <a:pt x="1972061" y="3139402"/>
                    <a:pt x="1955378" y="3369577"/>
                    <a:pt x="1882221" y="3577237"/>
                  </a:cubicBezTo>
                  <a:close/>
                </a:path>
              </a:pathLst>
            </a:custGeom>
            <a:gradFill>
              <a:gsLst>
                <a:gs pos="34000">
                  <a:schemeClr val="accent2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9000000" scaled="0"/>
            </a:gradFill>
            <a:ln>
              <a:noFill/>
            </a:ln>
            <a:effectLst>
              <a:innerShdw blurRad="6350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49F5021-8A2F-3F72-2067-B6E33752DF10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1454A74-84C8-3E44-3116-4E5D33B75399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DE999FA-BDB6-7F66-57A8-5BF6B4E41181}"/>
                </a:ext>
              </a:extLst>
            </p:cNvPr>
            <p:cNvSpPr/>
            <p:nvPr/>
          </p:nvSpPr>
          <p:spPr>
            <a:xfrm>
              <a:off x="4531157" y="691930"/>
              <a:ext cx="2503655" cy="2570014"/>
            </a:xfrm>
            <a:custGeom>
              <a:avLst/>
              <a:gdLst>
                <a:gd name="connsiteX0" fmla="*/ 3133936 w 3133936"/>
                <a:gd name="connsiteY0" fmla="*/ 1063632 h 3216999"/>
                <a:gd name="connsiteX1" fmla="*/ 3030956 w 3133936"/>
                <a:gd name="connsiteY1" fmla="*/ 1138043 h 3216999"/>
                <a:gd name="connsiteX2" fmla="*/ 2731684 w 3133936"/>
                <a:gd name="connsiteY2" fmla="*/ 1495117 h 3216999"/>
                <a:gd name="connsiteX3" fmla="*/ 2786385 w 3133936"/>
                <a:gd name="connsiteY3" fmla="*/ 1192228 h 3216999"/>
                <a:gd name="connsiteX4" fmla="*/ 1940910 w 3133936"/>
                <a:gd name="connsiteY4" fmla="*/ 354873 h 3216999"/>
                <a:gd name="connsiteX5" fmla="*/ 1103629 w 3133936"/>
                <a:gd name="connsiteY5" fmla="*/ 1200349 h 3216999"/>
                <a:gd name="connsiteX6" fmla="*/ 1161136 w 3133936"/>
                <a:gd name="connsiteY6" fmla="*/ 1502573 h 3216999"/>
                <a:gd name="connsiteX7" fmla="*/ 1220266 w 3133936"/>
                <a:gd name="connsiteY7" fmla="*/ 1623788 h 3216999"/>
                <a:gd name="connsiteX8" fmla="*/ 1307449 w 3133936"/>
                <a:gd name="connsiteY8" fmla="*/ 2208674 h 3216999"/>
                <a:gd name="connsiteX9" fmla="*/ 1056088 w 3133936"/>
                <a:gd name="connsiteY9" fmla="*/ 2828699 h 3216999"/>
                <a:gd name="connsiteX10" fmla="*/ 511139 w 3133936"/>
                <a:gd name="connsiteY10" fmla="*/ 3216999 h 3216999"/>
                <a:gd name="connsiteX11" fmla="*/ 0 w 3133936"/>
                <a:gd name="connsiteY11" fmla="*/ 2920681 h 3216999"/>
                <a:gd name="connsiteX12" fmla="*/ 777560 w 3133936"/>
                <a:gd name="connsiteY12" fmla="*/ 2608785 h 3216999"/>
                <a:gd name="connsiteX13" fmla="*/ 900768 w 3133936"/>
                <a:gd name="connsiteY13" fmla="*/ 1780363 h 3216999"/>
                <a:gd name="connsiteX14" fmla="*/ 900620 w 3133936"/>
                <a:gd name="connsiteY14" fmla="*/ 1779993 h 3216999"/>
                <a:gd name="connsiteX15" fmla="*/ 841342 w 3133936"/>
                <a:gd name="connsiteY15" fmla="*/ 1658484 h 3216999"/>
                <a:gd name="connsiteX16" fmla="*/ 748770 w 3133936"/>
                <a:gd name="connsiteY16" fmla="*/ 1202046 h 3216999"/>
                <a:gd name="connsiteX17" fmla="*/ 754823 w 3133936"/>
                <a:gd name="connsiteY17" fmla="*/ 1075074 h 3216999"/>
                <a:gd name="connsiteX18" fmla="*/ 1939212 w 3133936"/>
                <a:gd name="connsiteY18" fmla="*/ 14 h 3216999"/>
                <a:gd name="connsiteX19" fmla="*/ 3133936 w 3133936"/>
                <a:gd name="connsiteY19" fmla="*/ 1063632 h 3216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33936" h="3216999">
                  <a:moveTo>
                    <a:pt x="3133936" y="1063632"/>
                  </a:moveTo>
                  <a:cubicBezTo>
                    <a:pt x="3098723" y="1086368"/>
                    <a:pt x="3064323" y="1111172"/>
                    <a:pt x="3030956" y="1138043"/>
                  </a:cubicBezTo>
                  <a:cubicBezTo>
                    <a:pt x="2904869" y="1239548"/>
                    <a:pt x="2804841" y="1361427"/>
                    <a:pt x="2731684" y="1495117"/>
                  </a:cubicBezTo>
                  <a:cubicBezTo>
                    <a:pt x="2767487" y="1401069"/>
                    <a:pt x="2786902" y="1298900"/>
                    <a:pt x="2786385" y="1192228"/>
                  </a:cubicBezTo>
                  <a:cubicBezTo>
                    <a:pt x="2784171" y="727523"/>
                    <a:pt x="2405615" y="352658"/>
                    <a:pt x="1940910" y="354873"/>
                  </a:cubicBezTo>
                  <a:cubicBezTo>
                    <a:pt x="1476279" y="357088"/>
                    <a:pt x="1101340" y="735643"/>
                    <a:pt x="1103629" y="1200349"/>
                  </a:cubicBezTo>
                  <a:cubicBezTo>
                    <a:pt x="1104146" y="1306947"/>
                    <a:pt x="1124446" y="1408894"/>
                    <a:pt x="1161136" y="1502573"/>
                  </a:cubicBezTo>
                  <a:cubicBezTo>
                    <a:pt x="1177598" y="1544725"/>
                    <a:pt x="1197382" y="1585253"/>
                    <a:pt x="1220266" y="1623788"/>
                  </a:cubicBezTo>
                  <a:cubicBezTo>
                    <a:pt x="1297705" y="1808489"/>
                    <a:pt x="1327529" y="2010021"/>
                    <a:pt x="1307449" y="2208674"/>
                  </a:cubicBezTo>
                  <a:cubicBezTo>
                    <a:pt x="1285377" y="2427628"/>
                    <a:pt x="1202549" y="2643112"/>
                    <a:pt x="1056088" y="2828699"/>
                  </a:cubicBezTo>
                  <a:cubicBezTo>
                    <a:pt x="909479" y="3014286"/>
                    <a:pt x="719020" y="3144802"/>
                    <a:pt x="511139" y="3216999"/>
                  </a:cubicBezTo>
                  <a:cubicBezTo>
                    <a:pt x="368442" y="3077551"/>
                    <a:pt x="192452" y="2975308"/>
                    <a:pt x="0" y="2920681"/>
                  </a:cubicBezTo>
                  <a:cubicBezTo>
                    <a:pt x="286279" y="2960692"/>
                    <a:pt x="585551" y="2851953"/>
                    <a:pt x="777560" y="2608785"/>
                  </a:cubicBezTo>
                  <a:cubicBezTo>
                    <a:pt x="969569" y="2365692"/>
                    <a:pt x="1005889" y="2049441"/>
                    <a:pt x="900768" y="1780363"/>
                  </a:cubicBezTo>
                  <a:cubicBezTo>
                    <a:pt x="900694" y="1780215"/>
                    <a:pt x="900694" y="1780141"/>
                    <a:pt x="900620" y="1779993"/>
                  </a:cubicBezTo>
                  <a:cubicBezTo>
                    <a:pt x="884232" y="1738211"/>
                    <a:pt x="864521" y="1697535"/>
                    <a:pt x="841342" y="1658484"/>
                  </a:cubicBezTo>
                  <a:cubicBezTo>
                    <a:pt x="782432" y="1518002"/>
                    <a:pt x="749582" y="1363863"/>
                    <a:pt x="748770" y="1202046"/>
                  </a:cubicBezTo>
                  <a:cubicBezTo>
                    <a:pt x="748548" y="1159156"/>
                    <a:pt x="750615" y="1116783"/>
                    <a:pt x="754823" y="1075074"/>
                  </a:cubicBezTo>
                  <a:cubicBezTo>
                    <a:pt x="815283" y="473725"/>
                    <a:pt x="1321402" y="2967"/>
                    <a:pt x="1939212" y="14"/>
                  </a:cubicBezTo>
                  <a:cubicBezTo>
                    <a:pt x="2557023" y="-2939"/>
                    <a:pt x="3067719" y="462874"/>
                    <a:pt x="3133936" y="1063632"/>
                  </a:cubicBez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FDCDF41-D9C9-B77F-C53F-E1268982591D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34ED10A-F9F3-8439-4D50-1655483CAB32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D6EE939-7232-0BFD-E7E8-D0C07267C852}"/>
                </a:ext>
              </a:extLst>
            </p:cNvPr>
            <p:cNvSpPr/>
            <p:nvPr/>
          </p:nvSpPr>
          <p:spPr>
            <a:xfrm>
              <a:off x="5506009" y="1389665"/>
              <a:ext cx="3001700" cy="1632252"/>
            </a:xfrm>
            <a:custGeom>
              <a:avLst/>
              <a:gdLst>
                <a:gd name="connsiteX0" fmla="*/ 3405968 w 3757361"/>
                <a:gd name="connsiteY0" fmla="*/ 2043162 h 2043161"/>
                <a:gd name="connsiteX1" fmla="*/ 3283646 w 3757361"/>
                <a:gd name="connsiteY1" fmla="*/ 2009057 h 2043161"/>
                <a:gd name="connsiteX2" fmla="*/ 2818350 w 3757361"/>
                <a:gd name="connsiteY2" fmla="*/ 1997614 h 2043161"/>
                <a:gd name="connsiteX3" fmla="*/ 3088758 w 3757361"/>
                <a:gd name="connsiteY3" fmla="*/ 1851670 h 2043161"/>
                <a:gd name="connsiteX4" fmla="*/ 3216321 w 3757361"/>
                <a:gd name="connsiteY4" fmla="*/ 668535 h 2043161"/>
                <a:gd name="connsiteX5" fmla="*/ 2033261 w 3757361"/>
                <a:gd name="connsiteY5" fmla="*/ 541046 h 2043161"/>
                <a:gd name="connsiteX6" fmla="*/ 1832762 w 3757361"/>
                <a:gd name="connsiteY6" fmla="*/ 774617 h 2043161"/>
                <a:gd name="connsiteX7" fmla="*/ 1774812 w 3757361"/>
                <a:gd name="connsiteY7" fmla="*/ 896348 h 2043161"/>
                <a:gd name="connsiteX8" fmla="*/ 1371969 w 3757361"/>
                <a:gd name="connsiteY8" fmla="*/ 1329088 h 2043161"/>
                <a:gd name="connsiteX9" fmla="*/ 730462 w 3757361"/>
                <a:gd name="connsiteY9" fmla="*/ 1519178 h 2043161"/>
                <a:gd name="connsiteX10" fmla="*/ 87183 w 3757361"/>
                <a:gd name="connsiteY10" fmla="*/ 1335289 h 2043161"/>
                <a:gd name="connsiteX11" fmla="*/ 0 w 3757361"/>
                <a:gd name="connsiteY11" fmla="*/ 750403 h 2043161"/>
                <a:gd name="connsiteX12" fmla="*/ 728764 w 3757361"/>
                <a:gd name="connsiteY12" fmla="*/ 1164245 h 2043161"/>
                <a:gd name="connsiteX13" fmla="*/ 1453468 w 3757361"/>
                <a:gd name="connsiteY13" fmla="*/ 743612 h 2043161"/>
                <a:gd name="connsiteX14" fmla="*/ 1511418 w 3757361"/>
                <a:gd name="connsiteY14" fmla="*/ 621733 h 2043161"/>
                <a:gd name="connsiteX15" fmla="*/ 1810689 w 3757361"/>
                <a:gd name="connsiteY15" fmla="*/ 264659 h 2043161"/>
                <a:gd name="connsiteX16" fmla="*/ 1913670 w 3757361"/>
                <a:gd name="connsiteY16" fmla="*/ 190247 h 2043161"/>
                <a:gd name="connsiteX17" fmla="*/ 3492708 w 3757361"/>
                <a:gd name="connsiteY17" fmla="*/ 445964 h 2043161"/>
                <a:gd name="connsiteX18" fmla="*/ 3405968 w 3757361"/>
                <a:gd name="connsiteY18" fmla="*/ 2043162 h 2043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757361" h="2043161">
                  <a:moveTo>
                    <a:pt x="3405968" y="2043162"/>
                  </a:moveTo>
                  <a:cubicBezTo>
                    <a:pt x="3366252" y="2029800"/>
                    <a:pt x="3325429" y="2018358"/>
                    <a:pt x="3283646" y="2009057"/>
                  </a:cubicBezTo>
                  <a:cubicBezTo>
                    <a:pt x="3125816" y="1973844"/>
                    <a:pt x="2968281" y="1971555"/>
                    <a:pt x="2818350" y="1997614"/>
                  </a:cubicBezTo>
                  <a:cubicBezTo>
                    <a:pt x="2914097" y="1966978"/>
                    <a:pt x="3005857" y="1918478"/>
                    <a:pt x="3088758" y="1851670"/>
                  </a:cubicBezTo>
                  <a:cubicBezTo>
                    <a:pt x="3450704" y="1560149"/>
                    <a:pt x="3507768" y="1030481"/>
                    <a:pt x="3216321" y="668535"/>
                  </a:cubicBezTo>
                  <a:cubicBezTo>
                    <a:pt x="2924874" y="306663"/>
                    <a:pt x="2395133" y="249599"/>
                    <a:pt x="2033261" y="541046"/>
                  </a:cubicBezTo>
                  <a:cubicBezTo>
                    <a:pt x="1950138" y="608002"/>
                    <a:pt x="1883108" y="687434"/>
                    <a:pt x="1832762" y="774617"/>
                  </a:cubicBezTo>
                  <a:cubicBezTo>
                    <a:pt x="1810025" y="813742"/>
                    <a:pt x="1790684" y="854491"/>
                    <a:pt x="1774812" y="896348"/>
                  </a:cubicBezTo>
                  <a:cubicBezTo>
                    <a:pt x="1678697" y="1071969"/>
                    <a:pt x="1539765" y="1220940"/>
                    <a:pt x="1371969" y="1329088"/>
                  </a:cubicBezTo>
                  <a:cubicBezTo>
                    <a:pt x="1186973" y="1448384"/>
                    <a:pt x="966912" y="1517997"/>
                    <a:pt x="730462" y="1519178"/>
                  </a:cubicBezTo>
                  <a:cubicBezTo>
                    <a:pt x="494012" y="1520286"/>
                    <a:pt x="273287" y="1452813"/>
                    <a:pt x="87183" y="1335289"/>
                  </a:cubicBezTo>
                  <a:cubicBezTo>
                    <a:pt x="107262" y="1136636"/>
                    <a:pt x="77439" y="935104"/>
                    <a:pt x="0" y="750403"/>
                  </a:cubicBezTo>
                  <a:cubicBezTo>
                    <a:pt x="147052" y="999329"/>
                    <a:pt x="418715" y="1165796"/>
                    <a:pt x="728764" y="1164245"/>
                  </a:cubicBezTo>
                  <a:cubicBezTo>
                    <a:pt x="1038666" y="1162769"/>
                    <a:pt x="1308704" y="993866"/>
                    <a:pt x="1453468" y="743612"/>
                  </a:cubicBezTo>
                  <a:cubicBezTo>
                    <a:pt x="1475910" y="704855"/>
                    <a:pt x="1495325" y="664106"/>
                    <a:pt x="1511418" y="621733"/>
                  </a:cubicBezTo>
                  <a:cubicBezTo>
                    <a:pt x="1584575" y="488042"/>
                    <a:pt x="1684602" y="366163"/>
                    <a:pt x="1810689" y="264659"/>
                  </a:cubicBezTo>
                  <a:cubicBezTo>
                    <a:pt x="1844057" y="237788"/>
                    <a:pt x="1878457" y="212984"/>
                    <a:pt x="1913670" y="190247"/>
                  </a:cubicBezTo>
                  <a:cubicBezTo>
                    <a:pt x="2421487" y="-137446"/>
                    <a:pt x="3105146" y="-35203"/>
                    <a:pt x="3492708" y="445964"/>
                  </a:cubicBezTo>
                  <a:cubicBezTo>
                    <a:pt x="3880270" y="927205"/>
                    <a:pt x="3834427" y="1616844"/>
                    <a:pt x="3405968" y="2043162"/>
                  </a:cubicBez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44C2D28-35A1-17B3-06FD-ACB12E8A5B51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107D4EB-D013-2167-7FA1-68CA25E70FBB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055D44A-523E-6877-8C62-C659D9101052}"/>
                </a:ext>
              </a:extLst>
            </p:cNvPr>
            <p:cNvSpPr/>
            <p:nvPr/>
          </p:nvSpPr>
          <p:spPr>
            <a:xfrm>
              <a:off x="6602055" y="2105744"/>
              <a:ext cx="2274889" cy="2777498"/>
            </a:xfrm>
            <a:custGeom>
              <a:avLst/>
              <a:gdLst>
                <a:gd name="connsiteX0" fmla="*/ 2818572 w 2847580"/>
                <a:gd name="connsiteY0" fmla="*/ 2540782 h 3476716"/>
                <a:gd name="connsiteX1" fmla="*/ 1515773 w 2847580"/>
                <a:gd name="connsiteY1" fmla="*/ 3468864 h 3476716"/>
                <a:gd name="connsiteX2" fmla="*/ 1466165 w 2847580"/>
                <a:gd name="connsiteY2" fmla="*/ 3351931 h 3476716"/>
                <a:gd name="connsiteX3" fmla="*/ 1185201 w 2847580"/>
                <a:gd name="connsiteY3" fmla="*/ 2981200 h 3476716"/>
                <a:gd name="connsiteX4" fmla="*/ 1467789 w 2847580"/>
                <a:gd name="connsiteY4" fmla="*/ 3101455 h 3476716"/>
                <a:gd name="connsiteX5" fmla="*/ 2472276 w 2847580"/>
                <a:gd name="connsiteY5" fmla="*/ 2463491 h 3476716"/>
                <a:gd name="connsiteX6" fmla="*/ 1834312 w 2847580"/>
                <a:gd name="connsiteY6" fmla="*/ 1459005 h 3476716"/>
                <a:gd name="connsiteX7" fmla="*/ 1526920 w 2847580"/>
                <a:gd name="connsiteY7" fmla="*/ 1447784 h 3476716"/>
                <a:gd name="connsiteX8" fmla="*/ 1526773 w 2847580"/>
                <a:gd name="connsiteY8" fmla="*/ 1447784 h 3476716"/>
                <a:gd name="connsiteX9" fmla="*/ 1395666 w 2847580"/>
                <a:gd name="connsiteY9" fmla="*/ 1478420 h 3476716"/>
                <a:gd name="connsiteX10" fmla="*/ 1395518 w 2847580"/>
                <a:gd name="connsiteY10" fmla="*/ 1478420 h 3476716"/>
                <a:gd name="connsiteX11" fmla="*/ 805981 w 2847580"/>
                <a:gd name="connsiteY11" fmla="*/ 1433462 h 3476716"/>
                <a:gd name="connsiteX12" fmla="*/ 257341 w 2847580"/>
                <a:gd name="connsiteY12" fmla="*/ 1050330 h 3476716"/>
                <a:gd name="connsiteX13" fmla="*/ 0 w 2847580"/>
                <a:gd name="connsiteY13" fmla="*/ 432741 h 3476716"/>
                <a:gd name="connsiteX14" fmla="*/ 402843 w 2847580"/>
                <a:gd name="connsiteY14" fmla="*/ 0 h 3476716"/>
                <a:gd name="connsiteX15" fmla="*/ 533728 w 2847580"/>
                <a:gd name="connsiteY15" fmla="*/ 827758 h 3476716"/>
                <a:gd name="connsiteX16" fmla="*/ 1314315 w 2847580"/>
                <a:gd name="connsiteY16" fmla="*/ 1132124 h 3476716"/>
                <a:gd name="connsiteX17" fmla="*/ 1446381 w 2847580"/>
                <a:gd name="connsiteY17" fmla="*/ 1101266 h 3476716"/>
                <a:gd name="connsiteX18" fmla="*/ 1911677 w 2847580"/>
                <a:gd name="connsiteY18" fmla="*/ 1112709 h 3476716"/>
                <a:gd name="connsiteX19" fmla="*/ 2033999 w 2847580"/>
                <a:gd name="connsiteY19" fmla="*/ 1146814 h 3476716"/>
                <a:gd name="connsiteX20" fmla="*/ 2818572 w 2847580"/>
                <a:gd name="connsiteY20" fmla="*/ 2540782 h 3476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47580" h="3476716">
                  <a:moveTo>
                    <a:pt x="2818572" y="2540782"/>
                  </a:moveTo>
                  <a:cubicBezTo>
                    <a:pt x="2683996" y="3143828"/>
                    <a:pt x="2116162" y="3538034"/>
                    <a:pt x="1515773" y="3468864"/>
                  </a:cubicBezTo>
                  <a:cubicBezTo>
                    <a:pt x="1501452" y="3429443"/>
                    <a:pt x="1484916" y="3390466"/>
                    <a:pt x="1466165" y="3351931"/>
                  </a:cubicBezTo>
                  <a:cubicBezTo>
                    <a:pt x="1395371" y="3206650"/>
                    <a:pt x="1299107" y="3082188"/>
                    <a:pt x="1185201" y="2981200"/>
                  </a:cubicBezTo>
                  <a:cubicBezTo>
                    <a:pt x="1268841" y="3036787"/>
                    <a:pt x="1363923" y="3078275"/>
                    <a:pt x="1467789" y="3101455"/>
                  </a:cubicBezTo>
                  <a:cubicBezTo>
                    <a:pt x="1921274" y="3202664"/>
                    <a:pt x="2371067" y="2917049"/>
                    <a:pt x="2472276" y="2463491"/>
                  </a:cubicBezTo>
                  <a:cubicBezTo>
                    <a:pt x="2573485" y="2010007"/>
                    <a:pt x="2287870" y="1560287"/>
                    <a:pt x="1834312" y="1459005"/>
                  </a:cubicBezTo>
                  <a:cubicBezTo>
                    <a:pt x="1730298" y="1435751"/>
                    <a:pt x="1626431" y="1432946"/>
                    <a:pt x="1526920" y="1447784"/>
                  </a:cubicBezTo>
                  <a:lnTo>
                    <a:pt x="1526773" y="1447784"/>
                  </a:lnTo>
                  <a:cubicBezTo>
                    <a:pt x="1482111" y="1454501"/>
                    <a:pt x="1438261" y="1464763"/>
                    <a:pt x="1395666" y="1478420"/>
                  </a:cubicBezTo>
                  <a:lnTo>
                    <a:pt x="1395518" y="1478420"/>
                  </a:lnTo>
                  <a:cubicBezTo>
                    <a:pt x="1198268" y="1512894"/>
                    <a:pt x="995111" y="1497170"/>
                    <a:pt x="805981" y="1433462"/>
                  </a:cubicBezTo>
                  <a:cubicBezTo>
                    <a:pt x="597362" y="1363111"/>
                    <a:pt x="405722" y="1234514"/>
                    <a:pt x="257341" y="1050330"/>
                  </a:cubicBezTo>
                  <a:cubicBezTo>
                    <a:pt x="109034" y="866219"/>
                    <a:pt x="24214" y="651473"/>
                    <a:pt x="0" y="432741"/>
                  </a:cubicBezTo>
                  <a:cubicBezTo>
                    <a:pt x="167796" y="324592"/>
                    <a:pt x="306727" y="175621"/>
                    <a:pt x="402843" y="0"/>
                  </a:cubicBezTo>
                  <a:cubicBezTo>
                    <a:pt x="299936" y="270186"/>
                    <a:pt x="339283" y="586363"/>
                    <a:pt x="533728" y="827758"/>
                  </a:cubicBezTo>
                  <a:cubicBezTo>
                    <a:pt x="728100" y="1069080"/>
                    <a:pt x="1028479" y="1174866"/>
                    <a:pt x="1314315" y="1132124"/>
                  </a:cubicBezTo>
                  <a:cubicBezTo>
                    <a:pt x="1358903" y="1125480"/>
                    <a:pt x="1403048" y="1115219"/>
                    <a:pt x="1446381" y="1101266"/>
                  </a:cubicBezTo>
                  <a:cubicBezTo>
                    <a:pt x="1596312" y="1075207"/>
                    <a:pt x="1753847" y="1077496"/>
                    <a:pt x="1911677" y="1112709"/>
                  </a:cubicBezTo>
                  <a:cubicBezTo>
                    <a:pt x="1953460" y="1122010"/>
                    <a:pt x="1994283" y="1133453"/>
                    <a:pt x="2033999" y="1146814"/>
                  </a:cubicBezTo>
                  <a:cubicBezTo>
                    <a:pt x="2606852" y="1339562"/>
                    <a:pt x="2953222" y="1937736"/>
                    <a:pt x="2818572" y="2540782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7924660-94C7-FEB1-FEC0-1560A9593144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20511EB-7DDA-7F3A-8B0A-DEEB63E196F7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9A24A1A-9F7D-0A7A-70C5-D7FA448216E3}"/>
                </a:ext>
              </a:extLst>
            </p:cNvPr>
            <p:cNvSpPr/>
            <p:nvPr/>
          </p:nvSpPr>
          <p:spPr>
            <a:xfrm>
              <a:off x="6104544" y="3250916"/>
              <a:ext cx="1765711" cy="2907321"/>
            </a:xfrm>
            <a:custGeom>
              <a:avLst/>
              <a:gdLst>
                <a:gd name="connsiteX0" fmla="*/ 1537920 w 2210219"/>
                <a:gd name="connsiteY0" fmla="*/ 3517955 h 3639222"/>
                <a:gd name="connsiteX1" fmla="*/ 0 w 2210219"/>
                <a:gd name="connsiteY1" fmla="*/ 3077980 h 3639222"/>
                <a:gd name="connsiteX2" fmla="*/ 60533 w 2210219"/>
                <a:gd name="connsiteY2" fmla="*/ 2966288 h 3639222"/>
                <a:gd name="connsiteX3" fmla="*/ 175178 w 2210219"/>
                <a:gd name="connsiteY3" fmla="*/ 2515387 h 3639222"/>
                <a:gd name="connsiteX4" fmla="*/ 257341 w 2210219"/>
                <a:gd name="connsiteY4" fmla="*/ 2811411 h 3639222"/>
                <a:gd name="connsiteX5" fmla="*/ 1382378 w 2210219"/>
                <a:gd name="connsiteY5" fmla="*/ 3198973 h 3639222"/>
                <a:gd name="connsiteX6" fmla="*/ 1770014 w 2210219"/>
                <a:gd name="connsiteY6" fmla="*/ 2073936 h 3639222"/>
                <a:gd name="connsiteX7" fmla="*/ 1587158 w 2210219"/>
                <a:gd name="connsiteY7" fmla="*/ 1826635 h 3639222"/>
                <a:gd name="connsiteX8" fmla="*/ 1587084 w 2210219"/>
                <a:gd name="connsiteY8" fmla="*/ 1826635 h 3639222"/>
                <a:gd name="connsiteX9" fmla="*/ 1481446 w 2210219"/>
                <a:gd name="connsiteY9" fmla="*/ 1743143 h 3639222"/>
                <a:gd name="connsiteX10" fmla="*/ 1481298 w 2210219"/>
                <a:gd name="connsiteY10" fmla="*/ 1743069 h 3639222"/>
                <a:gd name="connsiteX11" fmla="*/ 1148881 w 2210219"/>
                <a:gd name="connsiteY11" fmla="*/ 1253929 h 3639222"/>
                <a:gd name="connsiteX12" fmla="*/ 1106286 w 2210219"/>
                <a:gd name="connsiteY12" fmla="*/ 586215 h 3639222"/>
                <a:gd name="connsiteX13" fmla="*/ 1428738 w 2210219"/>
                <a:gd name="connsiteY13" fmla="*/ 0 h 3639222"/>
                <a:gd name="connsiteX14" fmla="*/ 2018275 w 2210219"/>
                <a:gd name="connsiteY14" fmla="*/ 44957 h 3639222"/>
                <a:gd name="connsiteX15" fmla="*/ 1452582 w 2210219"/>
                <a:gd name="connsiteY15" fmla="*/ 663506 h 3639222"/>
                <a:gd name="connsiteX16" fmla="*/ 1701581 w 2210219"/>
                <a:gd name="connsiteY16" fmla="*/ 1463803 h 3639222"/>
                <a:gd name="connsiteX17" fmla="*/ 1701876 w 2210219"/>
                <a:gd name="connsiteY17" fmla="*/ 1464024 h 3639222"/>
                <a:gd name="connsiteX18" fmla="*/ 1807884 w 2210219"/>
                <a:gd name="connsiteY18" fmla="*/ 1547664 h 3639222"/>
                <a:gd name="connsiteX19" fmla="*/ 1807958 w 2210219"/>
                <a:gd name="connsiteY19" fmla="*/ 1547738 h 3639222"/>
                <a:gd name="connsiteX20" fmla="*/ 2088922 w 2210219"/>
                <a:gd name="connsiteY20" fmla="*/ 1918468 h 3639222"/>
                <a:gd name="connsiteX21" fmla="*/ 2138530 w 2210219"/>
                <a:gd name="connsiteY21" fmla="*/ 2035402 h 3639222"/>
                <a:gd name="connsiteX22" fmla="*/ 1537920 w 2210219"/>
                <a:gd name="connsiteY22" fmla="*/ 3517955 h 3639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10219" h="3639222">
                  <a:moveTo>
                    <a:pt x="1537920" y="3517955"/>
                  </a:moveTo>
                  <a:cubicBezTo>
                    <a:pt x="982562" y="3788732"/>
                    <a:pt x="320311" y="3590521"/>
                    <a:pt x="0" y="3077980"/>
                  </a:cubicBezTo>
                  <a:cubicBezTo>
                    <a:pt x="21925" y="3042250"/>
                    <a:pt x="42152" y="3004970"/>
                    <a:pt x="60533" y="2966288"/>
                  </a:cubicBezTo>
                  <a:cubicBezTo>
                    <a:pt x="129999" y="2820343"/>
                    <a:pt x="167279" y="2667312"/>
                    <a:pt x="175178" y="2515387"/>
                  </a:cubicBezTo>
                  <a:cubicBezTo>
                    <a:pt x="183815" y="2615489"/>
                    <a:pt x="210686" y="2715665"/>
                    <a:pt x="257341" y="2811411"/>
                  </a:cubicBezTo>
                  <a:cubicBezTo>
                    <a:pt x="461014" y="3229092"/>
                    <a:pt x="964697" y="3402572"/>
                    <a:pt x="1382378" y="3198973"/>
                  </a:cubicBezTo>
                  <a:cubicBezTo>
                    <a:pt x="1800059" y="2995374"/>
                    <a:pt x="1973613" y="2491617"/>
                    <a:pt x="1770014" y="2073936"/>
                  </a:cubicBezTo>
                  <a:cubicBezTo>
                    <a:pt x="1723285" y="1978116"/>
                    <a:pt x="1660832" y="1895215"/>
                    <a:pt x="1587158" y="1826635"/>
                  </a:cubicBezTo>
                  <a:lnTo>
                    <a:pt x="1587084" y="1826635"/>
                  </a:lnTo>
                  <a:cubicBezTo>
                    <a:pt x="1554013" y="1795851"/>
                    <a:pt x="1518578" y="1767873"/>
                    <a:pt x="1481446" y="1743143"/>
                  </a:cubicBezTo>
                  <a:cubicBezTo>
                    <a:pt x="1481372" y="1743143"/>
                    <a:pt x="1481372" y="1743069"/>
                    <a:pt x="1481298" y="1743069"/>
                  </a:cubicBezTo>
                  <a:cubicBezTo>
                    <a:pt x="1331293" y="1610338"/>
                    <a:pt x="1216944" y="1441657"/>
                    <a:pt x="1148881" y="1253929"/>
                  </a:cubicBezTo>
                  <a:cubicBezTo>
                    <a:pt x="1073731" y="1047008"/>
                    <a:pt x="1054759" y="816980"/>
                    <a:pt x="1106286" y="586215"/>
                  </a:cubicBezTo>
                  <a:cubicBezTo>
                    <a:pt x="1157813" y="355376"/>
                    <a:pt x="1272753" y="155173"/>
                    <a:pt x="1428738" y="0"/>
                  </a:cubicBezTo>
                  <a:cubicBezTo>
                    <a:pt x="1617868" y="63708"/>
                    <a:pt x="1821024" y="79432"/>
                    <a:pt x="2018275" y="44957"/>
                  </a:cubicBezTo>
                  <a:cubicBezTo>
                    <a:pt x="1742774" y="133100"/>
                    <a:pt x="1520128" y="360839"/>
                    <a:pt x="1452582" y="663506"/>
                  </a:cubicBezTo>
                  <a:cubicBezTo>
                    <a:pt x="1385036" y="966026"/>
                    <a:pt x="1489714" y="1266921"/>
                    <a:pt x="1701581" y="1463803"/>
                  </a:cubicBezTo>
                  <a:cubicBezTo>
                    <a:pt x="1701655" y="1463877"/>
                    <a:pt x="1701803" y="1463951"/>
                    <a:pt x="1701876" y="1464024"/>
                  </a:cubicBezTo>
                  <a:cubicBezTo>
                    <a:pt x="1734727" y="1494587"/>
                    <a:pt x="1770161" y="1522565"/>
                    <a:pt x="1807884" y="1547664"/>
                  </a:cubicBezTo>
                  <a:lnTo>
                    <a:pt x="1807958" y="1547738"/>
                  </a:lnTo>
                  <a:cubicBezTo>
                    <a:pt x="1921864" y="1648725"/>
                    <a:pt x="2018127" y="1773188"/>
                    <a:pt x="2088922" y="1918468"/>
                  </a:cubicBezTo>
                  <a:cubicBezTo>
                    <a:pt x="2107673" y="1957003"/>
                    <a:pt x="2124208" y="1995981"/>
                    <a:pt x="2138530" y="2035402"/>
                  </a:cubicBezTo>
                  <a:cubicBezTo>
                    <a:pt x="2345082" y="2603383"/>
                    <a:pt x="2093277" y="3247178"/>
                    <a:pt x="1537920" y="3517955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679685D-132E-B5E8-A592-2CEDEB0AEE71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0772D957-E992-7D77-A089-96548394E8C8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6CDDAA5-EBDE-EC8F-E6AA-90E2B6B2B6C2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0592768-86F6-F243-2426-C8D1300D200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34758751-27B0-82B3-832C-7AF7FC0AD14C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506CF49-E109-A851-0457-03BD9F98F349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96ABFB7-BAE0-9A5F-91B7-0F444C872CB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C6D85CF2-E940-DBED-C368-FBC365AE2ED2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C100948-6062-7D17-F9FB-6E1EAC360C94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7D04DD2-B1BE-9A88-14DA-9AC1F9691F3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0172B29D-A76C-BC34-E758-24398EA948A5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FC9D001-DC68-8F93-996E-29A1C9231569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5FABBB4-E478-9598-9BDC-2C18E8988E08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E9896723-04B9-F29E-1B4D-04CDD2034FC3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0E86F7A-E4A5-6ADE-9CF9-8488A2FC5527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415CC4C-1D96-F527-CA62-219E8452FC07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F410EF39-2E2A-1FE4-821F-FFD4ABB9D80C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67B947C-9D88-14EB-A100-FB82C6D5321F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6A00A42-2DBF-B05E-3046-D1E539E1132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E2FB38F7-0536-B76C-44C8-352C44CE95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0E2C86FF-9B94-EF7B-1C85-8658F5E93E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3A6658B2-552F-6163-087C-93B808BE99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0290F11A-427D-2D06-DED0-625B5E5CF2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AB25E7F7-00C8-EEBD-15CF-D61882E1C58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578B13C6-5C66-9636-2372-54878C7DDCD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0448B425-ED7B-73EF-BA1C-F8265C2173EF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4BE5E24-B8B7-E384-AC30-397A00F8BD9F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2595A30-1390-E63F-C6F4-692F666BB02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92C8E248-7ADA-E93D-8313-10E6F9EC3D8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289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61367 0.25648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690" y="1282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8398 -0.6963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06" y="-3481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1003 -1.1321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8" y="-5659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6823 1.04745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11" y="5236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7839 1.00694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19" y="5034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3281 0.26111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41" y="1305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0247 -0.70023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17" y="-35023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4" dur="2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6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8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0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2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4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6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4DD88-6AE4-2DBC-85C0-0D9795444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B26AE4E3-89E4-4FD2-FB4E-A6DCA5B2432B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7" name="Group 26">
            <a:extLst>
              <a:ext uri="{FF2B5EF4-FFF2-40B4-BE49-F238E27FC236}">
                <a16:creationId xmlns:a16="http://schemas.microsoft.com/office/drawing/2014/main" id="{D8DBE0DC-306A-223D-3397-CE11D36D28B0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46F922A7-4899-B0B8-9946-2A9C8E14F2C0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962807B-2B5B-6113-925A-BB7D52C3F4A0}"/>
                </a:ext>
              </a:extLst>
            </p:cNvPr>
            <p:cNvSpPr/>
            <p:nvPr/>
          </p:nvSpPr>
          <p:spPr>
            <a:xfrm>
              <a:off x="3313607" y="3416590"/>
              <a:ext cx="2774807" cy="1858077"/>
            </a:xfrm>
            <a:custGeom>
              <a:avLst/>
              <a:gdLst>
                <a:gd name="connsiteX0" fmla="*/ 3416333 w 3416332"/>
                <a:gd name="connsiteY0" fmla="*/ 1728520 h 2287657"/>
                <a:gd name="connsiteX1" fmla="*/ 3247404 w 3416332"/>
                <a:gd name="connsiteY1" fmla="*/ 2287658 h 2287657"/>
                <a:gd name="connsiteX2" fmla="*/ 2765272 w 3416332"/>
                <a:gd name="connsiteY2" fmla="*/ 1584799 h 2287657"/>
                <a:gd name="connsiteX3" fmla="*/ 1926358 w 3416332"/>
                <a:gd name="connsiteY3" fmla="*/ 1731904 h 2287657"/>
                <a:gd name="connsiteX4" fmla="*/ 1926220 w 3416332"/>
                <a:gd name="connsiteY4" fmla="*/ 1732042 h 2287657"/>
                <a:gd name="connsiteX5" fmla="*/ 1887337 w 3416332"/>
                <a:gd name="connsiteY5" fmla="*/ 1770511 h 2287657"/>
                <a:gd name="connsiteX6" fmla="*/ 1887199 w 3416332"/>
                <a:gd name="connsiteY6" fmla="*/ 1770648 h 2287657"/>
                <a:gd name="connsiteX7" fmla="*/ 1542503 w 3416332"/>
                <a:gd name="connsiteY7" fmla="*/ 1992066 h 2287657"/>
                <a:gd name="connsiteX8" fmla="*/ 1372676 w 3416332"/>
                <a:gd name="connsiteY8" fmla="*/ 2046281 h 2287657"/>
                <a:gd name="connsiteX9" fmla="*/ 83331 w 3416332"/>
                <a:gd name="connsiteY9" fmla="*/ 1378990 h 2287657"/>
                <a:gd name="connsiteX10" fmla="*/ 537285 w 3416332"/>
                <a:gd name="connsiteY10" fmla="*/ 0 h 2287657"/>
                <a:gd name="connsiteX11" fmla="*/ 695578 w 3416332"/>
                <a:gd name="connsiteY11" fmla="*/ 81771 h 2287657"/>
                <a:gd name="connsiteX12" fmla="*/ 1096906 w 3416332"/>
                <a:gd name="connsiteY12" fmla="*/ 168929 h 2287657"/>
                <a:gd name="connsiteX13" fmla="*/ 821895 w 3416332"/>
                <a:gd name="connsiteY13" fmla="*/ 227219 h 2287657"/>
                <a:gd name="connsiteX14" fmla="*/ 390663 w 3416332"/>
                <a:gd name="connsiteY14" fmla="*/ 1253502 h 2287657"/>
                <a:gd name="connsiteX15" fmla="*/ 1417015 w 3416332"/>
                <a:gd name="connsiteY15" fmla="*/ 1684734 h 2287657"/>
                <a:gd name="connsiteX16" fmla="*/ 1653005 w 3416332"/>
                <a:gd name="connsiteY16" fmla="*/ 1535004 h 2287657"/>
                <a:gd name="connsiteX17" fmla="*/ 1653143 w 3416332"/>
                <a:gd name="connsiteY17" fmla="*/ 1534866 h 2287657"/>
                <a:gd name="connsiteX18" fmla="*/ 1692164 w 3416332"/>
                <a:gd name="connsiteY18" fmla="*/ 1496260 h 2287657"/>
                <a:gd name="connsiteX19" fmla="*/ 1692302 w 3416332"/>
                <a:gd name="connsiteY19" fmla="*/ 1496121 h 2287657"/>
                <a:gd name="connsiteX20" fmla="*/ 2207032 w 3416332"/>
                <a:gd name="connsiteY20" fmla="*/ 1220282 h 2287657"/>
                <a:gd name="connsiteX21" fmla="*/ 2893868 w 3416332"/>
                <a:gd name="connsiteY21" fmla="*/ 1278710 h 2287657"/>
                <a:gd name="connsiteX22" fmla="*/ 3416333 w 3416332"/>
                <a:gd name="connsiteY22" fmla="*/ 1728520 h 228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416332" h="2287657">
                  <a:moveTo>
                    <a:pt x="3416333" y="1728520"/>
                  </a:moveTo>
                  <a:cubicBezTo>
                    <a:pt x="3312323" y="1895654"/>
                    <a:pt x="3253205" y="2088755"/>
                    <a:pt x="3247404" y="2287658"/>
                  </a:cubicBezTo>
                  <a:cubicBezTo>
                    <a:pt x="3238494" y="1988889"/>
                    <a:pt x="3058860" y="1708146"/>
                    <a:pt x="2765272" y="1584799"/>
                  </a:cubicBezTo>
                  <a:cubicBezTo>
                    <a:pt x="2471890" y="1461521"/>
                    <a:pt x="2145980" y="1529479"/>
                    <a:pt x="1926358" y="1731904"/>
                  </a:cubicBezTo>
                  <a:cubicBezTo>
                    <a:pt x="1926312" y="1731950"/>
                    <a:pt x="1926266" y="1731996"/>
                    <a:pt x="1926220" y="1732042"/>
                  </a:cubicBezTo>
                  <a:cubicBezTo>
                    <a:pt x="1912822" y="1744404"/>
                    <a:pt x="1899838" y="1757181"/>
                    <a:pt x="1887337" y="1770511"/>
                  </a:cubicBezTo>
                  <a:cubicBezTo>
                    <a:pt x="1887337" y="1770580"/>
                    <a:pt x="1887268" y="1770648"/>
                    <a:pt x="1887199" y="1770648"/>
                  </a:cubicBezTo>
                  <a:cubicBezTo>
                    <a:pt x="1789750" y="1862572"/>
                    <a:pt x="1674000" y="1938404"/>
                    <a:pt x="1542503" y="1992066"/>
                  </a:cubicBezTo>
                  <a:cubicBezTo>
                    <a:pt x="1486493" y="2014926"/>
                    <a:pt x="1429792" y="2032952"/>
                    <a:pt x="1372676" y="2046281"/>
                  </a:cubicBezTo>
                  <a:cubicBezTo>
                    <a:pt x="846482" y="2169145"/>
                    <a:pt x="294112" y="1895239"/>
                    <a:pt x="83331" y="1378990"/>
                  </a:cubicBezTo>
                  <a:cubicBezTo>
                    <a:pt x="-127451" y="862672"/>
                    <a:pt x="75319" y="280467"/>
                    <a:pt x="537285" y="0"/>
                  </a:cubicBezTo>
                  <a:cubicBezTo>
                    <a:pt x="587011" y="31009"/>
                    <a:pt x="639844" y="58359"/>
                    <a:pt x="695578" y="81771"/>
                  </a:cubicBezTo>
                  <a:cubicBezTo>
                    <a:pt x="826799" y="136884"/>
                    <a:pt x="962647" y="165131"/>
                    <a:pt x="1096906" y="168929"/>
                  </a:cubicBezTo>
                  <a:cubicBezTo>
                    <a:pt x="1004983" y="171554"/>
                    <a:pt x="912023" y="190408"/>
                    <a:pt x="821895" y="227219"/>
                  </a:cubicBezTo>
                  <a:cubicBezTo>
                    <a:pt x="419394" y="391520"/>
                    <a:pt x="226361" y="851069"/>
                    <a:pt x="390663" y="1253502"/>
                  </a:cubicBezTo>
                  <a:cubicBezTo>
                    <a:pt x="554965" y="1655934"/>
                    <a:pt x="1014513" y="1849036"/>
                    <a:pt x="1417015" y="1684734"/>
                  </a:cubicBezTo>
                  <a:cubicBezTo>
                    <a:pt x="1506590" y="1648199"/>
                    <a:pt x="1585806" y="1596954"/>
                    <a:pt x="1653005" y="1535004"/>
                  </a:cubicBezTo>
                  <a:lnTo>
                    <a:pt x="1653143" y="1534866"/>
                  </a:lnTo>
                  <a:cubicBezTo>
                    <a:pt x="1666679" y="1522434"/>
                    <a:pt x="1679663" y="1509589"/>
                    <a:pt x="1692164" y="1496260"/>
                  </a:cubicBezTo>
                  <a:cubicBezTo>
                    <a:pt x="1692210" y="1496214"/>
                    <a:pt x="1692256" y="1496168"/>
                    <a:pt x="1692302" y="1496121"/>
                  </a:cubicBezTo>
                  <a:cubicBezTo>
                    <a:pt x="1837128" y="1359652"/>
                    <a:pt x="2015450" y="1264897"/>
                    <a:pt x="2207032" y="1220282"/>
                  </a:cubicBezTo>
                  <a:cubicBezTo>
                    <a:pt x="2428657" y="1168623"/>
                    <a:pt x="2668030" y="1183817"/>
                    <a:pt x="2893868" y="1278710"/>
                  </a:cubicBezTo>
                  <a:cubicBezTo>
                    <a:pt x="3119774" y="1373672"/>
                    <a:pt x="3298234" y="1534037"/>
                    <a:pt x="3416333" y="1728520"/>
                  </a:cubicBez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E000B1D-DC32-56CB-8BD3-452B8C18F94D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9F6AB45-7EB4-9260-AC23-53CC6FF0F20D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6DF4C9A-3256-0E15-0E71-F3135F2FFD52}"/>
                </a:ext>
              </a:extLst>
            </p:cNvPr>
            <p:cNvSpPr/>
            <p:nvPr/>
          </p:nvSpPr>
          <p:spPr>
            <a:xfrm>
              <a:off x="4248849" y="646607"/>
              <a:ext cx="1858470" cy="2774807"/>
            </a:xfrm>
            <a:custGeom>
              <a:avLst/>
              <a:gdLst>
                <a:gd name="connsiteX0" fmla="*/ 2288141 w 2288141"/>
                <a:gd name="connsiteY0" fmla="*/ 537285 h 3416332"/>
                <a:gd name="connsiteX1" fmla="*/ 2206370 w 2288141"/>
                <a:gd name="connsiteY1" fmla="*/ 695578 h 3416332"/>
                <a:gd name="connsiteX2" fmla="*/ 2119143 w 2288141"/>
                <a:gd name="connsiteY2" fmla="*/ 1096906 h 3416332"/>
                <a:gd name="connsiteX3" fmla="*/ 2060922 w 2288141"/>
                <a:gd name="connsiteY3" fmla="*/ 821895 h 3416332"/>
                <a:gd name="connsiteX4" fmla="*/ 1034640 w 2288141"/>
                <a:gd name="connsiteY4" fmla="*/ 390663 h 3416332"/>
                <a:gd name="connsiteX5" fmla="*/ 603407 w 2288141"/>
                <a:gd name="connsiteY5" fmla="*/ 1417015 h 3416332"/>
                <a:gd name="connsiteX6" fmla="*/ 753897 w 2288141"/>
                <a:gd name="connsiteY6" fmla="*/ 1653903 h 3416332"/>
                <a:gd name="connsiteX7" fmla="*/ 791881 w 2288141"/>
                <a:gd name="connsiteY7" fmla="*/ 1692164 h 3416332"/>
                <a:gd name="connsiteX8" fmla="*/ 1067790 w 2288141"/>
                <a:gd name="connsiteY8" fmla="*/ 2207032 h 3416332"/>
                <a:gd name="connsiteX9" fmla="*/ 1009431 w 2288141"/>
                <a:gd name="connsiteY9" fmla="*/ 2893868 h 3416332"/>
                <a:gd name="connsiteX10" fmla="*/ 559621 w 2288141"/>
                <a:gd name="connsiteY10" fmla="*/ 3416333 h 3416332"/>
                <a:gd name="connsiteX11" fmla="*/ 0 w 2288141"/>
                <a:gd name="connsiteY11" fmla="*/ 3247404 h 3416332"/>
                <a:gd name="connsiteX12" fmla="*/ 703342 w 2288141"/>
                <a:gd name="connsiteY12" fmla="*/ 2765272 h 3416332"/>
                <a:gd name="connsiteX13" fmla="*/ 556237 w 2288141"/>
                <a:gd name="connsiteY13" fmla="*/ 1926358 h 3416332"/>
                <a:gd name="connsiteX14" fmla="*/ 517631 w 2288141"/>
                <a:gd name="connsiteY14" fmla="*/ 1887337 h 3416332"/>
                <a:gd name="connsiteX15" fmla="*/ 517492 w 2288141"/>
                <a:gd name="connsiteY15" fmla="*/ 1887199 h 3416332"/>
                <a:gd name="connsiteX16" fmla="*/ 296075 w 2288141"/>
                <a:gd name="connsiteY16" fmla="*/ 1542503 h 3416332"/>
                <a:gd name="connsiteX17" fmla="*/ 241860 w 2288141"/>
                <a:gd name="connsiteY17" fmla="*/ 1372676 h 3416332"/>
                <a:gd name="connsiteX18" fmla="*/ 909151 w 2288141"/>
                <a:gd name="connsiteY18" fmla="*/ 83331 h 3416332"/>
                <a:gd name="connsiteX19" fmla="*/ 2288141 w 2288141"/>
                <a:gd name="connsiteY19" fmla="*/ 537285 h 341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88141" h="3416332">
                  <a:moveTo>
                    <a:pt x="2288141" y="537285"/>
                  </a:moveTo>
                  <a:cubicBezTo>
                    <a:pt x="2257132" y="587011"/>
                    <a:pt x="2229782" y="639844"/>
                    <a:pt x="2206370" y="695578"/>
                  </a:cubicBezTo>
                  <a:cubicBezTo>
                    <a:pt x="2151188" y="826799"/>
                    <a:pt x="2122941" y="962647"/>
                    <a:pt x="2119143" y="1096906"/>
                  </a:cubicBezTo>
                  <a:cubicBezTo>
                    <a:pt x="2116588" y="1004983"/>
                    <a:pt x="2097733" y="912023"/>
                    <a:pt x="2060922" y="821895"/>
                  </a:cubicBezTo>
                  <a:cubicBezTo>
                    <a:pt x="1896620" y="419394"/>
                    <a:pt x="1437072" y="226361"/>
                    <a:pt x="1034640" y="390663"/>
                  </a:cubicBezTo>
                  <a:cubicBezTo>
                    <a:pt x="632138" y="554965"/>
                    <a:pt x="439105" y="1014513"/>
                    <a:pt x="603407" y="1417015"/>
                  </a:cubicBezTo>
                  <a:cubicBezTo>
                    <a:pt x="640149" y="1507005"/>
                    <a:pt x="691601" y="1586497"/>
                    <a:pt x="753897" y="1653903"/>
                  </a:cubicBezTo>
                  <a:cubicBezTo>
                    <a:pt x="766190" y="1667163"/>
                    <a:pt x="778829" y="1679940"/>
                    <a:pt x="791881" y="1692164"/>
                  </a:cubicBezTo>
                  <a:cubicBezTo>
                    <a:pt x="928351" y="1836990"/>
                    <a:pt x="1023106" y="2015381"/>
                    <a:pt x="1067790" y="2207032"/>
                  </a:cubicBezTo>
                  <a:cubicBezTo>
                    <a:pt x="1119518" y="2428657"/>
                    <a:pt x="1104325" y="2668030"/>
                    <a:pt x="1009431" y="2893868"/>
                  </a:cubicBezTo>
                  <a:cubicBezTo>
                    <a:pt x="914469" y="3119774"/>
                    <a:pt x="754104" y="3298165"/>
                    <a:pt x="559621" y="3416333"/>
                  </a:cubicBezTo>
                  <a:cubicBezTo>
                    <a:pt x="392349" y="3312254"/>
                    <a:pt x="199110" y="3253136"/>
                    <a:pt x="0" y="3247404"/>
                  </a:cubicBezTo>
                  <a:cubicBezTo>
                    <a:pt x="298976" y="3238702"/>
                    <a:pt x="579926" y="3058998"/>
                    <a:pt x="703342" y="2765272"/>
                  </a:cubicBezTo>
                  <a:cubicBezTo>
                    <a:pt x="826620" y="2471890"/>
                    <a:pt x="758662" y="2145980"/>
                    <a:pt x="556237" y="1926358"/>
                  </a:cubicBezTo>
                  <a:cubicBezTo>
                    <a:pt x="543875" y="1912960"/>
                    <a:pt x="530960" y="1899907"/>
                    <a:pt x="517631" y="1887337"/>
                  </a:cubicBezTo>
                  <a:cubicBezTo>
                    <a:pt x="517561" y="1887337"/>
                    <a:pt x="517492" y="1887268"/>
                    <a:pt x="517492" y="1887199"/>
                  </a:cubicBezTo>
                  <a:cubicBezTo>
                    <a:pt x="425569" y="1789750"/>
                    <a:pt x="349737" y="1674000"/>
                    <a:pt x="296075" y="1542503"/>
                  </a:cubicBezTo>
                  <a:cubicBezTo>
                    <a:pt x="273215" y="1486493"/>
                    <a:pt x="255189" y="1429792"/>
                    <a:pt x="241860" y="1372676"/>
                  </a:cubicBezTo>
                  <a:cubicBezTo>
                    <a:pt x="118927" y="846482"/>
                    <a:pt x="392902" y="294112"/>
                    <a:pt x="909151" y="83331"/>
                  </a:cubicBezTo>
                  <a:cubicBezTo>
                    <a:pt x="1425470" y="-127451"/>
                    <a:pt x="2007674" y="75319"/>
                    <a:pt x="2288141" y="537285"/>
                  </a:cubicBez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8B8FC25-DF11-D89E-8B2D-51159F023BD5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4FECDE7-7380-8048-AFE5-D9E55E27104D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5E5198E-4AC8-CB0D-DBCE-D6F00F807976}"/>
                </a:ext>
              </a:extLst>
            </p:cNvPr>
            <p:cNvSpPr/>
            <p:nvPr/>
          </p:nvSpPr>
          <p:spPr>
            <a:xfrm>
              <a:off x="6102494" y="1581849"/>
              <a:ext cx="2774807" cy="1858470"/>
            </a:xfrm>
            <a:custGeom>
              <a:avLst/>
              <a:gdLst>
                <a:gd name="connsiteX0" fmla="*/ 2879048 w 3416332"/>
                <a:gd name="connsiteY0" fmla="*/ 2288141 h 2288141"/>
                <a:gd name="connsiteX1" fmla="*/ 2720754 w 3416332"/>
                <a:gd name="connsiteY1" fmla="*/ 2206370 h 2288141"/>
                <a:gd name="connsiteX2" fmla="*/ 2319496 w 3416332"/>
                <a:gd name="connsiteY2" fmla="*/ 2119143 h 2288141"/>
                <a:gd name="connsiteX3" fmla="*/ 2594437 w 3416332"/>
                <a:gd name="connsiteY3" fmla="*/ 2060922 h 2288141"/>
                <a:gd name="connsiteX4" fmla="*/ 3025670 w 3416332"/>
                <a:gd name="connsiteY4" fmla="*/ 1034640 h 2288141"/>
                <a:gd name="connsiteX5" fmla="*/ 1999318 w 3416332"/>
                <a:gd name="connsiteY5" fmla="*/ 603407 h 2288141"/>
                <a:gd name="connsiteX6" fmla="*/ 1762430 w 3416332"/>
                <a:gd name="connsiteY6" fmla="*/ 753897 h 2288141"/>
                <a:gd name="connsiteX7" fmla="*/ 1762016 w 3416332"/>
                <a:gd name="connsiteY7" fmla="*/ 754311 h 2288141"/>
                <a:gd name="connsiteX8" fmla="*/ 1725758 w 3416332"/>
                <a:gd name="connsiteY8" fmla="*/ 790224 h 2288141"/>
                <a:gd name="connsiteX9" fmla="*/ 1725274 w 3416332"/>
                <a:gd name="connsiteY9" fmla="*/ 790777 h 2288141"/>
                <a:gd name="connsiteX10" fmla="*/ 1724860 w 3416332"/>
                <a:gd name="connsiteY10" fmla="*/ 791122 h 2288141"/>
                <a:gd name="connsiteX11" fmla="*/ 1209301 w 3416332"/>
                <a:gd name="connsiteY11" fmla="*/ 1067790 h 2288141"/>
                <a:gd name="connsiteX12" fmla="*/ 522465 w 3416332"/>
                <a:gd name="connsiteY12" fmla="*/ 1009431 h 2288141"/>
                <a:gd name="connsiteX13" fmla="*/ 0 w 3416332"/>
                <a:gd name="connsiteY13" fmla="*/ 559690 h 2288141"/>
                <a:gd name="connsiteX14" fmla="*/ 168929 w 3416332"/>
                <a:gd name="connsiteY14" fmla="*/ 0 h 2288141"/>
                <a:gd name="connsiteX15" fmla="*/ 651061 w 3416332"/>
                <a:gd name="connsiteY15" fmla="*/ 703342 h 2288141"/>
                <a:gd name="connsiteX16" fmla="*/ 1489491 w 3416332"/>
                <a:gd name="connsiteY16" fmla="*/ 556651 h 2288141"/>
                <a:gd name="connsiteX17" fmla="*/ 1489837 w 3416332"/>
                <a:gd name="connsiteY17" fmla="*/ 556306 h 2288141"/>
                <a:gd name="connsiteX18" fmla="*/ 1489975 w 3416332"/>
                <a:gd name="connsiteY18" fmla="*/ 556237 h 2288141"/>
                <a:gd name="connsiteX19" fmla="*/ 1528927 w 3416332"/>
                <a:gd name="connsiteY19" fmla="*/ 517700 h 2288141"/>
                <a:gd name="connsiteX20" fmla="*/ 1529134 w 3416332"/>
                <a:gd name="connsiteY20" fmla="*/ 517492 h 2288141"/>
                <a:gd name="connsiteX21" fmla="*/ 1873829 w 3416332"/>
                <a:gd name="connsiteY21" fmla="*/ 296075 h 2288141"/>
                <a:gd name="connsiteX22" fmla="*/ 2043656 w 3416332"/>
                <a:gd name="connsiteY22" fmla="*/ 241860 h 2288141"/>
                <a:gd name="connsiteX23" fmla="*/ 3333002 w 3416332"/>
                <a:gd name="connsiteY23" fmla="*/ 909151 h 2288141"/>
                <a:gd name="connsiteX24" fmla="*/ 2879048 w 3416332"/>
                <a:gd name="connsiteY24" fmla="*/ 2288141 h 2288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416332" h="2288141">
                  <a:moveTo>
                    <a:pt x="2879048" y="2288141"/>
                  </a:moveTo>
                  <a:cubicBezTo>
                    <a:pt x="2829322" y="2257201"/>
                    <a:pt x="2776489" y="2229782"/>
                    <a:pt x="2720754" y="2206370"/>
                  </a:cubicBezTo>
                  <a:cubicBezTo>
                    <a:pt x="2589465" y="2151188"/>
                    <a:pt x="2453755" y="2122941"/>
                    <a:pt x="2319496" y="2119143"/>
                  </a:cubicBezTo>
                  <a:cubicBezTo>
                    <a:pt x="2411419" y="2116518"/>
                    <a:pt x="2504379" y="2097733"/>
                    <a:pt x="2594437" y="2060922"/>
                  </a:cubicBezTo>
                  <a:cubicBezTo>
                    <a:pt x="2996870" y="1896620"/>
                    <a:pt x="3189971" y="1437072"/>
                    <a:pt x="3025670" y="1034640"/>
                  </a:cubicBezTo>
                  <a:cubicBezTo>
                    <a:pt x="2861299" y="632138"/>
                    <a:pt x="2401819" y="439105"/>
                    <a:pt x="1999318" y="603407"/>
                  </a:cubicBezTo>
                  <a:cubicBezTo>
                    <a:pt x="1909328" y="640149"/>
                    <a:pt x="1829836" y="691601"/>
                    <a:pt x="1762430" y="753897"/>
                  </a:cubicBezTo>
                  <a:cubicBezTo>
                    <a:pt x="1762292" y="754104"/>
                    <a:pt x="1762154" y="754173"/>
                    <a:pt x="1762016" y="754311"/>
                  </a:cubicBezTo>
                  <a:cubicBezTo>
                    <a:pt x="1749515" y="765914"/>
                    <a:pt x="1737360" y="777862"/>
                    <a:pt x="1725758" y="790224"/>
                  </a:cubicBezTo>
                  <a:cubicBezTo>
                    <a:pt x="1725619" y="790431"/>
                    <a:pt x="1725481" y="790569"/>
                    <a:pt x="1725274" y="790777"/>
                  </a:cubicBezTo>
                  <a:cubicBezTo>
                    <a:pt x="1725136" y="790845"/>
                    <a:pt x="1724998" y="790984"/>
                    <a:pt x="1724860" y="791122"/>
                  </a:cubicBezTo>
                  <a:cubicBezTo>
                    <a:pt x="1579895" y="928075"/>
                    <a:pt x="1401297" y="1023037"/>
                    <a:pt x="1209301" y="1067790"/>
                  </a:cubicBezTo>
                  <a:cubicBezTo>
                    <a:pt x="987676" y="1119518"/>
                    <a:pt x="748302" y="1104325"/>
                    <a:pt x="522465" y="1009431"/>
                  </a:cubicBezTo>
                  <a:cubicBezTo>
                    <a:pt x="296559" y="914538"/>
                    <a:pt x="118168" y="754173"/>
                    <a:pt x="0" y="559690"/>
                  </a:cubicBezTo>
                  <a:cubicBezTo>
                    <a:pt x="104078" y="392419"/>
                    <a:pt x="163197" y="199110"/>
                    <a:pt x="168929" y="0"/>
                  </a:cubicBezTo>
                  <a:cubicBezTo>
                    <a:pt x="177631" y="298976"/>
                    <a:pt x="357334" y="579926"/>
                    <a:pt x="651061" y="703342"/>
                  </a:cubicBezTo>
                  <a:cubicBezTo>
                    <a:pt x="944235" y="826551"/>
                    <a:pt x="1269870" y="758731"/>
                    <a:pt x="1489491" y="556651"/>
                  </a:cubicBezTo>
                  <a:cubicBezTo>
                    <a:pt x="1489630" y="556513"/>
                    <a:pt x="1489698" y="556444"/>
                    <a:pt x="1489837" y="556306"/>
                  </a:cubicBezTo>
                  <a:cubicBezTo>
                    <a:pt x="1489837" y="556306"/>
                    <a:pt x="1489975" y="556306"/>
                    <a:pt x="1489975" y="556237"/>
                  </a:cubicBezTo>
                  <a:cubicBezTo>
                    <a:pt x="1503373" y="543875"/>
                    <a:pt x="1516357" y="531029"/>
                    <a:pt x="1528927" y="517700"/>
                  </a:cubicBezTo>
                  <a:lnTo>
                    <a:pt x="1529134" y="517492"/>
                  </a:lnTo>
                  <a:cubicBezTo>
                    <a:pt x="1626582" y="425569"/>
                    <a:pt x="1742333" y="349737"/>
                    <a:pt x="1873829" y="296075"/>
                  </a:cubicBezTo>
                  <a:cubicBezTo>
                    <a:pt x="1929840" y="273215"/>
                    <a:pt x="1986541" y="255189"/>
                    <a:pt x="2043656" y="241860"/>
                  </a:cubicBezTo>
                  <a:cubicBezTo>
                    <a:pt x="2569851" y="118927"/>
                    <a:pt x="3122220" y="392902"/>
                    <a:pt x="3333002" y="909151"/>
                  </a:cubicBezTo>
                  <a:cubicBezTo>
                    <a:pt x="3543784" y="1425470"/>
                    <a:pt x="3341013" y="2007674"/>
                    <a:pt x="2879048" y="2288141"/>
                  </a:cubicBez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8D00EAC-2347-1AFF-BCE6-9BF17BB17EA1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95E4BC9-D08F-2C23-BE83-F4891FDD9576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9CD4043-AA5A-9BBE-8827-B16C30687E26}"/>
                </a:ext>
              </a:extLst>
            </p:cNvPr>
            <p:cNvSpPr/>
            <p:nvPr/>
          </p:nvSpPr>
          <p:spPr>
            <a:xfrm>
              <a:off x="6083590" y="3435494"/>
              <a:ext cx="1858077" cy="2774807"/>
            </a:xfrm>
            <a:custGeom>
              <a:avLst/>
              <a:gdLst>
                <a:gd name="connsiteX0" fmla="*/ 2046281 w 2287657"/>
                <a:gd name="connsiteY0" fmla="*/ 2043656 h 3416332"/>
                <a:gd name="connsiteX1" fmla="*/ 1378990 w 2287657"/>
                <a:gd name="connsiteY1" fmla="*/ 3333002 h 3416332"/>
                <a:gd name="connsiteX2" fmla="*/ 0 w 2287657"/>
                <a:gd name="connsiteY2" fmla="*/ 2879048 h 3416332"/>
                <a:gd name="connsiteX3" fmla="*/ 81771 w 2287657"/>
                <a:gd name="connsiteY3" fmla="*/ 2720754 h 3416332"/>
                <a:gd name="connsiteX4" fmla="*/ 168929 w 2287657"/>
                <a:gd name="connsiteY4" fmla="*/ 2319427 h 3416332"/>
                <a:gd name="connsiteX5" fmla="*/ 227219 w 2287657"/>
                <a:gd name="connsiteY5" fmla="*/ 2594437 h 3416332"/>
                <a:gd name="connsiteX6" fmla="*/ 1253502 w 2287657"/>
                <a:gd name="connsiteY6" fmla="*/ 3025670 h 3416332"/>
                <a:gd name="connsiteX7" fmla="*/ 1684734 w 2287657"/>
                <a:gd name="connsiteY7" fmla="*/ 1999318 h 3416332"/>
                <a:gd name="connsiteX8" fmla="*/ 1534590 w 2287657"/>
                <a:gd name="connsiteY8" fmla="*/ 1762845 h 3416332"/>
                <a:gd name="connsiteX9" fmla="*/ 1534521 w 2287657"/>
                <a:gd name="connsiteY9" fmla="*/ 1762776 h 3416332"/>
                <a:gd name="connsiteX10" fmla="*/ 1497019 w 2287657"/>
                <a:gd name="connsiteY10" fmla="*/ 1724860 h 3416332"/>
                <a:gd name="connsiteX11" fmla="*/ 1496743 w 2287657"/>
                <a:gd name="connsiteY11" fmla="*/ 1724583 h 3416332"/>
                <a:gd name="connsiteX12" fmla="*/ 1220282 w 2287657"/>
                <a:gd name="connsiteY12" fmla="*/ 1209301 h 3416332"/>
                <a:gd name="connsiteX13" fmla="*/ 1278710 w 2287657"/>
                <a:gd name="connsiteY13" fmla="*/ 522465 h 3416332"/>
                <a:gd name="connsiteX14" fmla="*/ 1728451 w 2287657"/>
                <a:gd name="connsiteY14" fmla="*/ 0 h 3416332"/>
                <a:gd name="connsiteX15" fmla="*/ 2287658 w 2287657"/>
                <a:gd name="connsiteY15" fmla="*/ 168929 h 3416332"/>
                <a:gd name="connsiteX16" fmla="*/ 1584799 w 2287657"/>
                <a:gd name="connsiteY16" fmla="*/ 651061 h 3416332"/>
                <a:gd name="connsiteX17" fmla="*/ 1731904 w 2287657"/>
                <a:gd name="connsiteY17" fmla="*/ 1489975 h 3416332"/>
                <a:gd name="connsiteX18" fmla="*/ 1732042 w 2287657"/>
                <a:gd name="connsiteY18" fmla="*/ 1490113 h 3416332"/>
                <a:gd name="connsiteX19" fmla="*/ 1770511 w 2287657"/>
                <a:gd name="connsiteY19" fmla="*/ 1528996 h 3416332"/>
                <a:gd name="connsiteX20" fmla="*/ 1770648 w 2287657"/>
                <a:gd name="connsiteY20" fmla="*/ 1529134 h 3416332"/>
                <a:gd name="connsiteX21" fmla="*/ 1992066 w 2287657"/>
                <a:gd name="connsiteY21" fmla="*/ 1873829 h 3416332"/>
                <a:gd name="connsiteX22" fmla="*/ 2046281 w 2287657"/>
                <a:gd name="connsiteY22" fmla="*/ 2043656 h 341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87657" h="3416332">
                  <a:moveTo>
                    <a:pt x="2046281" y="2043656"/>
                  </a:moveTo>
                  <a:cubicBezTo>
                    <a:pt x="2169145" y="2569851"/>
                    <a:pt x="1895239" y="3122220"/>
                    <a:pt x="1378990" y="3333002"/>
                  </a:cubicBezTo>
                  <a:cubicBezTo>
                    <a:pt x="862672" y="3543784"/>
                    <a:pt x="280467" y="3341013"/>
                    <a:pt x="0" y="2879048"/>
                  </a:cubicBezTo>
                  <a:cubicBezTo>
                    <a:pt x="30940" y="2829322"/>
                    <a:pt x="58359" y="2776489"/>
                    <a:pt x="81771" y="2720754"/>
                  </a:cubicBezTo>
                  <a:cubicBezTo>
                    <a:pt x="136884" y="2589534"/>
                    <a:pt x="165131" y="2453617"/>
                    <a:pt x="168929" y="2319427"/>
                  </a:cubicBezTo>
                  <a:cubicBezTo>
                    <a:pt x="171554" y="2411350"/>
                    <a:pt x="190408" y="2504310"/>
                    <a:pt x="227219" y="2594437"/>
                  </a:cubicBezTo>
                  <a:cubicBezTo>
                    <a:pt x="391520" y="2996870"/>
                    <a:pt x="851069" y="3189971"/>
                    <a:pt x="1253502" y="3025670"/>
                  </a:cubicBezTo>
                  <a:cubicBezTo>
                    <a:pt x="1655934" y="2861299"/>
                    <a:pt x="1849036" y="2401819"/>
                    <a:pt x="1684734" y="1999318"/>
                  </a:cubicBezTo>
                  <a:cubicBezTo>
                    <a:pt x="1648061" y="1909466"/>
                    <a:pt x="1596747" y="1830182"/>
                    <a:pt x="1534590" y="1762845"/>
                  </a:cubicBezTo>
                  <a:lnTo>
                    <a:pt x="1534521" y="1762776"/>
                  </a:lnTo>
                  <a:cubicBezTo>
                    <a:pt x="1522434" y="1749653"/>
                    <a:pt x="1509934" y="1737084"/>
                    <a:pt x="1497019" y="1724860"/>
                  </a:cubicBezTo>
                  <a:cubicBezTo>
                    <a:pt x="1496950" y="1724791"/>
                    <a:pt x="1496812" y="1724722"/>
                    <a:pt x="1496743" y="1724583"/>
                  </a:cubicBezTo>
                  <a:cubicBezTo>
                    <a:pt x="1359928" y="1579688"/>
                    <a:pt x="1265035" y="1401159"/>
                    <a:pt x="1220282" y="1209301"/>
                  </a:cubicBezTo>
                  <a:cubicBezTo>
                    <a:pt x="1168623" y="987676"/>
                    <a:pt x="1183817" y="748302"/>
                    <a:pt x="1278710" y="522465"/>
                  </a:cubicBezTo>
                  <a:cubicBezTo>
                    <a:pt x="1373603" y="296559"/>
                    <a:pt x="1533968" y="118168"/>
                    <a:pt x="1728451" y="0"/>
                  </a:cubicBezTo>
                  <a:cubicBezTo>
                    <a:pt x="1895584" y="103941"/>
                    <a:pt x="2088686" y="163128"/>
                    <a:pt x="2287658" y="168929"/>
                  </a:cubicBezTo>
                  <a:cubicBezTo>
                    <a:pt x="1988889" y="177839"/>
                    <a:pt x="1708146" y="357472"/>
                    <a:pt x="1584799" y="651061"/>
                  </a:cubicBezTo>
                  <a:cubicBezTo>
                    <a:pt x="1461521" y="944443"/>
                    <a:pt x="1529479" y="1270353"/>
                    <a:pt x="1731904" y="1489975"/>
                  </a:cubicBezTo>
                  <a:cubicBezTo>
                    <a:pt x="1731950" y="1490021"/>
                    <a:pt x="1731996" y="1490067"/>
                    <a:pt x="1732042" y="1490113"/>
                  </a:cubicBezTo>
                  <a:cubicBezTo>
                    <a:pt x="1744404" y="1503511"/>
                    <a:pt x="1757181" y="1516495"/>
                    <a:pt x="1770511" y="1528996"/>
                  </a:cubicBezTo>
                  <a:cubicBezTo>
                    <a:pt x="1770580" y="1528996"/>
                    <a:pt x="1770648" y="1529065"/>
                    <a:pt x="1770648" y="1529134"/>
                  </a:cubicBezTo>
                  <a:cubicBezTo>
                    <a:pt x="1862572" y="1626582"/>
                    <a:pt x="1938404" y="1742333"/>
                    <a:pt x="1992066" y="1873829"/>
                  </a:cubicBezTo>
                  <a:cubicBezTo>
                    <a:pt x="2014926" y="1929840"/>
                    <a:pt x="2032952" y="1986541"/>
                    <a:pt x="2046281" y="2043656"/>
                  </a:cubicBezTo>
                  <a:close/>
                </a:path>
              </a:pathLst>
            </a:custGeom>
            <a:gradFill>
              <a:gsLst>
                <a:gs pos="2000">
                  <a:srgbClr val="5805FF"/>
                </a:gs>
                <a:gs pos="92000">
                  <a:schemeClr val="bg1"/>
                </a:gs>
              </a:gsLst>
              <a:lin ang="6600000" scaled="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2B300069-7338-2D6A-1DB5-A3D31ADC6D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BE88D873-47BF-44AF-C051-D65D40A926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3E99F0E4-270F-7D42-BD62-974ED9ED53C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2310CAF4-E4D2-0705-2B0A-38DB187417A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74145EB3-D6D5-7F93-77E1-C54C8647060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8BA22B91-A8C6-0268-1A21-45B5945E829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61BBE5A8-3E17-9394-96A0-2F2E2FB449B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34D4175D-15E4-7876-9FC3-F8BABA169AF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7EACE559-A9D5-0790-8ECB-B99624A8E677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94B7AD8-29AE-FA71-F226-F22E1E56EC5A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CA49FAE-9F2C-F3D1-DD3B-6E5A5AD3921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74C4F1CF-E3EC-1686-D91B-F966AA590E0C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FD4D8E4-69F8-0E9C-6B4F-DE366C787D3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309FD0B-41E2-F67F-6EC8-AD5F3E14529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9C2957A5-F5CB-E29A-4C9D-7BDCDA37005F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D2B41BA-E73C-7415-0891-325403C1B4F2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AFD889D-8790-CE7E-3BC6-FAED2A9C245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A53E740A-DE8D-C887-7081-5A5F1F4ABF9B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EB47D4E-1732-40A7-DBE3-B59BB55BC4A4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5C32376-046B-AEF0-E3DA-0BCDF92C2213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03C8017F-F8CB-E108-9400-4BF05D486CA1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792C59A-37B3-35BD-3211-AD297C63ED73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FC22E5E-28E1-14FA-B327-C996EAFB6837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AA93A1DA-1802-456F-58F2-059B805B7E54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70E4A25-F05E-17CD-BC15-D14498FA4EC3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73F1B9C-277A-C48F-F40E-C93BF9F7926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7E23CFAF-CF69-0DA1-9EAD-484868E0D5C2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4117FD8-9697-3649-2D99-085868D385FF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04F8D84-B35A-51BB-992F-297867DFBF4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8935AE01-D353-EC61-FA5A-3AE2D87B6124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7540791-0D9A-7B93-2E6D-045221563514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EF11E4A-19E1-E909-9F4E-5DFA7587AEC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5792B98-722C-D804-C2C1-64AB0BCFED9D}"/>
              </a:ext>
            </a:extLst>
          </p:cNvPr>
          <p:cNvGrpSpPr/>
          <p:nvPr/>
        </p:nvGrpSpPr>
        <p:grpSpPr>
          <a:xfrm rot="1365405">
            <a:off x="1664962" y="-1015850"/>
            <a:ext cx="8866572" cy="8866572"/>
            <a:chOff x="1362075" y="-1304925"/>
            <a:chExt cx="9467850" cy="946785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99AE701-4DCB-57BF-4FC3-72B7FBA05053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3BD056B-ED0C-DC8D-E031-D023CE7BF1FF}"/>
                </a:ext>
              </a:extLst>
            </p:cNvPr>
            <p:cNvSpPr/>
            <p:nvPr/>
          </p:nvSpPr>
          <p:spPr>
            <a:xfrm>
              <a:off x="4402710" y="4391811"/>
              <a:ext cx="2896562" cy="1810655"/>
            </a:xfrm>
            <a:custGeom>
              <a:avLst/>
              <a:gdLst>
                <a:gd name="connsiteX0" fmla="*/ 3566237 w 3566236"/>
                <a:gd name="connsiteY0" fmla="*/ 547170 h 2229272"/>
                <a:gd name="connsiteX1" fmla="*/ 2727875 w 3566236"/>
                <a:gd name="connsiteY1" fmla="*/ 390672 h 2229272"/>
                <a:gd name="connsiteX2" fmla="*/ 2238699 w 3566236"/>
                <a:gd name="connsiteY2" fmla="*/ 1089318 h 2229272"/>
                <a:gd name="connsiteX3" fmla="*/ 2238699 w 3566236"/>
                <a:gd name="connsiteY3" fmla="*/ 1089525 h 2229272"/>
                <a:gd name="connsiteX4" fmla="*/ 2238699 w 3566236"/>
                <a:gd name="connsiteY4" fmla="*/ 1089802 h 2229272"/>
                <a:gd name="connsiteX5" fmla="*/ 2238699 w 3566236"/>
                <a:gd name="connsiteY5" fmla="*/ 1089871 h 2229272"/>
                <a:gd name="connsiteX6" fmla="*/ 2238423 w 3566236"/>
                <a:gd name="connsiteY6" fmla="*/ 1142013 h 2229272"/>
                <a:gd name="connsiteX7" fmla="*/ 2151265 w 3566236"/>
                <a:gd name="connsiteY7" fmla="*/ 1543341 h 2229272"/>
                <a:gd name="connsiteX8" fmla="*/ 2069494 w 3566236"/>
                <a:gd name="connsiteY8" fmla="*/ 1701635 h 2229272"/>
                <a:gd name="connsiteX9" fmla="*/ 685946 w 3566236"/>
                <a:gd name="connsiteY9" fmla="*/ 2141638 h 2229272"/>
                <a:gd name="connsiteX10" fmla="*/ 31777 w 3566236"/>
                <a:gd name="connsiteY10" fmla="*/ 845593 h 2229272"/>
                <a:gd name="connsiteX11" fmla="*/ 201604 w 3566236"/>
                <a:gd name="connsiteY11" fmla="*/ 791378 h 2229272"/>
                <a:gd name="connsiteX12" fmla="*/ 546299 w 3566236"/>
                <a:gd name="connsiteY12" fmla="*/ 569961 h 2229272"/>
                <a:gd name="connsiteX13" fmla="*/ 393738 w 3566236"/>
                <a:gd name="connsiteY13" fmla="*/ 804915 h 2229272"/>
                <a:gd name="connsiteX14" fmla="*/ 814542 w 3566236"/>
                <a:gd name="connsiteY14" fmla="*/ 1835548 h 2229272"/>
                <a:gd name="connsiteX15" fmla="*/ 1845176 w 3566236"/>
                <a:gd name="connsiteY15" fmla="*/ 1414745 h 2229272"/>
                <a:gd name="connsiteX16" fmla="*/ 1906159 w 3566236"/>
                <a:gd name="connsiteY16" fmla="*/ 1140839 h 2229272"/>
                <a:gd name="connsiteX17" fmla="*/ 1906159 w 3566236"/>
                <a:gd name="connsiteY17" fmla="*/ 1140356 h 2229272"/>
                <a:gd name="connsiteX18" fmla="*/ 1906504 w 3566236"/>
                <a:gd name="connsiteY18" fmla="*/ 1087454 h 2229272"/>
                <a:gd name="connsiteX19" fmla="*/ 1906504 w 3566236"/>
                <a:gd name="connsiteY19" fmla="*/ 1086970 h 2229272"/>
                <a:gd name="connsiteX20" fmla="*/ 2075433 w 3566236"/>
                <a:gd name="connsiteY20" fmla="*/ 527832 h 2229272"/>
                <a:gd name="connsiteX21" fmla="*/ 2602387 w 3566236"/>
                <a:gd name="connsiteY21" fmla="*/ 83340 h 2229272"/>
                <a:gd name="connsiteX22" fmla="*/ 3289776 w 3566236"/>
                <a:gd name="connsiteY22" fmla="*/ 31888 h 2229272"/>
                <a:gd name="connsiteX23" fmla="*/ 3566237 w 3566236"/>
                <a:gd name="connsiteY23" fmla="*/ 547170 h 2229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566236" h="2229272">
                  <a:moveTo>
                    <a:pt x="3566237" y="547170"/>
                  </a:moveTo>
                  <a:cubicBezTo>
                    <a:pt x="3348687" y="341844"/>
                    <a:pt x="3022915" y="270226"/>
                    <a:pt x="2727875" y="390672"/>
                  </a:cubicBezTo>
                  <a:cubicBezTo>
                    <a:pt x="2432837" y="511188"/>
                    <a:pt x="2250302" y="790342"/>
                    <a:pt x="2238699" y="1089318"/>
                  </a:cubicBezTo>
                  <a:lnTo>
                    <a:pt x="2238699" y="1089525"/>
                  </a:lnTo>
                  <a:cubicBezTo>
                    <a:pt x="2238630" y="1089595"/>
                    <a:pt x="2238630" y="1089732"/>
                    <a:pt x="2238699" y="1089802"/>
                  </a:cubicBezTo>
                  <a:lnTo>
                    <a:pt x="2238699" y="1089871"/>
                  </a:lnTo>
                  <a:cubicBezTo>
                    <a:pt x="2238008" y="1107206"/>
                    <a:pt x="2237939" y="1124609"/>
                    <a:pt x="2238423" y="1142013"/>
                  </a:cubicBezTo>
                  <a:cubicBezTo>
                    <a:pt x="2234624" y="1276204"/>
                    <a:pt x="2206377" y="1412120"/>
                    <a:pt x="2151265" y="1543341"/>
                  </a:cubicBezTo>
                  <a:cubicBezTo>
                    <a:pt x="2127852" y="1599075"/>
                    <a:pt x="2100434" y="1651909"/>
                    <a:pt x="2069494" y="1701635"/>
                  </a:cubicBezTo>
                  <a:cubicBezTo>
                    <a:pt x="1784331" y="2160699"/>
                    <a:pt x="1200054" y="2357599"/>
                    <a:pt x="685946" y="2141638"/>
                  </a:cubicBezTo>
                  <a:cubicBezTo>
                    <a:pt x="171837" y="1925607"/>
                    <a:pt x="-96474" y="1370545"/>
                    <a:pt x="31777" y="845593"/>
                  </a:cubicBezTo>
                  <a:cubicBezTo>
                    <a:pt x="88892" y="832264"/>
                    <a:pt x="145593" y="814239"/>
                    <a:pt x="201604" y="791378"/>
                  </a:cubicBezTo>
                  <a:cubicBezTo>
                    <a:pt x="333101" y="737716"/>
                    <a:pt x="448851" y="661884"/>
                    <a:pt x="546299" y="569961"/>
                  </a:cubicBezTo>
                  <a:cubicBezTo>
                    <a:pt x="483452" y="636676"/>
                    <a:pt x="431309" y="715478"/>
                    <a:pt x="393738" y="804915"/>
                  </a:cubicBezTo>
                  <a:cubicBezTo>
                    <a:pt x="225361" y="1205690"/>
                    <a:pt x="413767" y="1667172"/>
                    <a:pt x="814542" y="1835548"/>
                  </a:cubicBezTo>
                  <a:cubicBezTo>
                    <a:pt x="1215317" y="2003925"/>
                    <a:pt x="1676799" y="1815520"/>
                    <a:pt x="1845176" y="1414745"/>
                  </a:cubicBezTo>
                  <a:cubicBezTo>
                    <a:pt x="1882815" y="1325170"/>
                    <a:pt x="1902636" y="1232556"/>
                    <a:pt x="1906159" y="1140839"/>
                  </a:cubicBezTo>
                  <a:lnTo>
                    <a:pt x="1906159" y="1140356"/>
                  </a:lnTo>
                  <a:cubicBezTo>
                    <a:pt x="1906918" y="1122676"/>
                    <a:pt x="1906987" y="1105065"/>
                    <a:pt x="1906504" y="1087454"/>
                  </a:cubicBezTo>
                  <a:cubicBezTo>
                    <a:pt x="1906435" y="1087315"/>
                    <a:pt x="1906435" y="1087108"/>
                    <a:pt x="1906504" y="1086970"/>
                  </a:cubicBezTo>
                  <a:cubicBezTo>
                    <a:pt x="1912305" y="888067"/>
                    <a:pt x="1971423" y="694966"/>
                    <a:pt x="2075433" y="527832"/>
                  </a:cubicBezTo>
                  <a:cubicBezTo>
                    <a:pt x="2195466" y="334524"/>
                    <a:pt x="2375583" y="175954"/>
                    <a:pt x="2602387" y="83340"/>
                  </a:cubicBezTo>
                  <a:cubicBezTo>
                    <a:pt x="2829192" y="-9274"/>
                    <a:pt x="3068704" y="-22051"/>
                    <a:pt x="3289776" y="31888"/>
                  </a:cubicBezTo>
                  <a:cubicBezTo>
                    <a:pt x="3334529" y="223746"/>
                    <a:pt x="3429422" y="402275"/>
                    <a:pt x="3566237" y="547170"/>
                  </a:cubicBez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8FB4367-6243-CE04-0D3F-022927693A34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52F71842-E4C7-EF7D-A62F-8B0282A88262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F555B4B-1DEC-397F-3920-6D4ECBC0DE1B}"/>
                </a:ext>
              </a:extLst>
            </p:cNvPr>
            <p:cNvSpPr/>
            <p:nvPr/>
          </p:nvSpPr>
          <p:spPr>
            <a:xfrm>
              <a:off x="3321409" y="1735710"/>
              <a:ext cx="1810689" cy="2896057"/>
            </a:xfrm>
            <a:custGeom>
              <a:avLst/>
              <a:gdLst>
                <a:gd name="connsiteX0" fmla="*/ 2197426 w 2229313"/>
                <a:gd name="connsiteY0" fmla="*/ 3289776 h 3565614"/>
                <a:gd name="connsiteX1" fmla="*/ 1682696 w 2229313"/>
                <a:gd name="connsiteY1" fmla="*/ 3565615 h 3565614"/>
                <a:gd name="connsiteX2" fmla="*/ 1838572 w 2229313"/>
                <a:gd name="connsiteY2" fmla="*/ 2727875 h 3565614"/>
                <a:gd name="connsiteX3" fmla="*/ 1139857 w 2229313"/>
                <a:gd name="connsiteY3" fmla="*/ 2238699 h 3565614"/>
                <a:gd name="connsiteX4" fmla="*/ 1139443 w 2229313"/>
                <a:gd name="connsiteY4" fmla="*/ 2238699 h 3565614"/>
                <a:gd name="connsiteX5" fmla="*/ 1087300 w 2229313"/>
                <a:gd name="connsiteY5" fmla="*/ 2238423 h 3565614"/>
                <a:gd name="connsiteX6" fmla="*/ 685972 w 2229313"/>
                <a:gd name="connsiteY6" fmla="*/ 2151265 h 3565614"/>
                <a:gd name="connsiteX7" fmla="*/ 527679 w 2229313"/>
                <a:gd name="connsiteY7" fmla="*/ 2069494 h 3565614"/>
                <a:gd name="connsiteX8" fmla="*/ 87676 w 2229313"/>
                <a:gd name="connsiteY8" fmla="*/ 685946 h 3565614"/>
                <a:gd name="connsiteX9" fmla="*/ 1383720 w 2229313"/>
                <a:gd name="connsiteY9" fmla="*/ 31777 h 3565614"/>
                <a:gd name="connsiteX10" fmla="*/ 1437935 w 2229313"/>
                <a:gd name="connsiteY10" fmla="*/ 201604 h 3565614"/>
                <a:gd name="connsiteX11" fmla="*/ 1659353 w 2229313"/>
                <a:gd name="connsiteY11" fmla="*/ 546299 h 3565614"/>
                <a:gd name="connsiteX12" fmla="*/ 1424399 w 2229313"/>
                <a:gd name="connsiteY12" fmla="*/ 393738 h 3565614"/>
                <a:gd name="connsiteX13" fmla="*/ 393765 w 2229313"/>
                <a:gd name="connsiteY13" fmla="*/ 814542 h 3565614"/>
                <a:gd name="connsiteX14" fmla="*/ 814569 w 2229313"/>
                <a:gd name="connsiteY14" fmla="*/ 1845176 h 3565614"/>
                <a:gd name="connsiteX15" fmla="*/ 1088474 w 2229313"/>
                <a:gd name="connsiteY15" fmla="*/ 1906159 h 3565614"/>
                <a:gd name="connsiteX16" fmla="*/ 1141860 w 2229313"/>
                <a:gd name="connsiteY16" fmla="*/ 1906504 h 3565614"/>
                <a:gd name="connsiteX17" fmla="*/ 1701481 w 2229313"/>
                <a:gd name="connsiteY17" fmla="*/ 2075433 h 3565614"/>
                <a:gd name="connsiteX18" fmla="*/ 2145974 w 2229313"/>
                <a:gd name="connsiteY18" fmla="*/ 2602387 h 3565614"/>
                <a:gd name="connsiteX19" fmla="*/ 2197426 w 2229313"/>
                <a:gd name="connsiteY19" fmla="*/ 3289776 h 3565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29313" h="3565614">
                  <a:moveTo>
                    <a:pt x="2197426" y="3289776"/>
                  </a:moveTo>
                  <a:cubicBezTo>
                    <a:pt x="2005844" y="3334391"/>
                    <a:pt x="1827522" y="3429146"/>
                    <a:pt x="1682696" y="3565615"/>
                  </a:cubicBezTo>
                  <a:cubicBezTo>
                    <a:pt x="1887607" y="3347996"/>
                    <a:pt x="1958950" y="3022638"/>
                    <a:pt x="1838572" y="2727875"/>
                  </a:cubicBezTo>
                  <a:cubicBezTo>
                    <a:pt x="1718126" y="2432767"/>
                    <a:pt x="1438902" y="2250233"/>
                    <a:pt x="1139857" y="2238699"/>
                  </a:cubicBezTo>
                  <a:lnTo>
                    <a:pt x="1139443" y="2238699"/>
                  </a:lnTo>
                  <a:cubicBezTo>
                    <a:pt x="1122108" y="2238008"/>
                    <a:pt x="1104704" y="2237939"/>
                    <a:pt x="1087300" y="2238423"/>
                  </a:cubicBezTo>
                  <a:cubicBezTo>
                    <a:pt x="953041" y="2234624"/>
                    <a:pt x="817193" y="2206377"/>
                    <a:pt x="685972" y="2151265"/>
                  </a:cubicBezTo>
                  <a:cubicBezTo>
                    <a:pt x="630238" y="2127852"/>
                    <a:pt x="577405" y="2100503"/>
                    <a:pt x="527679" y="2069494"/>
                  </a:cubicBezTo>
                  <a:cubicBezTo>
                    <a:pt x="68545" y="1784400"/>
                    <a:pt x="-128355" y="1200054"/>
                    <a:pt x="87676" y="685946"/>
                  </a:cubicBezTo>
                  <a:cubicBezTo>
                    <a:pt x="303706" y="171837"/>
                    <a:pt x="858769" y="-96474"/>
                    <a:pt x="1383720" y="31777"/>
                  </a:cubicBezTo>
                  <a:cubicBezTo>
                    <a:pt x="1397050" y="88892"/>
                    <a:pt x="1415075" y="145593"/>
                    <a:pt x="1437935" y="201604"/>
                  </a:cubicBezTo>
                  <a:cubicBezTo>
                    <a:pt x="1491598" y="333101"/>
                    <a:pt x="1567429" y="448851"/>
                    <a:pt x="1659353" y="546299"/>
                  </a:cubicBezTo>
                  <a:cubicBezTo>
                    <a:pt x="1592637" y="483452"/>
                    <a:pt x="1513836" y="431309"/>
                    <a:pt x="1424399" y="393738"/>
                  </a:cubicBezTo>
                  <a:cubicBezTo>
                    <a:pt x="1023624" y="225361"/>
                    <a:pt x="562142" y="413767"/>
                    <a:pt x="393765" y="814542"/>
                  </a:cubicBezTo>
                  <a:cubicBezTo>
                    <a:pt x="225388" y="1215317"/>
                    <a:pt x="413793" y="1676799"/>
                    <a:pt x="814569" y="1845176"/>
                  </a:cubicBezTo>
                  <a:cubicBezTo>
                    <a:pt x="904144" y="1882815"/>
                    <a:pt x="996758" y="1902636"/>
                    <a:pt x="1088474" y="1906159"/>
                  </a:cubicBezTo>
                  <a:cubicBezTo>
                    <a:pt x="1106293" y="1906918"/>
                    <a:pt x="1124111" y="1906987"/>
                    <a:pt x="1141860" y="1906504"/>
                  </a:cubicBezTo>
                  <a:cubicBezTo>
                    <a:pt x="1340970" y="1912236"/>
                    <a:pt x="1534210" y="1971355"/>
                    <a:pt x="1701481" y="2075433"/>
                  </a:cubicBezTo>
                  <a:cubicBezTo>
                    <a:pt x="1894790" y="2195466"/>
                    <a:pt x="2053360" y="2375583"/>
                    <a:pt x="2145974" y="2602387"/>
                  </a:cubicBezTo>
                  <a:cubicBezTo>
                    <a:pt x="2238588" y="2829192"/>
                    <a:pt x="2251365" y="3068704"/>
                    <a:pt x="2197426" y="3289776"/>
                  </a:cubicBez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F21F66D-37E1-13F5-9F96-9D8315FEA3BF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74D352B-236D-533A-35AC-325E28479CF2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A13059E-1B3D-87A7-9F44-CAF694B7B67E}"/>
                </a:ext>
              </a:extLst>
            </p:cNvPr>
            <p:cNvSpPr/>
            <p:nvPr/>
          </p:nvSpPr>
          <p:spPr>
            <a:xfrm>
              <a:off x="4892029" y="654409"/>
              <a:ext cx="2896150" cy="1810689"/>
            </a:xfrm>
            <a:custGeom>
              <a:avLst/>
              <a:gdLst>
                <a:gd name="connsiteX0" fmla="*/ 3533977 w 3565729"/>
                <a:gd name="connsiteY0" fmla="*/ 1383720 h 2229313"/>
                <a:gd name="connsiteX1" fmla="*/ 3364149 w 3565729"/>
                <a:gd name="connsiteY1" fmla="*/ 1437935 h 2229313"/>
                <a:gd name="connsiteX2" fmla="*/ 3019454 w 3565729"/>
                <a:gd name="connsiteY2" fmla="*/ 1659353 h 2229313"/>
                <a:gd name="connsiteX3" fmla="*/ 3172015 w 3565729"/>
                <a:gd name="connsiteY3" fmla="*/ 1424399 h 2229313"/>
                <a:gd name="connsiteX4" fmla="*/ 2751211 w 3565729"/>
                <a:gd name="connsiteY4" fmla="*/ 393765 h 2229313"/>
                <a:gd name="connsiteX5" fmla="*/ 1720578 w 3565729"/>
                <a:gd name="connsiteY5" fmla="*/ 814569 h 2229313"/>
                <a:gd name="connsiteX6" fmla="*/ 1659595 w 3565729"/>
                <a:gd name="connsiteY6" fmla="*/ 1088474 h 2229313"/>
                <a:gd name="connsiteX7" fmla="*/ 1659249 w 3565729"/>
                <a:gd name="connsiteY7" fmla="*/ 1141860 h 2229313"/>
                <a:gd name="connsiteX8" fmla="*/ 1490320 w 3565729"/>
                <a:gd name="connsiteY8" fmla="*/ 1701550 h 2229313"/>
                <a:gd name="connsiteX9" fmla="*/ 963366 w 3565729"/>
                <a:gd name="connsiteY9" fmla="*/ 2145974 h 2229313"/>
                <a:gd name="connsiteX10" fmla="*/ 275909 w 3565729"/>
                <a:gd name="connsiteY10" fmla="*/ 2197426 h 2229313"/>
                <a:gd name="connsiteX11" fmla="*/ 0 w 3565729"/>
                <a:gd name="connsiteY11" fmla="*/ 1682558 h 2229313"/>
                <a:gd name="connsiteX12" fmla="*/ 837809 w 3565729"/>
                <a:gd name="connsiteY12" fmla="*/ 1838572 h 2229313"/>
                <a:gd name="connsiteX13" fmla="*/ 1326985 w 3565729"/>
                <a:gd name="connsiteY13" fmla="*/ 1139788 h 2229313"/>
                <a:gd name="connsiteX14" fmla="*/ 1326985 w 3565729"/>
                <a:gd name="connsiteY14" fmla="*/ 1139512 h 2229313"/>
                <a:gd name="connsiteX15" fmla="*/ 1327261 w 3565729"/>
                <a:gd name="connsiteY15" fmla="*/ 1087300 h 2229313"/>
                <a:gd name="connsiteX16" fmla="*/ 1414489 w 3565729"/>
                <a:gd name="connsiteY16" fmla="*/ 685972 h 2229313"/>
                <a:gd name="connsiteX17" fmla="*/ 1496260 w 3565729"/>
                <a:gd name="connsiteY17" fmla="*/ 527679 h 2229313"/>
                <a:gd name="connsiteX18" fmla="*/ 2879808 w 3565729"/>
                <a:gd name="connsiteY18" fmla="*/ 87676 h 2229313"/>
                <a:gd name="connsiteX19" fmla="*/ 3533977 w 3565729"/>
                <a:gd name="connsiteY19" fmla="*/ 1383720 h 222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65729" h="2229313">
                  <a:moveTo>
                    <a:pt x="3533977" y="1383720"/>
                  </a:moveTo>
                  <a:cubicBezTo>
                    <a:pt x="3476861" y="1397050"/>
                    <a:pt x="3420160" y="1415075"/>
                    <a:pt x="3364149" y="1437935"/>
                  </a:cubicBezTo>
                  <a:cubicBezTo>
                    <a:pt x="3232653" y="1491598"/>
                    <a:pt x="3116902" y="1567429"/>
                    <a:pt x="3019454" y="1659353"/>
                  </a:cubicBezTo>
                  <a:cubicBezTo>
                    <a:pt x="3082302" y="1592637"/>
                    <a:pt x="3134445" y="1513836"/>
                    <a:pt x="3172015" y="1424399"/>
                  </a:cubicBezTo>
                  <a:cubicBezTo>
                    <a:pt x="3340392" y="1023624"/>
                    <a:pt x="3151987" y="562142"/>
                    <a:pt x="2751211" y="393765"/>
                  </a:cubicBezTo>
                  <a:cubicBezTo>
                    <a:pt x="2350436" y="225388"/>
                    <a:pt x="1888954" y="413793"/>
                    <a:pt x="1720578" y="814569"/>
                  </a:cubicBezTo>
                  <a:cubicBezTo>
                    <a:pt x="1682938" y="904144"/>
                    <a:pt x="1663117" y="996758"/>
                    <a:pt x="1659595" y="1088474"/>
                  </a:cubicBezTo>
                  <a:cubicBezTo>
                    <a:pt x="1658835" y="1106293"/>
                    <a:pt x="1658766" y="1124111"/>
                    <a:pt x="1659249" y="1141860"/>
                  </a:cubicBezTo>
                  <a:cubicBezTo>
                    <a:pt x="1653517" y="1340970"/>
                    <a:pt x="1594399" y="1534279"/>
                    <a:pt x="1490320" y="1701550"/>
                  </a:cubicBezTo>
                  <a:cubicBezTo>
                    <a:pt x="1370219" y="1894859"/>
                    <a:pt x="1190171" y="2053360"/>
                    <a:pt x="963366" y="2145974"/>
                  </a:cubicBezTo>
                  <a:cubicBezTo>
                    <a:pt x="736562" y="2238588"/>
                    <a:pt x="496981" y="2251365"/>
                    <a:pt x="275909" y="2197426"/>
                  </a:cubicBezTo>
                  <a:cubicBezTo>
                    <a:pt x="231224" y="2005775"/>
                    <a:pt x="136469" y="1827384"/>
                    <a:pt x="0" y="1682558"/>
                  </a:cubicBezTo>
                  <a:cubicBezTo>
                    <a:pt x="217550" y="1887538"/>
                    <a:pt x="543046" y="1958950"/>
                    <a:pt x="837809" y="1838572"/>
                  </a:cubicBezTo>
                  <a:cubicBezTo>
                    <a:pt x="1132986" y="1718126"/>
                    <a:pt x="1315451" y="1438833"/>
                    <a:pt x="1326985" y="1139788"/>
                  </a:cubicBezTo>
                  <a:lnTo>
                    <a:pt x="1326985" y="1139512"/>
                  </a:lnTo>
                  <a:cubicBezTo>
                    <a:pt x="1327745" y="1122177"/>
                    <a:pt x="1327814" y="1104704"/>
                    <a:pt x="1327261" y="1087300"/>
                  </a:cubicBezTo>
                  <a:cubicBezTo>
                    <a:pt x="1331060" y="953041"/>
                    <a:pt x="1359307" y="817193"/>
                    <a:pt x="1414489" y="685972"/>
                  </a:cubicBezTo>
                  <a:cubicBezTo>
                    <a:pt x="1437901" y="630238"/>
                    <a:pt x="1465250" y="577405"/>
                    <a:pt x="1496260" y="527679"/>
                  </a:cubicBezTo>
                  <a:cubicBezTo>
                    <a:pt x="1781353" y="68545"/>
                    <a:pt x="2365630" y="-128355"/>
                    <a:pt x="2879808" y="87676"/>
                  </a:cubicBezTo>
                  <a:cubicBezTo>
                    <a:pt x="3393916" y="303706"/>
                    <a:pt x="3662158" y="858769"/>
                    <a:pt x="3533977" y="1383720"/>
                  </a:cubicBez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F17FCE-B8E2-6B35-32AA-83DAB8FD6EDC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B373B4F-011E-B467-B921-4512D07AF064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ED297BB-21C0-D8E7-67C5-CA4D98B1D1A4}"/>
                </a:ext>
              </a:extLst>
            </p:cNvPr>
            <p:cNvSpPr/>
            <p:nvPr/>
          </p:nvSpPr>
          <p:spPr>
            <a:xfrm>
              <a:off x="7058811" y="2224412"/>
              <a:ext cx="1810655" cy="2896767"/>
            </a:xfrm>
            <a:custGeom>
              <a:avLst/>
              <a:gdLst>
                <a:gd name="connsiteX0" fmla="*/ 2141638 w 2229272"/>
                <a:gd name="connsiteY0" fmla="*/ 2880568 h 3566488"/>
                <a:gd name="connsiteX1" fmla="*/ 845593 w 2229272"/>
                <a:gd name="connsiteY1" fmla="*/ 3534736 h 3566488"/>
                <a:gd name="connsiteX2" fmla="*/ 791378 w 2229272"/>
                <a:gd name="connsiteY2" fmla="*/ 3364909 h 3566488"/>
                <a:gd name="connsiteX3" fmla="*/ 569961 w 2229272"/>
                <a:gd name="connsiteY3" fmla="*/ 3020214 h 3566488"/>
                <a:gd name="connsiteX4" fmla="*/ 804915 w 2229272"/>
                <a:gd name="connsiteY4" fmla="*/ 3172775 h 3566488"/>
                <a:gd name="connsiteX5" fmla="*/ 1835548 w 2229272"/>
                <a:gd name="connsiteY5" fmla="*/ 2751971 h 3566488"/>
                <a:gd name="connsiteX6" fmla="*/ 1414745 w 2229272"/>
                <a:gd name="connsiteY6" fmla="*/ 1721337 h 3566488"/>
                <a:gd name="connsiteX7" fmla="*/ 1140839 w 2229272"/>
                <a:gd name="connsiteY7" fmla="*/ 1660354 h 3566488"/>
                <a:gd name="connsiteX8" fmla="*/ 1140356 w 2229272"/>
                <a:gd name="connsiteY8" fmla="*/ 1660354 h 3566488"/>
                <a:gd name="connsiteX9" fmla="*/ 1087454 w 2229272"/>
                <a:gd name="connsiteY9" fmla="*/ 1660009 h 3566488"/>
                <a:gd name="connsiteX10" fmla="*/ 1086970 w 2229272"/>
                <a:gd name="connsiteY10" fmla="*/ 1660009 h 3566488"/>
                <a:gd name="connsiteX11" fmla="*/ 527763 w 2229272"/>
                <a:gd name="connsiteY11" fmla="*/ 1491080 h 3566488"/>
                <a:gd name="connsiteX12" fmla="*/ 83340 w 2229272"/>
                <a:gd name="connsiteY12" fmla="*/ 964126 h 3566488"/>
                <a:gd name="connsiteX13" fmla="*/ 31888 w 2229272"/>
                <a:gd name="connsiteY13" fmla="*/ 276668 h 3566488"/>
                <a:gd name="connsiteX14" fmla="*/ 547446 w 2229272"/>
                <a:gd name="connsiteY14" fmla="*/ 0 h 3566488"/>
                <a:gd name="connsiteX15" fmla="*/ 390672 w 2229272"/>
                <a:gd name="connsiteY15" fmla="*/ 838568 h 3566488"/>
                <a:gd name="connsiteX16" fmla="*/ 1089318 w 2229272"/>
                <a:gd name="connsiteY16" fmla="*/ 1327745 h 3566488"/>
                <a:gd name="connsiteX17" fmla="*/ 1089802 w 2229272"/>
                <a:gd name="connsiteY17" fmla="*/ 1327745 h 3566488"/>
                <a:gd name="connsiteX18" fmla="*/ 1142013 w 2229272"/>
                <a:gd name="connsiteY18" fmla="*/ 1328021 h 3566488"/>
                <a:gd name="connsiteX19" fmla="*/ 1142083 w 2229272"/>
                <a:gd name="connsiteY19" fmla="*/ 1328021 h 3566488"/>
                <a:gd name="connsiteX20" fmla="*/ 1543341 w 2229272"/>
                <a:gd name="connsiteY20" fmla="*/ 1415248 h 3566488"/>
                <a:gd name="connsiteX21" fmla="*/ 1701635 w 2229272"/>
                <a:gd name="connsiteY21" fmla="*/ 1497019 h 3566488"/>
                <a:gd name="connsiteX22" fmla="*/ 2141638 w 2229272"/>
                <a:gd name="connsiteY22" fmla="*/ 2880568 h 356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29272" h="3566488">
                  <a:moveTo>
                    <a:pt x="2141638" y="2880568"/>
                  </a:moveTo>
                  <a:cubicBezTo>
                    <a:pt x="1925607" y="3394676"/>
                    <a:pt x="1370545" y="3662918"/>
                    <a:pt x="845593" y="3534736"/>
                  </a:cubicBezTo>
                  <a:cubicBezTo>
                    <a:pt x="832264" y="3477621"/>
                    <a:pt x="814239" y="3420920"/>
                    <a:pt x="791378" y="3364909"/>
                  </a:cubicBezTo>
                  <a:cubicBezTo>
                    <a:pt x="737716" y="3233412"/>
                    <a:pt x="661884" y="3117662"/>
                    <a:pt x="569961" y="3020214"/>
                  </a:cubicBezTo>
                  <a:cubicBezTo>
                    <a:pt x="636676" y="3083061"/>
                    <a:pt x="715478" y="3135204"/>
                    <a:pt x="804915" y="3172775"/>
                  </a:cubicBezTo>
                  <a:cubicBezTo>
                    <a:pt x="1205690" y="3341152"/>
                    <a:pt x="1667172" y="3152746"/>
                    <a:pt x="1835548" y="2751971"/>
                  </a:cubicBezTo>
                  <a:cubicBezTo>
                    <a:pt x="2003925" y="2351196"/>
                    <a:pt x="1815520" y="1889714"/>
                    <a:pt x="1414745" y="1721337"/>
                  </a:cubicBezTo>
                  <a:cubicBezTo>
                    <a:pt x="1325170" y="1683698"/>
                    <a:pt x="1232556" y="1663876"/>
                    <a:pt x="1140839" y="1660354"/>
                  </a:cubicBezTo>
                  <a:lnTo>
                    <a:pt x="1140356" y="1660354"/>
                  </a:lnTo>
                  <a:cubicBezTo>
                    <a:pt x="1122676" y="1659595"/>
                    <a:pt x="1105065" y="1659525"/>
                    <a:pt x="1087454" y="1660009"/>
                  </a:cubicBezTo>
                  <a:lnTo>
                    <a:pt x="1086970" y="1660009"/>
                  </a:lnTo>
                  <a:cubicBezTo>
                    <a:pt x="887998" y="1654208"/>
                    <a:pt x="694897" y="1595020"/>
                    <a:pt x="527763" y="1491080"/>
                  </a:cubicBezTo>
                  <a:cubicBezTo>
                    <a:pt x="334455" y="1370979"/>
                    <a:pt x="175954" y="1190930"/>
                    <a:pt x="83340" y="964126"/>
                  </a:cubicBezTo>
                  <a:cubicBezTo>
                    <a:pt x="-9274" y="737321"/>
                    <a:pt x="-22051" y="497740"/>
                    <a:pt x="31888" y="276668"/>
                  </a:cubicBezTo>
                  <a:cubicBezTo>
                    <a:pt x="223884" y="231915"/>
                    <a:pt x="402482" y="136953"/>
                    <a:pt x="547446" y="0"/>
                  </a:cubicBezTo>
                  <a:cubicBezTo>
                    <a:pt x="341914" y="217550"/>
                    <a:pt x="270157" y="543460"/>
                    <a:pt x="390672" y="838568"/>
                  </a:cubicBezTo>
                  <a:cubicBezTo>
                    <a:pt x="511188" y="1133676"/>
                    <a:pt x="790342" y="1316142"/>
                    <a:pt x="1089318" y="1327745"/>
                  </a:cubicBezTo>
                  <a:lnTo>
                    <a:pt x="1089802" y="1327745"/>
                  </a:lnTo>
                  <a:cubicBezTo>
                    <a:pt x="1107136" y="1328504"/>
                    <a:pt x="1124541" y="1328574"/>
                    <a:pt x="1142013" y="1328021"/>
                  </a:cubicBezTo>
                  <a:lnTo>
                    <a:pt x="1142083" y="1328021"/>
                  </a:lnTo>
                  <a:cubicBezTo>
                    <a:pt x="1276342" y="1331819"/>
                    <a:pt x="1412052" y="1360066"/>
                    <a:pt x="1543341" y="1415248"/>
                  </a:cubicBezTo>
                  <a:cubicBezTo>
                    <a:pt x="1599075" y="1438661"/>
                    <a:pt x="1651909" y="1466079"/>
                    <a:pt x="1701635" y="1497019"/>
                  </a:cubicBezTo>
                  <a:cubicBezTo>
                    <a:pt x="2160699" y="1782113"/>
                    <a:pt x="2357599" y="2366390"/>
                    <a:pt x="2141638" y="2880568"/>
                  </a:cubicBezTo>
                  <a:close/>
                </a:path>
              </a:pathLst>
            </a:custGeom>
            <a:gradFill>
              <a:gsLst>
                <a:gs pos="5000">
                  <a:schemeClr val="accent3">
                    <a:lumMod val="60000"/>
                    <a:lumOff val="40000"/>
                  </a:schemeClr>
                </a:gs>
                <a:gs pos="72000">
                  <a:schemeClr val="bg1"/>
                </a:gs>
              </a:gsLst>
              <a:lin ang="21000000" scaled="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69124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85185E-6 L 0.00573 1.14491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5724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45182 0.7983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91" y="3990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63008 -0.00857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10" y="-44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4569 -0.8132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52" y="-4067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00065 -1.14074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5703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46172 -0.81366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86" y="-4069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63255 0.0118 " pathEditMode="relative" rAng="0" ptsTypes="AA">
                                      <p:cBhvr>
                                        <p:cTn id="34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28" y="57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44922 0.79491 " pathEditMode="relative" rAng="0" ptsTypes="AA">
                                      <p:cBhvr>
                                        <p:cTn id="36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61" y="3974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38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0" dur="2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2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4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6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8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50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52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DF726-12F5-605D-E681-694A344DE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6EDB1723-8BF9-F972-9AB3-9CD66D276A71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AECBFDB-4104-5576-3704-192DF0E8A95F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E29FC9F-7DF7-2DDA-931A-9745CDCBBCD7}"/>
                </a:ext>
              </a:extLst>
            </p:cNvPr>
            <p:cNvSpPr/>
            <p:nvPr/>
          </p:nvSpPr>
          <p:spPr>
            <a:xfrm>
              <a:off x="3620003" y="3411705"/>
              <a:ext cx="3061083" cy="1851419"/>
            </a:xfrm>
            <a:custGeom>
              <a:avLst/>
              <a:gdLst>
                <a:gd name="connsiteX0" fmla="*/ 3888917 w 3888916"/>
                <a:gd name="connsiteY0" fmla="*/ 1717393 h 2352114"/>
                <a:gd name="connsiteX1" fmla="*/ 3134615 w 3888916"/>
                <a:gd name="connsiteY1" fmla="*/ 1288632 h 2352114"/>
                <a:gd name="connsiteX2" fmla="*/ 2372259 w 3888916"/>
                <a:gd name="connsiteY2" fmla="*/ 1705663 h 2352114"/>
                <a:gd name="connsiteX3" fmla="*/ 2371868 w 3888916"/>
                <a:gd name="connsiteY3" fmla="*/ 1706367 h 2352114"/>
                <a:gd name="connsiteX4" fmla="*/ 2344890 w 3888916"/>
                <a:gd name="connsiteY4" fmla="*/ 1752035 h 2352114"/>
                <a:gd name="connsiteX5" fmla="*/ 2344811 w 3888916"/>
                <a:gd name="connsiteY5" fmla="*/ 1752192 h 2352114"/>
                <a:gd name="connsiteX6" fmla="*/ 1891495 w 3888916"/>
                <a:gd name="connsiteY6" fmla="*/ 2187600 h 2352114"/>
                <a:gd name="connsiteX7" fmla="*/ 1859903 w 3888916"/>
                <a:gd name="connsiteY7" fmla="*/ 2204882 h 2352114"/>
                <a:gd name="connsiteX8" fmla="*/ 164562 w 3888916"/>
                <a:gd name="connsiteY8" fmla="*/ 1708791 h 2352114"/>
                <a:gd name="connsiteX9" fmla="*/ 612404 w 3888916"/>
                <a:gd name="connsiteY9" fmla="*/ 0 h 2352114"/>
                <a:gd name="connsiteX10" fmla="*/ 643058 w 3888916"/>
                <a:gd name="connsiteY10" fmla="*/ 18689 h 2352114"/>
                <a:gd name="connsiteX11" fmla="*/ 1245655 w 3888916"/>
                <a:gd name="connsiteY11" fmla="*/ 193619 h 2352114"/>
                <a:gd name="connsiteX12" fmla="*/ 828466 w 3888916"/>
                <a:gd name="connsiteY12" fmla="*/ 309040 h 2352114"/>
                <a:gd name="connsiteX13" fmla="*/ 491744 w 3888916"/>
                <a:gd name="connsiteY13" fmla="*/ 1523696 h 2352114"/>
                <a:gd name="connsiteX14" fmla="*/ 1706400 w 3888916"/>
                <a:gd name="connsiteY14" fmla="*/ 1860418 h 2352114"/>
                <a:gd name="connsiteX15" fmla="*/ 2020053 w 3888916"/>
                <a:gd name="connsiteY15" fmla="*/ 1562560 h 2352114"/>
                <a:gd name="connsiteX16" fmla="*/ 2020053 w 3888916"/>
                <a:gd name="connsiteY16" fmla="*/ 1562482 h 2352114"/>
                <a:gd name="connsiteX17" fmla="*/ 2048361 w 3888916"/>
                <a:gd name="connsiteY17" fmla="*/ 1514469 h 2352114"/>
                <a:gd name="connsiteX18" fmla="*/ 2048752 w 3888916"/>
                <a:gd name="connsiteY18" fmla="*/ 1513765 h 2352114"/>
                <a:gd name="connsiteX19" fmla="*/ 2048830 w 3888916"/>
                <a:gd name="connsiteY19" fmla="*/ 1513608 h 2352114"/>
                <a:gd name="connsiteX20" fmla="*/ 2534599 w 3888916"/>
                <a:gd name="connsiteY20" fmla="*/ 1059432 h 2352114"/>
                <a:gd name="connsiteX21" fmla="*/ 3137899 w 3888916"/>
                <a:gd name="connsiteY21" fmla="*/ 912732 h 2352114"/>
                <a:gd name="connsiteX22" fmla="*/ 3738620 w 3888916"/>
                <a:gd name="connsiteY22" fmla="*/ 1069832 h 2352114"/>
                <a:gd name="connsiteX23" fmla="*/ 3888917 w 3888916"/>
                <a:gd name="connsiteY23" fmla="*/ 1717393 h 235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88916" h="2352114">
                  <a:moveTo>
                    <a:pt x="3888917" y="1717393"/>
                  </a:moveTo>
                  <a:cubicBezTo>
                    <a:pt x="3733928" y="1462623"/>
                    <a:pt x="3454681" y="1291368"/>
                    <a:pt x="3134615" y="1288632"/>
                  </a:cubicBezTo>
                  <a:cubicBezTo>
                    <a:pt x="2813923" y="1285816"/>
                    <a:pt x="2531315" y="1452770"/>
                    <a:pt x="2372259" y="1705663"/>
                  </a:cubicBezTo>
                  <a:cubicBezTo>
                    <a:pt x="2372102" y="1705898"/>
                    <a:pt x="2372024" y="1706133"/>
                    <a:pt x="2371868" y="1706367"/>
                  </a:cubicBezTo>
                  <a:cubicBezTo>
                    <a:pt x="2362328" y="1721303"/>
                    <a:pt x="2353335" y="1736552"/>
                    <a:pt x="2344890" y="1752035"/>
                  </a:cubicBezTo>
                  <a:cubicBezTo>
                    <a:pt x="2344890" y="1752113"/>
                    <a:pt x="2344811" y="1752113"/>
                    <a:pt x="2344811" y="1752192"/>
                  </a:cubicBezTo>
                  <a:cubicBezTo>
                    <a:pt x="2236428" y="1927590"/>
                    <a:pt x="2083629" y="2078905"/>
                    <a:pt x="1891495" y="2187600"/>
                  </a:cubicBezTo>
                  <a:cubicBezTo>
                    <a:pt x="1881017" y="2193543"/>
                    <a:pt x="1870460" y="2199330"/>
                    <a:pt x="1859903" y="2204882"/>
                  </a:cubicBezTo>
                  <a:cubicBezTo>
                    <a:pt x="1255820" y="2524714"/>
                    <a:pt x="503317" y="2307400"/>
                    <a:pt x="164562" y="1708791"/>
                  </a:cubicBezTo>
                  <a:cubicBezTo>
                    <a:pt x="-174194" y="1110026"/>
                    <a:pt x="27011" y="352909"/>
                    <a:pt x="612404" y="0"/>
                  </a:cubicBezTo>
                  <a:cubicBezTo>
                    <a:pt x="622491" y="6412"/>
                    <a:pt x="632735" y="12590"/>
                    <a:pt x="643058" y="18689"/>
                  </a:cubicBezTo>
                  <a:cubicBezTo>
                    <a:pt x="832845" y="130513"/>
                    <a:pt x="1039993" y="187207"/>
                    <a:pt x="1245655" y="193619"/>
                  </a:cubicBezTo>
                  <a:cubicBezTo>
                    <a:pt x="1103724" y="196904"/>
                    <a:pt x="960621" y="234282"/>
                    <a:pt x="828466" y="309040"/>
                  </a:cubicBezTo>
                  <a:cubicBezTo>
                    <a:pt x="400095" y="551377"/>
                    <a:pt x="249329" y="1095247"/>
                    <a:pt x="491744" y="1523696"/>
                  </a:cubicBezTo>
                  <a:cubicBezTo>
                    <a:pt x="734081" y="1952067"/>
                    <a:pt x="1277950" y="2102833"/>
                    <a:pt x="1706400" y="1860418"/>
                  </a:cubicBezTo>
                  <a:cubicBezTo>
                    <a:pt x="1838477" y="1785661"/>
                    <a:pt x="1944044" y="1682360"/>
                    <a:pt x="2020053" y="1562560"/>
                  </a:cubicBezTo>
                  <a:lnTo>
                    <a:pt x="2020053" y="1562482"/>
                  </a:lnTo>
                  <a:cubicBezTo>
                    <a:pt x="2029984" y="1546764"/>
                    <a:pt x="2039446" y="1530734"/>
                    <a:pt x="2048361" y="1514469"/>
                  </a:cubicBezTo>
                  <a:cubicBezTo>
                    <a:pt x="2048517" y="1514234"/>
                    <a:pt x="2048596" y="1513999"/>
                    <a:pt x="2048752" y="1513765"/>
                  </a:cubicBezTo>
                  <a:cubicBezTo>
                    <a:pt x="2048752" y="1513686"/>
                    <a:pt x="2048830" y="1513686"/>
                    <a:pt x="2048830" y="1513608"/>
                  </a:cubicBezTo>
                  <a:cubicBezTo>
                    <a:pt x="2167301" y="1322257"/>
                    <a:pt x="2335193" y="1165000"/>
                    <a:pt x="2534599" y="1059432"/>
                  </a:cubicBezTo>
                  <a:cubicBezTo>
                    <a:pt x="2714455" y="964108"/>
                    <a:pt x="2919960" y="910855"/>
                    <a:pt x="3137899" y="912732"/>
                  </a:cubicBezTo>
                  <a:cubicBezTo>
                    <a:pt x="3355760" y="914608"/>
                    <a:pt x="3560327" y="971381"/>
                    <a:pt x="3738620" y="1069832"/>
                  </a:cubicBezTo>
                  <a:cubicBezTo>
                    <a:pt x="3730252" y="1295200"/>
                    <a:pt x="3782489" y="1519239"/>
                    <a:pt x="3888917" y="171739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39B0A58-9EC6-67E7-85B4-32B6025716F3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80BF685-CE7A-6E6B-2549-DE8AA27ADF14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4C3CB0F-89CF-717F-321B-0B750DD0ADFB}"/>
                </a:ext>
              </a:extLst>
            </p:cNvPr>
            <p:cNvSpPr/>
            <p:nvPr/>
          </p:nvSpPr>
          <p:spPr>
            <a:xfrm>
              <a:off x="4648320" y="732971"/>
              <a:ext cx="2459691" cy="2687781"/>
            </a:xfrm>
            <a:custGeom>
              <a:avLst/>
              <a:gdLst>
                <a:gd name="connsiteX0" fmla="*/ 3124886 w 3124886"/>
                <a:gd name="connsiteY0" fmla="*/ 1242153 h 3414660"/>
                <a:gd name="connsiteX1" fmla="*/ 3093294 w 3124886"/>
                <a:gd name="connsiteY1" fmla="*/ 1259435 h 3414660"/>
                <a:gd name="connsiteX2" fmla="*/ 2639978 w 3124886"/>
                <a:gd name="connsiteY2" fmla="*/ 1694844 h 3414660"/>
                <a:gd name="connsiteX3" fmla="*/ 2749143 w 3124886"/>
                <a:gd name="connsiteY3" fmla="*/ 1274918 h 3414660"/>
                <a:gd name="connsiteX4" fmla="*/ 1865579 w 3124886"/>
                <a:gd name="connsiteY4" fmla="*/ 375949 h 3414660"/>
                <a:gd name="connsiteX5" fmla="*/ 966611 w 3124886"/>
                <a:gd name="connsiteY5" fmla="*/ 1259435 h 3414660"/>
                <a:gd name="connsiteX6" fmla="*/ 1069129 w 3124886"/>
                <a:gd name="connsiteY6" fmla="*/ 1682332 h 3414660"/>
                <a:gd name="connsiteX7" fmla="*/ 1095716 w 3124886"/>
                <a:gd name="connsiteY7" fmla="*/ 1729329 h 3414660"/>
                <a:gd name="connsiteX8" fmla="*/ 1246248 w 3124886"/>
                <a:gd name="connsiteY8" fmla="*/ 2377281 h 3414660"/>
                <a:gd name="connsiteX9" fmla="*/ 1071631 w 3124886"/>
                <a:gd name="connsiteY9" fmla="*/ 2972997 h 3414660"/>
                <a:gd name="connsiteX10" fmla="*/ 635206 w 3124886"/>
                <a:gd name="connsiteY10" fmla="*/ 3414661 h 3414660"/>
                <a:gd name="connsiteX11" fmla="*/ 0 w 3124886"/>
                <a:gd name="connsiteY11" fmla="*/ 3221120 h 3414660"/>
                <a:gd name="connsiteX12" fmla="*/ 747733 w 3124886"/>
                <a:gd name="connsiteY12" fmla="*/ 2782271 h 3414660"/>
                <a:gd name="connsiteX13" fmla="*/ 767830 w 3124886"/>
                <a:gd name="connsiteY13" fmla="*/ 1913565 h 3414660"/>
                <a:gd name="connsiteX14" fmla="*/ 741086 w 3124886"/>
                <a:gd name="connsiteY14" fmla="*/ 1866411 h 3414660"/>
                <a:gd name="connsiteX15" fmla="*/ 590711 w 3124886"/>
                <a:gd name="connsiteY15" fmla="*/ 1256151 h 3414660"/>
                <a:gd name="connsiteX16" fmla="*/ 591571 w 3124886"/>
                <a:gd name="connsiteY16" fmla="*/ 1220336 h 3414660"/>
                <a:gd name="connsiteX17" fmla="*/ 1868864 w 3124886"/>
                <a:gd name="connsiteY17" fmla="*/ 50 h 3414660"/>
                <a:gd name="connsiteX18" fmla="*/ 3124886 w 3124886"/>
                <a:gd name="connsiteY18" fmla="*/ 1242153 h 341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24886" h="3414660">
                  <a:moveTo>
                    <a:pt x="3124886" y="1242153"/>
                  </a:moveTo>
                  <a:cubicBezTo>
                    <a:pt x="3114329" y="1247705"/>
                    <a:pt x="3103773" y="1253492"/>
                    <a:pt x="3093294" y="1259435"/>
                  </a:cubicBezTo>
                  <a:cubicBezTo>
                    <a:pt x="2901161" y="1368131"/>
                    <a:pt x="2748361" y="1519445"/>
                    <a:pt x="2639978" y="1694844"/>
                  </a:cubicBezTo>
                  <a:cubicBezTo>
                    <a:pt x="2708402" y="1570117"/>
                    <a:pt x="2747814" y="1427170"/>
                    <a:pt x="2749143" y="1274918"/>
                  </a:cubicBezTo>
                  <a:cubicBezTo>
                    <a:pt x="2753444" y="782659"/>
                    <a:pt x="2357838" y="380172"/>
                    <a:pt x="1865579" y="375949"/>
                  </a:cubicBezTo>
                  <a:cubicBezTo>
                    <a:pt x="1373399" y="371648"/>
                    <a:pt x="970911" y="767254"/>
                    <a:pt x="966611" y="1259435"/>
                  </a:cubicBezTo>
                  <a:cubicBezTo>
                    <a:pt x="965281" y="1412078"/>
                    <a:pt x="1002425" y="1556120"/>
                    <a:pt x="1069129" y="1682332"/>
                  </a:cubicBezTo>
                  <a:cubicBezTo>
                    <a:pt x="1077496" y="1698284"/>
                    <a:pt x="1086410" y="1714002"/>
                    <a:pt x="1095716" y="1729329"/>
                  </a:cubicBezTo>
                  <a:cubicBezTo>
                    <a:pt x="1202222" y="1927640"/>
                    <a:pt x="1254537" y="2151757"/>
                    <a:pt x="1246248" y="2377281"/>
                  </a:cubicBezTo>
                  <a:cubicBezTo>
                    <a:pt x="1238819" y="2580675"/>
                    <a:pt x="1182203" y="2785320"/>
                    <a:pt x="1071631" y="2972997"/>
                  </a:cubicBezTo>
                  <a:cubicBezTo>
                    <a:pt x="961058" y="3160751"/>
                    <a:pt x="809588" y="3309563"/>
                    <a:pt x="635206" y="3414661"/>
                  </a:cubicBezTo>
                  <a:cubicBezTo>
                    <a:pt x="444323" y="3294939"/>
                    <a:pt x="224508" y="3228158"/>
                    <a:pt x="0" y="3221120"/>
                  </a:cubicBezTo>
                  <a:cubicBezTo>
                    <a:pt x="297858" y="3214004"/>
                    <a:pt x="585393" y="3057920"/>
                    <a:pt x="747733" y="2782271"/>
                  </a:cubicBezTo>
                  <a:cubicBezTo>
                    <a:pt x="910464" y="2505996"/>
                    <a:pt x="907180" y="2177797"/>
                    <a:pt x="767830" y="1913565"/>
                  </a:cubicBezTo>
                  <a:cubicBezTo>
                    <a:pt x="759463" y="1897612"/>
                    <a:pt x="750548" y="1881894"/>
                    <a:pt x="741086" y="1866411"/>
                  </a:cubicBezTo>
                  <a:cubicBezTo>
                    <a:pt x="643416" y="1684912"/>
                    <a:pt x="588834" y="1476905"/>
                    <a:pt x="590711" y="1256151"/>
                  </a:cubicBezTo>
                  <a:cubicBezTo>
                    <a:pt x="590789" y="1244186"/>
                    <a:pt x="591102" y="1232222"/>
                    <a:pt x="591571" y="1220336"/>
                  </a:cubicBezTo>
                  <a:cubicBezTo>
                    <a:pt x="616438" y="537273"/>
                    <a:pt x="1180952" y="-5972"/>
                    <a:pt x="1868864" y="50"/>
                  </a:cubicBezTo>
                  <a:cubicBezTo>
                    <a:pt x="2556697" y="5993"/>
                    <a:pt x="3111671" y="558699"/>
                    <a:pt x="3124886" y="124215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5E70325-00E4-8619-19A9-92CAD55CB8EF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EB3C1D5A-7BD8-5B26-4548-B7A15AB3CF5D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C3DD9D3-2F40-15D6-F1BF-B58117AE3EBA}"/>
                </a:ext>
              </a:extLst>
            </p:cNvPr>
            <p:cNvSpPr/>
            <p:nvPr/>
          </p:nvSpPr>
          <p:spPr>
            <a:xfrm>
              <a:off x="6576939" y="2254705"/>
              <a:ext cx="1980339" cy="3033901"/>
            </a:xfrm>
            <a:custGeom>
              <a:avLst/>
              <a:gdLst>
                <a:gd name="connsiteX0" fmla="*/ 2340400 w 2515898"/>
                <a:gd name="connsiteY0" fmla="*/ 3230063 h 3854384"/>
                <a:gd name="connsiteX1" fmla="*/ 636613 w 2515898"/>
                <a:gd name="connsiteY1" fmla="*/ 3696595 h 3854384"/>
                <a:gd name="connsiteX2" fmla="*/ 637473 w 2515898"/>
                <a:gd name="connsiteY2" fmla="*/ 3660780 h 3854384"/>
                <a:gd name="connsiteX3" fmla="*/ 487723 w 2515898"/>
                <a:gd name="connsiteY3" fmla="*/ 3051693 h 3854384"/>
                <a:gd name="connsiteX4" fmla="*/ 796138 w 2515898"/>
                <a:gd name="connsiteY4" fmla="*/ 3354946 h 3854384"/>
                <a:gd name="connsiteX5" fmla="*/ 2016502 w 2515898"/>
                <a:gd name="connsiteY5" fmla="*/ 3039337 h 3854384"/>
                <a:gd name="connsiteX6" fmla="*/ 1700815 w 2515898"/>
                <a:gd name="connsiteY6" fmla="*/ 1818973 h 3854384"/>
                <a:gd name="connsiteX7" fmla="*/ 1286754 w 2515898"/>
                <a:gd name="connsiteY7" fmla="*/ 1696358 h 3854384"/>
                <a:gd name="connsiteX8" fmla="*/ 1286520 w 2515898"/>
                <a:gd name="connsiteY8" fmla="*/ 1696358 h 3854384"/>
                <a:gd name="connsiteX9" fmla="*/ 1228731 w 2515898"/>
                <a:gd name="connsiteY9" fmla="*/ 1695811 h 3854384"/>
                <a:gd name="connsiteX10" fmla="*/ 1228184 w 2515898"/>
                <a:gd name="connsiteY10" fmla="*/ 1695811 h 3854384"/>
                <a:gd name="connsiteX11" fmla="*/ 592978 w 2515898"/>
                <a:gd name="connsiteY11" fmla="*/ 1502270 h 3854384"/>
                <a:gd name="connsiteX12" fmla="*/ 164295 w 2515898"/>
                <a:gd name="connsiteY12" fmla="*/ 1053098 h 3854384"/>
                <a:gd name="connsiteX13" fmla="*/ 0 w 2515898"/>
                <a:gd name="connsiteY13" fmla="*/ 454333 h 3854384"/>
                <a:gd name="connsiteX14" fmla="*/ 485846 w 2515898"/>
                <a:gd name="connsiteY14" fmla="*/ 0 h 3854384"/>
                <a:gd name="connsiteX15" fmla="*/ 491477 w 2515898"/>
                <a:gd name="connsiteY15" fmla="*/ 868002 h 3854384"/>
                <a:gd name="connsiteX16" fmla="*/ 1231077 w 2515898"/>
                <a:gd name="connsiteY16" fmla="*/ 1319755 h 3854384"/>
                <a:gd name="connsiteX17" fmla="*/ 1231312 w 2515898"/>
                <a:gd name="connsiteY17" fmla="*/ 1319755 h 3854384"/>
                <a:gd name="connsiteX18" fmla="*/ 1290508 w 2515898"/>
                <a:gd name="connsiteY18" fmla="*/ 1320224 h 3854384"/>
                <a:gd name="connsiteX19" fmla="*/ 1290664 w 2515898"/>
                <a:gd name="connsiteY19" fmla="*/ 1320224 h 3854384"/>
                <a:gd name="connsiteX20" fmla="*/ 1891541 w 2515898"/>
                <a:gd name="connsiteY20" fmla="*/ 1495075 h 3854384"/>
                <a:gd name="connsiteX21" fmla="*/ 1922195 w 2515898"/>
                <a:gd name="connsiteY21" fmla="*/ 1513765 h 3854384"/>
                <a:gd name="connsiteX22" fmla="*/ 2340400 w 2515898"/>
                <a:gd name="connsiteY22" fmla="*/ 3230063 h 3854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15898" h="3854384">
                  <a:moveTo>
                    <a:pt x="2340400" y="3230063"/>
                  </a:moveTo>
                  <a:cubicBezTo>
                    <a:pt x="1991322" y="3822807"/>
                    <a:pt x="1234987" y="4027061"/>
                    <a:pt x="636613" y="3696595"/>
                  </a:cubicBezTo>
                  <a:cubicBezTo>
                    <a:pt x="637082" y="3684709"/>
                    <a:pt x="637395" y="3672745"/>
                    <a:pt x="637473" y="3660780"/>
                  </a:cubicBezTo>
                  <a:cubicBezTo>
                    <a:pt x="639350" y="3440573"/>
                    <a:pt x="585002" y="3232957"/>
                    <a:pt x="487723" y="3051693"/>
                  </a:cubicBezTo>
                  <a:cubicBezTo>
                    <a:pt x="561542" y="3172822"/>
                    <a:pt x="665390" y="3277999"/>
                    <a:pt x="796138" y="3354946"/>
                  </a:cubicBezTo>
                  <a:cubicBezTo>
                    <a:pt x="1220286" y="3604790"/>
                    <a:pt x="1766658" y="3463486"/>
                    <a:pt x="2016502" y="3039337"/>
                  </a:cubicBezTo>
                  <a:cubicBezTo>
                    <a:pt x="2266268" y="2615189"/>
                    <a:pt x="2124963" y="2068817"/>
                    <a:pt x="1700815" y="1818973"/>
                  </a:cubicBezTo>
                  <a:cubicBezTo>
                    <a:pt x="1570302" y="1742104"/>
                    <a:pt x="1428216" y="1702301"/>
                    <a:pt x="1286754" y="1696358"/>
                  </a:cubicBezTo>
                  <a:lnTo>
                    <a:pt x="1286520" y="1696358"/>
                  </a:lnTo>
                  <a:cubicBezTo>
                    <a:pt x="1267205" y="1695498"/>
                    <a:pt x="1247968" y="1695341"/>
                    <a:pt x="1228731" y="1695811"/>
                  </a:cubicBezTo>
                  <a:lnTo>
                    <a:pt x="1228184" y="1695811"/>
                  </a:lnTo>
                  <a:cubicBezTo>
                    <a:pt x="1003677" y="1688773"/>
                    <a:pt x="783860" y="1621991"/>
                    <a:pt x="592978" y="1502270"/>
                  </a:cubicBezTo>
                  <a:cubicBezTo>
                    <a:pt x="420473" y="1394199"/>
                    <a:pt x="271583" y="1242807"/>
                    <a:pt x="164295" y="1053098"/>
                  </a:cubicBezTo>
                  <a:cubicBezTo>
                    <a:pt x="56928" y="863467"/>
                    <a:pt x="3832" y="657883"/>
                    <a:pt x="0" y="454333"/>
                  </a:cubicBezTo>
                  <a:cubicBezTo>
                    <a:pt x="199484" y="348765"/>
                    <a:pt x="367376" y="191430"/>
                    <a:pt x="485846" y="0"/>
                  </a:cubicBezTo>
                  <a:cubicBezTo>
                    <a:pt x="342509" y="261652"/>
                    <a:pt x="333750" y="589303"/>
                    <a:pt x="491477" y="868002"/>
                  </a:cubicBezTo>
                  <a:cubicBezTo>
                    <a:pt x="648890" y="1146232"/>
                    <a:pt x="933532" y="1307399"/>
                    <a:pt x="1231077" y="1319755"/>
                  </a:cubicBezTo>
                  <a:lnTo>
                    <a:pt x="1231312" y="1319755"/>
                  </a:lnTo>
                  <a:cubicBezTo>
                    <a:pt x="1250940" y="1320537"/>
                    <a:pt x="1270724" y="1320771"/>
                    <a:pt x="1290508" y="1320224"/>
                  </a:cubicBezTo>
                  <a:lnTo>
                    <a:pt x="1290664" y="1320224"/>
                  </a:lnTo>
                  <a:cubicBezTo>
                    <a:pt x="1495779" y="1326871"/>
                    <a:pt x="1702223" y="1383564"/>
                    <a:pt x="1891541" y="1495075"/>
                  </a:cubicBezTo>
                  <a:cubicBezTo>
                    <a:pt x="1901863" y="1501175"/>
                    <a:pt x="1912107" y="1507352"/>
                    <a:pt x="1922195" y="1513765"/>
                  </a:cubicBezTo>
                  <a:cubicBezTo>
                    <a:pt x="2501332" y="1876840"/>
                    <a:pt x="2689477" y="2637320"/>
                    <a:pt x="2340400" y="323006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687B7A32-F447-0F5E-2ABC-1D3208CCA561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E5093FE-A7D6-0014-DC1D-48CA3FE72480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8BF0E05-1B8C-6D3F-802B-17CCA7DA682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7F53285D-F307-295C-9372-2FF6E018D002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8B0E973-56F4-775F-C775-B491D0359B3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40DFCE7-9FC9-5CE8-5F47-AE583869364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907BA703-CD9A-9DD5-060A-CDD86A6D2482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CB414DD-1F29-950A-ED4E-9040E3662653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F1AC0FB-9747-C247-FAC9-48BACA4B27D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48B29513-70FF-950B-DD0E-022075D15EA3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048296C-7D04-3055-B722-A94BA63BE5A0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695EC61-FF97-C59D-C74B-A487FB643A8E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4409099F-0DDD-9CEB-360A-61971BE9B227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D1ED10E-ECF1-40F1-3111-843BE936167F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A30FD73-B61D-B342-5E20-0C54E01A38CC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134D6A53-90DA-DB3C-3F36-C8CD10AC640A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6151B63-952D-82B9-0BB7-8BB9D930DFD3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0430293-F552-4498-0F78-646BE1AB027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32CFB62C-6C0C-1EAB-C7C5-8B26ABB5A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3AB992AB-256D-53DC-F254-5B09D101ED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68B78105-12AF-77AF-1226-7BB6255FDE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2ECF1792-8791-8096-B765-C0FAD91661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9210B00A-4CBA-41DE-57D9-ED6CAC260C5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63E08026-1ECE-0F9B-3A83-4699F3338F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1E907721-162F-E8D8-C02E-4B05C114D956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341F1444-69C0-FF17-EE49-F3EFE44F7504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28495B0-D5AE-6B59-DB2B-9B8E1EE048E7}"/>
                </a:ext>
              </a:extLst>
            </p:cNvPr>
            <p:cNvSpPr/>
            <p:nvPr/>
          </p:nvSpPr>
          <p:spPr>
            <a:xfrm>
              <a:off x="5083988" y="3437187"/>
              <a:ext cx="2459691" cy="2687842"/>
            </a:xfrm>
            <a:custGeom>
              <a:avLst/>
              <a:gdLst>
                <a:gd name="connsiteX0" fmla="*/ 2384426 w 3124886"/>
                <a:gd name="connsiteY0" fmla="*/ 1549423 h 3414737"/>
                <a:gd name="connsiteX1" fmla="*/ 2534176 w 3124886"/>
                <a:gd name="connsiteY1" fmla="*/ 2158511 h 3414737"/>
                <a:gd name="connsiteX2" fmla="*/ 2533316 w 3124886"/>
                <a:gd name="connsiteY2" fmla="*/ 2194325 h 3414737"/>
                <a:gd name="connsiteX3" fmla="*/ 1256023 w 3124886"/>
                <a:gd name="connsiteY3" fmla="*/ 3414690 h 3414737"/>
                <a:gd name="connsiteX4" fmla="*/ 0 w 3124886"/>
                <a:gd name="connsiteY4" fmla="*/ 2172508 h 3414737"/>
                <a:gd name="connsiteX5" fmla="*/ 31592 w 3124886"/>
                <a:gd name="connsiteY5" fmla="*/ 2155226 h 3414737"/>
                <a:gd name="connsiteX6" fmla="*/ 484908 w 3124886"/>
                <a:gd name="connsiteY6" fmla="*/ 1719817 h 3414737"/>
                <a:gd name="connsiteX7" fmla="*/ 375743 w 3124886"/>
                <a:gd name="connsiteY7" fmla="*/ 2139821 h 3414737"/>
                <a:gd name="connsiteX8" fmla="*/ 1259307 w 3124886"/>
                <a:gd name="connsiteY8" fmla="*/ 3038790 h 3414737"/>
                <a:gd name="connsiteX9" fmla="*/ 2158276 w 3124886"/>
                <a:gd name="connsiteY9" fmla="*/ 2155226 h 3414737"/>
                <a:gd name="connsiteX10" fmla="*/ 2056071 w 3124886"/>
                <a:gd name="connsiteY10" fmla="*/ 1732876 h 3414737"/>
                <a:gd name="connsiteX11" fmla="*/ 2055758 w 3124886"/>
                <a:gd name="connsiteY11" fmla="*/ 1732251 h 3414737"/>
                <a:gd name="connsiteX12" fmla="*/ 2029170 w 3124886"/>
                <a:gd name="connsiteY12" fmla="*/ 1685332 h 3414737"/>
                <a:gd name="connsiteX13" fmla="*/ 2029014 w 3124886"/>
                <a:gd name="connsiteY13" fmla="*/ 1685019 h 3414737"/>
                <a:gd name="connsiteX14" fmla="*/ 1878717 w 3124886"/>
                <a:gd name="connsiteY14" fmla="*/ 1037458 h 3414737"/>
                <a:gd name="connsiteX15" fmla="*/ 2053334 w 3124886"/>
                <a:gd name="connsiteY15" fmla="*/ 441665 h 3414737"/>
                <a:gd name="connsiteX16" fmla="*/ 2489681 w 3124886"/>
                <a:gd name="connsiteY16" fmla="*/ 0 h 3414737"/>
                <a:gd name="connsiteX17" fmla="*/ 3124886 w 3124886"/>
                <a:gd name="connsiteY17" fmla="*/ 193541 h 3414737"/>
                <a:gd name="connsiteX18" fmla="*/ 2377231 w 3124886"/>
                <a:gd name="connsiteY18" fmla="*/ 632390 h 3414737"/>
                <a:gd name="connsiteX19" fmla="*/ 2356353 w 3124886"/>
                <a:gd name="connsiteY19" fmla="*/ 1499845 h 3414737"/>
                <a:gd name="connsiteX20" fmla="*/ 2356665 w 3124886"/>
                <a:gd name="connsiteY20" fmla="*/ 1500393 h 3414737"/>
                <a:gd name="connsiteX21" fmla="*/ 2384348 w 3124886"/>
                <a:gd name="connsiteY21" fmla="*/ 1549189 h 3414737"/>
                <a:gd name="connsiteX22" fmla="*/ 2384426 w 3124886"/>
                <a:gd name="connsiteY22" fmla="*/ 1549423 h 341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24886" h="3414737">
                  <a:moveTo>
                    <a:pt x="2384426" y="1549423"/>
                  </a:moveTo>
                  <a:cubicBezTo>
                    <a:pt x="2481704" y="1730687"/>
                    <a:pt x="2536052" y="1938304"/>
                    <a:pt x="2534176" y="2158511"/>
                  </a:cubicBezTo>
                  <a:cubicBezTo>
                    <a:pt x="2534097" y="2170475"/>
                    <a:pt x="2533785" y="2182440"/>
                    <a:pt x="2533316" y="2194325"/>
                  </a:cubicBezTo>
                  <a:cubicBezTo>
                    <a:pt x="2508449" y="2877389"/>
                    <a:pt x="1943934" y="3420633"/>
                    <a:pt x="1256023" y="3414690"/>
                  </a:cubicBezTo>
                  <a:cubicBezTo>
                    <a:pt x="568190" y="3408669"/>
                    <a:pt x="13216" y="2855962"/>
                    <a:pt x="0" y="2172508"/>
                  </a:cubicBezTo>
                  <a:cubicBezTo>
                    <a:pt x="10557" y="2166956"/>
                    <a:pt x="21114" y="2161169"/>
                    <a:pt x="31592" y="2155226"/>
                  </a:cubicBezTo>
                  <a:cubicBezTo>
                    <a:pt x="223726" y="2046531"/>
                    <a:pt x="376525" y="1895216"/>
                    <a:pt x="484908" y="1719817"/>
                  </a:cubicBezTo>
                  <a:cubicBezTo>
                    <a:pt x="416485" y="1844622"/>
                    <a:pt x="377073" y="1987569"/>
                    <a:pt x="375743" y="2139821"/>
                  </a:cubicBezTo>
                  <a:cubicBezTo>
                    <a:pt x="371442" y="2632002"/>
                    <a:pt x="767048" y="3034489"/>
                    <a:pt x="1259307" y="3038790"/>
                  </a:cubicBezTo>
                  <a:cubicBezTo>
                    <a:pt x="1751488" y="3043013"/>
                    <a:pt x="2153975" y="2647407"/>
                    <a:pt x="2158276" y="2155226"/>
                  </a:cubicBezTo>
                  <a:cubicBezTo>
                    <a:pt x="2159605" y="2002739"/>
                    <a:pt x="2122539" y="1858933"/>
                    <a:pt x="2056071" y="1732876"/>
                  </a:cubicBezTo>
                  <a:cubicBezTo>
                    <a:pt x="2055914" y="1732720"/>
                    <a:pt x="2055758" y="1732486"/>
                    <a:pt x="2055758" y="1732251"/>
                  </a:cubicBezTo>
                  <a:cubicBezTo>
                    <a:pt x="2047391" y="1716298"/>
                    <a:pt x="2038476" y="1700659"/>
                    <a:pt x="2029170" y="1685332"/>
                  </a:cubicBezTo>
                  <a:cubicBezTo>
                    <a:pt x="2029092" y="1685254"/>
                    <a:pt x="2029092" y="1685176"/>
                    <a:pt x="2029014" y="1685019"/>
                  </a:cubicBezTo>
                  <a:cubicBezTo>
                    <a:pt x="1922586" y="1486865"/>
                    <a:pt x="1870349" y="1262826"/>
                    <a:pt x="1878717" y="1037458"/>
                  </a:cubicBezTo>
                  <a:cubicBezTo>
                    <a:pt x="1886067" y="833986"/>
                    <a:pt x="1942761" y="629419"/>
                    <a:pt x="2053334" y="441665"/>
                  </a:cubicBezTo>
                  <a:cubicBezTo>
                    <a:pt x="2163906" y="253910"/>
                    <a:pt x="2315298" y="105099"/>
                    <a:pt x="2489681" y="0"/>
                  </a:cubicBezTo>
                  <a:cubicBezTo>
                    <a:pt x="2680563" y="119722"/>
                    <a:pt x="2900379" y="186503"/>
                    <a:pt x="3124886" y="193541"/>
                  </a:cubicBezTo>
                  <a:cubicBezTo>
                    <a:pt x="2827029" y="200657"/>
                    <a:pt x="2539493" y="356741"/>
                    <a:pt x="2377231" y="632390"/>
                  </a:cubicBezTo>
                  <a:cubicBezTo>
                    <a:pt x="2214735" y="908275"/>
                    <a:pt x="2217707" y="1235770"/>
                    <a:pt x="2356353" y="1499845"/>
                  </a:cubicBezTo>
                  <a:cubicBezTo>
                    <a:pt x="2356431" y="1500002"/>
                    <a:pt x="2356509" y="1500236"/>
                    <a:pt x="2356665" y="1500393"/>
                  </a:cubicBezTo>
                  <a:cubicBezTo>
                    <a:pt x="2365345" y="1516893"/>
                    <a:pt x="2374573" y="1533236"/>
                    <a:pt x="2384348" y="1549189"/>
                  </a:cubicBezTo>
                  <a:cubicBezTo>
                    <a:pt x="2384348" y="1549267"/>
                    <a:pt x="2384348" y="1549345"/>
                    <a:pt x="2384426" y="1549423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0E9B327-719E-12CC-D3D4-9D16323572C0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BC31CAC-6636-86F6-E43E-30C39222C539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EAA45D5-87F0-4D32-0E4D-DEC5577652CE}"/>
                </a:ext>
              </a:extLst>
            </p:cNvPr>
            <p:cNvSpPr/>
            <p:nvPr/>
          </p:nvSpPr>
          <p:spPr>
            <a:xfrm>
              <a:off x="3634722" y="1569333"/>
              <a:ext cx="1980339" cy="3033777"/>
            </a:xfrm>
            <a:custGeom>
              <a:avLst/>
              <a:gdLst>
                <a:gd name="connsiteX0" fmla="*/ 2515898 w 2515898"/>
                <a:gd name="connsiteY0" fmla="*/ 3400052 h 3854227"/>
                <a:gd name="connsiteX1" fmla="*/ 2030130 w 2515898"/>
                <a:gd name="connsiteY1" fmla="*/ 3854228 h 3854227"/>
                <a:gd name="connsiteX2" fmla="*/ 2024421 w 2515898"/>
                <a:gd name="connsiteY2" fmla="*/ 2986382 h 3854227"/>
                <a:gd name="connsiteX3" fmla="*/ 1283101 w 2515898"/>
                <a:gd name="connsiteY3" fmla="*/ 2534630 h 3854227"/>
                <a:gd name="connsiteX4" fmla="*/ 1226954 w 2515898"/>
                <a:gd name="connsiteY4" fmla="*/ 2534239 h 3854227"/>
                <a:gd name="connsiteX5" fmla="*/ 624357 w 2515898"/>
                <a:gd name="connsiteY5" fmla="*/ 2359309 h 3854227"/>
                <a:gd name="connsiteX6" fmla="*/ 593704 w 2515898"/>
                <a:gd name="connsiteY6" fmla="*/ 2340620 h 3854227"/>
                <a:gd name="connsiteX7" fmla="*/ 175498 w 2515898"/>
                <a:gd name="connsiteY7" fmla="*/ 624321 h 3854227"/>
                <a:gd name="connsiteX8" fmla="*/ 175577 w 2515898"/>
                <a:gd name="connsiteY8" fmla="*/ 624321 h 3854227"/>
                <a:gd name="connsiteX9" fmla="*/ 1879285 w 2515898"/>
                <a:gd name="connsiteY9" fmla="*/ 157789 h 3854227"/>
                <a:gd name="connsiteX10" fmla="*/ 1878425 w 2515898"/>
                <a:gd name="connsiteY10" fmla="*/ 193604 h 3854227"/>
                <a:gd name="connsiteX11" fmla="*/ 2028801 w 2515898"/>
                <a:gd name="connsiteY11" fmla="*/ 803864 h 3854227"/>
                <a:gd name="connsiteX12" fmla="*/ 1719760 w 2515898"/>
                <a:gd name="connsiteY12" fmla="*/ 499438 h 3854227"/>
                <a:gd name="connsiteX13" fmla="*/ 499474 w 2515898"/>
                <a:gd name="connsiteY13" fmla="*/ 815047 h 3854227"/>
                <a:gd name="connsiteX14" fmla="*/ 815083 w 2515898"/>
                <a:gd name="connsiteY14" fmla="*/ 2035411 h 3854227"/>
                <a:gd name="connsiteX15" fmla="*/ 1229144 w 2515898"/>
                <a:gd name="connsiteY15" fmla="*/ 2158026 h 3854227"/>
                <a:gd name="connsiteX16" fmla="*/ 1287714 w 2515898"/>
                <a:gd name="connsiteY16" fmla="*/ 2158574 h 3854227"/>
                <a:gd name="connsiteX17" fmla="*/ 1922920 w 2515898"/>
                <a:gd name="connsiteY17" fmla="*/ 2352115 h 3854227"/>
                <a:gd name="connsiteX18" fmla="*/ 2351604 w 2515898"/>
                <a:gd name="connsiteY18" fmla="*/ 2801286 h 3854227"/>
                <a:gd name="connsiteX19" fmla="*/ 2515898 w 2515898"/>
                <a:gd name="connsiteY19" fmla="*/ 3400052 h 3854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15898" h="3854227">
                  <a:moveTo>
                    <a:pt x="2515898" y="3400052"/>
                  </a:moveTo>
                  <a:cubicBezTo>
                    <a:pt x="2316492" y="3505620"/>
                    <a:pt x="2148601" y="3662876"/>
                    <a:pt x="2030130" y="3854228"/>
                  </a:cubicBezTo>
                  <a:cubicBezTo>
                    <a:pt x="2173389" y="3592576"/>
                    <a:pt x="2182148" y="3265003"/>
                    <a:pt x="2024421" y="2986382"/>
                  </a:cubicBezTo>
                  <a:cubicBezTo>
                    <a:pt x="1866617" y="2707605"/>
                    <a:pt x="1581193" y="2546438"/>
                    <a:pt x="1283101" y="2534630"/>
                  </a:cubicBezTo>
                  <a:cubicBezTo>
                    <a:pt x="1264411" y="2533848"/>
                    <a:pt x="1245644" y="2533691"/>
                    <a:pt x="1226954" y="2534239"/>
                  </a:cubicBezTo>
                  <a:cubicBezTo>
                    <a:pt x="1021292" y="2527826"/>
                    <a:pt x="814145" y="2471133"/>
                    <a:pt x="624357" y="2359309"/>
                  </a:cubicBezTo>
                  <a:cubicBezTo>
                    <a:pt x="614035" y="2353210"/>
                    <a:pt x="603791" y="2347032"/>
                    <a:pt x="593704" y="2340620"/>
                  </a:cubicBezTo>
                  <a:cubicBezTo>
                    <a:pt x="14566" y="1977544"/>
                    <a:pt x="-173579" y="1217065"/>
                    <a:pt x="175498" y="624321"/>
                  </a:cubicBezTo>
                  <a:lnTo>
                    <a:pt x="175577" y="624321"/>
                  </a:lnTo>
                  <a:cubicBezTo>
                    <a:pt x="524654" y="31577"/>
                    <a:pt x="1280911" y="-172677"/>
                    <a:pt x="1879285" y="157789"/>
                  </a:cubicBezTo>
                  <a:cubicBezTo>
                    <a:pt x="1878816" y="169675"/>
                    <a:pt x="1878503" y="181640"/>
                    <a:pt x="1878425" y="193604"/>
                  </a:cubicBezTo>
                  <a:cubicBezTo>
                    <a:pt x="1876548" y="414358"/>
                    <a:pt x="1931131" y="622366"/>
                    <a:pt x="2028801" y="803864"/>
                  </a:cubicBezTo>
                  <a:cubicBezTo>
                    <a:pt x="1954981" y="682266"/>
                    <a:pt x="1850899" y="576698"/>
                    <a:pt x="1719760" y="499438"/>
                  </a:cubicBezTo>
                  <a:cubicBezTo>
                    <a:pt x="1295612" y="249594"/>
                    <a:pt x="749240" y="390977"/>
                    <a:pt x="499474" y="815047"/>
                  </a:cubicBezTo>
                  <a:cubicBezTo>
                    <a:pt x="249631" y="1239195"/>
                    <a:pt x="391013" y="1785567"/>
                    <a:pt x="815083" y="2035411"/>
                  </a:cubicBezTo>
                  <a:cubicBezTo>
                    <a:pt x="945596" y="2112280"/>
                    <a:pt x="1087683" y="2152083"/>
                    <a:pt x="1229144" y="2158026"/>
                  </a:cubicBezTo>
                  <a:cubicBezTo>
                    <a:pt x="1248693" y="2158886"/>
                    <a:pt x="1268243" y="2159043"/>
                    <a:pt x="1287714" y="2158574"/>
                  </a:cubicBezTo>
                  <a:cubicBezTo>
                    <a:pt x="1512222" y="2165612"/>
                    <a:pt x="1732038" y="2232393"/>
                    <a:pt x="1922920" y="2352115"/>
                  </a:cubicBezTo>
                  <a:cubicBezTo>
                    <a:pt x="2095426" y="2460185"/>
                    <a:pt x="2244316" y="2611577"/>
                    <a:pt x="2351604" y="2801286"/>
                  </a:cubicBezTo>
                  <a:cubicBezTo>
                    <a:pt x="2458970" y="2990918"/>
                    <a:pt x="2512067" y="3196501"/>
                    <a:pt x="2515898" y="3400052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CEEB7DF-AFF1-D9C8-A7C6-9C6DA74E676E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3B9DF239-487E-A30D-7B99-550E50B1C438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0F12161-A302-72CE-AA37-0F3274DF6F34}"/>
                </a:ext>
              </a:extLst>
            </p:cNvPr>
            <p:cNvSpPr/>
            <p:nvPr/>
          </p:nvSpPr>
          <p:spPr>
            <a:xfrm>
              <a:off x="5510791" y="1594816"/>
              <a:ext cx="3061206" cy="1851419"/>
            </a:xfrm>
            <a:custGeom>
              <a:avLst/>
              <a:gdLst>
                <a:gd name="connsiteX0" fmla="*/ 3276669 w 3889073"/>
                <a:gd name="connsiteY0" fmla="*/ 2352115 h 2352114"/>
                <a:gd name="connsiteX1" fmla="*/ 3246016 w 3889073"/>
                <a:gd name="connsiteY1" fmla="*/ 2333425 h 2352114"/>
                <a:gd name="connsiteX2" fmla="*/ 2645139 w 3889073"/>
                <a:gd name="connsiteY2" fmla="*/ 2158573 h 2352114"/>
                <a:gd name="connsiteX3" fmla="*/ 3060607 w 3889073"/>
                <a:gd name="connsiteY3" fmla="*/ 2043152 h 2352114"/>
                <a:gd name="connsiteX4" fmla="*/ 3397329 w 3889073"/>
                <a:gd name="connsiteY4" fmla="*/ 828497 h 2352114"/>
                <a:gd name="connsiteX5" fmla="*/ 2182674 w 3889073"/>
                <a:gd name="connsiteY5" fmla="*/ 491696 h 2352114"/>
                <a:gd name="connsiteX6" fmla="*/ 1869020 w 3889073"/>
                <a:gd name="connsiteY6" fmla="*/ 789632 h 2352114"/>
                <a:gd name="connsiteX7" fmla="*/ 1840712 w 3889073"/>
                <a:gd name="connsiteY7" fmla="*/ 837646 h 2352114"/>
                <a:gd name="connsiteX8" fmla="*/ 1840321 w 3889073"/>
                <a:gd name="connsiteY8" fmla="*/ 838350 h 2352114"/>
                <a:gd name="connsiteX9" fmla="*/ 1354475 w 3889073"/>
                <a:gd name="connsiteY9" fmla="*/ 1292682 h 2352114"/>
                <a:gd name="connsiteX10" fmla="*/ 751174 w 3889073"/>
                <a:gd name="connsiteY10" fmla="*/ 1439383 h 2352114"/>
                <a:gd name="connsiteX11" fmla="*/ 150532 w 3889073"/>
                <a:gd name="connsiteY11" fmla="*/ 1282360 h 2352114"/>
                <a:gd name="connsiteX12" fmla="*/ 0 w 3889073"/>
                <a:gd name="connsiteY12" fmla="*/ 634408 h 2352114"/>
                <a:gd name="connsiteX13" fmla="*/ 754458 w 3889073"/>
                <a:gd name="connsiteY13" fmla="*/ 1063483 h 2352114"/>
                <a:gd name="connsiteX14" fmla="*/ 1517206 w 3889073"/>
                <a:gd name="connsiteY14" fmla="*/ 645747 h 2352114"/>
                <a:gd name="connsiteX15" fmla="*/ 1544262 w 3889073"/>
                <a:gd name="connsiteY15" fmla="*/ 599923 h 2352114"/>
                <a:gd name="connsiteX16" fmla="*/ 1997578 w 3889073"/>
                <a:gd name="connsiteY16" fmla="*/ 164514 h 2352114"/>
                <a:gd name="connsiteX17" fmla="*/ 2029170 w 3889073"/>
                <a:gd name="connsiteY17" fmla="*/ 147232 h 2352114"/>
                <a:gd name="connsiteX18" fmla="*/ 3724512 w 3889073"/>
                <a:gd name="connsiteY18" fmla="*/ 643323 h 2352114"/>
                <a:gd name="connsiteX19" fmla="*/ 3276669 w 3889073"/>
                <a:gd name="connsiteY19" fmla="*/ 2352115 h 235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889073" h="2352114">
                  <a:moveTo>
                    <a:pt x="3276669" y="2352115"/>
                  </a:moveTo>
                  <a:cubicBezTo>
                    <a:pt x="3266582" y="2345702"/>
                    <a:pt x="3256338" y="2339525"/>
                    <a:pt x="3246016" y="2333425"/>
                  </a:cubicBezTo>
                  <a:cubicBezTo>
                    <a:pt x="3056697" y="2221914"/>
                    <a:pt x="2850254" y="2165220"/>
                    <a:pt x="2645139" y="2158573"/>
                  </a:cubicBezTo>
                  <a:cubicBezTo>
                    <a:pt x="2786444" y="2154976"/>
                    <a:pt x="2929000" y="2117598"/>
                    <a:pt x="3060607" y="2043152"/>
                  </a:cubicBezTo>
                  <a:cubicBezTo>
                    <a:pt x="3488978" y="1800737"/>
                    <a:pt x="3639744" y="1256868"/>
                    <a:pt x="3397329" y="828497"/>
                  </a:cubicBezTo>
                  <a:cubicBezTo>
                    <a:pt x="3154914" y="400048"/>
                    <a:pt x="2611123" y="249281"/>
                    <a:pt x="2182674" y="491696"/>
                  </a:cubicBezTo>
                  <a:cubicBezTo>
                    <a:pt x="2050597" y="566454"/>
                    <a:pt x="1944951" y="669832"/>
                    <a:pt x="1869020" y="789632"/>
                  </a:cubicBezTo>
                  <a:cubicBezTo>
                    <a:pt x="1859089" y="805350"/>
                    <a:pt x="1849627" y="821381"/>
                    <a:pt x="1840712" y="837646"/>
                  </a:cubicBezTo>
                  <a:cubicBezTo>
                    <a:pt x="1840556" y="837881"/>
                    <a:pt x="1840478" y="838115"/>
                    <a:pt x="1840321" y="838350"/>
                  </a:cubicBezTo>
                  <a:cubicBezTo>
                    <a:pt x="1721851" y="1029779"/>
                    <a:pt x="1553959" y="1187115"/>
                    <a:pt x="1354475" y="1292682"/>
                  </a:cubicBezTo>
                  <a:cubicBezTo>
                    <a:pt x="1174618" y="1388006"/>
                    <a:pt x="969113" y="1441259"/>
                    <a:pt x="751174" y="1439383"/>
                  </a:cubicBezTo>
                  <a:cubicBezTo>
                    <a:pt x="533313" y="1437506"/>
                    <a:pt x="328746" y="1380734"/>
                    <a:pt x="150532" y="1282360"/>
                  </a:cubicBezTo>
                  <a:cubicBezTo>
                    <a:pt x="158821" y="1056836"/>
                    <a:pt x="106506" y="832719"/>
                    <a:pt x="0" y="634408"/>
                  </a:cubicBezTo>
                  <a:cubicBezTo>
                    <a:pt x="154911" y="889335"/>
                    <a:pt x="434236" y="1060746"/>
                    <a:pt x="754458" y="1063483"/>
                  </a:cubicBezTo>
                  <a:cubicBezTo>
                    <a:pt x="1075463" y="1066298"/>
                    <a:pt x="1358306" y="899032"/>
                    <a:pt x="1517206" y="645747"/>
                  </a:cubicBezTo>
                  <a:cubicBezTo>
                    <a:pt x="1526824" y="630811"/>
                    <a:pt x="1535739" y="615484"/>
                    <a:pt x="1544262" y="599923"/>
                  </a:cubicBezTo>
                  <a:cubicBezTo>
                    <a:pt x="1652645" y="424524"/>
                    <a:pt x="1805445" y="273210"/>
                    <a:pt x="1997578" y="164514"/>
                  </a:cubicBezTo>
                  <a:cubicBezTo>
                    <a:pt x="2008057" y="158571"/>
                    <a:pt x="2018613" y="152784"/>
                    <a:pt x="2029170" y="147232"/>
                  </a:cubicBezTo>
                  <a:cubicBezTo>
                    <a:pt x="2633253" y="-172599"/>
                    <a:pt x="3385756" y="44714"/>
                    <a:pt x="3724512" y="643323"/>
                  </a:cubicBezTo>
                  <a:cubicBezTo>
                    <a:pt x="4063267" y="1242088"/>
                    <a:pt x="3862063" y="1999205"/>
                    <a:pt x="3276669" y="235211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8393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1.13889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94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5938 -0.54005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69" y="-2701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7331 0.58843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59" y="2942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1277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38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938 0.56944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969" y="2847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469 -0.54028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34" y="-2701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0" dur="2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2" dur="2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4" dur="2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6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8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40" dur="2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979F5-37D3-A8F5-5F40-4F800A0DC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00CFBB73-A7B1-E3E8-3AFE-B251D0D5953A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B9A41865-C608-483B-67BF-92A60F66D1AA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0642509F-8923-5662-EB6C-83D56FB4E05E}"/>
                </a:ext>
              </a:extLst>
            </p:cNvPr>
            <p:cNvSpPr/>
            <p:nvPr/>
          </p:nvSpPr>
          <p:spPr>
            <a:xfrm rot="10800000">
              <a:off x="4388264" y="381000"/>
              <a:ext cx="3497138" cy="4230671"/>
            </a:xfrm>
            <a:custGeom>
              <a:avLst/>
              <a:gdLst>
                <a:gd name="connsiteX0" fmla="*/ 3086775 w 3086972"/>
                <a:gd name="connsiteY0" fmla="*/ 2215420 h 3734474"/>
                <a:gd name="connsiteX1" fmla="*/ 1519055 w 3086972"/>
                <a:gd name="connsiteY1" fmla="*/ 3734277 h 3734474"/>
                <a:gd name="connsiteX2" fmla="*/ 198 w 3086972"/>
                <a:gd name="connsiteY2" fmla="*/ 2166461 h 3734474"/>
                <a:gd name="connsiteX3" fmla="*/ 194985 w 3086972"/>
                <a:gd name="connsiteY3" fmla="*/ 1439323 h 3734474"/>
                <a:gd name="connsiteX4" fmla="*/ 951270 w 3086972"/>
                <a:gd name="connsiteY4" fmla="*/ 1281113 h 3734474"/>
                <a:gd name="connsiteX5" fmla="*/ 457970 w 3086972"/>
                <a:gd name="connsiteY5" fmla="*/ 2173796 h 3734474"/>
                <a:gd name="connsiteX6" fmla="*/ 1526294 w 3086972"/>
                <a:gd name="connsiteY6" fmla="*/ 3276410 h 3734474"/>
                <a:gd name="connsiteX7" fmla="*/ 2629003 w 3086972"/>
                <a:gd name="connsiteY7" fmla="*/ 2208181 h 3734474"/>
                <a:gd name="connsiteX8" fmla="*/ 2164183 w 3086972"/>
                <a:gd name="connsiteY8" fmla="*/ 1300258 h 3734474"/>
                <a:gd name="connsiteX9" fmla="*/ 2033310 w 3086972"/>
                <a:gd name="connsiteY9" fmla="*/ 1221867 h 3734474"/>
                <a:gd name="connsiteX10" fmla="*/ 1566680 w 3086972"/>
                <a:gd name="connsiteY10" fmla="*/ 730187 h 3734474"/>
                <a:gd name="connsiteX11" fmla="*/ 1591540 w 3086972"/>
                <a:gd name="connsiteY11" fmla="*/ 690086 h 3734474"/>
                <a:gd name="connsiteX12" fmla="*/ 1615162 w 3086972"/>
                <a:gd name="connsiteY12" fmla="*/ 649129 h 3734474"/>
                <a:gd name="connsiteX13" fmla="*/ 1807663 w 3086972"/>
                <a:gd name="connsiteY13" fmla="*/ 0 h 3734474"/>
                <a:gd name="connsiteX14" fmla="*/ 1943108 w 3086972"/>
                <a:gd name="connsiteY14" fmla="*/ 466630 h 3734474"/>
                <a:gd name="connsiteX15" fmla="*/ 2268387 w 3086972"/>
                <a:gd name="connsiteY15" fmla="*/ 827913 h 3734474"/>
                <a:gd name="connsiteX16" fmla="*/ 2400498 w 3086972"/>
                <a:gd name="connsiteY16" fmla="*/ 906971 h 3734474"/>
                <a:gd name="connsiteX17" fmla="*/ 2915039 w 3086972"/>
                <a:gd name="connsiteY17" fmla="*/ 1482471 h 3734474"/>
                <a:gd name="connsiteX18" fmla="*/ 3086775 w 3086972"/>
                <a:gd name="connsiteY18" fmla="*/ 2215420 h 373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6972" h="3734474">
                  <a:moveTo>
                    <a:pt x="3086775" y="2215420"/>
                  </a:moveTo>
                  <a:cubicBezTo>
                    <a:pt x="3073249" y="3067812"/>
                    <a:pt x="2371447" y="3747802"/>
                    <a:pt x="1519055" y="3734277"/>
                  </a:cubicBezTo>
                  <a:cubicBezTo>
                    <a:pt x="666567" y="3720751"/>
                    <a:pt x="-13327" y="3018854"/>
                    <a:pt x="198" y="2166461"/>
                  </a:cubicBezTo>
                  <a:cubicBezTo>
                    <a:pt x="4389" y="1902333"/>
                    <a:pt x="74589" y="1654778"/>
                    <a:pt x="194985" y="1439323"/>
                  </a:cubicBezTo>
                  <a:cubicBezTo>
                    <a:pt x="456636" y="1451420"/>
                    <a:pt x="717336" y="1396460"/>
                    <a:pt x="951270" y="1281113"/>
                  </a:cubicBezTo>
                  <a:cubicBezTo>
                    <a:pt x="659233" y="1471422"/>
                    <a:pt x="463971" y="1798892"/>
                    <a:pt x="457970" y="2173796"/>
                  </a:cubicBezTo>
                  <a:cubicBezTo>
                    <a:pt x="448445" y="2773204"/>
                    <a:pt x="926790" y="3266980"/>
                    <a:pt x="1526294" y="3276410"/>
                  </a:cubicBezTo>
                  <a:cubicBezTo>
                    <a:pt x="2125702" y="3285935"/>
                    <a:pt x="2619478" y="2807589"/>
                    <a:pt x="2629003" y="2208181"/>
                  </a:cubicBezTo>
                  <a:cubicBezTo>
                    <a:pt x="2635004" y="1833277"/>
                    <a:pt x="2450124" y="1499806"/>
                    <a:pt x="2164183" y="1300258"/>
                  </a:cubicBezTo>
                  <a:cubicBezTo>
                    <a:pt x="2122654" y="1271206"/>
                    <a:pt x="2078934" y="1245013"/>
                    <a:pt x="2033310" y="1221867"/>
                  </a:cubicBezTo>
                  <a:cubicBezTo>
                    <a:pt x="1848334" y="1098328"/>
                    <a:pt x="1687552" y="932974"/>
                    <a:pt x="1566680" y="730187"/>
                  </a:cubicBezTo>
                  <a:cubicBezTo>
                    <a:pt x="1575157" y="717042"/>
                    <a:pt x="1583444" y="703612"/>
                    <a:pt x="1591540" y="690086"/>
                  </a:cubicBezTo>
                  <a:cubicBezTo>
                    <a:pt x="1599637" y="676561"/>
                    <a:pt x="1607542" y="662845"/>
                    <a:pt x="1615162" y="649129"/>
                  </a:cubicBezTo>
                  <a:cubicBezTo>
                    <a:pt x="1730224" y="443294"/>
                    <a:pt x="1792994" y="221742"/>
                    <a:pt x="1807663" y="0"/>
                  </a:cubicBezTo>
                  <a:cubicBezTo>
                    <a:pt x="1816521" y="158877"/>
                    <a:pt x="1860621" y="318230"/>
                    <a:pt x="1943108" y="466630"/>
                  </a:cubicBezTo>
                  <a:cubicBezTo>
                    <a:pt x="2025690" y="615125"/>
                    <a:pt x="2137989" y="736568"/>
                    <a:pt x="2268387" y="827913"/>
                  </a:cubicBezTo>
                  <a:cubicBezTo>
                    <a:pt x="2310678" y="857440"/>
                    <a:pt x="2354779" y="883920"/>
                    <a:pt x="2400498" y="906971"/>
                  </a:cubicBezTo>
                  <a:cubicBezTo>
                    <a:pt x="2617097" y="1051846"/>
                    <a:pt x="2794833" y="1250061"/>
                    <a:pt x="2915039" y="1482471"/>
                  </a:cubicBezTo>
                  <a:cubicBezTo>
                    <a:pt x="3028577" y="1701641"/>
                    <a:pt x="3090966" y="1951292"/>
                    <a:pt x="3086775" y="2215420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E43E6EB-1944-782A-475F-F40F9D548981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7EA7127E-3A1F-FA28-925D-6BA5419C039C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61B71323-0FFD-E3A0-E816-F8DF819BC822}"/>
                </a:ext>
              </a:extLst>
            </p:cNvPr>
            <p:cNvSpPr/>
            <p:nvPr/>
          </p:nvSpPr>
          <p:spPr>
            <a:xfrm rot="10800000">
              <a:off x="5581925" y="2979249"/>
              <a:ext cx="3749652" cy="3497751"/>
            </a:xfrm>
            <a:custGeom>
              <a:avLst/>
              <a:gdLst>
                <a:gd name="connsiteX0" fmla="*/ 3309871 w 3309870"/>
                <a:gd name="connsiteY0" fmla="*/ 2868418 h 3087515"/>
                <a:gd name="connsiteX1" fmla="*/ 2837240 w 3309870"/>
                <a:gd name="connsiteY1" fmla="*/ 2752023 h 3087515"/>
                <a:gd name="connsiteX2" fmla="*/ 2361086 w 3309870"/>
                <a:gd name="connsiteY2" fmla="*/ 2853559 h 3087515"/>
                <a:gd name="connsiteX3" fmla="*/ 2228212 w 3309870"/>
                <a:gd name="connsiteY3" fmla="*/ 2927473 h 3087515"/>
                <a:gd name="connsiteX4" fmla="*/ 2227831 w 3309870"/>
                <a:gd name="connsiteY4" fmla="*/ 2927664 h 3087515"/>
                <a:gd name="connsiteX5" fmla="*/ 1471546 w 3309870"/>
                <a:gd name="connsiteY5" fmla="*/ 3085874 h 3087515"/>
                <a:gd name="connsiteX6" fmla="*/ 750980 w 3309870"/>
                <a:gd name="connsiteY6" fmla="*/ 2868133 h 3087515"/>
                <a:gd name="connsiteX7" fmla="*/ 219485 w 3309870"/>
                <a:gd name="connsiteY7" fmla="*/ 750915 h 3087515"/>
                <a:gd name="connsiteX8" fmla="*/ 2336606 w 3309870"/>
                <a:gd name="connsiteY8" fmla="*/ 219420 h 3087515"/>
                <a:gd name="connsiteX9" fmla="*/ 2868959 w 3309870"/>
                <a:gd name="connsiteY9" fmla="*/ 751773 h 3087515"/>
                <a:gd name="connsiteX10" fmla="*/ 2627881 w 3309870"/>
                <a:gd name="connsiteY10" fmla="*/ 1484912 h 3087515"/>
                <a:gd name="connsiteX11" fmla="*/ 2101434 w 3309870"/>
                <a:gd name="connsiteY11" fmla="*/ 612327 h 3087515"/>
                <a:gd name="connsiteX12" fmla="*/ 612296 w 3309870"/>
                <a:gd name="connsiteY12" fmla="*/ 986088 h 3087515"/>
                <a:gd name="connsiteX13" fmla="*/ 986152 w 3309870"/>
                <a:gd name="connsiteY13" fmla="*/ 2475226 h 3087515"/>
                <a:gd name="connsiteX14" fmla="*/ 2003993 w 3309870"/>
                <a:gd name="connsiteY14" fmla="*/ 2527042 h 3087515"/>
                <a:gd name="connsiteX15" fmla="*/ 2138963 w 3309870"/>
                <a:gd name="connsiteY15" fmla="*/ 2451985 h 3087515"/>
                <a:gd name="connsiteX16" fmla="*/ 2797235 w 3309870"/>
                <a:gd name="connsiteY16" fmla="*/ 2294156 h 3087515"/>
                <a:gd name="connsiteX17" fmla="*/ 2819619 w 3309870"/>
                <a:gd name="connsiteY17" fmla="*/ 2335875 h 3087515"/>
                <a:gd name="connsiteX18" fmla="*/ 2843241 w 3309870"/>
                <a:gd name="connsiteY18" fmla="*/ 2376738 h 3087515"/>
                <a:gd name="connsiteX19" fmla="*/ 3309871 w 3309870"/>
                <a:gd name="connsiteY19" fmla="*/ 2868418 h 308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309870" h="3087515">
                  <a:moveTo>
                    <a:pt x="3309871" y="2868418"/>
                  </a:moveTo>
                  <a:cubicBezTo>
                    <a:pt x="3167663" y="2796409"/>
                    <a:pt x="3007357" y="2754690"/>
                    <a:pt x="2837240" y="2752023"/>
                  </a:cubicBezTo>
                  <a:cubicBezTo>
                    <a:pt x="2667124" y="2749356"/>
                    <a:pt x="2505485" y="2785932"/>
                    <a:pt x="2361086" y="2853559"/>
                  </a:cubicBezTo>
                  <a:cubicBezTo>
                    <a:pt x="2314985" y="2874991"/>
                    <a:pt x="2270598" y="2899660"/>
                    <a:pt x="2228212" y="2927473"/>
                  </a:cubicBezTo>
                  <a:cubicBezTo>
                    <a:pt x="2228117" y="2927568"/>
                    <a:pt x="2227926" y="2927664"/>
                    <a:pt x="2227831" y="2927664"/>
                  </a:cubicBezTo>
                  <a:cubicBezTo>
                    <a:pt x="1993897" y="3043012"/>
                    <a:pt x="1733198" y="3097971"/>
                    <a:pt x="1471546" y="3085874"/>
                  </a:cubicBezTo>
                  <a:cubicBezTo>
                    <a:pt x="1224944" y="3074634"/>
                    <a:pt x="977579" y="3003864"/>
                    <a:pt x="750980" y="2868133"/>
                  </a:cubicBezTo>
                  <a:cubicBezTo>
                    <a:pt x="19460" y="2430173"/>
                    <a:pt x="-218475" y="1482340"/>
                    <a:pt x="219485" y="750915"/>
                  </a:cubicBezTo>
                  <a:cubicBezTo>
                    <a:pt x="657349" y="19491"/>
                    <a:pt x="1605182" y="-218444"/>
                    <a:pt x="2336606" y="219420"/>
                  </a:cubicBezTo>
                  <a:cubicBezTo>
                    <a:pt x="2563206" y="355152"/>
                    <a:pt x="2742467" y="539746"/>
                    <a:pt x="2868959" y="751773"/>
                  </a:cubicBezTo>
                  <a:cubicBezTo>
                    <a:pt x="2727798" y="972086"/>
                    <a:pt x="2645121" y="1224975"/>
                    <a:pt x="2627881" y="1484912"/>
                  </a:cubicBezTo>
                  <a:cubicBezTo>
                    <a:pt x="2608736" y="1137059"/>
                    <a:pt x="2422808" y="804636"/>
                    <a:pt x="2101434" y="612327"/>
                  </a:cubicBezTo>
                  <a:cubicBezTo>
                    <a:pt x="1586989" y="304288"/>
                    <a:pt x="920239" y="471738"/>
                    <a:pt x="612296" y="986088"/>
                  </a:cubicBezTo>
                  <a:cubicBezTo>
                    <a:pt x="304352" y="1500533"/>
                    <a:pt x="471707" y="2167283"/>
                    <a:pt x="986152" y="2475226"/>
                  </a:cubicBezTo>
                  <a:cubicBezTo>
                    <a:pt x="1307525" y="2667631"/>
                    <a:pt x="1688335" y="2674489"/>
                    <a:pt x="2003993" y="2527042"/>
                  </a:cubicBezTo>
                  <a:cubicBezTo>
                    <a:pt x="2050571" y="2505325"/>
                    <a:pt x="2095719" y="2480275"/>
                    <a:pt x="2138963" y="2451985"/>
                  </a:cubicBezTo>
                  <a:cubicBezTo>
                    <a:pt x="2338226" y="2353783"/>
                    <a:pt x="2561492" y="2297490"/>
                    <a:pt x="2797235" y="2294156"/>
                  </a:cubicBezTo>
                  <a:cubicBezTo>
                    <a:pt x="2804475" y="2308158"/>
                    <a:pt x="2811904" y="2322064"/>
                    <a:pt x="2819619" y="2335875"/>
                  </a:cubicBezTo>
                  <a:cubicBezTo>
                    <a:pt x="2827334" y="2349687"/>
                    <a:pt x="2835145" y="2363308"/>
                    <a:pt x="2843241" y="2376738"/>
                  </a:cubicBezTo>
                  <a:cubicBezTo>
                    <a:pt x="2964113" y="2579525"/>
                    <a:pt x="3124895" y="2744879"/>
                    <a:pt x="3309871" y="2868418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CA24362-1FA4-E721-4869-2A1A25175C5E}"/>
              </a:ext>
            </a:extLst>
          </p:cNvPr>
          <p:cNvGrpSpPr/>
          <p:nvPr/>
        </p:nvGrpSpPr>
        <p:grpSpPr>
          <a:xfrm rot="-7200000">
            <a:off x="1847850" y="-819150"/>
            <a:ext cx="8496300" cy="8496300"/>
            <a:chOff x="1847850" y="-819150"/>
            <a:chExt cx="8496300" cy="84963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914BB4F-8B67-4CBB-6D43-D640250E7F56}"/>
                </a:ext>
              </a:extLst>
            </p:cNvPr>
            <p:cNvSpPr/>
            <p:nvPr/>
          </p:nvSpPr>
          <p:spPr>
            <a:xfrm>
              <a:off x="1847850" y="-819150"/>
              <a:ext cx="8496300" cy="8496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4A1CE29-8FC6-FB28-D8F5-729D57E32FC6}"/>
                </a:ext>
              </a:extLst>
            </p:cNvPr>
            <p:cNvSpPr/>
            <p:nvPr/>
          </p:nvSpPr>
          <p:spPr>
            <a:xfrm rot="10800000">
              <a:off x="2860423" y="2932226"/>
              <a:ext cx="4047989" cy="3497717"/>
            </a:xfrm>
            <a:custGeom>
              <a:avLst/>
              <a:gdLst>
                <a:gd name="connsiteX0" fmla="*/ 2779872 w 3573216"/>
                <a:gd name="connsiteY0" fmla="*/ 2892603 h 3087484"/>
                <a:gd name="connsiteX1" fmla="*/ 2052637 w 3573216"/>
                <a:gd name="connsiteY1" fmla="*/ 3087484 h 3087484"/>
                <a:gd name="connsiteX2" fmla="*/ 1538097 w 3573216"/>
                <a:gd name="connsiteY2" fmla="*/ 2511984 h 3087484"/>
                <a:gd name="connsiteX3" fmla="*/ 2557272 w 3573216"/>
                <a:gd name="connsiteY3" fmla="*/ 2492458 h 3087484"/>
                <a:gd name="connsiteX4" fmla="*/ 2978087 w 3573216"/>
                <a:gd name="connsiteY4" fmla="*/ 1015987 h 3087484"/>
                <a:gd name="connsiteX5" fmla="*/ 1501521 w 3573216"/>
                <a:gd name="connsiteY5" fmla="*/ 595173 h 3087484"/>
                <a:gd name="connsiteX6" fmla="*/ 947642 w 3573216"/>
                <a:gd name="connsiteY6" fmla="*/ 1450232 h 3087484"/>
                <a:gd name="connsiteX7" fmla="*/ 945261 w 3573216"/>
                <a:gd name="connsiteY7" fmla="*/ 1604918 h 3087484"/>
                <a:gd name="connsiteX8" fmla="*/ 945261 w 3573216"/>
                <a:gd name="connsiteY8" fmla="*/ 1605013 h 3087484"/>
                <a:gd name="connsiteX9" fmla="*/ 752761 w 3573216"/>
                <a:gd name="connsiteY9" fmla="*/ 2254142 h 3087484"/>
                <a:gd name="connsiteX10" fmla="*/ 705517 w 3573216"/>
                <a:gd name="connsiteY10" fmla="*/ 2252618 h 3087484"/>
                <a:gd name="connsiteX11" fmla="*/ 658273 w 3573216"/>
                <a:gd name="connsiteY11" fmla="*/ 2252618 h 3087484"/>
                <a:gd name="connsiteX12" fmla="*/ 0 w 3573216"/>
                <a:gd name="connsiteY12" fmla="*/ 2410447 h 3087484"/>
                <a:gd name="connsiteX13" fmla="*/ 336328 w 3573216"/>
                <a:gd name="connsiteY13" fmla="*/ 2059832 h 3087484"/>
                <a:gd name="connsiteX14" fmla="*/ 486537 w 3573216"/>
                <a:gd name="connsiteY14" fmla="*/ 1597679 h 3087484"/>
                <a:gd name="connsiteX15" fmla="*/ 488918 w 3573216"/>
                <a:gd name="connsiteY15" fmla="*/ 1443755 h 3087484"/>
                <a:gd name="connsiteX16" fmla="*/ 488918 w 3573216"/>
                <a:gd name="connsiteY16" fmla="*/ 1443374 h 3087484"/>
                <a:gd name="connsiteX17" fmla="*/ 729996 w 3573216"/>
                <a:gd name="connsiteY17" fmla="*/ 710235 h 3087484"/>
                <a:gd name="connsiteX18" fmla="*/ 1278922 w 3573216"/>
                <a:gd name="connsiteY18" fmla="*/ 195027 h 3087484"/>
                <a:gd name="connsiteX19" fmla="*/ 3378232 w 3573216"/>
                <a:gd name="connsiteY19" fmla="*/ 793388 h 3087484"/>
                <a:gd name="connsiteX20" fmla="*/ 2779872 w 3573216"/>
                <a:gd name="connsiteY20" fmla="*/ 2892603 h 308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73216" h="3087484">
                  <a:moveTo>
                    <a:pt x="2779872" y="2892603"/>
                  </a:moveTo>
                  <a:cubicBezTo>
                    <a:pt x="2548985" y="3021000"/>
                    <a:pt x="2299526" y="3084055"/>
                    <a:pt x="2052637" y="3087484"/>
                  </a:cubicBezTo>
                  <a:cubicBezTo>
                    <a:pt x="1932432" y="2855074"/>
                    <a:pt x="1754695" y="2656859"/>
                    <a:pt x="1538097" y="2511984"/>
                  </a:cubicBezTo>
                  <a:cubicBezTo>
                    <a:pt x="1848898" y="2669432"/>
                    <a:pt x="2229898" y="2674671"/>
                    <a:pt x="2557272" y="2492458"/>
                  </a:cubicBezTo>
                  <a:cubicBezTo>
                    <a:pt x="3081147" y="2200993"/>
                    <a:pt x="3269552" y="1539862"/>
                    <a:pt x="2978087" y="1015987"/>
                  </a:cubicBezTo>
                  <a:cubicBezTo>
                    <a:pt x="2686526" y="492017"/>
                    <a:pt x="2025491" y="303612"/>
                    <a:pt x="1501521" y="595173"/>
                  </a:cubicBezTo>
                  <a:cubicBezTo>
                    <a:pt x="1174433" y="777195"/>
                    <a:pt x="978027" y="1103427"/>
                    <a:pt x="947642" y="1450232"/>
                  </a:cubicBezTo>
                  <a:cubicBezTo>
                    <a:pt x="943261" y="1501476"/>
                    <a:pt x="942403" y="1553197"/>
                    <a:pt x="945261" y="1604918"/>
                  </a:cubicBezTo>
                  <a:lnTo>
                    <a:pt x="945261" y="1605013"/>
                  </a:lnTo>
                  <a:cubicBezTo>
                    <a:pt x="930593" y="1826755"/>
                    <a:pt x="867823" y="2048307"/>
                    <a:pt x="752761" y="2254142"/>
                  </a:cubicBezTo>
                  <a:cubicBezTo>
                    <a:pt x="737044" y="2253380"/>
                    <a:pt x="721328" y="2252904"/>
                    <a:pt x="705517" y="2252618"/>
                  </a:cubicBezTo>
                  <a:cubicBezTo>
                    <a:pt x="689705" y="2252332"/>
                    <a:pt x="673989" y="2252332"/>
                    <a:pt x="658273" y="2252618"/>
                  </a:cubicBezTo>
                  <a:cubicBezTo>
                    <a:pt x="422529" y="2255952"/>
                    <a:pt x="199263" y="2312244"/>
                    <a:pt x="0" y="2410447"/>
                  </a:cubicBezTo>
                  <a:cubicBezTo>
                    <a:pt x="133159" y="2323293"/>
                    <a:pt x="249079" y="2205469"/>
                    <a:pt x="336328" y="2059832"/>
                  </a:cubicBezTo>
                  <a:cubicBezTo>
                    <a:pt x="423577" y="1914195"/>
                    <a:pt x="472631" y="1756175"/>
                    <a:pt x="486537" y="1597679"/>
                  </a:cubicBezTo>
                  <a:cubicBezTo>
                    <a:pt x="491014" y="1546244"/>
                    <a:pt x="491776" y="1494809"/>
                    <a:pt x="488918" y="1443755"/>
                  </a:cubicBezTo>
                  <a:lnTo>
                    <a:pt x="488918" y="1443374"/>
                  </a:lnTo>
                  <a:cubicBezTo>
                    <a:pt x="506159" y="1183437"/>
                    <a:pt x="588835" y="930548"/>
                    <a:pt x="729996" y="710235"/>
                  </a:cubicBezTo>
                  <a:cubicBezTo>
                    <a:pt x="863060" y="502304"/>
                    <a:pt x="1048036" y="323424"/>
                    <a:pt x="1278922" y="195027"/>
                  </a:cubicBezTo>
                  <a:cubicBezTo>
                    <a:pt x="2023872" y="-219501"/>
                    <a:pt x="2963704" y="48438"/>
                    <a:pt x="3378232" y="793388"/>
                  </a:cubicBezTo>
                  <a:cubicBezTo>
                    <a:pt x="3792664" y="1538338"/>
                    <a:pt x="3524821" y="2478075"/>
                    <a:pt x="2779872" y="2892603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7" name="!!Group 46">
            <a:extLst>
              <a:ext uri="{FF2B5EF4-FFF2-40B4-BE49-F238E27FC236}">
                <a16:creationId xmlns:a16="http://schemas.microsoft.com/office/drawing/2014/main" id="{F1E93DAB-ED3D-F7A8-384C-B5D305D32BE3}"/>
              </a:ext>
            </a:extLst>
          </p:cNvPr>
          <p:cNvGrpSpPr>
            <a:grpSpLocks/>
          </p:cNvGrpSpPr>
          <p:nvPr/>
        </p:nvGrpSpPr>
        <p:grpSpPr>
          <a:xfrm flipH="1">
            <a:off x="6804252" y="3559424"/>
            <a:ext cx="1654495" cy="2151551"/>
            <a:chOff x="477589" y="4332131"/>
            <a:chExt cx="1654495" cy="2151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7EEA01F-766B-2498-487D-F0D689FE0D34}"/>
                </a:ext>
              </a:extLst>
            </p:cNvPr>
            <p:cNvSpPr txBox="1">
              <a:spLocks/>
            </p:cNvSpPr>
            <p:nvPr/>
          </p:nvSpPr>
          <p:spPr>
            <a:xfrm>
              <a:off x="676163" y="433213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EBA25F4-470A-73B2-E35A-9D4732A4D515}"/>
                </a:ext>
              </a:extLst>
            </p:cNvPr>
            <p:cNvSpPr txBox="1">
              <a:spLocks/>
            </p:cNvSpPr>
            <p:nvPr/>
          </p:nvSpPr>
          <p:spPr>
            <a:xfrm>
              <a:off x="477589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!!Group 49">
            <a:extLst>
              <a:ext uri="{FF2B5EF4-FFF2-40B4-BE49-F238E27FC236}">
                <a16:creationId xmlns:a16="http://schemas.microsoft.com/office/drawing/2014/main" id="{FC6CC677-7CA7-F5C2-E06E-E38610E7C8C2}"/>
              </a:ext>
            </a:extLst>
          </p:cNvPr>
          <p:cNvGrpSpPr>
            <a:grpSpLocks/>
          </p:cNvGrpSpPr>
          <p:nvPr/>
        </p:nvGrpSpPr>
        <p:grpSpPr>
          <a:xfrm flipH="1">
            <a:off x="3680881" y="3539847"/>
            <a:ext cx="1713522" cy="2143647"/>
            <a:chOff x="9263328" y="4334816"/>
            <a:chExt cx="1654495" cy="21436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6F711EF-91E3-2B16-40EA-1E233B3F17C8}"/>
                </a:ext>
              </a:extLst>
            </p:cNvPr>
            <p:cNvSpPr txBox="1">
              <a:spLocks/>
            </p:cNvSpPr>
            <p:nvPr/>
          </p:nvSpPr>
          <p:spPr>
            <a:xfrm>
              <a:off x="9614146" y="4334816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661646D-27BF-96FE-C0EF-34955523171B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!!Group 52">
            <a:extLst>
              <a:ext uri="{FF2B5EF4-FFF2-40B4-BE49-F238E27FC236}">
                <a16:creationId xmlns:a16="http://schemas.microsoft.com/office/drawing/2014/main" id="{DC3E73A2-8394-2E17-4715-FB68A76CAE6E}"/>
              </a:ext>
            </a:extLst>
          </p:cNvPr>
          <p:cNvGrpSpPr>
            <a:grpSpLocks/>
          </p:cNvGrpSpPr>
          <p:nvPr/>
        </p:nvGrpSpPr>
        <p:grpSpPr>
          <a:xfrm flipH="1">
            <a:off x="5309584" y="921421"/>
            <a:ext cx="1654495" cy="2185710"/>
            <a:chOff x="9320086" y="2231796"/>
            <a:chExt cx="1654495" cy="21857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F39705B-52A8-8DAB-78CF-424D1E4FEAB2}"/>
                </a:ext>
              </a:extLst>
            </p:cNvPr>
            <p:cNvSpPr txBox="1">
              <a:spLocks/>
            </p:cNvSpPr>
            <p:nvPr/>
          </p:nvSpPr>
          <p:spPr>
            <a:xfrm>
              <a:off x="9518660" y="22317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4E4D1A0-D331-1152-FBB1-82E4AFC6C18F}"/>
                </a:ext>
              </a:extLst>
            </p:cNvPr>
            <p:cNvSpPr txBox="1">
              <a:spLocks/>
            </p:cNvSpPr>
            <p:nvPr/>
          </p:nvSpPr>
          <p:spPr>
            <a:xfrm>
              <a:off x="9320086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3575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1.14954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47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313 0.55579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56" y="2777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5677 0.57824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39" y="2891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18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20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22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6D4EB5-E0E0-EB1E-FC09-64338C4AB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8E091C8-1EF5-B1BA-229D-E70268AC812E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4E83CE4D-2234-B038-2E0D-1A94AF774E6B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B9226EC-3A5E-24FD-CDE4-5A2F342D21C1}"/>
                </a:ext>
              </a:extLst>
            </p:cNvPr>
            <p:cNvSpPr/>
            <p:nvPr/>
          </p:nvSpPr>
          <p:spPr>
            <a:xfrm>
              <a:off x="3159993" y="2054087"/>
              <a:ext cx="3530041" cy="2665286"/>
            </a:xfrm>
            <a:custGeom>
              <a:avLst/>
              <a:gdLst>
                <a:gd name="connsiteX0" fmla="*/ 4088646 w 4088645"/>
                <a:gd name="connsiteY0" fmla="*/ 2649803 h 3087048"/>
                <a:gd name="connsiteX1" fmla="*/ 3379509 w 4088645"/>
                <a:gd name="connsiteY1" fmla="*/ 2361577 h 3087048"/>
                <a:gd name="connsiteX2" fmla="*/ 2656181 w 4088645"/>
                <a:gd name="connsiteY2" fmla="*/ 2613227 h 3087048"/>
                <a:gd name="connsiteX3" fmla="*/ 2554835 w 4088645"/>
                <a:gd name="connsiteY3" fmla="*/ 2709525 h 3087048"/>
                <a:gd name="connsiteX4" fmla="*/ 1858367 w 4088645"/>
                <a:gd name="connsiteY4" fmla="*/ 3054902 h 3087048"/>
                <a:gd name="connsiteX5" fmla="*/ 1503942 w 4088645"/>
                <a:gd name="connsiteY5" fmla="*/ 3086525 h 3087048"/>
                <a:gd name="connsiteX6" fmla="*/ 516 w 4088645"/>
                <a:gd name="connsiteY6" fmla="*/ 1503946 h 3087048"/>
                <a:gd name="connsiteX7" fmla="*/ 1583190 w 4088645"/>
                <a:gd name="connsiteY7" fmla="*/ 520 h 3087048"/>
                <a:gd name="connsiteX8" fmla="*/ 1935519 w 4088645"/>
                <a:gd name="connsiteY8" fmla="*/ 50240 h 3087048"/>
                <a:gd name="connsiteX9" fmla="*/ 2280896 w 4088645"/>
                <a:gd name="connsiteY9" fmla="*/ 746708 h 3087048"/>
                <a:gd name="connsiteX10" fmla="*/ 1571379 w 4088645"/>
                <a:gd name="connsiteY10" fmla="*/ 458196 h 3087048"/>
                <a:gd name="connsiteX11" fmla="*/ 458287 w 4088645"/>
                <a:gd name="connsiteY11" fmla="*/ 1515662 h 3087048"/>
                <a:gd name="connsiteX12" fmla="*/ 1515657 w 4088645"/>
                <a:gd name="connsiteY12" fmla="*/ 2628849 h 3087048"/>
                <a:gd name="connsiteX13" fmla="*/ 2238224 w 4088645"/>
                <a:gd name="connsiteY13" fmla="*/ 2377865 h 3087048"/>
                <a:gd name="connsiteX14" fmla="*/ 2340999 w 4088645"/>
                <a:gd name="connsiteY14" fmla="*/ 2280138 h 3087048"/>
                <a:gd name="connsiteX15" fmla="*/ 3036895 w 4088645"/>
                <a:gd name="connsiteY15" fmla="*/ 1935524 h 3087048"/>
                <a:gd name="connsiteX16" fmla="*/ 3391225 w 4088645"/>
                <a:gd name="connsiteY16" fmla="*/ 1903901 h 3087048"/>
                <a:gd name="connsiteX17" fmla="*/ 3743650 w 4088645"/>
                <a:gd name="connsiteY17" fmla="*/ 1953621 h 3087048"/>
                <a:gd name="connsiteX18" fmla="*/ 4088646 w 4088645"/>
                <a:gd name="connsiteY18" fmla="*/ 2649803 h 3087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88645" h="3087048">
                  <a:moveTo>
                    <a:pt x="4088646" y="2649803"/>
                  </a:moveTo>
                  <a:cubicBezTo>
                    <a:pt x="3901861" y="2476925"/>
                    <a:pt x="3653925" y="2368626"/>
                    <a:pt x="3379509" y="2361577"/>
                  </a:cubicBezTo>
                  <a:cubicBezTo>
                    <a:pt x="3104999" y="2354528"/>
                    <a:pt x="2851634" y="2450064"/>
                    <a:pt x="2656181" y="2613227"/>
                  </a:cubicBezTo>
                  <a:cubicBezTo>
                    <a:pt x="2620367" y="2643136"/>
                    <a:pt x="2586458" y="2675331"/>
                    <a:pt x="2554835" y="2709525"/>
                  </a:cubicBezTo>
                  <a:cubicBezTo>
                    <a:pt x="2359191" y="2879356"/>
                    <a:pt x="2120685" y="3000514"/>
                    <a:pt x="1858367" y="3054902"/>
                  </a:cubicBezTo>
                  <a:cubicBezTo>
                    <a:pt x="1744162" y="3078619"/>
                    <a:pt x="1625576" y="3089668"/>
                    <a:pt x="1503942" y="3086525"/>
                  </a:cubicBezTo>
                  <a:cubicBezTo>
                    <a:pt x="651740" y="3064617"/>
                    <a:pt x="-21297" y="2356148"/>
                    <a:pt x="516" y="1503946"/>
                  </a:cubicBezTo>
                  <a:cubicBezTo>
                    <a:pt x="22423" y="651744"/>
                    <a:pt x="730988" y="-21388"/>
                    <a:pt x="1583190" y="520"/>
                  </a:cubicBezTo>
                  <a:cubicBezTo>
                    <a:pt x="1704824" y="3663"/>
                    <a:pt x="1822743" y="20713"/>
                    <a:pt x="1935519" y="50240"/>
                  </a:cubicBezTo>
                  <a:cubicBezTo>
                    <a:pt x="1989907" y="312559"/>
                    <a:pt x="2111065" y="551065"/>
                    <a:pt x="2280896" y="746708"/>
                  </a:cubicBezTo>
                  <a:cubicBezTo>
                    <a:pt x="2094111" y="573639"/>
                    <a:pt x="1845984" y="465245"/>
                    <a:pt x="1571379" y="458196"/>
                  </a:cubicBezTo>
                  <a:cubicBezTo>
                    <a:pt x="972066" y="442861"/>
                    <a:pt x="473622" y="916349"/>
                    <a:pt x="458287" y="1515662"/>
                  </a:cubicBezTo>
                  <a:cubicBezTo>
                    <a:pt x="442857" y="2115070"/>
                    <a:pt x="916344" y="2613418"/>
                    <a:pt x="1515657" y="2628849"/>
                  </a:cubicBezTo>
                  <a:cubicBezTo>
                    <a:pt x="1789787" y="2635897"/>
                    <a:pt x="2042866" y="2540647"/>
                    <a:pt x="2238224" y="2377865"/>
                  </a:cubicBezTo>
                  <a:cubicBezTo>
                    <a:pt x="2274609" y="2347575"/>
                    <a:pt x="2308899" y="2314905"/>
                    <a:pt x="2340999" y="2280138"/>
                  </a:cubicBezTo>
                  <a:cubicBezTo>
                    <a:pt x="2536547" y="2110784"/>
                    <a:pt x="2774862" y="1989816"/>
                    <a:pt x="3036895" y="1935524"/>
                  </a:cubicBezTo>
                  <a:cubicBezTo>
                    <a:pt x="3151005" y="1911807"/>
                    <a:pt x="3269686" y="1900757"/>
                    <a:pt x="3391225" y="1903901"/>
                  </a:cubicBezTo>
                  <a:cubicBezTo>
                    <a:pt x="3512859" y="1907044"/>
                    <a:pt x="3630874" y="1924094"/>
                    <a:pt x="3743650" y="1953621"/>
                  </a:cubicBezTo>
                  <a:cubicBezTo>
                    <a:pt x="3798038" y="2215844"/>
                    <a:pt x="3919101" y="2454255"/>
                    <a:pt x="4088646" y="2649803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6949F48-EEFD-79C5-3544-F4CF2E9EFEC1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CB5C4CB-31A6-B5D8-4FFB-84E2FF40F100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335F86D-27DE-8238-8B73-FCF2EDC0A6F8}"/>
                </a:ext>
              </a:extLst>
            </p:cNvPr>
            <p:cNvSpPr/>
            <p:nvPr/>
          </p:nvSpPr>
          <p:spPr>
            <a:xfrm>
              <a:off x="5499742" y="2136320"/>
              <a:ext cx="3529959" cy="2665287"/>
            </a:xfrm>
            <a:custGeom>
              <a:avLst/>
              <a:gdLst>
                <a:gd name="connsiteX0" fmla="*/ 4088035 w 4088550"/>
                <a:gd name="connsiteY0" fmla="*/ 1583103 h 3087049"/>
                <a:gd name="connsiteX1" fmla="*/ 2505361 w 4088550"/>
                <a:gd name="connsiteY1" fmla="*/ 3086529 h 3087049"/>
                <a:gd name="connsiteX2" fmla="*/ 2153031 w 4088550"/>
                <a:gd name="connsiteY2" fmla="*/ 3036808 h 3087049"/>
                <a:gd name="connsiteX3" fmla="*/ 1807655 w 4088550"/>
                <a:gd name="connsiteY3" fmla="*/ 2340341 h 3087049"/>
                <a:gd name="connsiteX4" fmla="*/ 2517172 w 4088550"/>
                <a:gd name="connsiteY4" fmla="*/ 2628853 h 3087049"/>
                <a:gd name="connsiteX5" fmla="*/ 3630263 w 4088550"/>
                <a:gd name="connsiteY5" fmla="*/ 1571387 h 3087049"/>
                <a:gd name="connsiteX6" fmla="*/ 2572893 w 4088550"/>
                <a:gd name="connsiteY6" fmla="*/ 458296 h 3087049"/>
                <a:gd name="connsiteX7" fmla="*/ 1849469 w 4088550"/>
                <a:gd name="connsiteY7" fmla="*/ 710041 h 3087049"/>
                <a:gd name="connsiteX8" fmla="*/ 1747933 w 4088550"/>
                <a:gd name="connsiteY8" fmla="*/ 806530 h 3087049"/>
                <a:gd name="connsiteX9" fmla="*/ 1051750 w 4088550"/>
                <a:gd name="connsiteY9" fmla="*/ 1151621 h 3087049"/>
                <a:gd name="connsiteX10" fmla="*/ 697325 w 4088550"/>
                <a:gd name="connsiteY10" fmla="*/ 1183243 h 3087049"/>
                <a:gd name="connsiteX11" fmla="*/ 344996 w 4088550"/>
                <a:gd name="connsiteY11" fmla="*/ 1133523 h 3087049"/>
                <a:gd name="connsiteX12" fmla="*/ 0 w 4088550"/>
                <a:gd name="connsiteY12" fmla="*/ 437341 h 3087049"/>
                <a:gd name="connsiteX13" fmla="*/ 709041 w 4088550"/>
                <a:gd name="connsiteY13" fmla="*/ 725472 h 3087049"/>
                <a:gd name="connsiteX14" fmla="*/ 1432370 w 4088550"/>
                <a:gd name="connsiteY14" fmla="*/ 473821 h 3087049"/>
                <a:gd name="connsiteX15" fmla="*/ 1533715 w 4088550"/>
                <a:gd name="connsiteY15" fmla="*/ 377524 h 3087049"/>
                <a:gd name="connsiteX16" fmla="*/ 2230183 w 4088550"/>
                <a:gd name="connsiteY16" fmla="*/ 32147 h 3087049"/>
                <a:gd name="connsiteX17" fmla="*/ 2584609 w 4088550"/>
                <a:gd name="connsiteY17" fmla="*/ 524 h 3087049"/>
                <a:gd name="connsiteX18" fmla="*/ 4088035 w 4088550"/>
                <a:gd name="connsiteY18" fmla="*/ 1583103 h 3087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88550" h="3087049">
                  <a:moveTo>
                    <a:pt x="4088035" y="1583103"/>
                  </a:moveTo>
                  <a:cubicBezTo>
                    <a:pt x="4066127" y="2435305"/>
                    <a:pt x="3357658" y="3108437"/>
                    <a:pt x="2505361" y="3086529"/>
                  </a:cubicBezTo>
                  <a:cubicBezTo>
                    <a:pt x="2383822" y="3083386"/>
                    <a:pt x="2265807" y="3066336"/>
                    <a:pt x="2153031" y="3036808"/>
                  </a:cubicBezTo>
                  <a:cubicBezTo>
                    <a:pt x="2098643" y="2774490"/>
                    <a:pt x="1977485" y="2535984"/>
                    <a:pt x="1807655" y="2340341"/>
                  </a:cubicBezTo>
                  <a:cubicBezTo>
                    <a:pt x="1994440" y="2513410"/>
                    <a:pt x="2242566" y="2621804"/>
                    <a:pt x="2517172" y="2628853"/>
                  </a:cubicBezTo>
                  <a:cubicBezTo>
                    <a:pt x="3116485" y="2644188"/>
                    <a:pt x="3614928" y="2170796"/>
                    <a:pt x="3630263" y="1571387"/>
                  </a:cubicBezTo>
                  <a:cubicBezTo>
                    <a:pt x="3645694" y="972074"/>
                    <a:pt x="3172206" y="473631"/>
                    <a:pt x="2572893" y="458296"/>
                  </a:cubicBezTo>
                  <a:cubicBezTo>
                    <a:pt x="2298287" y="451247"/>
                    <a:pt x="2044922" y="546783"/>
                    <a:pt x="1849469" y="710041"/>
                  </a:cubicBezTo>
                  <a:cubicBezTo>
                    <a:pt x="1813560" y="739950"/>
                    <a:pt x="1779651" y="772240"/>
                    <a:pt x="1747933" y="806530"/>
                  </a:cubicBezTo>
                  <a:cubicBezTo>
                    <a:pt x="1552384" y="976170"/>
                    <a:pt x="1313974" y="1097233"/>
                    <a:pt x="1051750" y="1151621"/>
                  </a:cubicBezTo>
                  <a:cubicBezTo>
                    <a:pt x="937546" y="1175338"/>
                    <a:pt x="818864" y="1186387"/>
                    <a:pt x="697325" y="1183243"/>
                  </a:cubicBezTo>
                  <a:cubicBezTo>
                    <a:pt x="575786" y="1180100"/>
                    <a:pt x="457771" y="1163050"/>
                    <a:pt x="344996" y="1133523"/>
                  </a:cubicBezTo>
                  <a:cubicBezTo>
                    <a:pt x="290608" y="871300"/>
                    <a:pt x="169545" y="632889"/>
                    <a:pt x="0" y="437341"/>
                  </a:cubicBezTo>
                  <a:cubicBezTo>
                    <a:pt x="186785" y="610220"/>
                    <a:pt x="434721" y="718519"/>
                    <a:pt x="709041" y="725472"/>
                  </a:cubicBezTo>
                  <a:cubicBezTo>
                    <a:pt x="983551" y="732521"/>
                    <a:pt x="1236916" y="636985"/>
                    <a:pt x="1432370" y="473821"/>
                  </a:cubicBezTo>
                  <a:cubicBezTo>
                    <a:pt x="1468183" y="443913"/>
                    <a:pt x="1502092" y="411718"/>
                    <a:pt x="1533715" y="377524"/>
                  </a:cubicBezTo>
                  <a:cubicBezTo>
                    <a:pt x="1729359" y="207693"/>
                    <a:pt x="1967865" y="86535"/>
                    <a:pt x="2230183" y="32147"/>
                  </a:cubicBezTo>
                  <a:cubicBezTo>
                    <a:pt x="2344293" y="8430"/>
                    <a:pt x="2462974" y="-2619"/>
                    <a:pt x="2584609" y="524"/>
                  </a:cubicBezTo>
                  <a:cubicBezTo>
                    <a:pt x="3436810" y="22432"/>
                    <a:pt x="4109847" y="730901"/>
                    <a:pt x="4088035" y="1583103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CF4CCE8-72B2-FBB7-F961-E14104A37A2D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510A969-73CF-4190-5822-07390100CF8E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8405DC7-E264-EC76-E851-EC2854303B17}"/>
                </a:ext>
              </a:extLst>
            </p:cNvPr>
            <p:cNvSpPr/>
            <p:nvPr/>
          </p:nvSpPr>
          <p:spPr>
            <a:xfrm>
              <a:off x="4803320" y="492993"/>
              <a:ext cx="2665287" cy="3529712"/>
            </a:xfrm>
            <a:custGeom>
              <a:avLst/>
              <a:gdLst>
                <a:gd name="connsiteX0" fmla="*/ 3086529 w 3087049"/>
                <a:gd name="connsiteY0" fmla="*/ 1583190 h 4088264"/>
                <a:gd name="connsiteX1" fmla="*/ 3036808 w 3087049"/>
                <a:gd name="connsiteY1" fmla="*/ 1935519 h 4088264"/>
                <a:gd name="connsiteX2" fmla="*/ 2340341 w 3087049"/>
                <a:gd name="connsiteY2" fmla="*/ 2280896 h 4088264"/>
                <a:gd name="connsiteX3" fmla="*/ 2628853 w 3087049"/>
                <a:gd name="connsiteY3" fmla="*/ 1571379 h 4088264"/>
                <a:gd name="connsiteX4" fmla="*/ 1571387 w 3087049"/>
                <a:gd name="connsiteY4" fmla="*/ 458287 h 4088264"/>
                <a:gd name="connsiteX5" fmla="*/ 458296 w 3087049"/>
                <a:gd name="connsiteY5" fmla="*/ 1515657 h 4088264"/>
                <a:gd name="connsiteX6" fmla="*/ 709946 w 3087049"/>
                <a:gd name="connsiteY6" fmla="*/ 2238986 h 4088264"/>
                <a:gd name="connsiteX7" fmla="*/ 806625 w 3087049"/>
                <a:gd name="connsiteY7" fmla="*/ 2340713 h 4088264"/>
                <a:gd name="connsiteX8" fmla="*/ 1151621 w 3087049"/>
                <a:gd name="connsiteY8" fmla="*/ 3036895 h 4088264"/>
                <a:gd name="connsiteX9" fmla="*/ 1183243 w 3087049"/>
                <a:gd name="connsiteY9" fmla="*/ 3391225 h 4088264"/>
                <a:gd name="connsiteX10" fmla="*/ 1133523 w 3087049"/>
                <a:gd name="connsiteY10" fmla="*/ 3743650 h 4088264"/>
                <a:gd name="connsiteX11" fmla="*/ 437626 w 3087049"/>
                <a:gd name="connsiteY11" fmla="*/ 4088265 h 4088264"/>
                <a:gd name="connsiteX12" fmla="*/ 725472 w 3087049"/>
                <a:gd name="connsiteY12" fmla="*/ 3379509 h 4088264"/>
                <a:gd name="connsiteX13" fmla="*/ 473821 w 3087049"/>
                <a:gd name="connsiteY13" fmla="*/ 2656181 h 4088264"/>
                <a:gd name="connsiteX14" fmla="*/ 377524 w 3087049"/>
                <a:gd name="connsiteY14" fmla="*/ 2554835 h 4088264"/>
                <a:gd name="connsiteX15" fmla="*/ 32147 w 3087049"/>
                <a:gd name="connsiteY15" fmla="*/ 1858367 h 4088264"/>
                <a:gd name="connsiteX16" fmla="*/ 524 w 3087049"/>
                <a:gd name="connsiteY16" fmla="*/ 1503942 h 4088264"/>
                <a:gd name="connsiteX17" fmla="*/ 1583103 w 3087049"/>
                <a:gd name="connsiteY17" fmla="*/ 516 h 4088264"/>
                <a:gd name="connsiteX18" fmla="*/ 3086529 w 3087049"/>
                <a:gd name="connsiteY18" fmla="*/ 1583190 h 4088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7049" h="4088264">
                  <a:moveTo>
                    <a:pt x="3086529" y="1583190"/>
                  </a:moveTo>
                  <a:cubicBezTo>
                    <a:pt x="3083386" y="1704824"/>
                    <a:pt x="3066336" y="1822743"/>
                    <a:pt x="3036808" y="1935519"/>
                  </a:cubicBezTo>
                  <a:cubicBezTo>
                    <a:pt x="2774490" y="1989907"/>
                    <a:pt x="2535984" y="2111065"/>
                    <a:pt x="2340341" y="2280896"/>
                  </a:cubicBezTo>
                  <a:cubicBezTo>
                    <a:pt x="2513410" y="2094111"/>
                    <a:pt x="2621804" y="1845984"/>
                    <a:pt x="2628853" y="1571379"/>
                  </a:cubicBezTo>
                  <a:cubicBezTo>
                    <a:pt x="2644188" y="972066"/>
                    <a:pt x="2170796" y="473622"/>
                    <a:pt x="1571387" y="458287"/>
                  </a:cubicBezTo>
                  <a:cubicBezTo>
                    <a:pt x="972074" y="442857"/>
                    <a:pt x="473631" y="916344"/>
                    <a:pt x="458296" y="1515657"/>
                  </a:cubicBezTo>
                  <a:cubicBezTo>
                    <a:pt x="451247" y="1790168"/>
                    <a:pt x="546688" y="2043533"/>
                    <a:pt x="709946" y="2238986"/>
                  </a:cubicBezTo>
                  <a:cubicBezTo>
                    <a:pt x="739855" y="2274990"/>
                    <a:pt x="772240" y="2308995"/>
                    <a:pt x="806625" y="2340713"/>
                  </a:cubicBezTo>
                  <a:cubicBezTo>
                    <a:pt x="976170" y="2536261"/>
                    <a:pt x="1097233" y="2774672"/>
                    <a:pt x="1151621" y="3036895"/>
                  </a:cubicBezTo>
                  <a:cubicBezTo>
                    <a:pt x="1175338" y="3151005"/>
                    <a:pt x="1186387" y="3269686"/>
                    <a:pt x="1183243" y="3391225"/>
                  </a:cubicBezTo>
                  <a:cubicBezTo>
                    <a:pt x="1180100" y="3512859"/>
                    <a:pt x="1163050" y="3630874"/>
                    <a:pt x="1133523" y="3743650"/>
                  </a:cubicBezTo>
                  <a:cubicBezTo>
                    <a:pt x="871490" y="3797943"/>
                    <a:pt x="633175" y="3918910"/>
                    <a:pt x="437626" y="4088265"/>
                  </a:cubicBezTo>
                  <a:cubicBezTo>
                    <a:pt x="610315" y="3901575"/>
                    <a:pt x="718519" y="3653734"/>
                    <a:pt x="725472" y="3379509"/>
                  </a:cubicBezTo>
                  <a:cubicBezTo>
                    <a:pt x="732521" y="3104999"/>
                    <a:pt x="636985" y="2851634"/>
                    <a:pt x="473821" y="2656181"/>
                  </a:cubicBezTo>
                  <a:cubicBezTo>
                    <a:pt x="443913" y="2620367"/>
                    <a:pt x="411718" y="2586458"/>
                    <a:pt x="377524" y="2554835"/>
                  </a:cubicBezTo>
                  <a:cubicBezTo>
                    <a:pt x="207693" y="2359191"/>
                    <a:pt x="86535" y="2120685"/>
                    <a:pt x="32147" y="1858367"/>
                  </a:cubicBezTo>
                  <a:cubicBezTo>
                    <a:pt x="8430" y="1744162"/>
                    <a:pt x="-2619" y="1625576"/>
                    <a:pt x="524" y="1503942"/>
                  </a:cubicBezTo>
                  <a:cubicBezTo>
                    <a:pt x="22432" y="651740"/>
                    <a:pt x="730901" y="-21297"/>
                    <a:pt x="1583103" y="516"/>
                  </a:cubicBezTo>
                  <a:cubicBezTo>
                    <a:pt x="2435400" y="22423"/>
                    <a:pt x="3108437" y="730988"/>
                    <a:pt x="3086529" y="158319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87BDB15-130C-DB4A-0CF5-4DBED36094DD}"/>
              </a:ext>
            </a:extLst>
          </p:cNvPr>
          <p:cNvGrpSpPr/>
          <p:nvPr/>
        </p:nvGrpSpPr>
        <p:grpSpPr>
          <a:xfrm>
            <a:off x="1778000" y="-889000"/>
            <a:ext cx="8636000" cy="8636000"/>
            <a:chOff x="1778000" y="-889000"/>
            <a:chExt cx="8636000" cy="86360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1F3624E-D3EC-CF91-7F36-E1F8B0D8B904}"/>
                </a:ext>
              </a:extLst>
            </p:cNvPr>
            <p:cNvSpPr/>
            <p:nvPr/>
          </p:nvSpPr>
          <p:spPr>
            <a:xfrm>
              <a:off x="1778000" y="-889000"/>
              <a:ext cx="8636000" cy="863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8ED890C-AC40-402D-3AA3-E4C0C62D33D9}"/>
                </a:ext>
              </a:extLst>
            </p:cNvPr>
            <p:cNvSpPr/>
            <p:nvPr/>
          </p:nvSpPr>
          <p:spPr>
            <a:xfrm>
              <a:off x="4721087" y="2832660"/>
              <a:ext cx="2665286" cy="3530041"/>
            </a:xfrm>
            <a:custGeom>
              <a:avLst/>
              <a:gdLst>
                <a:gd name="connsiteX0" fmla="*/ 3086525 w 3087048"/>
                <a:gd name="connsiteY0" fmla="*/ 2584704 h 4088645"/>
                <a:gd name="connsiteX1" fmla="*/ 1503946 w 3087048"/>
                <a:gd name="connsiteY1" fmla="*/ 4088130 h 4088645"/>
                <a:gd name="connsiteX2" fmla="*/ 520 w 3087048"/>
                <a:gd name="connsiteY2" fmla="*/ 2505456 h 4088645"/>
                <a:gd name="connsiteX3" fmla="*/ 50240 w 3087048"/>
                <a:gd name="connsiteY3" fmla="*/ 2153126 h 4088645"/>
                <a:gd name="connsiteX4" fmla="*/ 746708 w 3087048"/>
                <a:gd name="connsiteY4" fmla="*/ 1807750 h 4088645"/>
                <a:gd name="connsiteX5" fmla="*/ 458196 w 3087048"/>
                <a:gd name="connsiteY5" fmla="*/ 2517267 h 4088645"/>
                <a:gd name="connsiteX6" fmla="*/ 1515662 w 3087048"/>
                <a:gd name="connsiteY6" fmla="*/ 3630358 h 4088645"/>
                <a:gd name="connsiteX7" fmla="*/ 2628849 w 3087048"/>
                <a:gd name="connsiteY7" fmla="*/ 2572988 h 4088645"/>
                <a:gd name="connsiteX8" fmla="*/ 2377579 w 3087048"/>
                <a:gd name="connsiteY8" fmla="*/ 1850136 h 4088645"/>
                <a:gd name="connsiteX9" fmla="*/ 2280519 w 3087048"/>
                <a:gd name="connsiteY9" fmla="*/ 1748028 h 4088645"/>
                <a:gd name="connsiteX10" fmla="*/ 1935524 w 3087048"/>
                <a:gd name="connsiteY10" fmla="*/ 1051846 h 4088645"/>
                <a:gd name="connsiteX11" fmla="*/ 1903901 w 3087048"/>
                <a:gd name="connsiteY11" fmla="*/ 697421 h 4088645"/>
                <a:gd name="connsiteX12" fmla="*/ 1953621 w 3087048"/>
                <a:gd name="connsiteY12" fmla="*/ 345091 h 4088645"/>
                <a:gd name="connsiteX13" fmla="*/ 2649803 w 3087048"/>
                <a:gd name="connsiteY13" fmla="*/ 0 h 4088645"/>
                <a:gd name="connsiteX14" fmla="*/ 2361577 w 3087048"/>
                <a:gd name="connsiteY14" fmla="*/ 709136 h 4088645"/>
                <a:gd name="connsiteX15" fmla="*/ 2613227 w 3087048"/>
                <a:gd name="connsiteY15" fmla="*/ 1432465 h 4088645"/>
                <a:gd name="connsiteX16" fmla="*/ 2709525 w 3087048"/>
                <a:gd name="connsiteY16" fmla="*/ 1533811 h 4088645"/>
                <a:gd name="connsiteX17" fmla="*/ 3054902 w 3087048"/>
                <a:gd name="connsiteY17" fmla="*/ 2230279 h 4088645"/>
                <a:gd name="connsiteX18" fmla="*/ 3086525 w 3087048"/>
                <a:gd name="connsiteY18" fmla="*/ 2584704 h 4088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87048" h="4088645">
                  <a:moveTo>
                    <a:pt x="3086525" y="2584704"/>
                  </a:moveTo>
                  <a:cubicBezTo>
                    <a:pt x="3064617" y="3436906"/>
                    <a:pt x="2356148" y="4109943"/>
                    <a:pt x="1503946" y="4088130"/>
                  </a:cubicBezTo>
                  <a:cubicBezTo>
                    <a:pt x="651744" y="4066223"/>
                    <a:pt x="-21388" y="3357753"/>
                    <a:pt x="520" y="2505456"/>
                  </a:cubicBezTo>
                  <a:cubicBezTo>
                    <a:pt x="3663" y="2383917"/>
                    <a:pt x="20713" y="2265902"/>
                    <a:pt x="50240" y="2153126"/>
                  </a:cubicBezTo>
                  <a:cubicBezTo>
                    <a:pt x="312559" y="2098739"/>
                    <a:pt x="551065" y="1977581"/>
                    <a:pt x="746708" y="1807750"/>
                  </a:cubicBezTo>
                  <a:cubicBezTo>
                    <a:pt x="573639" y="1994535"/>
                    <a:pt x="465245" y="2242661"/>
                    <a:pt x="458196" y="2517267"/>
                  </a:cubicBezTo>
                  <a:cubicBezTo>
                    <a:pt x="442861" y="3116580"/>
                    <a:pt x="916349" y="3615023"/>
                    <a:pt x="1515662" y="3630358"/>
                  </a:cubicBezTo>
                  <a:cubicBezTo>
                    <a:pt x="2115070" y="3645789"/>
                    <a:pt x="2613418" y="3172302"/>
                    <a:pt x="2628849" y="2572988"/>
                  </a:cubicBezTo>
                  <a:cubicBezTo>
                    <a:pt x="2635897" y="2298668"/>
                    <a:pt x="2540457" y="2045494"/>
                    <a:pt x="2377579" y="1850136"/>
                  </a:cubicBezTo>
                  <a:cubicBezTo>
                    <a:pt x="2347480" y="1814036"/>
                    <a:pt x="2315095" y="1779842"/>
                    <a:pt x="2280519" y="1748028"/>
                  </a:cubicBezTo>
                  <a:cubicBezTo>
                    <a:pt x="2110974" y="1552480"/>
                    <a:pt x="1989911" y="1314069"/>
                    <a:pt x="1935524" y="1051846"/>
                  </a:cubicBezTo>
                  <a:cubicBezTo>
                    <a:pt x="1911807" y="937736"/>
                    <a:pt x="1900757" y="819055"/>
                    <a:pt x="1903901" y="697421"/>
                  </a:cubicBezTo>
                  <a:cubicBezTo>
                    <a:pt x="1907044" y="575881"/>
                    <a:pt x="1924094" y="457867"/>
                    <a:pt x="1953621" y="345091"/>
                  </a:cubicBezTo>
                  <a:cubicBezTo>
                    <a:pt x="2215844" y="290703"/>
                    <a:pt x="2454255" y="169640"/>
                    <a:pt x="2649803" y="0"/>
                  </a:cubicBezTo>
                  <a:cubicBezTo>
                    <a:pt x="2476925" y="186785"/>
                    <a:pt x="2368626" y="434816"/>
                    <a:pt x="2361577" y="709136"/>
                  </a:cubicBezTo>
                  <a:cubicBezTo>
                    <a:pt x="2354528" y="983647"/>
                    <a:pt x="2450064" y="1237012"/>
                    <a:pt x="2613227" y="1432465"/>
                  </a:cubicBezTo>
                  <a:cubicBezTo>
                    <a:pt x="2643136" y="1468279"/>
                    <a:pt x="2675331" y="1502188"/>
                    <a:pt x="2709525" y="1533811"/>
                  </a:cubicBezTo>
                  <a:cubicBezTo>
                    <a:pt x="2879356" y="1729454"/>
                    <a:pt x="3000514" y="1967960"/>
                    <a:pt x="3054902" y="2230279"/>
                  </a:cubicBezTo>
                  <a:cubicBezTo>
                    <a:pt x="3078619" y="2344388"/>
                    <a:pt x="3089668" y="2463070"/>
                    <a:pt x="3086525" y="2584704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pic>
        <p:nvPicPr>
          <p:cNvPr id="15" name="Graphic 14" descr="Alarm clock outline">
            <a:extLst>
              <a:ext uri="{FF2B5EF4-FFF2-40B4-BE49-F238E27FC236}">
                <a16:creationId xmlns:a16="http://schemas.microsoft.com/office/drawing/2014/main" id="{2D1AE354-87B7-EE6B-AC37-2F70455F8E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520" y="4754484"/>
            <a:ext cx="822960" cy="822960"/>
          </a:xfrm>
          <a:prstGeom prst="rect">
            <a:avLst/>
          </a:prstGeom>
        </p:spPr>
      </p:pic>
      <p:pic>
        <p:nvPicPr>
          <p:cNvPr id="17" name="Graphic 16" descr="Bass clef outline">
            <a:extLst>
              <a:ext uri="{FF2B5EF4-FFF2-40B4-BE49-F238E27FC236}">
                <a16:creationId xmlns:a16="http://schemas.microsoft.com/office/drawing/2014/main" id="{7211F868-5B9E-037C-009F-EF1B9F7544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5587" y="3017520"/>
            <a:ext cx="822960" cy="822960"/>
          </a:xfrm>
          <a:prstGeom prst="rect">
            <a:avLst/>
          </a:prstGeom>
        </p:spPr>
      </p:pic>
      <p:pic>
        <p:nvPicPr>
          <p:cNvPr id="18" name="Graphic 17" descr="Bitcoin outline">
            <a:extLst>
              <a:ext uri="{FF2B5EF4-FFF2-40B4-BE49-F238E27FC236}">
                <a16:creationId xmlns:a16="http://schemas.microsoft.com/office/drawing/2014/main" id="{7BEAF3B5-F731-3D37-135A-7CC5A1007A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4520" y="1463436"/>
            <a:ext cx="822960" cy="822960"/>
          </a:xfrm>
          <a:prstGeom prst="rect">
            <a:avLst/>
          </a:prstGeom>
        </p:spPr>
      </p:pic>
      <p:pic>
        <p:nvPicPr>
          <p:cNvPr id="19" name="Graphic 18" descr="Download from cloud outline">
            <a:extLst>
              <a:ext uri="{FF2B5EF4-FFF2-40B4-BE49-F238E27FC236}">
                <a16:creationId xmlns:a16="http://schemas.microsoft.com/office/drawing/2014/main" id="{399F4A7C-96AD-3A4D-56D2-672394A78E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0154" y="3017520"/>
            <a:ext cx="822960" cy="822960"/>
          </a:xfrm>
          <a:prstGeom prst="rect">
            <a:avLst/>
          </a:prstGeom>
        </p:spPr>
      </p:pic>
      <p:grpSp>
        <p:nvGrpSpPr>
          <p:cNvPr id="22" name="!!Group 49">
            <a:extLst>
              <a:ext uri="{FF2B5EF4-FFF2-40B4-BE49-F238E27FC236}">
                <a16:creationId xmlns:a16="http://schemas.microsoft.com/office/drawing/2014/main" id="{4EFC7D26-9BC1-8F46-D1E9-97E936040D72}"/>
              </a:ext>
            </a:extLst>
          </p:cNvPr>
          <p:cNvGrpSpPr>
            <a:grpSpLocks/>
          </p:cNvGrpSpPr>
          <p:nvPr/>
        </p:nvGrpSpPr>
        <p:grpSpPr>
          <a:xfrm flipH="1">
            <a:off x="471930" y="2828836"/>
            <a:ext cx="2443059" cy="1200329"/>
            <a:chOff x="8558922" y="5283353"/>
            <a:chExt cx="2358901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0082F76-D967-DBBD-2807-12032572E079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FE0EB6E-DE87-E6BB-2C98-01A4AC2F2D18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!!Group 52">
            <a:extLst>
              <a:ext uri="{FF2B5EF4-FFF2-40B4-BE49-F238E27FC236}">
                <a16:creationId xmlns:a16="http://schemas.microsoft.com/office/drawing/2014/main" id="{529A8CCA-1998-8F50-E86A-BA9AA3F63B5C}"/>
              </a:ext>
            </a:extLst>
          </p:cNvPr>
          <p:cNvGrpSpPr>
            <a:grpSpLocks/>
          </p:cNvGrpSpPr>
          <p:nvPr/>
        </p:nvGrpSpPr>
        <p:grpSpPr>
          <a:xfrm flipH="1">
            <a:off x="2074463" y="805951"/>
            <a:ext cx="2335525" cy="1200329"/>
            <a:chOff x="8627448" y="3222396"/>
            <a:chExt cx="2335525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6C23B11-4C29-1DB1-9F1B-14A78CB61FEF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EE66E7C-2567-C282-3C89-05E5E9F435AC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0">
            <a:extLst>
              <a:ext uri="{FF2B5EF4-FFF2-40B4-BE49-F238E27FC236}">
                <a16:creationId xmlns:a16="http://schemas.microsoft.com/office/drawing/2014/main" id="{83CCACD0-7941-358B-18F4-6B45F515DC9B}"/>
              </a:ext>
            </a:extLst>
          </p:cNvPr>
          <p:cNvGrpSpPr>
            <a:grpSpLocks/>
          </p:cNvGrpSpPr>
          <p:nvPr/>
        </p:nvGrpSpPr>
        <p:grpSpPr>
          <a:xfrm flipH="1">
            <a:off x="7380154" y="5066190"/>
            <a:ext cx="2962923" cy="1200329"/>
            <a:chOff x="600350" y="1652633"/>
            <a:chExt cx="2962923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E734E25-6D8E-84DC-9549-380D9BDEFF54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B8E94CB-3720-FA73-2851-E7B8CD36ABF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3">
            <a:extLst>
              <a:ext uri="{FF2B5EF4-FFF2-40B4-BE49-F238E27FC236}">
                <a16:creationId xmlns:a16="http://schemas.microsoft.com/office/drawing/2014/main" id="{2CBE42BD-1500-D733-456B-CEFB684226F0}"/>
              </a:ext>
            </a:extLst>
          </p:cNvPr>
          <p:cNvGrpSpPr>
            <a:grpSpLocks/>
          </p:cNvGrpSpPr>
          <p:nvPr/>
        </p:nvGrpSpPr>
        <p:grpSpPr>
          <a:xfrm flipH="1">
            <a:off x="8718982" y="2979001"/>
            <a:ext cx="3004982" cy="1200329"/>
            <a:chOff x="600350" y="3430005"/>
            <a:chExt cx="3004982" cy="12003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68CFACF-E640-E0AC-52AE-0E72A82D3BA5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C887DAE-77CB-0C9A-859D-C869E27B812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904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1107 -1.13889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7" y="-5694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4063 0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31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15556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777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64063 0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31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2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4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6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8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BE3C7E-B29F-745C-11DC-7E155910D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5BE21BBB-D552-3CAC-2D28-A9790211CA3B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47DD97C3-93D5-CC23-8AF7-1560B339D705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335E615-29BD-3629-056D-02235FFC60A2}"/>
                </a:ext>
              </a:extLst>
            </p:cNvPr>
            <p:cNvSpPr/>
            <p:nvPr/>
          </p:nvSpPr>
          <p:spPr>
            <a:xfrm rot="10800000">
              <a:off x="4938362" y="969264"/>
              <a:ext cx="2185117" cy="2834131"/>
            </a:xfrm>
            <a:custGeom>
              <a:avLst/>
              <a:gdLst>
                <a:gd name="connsiteX0" fmla="*/ 2486591 w 2629612"/>
                <a:gd name="connsiteY0" fmla="*/ 1970493 h 3317976"/>
                <a:gd name="connsiteX1" fmla="*/ 2490741 w 2629612"/>
                <a:gd name="connsiteY1" fmla="*/ 2063715 h 3317976"/>
                <a:gd name="connsiteX2" fmla="*/ 1254264 w 2629612"/>
                <a:gd name="connsiteY2" fmla="*/ 3317944 h 3317976"/>
                <a:gd name="connsiteX3" fmla="*/ 35 w 2629612"/>
                <a:gd name="connsiteY3" fmla="*/ 2081468 h 3317976"/>
                <a:gd name="connsiteX4" fmla="*/ 2878 w 2629612"/>
                <a:gd name="connsiteY4" fmla="*/ 1988092 h 3317976"/>
                <a:gd name="connsiteX5" fmla="*/ 505799 w 2629612"/>
                <a:gd name="connsiteY5" fmla="*/ 1603216 h 3317976"/>
                <a:gd name="connsiteX6" fmla="*/ 369464 w 2629612"/>
                <a:gd name="connsiteY6" fmla="*/ 2078855 h 3317976"/>
                <a:gd name="connsiteX7" fmla="*/ 1251574 w 2629612"/>
                <a:gd name="connsiteY7" fmla="*/ 2948515 h 3317976"/>
                <a:gd name="connsiteX8" fmla="*/ 2121312 w 2629612"/>
                <a:gd name="connsiteY8" fmla="*/ 2066404 h 3317976"/>
                <a:gd name="connsiteX9" fmla="*/ 1978213 w 2629612"/>
                <a:gd name="connsiteY9" fmla="*/ 1592764 h 3317976"/>
                <a:gd name="connsiteX10" fmla="*/ 1978059 w 2629612"/>
                <a:gd name="connsiteY10" fmla="*/ 1592533 h 3317976"/>
                <a:gd name="connsiteX11" fmla="*/ 1920958 w 2629612"/>
                <a:gd name="connsiteY11" fmla="*/ 1515066 h 3317976"/>
                <a:gd name="connsiteX12" fmla="*/ 1709307 w 2629612"/>
                <a:gd name="connsiteY12" fmla="*/ 916617 h 3317976"/>
                <a:gd name="connsiteX13" fmla="*/ 1709307 w 2629612"/>
                <a:gd name="connsiteY13" fmla="*/ 916541 h 3317976"/>
                <a:gd name="connsiteX14" fmla="*/ 1763718 w 2629612"/>
                <a:gd name="connsiteY14" fmla="*/ 438442 h 3317976"/>
                <a:gd name="connsiteX15" fmla="*/ 1994813 w 2629612"/>
                <a:gd name="connsiteY15" fmla="*/ 16370 h 3317976"/>
                <a:gd name="connsiteX16" fmla="*/ 2629613 w 2629612"/>
                <a:gd name="connsiteY16" fmla="*/ 0 h 3317976"/>
                <a:gd name="connsiteX17" fmla="*/ 2115932 w 2629612"/>
                <a:gd name="connsiteY17" fmla="*/ 550109 h 3317976"/>
                <a:gd name="connsiteX18" fmla="*/ 2219068 w 2629612"/>
                <a:gd name="connsiteY18" fmla="*/ 1296191 h 3317976"/>
                <a:gd name="connsiteX19" fmla="*/ 2275708 w 2629612"/>
                <a:gd name="connsiteY19" fmla="*/ 1372966 h 3317976"/>
                <a:gd name="connsiteX20" fmla="*/ 2275861 w 2629612"/>
                <a:gd name="connsiteY20" fmla="*/ 1373120 h 3317976"/>
                <a:gd name="connsiteX21" fmla="*/ 2486591 w 2629612"/>
                <a:gd name="connsiteY21" fmla="*/ 1970493 h 3317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29612" h="3317976">
                  <a:moveTo>
                    <a:pt x="2486591" y="1970493"/>
                  </a:moveTo>
                  <a:cubicBezTo>
                    <a:pt x="2489127" y="2001234"/>
                    <a:pt x="2490510" y="2032359"/>
                    <a:pt x="2490741" y="2063715"/>
                  </a:cubicBezTo>
                  <a:cubicBezTo>
                    <a:pt x="2495582" y="2751543"/>
                    <a:pt x="1942015" y="3313103"/>
                    <a:pt x="1254264" y="3317944"/>
                  </a:cubicBezTo>
                  <a:cubicBezTo>
                    <a:pt x="566436" y="3322863"/>
                    <a:pt x="4953" y="2769296"/>
                    <a:pt x="35" y="2081468"/>
                  </a:cubicBezTo>
                  <a:cubicBezTo>
                    <a:pt x="-196" y="2050035"/>
                    <a:pt x="726" y="2018910"/>
                    <a:pt x="2878" y="1988092"/>
                  </a:cubicBezTo>
                  <a:cubicBezTo>
                    <a:pt x="206998" y="1903017"/>
                    <a:pt x="377764" y="1768371"/>
                    <a:pt x="505799" y="1603216"/>
                  </a:cubicBezTo>
                  <a:cubicBezTo>
                    <a:pt x="418342" y="1740551"/>
                    <a:pt x="368234" y="1903939"/>
                    <a:pt x="369464" y="2078855"/>
                  </a:cubicBezTo>
                  <a:cubicBezTo>
                    <a:pt x="372845" y="2562563"/>
                    <a:pt x="767866" y="2951974"/>
                    <a:pt x="1251574" y="2948515"/>
                  </a:cubicBezTo>
                  <a:cubicBezTo>
                    <a:pt x="1735359" y="2945057"/>
                    <a:pt x="2124770" y="2550113"/>
                    <a:pt x="2121312" y="2066404"/>
                  </a:cubicBezTo>
                  <a:cubicBezTo>
                    <a:pt x="2120082" y="1891489"/>
                    <a:pt x="2067592" y="1728869"/>
                    <a:pt x="1978213" y="1592764"/>
                  </a:cubicBezTo>
                  <a:cubicBezTo>
                    <a:pt x="1978136" y="1592687"/>
                    <a:pt x="1978059" y="1592610"/>
                    <a:pt x="1978059" y="1592533"/>
                  </a:cubicBezTo>
                  <a:cubicBezTo>
                    <a:pt x="1960460" y="1565635"/>
                    <a:pt x="1941324" y="1539736"/>
                    <a:pt x="1920958" y="1515066"/>
                  </a:cubicBezTo>
                  <a:cubicBezTo>
                    <a:pt x="1801068" y="1338537"/>
                    <a:pt x="1727059" y="1132419"/>
                    <a:pt x="1709307" y="916617"/>
                  </a:cubicBezTo>
                  <a:lnTo>
                    <a:pt x="1709307" y="916541"/>
                  </a:lnTo>
                  <a:cubicBezTo>
                    <a:pt x="1696395" y="759685"/>
                    <a:pt x="1713226" y="597834"/>
                    <a:pt x="1763718" y="438442"/>
                  </a:cubicBezTo>
                  <a:cubicBezTo>
                    <a:pt x="1814210" y="279128"/>
                    <a:pt x="1893829" y="137104"/>
                    <a:pt x="1994813" y="16370"/>
                  </a:cubicBezTo>
                  <a:cubicBezTo>
                    <a:pt x="2205619" y="66170"/>
                    <a:pt x="2424648" y="59484"/>
                    <a:pt x="2629613" y="0"/>
                  </a:cubicBezTo>
                  <a:cubicBezTo>
                    <a:pt x="2392985" y="93452"/>
                    <a:pt x="2198779" y="288734"/>
                    <a:pt x="2115932" y="550109"/>
                  </a:cubicBezTo>
                  <a:cubicBezTo>
                    <a:pt x="2032931" y="811714"/>
                    <a:pt x="2079273" y="1083387"/>
                    <a:pt x="2219068" y="1296191"/>
                  </a:cubicBezTo>
                  <a:cubicBezTo>
                    <a:pt x="2236513" y="1322782"/>
                    <a:pt x="2255419" y="1348374"/>
                    <a:pt x="2275708" y="1372966"/>
                  </a:cubicBezTo>
                  <a:cubicBezTo>
                    <a:pt x="2275759" y="1373018"/>
                    <a:pt x="2275810" y="1373069"/>
                    <a:pt x="2275861" y="1373120"/>
                  </a:cubicBezTo>
                  <a:cubicBezTo>
                    <a:pt x="2393446" y="1545961"/>
                    <a:pt x="2468684" y="1750004"/>
                    <a:pt x="2486591" y="1970493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FFDDB0C-3444-B4EA-884A-3B1504BF4AFE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F63E6E2E-E391-B8B8-C1C6-2DF566212B2E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F08D3C6-9681-2DD0-96E3-3853317C3C9F}"/>
                </a:ext>
              </a:extLst>
            </p:cNvPr>
            <p:cNvSpPr/>
            <p:nvPr/>
          </p:nvSpPr>
          <p:spPr>
            <a:xfrm rot="10800000">
              <a:off x="5527229" y="2022467"/>
              <a:ext cx="3028507" cy="2095763"/>
            </a:xfrm>
            <a:custGeom>
              <a:avLst/>
              <a:gdLst>
                <a:gd name="connsiteX0" fmla="*/ 3644564 w 3644564"/>
                <a:gd name="connsiteY0" fmla="*/ 1883650 h 2453553"/>
                <a:gd name="connsiteX1" fmla="*/ 2962731 w 3644564"/>
                <a:gd name="connsiteY1" fmla="*/ 1565251 h 2453553"/>
                <a:gd name="connsiteX2" fmla="*/ 2285047 w 3644564"/>
                <a:gd name="connsiteY2" fmla="*/ 1893948 h 2453553"/>
                <a:gd name="connsiteX3" fmla="*/ 2285047 w 3644564"/>
                <a:gd name="connsiteY3" fmla="*/ 1894025 h 2453553"/>
                <a:gd name="connsiteX4" fmla="*/ 2229406 w 3644564"/>
                <a:gd name="connsiteY4" fmla="*/ 1971799 h 2453553"/>
                <a:gd name="connsiteX5" fmla="*/ 1726484 w 3644564"/>
                <a:gd name="connsiteY5" fmla="*/ 2356675 h 2453553"/>
                <a:gd name="connsiteX6" fmla="*/ 1638950 w 3644564"/>
                <a:gd name="connsiteY6" fmla="*/ 2389491 h 2453553"/>
                <a:gd name="connsiteX7" fmla="*/ 64092 w 3644564"/>
                <a:gd name="connsiteY7" fmla="*/ 1601064 h 2453553"/>
                <a:gd name="connsiteX8" fmla="*/ 852443 w 3644564"/>
                <a:gd name="connsiteY8" fmla="*/ 26207 h 2453553"/>
                <a:gd name="connsiteX9" fmla="*/ 942130 w 3644564"/>
                <a:gd name="connsiteY9" fmla="*/ 0 h 2453553"/>
                <a:gd name="connsiteX10" fmla="*/ 1463573 w 3644564"/>
                <a:gd name="connsiteY10" fmla="*/ 359361 h 2453553"/>
                <a:gd name="connsiteX11" fmla="*/ 969105 w 3644564"/>
                <a:gd name="connsiteY11" fmla="*/ 376730 h 2453553"/>
                <a:gd name="connsiteX12" fmla="*/ 414616 w 3644564"/>
                <a:gd name="connsiteY12" fmla="*/ 1484402 h 2453553"/>
                <a:gd name="connsiteX13" fmla="*/ 1522365 w 3644564"/>
                <a:gd name="connsiteY13" fmla="*/ 2038968 h 2453553"/>
                <a:gd name="connsiteX14" fmla="*/ 1928299 w 3644564"/>
                <a:gd name="connsiteY14" fmla="*/ 1756920 h 2453553"/>
                <a:gd name="connsiteX15" fmla="*/ 1928299 w 3644564"/>
                <a:gd name="connsiteY15" fmla="*/ 1756844 h 2453553"/>
                <a:gd name="connsiteX16" fmla="*/ 1984324 w 3644564"/>
                <a:gd name="connsiteY16" fmla="*/ 1678608 h 2453553"/>
                <a:gd name="connsiteX17" fmla="*/ 1984401 w 3644564"/>
                <a:gd name="connsiteY17" fmla="*/ 1678531 h 2453553"/>
                <a:gd name="connsiteX18" fmla="*/ 2488552 w 3644564"/>
                <a:gd name="connsiteY18" fmla="*/ 1291887 h 2453553"/>
                <a:gd name="connsiteX19" fmla="*/ 2960118 w 3644564"/>
                <a:gd name="connsiteY19" fmla="*/ 1195822 h 2453553"/>
                <a:gd name="connsiteX20" fmla="*/ 3432913 w 3644564"/>
                <a:gd name="connsiteY20" fmla="*/ 1285124 h 2453553"/>
                <a:gd name="connsiteX21" fmla="*/ 3432913 w 3644564"/>
                <a:gd name="connsiteY21" fmla="*/ 1285201 h 2453553"/>
                <a:gd name="connsiteX22" fmla="*/ 3644564 w 3644564"/>
                <a:gd name="connsiteY22" fmla="*/ 1883650 h 245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44564" h="2453553">
                  <a:moveTo>
                    <a:pt x="3644564" y="1883650"/>
                  </a:moveTo>
                  <a:cubicBezTo>
                    <a:pt x="3482559" y="1687523"/>
                    <a:pt x="3236863" y="1563253"/>
                    <a:pt x="2962731" y="1565251"/>
                  </a:cubicBezTo>
                  <a:cubicBezTo>
                    <a:pt x="2688291" y="1567249"/>
                    <a:pt x="2444285" y="1695208"/>
                    <a:pt x="2285047" y="1893948"/>
                  </a:cubicBezTo>
                  <a:lnTo>
                    <a:pt x="2285047" y="1894025"/>
                  </a:lnTo>
                  <a:cubicBezTo>
                    <a:pt x="2265065" y="1918848"/>
                    <a:pt x="2246544" y="1944824"/>
                    <a:pt x="2229406" y="1971799"/>
                  </a:cubicBezTo>
                  <a:cubicBezTo>
                    <a:pt x="2101370" y="2136955"/>
                    <a:pt x="1930604" y="2271600"/>
                    <a:pt x="1726484" y="2356675"/>
                  </a:cubicBezTo>
                  <a:cubicBezTo>
                    <a:pt x="1697972" y="2368665"/>
                    <a:pt x="1668768" y="2379578"/>
                    <a:pt x="1638950" y="2389491"/>
                  </a:cubicBezTo>
                  <a:cubicBezTo>
                    <a:pt x="986320" y="2606676"/>
                    <a:pt x="281277" y="2253771"/>
                    <a:pt x="64092" y="1601064"/>
                  </a:cubicBezTo>
                  <a:cubicBezTo>
                    <a:pt x="-153169" y="948434"/>
                    <a:pt x="199814" y="243391"/>
                    <a:pt x="852443" y="26207"/>
                  </a:cubicBezTo>
                  <a:cubicBezTo>
                    <a:pt x="882262" y="16293"/>
                    <a:pt x="912157" y="7531"/>
                    <a:pt x="942130" y="0"/>
                  </a:cubicBezTo>
                  <a:cubicBezTo>
                    <a:pt x="1086074" y="167845"/>
                    <a:pt x="1266908" y="288657"/>
                    <a:pt x="1463573" y="359361"/>
                  </a:cubicBezTo>
                  <a:cubicBezTo>
                    <a:pt x="1305872" y="318706"/>
                    <a:pt x="1135106" y="321473"/>
                    <a:pt x="969105" y="376730"/>
                  </a:cubicBezTo>
                  <a:cubicBezTo>
                    <a:pt x="510143" y="529435"/>
                    <a:pt x="261833" y="1025440"/>
                    <a:pt x="414616" y="1484402"/>
                  </a:cubicBezTo>
                  <a:cubicBezTo>
                    <a:pt x="567398" y="1943441"/>
                    <a:pt x="1063326" y="2191751"/>
                    <a:pt x="1522365" y="2038968"/>
                  </a:cubicBezTo>
                  <a:cubicBezTo>
                    <a:pt x="1688212" y="1983788"/>
                    <a:pt x="1826469" y="1883727"/>
                    <a:pt x="1928299" y="1756920"/>
                  </a:cubicBezTo>
                  <a:lnTo>
                    <a:pt x="1928299" y="1756844"/>
                  </a:lnTo>
                  <a:cubicBezTo>
                    <a:pt x="1948511" y="1731790"/>
                    <a:pt x="1967186" y="1705660"/>
                    <a:pt x="1984324" y="1678608"/>
                  </a:cubicBezTo>
                  <a:cubicBezTo>
                    <a:pt x="1984401" y="1678608"/>
                    <a:pt x="1984401" y="1678531"/>
                    <a:pt x="1984401" y="1678531"/>
                  </a:cubicBezTo>
                  <a:cubicBezTo>
                    <a:pt x="2115280" y="1509763"/>
                    <a:pt x="2288659" y="1375502"/>
                    <a:pt x="2488552" y="1291887"/>
                  </a:cubicBezTo>
                  <a:cubicBezTo>
                    <a:pt x="2633726" y="1231097"/>
                    <a:pt x="2792964" y="1197051"/>
                    <a:pt x="2960118" y="1195822"/>
                  </a:cubicBezTo>
                  <a:cubicBezTo>
                    <a:pt x="3127271" y="1194669"/>
                    <a:pt x="3286894" y="1226409"/>
                    <a:pt x="3432913" y="1285124"/>
                  </a:cubicBezTo>
                  <a:lnTo>
                    <a:pt x="3432913" y="1285201"/>
                  </a:lnTo>
                  <a:cubicBezTo>
                    <a:pt x="3450666" y="1501002"/>
                    <a:pt x="3524675" y="1707120"/>
                    <a:pt x="3644564" y="1883650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ADA39BF-4577-E375-BC0F-B857A4A0CDD5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349BBED-1C56-FFAC-07A7-F1A12727FFCF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90D2A57-33B9-55B4-8CD7-BA501E35BE89}"/>
                </a:ext>
              </a:extLst>
            </p:cNvPr>
            <p:cNvSpPr/>
            <p:nvPr/>
          </p:nvSpPr>
          <p:spPr>
            <a:xfrm rot="10800000">
              <a:off x="6111755" y="2684472"/>
              <a:ext cx="1911560" cy="3191401"/>
            </a:xfrm>
            <a:custGeom>
              <a:avLst/>
              <a:gdLst>
                <a:gd name="connsiteX0" fmla="*/ 2300409 w 2300408"/>
                <a:gd name="connsiteY0" fmla="*/ 583605 h 3736239"/>
                <a:gd name="connsiteX1" fmla="*/ 2119806 w 2300408"/>
                <a:gd name="connsiteY1" fmla="*/ 1190431 h 3736239"/>
                <a:gd name="connsiteX2" fmla="*/ 1950500 w 2300408"/>
                <a:gd name="connsiteY2" fmla="*/ 725628 h 3736239"/>
                <a:gd name="connsiteX3" fmla="*/ 725628 w 2300408"/>
                <a:gd name="connsiteY3" fmla="*/ 540491 h 3736239"/>
                <a:gd name="connsiteX4" fmla="*/ 540491 w 2300408"/>
                <a:gd name="connsiteY4" fmla="*/ 1765363 h 3736239"/>
                <a:gd name="connsiteX5" fmla="*/ 934359 w 2300408"/>
                <a:gd name="connsiteY5" fmla="*/ 2064395 h 3736239"/>
                <a:gd name="connsiteX6" fmla="*/ 1026505 w 2300408"/>
                <a:gd name="connsiteY6" fmla="*/ 2093599 h 3736239"/>
                <a:gd name="connsiteX7" fmla="*/ 1549562 w 2300408"/>
                <a:gd name="connsiteY7" fmla="*/ 2453498 h 3736239"/>
                <a:gd name="connsiteX8" fmla="*/ 1786651 w 2300408"/>
                <a:gd name="connsiteY8" fmla="*/ 2872266 h 3736239"/>
                <a:gd name="connsiteX9" fmla="*/ 1847825 w 2300408"/>
                <a:gd name="connsiteY9" fmla="*/ 3349596 h 3736239"/>
                <a:gd name="connsiteX10" fmla="*/ 1343674 w 2300408"/>
                <a:gd name="connsiteY10" fmla="*/ 3736240 h 3736239"/>
                <a:gd name="connsiteX11" fmla="*/ 1436128 w 2300408"/>
                <a:gd name="connsiteY11" fmla="*/ 2988928 h 3736239"/>
                <a:gd name="connsiteX12" fmla="*/ 914839 w 2300408"/>
                <a:gd name="connsiteY12" fmla="*/ 2446274 h 3736239"/>
                <a:gd name="connsiteX13" fmla="*/ 822846 w 2300408"/>
                <a:gd name="connsiteY13" fmla="*/ 2417070 h 3736239"/>
                <a:gd name="connsiteX14" fmla="*/ 301403 w 2300408"/>
                <a:gd name="connsiteY14" fmla="*/ 2057709 h 3736239"/>
                <a:gd name="connsiteX15" fmla="*/ 243226 w 2300408"/>
                <a:gd name="connsiteY15" fmla="*/ 1984699 h 3736239"/>
                <a:gd name="connsiteX16" fmla="*/ 506292 w 2300408"/>
                <a:gd name="connsiteY16" fmla="*/ 243226 h 3736239"/>
                <a:gd name="connsiteX17" fmla="*/ 2247765 w 2300408"/>
                <a:gd name="connsiteY17" fmla="*/ 506292 h 3736239"/>
                <a:gd name="connsiteX18" fmla="*/ 2300409 w 2300408"/>
                <a:gd name="connsiteY18" fmla="*/ 583605 h 373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00408" h="3736239">
                  <a:moveTo>
                    <a:pt x="2300409" y="583605"/>
                  </a:moveTo>
                  <a:cubicBezTo>
                    <a:pt x="2185284" y="772354"/>
                    <a:pt x="2126261" y="981546"/>
                    <a:pt x="2119806" y="1190431"/>
                  </a:cubicBezTo>
                  <a:cubicBezTo>
                    <a:pt x="2109738" y="1027888"/>
                    <a:pt x="2054251" y="866345"/>
                    <a:pt x="1950500" y="725628"/>
                  </a:cubicBezTo>
                  <a:cubicBezTo>
                    <a:pt x="1663380" y="336294"/>
                    <a:pt x="1114885" y="253371"/>
                    <a:pt x="725628" y="540491"/>
                  </a:cubicBezTo>
                  <a:cubicBezTo>
                    <a:pt x="336294" y="827611"/>
                    <a:pt x="253371" y="1376106"/>
                    <a:pt x="540491" y="1765363"/>
                  </a:cubicBezTo>
                  <a:cubicBezTo>
                    <a:pt x="644242" y="1906079"/>
                    <a:pt x="782191" y="2006756"/>
                    <a:pt x="934359" y="2064395"/>
                  </a:cubicBezTo>
                  <a:cubicBezTo>
                    <a:pt x="964562" y="2075846"/>
                    <a:pt x="995303" y="2085606"/>
                    <a:pt x="1026505" y="2093599"/>
                  </a:cubicBezTo>
                  <a:cubicBezTo>
                    <a:pt x="1227243" y="2165917"/>
                    <a:pt x="1408384" y="2289265"/>
                    <a:pt x="1549562" y="2453498"/>
                  </a:cubicBezTo>
                  <a:cubicBezTo>
                    <a:pt x="1652313" y="2572773"/>
                    <a:pt x="1733854" y="2713643"/>
                    <a:pt x="1786651" y="2872266"/>
                  </a:cubicBezTo>
                  <a:cubicBezTo>
                    <a:pt x="1839449" y="3030890"/>
                    <a:pt x="1858508" y="3192587"/>
                    <a:pt x="1847825" y="3349596"/>
                  </a:cubicBezTo>
                  <a:cubicBezTo>
                    <a:pt x="1647933" y="3433211"/>
                    <a:pt x="1474554" y="3567472"/>
                    <a:pt x="1343674" y="3736240"/>
                  </a:cubicBezTo>
                  <a:cubicBezTo>
                    <a:pt x="1480395" y="3521515"/>
                    <a:pt x="1522817" y="3249227"/>
                    <a:pt x="1436128" y="2988928"/>
                  </a:cubicBezTo>
                  <a:cubicBezTo>
                    <a:pt x="1349515" y="2728783"/>
                    <a:pt x="1152696" y="2536345"/>
                    <a:pt x="914839" y="2446274"/>
                  </a:cubicBezTo>
                  <a:cubicBezTo>
                    <a:pt x="884789" y="2434823"/>
                    <a:pt x="854048" y="2425063"/>
                    <a:pt x="822846" y="2417070"/>
                  </a:cubicBezTo>
                  <a:cubicBezTo>
                    <a:pt x="626181" y="2346366"/>
                    <a:pt x="445348" y="2225554"/>
                    <a:pt x="301403" y="2057709"/>
                  </a:cubicBezTo>
                  <a:cubicBezTo>
                    <a:pt x="281268" y="2034269"/>
                    <a:pt x="261825" y="2009907"/>
                    <a:pt x="243226" y="1984699"/>
                  </a:cubicBezTo>
                  <a:cubicBezTo>
                    <a:pt x="-165090" y="1431055"/>
                    <a:pt x="-47275" y="651466"/>
                    <a:pt x="506292" y="243226"/>
                  </a:cubicBezTo>
                  <a:cubicBezTo>
                    <a:pt x="1059936" y="-165090"/>
                    <a:pt x="1839525" y="-47275"/>
                    <a:pt x="2247765" y="506292"/>
                  </a:cubicBezTo>
                  <a:cubicBezTo>
                    <a:pt x="2266440" y="531576"/>
                    <a:pt x="2283962" y="557398"/>
                    <a:pt x="2300409" y="583605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42A64E5-16DB-18B4-81A0-DFD8F8ADB951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ED73AA0-ECB9-280E-5322-7B1959E5AD39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36E9188-9E46-9238-574C-41A51D504FE0}"/>
                </a:ext>
              </a:extLst>
            </p:cNvPr>
            <p:cNvSpPr/>
            <p:nvPr/>
          </p:nvSpPr>
          <p:spPr>
            <a:xfrm rot="10800000">
              <a:off x="4192475" y="3780157"/>
              <a:ext cx="2977850" cy="2108579"/>
            </a:xfrm>
            <a:custGeom>
              <a:avLst/>
              <a:gdLst>
                <a:gd name="connsiteX0" fmla="*/ 3350837 w 3583602"/>
                <a:gd name="connsiteY0" fmla="*/ 1970324 h 2468557"/>
                <a:gd name="connsiteX1" fmla="*/ 3293659 w 3583602"/>
                <a:gd name="connsiteY1" fmla="*/ 2044179 h 2468557"/>
                <a:gd name="connsiteX2" fmla="*/ 2660857 w 3583602"/>
                <a:gd name="connsiteY2" fmla="*/ 2059934 h 2468557"/>
                <a:gd name="connsiteX3" fmla="*/ 3050421 w 3583602"/>
                <a:gd name="connsiteY3" fmla="*/ 1755291 h 2468557"/>
                <a:gd name="connsiteX4" fmla="*/ 2847916 w 3583602"/>
                <a:gd name="connsiteY4" fmla="*/ 533186 h 2468557"/>
                <a:gd name="connsiteX5" fmla="*/ 1625810 w 3583602"/>
                <a:gd name="connsiteY5" fmla="*/ 735692 h 2468557"/>
                <a:gd name="connsiteX6" fmla="*/ 1463114 w 3583602"/>
                <a:gd name="connsiteY6" fmla="*/ 1203415 h 2468557"/>
                <a:gd name="connsiteX7" fmla="*/ 1463729 w 3583602"/>
                <a:gd name="connsiteY7" fmla="*/ 1298789 h 2468557"/>
                <a:gd name="connsiteX8" fmla="*/ 1283203 w 3583602"/>
                <a:gd name="connsiteY8" fmla="*/ 1907997 h 2468557"/>
                <a:gd name="connsiteX9" fmla="*/ 1283203 w 3583602"/>
                <a:gd name="connsiteY9" fmla="*/ 1908074 h 2468557"/>
                <a:gd name="connsiteX10" fmla="*/ 958194 w 3583602"/>
                <a:gd name="connsiteY10" fmla="*/ 2262824 h 2468557"/>
                <a:gd name="connsiteX11" fmla="*/ 523057 w 3583602"/>
                <a:gd name="connsiteY11" fmla="*/ 2468558 h 2468557"/>
                <a:gd name="connsiteX12" fmla="*/ 0 w 3583602"/>
                <a:gd name="connsiteY12" fmla="*/ 2108658 h 2468557"/>
                <a:gd name="connsiteX13" fmla="*/ 738858 w 3583602"/>
                <a:gd name="connsiteY13" fmla="*/ 1965559 h 2468557"/>
                <a:gd name="connsiteX14" fmla="*/ 1093916 w 3583602"/>
                <a:gd name="connsiteY14" fmla="*/ 1302017 h 2468557"/>
                <a:gd name="connsiteX15" fmla="*/ 1093301 w 3583602"/>
                <a:gd name="connsiteY15" fmla="*/ 1205490 h 2468557"/>
                <a:gd name="connsiteX16" fmla="*/ 1273904 w 3583602"/>
                <a:gd name="connsiteY16" fmla="*/ 598664 h 2468557"/>
                <a:gd name="connsiteX17" fmla="*/ 1325395 w 3583602"/>
                <a:gd name="connsiteY17" fmla="*/ 520659 h 2468557"/>
                <a:gd name="connsiteX18" fmla="*/ 3062871 w 3583602"/>
                <a:gd name="connsiteY18" fmla="*/ 232771 h 2468557"/>
                <a:gd name="connsiteX19" fmla="*/ 3350837 w 3583602"/>
                <a:gd name="connsiteY19" fmla="*/ 1970324 h 2468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83602" h="2468557">
                  <a:moveTo>
                    <a:pt x="3350837" y="1970324"/>
                  </a:moveTo>
                  <a:cubicBezTo>
                    <a:pt x="3332546" y="1995839"/>
                    <a:pt x="3313487" y="2020509"/>
                    <a:pt x="3293659" y="2044179"/>
                  </a:cubicBezTo>
                  <a:cubicBezTo>
                    <a:pt x="3078626" y="1993072"/>
                    <a:pt x="2861442" y="2001526"/>
                    <a:pt x="2660857" y="2059934"/>
                  </a:cubicBezTo>
                  <a:cubicBezTo>
                    <a:pt x="2812256" y="2000066"/>
                    <a:pt x="2948669" y="1897468"/>
                    <a:pt x="3050421" y="1755291"/>
                  </a:cubicBezTo>
                  <a:cubicBezTo>
                    <a:pt x="3331931" y="1361961"/>
                    <a:pt x="3241246" y="814696"/>
                    <a:pt x="2847916" y="533186"/>
                  </a:cubicBezTo>
                  <a:cubicBezTo>
                    <a:pt x="2454509" y="251599"/>
                    <a:pt x="1907320" y="342285"/>
                    <a:pt x="1625810" y="735692"/>
                  </a:cubicBezTo>
                  <a:cubicBezTo>
                    <a:pt x="1523827" y="878022"/>
                    <a:pt x="1470722" y="1040565"/>
                    <a:pt x="1463114" y="1203415"/>
                  </a:cubicBezTo>
                  <a:cubicBezTo>
                    <a:pt x="1461577" y="1235232"/>
                    <a:pt x="1461808" y="1267049"/>
                    <a:pt x="1463729" y="1298789"/>
                  </a:cubicBezTo>
                  <a:cubicBezTo>
                    <a:pt x="1457120" y="1512284"/>
                    <a:pt x="1395791" y="1722783"/>
                    <a:pt x="1283203" y="1907997"/>
                  </a:cubicBezTo>
                  <a:lnTo>
                    <a:pt x="1283203" y="1908074"/>
                  </a:lnTo>
                  <a:cubicBezTo>
                    <a:pt x="1201432" y="2042565"/>
                    <a:pt x="1092686" y="2163608"/>
                    <a:pt x="958194" y="2262824"/>
                  </a:cubicBezTo>
                  <a:cubicBezTo>
                    <a:pt x="823626" y="2362040"/>
                    <a:pt x="675762" y="2430208"/>
                    <a:pt x="523057" y="2468558"/>
                  </a:cubicBezTo>
                  <a:cubicBezTo>
                    <a:pt x="381879" y="2304324"/>
                    <a:pt x="200738" y="2180976"/>
                    <a:pt x="0" y="2108658"/>
                  </a:cubicBezTo>
                  <a:cubicBezTo>
                    <a:pt x="246388" y="2172138"/>
                    <a:pt x="518215" y="2128332"/>
                    <a:pt x="738858" y="1965559"/>
                  </a:cubicBezTo>
                  <a:cubicBezTo>
                    <a:pt x="959501" y="1802786"/>
                    <a:pt x="1081773" y="1556090"/>
                    <a:pt x="1093916" y="1302017"/>
                  </a:cubicBezTo>
                  <a:cubicBezTo>
                    <a:pt x="1095529" y="1269892"/>
                    <a:pt x="1095299" y="1237614"/>
                    <a:pt x="1093301" y="1205490"/>
                  </a:cubicBezTo>
                  <a:cubicBezTo>
                    <a:pt x="1099756" y="996605"/>
                    <a:pt x="1158779" y="787414"/>
                    <a:pt x="1273904" y="598664"/>
                  </a:cubicBezTo>
                  <a:cubicBezTo>
                    <a:pt x="1289889" y="572227"/>
                    <a:pt x="1307104" y="546251"/>
                    <a:pt x="1325395" y="520659"/>
                  </a:cubicBezTo>
                  <a:cubicBezTo>
                    <a:pt x="1725718" y="-38672"/>
                    <a:pt x="2503541" y="-167553"/>
                    <a:pt x="3062871" y="232771"/>
                  </a:cubicBezTo>
                  <a:cubicBezTo>
                    <a:pt x="3622280" y="633094"/>
                    <a:pt x="3751160" y="1410993"/>
                    <a:pt x="3350837" y="1970324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A73D982-8D83-884F-67CD-2E49F1083933}"/>
              </a:ext>
            </a:extLst>
          </p:cNvPr>
          <p:cNvGrpSpPr/>
          <p:nvPr/>
        </p:nvGrpSpPr>
        <p:grpSpPr>
          <a:xfrm rot="-8640000">
            <a:off x="1618343" y="-1048657"/>
            <a:ext cx="8955314" cy="8955314"/>
            <a:chOff x="1618343" y="-1048657"/>
            <a:chExt cx="8955314" cy="895531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B806AB5-62FC-0147-9341-6335B9BB91AE}"/>
                </a:ext>
              </a:extLst>
            </p:cNvPr>
            <p:cNvSpPr/>
            <p:nvPr/>
          </p:nvSpPr>
          <p:spPr>
            <a:xfrm>
              <a:off x="1618343" y="-1048657"/>
              <a:ext cx="8955314" cy="89553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87462CE-10B9-6E67-9B5D-D0DF64401435}"/>
                </a:ext>
              </a:extLst>
            </p:cNvPr>
            <p:cNvSpPr/>
            <p:nvPr/>
          </p:nvSpPr>
          <p:spPr>
            <a:xfrm rot="10800000">
              <a:off x="3636264" y="2043299"/>
              <a:ext cx="2467761" cy="2736045"/>
            </a:xfrm>
            <a:custGeom>
              <a:avLst/>
              <a:gdLst>
                <a:gd name="connsiteX0" fmla="*/ 2911165 w 2969752"/>
                <a:gd name="connsiteY0" fmla="*/ 2333774 h 3203145"/>
                <a:gd name="connsiteX1" fmla="*/ 1347682 w 2969752"/>
                <a:gd name="connsiteY1" fmla="*/ 3144566 h 3203145"/>
                <a:gd name="connsiteX2" fmla="*/ 1259763 w 2969752"/>
                <a:gd name="connsiteY2" fmla="*/ 3113056 h 3203145"/>
                <a:gd name="connsiteX3" fmla="*/ 1049034 w 2969752"/>
                <a:gd name="connsiteY3" fmla="*/ 2515683 h 3203145"/>
                <a:gd name="connsiteX4" fmla="*/ 1459271 w 2969752"/>
                <a:gd name="connsiteY4" fmla="*/ 2792351 h 3203145"/>
                <a:gd name="connsiteX5" fmla="*/ 2559028 w 2969752"/>
                <a:gd name="connsiteY5" fmla="*/ 2222184 h 3203145"/>
                <a:gd name="connsiteX6" fmla="*/ 1988784 w 2969752"/>
                <a:gd name="connsiteY6" fmla="*/ 1122428 h 3203145"/>
                <a:gd name="connsiteX7" fmla="*/ 1495085 w 2969752"/>
                <a:gd name="connsiteY7" fmla="*/ 1111899 h 3203145"/>
                <a:gd name="connsiteX8" fmla="*/ 1402785 w 2969752"/>
                <a:gd name="connsiteY8" fmla="*/ 1142563 h 3203145"/>
                <a:gd name="connsiteX9" fmla="*/ 767985 w 2969752"/>
                <a:gd name="connsiteY9" fmla="*/ 1158933 h 3203145"/>
                <a:gd name="connsiteX10" fmla="*/ 330080 w 2969752"/>
                <a:gd name="connsiteY10" fmla="*/ 959424 h 3203145"/>
                <a:gd name="connsiteX11" fmla="*/ 0 w 2969752"/>
                <a:gd name="connsiteY11" fmla="*/ 609285 h 3203145"/>
                <a:gd name="connsiteX12" fmla="*/ 0 w 2969752"/>
                <a:gd name="connsiteY12" fmla="*/ 609208 h 3203145"/>
                <a:gd name="connsiteX13" fmla="*/ 180526 w 2969752"/>
                <a:gd name="connsiteY13" fmla="*/ 0 h 3203145"/>
                <a:gd name="connsiteX14" fmla="*/ 545036 w 2969752"/>
                <a:gd name="connsiteY14" fmla="*/ 659008 h 3203145"/>
                <a:gd name="connsiteX15" fmla="*/ 1286507 w 2969752"/>
                <a:gd name="connsiteY15" fmla="*/ 791502 h 3203145"/>
                <a:gd name="connsiteX16" fmla="*/ 1377654 w 2969752"/>
                <a:gd name="connsiteY16" fmla="*/ 761145 h 3203145"/>
                <a:gd name="connsiteX17" fmla="*/ 2010456 w 2969752"/>
                <a:gd name="connsiteY17" fmla="*/ 745390 h 3203145"/>
                <a:gd name="connsiteX18" fmla="*/ 2100450 w 2969752"/>
                <a:gd name="connsiteY18" fmla="*/ 770291 h 3203145"/>
                <a:gd name="connsiteX19" fmla="*/ 2911165 w 2969752"/>
                <a:gd name="connsiteY19" fmla="*/ 2333774 h 320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69752" h="3203145">
                  <a:moveTo>
                    <a:pt x="2911165" y="2333774"/>
                  </a:moveTo>
                  <a:cubicBezTo>
                    <a:pt x="2703279" y="2989477"/>
                    <a:pt x="2003309" y="3352451"/>
                    <a:pt x="1347682" y="3144566"/>
                  </a:cubicBezTo>
                  <a:cubicBezTo>
                    <a:pt x="1317786" y="3135112"/>
                    <a:pt x="1288429" y="3124584"/>
                    <a:pt x="1259763" y="3113056"/>
                  </a:cubicBezTo>
                  <a:cubicBezTo>
                    <a:pt x="1241856" y="2892567"/>
                    <a:pt x="1166618" y="2688524"/>
                    <a:pt x="1049034" y="2515683"/>
                  </a:cubicBezTo>
                  <a:cubicBezTo>
                    <a:pt x="1152631" y="2641336"/>
                    <a:pt x="1292502" y="2739477"/>
                    <a:pt x="1459271" y="2792351"/>
                  </a:cubicBezTo>
                  <a:cubicBezTo>
                    <a:pt x="1920462" y="2938601"/>
                    <a:pt x="2412855" y="2683298"/>
                    <a:pt x="2559028" y="2222184"/>
                  </a:cubicBezTo>
                  <a:cubicBezTo>
                    <a:pt x="2705201" y="1760994"/>
                    <a:pt x="2449898" y="1268601"/>
                    <a:pt x="1988784" y="1122428"/>
                  </a:cubicBezTo>
                  <a:cubicBezTo>
                    <a:pt x="1822398" y="1069707"/>
                    <a:pt x="1651863" y="1069246"/>
                    <a:pt x="1495085" y="1111899"/>
                  </a:cubicBezTo>
                  <a:cubicBezTo>
                    <a:pt x="1463729" y="1120353"/>
                    <a:pt x="1432911" y="1130651"/>
                    <a:pt x="1402785" y="1142563"/>
                  </a:cubicBezTo>
                  <a:cubicBezTo>
                    <a:pt x="1197820" y="1202047"/>
                    <a:pt x="978791" y="1208733"/>
                    <a:pt x="767985" y="1158933"/>
                  </a:cubicBezTo>
                  <a:cubicBezTo>
                    <a:pt x="614818" y="1122735"/>
                    <a:pt x="465956" y="1056719"/>
                    <a:pt x="330080" y="959424"/>
                  </a:cubicBezTo>
                  <a:cubicBezTo>
                    <a:pt x="194206" y="862129"/>
                    <a:pt x="83692" y="742624"/>
                    <a:pt x="0" y="609285"/>
                  </a:cubicBezTo>
                  <a:lnTo>
                    <a:pt x="0" y="609208"/>
                  </a:lnTo>
                  <a:cubicBezTo>
                    <a:pt x="112589" y="423994"/>
                    <a:pt x="173917" y="213496"/>
                    <a:pt x="180526" y="0"/>
                  </a:cubicBezTo>
                  <a:cubicBezTo>
                    <a:pt x="196204" y="254074"/>
                    <a:pt x="321857" y="499309"/>
                    <a:pt x="545036" y="659008"/>
                  </a:cubicBezTo>
                  <a:cubicBezTo>
                    <a:pt x="768216" y="818708"/>
                    <a:pt x="1040887" y="858671"/>
                    <a:pt x="1286507" y="791502"/>
                  </a:cubicBezTo>
                  <a:cubicBezTo>
                    <a:pt x="1317402" y="783048"/>
                    <a:pt x="1347835" y="772903"/>
                    <a:pt x="1377654" y="761145"/>
                  </a:cubicBezTo>
                  <a:cubicBezTo>
                    <a:pt x="1578239" y="702737"/>
                    <a:pt x="1795424" y="694284"/>
                    <a:pt x="2010456" y="745390"/>
                  </a:cubicBezTo>
                  <a:cubicBezTo>
                    <a:pt x="2040505" y="752461"/>
                    <a:pt x="2070555" y="760761"/>
                    <a:pt x="2100450" y="770291"/>
                  </a:cubicBezTo>
                  <a:cubicBezTo>
                    <a:pt x="2756154" y="978176"/>
                    <a:pt x="3119051" y="1678147"/>
                    <a:pt x="2911165" y="2333774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pic>
        <p:nvPicPr>
          <p:cNvPr id="33" name="Graphic 32" descr="Alarm clock outline">
            <a:extLst>
              <a:ext uri="{FF2B5EF4-FFF2-40B4-BE49-F238E27FC236}">
                <a16:creationId xmlns:a16="http://schemas.microsoft.com/office/drawing/2014/main" id="{D2525987-8F55-47C5-9AAD-5ABE1CB2D7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7124" y="4384301"/>
            <a:ext cx="822960" cy="822960"/>
          </a:xfrm>
          <a:prstGeom prst="rect">
            <a:avLst/>
          </a:prstGeom>
        </p:spPr>
      </p:pic>
      <p:pic>
        <p:nvPicPr>
          <p:cNvPr id="34" name="Graphic 33" descr="Alterations &amp; Tailoring outline">
            <a:extLst>
              <a:ext uri="{FF2B5EF4-FFF2-40B4-BE49-F238E27FC236}">
                <a16:creationId xmlns:a16="http://schemas.microsoft.com/office/drawing/2014/main" id="{544944DB-1835-D319-5E7D-650B888D66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67" y="4443341"/>
            <a:ext cx="640080" cy="640080"/>
          </a:xfrm>
          <a:prstGeom prst="rect">
            <a:avLst/>
          </a:prstGeom>
        </p:spPr>
      </p:pic>
      <p:pic>
        <p:nvPicPr>
          <p:cNvPr id="35" name="Graphic 34" descr="Bass clef outline">
            <a:extLst>
              <a:ext uri="{FF2B5EF4-FFF2-40B4-BE49-F238E27FC236}">
                <a16:creationId xmlns:a16="http://schemas.microsoft.com/office/drawing/2014/main" id="{510F7D9F-758F-3677-0E5C-4777BC1ED7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19378" y="2731668"/>
            <a:ext cx="822960" cy="822960"/>
          </a:xfrm>
          <a:prstGeom prst="rect">
            <a:avLst/>
          </a:prstGeom>
        </p:spPr>
      </p:pic>
      <p:pic>
        <p:nvPicPr>
          <p:cNvPr id="36" name="Graphic 35" descr="Bitcoin outline">
            <a:extLst>
              <a:ext uri="{FF2B5EF4-FFF2-40B4-BE49-F238E27FC236}">
                <a16:creationId xmlns:a16="http://schemas.microsoft.com/office/drawing/2014/main" id="{18DF3C55-A61A-7911-3C6B-C5EE2AEAC43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6406" y="1659813"/>
            <a:ext cx="822960" cy="822960"/>
          </a:xfrm>
          <a:prstGeom prst="rect">
            <a:avLst/>
          </a:prstGeom>
        </p:spPr>
      </p:pic>
      <p:pic>
        <p:nvPicPr>
          <p:cNvPr id="37" name="Graphic 36" descr="Download from cloud outline">
            <a:extLst>
              <a:ext uri="{FF2B5EF4-FFF2-40B4-BE49-F238E27FC236}">
                <a16:creationId xmlns:a16="http://schemas.microsoft.com/office/drawing/2014/main" id="{7D37D993-22DC-EDCE-ADDB-0A5F0E347AB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31531" y="2731668"/>
            <a:ext cx="822960" cy="822960"/>
          </a:xfrm>
          <a:prstGeom prst="rect">
            <a:avLst/>
          </a:prstGeom>
        </p:spPr>
      </p:pic>
      <p:grpSp>
        <p:nvGrpSpPr>
          <p:cNvPr id="38" name="!!Group 40">
            <a:extLst>
              <a:ext uri="{FF2B5EF4-FFF2-40B4-BE49-F238E27FC236}">
                <a16:creationId xmlns:a16="http://schemas.microsoft.com/office/drawing/2014/main" id="{8E65B8A9-4A77-E53E-1254-2726D56B69CF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34A0D72-375E-938C-B97A-417CE155E55C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6D8485A-3B8F-E971-A681-F4DC7C1364B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2" name="!!Group 49">
            <a:extLst>
              <a:ext uri="{FF2B5EF4-FFF2-40B4-BE49-F238E27FC236}">
                <a16:creationId xmlns:a16="http://schemas.microsoft.com/office/drawing/2014/main" id="{19C35F45-52B6-B37F-94D8-6605E78C7A52}"/>
              </a:ext>
            </a:extLst>
          </p:cNvPr>
          <p:cNvGrpSpPr>
            <a:grpSpLocks/>
          </p:cNvGrpSpPr>
          <p:nvPr/>
        </p:nvGrpSpPr>
        <p:grpSpPr>
          <a:xfrm flipH="1">
            <a:off x="671491" y="4650614"/>
            <a:ext cx="2443059" cy="1200329"/>
            <a:chOff x="8558922" y="5283353"/>
            <a:chExt cx="2358901" cy="120032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09030CB-0D4F-AA24-83D5-CC1309FE5A19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D1F0662-A095-92B6-47AB-EFB6A29B3790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!!Group 52">
            <a:extLst>
              <a:ext uri="{FF2B5EF4-FFF2-40B4-BE49-F238E27FC236}">
                <a16:creationId xmlns:a16="http://schemas.microsoft.com/office/drawing/2014/main" id="{66FC9C15-7C76-3215-FC9D-AD73BE994539}"/>
              </a:ext>
            </a:extLst>
          </p:cNvPr>
          <p:cNvGrpSpPr>
            <a:grpSpLocks/>
          </p:cNvGrpSpPr>
          <p:nvPr/>
        </p:nvGrpSpPr>
        <p:grpSpPr>
          <a:xfrm flipH="1">
            <a:off x="729677" y="2828836"/>
            <a:ext cx="2335525" cy="1200329"/>
            <a:chOff x="8627448" y="3222396"/>
            <a:chExt cx="2335525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4EB8E9D-FAAA-8C1A-8604-9934723E7F18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F31D056-5530-EDC5-DB4F-30B6A6A229BD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0">
            <a:extLst>
              <a:ext uri="{FF2B5EF4-FFF2-40B4-BE49-F238E27FC236}">
                <a16:creationId xmlns:a16="http://schemas.microsoft.com/office/drawing/2014/main" id="{CCFB1B35-5B19-7FC8-498D-22B62F795EF1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A2AD335-5B1C-F93D-8362-56A559FEF660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3FB6CE7-6FC5-E70E-9F1A-C5DBEDC4B2F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!!Group 43">
            <a:extLst>
              <a:ext uri="{FF2B5EF4-FFF2-40B4-BE49-F238E27FC236}">
                <a16:creationId xmlns:a16="http://schemas.microsoft.com/office/drawing/2014/main" id="{0E8E88A1-E425-D42F-3067-B38225CB97FE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799FCDC-BF8A-5D75-4EF5-CA3773581EF0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9A2E9375-4A9C-DB69-FC14-137D6022F22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5110DE1B-EFD8-B04A-E319-DECA2D72D54A}"/>
              </a:ext>
            </a:extLst>
          </p:cNvPr>
          <p:cNvSpPr txBox="1">
            <a:spLocks/>
          </p:cNvSpPr>
          <p:nvPr/>
        </p:nvSpPr>
        <p:spPr>
          <a:xfrm flipH="1">
            <a:off x="646951" y="897459"/>
            <a:ext cx="34981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8600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8177 -0.63958 " pathEditMode="relative" rAng="0" ptsTypes="AA">
                                      <p:cBhvr>
                                        <p:cTn id="16" dur="15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89" y="-3199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5117 -0.6037 " pathEditMode="relative" rAng="0" ptsTypes="AA">
                                      <p:cBhvr>
                                        <p:cTn id="18" dur="15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52" y="-3018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1237 0.44931 " pathEditMode="relative" rAng="0" ptsTypes="AA">
                                      <p:cBhvr>
                                        <p:cTn id="20" dur="15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612" y="2245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70417 " pathEditMode="relative" rAng="0" ptsTypes="AA">
                                      <p:cBhvr>
                                        <p:cTn id="22" dur="15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5208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9648 0.48333 " pathEditMode="relative" rAng="0" ptsTypes="AA">
                                      <p:cBhvr>
                                        <p:cTn id="24" dur="15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31" y="2416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26" dur="2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28" dur="2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0" dur="2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2" dur="2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34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CEEA0-E6F3-3B5D-2F87-FDD081AD3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C3D1CDBD-85AC-3A98-9EA7-BA38CAA67B3A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6E12F4B6-EFCF-65A8-B9E2-662697717369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F8D4C76-F400-EA2A-6FC0-EC59C34C0618}"/>
                </a:ext>
              </a:extLst>
            </p:cNvPr>
            <p:cNvSpPr/>
            <p:nvPr/>
          </p:nvSpPr>
          <p:spPr>
            <a:xfrm>
              <a:off x="3620003" y="3411705"/>
              <a:ext cx="3061083" cy="1851419"/>
            </a:xfrm>
            <a:custGeom>
              <a:avLst/>
              <a:gdLst>
                <a:gd name="connsiteX0" fmla="*/ 3888917 w 3888916"/>
                <a:gd name="connsiteY0" fmla="*/ 1717393 h 2352114"/>
                <a:gd name="connsiteX1" fmla="*/ 3134615 w 3888916"/>
                <a:gd name="connsiteY1" fmla="*/ 1288632 h 2352114"/>
                <a:gd name="connsiteX2" fmla="*/ 2372259 w 3888916"/>
                <a:gd name="connsiteY2" fmla="*/ 1705663 h 2352114"/>
                <a:gd name="connsiteX3" fmla="*/ 2371868 w 3888916"/>
                <a:gd name="connsiteY3" fmla="*/ 1706367 h 2352114"/>
                <a:gd name="connsiteX4" fmla="*/ 2344890 w 3888916"/>
                <a:gd name="connsiteY4" fmla="*/ 1752035 h 2352114"/>
                <a:gd name="connsiteX5" fmla="*/ 2344811 w 3888916"/>
                <a:gd name="connsiteY5" fmla="*/ 1752192 h 2352114"/>
                <a:gd name="connsiteX6" fmla="*/ 1891495 w 3888916"/>
                <a:gd name="connsiteY6" fmla="*/ 2187600 h 2352114"/>
                <a:gd name="connsiteX7" fmla="*/ 1859903 w 3888916"/>
                <a:gd name="connsiteY7" fmla="*/ 2204882 h 2352114"/>
                <a:gd name="connsiteX8" fmla="*/ 164562 w 3888916"/>
                <a:gd name="connsiteY8" fmla="*/ 1708791 h 2352114"/>
                <a:gd name="connsiteX9" fmla="*/ 612404 w 3888916"/>
                <a:gd name="connsiteY9" fmla="*/ 0 h 2352114"/>
                <a:gd name="connsiteX10" fmla="*/ 643058 w 3888916"/>
                <a:gd name="connsiteY10" fmla="*/ 18689 h 2352114"/>
                <a:gd name="connsiteX11" fmla="*/ 1245655 w 3888916"/>
                <a:gd name="connsiteY11" fmla="*/ 193619 h 2352114"/>
                <a:gd name="connsiteX12" fmla="*/ 828466 w 3888916"/>
                <a:gd name="connsiteY12" fmla="*/ 309040 h 2352114"/>
                <a:gd name="connsiteX13" fmla="*/ 491744 w 3888916"/>
                <a:gd name="connsiteY13" fmla="*/ 1523696 h 2352114"/>
                <a:gd name="connsiteX14" fmla="*/ 1706400 w 3888916"/>
                <a:gd name="connsiteY14" fmla="*/ 1860418 h 2352114"/>
                <a:gd name="connsiteX15" fmla="*/ 2020053 w 3888916"/>
                <a:gd name="connsiteY15" fmla="*/ 1562560 h 2352114"/>
                <a:gd name="connsiteX16" fmla="*/ 2020053 w 3888916"/>
                <a:gd name="connsiteY16" fmla="*/ 1562482 h 2352114"/>
                <a:gd name="connsiteX17" fmla="*/ 2048361 w 3888916"/>
                <a:gd name="connsiteY17" fmla="*/ 1514469 h 2352114"/>
                <a:gd name="connsiteX18" fmla="*/ 2048752 w 3888916"/>
                <a:gd name="connsiteY18" fmla="*/ 1513765 h 2352114"/>
                <a:gd name="connsiteX19" fmla="*/ 2048830 w 3888916"/>
                <a:gd name="connsiteY19" fmla="*/ 1513608 h 2352114"/>
                <a:gd name="connsiteX20" fmla="*/ 2534599 w 3888916"/>
                <a:gd name="connsiteY20" fmla="*/ 1059432 h 2352114"/>
                <a:gd name="connsiteX21" fmla="*/ 3137899 w 3888916"/>
                <a:gd name="connsiteY21" fmla="*/ 912732 h 2352114"/>
                <a:gd name="connsiteX22" fmla="*/ 3738620 w 3888916"/>
                <a:gd name="connsiteY22" fmla="*/ 1069832 h 2352114"/>
                <a:gd name="connsiteX23" fmla="*/ 3888917 w 3888916"/>
                <a:gd name="connsiteY23" fmla="*/ 1717393 h 235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88916" h="2352114">
                  <a:moveTo>
                    <a:pt x="3888917" y="1717393"/>
                  </a:moveTo>
                  <a:cubicBezTo>
                    <a:pt x="3733928" y="1462623"/>
                    <a:pt x="3454681" y="1291368"/>
                    <a:pt x="3134615" y="1288632"/>
                  </a:cubicBezTo>
                  <a:cubicBezTo>
                    <a:pt x="2813923" y="1285816"/>
                    <a:pt x="2531315" y="1452770"/>
                    <a:pt x="2372259" y="1705663"/>
                  </a:cubicBezTo>
                  <a:cubicBezTo>
                    <a:pt x="2372102" y="1705898"/>
                    <a:pt x="2372024" y="1706133"/>
                    <a:pt x="2371868" y="1706367"/>
                  </a:cubicBezTo>
                  <a:cubicBezTo>
                    <a:pt x="2362328" y="1721303"/>
                    <a:pt x="2353335" y="1736552"/>
                    <a:pt x="2344890" y="1752035"/>
                  </a:cubicBezTo>
                  <a:cubicBezTo>
                    <a:pt x="2344890" y="1752113"/>
                    <a:pt x="2344811" y="1752113"/>
                    <a:pt x="2344811" y="1752192"/>
                  </a:cubicBezTo>
                  <a:cubicBezTo>
                    <a:pt x="2236428" y="1927590"/>
                    <a:pt x="2083629" y="2078905"/>
                    <a:pt x="1891495" y="2187600"/>
                  </a:cubicBezTo>
                  <a:cubicBezTo>
                    <a:pt x="1881017" y="2193543"/>
                    <a:pt x="1870460" y="2199330"/>
                    <a:pt x="1859903" y="2204882"/>
                  </a:cubicBezTo>
                  <a:cubicBezTo>
                    <a:pt x="1255820" y="2524714"/>
                    <a:pt x="503317" y="2307400"/>
                    <a:pt x="164562" y="1708791"/>
                  </a:cubicBezTo>
                  <a:cubicBezTo>
                    <a:pt x="-174194" y="1110026"/>
                    <a:pt x="27011" y="352909"/>
                    <a:pt x="612404" y="0"/>
                  </a:cubicBezTo>
                  <a:cubicBezTo>
                    <a:pt x="622491" y="6412"/>
                    <a:pt x="632735" y="12590"/>
                    <a:pt x="643058" y="18689"/>
                  </a:cubicBezTo>
                  <a:cubicBezTo>
                    <a:pt x="832845" y="130513"/>
                    <a:pt x="1039993" y="187207"/>
                    <a:pt x="1245655" y="193619"/>
                  </a:cubicBezTo>
                  <a:cubicBezTo>
                    <a:pt x="1103724" y="196904"/>
                    <a:pt x="960621" y="234282"/>
                    <a:pt x="828466" y="309040"/>
                  </a:cubicBezTo>
                  <a:cubicBezTo>
                    <a:pt x="400095" y="551377"/>
                    <a:pt x="249329" y="1095247"/>
                    <a:pt x="491744" y="1523696"/>
                  </a:cubicBezTo>
                  <a:cubicBezTo>
                    <a:pt x="734081" y="1952067"/>
                    <a:pt x="1277950" y="2102833"/>
                    <a:pt x="1706400" y="1860418"/>
                  </a:cubicBezTo>
                  <a:cubicBezTo>
                    <a:pt x="1838477" y="1785661"/>
                    <a:pt x="1944044" y="1682360"/>
                    <a:pt x="2020053" y="1562560"/>
                  </a:cubicBezTo>
                  <a:lnTo>
                    <a:pt x="2020053" y="1562482"/>
                  </a:lnTo>
                  <a:cubicBezTo>
                    <a:pt x="2029984" y="1546764"/>
                    <a:pt x="2039446" y="1530734"/>
                    <a:pt x="2048361" y="1514469"/>
                  </a:cubicBezTo>
                  <a:cubicBezTo>
                    <a:pt x="2048517" y="1514234"/>
                    <a:pt x="2048596" y="1513999"/>
                    <a:pt x="2048752" y="1513765"/>
                  </a:cubicBezTo>
                  <a:cubicBezTo>
                    <a:pt x="2048752" y="1513686"/>
                    <a:pt x="2048830" y="1513686"/>
                    <a:pt x="2048830" y="1513608"/>
                  </a:cubicBezTo>
                  <a:cubicBezTo>
                    <a:pt x="2167301" y="1322257"/>
                    <a:pt x="2335193" y="1165000"/>
                    <a:pt x="2534599" y="1059432"/>
                  </a:cubicBezTo>
                  <a:cubicBezTo>
                    <a:pt x="2714455" y="964108"/>
                    <a:pt x="2919960" y="910855"/>
                    <a:pt x="3137899" y="912732"/>
                  </a:cubicBezTo>
                  <a:cubicBezTo>
                    <a:pt x="3355760" y="914608"/>
                    <a:pt x="3560327" y="971381"/>
                    <a:pt x="3738620" y="1069832"/>
                  </a:cubicBezTo>
                  <a:cubicBezTo>
                    <a:pt x="3730252" y="1295200"/>
                    <a:pt x="3782489" y="1519239"/>
                    <a:pt x="3888917" y="1717393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D884655-B0C0-0A4D-D66A-E1C1397D2823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DCCD794-DABA-15C5-5F3E-E62AB3AB1B8B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C27CB9A-7D0B-4850-2092-5BA9577359E0}"/>
                </a:ext>
              </a:extLst>
            </p:cNvPr>
            <p:cNvSpPr/>
            <p:nvPr/>
          </p:nvSpPr>
          <p:spPr>
            <a:xfrm>
              <a:off x="4648320" y="732971"/>
              <a:ext cx="2459691" cy="2687781"/>
            </a:xfrm>
            <a:custGeom>
              <a:avLst/>
              <a:gdLst>
                <a:gd name="connsiteX0" fmla="*/ 3124886 w 3124886"/>
                <a:gd name="connsiteY0" fmla="*/ 1242153 h 3414660"/>
                <a:gd name="connsiteX1" fmla="*/ 3093294 w 3124886"/>
                <a:gd name="connsiteY1" fmla="*/ 1259435 h 3414660"/>
                <a:gd name="connsiteX2" fmla="*/ 2639978 w 3124886"/>
                <a:gd name="connsiteY2" fmla="*/ 1694844 h 3414660"/>
                <a:gd name="connsiteX3" fmla="*/ 2749143 w 3124886"/>
                <a:gd name="connsiteY3" fmla="*/ 1274918 h 3414660"/>
                <a:gd name="connsiteX4" fmla="*/ 1865579 w 3124886"/>
                <a:gd name="connsiteY4" fmla="*/ 375949 h 3414660"/>
                <a:gd name="connsiteX5" fmla="*/ 966611 w 3124886"/>
                <a:gd name="connsiteY5" fmla="*/ 1259435 h 3414660"/>
                <a:gd name="connsiteX6" fmla="*/ 1069129 w 3124886"/>
                <a:gd name="connsiteY6" fmla="*/ 1682332 h 3414660"/>
                <a:gd name="connsiteX7" fmla="*/ 1095716 w 3124886"/>
                <a:gd name="connsiteY7" fmla="*/ 1729329 h 3414660"/>
                <a:gd name="connsiteX8" fmla="*/ 1246248 w 3124886"/>
                <a:gd name="connsiteY8" fmla="*/ 2377281 h 3414660"/>
                <a:gd name="connsiteX9" fmla="*/ 1071631 w 3124886"/>
                <a:gd name="connsiteY9" fmla="*/ 2972997 h 3414660"/>
                <a:gd name="connsiteX10" fmla="*/ 635206 w 3124886"/>
                <a:gd name="connsiteY10" fmla="*/ 3414661 h 3414660"/>
                <a:gd name="connsiteX11" fmla="*/ 0 w 3124886"/>
                <a:gd name="connsiteY11" fmla="*/ 3221120 h 3414660"/>
                <a:gd name="connsiteX12" fmla="*/ 747733 w 3124886"/>
                <a:gd name="connsiteY12" fmla="*/ 2782271 h 3414660"/>
                <a:gd name="connsiteX13" fmla="*/ 767830 w 3124886"/>
                <a:gd name="connsiteY13" fmla="*/ 1913565 h 3414660"/>
                <a:gd name="connsiteX14" fmla="*/ 741086 w 3124886"/>
                <a:gd name="connsiteY14" fmla="*/ 1866411 h 3414660"/>
                <a:gd name="connsiteX15" fmla="*/ 590711 w 3124886"/>
                <a:gd name="connsiteY15" fmla="*/ 1256151 h 3414660"/>
                <a:gd name="connsiteX16" fmla="*/ 591571 w 3124886"/>
                <a:gd name="connsiteY16" fmla="*/ 1220336 h 3414660"/>
                <a:gd name="connsiteX17" fmla="*/ 1868864 w 3124886"/>
                <a:gd name="connsiteY17" fmla="*/ 50 h 3414660"/>
                <a:gd name="connsiteX18" fmla="*/ 3124886 w 3124886"/>
                <a:gd name="connsiteY18" fmla="*/ 1242153 h 341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24886" h="3414660">
                  <a:moveTo>
                    <a:pt x="3124886" y="1242153"/>
                  </a:moveTo>
                  <a:cubicBezTo>
                    <a:pt x="3114329" y="1247705"/>
                    <a:pt x="3103773" y="1253492"/>
                    <a:pt x="3093294" y="1259435"/>
                  </a:cubicBezTo>
                  <a:cubicBezTo>
                    <a:pt x="2901161" y="1368131"/>
                    <a:pt x="2748361" y="1519445"/>
                    <a:pt x="2639978" y="1694844"/>
                  </a:cubicBezTo>
                  <a:cubicBezTo>
                    <a:pt x="2708402" y="1570117"/>
                    <a:pt x="2747814" y="1427170"/>
                    <a:pt x="2749143" y="1274918"/>
                  </a:cubicBezTo>
                  <a:cubicBezTo>
                    <a:pt x="2753444" y="782659"/>
                    <a:pt x="2357838" y="380172"/>
                    <a:pt x="1865579" y="375949"/>
                  </a:cubicBezTo>
                  <a:cubicBezTo>
                    <a:pt x="1373399" y="371648"/>
                    <a:pt x="970911" y="767254"/>
                    <a:pt x="966611" y="1259435"/>
                  </a:cubicBezTo>
                  <a:cubicBezTo>
                    <a:pt x="965281" y="1412078"/>
                    <a:pt x="1002425" y="1556120"/>
                    <a:pt x="1069129" y="1682332"/>
                  </a:cubicBezTo>
                  <a:cubicBezTo>
                    <a:pt x="1077496" y="1698284"/>
                    <a:pt x="1086410" y="1714002"/>
                    <a:pt x="1095716" y="1729329"/>
                  </a:cubicBezTo>
                  <a:cubicBezTo>
                    <a:pt x="1202222" y="1927640"/>
                    <a:pt x="1254537" y="2151757"/>
                    <a:pt x="1246248" y="2377281"/>
                  </a:cubicBezTo>
                  <a:cubicBezTo>
                    <a:pt x="1238819" y="2580675"/>
                    <a:pt x="1182203" y="2785320"/>
                    <a:pt x="1071631" y="2972997"/>
                  </a:cubicBezTo>
                  <a:cubicBezTo>
                    <a:pt x="961058" y="3160751"/>
                    <a:pt x="809588" y="3309563"/>
                    <a:pt x="635206" y="3414661"/>
                  </a:cubicBezTo>
                  <a:cubicBezTo>
                    <a:pt x="444323" y="3294939"/>
                    <a:pt x="224508" y="3228158"/>
                    <a:pt x="0" y="3221120"/>
                  </a:cubicBezTo>
                  <a:cubicBezTo>
                    <a:pt x="297858" y="3214004"/>
                    <a:pt x="585393" y="3057920"/>
                    <a:pt x="747733" y="2782271"/>
                  </a:cubicBezTo>
                  <a:cubicBezTo>
                    <a:pt x="910464" y="2505996"/>
                    <a:pt x="907180" y="2177797"/>
                    <a:pt x="767830" y="1913565"/>
                  </a:cubicBezTo>
                  <a:cubicBezTo>
                    <a:pt x="759463" y="1897612"/>
                    <a:pt x="750548" y="1881894"/>
                    <a:pt x="741086" y="1866411"/>
                  </a:cubicBezTo>
                  <a:cubicBezTo>
                    <a:pt x="643416" y="1684912"/>
                    <a:pt x="588834" y="1476905"/>
                    <a:pt x="590711" y="1256151"/>
                  </a:cubicBezTo>
                  <a:cubicBezTo>
                    <a:pt x="590789" y="1244186"/>
                    <a:pt x="591102" y="1232222"/>
                    <a:pt x="591571" y="1220336"/>
                  </a:cubicBezTo>
                  <a:cubicBezTo>
                    <a:pt x="616438" y="537273"/>
                    <a:pt x="1180952" y="-5972"/>
                    <a:pt x="1868864" y="50"/>
                  </a:cubicBezTo>
                  <a:cubicBezTo>
                    <a:pt x="2556697" y="5993"/>
                    <a:pt x="3111671" y="558699"/>
                    <a:pt x="3124886" y="1242153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6CC3BA2-3E4C-315C-5B1B-FB55F84D3726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5924D4B5-898C-B6FA-E4F3-3C4747CF51D4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DA6434B-F659-AFEF-3CE7-6D79E615AB51}"/>
                </a:ext>
              </a:extLst>
            </p:cNvPr>
            <p:cNvSpPr/>
            <p:nvPr/>
          </p:nvSpPr>
          <p:spPr>
            <a:xfrm>
              <a:off x="6576939" y="2254705"/>
              <a:ext cx="1980339" cy="3033901"/>
            </a:xfrm>
            <a:custGeom>
              <a:avLst/>
              <a:gdLst>
                <a:gd name="connsiteX0" fmla="*/ 2340400 w 2515898"/>
                <a:gd name="connsiteY0" fmla="*/ 3230063 h 3854384"/>
                <a:gd name="connsiteX1" fmla="*/ 636613 w 2515898"/>
                <a:gd name="connsiteY1" fmla="*/ 3696595 h 3854384"/>
                <a:gd name="connsiteX2" fmla="*/ 637473 w 2515898"/>
                <a:gd name="connsiteY2" fmla="*/ 3660780 h 3854384"/>
                <a:gd name="connsiteX3" fmla="*/ 487723 w 2515898"/>
                <a:gd name="connsiteY3" fmla="*/ 3051693 h 3854384"/>
                <a:gd name="connsiteX4" fmla="*/ 796138 w 2515898"/>
                <a:gd name="connsiteY4" fmla="*/ 3354946 h 3854384"/>
                <a:gd name="connsiteX5" fmla="*/ 2016502 w 2515898"/>
                <a:gd name="connsiteY5" fmla="*/ 3039337 h 3854384"/>
                <a:gd name="connsiteX6" fmla="*/ 1700815 w 2515898"/>
                <a:gd name="connsiteY6" fmla="*/ 1818973 h 3854384"/>
                <a:gd name="connsiteX7" fmla="*/ 1286754 w 2515898"/>
                <a:gd name="connsiteY7" fmla="*/ 1696358 h 3854384"/>
                <a:gd name="connsiteX8" fmla="*/ 1286520 w 2515898"/>
                <a:gd name="connsiteY8" fmla="*/ 1696358 h 3854384"/>
                <a:gd name="connsiteX9" fmla="*/ 1228731 w 2515898"/>
                <a:gd name="connsiteY9" fmla="*/ 1695811 h 3854384"/>
                <a:gd name="connsiteX10" fmla="*/ 1228184 w 2515898"/>
                <a:gd name="connsiteY10" fmla="*/ 1695811 h 3854384"/>
                <a:gd name="connsiteX11" fmla="*/ 592978 w 2515898"/>
                <a:gd name="connsiteY11" fmla="*/ 1502270 h 3854384"/>
                <a:gd name="connsiteX12" fmla="*/ 164295 w 2515898"/>
                <a:gd name="connsiteY12" fmla="*/ 1053098 h 3854384"/>
                <a:gd name="connsiteX13" fmla="*/ 0 w 2515898"/>
                <a:gd name="connsiteY13" fmla="*/ 454333 h 3854384"/>
                <a:gd name="connsiteX14" fmla="*/ 485846 w 2515898"/>
                <a:gd name="connsiteY14" fmla="*/ 0 h 3854384"/>
                <a:gd name="connsiteX15" fmla="*/ 491477 w 2515898"/>
                <a:gd name="connsiteY15" fmla="*/ 868002 h 3854384"/>
                <a:gd name="connsiteX16" fmla="*/ 1231077 w 2515898"/>
                <a:gd name="connsiteY16" fmla="*/ 1319755 h 3854384"/>
                <a:gd name="connsiteX17" fmla="*/ 1231312 w 2515898"/>
                <a:gd name="connsiteY17" fmla="*/ 1319755 h 3854384"/>
                <a:gd name="connsiteX18" fmla="*/ 1290508 w 2515898"/>
                <a:gd name="connsiteY18" fmla="*/ 1320224 h 3854384"/>
                <a:gd name="connsiteX19" fmla="*/ 1290664 w 2515898"/>
                <a:gd name="connsiteY19" fmla="*/ 1320224 h 3854384"/>
                <a:gd name="connsiteX20" fmla="*/ 1891541 w 2515898"/>
                <a:gd name="connsiteY20" fmla="*/ 1495075 h 3854384"/>
                <a:gd name="connsiteX21" fmla="*/ 1922195 w 2515898"/>
                <a:gd name="connsiteY21" fmla="*/ 1513765 h 3854384"/>
                <a:gd name="connsiteX22" fmla="*/ 2340400 w 2515898"/>
                <a:gd name="connsiteY22" fmla="*/ 3230063 h 3854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15898" h="3854384">
                  <a:moveTo>
                    <a:pt x="2340400" y="3230063"/>
                  </a:moveTo>
                  <a:cubicBezTo>
                    <a:pt x="1991322" y="3822807"/>
                    <a:pt x="1234987" y="4027061"/>
                    <a:pt x="636613" y="3696595"/>
                  </a:cubicBezTo>
                  <a:cubicBezTo>
                    <a:pt x="637082" y="3684709"/>
                    <a:pt x="637395" y="3672745"/>
                    <a:pt x="637473" y="3660780"/>
                  </a:cubicBezTo>
                  <a:cubicBezTo>
                    <a:pt x="639350" y="3440573"/>
                    <a:pt x="585002" y="3232957"/>
                    <a:pt x="487723" y="3051693"/>
                  </a:cubicBezTo>
                  <a:cubicBezTo>
                    <a:pt x="561542" y="3172822"/>
                    <a:pt x="665390" y="3277999"/>
                    <a:pt x="796138" y="3354946"/>
                  </a:cubicBezTo>
                  <a:cubicBezTo>
                    <a:pt x="1220286" y="3604790"/>
                    <a:pt x="1766658" y="3463486"/>
                    <a:pt x="2016502" y="3039337"/>
                  </a:cubicBezTo>
                  <a:cubicBezTo>
                    <a:pt x="2266268" y="2615189"/>
                    <a:pt x="2124963" y="2068817"/>
                    <a:pt x="1700815" y="1818973"/>
                  </a:cubicBezTo>
                  <a:cubicBezTo>
                    <a:pt x="1570302" y="1742104"/>
                    <a:pt x="1428216" y="1702301"/>
                    <a:pt x="1286754" y="1696358"/>
                  </a:cubicBezTo>
                  <a:lnTo>
                    <a:pt x="1286520" y="1696358"/>
                  </a:lnTo>
                  <a:cubicBezTo>
                    <a:pt x="1267205" y="1695498"/>
                    <a:pt x="1247968" y="1695341"/>
                    <a:pt x="1228731" y="1695811"/>
                  </a:cubicBezTo>
                  <a:lnTo>
                    <a:pt x="1228184" y="1695811"/>
                  </a:lnTo>
                  <a:cubicBezTo>
                    <a:pt x="1003677" y="1688773"/>
                    <a:pt x="783860" y="1621991"/>
                    <a:pt x="592978" y="1502270"/>
                  </a:cubicBezTo>
                  <a:cubicBezTo>
                    <a:pt x="420473" y="1394199"/>
                    <a:pt x="271583" y="1242807"/>
                    <a:pt x="164295" y="1053098"/>
                  </a:cubicBezTo>
                  <a:cubicBezTo>
                    <a:pt x="56928" y="863467"/>
                    <a:pt x="3832" y="657883"/>
                    <a:pt x="0" y="454333"/>
                  </a:cubicBezTo>
                  <a:cubicBezTo>
                    <a:pt x="199484" y="348765"/>
                    <a:pt x="367376" y="191430"/>
                    <a:pt x="485846" y="0"/>
                  </a:cubicBezTo>
                  <a:cubicBezTo>
                    <a:pt x="342509" y="261652"/>
                    <a:pt x="333750" y="589303"/>
                    <a:pt x="491477" y="868002"/>
                  </a:cubicBezTo>
                  <a:cubicBezTo>
                    <a:pt x="648890" y="1146232"/>
                    <a:pt x="933532" y="1307399"/>
                    <a:pt x="1231077" y="1319755"/>
                  </a:cubicBezTo>
                  <a:lnTo>
                    <a:pt x="1231312" y="1319755"/>
                  </a:lnTo>
                  <a:cubicBezTo>
                    <a:pt x="1250940" y="1320537"/>
                    <a:pt x="1270724" y="1320771"/>
                    <a:pt x="1290508" y="1320224"/>
                  </a:cubicBezTo>
                  <a:lnTo>
                    <a:pt x="1290664" y="1320224"/>
                  </a:lnTo>
                  <a:cubicBezTo>
                    <a:pt x="1495779" y="1326871"/>
                    <a:pt x="1702223" y="1383564"/>
                    <a:pt x="1891541" y="1495075"/>
                  </a:cubicBezTo>
                  <a:cubicBezTo>
                    <a:pt x="1901863" y="1501175"/>
                    <a:pt x="1912107" y="1507352"/>
                    <a:pt x="1922195" y="1513765"/>
                  </a:cubicBezTo>
                  <a:cubicBezTo>
                    <a:pt x="2501332" y="1876840"/>
                    <a:pt x="2689477" y="2637320"/>
                    <a:pt x="2340400" y="3230063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2" name="!!Group 40">
            <a:extLst>
              <a:ext uri="{FF2B5EF4-FFF2-40B4-BE49-F238E27FC236}">
                <a16:creationId xmlns:a16="http://schemas.microsoft.com/office/drawing/2014/main" id="{FF227D05-25C0-2078-C638-FFD3FA30C4FD}"/>
              </a:ext>
            </a:extLst>
          </p:cNvPr>
          <p:cNvGrpSpPr>
            <a:grpSpLocks/>
          </p:cNvGrpSpPr>
          <p:nvPr/>
        </p:nvGrpSpPr>
        <p:grpSpPr>
          <a:xfrm flipH="1">
            <a:off x="8578952" y="2828836"/>
            <a:ext cx="2962923" cy="1200329"/>
            <a:chOff x="600350" y="1652633"/>
            <a:chExt cx="2962923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DD26D3D-A3A0-A8CE-2F73-D9EF85DB2DEA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F0AB411-6821-502A-E814-3532120FB8D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" name="!!Group 43">
            <a:extLst>
              <a:ext uri="{FF2B5EF4-FFF2-40B4-BE49-F238E27FC236}">
                <a16:creationId xmlns:a16="http://schemas.microsoft.com/office/drawing/2014/main" id="{2266234E-CA46-C80B-B8D9-7668343CD49E}"/>
              </a:ext>
            </a:extLst>
          </p:cNvPr>
          <p:cNvGrpSpPr>
            <a:grpSpLocks/>
          </p:cNvGrpSpPr>
          <p:nvPr/>
        </p:nvGrpSpPr>
        <p:grpSpPr>
          <a:xfrm flipH="1">
            <a:off x="8457341" y="898966"/>
            <a:ext cx="3004982" cy="1200329"/>
            <a:chOff x="600350" y="3430005"/>
            <a:chExt cx="3004982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EBDA04F-65F8-1304-B650-D7764C3A73A5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DC87EA7-F33B-DDC5-BD01-979E7408B69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!!Group 46">
            <a:extLst>
              <a:ext uri="{FF2B5EF4-FFF2-40B4-BE49-F238E27FC236}">
                <a16:creationId xmlns:a16="http://schemas.microsoft.com/office/drawing/2014/main" id="{73BAF8C1-FC9B-A6F3-A824-A3E28DFBF7F5}"/>
              </a:ext>
            </a:extLst>
          </p:cNvPr>
          <p:cNvGrpSpPr>
            <a:grpSpLocks/>
          </p:cNvGrpSpPr>
          <p:nvPr/>
        </p:nvGrpSpPr>
        <p:grpSpPr>
          <a:xfrm flipH="1">
            <a:off x="706249" y="4650614"/>
            <a:ext cx="2909212" cy="1212129"/>
            <a:chOff x="-654367" y="5271553"/>
            <a:chExt cx="2909212" cy="1212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C07395C-2168-F96C-EA20-E76D02B4815E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ABE6A21-F44F-4BFB-6343-9B91F5F6F5C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" name="!!Group 49">
            <a:extLst>
              <a:ext uri="{FF2B5EF4-FFF2-40B4-BE49-F238E27FC236}">
                <a16:creationId xmlns:a16="http://schemas.microsoft.com/office/drawing/2014/main" id="{E0D3BD22-DC37-58D7-09FF-16347A972685}"/>
              </a:ext>
            </a:extLst>
          </p:cNvPr>
          <p:cNvGrpSpPr>
            <a:grpSpLocks/>
          </p:cNvGrpSpPr>
          <p:nvPr/>
        </p:nvGrpSpPr>
        <p:grpSpPr>
          <a:xfrm flipH="1">
            <a:off x="671491" y="2828836"/>
            <a:ext cx="2443059" cy="1200329"/>
            <a:chOff x="8558922" y="5283353"/>
            <a:chExt cx="235890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23B9E6A-2E35-F5B1-7981-D411589945F6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CF990B7-9F88-D35C-A550-5F50678253D1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" name="!!Group 52">
            <a:extLst>
              <a:ext uri="{FF2B5EF4-FFF2-40B4-BE49-F238E27FC236}">
                <a16:creationId xmlns:a16="http://schemas.microsoft.com/office/drawing/2014/main" id="{02A48725-14BD-932F-EDDB-2254ABEC501A}"/>
              </a:ext>
            </a:extLst>
          </p:cNvPr>
          <p:cNvGrpSpPr>
            <a:grpSpLocks/>
          </p:cNvGrpSpPr>
          <p:nvPr/>
        </p:nvGrpSpPr>
        <p:grpSpPr>
          <a:xfrm flipH="1">
            <a:off x="729677" y="898966"/>
            <a:ext cx="2335525" cy="1200329"/>
            <a:chOff x="8627448" y="3222396"/>
            <a:chExt cx="2335525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ED054FA-FE35-5893-3076-DA4331E2B50C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E4E6A4D-3EF8-13C1-9DB2-8C7AA7A042E8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7" name="!!Group 40">
            <a:extLst>
              <a:ext uri="{FF2B5EF4-FFF2-40B4-BE49-F238E27FC236}">
                <a16:creationId xmlns:a16="http://schemas.microsoft.com/office/drawing/2014/main" id="{E34B536D-C40E-6CE8-B0BE-B6CD4BF65185}"/>
              </a:ext>
            </a:extLst>
          </p:cNvPr>
          <p:cNvGrpSpPr>
            <a:grpSpLocks/>
          </p:cNvGrpSpPr>
          <p:nvPr/>
        </p:nvGrpSpPr>
        <p:grpSpPr>
          <a:xfrm flipH="1">
            <a:off x="8617042" y="4650614"/>
            <a:ext cx="2961169" cy="1200329"/>
            <a:chOff x="600350" y="1652633"/>
            <a:chExt cx="2961169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CDEB238-3CC7-26A9-CD6A-FC623CA0D013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B0C51F8-67F4-8882-E5F6-A66EA1A157D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0" name="Graphic 29" descr="Alarm clock outline">
            <a:extLst>
              <a:ext uri="{FF2B5EF4-FFF2-40B4-BE49-F238E27FC236}">
                <a16:creationId xmlns:a16="http://schemas.microsoft.com/office/drawing/2014/main" id="{1FA54A78-DE99-B37A-5E25-9E2641149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4888379"/>
            <a:ext cx="640080" cy="640080"/>
          </a:xfrm>
          <a:prstGeom prst="rect">
            <a:avLst/>
          </a:prstGeom>
        </p:spPr>
      </p:pic>
      <p:pic>
        <p:nvPicPr>
          <p:cNvPr id="31" name="Graphic 30" descr="Alterations &amp; Tailoring outline">
            <a:extLst>
              <a:ext uri="{FF2B5EF4-FFF2-40B4-BE49-F238E27FC236}">
                <a16:creationId xmlns:a16="http://schemas.microsoft.com/office/drawing/2014/main" id="{D45BD90A-0671-A76B-DBFD-ED223AD8EC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7324" y="3943251"/>
            <a:ext cx="640080" cy="640080"/>
          </a:xfrm>
          <a:prstGeom prst="rect">
            <a:avLst/>
          </a:prstGeom>
        </p:spPr>
      </p:pic>
      <p:pic>
        <p:nvPicPr>
          <p:cNvPr id="32" name="Graphic 31" descr="Bass clef outline">
            <a:extLst>
              <a:ext uri="{FF2B5EF4-FFF2-40B4-BE49-F238E27FC236}">
                <a16:creationId xmlns:a16="http://schemas.microsoft.com/office/drawing/2014/main" id="{2FA88AFE-245B-5245-445D-3520FE5BE8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423" y="2294088"/>
            <a:ext cx="640080" cy="640080"/>
          </a:xfrm>
          <a:prstGeom prst="rect">
            <a:avLst/>
          </a:prstGeom>
        </p:spPr>
      </p:pic>
      <p:pic>
        <p:nvPicPr>
          <p:cNvPr id="33" name="Graphic 32" descr="Bitcoin outline">
            <a:extLst>
              <a:ext uri="{FF2B5EF4-FFF2-40B4-BE49-F238E27FC236}">
                <a16:creationId xmlns:a16="http://schemas.microsoft.com/office/drawing/2014/main" id="{675D2AE7-F7E1-5AAC-065B-5A7593BD4C9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5960" y="1396761"/>
            <a:ext cx="640080" cy="640080"/>
          </a:xfrm>
          <a:prstGeom prst="rect">
            <a:avLst/>
          </a:prstGeom>
        </p:spPr>
      </p:pic>
      <p:pic>
        <p:nvPicPr>
          <p:cNvPr id="34" name="Graphic 33" descr="Download from cloud outline">
            <a:extLst>
              <a:ext uri="{FF2B5EF4-FFF2-40B4-BE49-F238E27FC236}">
                <a16:creationId xmlns:a16="http://schemas.microsoft.com/office/drawing/2014/main" id="{765DBFA4-0CBC-3E00-E4A4-56B1EEEF8C6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7068" y="2294088"/>
            <a:ext cx="640080" cy="640080"/>
          </a:xfrm>
          <a:prstGeom prst="rect">
            <a:avLst/>
          </a:prstGeom>
        </p:spPr>
      </p:pic>
      <p:pic>
        <p:nvPicPr>
          <p:cNvPr id="35" name="Graphic 34" descr="Hockey Stick Curve Graph outline">
            <a:extLst>
              <a:ext uri="{FF2B5EF4-FFF2-40B4-BE49-F238E27FC236}">
                <a16:creationId xmlns:a16="http://schemas.microsoft.com/office/drawing/2014/main" id="{DEAE5BEE-3EED-D346-4AED-AE997F73E03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45313" y="3943251"/>
            <a:ext cx="640080" cy="640080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A2C8A938-1FA4-5334-DD0C-AA874B64E94E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70C1022F-A1F7-471E-3B03-18AD731C5122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A40542B-147B-A2A8-6EFE-465326F010FB}"/>
                </a:ext>
              </a:extLst>
            </p:cNvPr>
            <p:cNvSpPr/>
            <p:nvPr/>
          </p:nvSpPr>
          <p:spPr>
            <a:xfrm>
              <a:off x="5083988" y="3437187"/>
              <a:ext cx="2459691" cy="2687842"/>
            </a:xfrm>
            <a:custGeom>
              <a:avLst/>
              <a:gdLst>
                <a:gd name="connsiteX0" fmla="*/ 2384426 w 3124886"/>
                <a:gd name="connsiteY0" fmla="*/ 1549423 h 3414737"/>
                <a:gd name="connsiteX1" fmla="*/ 2534176 w 3124886"/>
                <a:gd name="connsiteY1" fmla="*/ 2158511 h 3414737"/>
                <a:gd name="connsiteX2" fmla="*/ 2533316 w 3124886"/>
                <a:gd name="connsiteY2" fmla="*/ 2194325 h 3414737"/>
                <a:gd name="connsiteX3" fmla="*/ 1256023 w 3124886"/>
                <a:gd name="connsiteY3" fmla="*/ 3414690 h 3414737"/>
                <a:gd name="connsiteX4" fmla="*/ 0 w 3124886"/>
                <a:gd name="connsiteY4" fmla="*/ 2172508 h 3414737"/>
                <a:gd name="connsiteX5" fmla="*/ 31592 w 3124886"/>
                <a:gd name="connsiteY5" fmla="*/ 2155226 h 3414737"/>
                <a:gd name="connsiteX6" fmla="*/ 484908 w 3124886"/>
                <a:gd name="connsiteY6" fmla="*/ 1719817 h 3414737"/>
                <a:gd name="connsiteX7" fmla="*/ 375743 w 3124886"/>
                <a:gd name="connsiteY7" fmla="*/ 2139821 h 3414737"/>
                <a:gd name="connsiteX8" fmla="*/ 1259307 w 3124886"/>
                <a:gd name="connsiteY8" fmla="*/ 3038790 h 3414737"/>
                <a:gd name="connsiteX9" fmla="*/ 2158276 w 3124886"/>
                <a:gd name="connsiteY9" fmla="*/ 2155226 h 3414737"/>
                <a:gd name="connsiteX10" fmla="*/ 2056071 w 3124886"/>
                <a:gd name="connsiteY10" fmla="*/ 1732876 h 3414737"/>
                <a:gd name="connsiteX11" fmla="*/ 2055758 w 3124886"/>
                <a:gd name="connsiteY11" fmla="*/ 1732251 h 3414737"/>
                <a:gd name="connsiteX12" fmla="*/ 2029170 w 3124886"/>
                <a:gd name="connsiteY12" fmla="*/ 1685332 h 3414737"/>
                <a:gd name="connsiteX13" fmla="*/ 2029014 w 3124886"/>
                <a:gd name="connsiteY13" fmla="*/ 1685019 h 3414737"/>
                <a:gd name="connsiteX14" fmla="*/ 1878717 w 3124886"/>
                <a:gd name="connsiteY14" fmla="*/ 1037458 h 3414737"/>
                <a:gd name="connsiteX15" fmla="*/ 2053334 w 3124886"/>
                <a:gd name="connsiteY15" fmla="*/ 441665 h 3414737"/>
                <a:gd name="connsiteX16" fmla="*/ 2489681 w 3124886"/>
                <a:gd name="connsiteY16" fmla="*/ 0 h 3414737"/>
                <a:gd name="connsiteX17" fmla="*/ 3124886 w 3124886"/>
                <a:gd name="connsiteY17" fmla="*/ 193541 h 3414737"/>
                <a:gd name="connsiteX18" fmla="*/ 2377231 w 3124886"/>
                <a:gd name="connsiteY18" fmla="*/ 632390 h 3414737"/>
                <a:gd name="connsiteX19" fmla="*/ 2356353 w 3124886"/>
                <a:gd name="connsiteY19" fmla="*/ 1499845 h 3414737"/>
                <a:gd name="connsiteX20" fmla="*/ 2356665 w 3124886"/>
                <a:gd name="connsiteY20" fmla="*/ 1500393 h 3414737"/>
                <a:gd name="connsiteX21" fmla="*/ 2384348 w 3124886"/>
                <a:gd name="connsiteY21" fmla="*/ 1549189 h 3414737"/>
                <a:gd name="connsiteX22" fmla="*/ 2384426 w 3124886"/>
                <a:gd name="connsiteY22" fmla="*/ 1549423 h 341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24886" h="3414737">
                  <a:moveTo>
                    <a:pt x="2384426" y="1549423"/>
                  </a:moveTo>
                  <a:cubicBezTo>
                    <a:pt x="2481704" y="1730687"/>
                    <a:pt x="2536052" y="1938304"/>
                    <a:pt x="2534176" y="2158511"/>
                  </a:cubicBezTo>
                  <a:cubicBezTo>
                    <a:pt x="2534097" y="2170475"/>
                    <a:pt x="2533785" y="2182440"/>
                    <a:pt x="2533316" y="2194325"/>
                  </a:cubicBezTo>
                  <a:cubicBezTo>
                    <a:pt x="2508449" y="2877389"/>
                    <a:pt x="1943934" y="3420633"/>
                    <a:pt x="1256023" y="3414690"/>
                  </a:cubicBezTo>
                  <a:cubicBezTo>
                    <a:pt x="568190" y="3408669"/>
                    <a:pt x="13216" y="2855962"/>
                    <a:pt x="0" y="2172508"/>
                  </a:cubicBezTo>
                  <a:cubicBezTo>
                    <a:pt x="10557" y="2166956"/>
                    <a:pt x="21114" y="2161169"/>
                    <a:pt x="31592" y="2155226"/>
                  </a:cubicBezTo>
                  <a:cubicBezTo>
                    <a:pt x="223726" y="2046531"/>
                    <a:pt x="376525" y="1895216"/>
                    <a:pt x="484908" y="1719817"/>
                  </a:cubicBezTo>
                  <a:cubicBezTo>
                    <a:pt x="416485" y="1844622"/>
                    <a:pt x="377073" y="1987569"/>
                    <a:pt x="375743" y="2139821"/>
                  </a:cubicBezTo>
                  <a:cubicBezTo>
                    <a:pt x="371442" y="2632002"/>
                    <a:pt x="767048" y="3034489"/>
                    <a:pt x="1259307" y="3038790"/>
                  </a:cubicBezTo>
                  <a:cubicBezTo>
                    <a:pt x="1751488" y="3043013"/>
                    <a:pt x="2153975" y="2647407"/>
                    <a:pt x="2158276" y="2155226"/>
                  </a:cubicBezTo>
                  <a:cubicBezTo>
                    <a:pt x="2159605" y="2002739"/>
                    <a:pt x="2122539" y="1858933"/>
                    <a:pt x="2056071" y="1732876"/>
                  </a:cubicBezTo>
                  <a:cubicBezTo>
                    <a:pt x="2055914" y="1732720"/>
                    <a:pt x="2055758" y="1732486"/>
                    <a:pt x="2055758" y="1732251"/>
                  </a:cubicBezTo>
                  <a:cubicBezTo>
                    <a:pt x="2047391" y="1716298"/>
                    <a:pt x="2038476" y="1700659"/>
                    <a:pt x="2029170" y="1685332"/>
                  </a:cubicBezTo>
                  <a:cubicBezTo>
                    <a:pt x="2029092" y="1685254"/>
                    <a:pt x="2029092" y="1685176"/>
                    <a:pt x="2029014" y="1685019"/>
                  </a:cubicBezTo>
                  <a:cubicBezTo>
                    <a:pt x="1922586" y="1486865"/>
                    <a:pt x="1870349" y="1262826"/>
                    <a:pt x="1878717" y="1037458"/>
                  </a:cubicBezTo>
                  <a:cubicBezTo>
                    <a:pt x="1886067" y="833986"/>
                    <a:pt x="1942761" y="629419"/>
                    <a:pt x="2053334" y="441665"/>
                  </a:cubicBezTo>
                  <a:cubicBezTo>
                    <a:pt x="2163906" y="253910"/>
                    <a:pt x="2315298" y="105099"/>
                    <a:pt x="2489681" y="0"/>
                  </a:cubicBezTo>
                  <a:cubicBezTo>
                    <a:pt x="2680563" y="119722"/>
                    <a:pt x="2900379" y="186503"/>
                    <a:pt x="3124886" y="193541"/>
                  </a:cubicBezTo>
                  <a:cubicBezTo>
                    <a:pt x="2827029" y="200657"/>
                    <a:pt x="2539493" y="356741"/>
                    <a:pt x="2377231" y="632390"/>
                  </a:cubicBezTo>
                  <a:cubicBezTo>
                    <a:pt x="2214735" y="908275"/>
                    <a:pt x="2217707" y="1235770"/>
                    <a:pt x="2356353" y="1499845"/>
                  </a:cubicBezTo>
                  <a:cubicBezTo>
                    <a:pt x="2356431" y="1500002"/>
                    <a:pt x="2356509" y="1500236"/>
                    <a:pt x="2356665" y="1500393"/>
                  </a:cubicBezTo>
                  <a:cubicBezTo>
                    <a:pt x="2365345" y="1516893"/>
                    <a:pt x="2374573" y="1533236"/>
                    <a:pt x="2384348" y="1549189"/>
                  </a:cubicBezTo>
                  <a:cubicBezTo>
                    <a:pt x="2384348" y="1549267"/>
                    <a:pt x="2384348" y="1549345"/>
                    <a:pt x="2384426" y="1549423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FA1428E-5DA2-D27A-4250-64C9417ACF68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2A86077E-6FC0-1B54-23FA-7B378DF5F40F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B8E3184-B34C-6672-1E9B-A605F64DE062}"/>
                </a:ext>
              </a:extLst>
            </p:cNvPr>
            <p:cNvSpPr/>
            <p:nvPr/>
          </p:nvSpPr>
          <p:spPr>
            <a:xfrm>
              <a:off x="3634722" y="1569333"/>
              <a:ext cx="1980339" cy="3033777"/>
            </a:xfrm>
            <a:custGeom>
              <a:avLst/>
              <a:gdLst>
                <a:gd name="connsiteX0" fmla="*/ 2515898 w 2515898"/>
                <a:gd name="connsiteY0" fmla="*/ 3400052 h 3854227"/>
                <a:gd name="connsiteX1" fmla="*/ 2030130 w 2515898"/>
                <a:gd name="connsiteY1" fmla="*/ 3854228 h 3854227"/>
                <a:gd name="connsiteX2" fmla="*/ 2024421 w 2515898"/>
                <a:gd name="connsiteY2" fmla="*/ 2986382 h 3854227"/>
                <a:gd name="connsiteX3" fmla="*/ 1283101 w 2515898"/>
                <a:gd name="connsiteY3" fmla="*/ 2534630 h 3854227"/>
                <a:gd name="connsiteX4" fmla="*/ 1226954 w 2515898"/>
                <a:gd name="connsiteY4" fmla="*/ 2534239 h 3854227"/>
                <a:gd name="connsiteX5" fmla="*/ 624357 w 2515898"/>
                <a:gd name="connsiteY5" fmla="*/ 2359309 h 3854227"/>
                <a:gd name="connsiteX6" fmla="*/ 593704 w 2515898"/>
                <a:gd name="connsiteY6" fmla="*/ 2340620 h 3854227"/>
                <a:gd name="connsiteX7" fmla="*/ 175498 w 2515898"/>
                <a:gd name="connsiteY7" fmla="*/ 624321 h 3854227"/>
                <a:gd name="connsiteX8" fmla="*/ 175577 w 2515898"/>
                <a:gd name="connsiteY8" fmla="*/ 624321 h 3854227"/>
                <a:gd name="connsiteX9" fmla="*/ 1879285 w 2515898"/>
                <a:gd name="connsiteY9" fmla="*/ 157789 h 3854227"/>
                <a:gd name="connsiteX10" fmla="*/ 1878425 w 2515898"/>
                <a:gd name="connsiteY10" fmla="*/ 193604 h 3854227"/>
                <a:gd name="connsiteX11" fmla="*/ 2028801 w 2515898"/>
                <a:gd name="connsiteY11" fmla="*/ 803864 h 3854227"/>
                <a:gd name="connsiteX12" fmla="*/ 1719760 w 2515898"/>
                <a:gd name="connsiteY12" fmla="*/ 499438 h 3854227"/>
                <a:gd name="connsiteX13" fmla="*/ 499474 w 2515898"/>
                <a:gd name="connsiteY13" fmla="*/ 815047 h 3854227"/>
                <a:gd name="connsiteX14" fmla="*/ 815083 w 2515898"/>
                <a:gd name="connsiteY14" fmla="*/ 2035411 h 3854227"/>
                <a:gd name="connsiteX15" fmla="*/ 1229144 w 2515898"/>
                <a:gd name="connsiteY15" fmla="*/ 2158026 h 3854227"/>
                <a:gd name="connsiteX16" fmla="*/ 1287714 w 2515898"/>
                <a:gd name="connsiteY16" fmla="*/ 2158574 h 3854227"/>
                <a:gd name="connsiteX17" fmla="*/ 1922920 w 2515898"/>
                <a:gd name="connsiteY17" fmla="*/ 2352115 h 3854227"/>
                <a:gd name="connsiteX18" fmla="*/ 2351604 w 2515898"/>
                <a:gd name="connsiteY18" fmla="*/ 2801286 h 3854227"/>
                <a:gd name="connsiteX19" fmla="*/ 2515898 w 2515898"/>
                <a:gd name="connsiteY19" fmla="*/ 3400052 h 3854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15898" h="3854227">
                  <a:moveTo>
                    <a:pt x="2515898" y="3400052"/>
                  </a:moveTo>
                  <a:cubicBezTo>
                    <a:pt x="2316492" y="3505620"/>
                    <a:pt x="2148601" y="3662876"/>
                    <a:pt x="2030130" y="3854228"/>
                  </a:cubicBezTo>
                  <a:cubicBezTo>
                    <a:pt x="2173389" y="3592576"/>
                    <a:pt x="2182148" y="3265003"/>
                    <a:pt x="2024421" y="2986382"/>
                  </a:cubicBezTo>
                  <a:cubicBezTo>
                    <a:pt x="1866617" y="2707605"/>
                    <a:pt x="1581193" y="2546438"/>
                    <a:pt x="1283101" y="2534630"/>
                  </a:cubicBezTo>
                  <a:cubicBezTo>
                    <a:pt x="1264411" y="2533848"/>
                    <a:pt x="1245644" y="2533691"/>
                    <a:pt x="1226954" y="2534239"/>
                  </a:cubicBezTo>
                  <a:cubicBezTo>
                    <a:pt x="1021292" y="2527826"/>
                    <a:pt x="814145" y="2471133"/>
                    <a:pt x="624357" y="2359309"/>
                  </a:cubicBezTo>
                  <a:cubicBezTo>
                    <a:pt x="614035" y="2353210"/>
                    <a:pt x="603791" y="2347032"/>
                    <a:pt x="593704" y="2340620"/>
                  </a:cubicBezTo>
                  <a:cubicBezTo>
                    <a:pt x="14566" y="1977544"/>
                    <a:pt x="-173579" y="1217065"/>
                    <a:pt x="175498" y="624321"/>
                  </a:cubicBezTo>
                  <a:lnTo>
                    <a:pt x="175577" y="624321"/>
                  </a:lnTo>
                  <a:cubicBezTo>
                    <a:pt x="524654" y="31577"/>
                    <a:pt x="1280911" y="-172677"/>
                    <a:pt x="1879285" y="157789"/>
                  </a:cubicBezTo>
                  <a:cubicBezTo>
                    <a:pt x="1878816" y="169675"/>
                    <a:pt x="1878503" y="181640"/>
                    <a:pt x="1878425" y="193604"/>
                  </a:cubicBezTo>
                  <a:cubicBezTo>
                    <a:pt x="1876548" y="414358"/>
                    <a:pt x="1931131" y="622366"/>
                    <a:pt x="2028801" y="803864"/>
                  </a:cubicBezTo>
                  <a:cubicBezTo>
                    <a:pt x="1954981" y="682266"/>
                    <a:pt x="1850899" y="576698"/>
                    <a:pt x="1719760" y="499438"/>
                  </a:cubicBezTo>
                  <a:cubicBezTo>
                    <a:pt x="1295612" y="249594"/>
                    <a:pt x="749240" y="390977"/>
                    <a:pt x="499474" y="815047"/>
                  </a:cubicBezTo>
                  <a:cubicBezTo>
                    <a:pt x="249631" y="1239195"/>
                    <a:pt x="391013" y="1785567"/>
                    <a:pt x="815083" y="2035411"/>
                  </a:cubicBezTo>
                  <a:cubicBezTo>
                    <a:pt x="945596" y="2112280"/>
                    <a:pt x="1087683" y="2152083"/>
                    <a:pt x="1229144" y="2158026"/>
                  </a:cubicBezTo>
                  <a:cubicBezTo>
                    <a:pt x="1248693" y="2158886"/>
                    <a:pt x="1268243" y="2159043"/>
                    <a:pt x="1287714" y="2158574"/>
                  </a:cubicBezTo>
                  <a:cubicBezTo>
                    <a:pt x="1512222" y="2165612"/>
                    <a:pt x="1732038" y="2232393"/>
                    <a:pt x="1922920" y="2352115"/>
                  </a:cubicBezTo>
                  <a:cubicBezTo>
                    <a:pt x="2095426" y="2460185"/>
                    <a:pt x="2244316" y="2611577"/>
                    <a:pt x="2351604" y="2801286"/>
                  </a:cubicBezTo>
                  <a:cubicBezTo>
                    <a:pt x="2458970" y="2990918"/>
                    <a:pt x="2512067" y="3196501"/>
                    <a:pt x="2515898" y="3400052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8EE9EA9-E4A1-05EC-7BDD-E106C65B0E22}"/>
              </a:ext>
            </a:extLst>
          </p:cNvPr>
          <p:cNvGrpSpPr/>
          <p:nvPr/>
        </p:nvGrpSpPr>
        <p:grpSpPr>
          <a:xfrm>
            <a:off x="1828800" y="-838200"/>
            <a:ext cx="8534400" cy="8534400"/>
            <a:chOff x="1828800" y="-838200"/>
            <a:chExt cx="8534400" cy="853440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8EA5DDF8-5886-D756-2BAE-34D4BDAC3F2D}"/>
                </a:ext>
              </a:extLst>
            </p:cNvPr>
            <p:cNvSpPr/>
            <p:nvPr/>
          </p:nvSpPr>
          <p:spPr>
            <a:xfrm>
              <a:off x="1828800" y="-838200"/>
              <a:ext cx="8534400" cy="8534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37845BC-CF03-63E6-694C-9ADB705095AD}"/>
                </a:ext>
              </a:extLst>
            </p:cNvPr>
            <p:cNvSpPr/>
            <p:nvPr/>
          </p:nvSpPr>
          <p:spPr>
            <a:xfrm>
              <a:off x="5510791" y="1594816"/>
              <a:ext cx="3061206" cy="1851419"/>
            </a:xfrm>
            <a:custGeom>
              <a:avLst/>
              <a:gdLst>
                <a:gd name="connsiteX0" fmla="*/ 3276669 w 3889073"/>
                <a:gd name="connsiteY0" fmla="*/ 2352115 h 2352114"/>
                <a:gd name="connsiteX1" fmla="*/ 3246016 w 3889073"/>
                <a:gd name="connsiteY1" fmla="*/ 2333425 h 2352114"/>
                <a:gd name="connsiteX2" fmla="*/ 2645139 w 3889073"/>
                <a:gd name="connsiteY2" fmla="*/ 2158573 h 2352114"/>
                <a:gd name="connsiteX3" fmla="*/ 3060607 w 3889073"/>
                <a:gd name="connsiteY3" fmla="*/ 2043152 h 2352114"/>
                <a:gd name="connsiteX4" fmla="*/ 3397329 w 3889073"/>
                <a:gd name="connsiteY4" fmla="*/ 828497 h 2352114"/>
                <a:gd name="connsiteX5" fmla="*/ 2182674 w 3889073"/>
                <a:gd name="connsiteY5" fmla="*/ 491696 h 2352114"/>
                <a:gd name="connsiteX6" fmla="*/ 1869020 w 3889073"/>
                <a:gd name="connsiteY6" fmla="*/ 789632 h 2352114"/>
                <a:gd name="connsiteX7" fmla="*/ 1840712 w 3889073"/>
                <a:gd name="connsiteY7" fmla="*/ 837646 h 2352114"/>
                <a:gd name="connsiteX8" fmla="*/ 1840321 w 3889073"/>
                <a:gd name="connsiteY8" fmla="*/ 838350 h 2352114"/>
                <a:gd name="connsiteX9" fmla="*/ 1354475 w 3889073"/>
                <a:gd name="connsiteY9" fmla="*/ 1292682 h 2352114"/>
                <a:gd name="connsiteX10" fmla="*/ 751174 w 3889073"/>
                <a:gd name="connsiteY10" fmla="*/ 1439383 h 2352114"/>
                <a:gd name="connsiteX11" fmla="*/ 150532 w 3889073"/>
                <a:gd name="connsiteY11" fmla="*/ 1282360 h 2352114"/>
                <a:gd name="connsiteX12" fmla="*/ 0 w 3889073"/>
                <a:gd name="connsiteY12" fmla="*/ 634408 h 2352114"/>
                <a:gd name="connsiteX13" fmla="*/ 754458 w 3889073"/>
                <a:gd name="connsiteY13" fmla="*/ 1063483 h 2352114"/>
                <a:gd name="connsiteX14" fmla="*/ 1517206 w 3889073"/>
                <a:gd name="connsiteY14" fmla="*/ 645747 h 2352114"/>
                <a:gd name="connsiteX15" fmla="*/ 1544262 w 3889073"/>
                <a:gd name="connsiteY15" fmla="*/ 599923 h 2352114"/>
                <a:gd name="connsiteX16" fmla="*/ 1997578 w 3889073"/>
                <a:gd name="connsiteY16" fmla="*/ 164514 h 2352114"/>
                <a:gd name="connsiteX17" fmla="*/ 2029170 w 3889073"/>
                <a:gd name="connsiteY17" fmla="*/ 147232 h 2352114"/>
                <a:gd name="connsiteX18" fmla="*/ 3724512 w 3889073"/>
                <a:gd name="connsiteY18" fmla="*/ 643323 h 2352114"/>
                <a:gd name="connsiteX19" fmla="*/ 3276669 w 3889073"/>
                <a:gd name="connsiteY19" fmla="*/ 2352115 h 235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889073" h="2352114">
                  <a:moveTo>
                    <a:pt x="3276669" y="2352115"/>
                  </a:moveTo>
                  <a:cubicBezTo>
                    <a:pt x="3266582" y="2345702"/>
                    <a:pt x="3256338" y="2339525"/>
                    <a:pt x="3246016" y="2333425"/>
                  </a:cubicBezTo>
                  <a:cubicBezTo>
                    <a:pt x="3056697" y="2221914"/>
                    <a:pt x="2850254" y="2165220"/>
                    <a:pt x="2645139" y="2158573"/>
                  </a:cubicBezTo>
                  <a:cubicBezTo>
                    <a:pt x="2786444" y="2154976"/>
                    <a:pt x="2929000" y="2117598"/>
                    <a:pt x="3060607" y="2043152"/>
                  </a:cubicBezTo>
                  <a:cubicBezTo>
                    <a:pt x="3488978" y="1800737"/>
                    <a:pt x="3639744" y="1256868"/>
                    <a:pt x="3397329" y="828497"/>
                  </a:cubicBezTo>
                  <a:cubicBezTo>
                    <a:pt x="3154914" y="400048"/>
                    <a:pt x="2611123" y="249281"/>
                    <a:pt x="2182674" y="491696"/>
                  </a:cubicBezTo>
                  <a:cubicBezTo>
                    <a:pt x="2050597" y="566454"/>
                    <a:pt x="1944951" y="669832"/>
                    <a:pt x="1869020" y="789632"/>
                  </a:cubicBezTo>
                  <a:cubicBezTo>
                    <a:pt x="1859089" y="805350"/>
                    <a:pt x="1849627" y="821381"/>
                    <a:pt x="1840712" y="837646"/>
                  </a:cubicBezTo>
                  <a:cubicBezTo>
                    <a:pt x="1840556" y="837881"/>
                    <a:pt x="1840478" y="838115"/>
                    <a:pt x="1840321" y="838350"/>
                  </a:cubicBezTo>
                  <a:cubicBezTo>
                    <a:pt x="1721851" y="1029779"/>
                    <a:pt x="1553959" y="1187115"/>
                    <a:pt x="1354475" y="1292682"/>
                  </a:cubicBezTo>
                  <a:cubicBezTo>
                    <a:pt x="1174618" y="1388006"/>
                    <a:pt x="969113" y="1441259"/>
                    <a:pt x="751174" y="1439383"/>
                  </a:cubicBezTo>
                  <a:cubicBezTo>
                    <a:pt x="533313" y="1437506"/>
                    <a:pt x="328746" y="1380734"/>
                    <a:pt x="150532" y="1282360"/>
                  </a:cubicBezTo>
                  <a:cubicBezTo>
                    <a:pt x="158821" y="1056836"/>
                    <a:pt x="106506" y="832719"/>
                    <a:pt x="0" y="634408"/>
                  </a:cubicBezTo>
                  <a:cubicBezTo>
                    <a:pt x="154911" y="889335"/>
                    <a:pt x="434236" y="1060746"/>
                    <a:pt x="754458" y="1063483"/>
                  </a:cubicBezTo>
                  <a:cubicBezTo>
                    <a:pt x="1075463" y="1066298"/>
                    <a:pt x="1358306" y="899032"/>
                    <a:pt x="1517206" y="645747"/>
                  </a:cubicBezTo>
                  <a:cubicBezTo>
                    <a:pt x="1526824" y="630811"/>
                    <a:pt x="1535739" y="615484"/>
                    <a:pt x="1544262" y="599923"/>
                  </a:cubicBezTo>
                  <a:cubicBezTo>
                    <a:pt x="1652645" y="424524"/>
                    <a:pt x="1805445" y="273210"/>
                    <a:pt x="1997578" y="164514"/>
                  </a:cubicBezTo>
                  <a:cubicBezTo>
                    <a:pt x="2008057" y="158571"/>
                    <a:pt x="2018613" y="152784"/>
                    <a:pt x="2029170" y="147232"/>
                  </a:cubicBezTo>
                  <a:cubicBezTo>
                    <a:pt x="2633253" y="-172599"/>
                    <a:pt x="3385756" y="44714"/>
                    <a:pt x="3724512" y="643323"/>
                  </a:cubicBezTo>
                  <a:cubicBezTo>
                    <a:pt x="4063267" y="1242088"/>
                    <a:pt x="3862063" y="1999205"/>
                    <a:pt x="3276669" y="2352115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Lato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5878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1.13889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94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5938 -0.54005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69" y="-2701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7331 0.58843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59" y="2942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1.1277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38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938 0.56944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969" y="2847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469 -0.54028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34" y="-2701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0" dur="2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2" dur="2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4" dur="2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6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38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40" dur="2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E407C-2ADD-05EB-3F5D-084362654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E186A0EF-F1C0-0D22-63E6-19A3EC1F9946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3" name="Group 22">
            <a:extLst>
              <a:ext uri="{FF2B5EF4-FFF2-40B4-BE49-F238E27FC236}">
                <a16:creationId xmlns:a16="http://schemas.microsoft.com/office/drawing/2014/main" id="{625D0CE8-6605-D649-8EF7-F71AA07B1AAB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1AE09EEE-EC44-4E0D-8C58-89602DC30580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D2DCA35-CEA8-C996-CAAF-E120B7745A92}"/>
                </a:ext>
              </a:extLst>
            </p:cNvPr>
            <p:cNvSpPr/>
            <p:nvPr/>
          </p:nvSpPr>
          <p:spPr>
            <a:xfrm>
              <a:off x="4333982" y="4246434"/>
              <a:ext cx="2953948" cy="1919637"/>
            </a:xfrm>
            <a:custGeom>
              <a:avLst/>
              <a:gdLst>
                <a:gd name="connsiteX0" fmla="*/ 3697589 w 3697588"/>
                <a:gd name="connsiteY0" fmla="*/ 496935 h 2402894"/>
                <a:gd name="connsiteX1" fmla="*/ 2861267 w 3697588"/>
                <a:gd name="connsiteY1" fmla="*/ 440240 h 2402894"/>
                <a:gd name="connsiteX2" fmla="*/ 2390804 w 3697588"/>
                <a:gd name="connsiteY2" fmla="*/ 1133570 h 2402894"/>
                <a:gd name="connsiteX3" fmla="*/ 2390804 w 3697588"/>
                <a:gd name="connsiteY3" fmla="*/ 1133717 h 2402894"/>
                <a:gd name="connsiteX4" fmla="*/ 2391468 w 3697588"/>
                <a:gd name="connsiteY4" fmla="*/ 1269106 h 2402894"/>
                <a:gd name="connsiteX5" fmla="*/ 2391468 w 3697588"/>
                <a:gd name="connsiteY5" fmla="*/ 1269253 h 2402894"/>
                <a:gd name="connsiteX6" fmla="*/ 2276824 w 3697588"/>
                <a:gd name="connsiteY6" fmla="*/ 1720154 h 2402894"/>
                <a:gd name="connsiteX7" fmla="*/ 2216291 w 3697588"/>
                <a:gd name="connsiteY7" fmla="*/ 1831846 h 2402894"/>
                <a:gd name="connsiteX8" fmla="*/ 682726 w 3697588"/>
                <a:gd name="connsiteY8" fmla="*/ 2286585 h 2402894"/>
                <a:gd name="connsiteX9" fmla="*/ 67795 w 3697588"/>
                <a:gd name="connsiteY9" fmla="*/ 810011 h 2402894"/>
                <a:gd name="connsiteX10" fmla="*/ 192922 w 3697588"/>
                <a:gd name="connsiteY10" fmla="*/ 787643 h 2402894"/>
                <a:gd name="connsiteX11" fmla="*/ 617395 w 3697588"/>
                <a:gd name="connsiteY11" fmla="*/ 595708 h 2402894"/>
                <a:gd name="connsiteX12" fmla="*/ 436754 w 3697588"/>
                <a:gd name="connsiteY12" fmla="*/ 844928 h 2402894"/>
                <a:gd name="connsiteX13" fmla="*/ 835168 w 3697588"/>
                <a:gd name="connsiteY13" fmla="*/ 1966127 h 2402894"/>
                <a:gd name="connsiteX14" fmla="*/ 1956365 w 3697588"/>
                <a:gd name="connsiteY14" fmla="*/ 1567713 h 2402894"/>
                <a:gd name="connsiteX15" fmla="*/ 2035650 w 3697588"/>
                <a:gd name="connsiteY15" fmla="*/ 1270951 h 2402894"/>
                <a:gd name="connsiteX16" fmla="*/ 2035650 w 3697588"/>
                <a:gd name="connsiteY16" fmla="*/ 1270730 h 2402894"/>
                <a:gd name="connsiteX17" fmla="*/ 2034985 w 3697588"/>
                <a:gd name="connsiteY17" fmla="*/ 1134899 h 2402894"/>
                <a:gd name="connsiteX18" fmla="*/ 2034985 w 3697588"/>
                <a:gd name="connsiteY18" fmla="*/ 1134677 h 2402894"/>
                <a:gd name="connsiteX19" fmla="*/ 2210163 w 3697588"/>
                <a:gd name="connsiteY19" fmla="*/ 570756 h 2402894"/>
                <a:gd name="connsiteX20" fmla="*/ 2705726 w 3697588"/>
                <a:gd name="connsiteY20" fmla="*/ 121258 h 2402894"/>
                <a:gd name="connsiteX21" fmla="*/ 3365172 w 3697588"/>
                <a:gd name="connsiteY21" fmla="*/ 7794 h 2402894"/>
                <a:gd name="connsiteX22" fmla="*/ 3697589 w 3697588"/>
                <a:gd name="connsiteY22" fmla="*/ 496935 h 2402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97588" h="2402894">
                  <a:moveTo>
                    <a:pt x="3697589" y="496935"/>
                  </a:moveTo>
                  <a:cubicBezTo>
                    <a:pt x="3457005" y="336373"/>
                    <a:pt x="3140017" y="304335"/>
                    <a:pt x="2861267" y="440240"/>
                  </a:cubicBezTo>
                  <a:cubicBezTo>
                    <a:pt x="2582740" y="575997"/>
                    <a:pt x="2412729" y="845297"/>
                    <a:pt x="2390804" y="1133570"/>
                  </a:cubicBezTo>
                  <a:lnTo>
                    <a:pt x="2390804" y="1133717"/>
                  </a:lnTo>
                  <a:cubicBezTo>
                    <a:pt x="2387408" y="1178527"/>
                    <a:pt x="2387556" y="1223853"/>
                    <a:pt x="2391468" y="1269106"/>
                  </a:cubicBezTo>
                  <a:lnTo>
                    <a:pt x="2391468" y="1269253"/>
                  </a:lnTo>
                  <a:cubicBezTo>
                    <a:pt x="2383570" y="1421178"/>
                    <a:pt x="2346290" y="1574209"/>
                    <a:pt x="2276824" y="1720154"/>
                  </a:cubicBezTo>
                  <a:cubicBezTo>
                    <a:pt x="2258442" y="1758836"/>
                    <a:pt x="2238215" y="1796116"/>
                    <a:pt x="2216291" y="1831846"/>
                  </a:cubicBezTo>
                  <a:cubicBezTo>
                    <a:pt x="1900999" y="2347487"/>
                    <a:pt x="1240668" y="2552046"/>
                    <a:pt x="682726" y="2286585"/>
                  </a:cubicBezTo>
                  <a:cubicBezTo>
                    <a:pt x="124785" y="2021271"/>
                    <a:pt x="-133221" y="1379912"/>
                    <a:pt x="67795" y="810011"/>
                  </a:cubicBezTo>
                  <a:cubicBezTo>
                    <a:pt x="109430" y="804770"/>
                    <a:pt x="151213" y="797387"/>
                    <a:pt x="192922" y="787643"/>
                  </a:cubicBezTo>
                  <a:cubicBezTo>
                    <a:pt x="350604" y="750880"/>
                    <a:pt x="493522" y="684441"/>
                    <a:pt x="617395" y="595708"/>
                  </a:cubicBezTo>
                  <a:cubicBezTo>
                    <a:pt x="544311" y="664952"/>
                    <a:pt x="482597" y="748592"/>
                    <a:pt x="436754" y="844928"/>
                  </a:cubicBezTo>
                  <a:cubicBezTo>
                    <a:pt x="237141" y="1264529"/>
                    <a:pt x="415493" y="1766587"/>
                    <a:pt x="835168" y="1966127"/>
                  </a:cubicBezTo>
                  <a:cubicBezTo>
                    <a:pt x="1254768" y="2165739"/>
                    <a:pt x="1756826" y="1987387"/>
                    <a:pt x="1956365" y="1567713"/>
                  </a:cubicBezTo>
                  <a:cubicBezTo>
                    <a:pt x="2002135" y="1471598"/>
                    <a:pt x="2027972" y="1371127"/>
                    <a:pt x="2035650" y="1270951"/>
                  </a:cubicBezTo>
                  <a:lnTo>
                    <a:pt x="2035650" y="1270730"/>
                  </a:lnTo>
                  <a:cubicBezTo>
                    <a:pt x="2039193" y="1225256"/>
                    <a:pt x="2038898" y="1179856"/>
                    <a:pt x="2034985" y="1134899"/>
                  </a:cubicBezTo>
                  <a:lnTo>
                    <a:pt x="2034985" y="1134677"/>
                  </a:lnTo>
                  <a:cubicBezTo>
                    <a:pt x="2045542" y="934990"/>
                    <a:pt x="2106075" y="740767"/>
                    <a:pt x="2210163" y="570756"/>
                  </a:cubicBezTo>
                  <a:cubicBezTo>
                    <a:pt x="2325103" y="383102"/>
                    <a:pt x="2493194" y="224829"/>
                    <a:pt x="2705726" y="121258"/>
                  </a:cubicBezTo>
                  <a:cubicBezTo>
                    <a:pt x="2918257" y="17613"/>
                    <a:pt x="3146439" y="-17305"/>
                    <a:pt x="3365172" y="7794"/>
                  </a:cubicBezTo>
                  <a:cubicBezTo>
                    <a:pt x="3433235" y="195522"/>
                    <a:pt x="3547584" y="364204"/>
                    <a:pt x="3697589" y="496935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A42E3E9-30B4-398D-FCFA-EB2D369F7035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03DD962-1D18-24CD-1DC3-DB9C78DAA0BE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CB8772F-79D2-BA17-9688-ABC703564A92}"/>
                </a:ext>
              </a:extLst>
            </p:cNvPr>
            <p:cNvSpPr/>
            <p:nvPr/>
          </p:nvSpPr>
          <p:spPr>
            <a:xfrm>
              <a:off x="3315058" y="3042558"/>
              <a:ext cx="2784591" cy="2110352"/>
            </a:xfrm>
            <a:custGeom>
              <a:avLst/>
              <a:gdLst>
                <a:gd name="connsiteX0" fmla="*/ 3485596 w 3485596"/>
                <a:gd name="connsiteY0" fmla="*/ 2077701 h 2641621"/>
                <a:gd name="connsiteX1" fmla="*/ 3310418 w 3485596"/>
                <a:gd name="connsiteY1" fmla="*/ 2641622 h 2641621"/>
                <a:gd name="connsiteX2" fmla="*/ 2833385 w 3485596"/>
                <a:gd name="connsiteY2" fmla="*/ 1953460 h 2641621"/>
                <a:gd name="connsiteX3" fmla="*/ 1998023 w 3485596"/>
                <a:gd name="connsiteY3" fmla="*/ 2017906 h 2641621"/>
                <a:gd name="connsiteX4" fmla="*/ 1997949 w 3485596"/>
                <a:gd name="connsiteY4" fmla="*/ 2017980 h 2641621"/>
                <a:gd name="connsiteX5" fmla="*/ 1892901 w 3485596"/>
                <a:gd name="connsiteY5" fmla="*/ 2102652 h 2641621"/>
                <a:gd name="connsiteX6" fmla="*/ 1892828 w 3485596"/>
                <a:gd name="connsiteY6" fmla="*/ 2102652 h 2641621"/>
                <a:gd name="connsiteX7" fmla="*/ 1468355 w 3485596"/>
                <a:gd name="connsiteY7" fmla="*/ 2294588 h 2641621"/>
                <a:gd name="connsiteX8" fmla="*/ 1343228 w 3485596"/>
                <a:gd name="connsiteY8" fmla="*/ 2316956 h 2641621"/>
                <a:gd name="connsiteX9" fmla="*/ 31571 w 3485596"/>
                <a:gd name="connsiteY9" fmla="*/ 1401424 h 2641621"/>
                <a:gd name="connsiteX10" fmla="*/ 802634 w 3485596"/>
                <a:gd name="connsiteY10" fmla="*/ 0 h 2641621"/>
                <a:gd name="connsiteX11" fmla="*/ 898085 w 3485596"/>
                <a:gd name="connsiteY11" fmla="*/ 83861 h 2641621"/>
                <a:gd name="connsiteX12" fmla="*/ 1313109 w 3485596"/>
                <a:gd name="connsiteY12" fmla="*/ 296097 h 2641621"/>
                <a:gd name="connsiteX13" fmla="*/ 1005348 w 3485596"/>
                <a:gd name="connsiteY13" fmla="*/ 310197 h 2641621"/>
                <a:gd name="connsiteX14" fmla="*/ 377128 w 3485596"/>
                <a:gd name="connsiteY14" fmla="*/ 1320737 h 2641621"/>
                <a:gd name="connsiteX15" fmla="*/ 1387668 w 3485596"/>
                <a:gd name="connsiteY15" fmla="*/ 1948956 h 2641621"/>
                <a:gd name="connsiteX16" fmla="*/ 1669518 w 3485596"/>
                <a:gd name="connsiteY16" fmla="*/ 1825675 h 2641621"/>
                <a:gd name="connsiteX17" fmla="*/ 1669666 w 3485596"/>
                <a:gd name="connsiteY17" fmla="*/ 1825601 h 2641621"/>
                <a:gd name="connsiteX18" fmla="*/ 1774787 w 3485596"/>
                <a:gd name="connsiteY18" fmla="*/ 1740928 h 2641621"/>
                <a:gd name="connsiteX19" fmla="*/ 1774861 w 3485596"/>
                <a:gd name="connsiteY19" fmla="*/ 1740854 h 2641621"/>
                <a:gd name="connsiteX20" fmla="*/ 2325347 w 3485596"/>
                <a:gd name="connsiteY20" fmla="*/ 1525886 h 2641621"/>
                <a:gd name="connsiteX21" fmla="*/ 2985826 w 3485596"/>
                <a:gd name="connsiteY21" fmla="*/ 1633001 h 2641621"/>
                <a:gd name="connsiteX22" fmla="*/ 3485596 w 3485596"/>
                <a:gd name="connsiteY22" fmla="*/ 2077701 h 264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485596" h="2641621">
                  <a:moveTo>
                    <a:pt x="3485596" y="2077701"/>
                  </a:moveTo>
                  <a:cubicBezTo>
                    <a:pt x="3381508" y="2247712"/>
                    <a:pt x="3320975" y="2441935"/>
                    <a:pt x="3310418" y="2641622"/>
                  </a:cubicBezTo>
                  <a:cubicBezTo>
                    <a:pt x="3285614" y="2353867"/>
                    <a:pt x="3113094" y="2086412"/>
                    <a:pt x="2833385" y="1953460"/>
                  </a:cubicBezTo>
                  <a:cubicBezTo>
                    <a:pt x="2553528" y="1820360"/>
                    <a:pt x="2237056" y="1855351"/>
                    <a:pt x="1998023" y="2017906"/>
                  </a:cubicBezTo>
                  <a:lnTo>
                    <a:pt x="1997949" y="2017980"/>
                  </a:lnTo>
                  <a:cubicBezTo>
                    <a:pt x="1960965" y="2043152"/>
                    <a:pt x="1925752" y="2071426"/>
                    <a:pt x="1892901" y="2102652"/>
                  </a:cubicBezTo>
                  <a:lnTo>
                    <a:pt x="1892828" y="2102652"/>
                  </a:lnTo>
                  <a:cubicBezTo>
                    <a:pt x="1768955" y="2191386"/>
                    <a:pt x="1626037" y="2257825"/>
                    <a:pt x="1468355" y="2294588"/>
                  </a:cubicBezTo>
                  <a:cubicBezTo>
                    <a:pt x="1426646" y="2304332"/>
                    <a:pt x="1384863" y="2311715"/>
                    <a:pt x="1343228" y="2316956"/>
                  </a:cubicBezTo>
                  <a:cubicBezTo>
                    <a:pt x="743503" y="2391737"/>
                    <a:pt x="171905" y="2003068"/>
                    <a:pt x="31571" y="1401424"/>
                  </a:cubicBezTo>
                  <a:cubicBezTo>
                    <a:pt x="-108837" y="799780"/>
                    <a:pt x="231700" y="198210"/>
                    <a:pt x="802634" y="0"/>
                  </a:cubicBezTo>
                  <a:cubicBezTo>
                    <a:pt x="832606" y="29307"/>
                    <a:pt x="864423" y="57285"/>
                    <a:pt x="898085" y="83861"/>
                  </a:cubicBezTo>
                  <a:cubicBezTo>
                    <a:pt x="1025206" y="184184"/>
                    <a:pt x="1166352" y="254684"/>
                    <a:pt x="1313109" y="296097"/>
                  </a:cubicBezTo>
                  <a:cubicBezTo>
                    <a:pt x="1213376" y="282071"/>
                    <a:pt x="1109362" y="285910"/>
                    <a:pt x="1005348" y="310197"/>
                  </a:cubicBezTo>
                  <a:cubicBezTo>
                    <a:pt x="552823" y="415762"/>
                    <a:pt x="271564" y="868213"/>
                    <a:pt x="377128" y="1320737"/>
                  </a:cubicBezTo>
                  <a:cubicBezTo>
                    <a:pt x="482693" y="1773262"/>
                    <a:pt x="935144" y="2054521"/>
                    <a:pt x="1387668" y="1948956"/>
                  </a:cubicBezTo>
                  <a:cubicBezTo>
                    <a:pt x="1491461" y="1924743"/>
                    <a:pt x="1586321" y="1882296"/>
                    <a:pt x="1669518" y="1825675"/>
                  </a:cubicBezTo>
                  <a:cubicBezTo>
                    <a:pt x="1669592" y="1825675"/>
                    <a:pt x="1669592" y="1825601"/>
                    <a:pt x="1669666" y="1825601"/>
                  </a:cubicBezTo>
                  <a:cubicBezTo>
                    <a:pt x="1707167" y="1800059"/>
                    <a:pt x="1742232" y="1771785"/>
                    <a:pt x="1774787" y="1740928"/>
                  </a:cubicBezTo>
                  <a:lnTo>
                    <a:pt x="1774861" y="1740854"/>
                  </a:lnTo>
                  <a:cubicBezTo>
                    <a:pt x="1937637" y="1624364"/>
                    <a:pt x="2127358" y="1550543"/>
                    <a:pt x="2325347" y="1525886"/>
                  </a:cubicBezTo>
                  <a:cubicBezTo>
                    <a:pt x="2543784" y="1498646"/>
                    <a:pt x="2772261" y="1531423"/>
                    <a:pt x="2985826" y="1633001"/>
                  </a:cubicBezTo>
                  <a:cubicBezTo>
                    <a:pt x="3199317" y="1734506"/>
                    <a:pt x="3368885" y="1891081"/>
                    <a:pt x="3485596" y="2077701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1EFF88F-ED6E-E8CA-8D7D-1F24518C3A28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F1B858D-C1C2-4176-D25B-E649E191C1A8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3CDFB7F-F20A-FC07-0C0A-E250E8B842F1}"/>
                </a:ext>
              </a:extLst>
            </p:cNvPr>
            <p:cNvSpPr/>
            <p:nvPr/>
          </p:nvSpPr>
          <p:spPr>
            <a:xfrm>
              <a:off x="3669065" y="1403764"/>
              <a:ext cx="1557758" cy="3029536"/>
            </a:xfrm>
            <a:custGeom>
              <a:avLst/>
              <a:gdLst>
                <a:gd name="connsiteX0" fmla="*/ 1882221 w 1949915"/>
                <a:gd name="connsiteY0" fmla="*/ 3577237 h 3792204"/>
                <a:gd name="connsiteX1" fmla="*/ 1331735 w 1949915"/>
                <a:gd name="connsiteY1" fmla="*/ 3792204 h 3792204"/>
                <a:gd name="connsiteX2" fmla="*/ 1572762 w 1949915"/>
                <a:gd name="connsiteY2" fmla="*/ 2989767 h 3792204"/>
                <a:gd name="connsiteX3" fmla="*/ 1001163 w 1949915"/>
                <a:gd name="connsiteY3" fmla="*/ 2376755 h 3792204"/>
                <a:gd name="connsiteX4" fmla="*/ 1001089 w 1949915"/>
                <a:gd name="connsiteY4" fmla="*/ 2376755 h 3792204"/>
                <a:gd name="connsiteX5" fmla="*/ 869983 w 1949915"/>
                <a:gd name="connsiteY5" fmla="*/ 2347447 h 3792204"/>
                <a:gd name="connsiteX6" fmla="*/ 454959 w 1949915"/>
                <a:gd name="connsiteY6" fmla="*/ 2135211 h 3792204"/>
                <a:gd name="connsiteX7" fmla="*/ 359508 w 1949915"/>
                <a:gd name="connsiteY7" fmla="*/ 2051350 h 3792204"/>
                <a:gd name="connsiteX8" fmla="*/ 257487 w 1949915"/>
                <a:gd name="connsiteY8" fmla="*/ 454964 h 3792204"/>
                <a:gd name="connsiteX9" fmla="*/ 1833941 w 1949915"/>
                <a:gd name="connsiteY9" fmla="*/ 184040 h 3792204"/>
                <a:gd name="connsiteX10" fmla="*/ 1827888 w 1949915"/>
                <a:gd name="connsiteY10" fmla="*/ 311013 h 3792204"/>
                <a:gd name="connsiteX11" fmla="*/ 1920460 w 1949915"/>
                <a:gd name="connsiteY11" fmla="*/ 767450 h 3792204"/>
                <a:gd name="connsiteX12" fmla="*/ 1717747 w 1949915"/>
                <a:gd name="connsiteY12" fmla="*/ 535946 h 3792204"/>
                <a:gd name="connsiteX13" fmla="*/ 535941 w 1949915"/>
                <a:gd name="connsiteY13" fmla="*/ 674878 h 3792204"/>
                <a:gd name="connsiteX14" fmla="*/ 674873 w 1949915"/>
                <a:gd name="connsiteY14" fmla="*/ 1856683 h 3792204"/>
                <a:gd name="connsiteX15" fmla="*/ 947126 w 1949915"/>
                <a:gd name="connsiteY15" fmla="*/ 2000192 h 3792204"/>
                <a:gd name="connsiteX16" fmla="*/ 1079118 w 1949915"/>
                <a:gd name="connsiteY16" fmla="*/ 2029647 h 3792204"/>
                <a:gd name="connsiteX17" fmla="*/ 1590257 w 1949915"/>
                <a:gd name="connsiteY17" fmla="*/ 2325966 h 3792204"/>
                <a:gd name="connsiteX18" fmla="*/ 1918393 w 1949915"/>
                <a:gd name="connsiteY18" fmla="*/ 2909154 h 3792204"/>
                <a:gd name="connsiteX19" fmla="*/ 1882221 w 1949915"/>
                <a:gd name="connsiteY19" fmla="*/ 3577237 h 3792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49915" h="3792204">
                  <a:moveTo>
                    <a:pt x="1882221" y="3577237"/>
                  </a:moveTo>
                  <a:cubicBezTo>
                    <a:pt x="1684232" y="3601893"/>
                    <a:pt x="1494511" y="3675715"/>
                    <a:pt x="1331735" y="3792204"/>
                  </a:cubicBezTo>
                  <a:cubicBezTo>
                    <a:pt x="1541535" y="3593404"/>
                    <a:pt x="1643187" y="3291622"/>
                    <a:pt x="1572762" y="2989767"/>
                  </a:cubicBezTo>
                  <a:cubicBezTo>
                    <a:pt x="1502336" y="2687838"/>
                    <a:pt x="1277476" y="2462166"/>
                    <a:pt x="1001163" y="2376755"/>
                  </a:cubicBezTo>
                  <a:lnTo>
                    <a:pt x="1001089" y="2376755"/>
                  </a:lnTo>
                  <a:cubicBezTo>
                    <a:pt x="958494" y="2363541"/>
                    <a:pt x="914718" y="2353649"/>
                    <a:pt x="869983" y="2347447"/>
                  </a:cubicBezTo>
                  <a:cubicBezTo>
                    <a:pt x="723226" y="2306034"/>
                    <a:pt x="582080" y="2235535"/>
                    <a:pt x="454959" y="2135211"/>
                  </a:cubicBezTo>
                  <a:cubicBezTo>
                    <a:pt x="421297" y="2108636"/>
                    <a:pt x="389480" y="2080657"/>
                    <a:pt x="359508" y="2051350"/>
                  </a:cubicBezTo>
                  <a:cubicBezTo>
                    <a:pt x="-72937" y="1629092"/>
                    <a:pt x="-125424" y="939823"/>
                    <a:pt x="257487" y="454964"/>
                  </a:cubicBezTo>
                  <a:cubicBezTo>
                    <a:pt x="640325" y="-29894"/>
                    <a:pt x="1322950" y="-138707"/>
                    <a:pt x="1833941" y="184040"/>
                  </a:cubicBezTo>
                  <a:cubicBezTo>
                    <a:pt x="1829734" y="225749"/>
                    <a:pt x="1827667" y="268123"/>
                    <a:pt x="1827888" y="311013"/>
                  </a:cubicBezTo>
                  <a:cubicBezTo>
                    <a:pt x="1828700" y="472829"/>
                    <a:pt x="1861550" y="626968"/>
                    <a:pt x="1920460" y="767450"/>
                  </a:cubicBezTo>
                  <a:cubicBezTo>
                    <a:pt x="1869228" y="680858"/>
                    <a:pt x="1801460" y="602016"/>
                    <a:pt x="1717747" y="535946"/>
                  </a:cubicBezTo>
                  <a:cubicBezTo>
                    <a:pt x="1353069" y="248043"/>
                    <a:pt x="823918" y="310201"/>
                    <a:pt x="535941" y="674878"/>
                  </a:cubicBezTo>
                  <a:cubicBezTo>
                    <a:pt x="248038" y="1039555"/>
                    <a:pt x="310196" y="1568706"/>
                    <a:pt x="674873" y="1856683"/>
                  </a:cubicBezTo>
                  <a:cubicBezTo>
                    <a:pt x="758586" y="1922827"/>
                    <a:pt x="850937" y="1970442"/>
                    <a:pt x="947126" y="2000192"/>
                  </a:cubicBezTo>
                  <a:cubicBezTo>
                    <a:pt x="990459" y="2013701"/>
                    <a:pt x="1034604" y="2023446"/>
                    <a:pt x="1079118" y="2029647"/>
                  </a:cubicBezTo>
                  <a:cubicBezTo>
                    <a:pt x="1271571" y="2084274"/>
                    <a:pt x="1447561" y="2186517"/>
                    <a:pt x="1590257" y="2325966"/>
                  </a:cubicBezTo>
                  <a:cubicBezTo>
                    <a:pt x="1747718" y="2479735"/>
                    <a:pt x="1864651" y="2678831"/>
                    <a:pt x="1918393" y="2909154"/>
                  </a:cubicBezTo>
                  <a:cubicBezTo>
                    <a:pt x="1972061" y="3139402"/>
                    <a:pt x="1955378" y="3369577"/>
                    <a:pt x="1882221" y="3577237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08D84FB-7037-75C7-8026-6C17E0B9DD52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BE29583-5C94-B427-E4E2-4238446F891D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AA7BE42-8130-BF71-8BFA-5ACF65657CE2}"/>
                </a:ext>
              </a:extLst>
            </p:cNvPr>
            <p:cNvSpPr/>
            <p:nvPr/>
          </p:nvSpPr>
          <p:spPr>
            <a:xfrm>
              <a:off x="4531157" y="691930"/>
              <a:ext cx="2503655" cy="2570014"/>
            </a:xfrm>
            <a:custGeom>
              <a:avLst/>
              <a:gdLst>
                <a:gd name="connsiteX0" fmla="*/ 3133936 w 3133936"/>
                <a:gd name="connsiteY0" fmla="*/ 1063632 h 3216999"/>
                <a:gd name="connsiteX1" fmla="*/ 3030956 w 3133936"/>
                <a:gd name="connsiteY1" fmla="*/ 1138043 h 3216999"/>
                <a:gd name="connsiteX2" fmla="*/ 2731684 w 3133936"/>
                <a:gd name="connsiteY2" fmla="*/ 1495117 h 3216999"/>
                <a:gd name="connsiteX3" fmla="*/ 2786385 w 3133936"/>
                <a:gd name="connsiteY3" fmla="*/ 1192228 h 3216999"/>
                <a:gd name="connsiteX4" fmla="*/ 1940910 w 3133936"/>
                <a:gd name="connsiteY4" fmla="*/ 354873 h 3216999"/>
                <a:gd name="connsiteX5" fmla="*/ 1103629 w 3133936"/>
                <a:gd name="connsiteY5" fmla="*/ 1200349 h 3216999"/>
                <a:gd name="connsiteX6" fmla="*/ 1161136 w 3133936"/>
                <a:gd name="connsiteY6" fmla="*/ 1502573 h 3216999"/>
                <a:gd name="connsiteX7" fmla="*/ 1220266 w 3133936"/>
                <a:gd name="connsiteY7" fmla="*/ 1623788 h 3216999"/>
                <a:gd name="connsiteX8" fmla="*/ 1307449 w 3133936"/>
                <a:gd name="connsiteY8" fmla="*/ 2208674 h 3216999"/>
                <a:gd name="connsiteX9" fmla="*/ 1056088 w 3133936"/>
                <a:gd name="connsiteY9" fmla="*/ 2828699 h 3216999"/>
                <a:gd name="connsiteX10" fmla="*/ 511139 w 3133936"/>
                <a:gd name="connsiteY10" fmla="*/ 3216999 h 3216999"/>
                <a:gd name="connsiteX11" fmla="*/ 0 w 3133936"/>
                <a:gd name="connsiteY11" fmla="*/ 2920681 h 3216999"/>
                <a:gd name="connsiteX12" fmla="*/ 777560 w 3133936"/>
                <a:gd name="connsiteY12" fmla="*/ 2608785 h 3216999"/>
                <a:gd name="connsiteX13" fmla="*/ 900768 w 3133936"/>
                <a:gd name="connsiteY13" fmla="*/ 1780363 h 3216999"/>
                <a:gd name="connsiteX14" fmla="*/ 900620 w 3133936"/>
                <a:gd name="connsiteY14" fmla="*/ 1779993 h 3216999"/>
                <a:gd name="connsiteX15" fmla="*/ 841342 w 3133936"/>
                <a:gd name="connsiteY15" fmla="*/ 1658484 h 3216999"/>
                <a:gd name="connsiteX16" fmla="*/ 748770 w 3133936"/>
                <a:gd name="connsiteY16" fmla="*/ 1202046 h 3216999"/>
                <a:gd name="connsiteX17" fmla="*/ 754823 w 3133936"/>
                <a:gd name="connsiteY17" fmla="*/ 1075074 h 3216999"/>
                <a:gd name="connsiteX18" fmla="*/ 1939212 w 3133936"/>
                <a:gd name="connsiteY18" fmla="*/ 14 h 3216999"/>
                <a:gd name="connsiteX19" fmla="*/ 3133936 w 3133936"/>
                <a:gd name="connsiteY19" fmla="*/ 1063632 h 3216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33936" h="3216999">
                  <a:moveTo>
                    <a:pt x="3133936" y="1063632"/>
                  </a:moveTo>
                  <a:cubicBezTo>
                    <a:pt x="3098723" y="1086368"/>
                    <a:pt x="3064323" y="1111172"/>
                    <a:pt x="3030956" y="1138043"/>
                  </a:cubicBezTo>
                  <a:cubicBezTo>
                    <a:pt x="2904869" y="1239548"/>
                    <a:pt x="2804841" y="1361427"/>
                    <a:pt x="2731684" y="1495117"/>
                  </a:cubicBezTo>
                  <a:cubicBezTo>
                    <a:pt x="2767487" y="1401069"/>
                    <a:pt x="2786902" y="1298900"/>
                    <a:pt x="2786385" y="1192228"/>
                  </a:cubicBezTo>
                  <a:cubicBezTo>
                    <a:pt x="2784171" y="727523"/>
                    <a:pt x="2405615" y="352658"/>
                    <a:pt x="1940910" y="354873"/>
                  </a:cubicBezTo>
                  <a:cubicBezTo>
                    <a:pt x="1476279" y="357088"/>
                    <a:pt x="1101340" y="735643"/>
                    <a:pt x="1103629" y="1200349"/>
                  </a:cubicBezTo>
                  <a:cubicBezTo>
                    <a:pt x="1104146" y="1306947"/>
                    <a:pt x="1124446" y="1408894"/>
                    <a:pt x="1161136" y="1502573"/>
                  </a:cubicBezTo>
                  <a:cubicBezTo>
                    <a:pt x="1177598" y="1544725"/>
                    <a:pt x="1197382" y="1585253"/>
                    <a:pt x="1220266" y="1623788"/>
                  </a:cubicBezTo>
                  <a:cubicBezTo>
                    <a:pt x="1297705" y="1808489"/>
                    <a:pt x="1327529" y="2010021"/>
                    <a:pt x="1307449" y="2208674"/>
                  </a:cubicBezTo>
                  <a:cubicBezTo>
                    <a:pt x="1285377" y="2427628"/>
                    <a:pt x="1202549" y="2643112"/>
                    <a:pt x="1056088" y="2828699"/>
                  </a:cubicBezTo>
                  <a:cubicBezTo>
                    <a:pt x="909479" y="3014286"/>
                    <a:pt x="719020" y="3144802"/>
                    <a:pt x="511139" y="3216999"/>
                  </a:cubicBezTo>
                  <a:cubicBezTo>
                    <a:pt x="368442" y="3077551"/>
                    <a:pt x="192452" y="2975308"/>
                    <a:pt x="0" y="2920681"/>
                  </a:cubicBezTo>
                  <a:cubicBezTo>
                    <a:pt x="286279" y="2960692"/>
                    <a:pt x="585551" y="2851953"/>
                    <a:pt x="777560" y="2608785"/>
                  </a:cubicBezTo>
                  <a:cubicBezTo>
                    <a:pt x="969569" y="2365692"/>
                    <a:pt x="1005889" y="2049441"/>
                    <a:pt x="900768" y="1780363"/>
                  </a:cubicBezTo>
                  <a:cubicBezTo>
                    <a:pt x="900694" y="1780215"/>
                    <a:pt x="900694" y="1780141"/>
                    <a:pt x="900620" y="1779993"/>
                  </a:cubicBezTo>
                  <a:cubicBezTo>
                    <a:pt x="884232" y="1738211"/>
                    <a:pt x="864521" y="1697535"/>
                    <a:pt x="841342" y="1658484"/>
                  </a:cubicBezTo>
                  <a:cubicBezTo>
                    <a:pt x="782432" y="1518002"/>
                    <a:pt x="749582" y="1363863"/>
                    <a:pt x="748770" y="1202046"/>
                  </a:cubicBezTo>
                  <a:cubicBezTo>
                    <a:pt x="748548" y="1159156"/>
                    <a:pt x="750615" y="1116783"/>
                    <a:pt x="754823" y="1075074"/>
                  </a:cubicBezTo>
                  <a:cubicBezTo>
                    <a:pt x="815283" y="473725"/>
                    <a:pt x="1321402" y="2967"/>
                    <a:pt x="1939212" y="14"/>
                  </a:cubicBezTo>
                  <a:cubicBezTo>
                    <a:pt x="2557023" y="-2939"/>
                    <a:pt x="3067719" y="462874"/>
                    <a:pt x="3133936" y="1063632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31A2DE2-A4AA-DC36-E4DA-2EC556D82CEB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34F9DC9-C021-4819-1376-4A6BE99B2768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957F80E-732E-1491-EED5-EF0E6D35CAF8}"/>
                </a:ext>
              </a:extLst>
            </p:cNvPr>
            <p:cNvSpPr/>
            <p:nvPr/>
          </p:nvSpPr>
          <p:spPr>
            <a:xfrm>
              <a:off x="5506009" y="1389665"/>
              <a:ext cx="3001700" cy="1632252"/>
            </a:xfrm>
            <a:custGeom>
              <a:avLst/>
              <a:gdLst>
                <a:gd name="connsiteX0" fmla="*/ 3405968 w 3757361"/>
                <a:gd name="connsiteY0" fmla="*/ 2043162 h 2043161"/>
                <a:gd name="connsiteX1" fmla="*/ 3283646 w 3757361"/>
                <a:gd name="connsiteY1" fmla="*/ 2009057 h 2043161"/>
                <a:gd name="connsiteX2" fmla="*/ 2818350 w 3757361"/>
                <a:gd name="connsiteY2" fmla="*/ 1997614 h 2043161"/>
                <a:gd name="connsiteX3" fmla="*/ 3088758 w 3757361"/>
                <a:gd name="connsiteY3" fmla="*/ 1851670 h 2043161"/>
                <a:gd name="connsiteX4" fmla="*/ 3216321 w 3757361"/>
                <a:gd name="connsiteY4" fmla="*/ 668535 h 2043161"/>
                <a:gd name="connsiteX5" fmla="*/ 2033261 w 3757361"/>
                <a:gd name="connsiteY5" fmla="*/ 541046 h 2043161"/>
                <a:gd name="connsiteX6" fmla="*/ 1832762 w 3757361"/>
                <a:gd name="connsiteY6" fmla="*/ 774617 h 2043161"/>
                <a:gd name="connsiteX7" fmla="*/ 1774812 w 3757361"/>
                <a:gd name="connsiteY7" fmla="*/ 896348 h 2043161"/>
                <a:gd name="connsiteX8" fmla="*/ 1371969 w 3757361"/>
                <a:gd name="connsiteY8" fmla="*/ 1329088 h 2043161"/>
                <a:gd name="connsiteX9" fmla="*/ 730462 w 3757361"/>
                <a:gd name="connsiteY9" fmla="*/ 1519178 h 2043161"/>
                <a:gd name="connsiteX10" fmla="*/ 87183 w 3757361"/>
                <a:gd name="connsiteY10" fmla="*/ 1335289 h 2043161"/>
                <a:gd name="connsiteX11" fmla="*/ 0 w 3757361"/>
                <a:gd name="connsiteY11" fmla="*/ 750403 h 2043161"/>
                <a:gd name="connsiteX12" fmla="*/ 728764 w 3757361"/>
                <a:gd name="connsiteY12" fmla="*/ 1164245 h 2043161"/>
                <a:gd name="connsiteX13" fmla="*/ 1453468 w 3757361"/>
                <a:gd name="connsiteY13" fmla="*/ 743612 h 2043161"/>
                <a:gd name="connsiteX14" fmla="*/ 1511418 w 3757361"/>
                <a:gd name="connsiteY14" fmla="*/ 621733 h 2043161"/>
                <a:gd name="connsiteX15" fmla="*/ 1810689 w 3757361"/>
                <a:gd name="connsiteY15" fmla="*/ 264659 h 2043161"/>
                <a:gd name="connsiteX16" fmla="*/ 1913670 w 3757361"/>
                <a:gd name="connsiteY16" fmla="*/ 190247 h 2043161"/>
                <a:gd name="connsiteX17" fmla="*/ 3492708 w 3757361"/>
                <a:gd name="connsiteY17" fmla="*/ 445964 h 2043161"/>
                <a:gd name="connsiteX18" fmla="*/ 3405968 w 3757361"/>
                <a:gd name="connsiteY18" fmla="*/ 2043162 h 2043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757361" h="2043161">
                  <a:moveTo>
                    <a:pt x="3405968" y="2043162"/>
                  </a:moveTo>
                  <a:cubicBezTo>
                    <a:pt x="3366252" y="2029800"/>
                    <a:pt x="3325429" y="2018358"/>
                    <a:pt x="3283646" y="2009057"/>
                  </a:cubicBezTo>
                  <a:cubicBezTo>
                    <a:pt x="3125816" y="1973844"/>
                    <a:pt x="2968281" y="1971555"/>
                    <a:pt x="2818350" y="1997614"/>
                  </a:cubicBezTo>
                  <a:cubicBezTo>
                    <a:pt x="2914097" y="1966978"/>
                    <a:pt x="3005857" y="1918478"/>
                    <a:pt x="3088758" y="1851670"/>
                  </a:cubicBezTo>
                  <a:cubicBezTo>
                    <a:pt x="3450704" y="1560149"/>
                    <a:pt x="3507768" y="1030481"/>
                    <a:pt x="3216321" y="668535"/>
                  </a:cubicBezTo>
                  <a:cubicBezTo>
                    <a:pt x="2924874" y="306663"/>
                    <a:pt x="2395133" y="249599"/>
                    <a:pt x="2033261" y="541046"/>
                  </a:cubicBezTo>
                  <a:cubicBezTo>
                    <a:pt x="1950138" y="608002"/>
                    <a:pt x="1883108" y="687434"/>
                    <a:pt x="1832762" y="774617"/>
                  </a:cubicBezTo>
                  <a:cubicBezTo>
                    <a:pt x="1810025" y="813742"/>
                    <a:pt x="1790684" y="854491"/>
                    <a:pt x="1774812" y="896348"/>
                  </a:cubicBezTo>
                  <a:cubicBezTo>
                    <a:pt x="1678697" y="1071969"/>
                    <a:pt x="1539765" y="1220940"/>
                    <a:pt x="1371969" y="1329088"/>
                  </a:cubicBezTo>
                  <a:cubicBezTo>
                    <a:pt x="1186973" y="1448384"/>
                    <a:pt x="966912" y="1517997"/>
                    <a:pt x="730462" y="1519178"/>
                  </a:cubicBezTo>
                  <a:cubicBezTo>
                    <a:pt x="494012" y="1520286"/>
                    <a:pt x="273287" y="1452813"/>
                    <a:pt x="87183" y="1335289"/>
                  </a:cubicBezTo>
                  <a:cubicBezTo>
                    <a:pt x="107262" y="1136636"/>
                    <a:pt x="77439" y="935104"/>
                    <a:pt x="0" y="750403"/>
                  </a:cubicBezTo>
                  <a:cubicBezTo>
                    <a:pt x="147052" y="999329"/>
                    <a:pt x="418715" y="1165796"/>
                    <a:pt x="728764" y="1164245"/>
                  </a:cubicBezTo>
                  <a:cubicBezTo>
                    <a:pt x="1038666" y="1162769"/>
                    <a:pt x="1308704" y="993866"/>
                    <a:pt x="1453468" y="743612"/>
                  </a:cubicBezTo>
                  <a:cubicBezTo>
                    <a:pt x="1475910" y="704855"/>
                    <a:pt x="1495325" y="664106"/>
                    <a:pt x="1511418" y="621733"/>
                  </a:cubicBezTo>
                  <a:cubicBezTo>
                    <a:pt x="1584575" y="488042"/>
                    <a:pt x="1684602" y="366163"/>
                    <a:pt x="1810689" y="264659"/>
                  </a:cubicBezTo>
                  <a:cubicBezTo>
                    <a:pt x="1844057" y="237788"/>
                    <a:pt x="1878457" y="212984"/>
                    <a:pt x="1913670" y="190247"/>
                  </a:cubicBezTo>
                  <a:cubicBezTo>
                    <a:pt x="2421487" y="-137446"/>
                    <a:pt x="3105146" y="-35203"/>
                    <a:pt x="3492708" y="445964"/>
                  </a:cubicBezTo>
                  <a:cubicBezTo>
                    <a:pt x="3880270" y="927205"/>
                    <a:pt x="3834427" y="1616844"/>
                    <a:pt x="3405968" y="2043162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51D1B84-ABC4-5881-C4D0-B08A677392D7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2A8B895-441D-2553-3A4E-B7E1ACBA561A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3A67A78-0FE4-4EE5-1138-C1AE1EF071DB}"/>
                </a:ext>
              </a:extLst>
            </p:cNvPr>
            <p:cNvSpPr/>
            <p:nvPr/>
          </p:nvSpPr>
          <p:spPr>
            <a:xfrm>
              <a:off x="6602055" y="2105744"/>
              <a:ext cx="2274889" cy="2777498"/>
            </a:xfrm>
            <a:custGeom>
              <a:avLst/>
              <a:gdLst>
                <a:gd name="connsiteX0" fmla="*/ 2818572 w 2847580"/>
                <a:gd name="connsiteY0" fmla="*/ 2540782 h 3476716"/>
                <a:gd name="connsiteX1" fmla="*/ 1515773 w 2847580"/>
                <a:gd name="connsiteY1" fmla="*/ 3468864 h 3476716"/>
                <a:gd name="connsiteX2" fmla="*/ 1466165 w 2847580"/>
                <a:gd name="connsiteY2" fmla="*/ 3351931 h 3476716"/>
                <a:gd name="connsiteX3" fmla="*/ 1185201 w 2847580"/>
                <a:gd name="connsiteY3" fmla="*/ 2981200 h 3476716"/>
                <a:gd name="connsiteX4" fmla="*/ 1467789 w 2847580"/>
                <a:gd name="connsiteY4" fmla="*/ 3101455 h 3476716"/>
                <a:gd name="connsiteX5" fmla="*/ 2472276 w 2847580"/>
                <a:gd name="connsiteY5" fmla="*/ 2463491 h 3476716"/>
                <a:gd name="connsiteX6" fmla="*/ 1834312 w 2847580"/>
                <a:gd name="connsiteY6" fmla="*/ 1459005 h 3476716"/>
                <a:gd name="connsiteX7" fmla="*/ 1526920 w 2847580"/>
                <a:gd name="connsiteY7" fmla="*/ 1447784 h 3476716"/>
                <a:gd name="connsiteX8" fmla="*/ 1526773 w 2847580"/>
                <a:gd name="connsiteY8" fmla="*/ 1447784 h 3476716"/>
                <a:gd name="connsiteX9" fmla="*/ 1395666 w 2847580"/>
                <a:gd name="connsiteY9" fmla="*/ 1478420 h 3476716"/>
                <a:gd name="connsiteX10" fmla="*/ 1395518 w 2847580"/>
                <a:gd name="connsiteY10" fmla="*/ 1478420 h 3476716"/>
                <a:gd name="connsiteX11" fmla="*/ 805981 w 2847580"/>
                <a:gd name="connsiteY11" fmla="*/ 1433462 h 3476716"/>
                <a:gd name="connsiteX12" fmla="*/ 257341 w 2847580"/>
                <a:gd name="connsiteY12" fmla="*/ 1050330 h 3476716"/>
                <a:gd name="connsiteX13" fmla="*/ 0 w 2847580"/>
                <a:gd name="connsiteY13" fmla="*/ 432741 h 3476716"/>
                <a:gd name="connsiteX14" fmla="*/ 402843 w 2847580"/>
                <a:gd name="connsiteY14" fmla="*/ 0 h 3476716"/>
                <a:gd name="connsiteX15" fmla="*/ 533728 w 2847580"/>
                <a:gd name="connsiteY15" fmla="*/ 827758 h 3476716"/>
                <a:gd name="connsiteX16" fmla="*/ 1314315 w 2847580"/>
                <a:gd name="connsiteY16" fmla="*/ 1132124 h 3476716"/>
                <a:gd name="connsiteX17" fmla="*/ 1446381 w 2847580"/>
                <a:gd name="connsiteY17" fmla="*/ 1101266 h 3476716"/>
                <a:gd name="connsiteX18" fmla="*/ 1911677 w 2847580"/>
                <a:gd name="connsiteY18" fmla="*/ 1112709 h 3476716"/>
                <a:gd name="connsiteX19" fmla="*/ 2033999 w 2847580"/>
                <a:gd name="connsiteY19" fmla="*/ 1146814 h 3476716"/>
                <a:gd name="connsiteX20" fmla="*/ 2818572 w 2847580"/>
                <a:gd name="connsiteY20" fmla="*/ 2540782 h 3476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47580" h="3476716">
                  <a:moveTo>
                    <a:pt x="2818572" y="2540782"/>
                  </a:moveTo>
                  <a:cubicBezTo>
                    <a:pt x="2683996" y="3143828"/>
                    <a:pt x="2116162" y="3538034"/>
                    <a:pt x="1515773" y="3468864"/>
                  </a:cubicBezTo>
                  <a:cubicBezTo>
                    <a:pt x="1501452" y="3429443"/>
                    <a:pt x="1484916" y="3390466"/>
                    <a:pt x="1466165" y="3351931"/>
                  </a:cubicBezTo>
                  <a:cubicBezTo>
                    <a:pt x="1395371" y="3206650"/>
                    <a:pt x="1299107" y="3082188"/>
                    <a:pt x="1185201" y="2981200"/>
                  </a:cubicBezTo>
                  <a:cubicBezTo>
                    <a:pt x="1268841" y="3036787"/>
                    <a:pt x="1363923" y="3078275"/>
                    <a:pt x="1467789" y="3101455"/>
                  </a:cubicBezTo>
                  <a:cubicBezTo>
                    <a:pt x="1921274" y="3202664"/>
                    <a:pt x="2371067" y="2917049"/>
                    <a:pt x="2472276" y="2463491"/>
                  </a:cubicBezTo>
                  <a:cubicBezTo>
                    <a:pt x="2573485" y="2010007"/>
                    <a:pt x="2287870" y="1560287"/>
                    <a:pt x="1834312" y="1459005"/>
                  </a:cubicBezTo>
                  <a:cubicBezTo>
                    <a:pt x="1730298" y="1435751"/>
                    <a:pt x="1626431" y="1432946"/>
                    <a:pt x="1526920" y="1447784"/>
                  </a:cubicBezTo>
                  <a:lnTo>
                    <a:pt x="1526773" y="1447784"/>
                  </a:lnTo>
                  <a:cubicBezTo>
                    <a:pt x="1482111" y="1454501"/>
                    <a:pt x="1438261" y="1464763"/>
                    <a:pt x="1395666" y="1478420"/>
                  </a:cubicBezTo>
                  <a:lnTo>
                    <a:pt x="1395518" y="1478420"/>
                  </a:lnTo>
                  <a:cubicBezTo>
                    <a:pt x="1198268" y="1512894"/>
                    <a:pt x="995111" y="1497170"/>
                    <a:pt x="805981" y="1433462"/>
                  </a:cubicBezTo>
                  <a:cubicBezTo>
                    <a:pt x="597362" y="1363111"/>
                    <a:pt x="405722" y="1234514"/>
                    <a:pt x="257341" y="1050330"/>
                  </a:cubicBezTo>
                  <a:cubicBezTo>
                    <a:pt x="109034" y="866219"/>
                    <a:pt x="24214" y="651473"/>
                    <a:pt x="0" y="432741"/>
                  </a:cubicBezTo>
                  <a:cubicBezTo>
                    <a:pt x="167796" y="324592"/>
                    <a:pt x="306727" y="175621"/>
                    <a:pt x="402843" y="0"/>
                  </a:cubicBezTo>
                  <a:cubicBezTo>
                    <a:pt x="299936" y="270186"/>
                    <a:pt x="339283" y="586363"/>
                    <a:pt x="533728" y="827758"/>
                  </a:cubicBezTo>
                  <a:cubicBezTo>
                    <a:pt x="728100" y="1069080"/>
                    <a:pt x="1028479" y="1174866"/>
                    <a:pt x="1314315" y="1132124"/>
                  </a:cubicBezTo>
                  <a:cubicBezTo>
                    <a:pt x="1358903" y="1125480"/>
                    <a:pt x="1403048" y="1115219"/>
                    <a:pt x="1446381" y="1101266"/>
                  </a:cubicBezTo>
                  <a:cubicBezTo>
                    <a:pt x="1596312" y="1075207"/>
                    <a:pt x="1753847" y="1077496"/>
                    <a:pt x="1911677" y="1112709"/>
                  </a:cubicBezTo>
                  <a:cubicBezTo>
                    <a:pt x="1953460" y="1122010"/>
                    <a:pt x="1994283" y="1133453"/>
                    <a:pt x="2033999" y="1146814"/>
                  </a:cubicBezTo>
                  <a:cubicBezTo>
                    <a:pt x="2606852" y="1339562"/>
                    <a:pt x="2953222" y="1937736"/>
                    <a:pt x="2818572" y="2540782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09FA8B1-8DCF-53E6-E9E7-96040E91B5BF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D3559AB-3CA8-51E6-6A8C-10BB5530B51E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77ACA82-541C-3841-9834-6A6ADE8D2F0C}"/>
                </a:ext>
              </a:extLst>
            </p:cNvPr>
            <p:cNvSpPr/>
            <p:nvPr/>
          </p:nvSpPr>
          <p:spPr>
            <a:xfrm>
              <a:off x="6104544" y="3250916"/>
              <a:ext cx="1765711" cy="2907321"/>
            </a:xfrm>
            <a:custGeom>
              <a:avLst/>
              <a:gdLst>
                <a:gd name="connsiteX0" fmla="*/ 1537920 w 2210219"/>
                <a:gd name="connsiteY0" fmla="*/ 3517955 h 3639222"/>
                <a:gd name="connsiteX1" fmla="*/ 0 w 2210219"/>
                <a:gd name="connsiteY1" fmla="*/ 3077980 h 3639222"/>
                <a:gd name="connsiteX2" fmla="*/ 60533 w 2210219"/>
                <a:gd name="connsiteY2" fmla="*/ 2966288 h 3639222"/>
                <a:gd name="connsiteX3" fmla="*/ 175178 w 2210219"/>
                <a:gd name="connsiteY3" fmla="*/ 2515387 h 3639222"/>
                <a:gd name="connsiteX4" fmla="*/ 257341 w 2210219"/>
                <a:gd name="connsiteY4" fmla="*/ 2811411 h 3639222"/>
                <a:gd name="connsiteX5" fmla="*/ 1382378 w 2210219"/>
                <a:gd name="connsiteY5" fmla="*/ 3198973 h 3639222"/>
                <a:gd name="connsiteX6" fmla="*/ 1770014 w 2210219"/>
                <a:gd name="connsiteY6" fmla="*/ 2073936 h 3639222"/>
                <a:gd name="connsiteX7" fmla="*/ 1587158 w 2210219"/>
                <a:gd name="connsiteY7" fmla="*/ 1826635 h 3639222"/>
                <a:gd name="connsiteX8" fmla="*/ 1587084 w 2210219"/>
                <a:gd name="connsiteY8" fmla="*/ 1826635 h 3639222"/>
                <a:gd name="connsiteX9" fmla="*/ 1481446 w 2210219"/>
                <a:gd name="connsiteY9" fmla="*/ 1743143 h 3639222"/>
                <a:gd name="connsiteX10" fmla="*/ 1481298 w 2210219"/>
                <a:gd name="connsiteY10" fmla="*/ 1743069 h 3639222"/>
                <a:gd name="connsiteX11" fmla="*/ 1148881 w 2210219"/>
                <a:gd name="connsiteY11" fmla="*/ 1253929 h 3639222"/>
                <a:gd name="connsiteX12" fmla="*/ 1106286 w 2210219"/>
                <a:gd name="connsiteY12" fmla="*/ 586215 h 3639222"/>
                <a:gd name="connsiteX13" fmla="*/ 1428738 w 2210219"/>
                <a:gd name="connsiteY13" fmla="*/ 0 h 3639222"/>
                <a:gd name="connsiteX14" fmla="*/ 2018275 w 2210219"/>
                <a:gd name="connsiteY14" fmla="*/ 44957 h 3639222"/>
                <a:gd name="connsiteX15" fmla="*/ 1452582 w 2210219"/>
                <a:gd name="connsiteY15" fmla="*/ 663506 h 3639222"/>
                <a:gd name="connsiteX16" fmla="*/ 1701581 w 2210219"/>
                <a:gd name="connsiteY16" fmla="*/ 1463803 h 3639222"/>
                <a:gd name="connsiteX17" fmla="*/ 1701876 w 2210219"/>
                <a:gd name="connsiteY17" fmla="*/ 1464024 h 3639222"/>
                <a:gd name="connsiteX18" fmla="*/ 1807884 w 2210219"/>
                <a:gd name="connsiteY18" fmla="*/ 1547664 h 3639222"/>
                <a:gd name="connsiteX19" fmla="*/ 1807958 w 2210219"/>
                <a:gd name="connsiteY19" fmla="*/ 1547738 h 3639222"/>
                <a:gd name="connsiteX20" fmla="*/ 2088922 w 2210219"/>
                <a:gd name="connsiteY20" fmla="*/ 1918468 h 3639222"/>
                <a:gd name="connsiteX21" fmla="*/ 2138530 w 2210219"/>
                <a:gd name="connsiteY21" fmla="*/ 2035402 h 3639222"/>
                <a:gd name="connsiteX22" fmla="*/ 1537920 w 2210219"/>
                <a:gd name="connsiteY22" fmla="*/ 3517955 h 3639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10219" h="3639222">
                  <a:moveTo>
                    <a:pt x="1537920" y="3517955"/>
                  </a:moveTo>
                  <a:cubicBezTo>
                    <a:pt x="982562" y="3788732"/>
                    <a:pt x="320311" y="3590521"/>
                    <a:pt x="0" y="3077980"/>
                  </a:cubicBezTo>
                  <a:cubicBezTo>
                    <a:pt x="21925" y="3042250"/>
                    <a:pt x="42152" y="3004970"/>
                    <a:pt x="60533" y="2966288"/>
                  </a:cubicBezTo>
                  <a:cubicBezTo>
                    <a:pt x="129999" y="2820343"/>
                    <a:pt x="167279" y="2667312"/>
                    <a:pt x="175178" y="2515387"/>
                  </a:cubicBezTo>
                  <a:cubicBezTo>
                    <a:pt x="183815" y="2615489"/>
                    <a:pt x="210686" y="2715665"/>
                    <a:pt x="257341" y="2811411"/>
                  </a:cubicBezTo>
                  <a:cubicBezTo>
                    <a:pt x="461014" y="3229092"/>
                    <a:pt x="964697" y="3402572"/>
                    <a:pt x="1382378" y="3198973"/>
                  </a:cubicBezTo>
                  <a:cubicBezTo>
                    <a:pt x="1800059" y="2995374"/>
                    <a:pt x="1973613" y="2491617"/>
                    <a:pt x="1770014" y="2073936"/>
                  </a:cubicBezTo>
                  <a:cubicBezTo>
                    <a:pt x="1723285" y="1978116"/>
                    <a:pt x="1660832" y="1895215"/>
                    <a:pt x="1587158" y="1826635"/>
                  </a:cubicBezTo>
                  <a:lnTo>
                    <a:pt x="1587084" y="1826635"/>
                  </a:lnTo>
                  <a:cubicBezTo>
                    <a:pt x="1554013" y="1795851"/>
                    <a:pt x="1518578" y="1767873"/>
                    <a:pt x="1481446" y="1743143"/>
                  </a:cubicBezTo>
                  <a:cubicBezTo>
                    <a:pt x="1481372" y="1743143"/>
                    <a:pt x="1481372" y="1743069"/>
                    <a:pt x="1481298" y="1743069"/>
                  </a:cubicBezTo>
                  <a:cubicBezTo>
                    <a:pt x="1331293" y="1610338"/>
                    <a:pt x="1216944" y="1441657"/>
                    <a:pt x="1148881" y="1253929"/>
                  </a:cubicBezTo>
                  <a:cubicBezTo>
                    <a:pt x="1073731" y="1047008"/>
                    <a:pt x="1054759" y="816980"/>
                    <a:pt x="1106286" y="586215"/>
                  </a:cubicBezTo>
                  <a:cubicBezTo>
                    <a:pt x="1157813" y="355376"/>
                    <a:pt x="1272753" y="155173"/>
                    <a:pt x="1428738" y="0"/>
                  </a:cubicBezTo>
                  <a:cubicBezTo>
                    <a:pt x="1617868" y="63708"/>
                    <a:pt x="1821024" y="79432"/>
                    <a:pt x="2018275" y="44957"/>
                  </a:cubicBezTo>
                  <a:cubicBezTo>
                    <a:pt x="1742774" y="133100"/>
                    <a:pt x="1520128" y="360839"/>
                    <a:pt x="1452582" y="663506"/>
                  </a:cubicBezTo>
                  <a:cubicBezTo>
                    <a:pt x="1385036" y="966026"/>
                    <a:pt x="1489714" y="1266921"/>
                    <a:pt x="1701581" y="1463803"/>
                  </a:cubicBezTo>
                  <a:cubicBezTo>
                    <a:pt x="1701655" y="1463877"/>
                    <a:pt x="1701803" y="1463951"/>
                    <a:pt x="1701876" y="1464024"/>
                  </a:cubicBezTo>
                  <a:cubicBezTo>
                    <a:pt x="1734727" y="1494587"/>
                    <a:pt x="1770161" y="1522565"/>
                    <a:pt x="1807884" y="1547664"/>
                  </a:cubicBezTo>
                  <a:lnTo>
                    <a:pt x="1807958" y="1547738"/>
                  </a:lnTo>
                  <a:cubicBezTo>
                    <a:pt x="1921864" y="1648725"/>
                    <a:pt x="2018127" y="1773188"/>
                    <a:pt x="2088922" y="1918468"/>
                  </a:cubicBezTo>
                  <a:cubicBezTo>
                    <a:pt x="2107673" y="1957003"/>
                    <a:pt x="2124208" y="1995981"/>
                    <a:pt x="2138530" y="2035402"/>
                  </a:cubicBezTo>
                  <a:cubicBezTo>
                    <a:pt x="2345082" y="2603383"/>
                    <a:pt x="2093277" y="3247178"/>
                    <a:pt x="1537920" y="3517955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DD09FE4-0565-4B48-4B9C-A9F8F47EEA0C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2D62BCB8-D69A-006E-FCD2-5DD7DC2068AC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2B323ED-BE04-C006-EC63-C4249271F5D3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CA61217-0924-4534-1F75-43CC4EE8778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CFE1F7FC-2F4E-608E-311E-3C9F9D35486E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76A82DE-4FB8-D3F7-3138-58F651F55081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277D2B-880A-97FE-B384-6030D40D4A8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A7F3128F-D99E-5542-FC01-565A4F9455B1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2869CCD-0C10-4216-826D-25712A4D55E8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20AFAA7-3923-967F-9647-A85FF2C28A9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27E4908D-02F7-BCA5-B957-A33D5EF9D294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3337E61-9315-3525-C049-C9732FAB3269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16F6BFC-AF75-D5EE-0882-4A5D5AD5ECEC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46F4D00E-1DAD-030A-F05E-99D7EB5FE38A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753868F-F008-3239-9BAA-787B5B484840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7C1F9D9-6620-A90A-E92F-B0B7AD774D4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A54791C9-AFC5-5019-3EF8-0303AA84FE75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E50501C-B907-C821-CBFC-A3BF77ADDA80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292BC2E-6BE0-149F-FF4A-233C5946B7C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2395FDE1-97AC-5AD5-096F-B16D1CAD3D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FAA85EA7-49E6-C597-3E42-33C71CCA4A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83977D73-CAF4-9C76-9E5A-7CDC301734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D0CED39D-07AE-476B-B5BF-606B40D3887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62926E0A-A9EA-CAB3-4390-89CFDDCA9C3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F16A3CDE-0B25-5CED-570D-854817CA5CC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2A8831C7-CAB6-AF5E-A751-ADF56C25D2D3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052F6D5-4843-0804-7BA3-DEE04F43D6B0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C6C8298-7088-27E2-7CA9-4DEBD7D51A2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6E0172A4-A299-F7AB-A062-B880A80CF44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84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61367 0.25648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690" y="1282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8398 -0.6963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06" y="-3481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1003 -1.1321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8" y="-5659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6823 1.04745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11" y="5236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7839 1.00694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19" y="5034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3281 0.26111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41" y="1305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0247 -0.70023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17" y="-35023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4" dur="2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6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8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0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2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4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6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5EA42A-23EF-1DD9-5EFB-EB8CE398B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5F9983E8-4786-EF66-0BAD-D1D324A19AD8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7" name="Group 26">
            <a:extLst>
              <a:ext uri="{FF2B5EF4-FFF2-40B4-BE49-F238E27FC236}">
                <a16:creationId xmlns:a16="http://schemas.microsoft.com/office/drawing/2014/main" id="{9E14C2DF-C0C4-6BE9-A9E2-2F92F0C4B72A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602BA0E4-D73C-9729-D5F0-002DB2E93B6B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21779D2-D67E-5393-7290-4D9D2673CBC8}"/>
                </a:ext>
              </a:extLst>
            </p:cNvPr>
            <p:cNvSpPr/>
            <p:nvPr/>
          </p:nvSpPr>
          <p:spPr>
            <a:xfrm>
              <a:off x="3313607" y="3416590"/>
              <a:ext cx="2774807" cy="1858077"/>
            </a:xfrm>
            <a:custGeom>
              <a:avLst/>
              <a:gdLst>
                <a:gd name="connsiteX0" fmla="*/ 3416333 w 3416332"/>
                <a:gd name="connsiteY0" fmla="*/ 1728520 h 2287657"/>
                <a:gd name="connsiteX1" fmla="*/ 3247404 w 3416332"/>
                <a:gd name="connsiteY1" fmla="*/ 2287658 h 2287657"/>
                <a:gd name="connsiteX2" fmla="*/ 2765272 w 3416332"/>
                <a:gd name="connsiteY2" fmla="*/ 1584799 h 2287657"/>
                <a:gd name="connsiteX3" fmla="*/ 1926358 w 3416332"/>
                <a:gd name="connsiteY3" fmla="*/ 1731904 h 2287657"/>
                <a:gd name="connsiteX4" fmla="*/ 1926220 w 3416332"/>
                <a:gd name="connsiteY4" fmla="*/ 1732042 h 2287657"/>
                <a:gd name="connsiteX5" fmla="*/ 1887337 w 3416332"/>
                <a:gd name="connsiteY5" fmla="*/ 1770511 h 2287657"/>
                <a:gd name="connsiteX6" fmla="*/ 1887199 w 3416332"/>
                <a:gd name="connsiteY6" fmla="*/ 1770648 h 2287657"/>
                <a:gd name="connsiteX7" fmla="*/ 1542503 w 3416332"/>
                <a:gd name="connsiteY7" fmla="*/ 1992066 h 2287657"/>
                <a:gd name="connsiteX8" fmla="*/ 1372676 w 3416332"/>
                <a:gd name="connsiteY8" fmla="*/ 2046281 h 2287657"/>
                <a:gd name="connsiteX9" fmla="*/ 83331 w 3416332"/>
                <a:gd name="connsiteY9" fmla="*/ 1378990 h 2287657"/>
                <a:gd name="connsiteX10" fmla="*/ 537285 w 3416332"/>
                <a:gd name="connsiteY10" fmla="*/ 0 h 2287657"/>
                <a:gd name="connsiteX11" fmla="*/ 695578 w 3416332"/>
                <a:gd name="connsiteY11" fmla="*/ 81771 h 2287657"/>
                <a:gd name="connsiteX12" fmla="*/ 1096906 w 3416332"/>
                <a:gd name="connsiteY12" fmla="*/ 168929 h 2287657"/>
                <a:gd name="connsiteX13" fmla="*/ 821895 w 3416332"/>
                <a:gd name="connsiteY13" fmla="*/ 227219 h 2287657"/>
                <a:gd name="connsiteX14" fmla="*/ 390663 w 3416332"/>
                <a:gd name="connsiteY14" fmla="*/ 1253502 h 2287657"/>
                <a:gd name="connsiteX15" fmla="*/ 1417015 w 3416332"/>
                <a:gd name="connsiteY15" fmla="*/ 1684734 h 2287657"/>
                <a:gd name="connsiteX16" fmla="*/ 1653005 w 3416332"/>
                <a:gd name="connsiteY16" fmla="*/ 1535004 h 2287657"/>
                <a:gd name="connsiteX17" fmla="*/ 1653143 w 3416332"/>
                <a:gd name="connsiteY17" fmla="*/ 1534866 h 2287657"/>
                <a:gd name="connsiteX18" fmla="*/ 1692164 w 3416332"/>
                <a:gd name="connsiteY18" fmla="*/ 1496260 h 2287657"/>
                <a:gd name="connsiteX19" fmla="*/ 1692302 w 3416332"/>
                <a:gd name="connsiteY19" fmla="*/ 1496121 h 2287657"/>
                <a:gd name="connsiteX20" fmla="*/ 2207032 w 3416332"/>
                <a:gd name="connsiteY20" fmla="*/ 1220282 h 2287657"/>
                <a:gd name="connsiteX21" fmla="*/ 2893868 w 3416332"/>
                <a:gd name="connsiteY21" fmla="*/ 1278710 h 2287657"/>
                <a:gd name="connsiteX22" fmla="*/ 3416333 w 3416332"/>
                <a:gd name="connsiteY22" fmla="*/ 1728520 h 228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416332" h="2287657">
                  <a:moveTo>
                    <a:pt x="3416333" y="1728520"/>
                  </a:moveTo>
                  <a:cubicBezTo>
                    <a:pt x="3312323" y="1895654"/>
                    <a:pt x="3253205" y="2088755"/>
                    <a:pt x="3247404" y="2287658"/>
                  </a:cubicBezTo>
                  <a:cubicBezTo>
                    <a:pt x="3238494" y="1988889"/>
                    <a:pt x="3058860" y="1708146"/>
                    <a:pt x="2765272" y="1584799"/>
                  </a:cubicBezTo>
                  <a:cubicBezTo>
                    <a:pt x="2471890" y="1461521"/>
                    <a:pt x="2145980" y="1529479"/>
                    <a:pt x="1926358" y="1731904"/>
                  </a:cubicBezTo>
                  <a:cubicBezTo>
                    <a:pt x="1926312" y="1731950"/>
                    <a:pt x="1926266" y="1731996"/>
                    <a:pt x="1926220" y="1732042"/>
                  </a:cubicBezTo>
                  <a:cubicBezTo>
                    <a:pt x="1912822" y="1744404"/>
                    <a:pt x="1899838" y="1757181"/>
                    <a:pt x="1887337" y="1770511"/>
                  </a:cubicBezTo>
                  <a:cubicBezTo>
                    <a:pt x="1887337" y="1770580"/>
                    <a:pt x="1887268" y="1770648"/>
                    <a:pt x="1887199" y="1770648"/>
                  </a:cubicBezTo>
                  <a:cubicBezTo>
                    <a:pt x="1789750" y="1862572"/>
                    <a:pt x="1674000" y="1938404"/>
                    <a:pt x="1542503" y="1992066"/>
                  </a:cubicBezTo>
                  <a:cubicBezTo>
                    <a:pt x="1486493" y="2014926"/>
                    <a:pt x="1429792" y="2032952"/>
                    <a:pt x="1372676" y="2046281"/>
                  </a:cubicBezTo>
                  <a:cubicBezTo>
                    <a:pt x="846482" y="2169145"/>
                    <a:pt x="294112" y="1895239"/>
                    <a:pt x="83331" y="1378990"/>
                  </a:cubicBezTo>
                  <a:cubicBezTo>
                    <a:pt x="-127451" y="862672"/>
                    <a:pt x="75319" y="280467"/>
                    <a:pt x="537285" y="0"/>
                  </a:cubicBezTo>
                  <a:cubicBezTo>
                    <a:pt x="587011" y="31009"/>
                    <a:pt x="639844" y="58359"/>
                    <a:pt x="695578" y="81771"/>
                  </a:cubicBezTo>
                  <a:cubicBezTo>
                    <a:pt x="826799" y="136884"/>
                    <a:pt x="962647" y="165131"/>
                    <a:pt x="1096906" y="168929"/>
                  </a:cubicBezTo>
                  <a:cubicBezTo>
                    <a:pt x="1004983" y="171554"/>
                    <a:pt x="912023" y="190408"/>
                    <a:pt x="821895" y="227219"/>
                  </a:cubicBezTo>
                  <a:cubicBezTo>
                    <a:pt x="419394" y="391520"/>
                    <a:pt x="226361" y="851069"/>
                    <a:pt x="390663" y="1253502"/>
                  </a:cubicBezTo>
                  <a:cubicBezTo>
                    <a:pt x="554965" y="1655934"/>
                    <a:pt x="1014513" y="1849036"/>
                    <a:pt x="1417015" y="1684734"/>
                  </a:cubicBezTo>
                  <a:cubicBezTo>
                    <a:pt x="1506590" y="1648199"/>
                    <a:pt x="1585806" y="1596954"/>
                    <a:pt x="1653005" y="1535004"/>
                  </a:cubicBezTo>
                  <a:lnTo>
                    <a:pt x="1653143" y="1534866"/>
                  </a:lnTo>
                  <a:cubicBezTo>
                    <a:pt x="1666679" y="1522434"/>
                    <a:pt x="1679663" y="1509589"/>
                    <a:pt x="1692164" y="1496260"/>
                  </a:cubicBezTo>
                  <a:cubicBezTo>
                    <a:pt x="1692210" y="1496214"/>
                    <a:pt x="1692256" y="1496168"/>
                    <a:pt x="1692302" y="1496121"/>
                  </a:cubicBezTo>
                  <a:cubicBezTo>
                    <a:pt x="1837128" y="1359652"/>
                    <a:pt x="2015450" y="1264897"/>
                    <a:pt x="2207032" y="1220282"/>
                  </a:cubicBezTo>
                  <a:cubicBezTo>
                    <a:pt x="2428657" y="1168623"/>
                    <a:pt x="2668030" y="1183817"/>
                    <a:pt x="2893868" y="1278710"/>
                  </a:cubicBezTo>
                  <a:cubicBezTo>
                    <a:pt x="3119774" y="1373672"/>
                    <a:pt x="3298234" y="1534037"/>
                    <a:pt x="3416333" y="1728520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0637E18-2DE6-44BF-613D-29AF6ED12B7F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7970DE2-7883-D6E3-871D-665ABB047ED5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520B69A-2800-A62F-3DFB-5BC95FEE487D}"/>
                </a:ext>
              </a:extLst>
            </p:cNvPr>
            <p:cNvSpPr/>
            <p:nvPr/>
          </p:nvSpPr>
          <p:spPr>
            <a:xfrm>
              <a:off x="4248849" y="646607"/>
              <a:ext cx="1858470" cy="2774807"/>
            </a:xfrm>
            <a:custGeom>
              <a:avLst/>
              <a:gdLst>
                <a:gd name="connsiteX0" fmla="*/ 2288141 w 2288141"/>
                <a:gd name="connsiteY0" fmla="*/ 537285 h 3416332"/>
                <a:gd name="connsiteX1" fmla="*/ 2206370 w 2288141"/>
                <a:gd name="connsiteY1" fmla="*/ 695578 h 3416332"/>
                <a:gd name="connsiteX2" fmla="*/ 2119143 w 2288141"/>
                <a:gd name="connsiteY2" fmla="*/ 1096906 h 3416332"/>
                <a:gd name="connsiteX3" fmla="*/ 2060922 w 2288141"/>
                <a:gd name="connsiteY3" fmla="*/ 821895 h 3416332"/>
                <a:gd name="connsiteX4" fmla="*/ 1034640 w 2288141"/>
                <a:gd name="connsiteY4" fmla="*/ 390663 h 3416332"/>
                <a:gd name="connsiteX5" fmla="*/ 603407 w 2288141"/>
                <a:gd name="connsiteY5" fmla="*/ 1417015 h 3416332"/>
                <a:gd name="connsiteX6" fmla="*/ 753897 w 2288141"/>
                <a:gd name="connsiteY6" fmla="*/ 1653903 h 3416332"/>
                <a:gd name="connsiteX7" fmla="*/ 791881 w 2288141"/>
                <a:gd name="connsiteY7" fmla="*/ 1692164 h 3416332"/>
                <a:gd name="connsiteX8" fmla="*/ 1067790 w 2288141"/>
                <a:gd name="connsiteY8" fmla="*/ 2207032 h 3416332"/>
                <a:gd name="connsiteX9" fmla="*/ 1009431 w 2288141"/>
                <a:gd name="connsiteY9" fmla="*/ 2893868 h 3416332"/>
                <a:gd name="connsiteX10" fmla="*/ 559621 w 2288141"/>
                <a:gd name="connsiteY10" fmla="*/ 3416333 h 3416332"/>
                <a:gd name="connsiteX11" fmla="*/ 0 w 2288141"/>
                <a:gd name="connsiteY11" fmla="*/ 3247404 h 3416332"/>
                <a:gd name="connsiteX12" fmla="*/ 703342 w 2288141"/>
                <a:gd name="connsiteY12" fmla="*/ 2765272 h 3416332"/>
                <a:gd name="connsiteX13" fmla="*/ 556237 w 2288141"/>
                <a:gd name="connsiteY13" fmla="*/ 1926358 h 3416332"/>
                <a:gd name="connsiteX14" fmla="*/ 517631 w 2288141"/>
                <a:gd name="connsiteY14" fmla="*/ 1887337 h 3416332"/>
                <a:gd name="connsiteX15" fmla="*/ 517492 w 2288141"/>
                <a:gd name="connsiteY15" fmla="*/ 1887199 h 3416332"/>
                <a:gd name="connsiteX16" fmla="*/ 296075 w 2288141"/>
                <a:gd name="connsiteY16" fmla="*/ 1542503 h 3416332"/>
                <a:gd name="connsiteX17" fmla="*/ 241860 w 2288141"/>
                <a:gd name="connsiteY17" fmla="*/ 1372676 h 3416332"/>
                <a:gd name="connsiteX18" fmla="*/ 909151 w 2288141"/>
                <a:gd name="connsiteY18" fmla="*/ 83331 h 3416332"/>
                <a:gd name="connsiteX19" fmla="*/ 2288141 w 2288141"/>
                <a:gd name="connsiteY19" fmla="*/ 537285 h 341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88141" h="3416332">
                  <a:moveTo>
                    <a:pt x="2288141" y="537285"/>
                  </a:moveTo>
                  <a:cubicBezTo>
                    <a:pt x="2257132" y="587011"/>
                    <a:pt x="2229782" y="639844"/>
                    <a:pt x="2206370" y="695578"/>
                  </a:cubicBezTo>
                  <a:cubicBezTo>
                    <a:pt x="2151188" y="826799"/>
                    <a:pt x="2122941" y="962647"/>
                    <a:pt x="2119143" y="1096906"/>
                  </a:cubicBezTo>
                  <a:cubicBezTo>
                    <a:pt x="2116588" y="1004983"/>
                    <a:pt x="2097733" y="912023"/>
                    <a:pt x="2060922" y="821895"/>
                  </a:cubicBezTo>
                  <a:cubicBezTo>
                    <a:pt x="1896620" y="419394"/>
                    <a:pt x="1437072" y="226361"/>
                    <a:pt x="1034640" y="390663"/>
                  </a:cubicBezTo>
                  <a:cubicBezTo>
                    <a:pt x="632138" y="554965"/>
                    <a:pt x="439105" y="1014513"/>
                    <a:pt x="603407" y="1417015"/>
                  </a:cubicBezTo>
                  <a:cubicBezTo>
                    <a:pt x="640149" y="1507005"/>
                    <a:pt x="691601" y="1586497"/>
                    <a:pt x="753897" y="1653903"/>
                  </a:cubicBezTo>
                  <a:cubicBezTo>
                    <a:pt x="766190" y="1667163"/>
                    <a:pt x="778829" y="1679940"/>
                    <a:pt x="791881" y="1692164"/>
                  </a:cubicBezTo>
                  <a:cubicBezTo>
                    <a:pt x="928351" y="1836990"/>
                    <a:pt x="1023106" y="2015381"/>
                    <a:pt x="1067790" y="2207032"/>
                  </a:cubicBezTo>
                  <a:cubicBezTo>
                    <a:pt x="1119518" y="2428657"/>
                    <a:pt x="1104325" y="2668030"/>
                    <a:pt x="1009431" y="2893868"/>
                  </a:cubicBezTo>
                  <a:cubicBezTo>
                    <a:pt x="914469" y="3119774"/>
                    <a:pt x="754104" y="3298165"/>
                    <a:pt x="559621" y="3416333"/>
                  </a:cubicBezTo>
                  <a:cubicBezTo>
                    <a:pt x="392349" y="3312254"/>
                    <a:pt x="199110" y="3253136"/>
                    <a:pt x="0" y="3247404"/>
                  </a:cubicBezTo>
                  <a:cubicBezTo>
                    <a:pt x="298976" y="3238702"/>
                    <a:pt x="579926" y="3058998"/>
                    <a:pt x="703342" y="2765272"/>
                  </a:cubicBezTo>
                  <a:cubicBezTo>
                    <a:pt x="826620" y="2471890"/>
                    <a:pt x="758662" y="2145980"/>
                    <a:pt x="556237" y="1926358"/>
                  </a:cubicBezTo>
                  <a:cubicBezTo>
                    <a:pt x="543875" y="1912960"/>
                    <a:pt x="530960" y="1899907"/>
                    <a:pt x="517631" y="1887337"/>
                  </a:cubicBezTo>
                  <a:cubicBezTo>
                    <a:pt x="517561" y="1887337"/>
                    <a:pt x="517492" y="1887268"/>
                    <a:pt x="517492" y="1887199"/>
                  </a:cubicBezTo>
                  <a:cubicBezTo>
                    <a:pt x="425569" y="1789750"/>
                    <a:pt x="349737" y="1674000"/>
                    <a:pt x="296075" y="1542503"/>
                  </a:cubicBezTo>
                  <a:cubicBezTo>
                    <a:pt x="273215" y="1486493"/>
                    <a:pt x="255189" y="1429792"/>
                    <a:pt x="241860" y="1372676"/>
                  </a:cubicBezTo>
                  <a:cubicBezTo>
                    <a:pt x="118927" y="846482"/>
                    <a:pt x="392902" y="294112"/>
                    <a:pt x="909151" y="83331"/>
                  </a:cubicBezTo>
                  <a:cubicBezTo>
                    <a:pt x="1425470" y="-127451"/>
                    <a:pt x="2007674" y="75319"/>
                    <a:pt x="2288141" y="537285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856CC29-F0D6-C46C-342C-011E1634C6E9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C5D2FC3-4ADC-21D7-0731-7ECC231430DF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B86F16A-F2A7-F55C-C814-95670DF4C1FF}"/>
                </a:ext>
              </a:extLst>
            </p:cNvPr>
            <p:cNvSpPr/>
            <p:nvPr/>
          </p:nvSpPr>
          <p:spPr>
            <a:xfrm>
              <a:off x="6102494" y="1581849"/>
              <a:ext cx="2774807" cy="1858470"/>
            </a:xfrm>
            <a:custGeom>
              <a:avLst/>
              <a:gdLst>
                <a:gd name="connsiteX0" fmla="*/ 2879048 w 3416332"/>
                <a:gd name="connsiteY0" fmla="*/ 2288141 h 2288141"/>
                <a:gd name="connsiteX1" fmla="*/ 2720754 w 3416332"/>
                <a:gd name="connsiteY1" fmla="*/ 2206370 h 2288141"/>
                <a:gd name="connsiteX2" fmla="*/ 2319496 w 3416332"/>
                <a:gd name="connsiteY2" fmla="*/ 2119143 h 2288141"/>
                <a:gd name="connsiteX3" fmla="*/ 2594437 w 3416332"/>
                <a:gd name="connsiteY3" fmla="*/ 2060922 h 2288141"/>
                <a:gd name="connsiteX4" fmla="*/ 3025670 w 3416332"/>
                <a:gd name="connsiteY4" fmla="*/ 1034640 h 2288141"/>
                <a:gd name="connsiteX5" fmla="*/ 1999318 w 3416332"/>
                <a:gd name="connsiteY5" fmla="*/ 603407 h 2288141"/>
                <a:gd name="connsiteX6" fmla="*/ 1762430 w 3416332"/>
                <a:gd name="connsiteY6" fmla="*/ 753897 h 2288141"/>
                <a:gd name="connsiteX7" fmla="*/ 1762016 w 3416332"/>
                <a:gd name="connsiteY7" fmla="*/ 754311 h 2288141"/>
                <a:gd name="connsiteX8" fmla="*/ 1725758 w 3416332"/>
                <a:gd name="connsiteY8" fmla="*/ 790224 h 2288141"/>
                <a:gd name="connsiteX9" fmla="*/ 1725274 w 3416332"/>
                <a:gd name="connsiteY9" fmla="*/ 790777 h 2288141"/>
                <a:gd name="connsiteX10" fmla="*/ 1724860 w 3416332"/>
                <a:gd name="connsiteY10" fmla="*/ 791122 h 2288141"/>
                <a:gd name="connsiteX11" fmla="*/ 1209301 w 3416332"/>
                <a:gd name="connsiteY11" fmla="*/ 1067790 h 2288141"/>
                <a:gd name="connsiteX12" fmla="*/ 522465 w 3416332"/>
                <a:gd name="connsiteY12" fmla="*/ 1009431 h 2288141"/>
                <a:gd name="connsiteX13" fmla="*/ 0 w 3416332"/>
                <a:gd name="connsiteY13" fmla="*/ 559690 h 2288141"/>
                <a:gd name="connsiteX14" fmla="*/ 168929 w 3416332"/>
                <a:gd name="connsiteY14" fmla="*/ 0 h 2288141"/>
                <a:gd name="connsiteX15" fmla="*/ 651061 w 3416332"/>
                <a:gd name="connsiteY15" fmla="*/ 703342 h 2288141"/>
                <a:gd name="connsiteX16" fmla="*/ 1489491 w 3416332"/>
                <a:gd name="connsiteY16" fmla="*/ 556651 h 2288141"/>
                <a:gd name="connsiteX17" fmla="*/ 1489837 w 3416332"/>
                <a:gd name="connsiteY17" fmla="*/ 556306 h 2288141"/>
                <a:gd name="connsiteX18" fmla="*/ 1489975 w 3416332"/>
                <a:gd name="connsiteY18" fmla="*/ 556237 h 2288141"/>
                <a:gd name="connsiteX19" fmla="*/ 1528927 w 3416332"/>
                <a:gd name="connsiteY19" fmla="*/ 517700 h 2288141"/>
                <a:gd name="connsiteX20" fmla="*/ 1529134 w 3416332"/>
                <a:gd name="connsiteY20" fmla="*/ 517492 h 2288141"/>
                <a:gd name="connsiteX21" fmla="*/ 1873829 w 3416332"/>
                <a:gd name="connsiteY21" fmla="*/ 296075 h 2288141"/>
                <a:gd name="connsiteX22" fmla="*/ 2043656 w 3416332"/>
                <a:gd name="connsiteY22" fmla="*/ 241860 h 2288141"/>
                <a:gd name="connsiteX23" fmla="*/ 3333002 w 3416332"/>
                <a:gd name="connsiteY23" fmla="*/ 909151 h 2288141"/>
                <a:gd name="connsiteX24" fmla="*/ 2879048 w 3416332"/>
                <a:gd name="connsiteY24" fmla="*/ 2288141 h 2288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416332" h="2288141">
                  <a:moveTo>
                    <a:pt x="2879048" y="2288141"/>
                  </a:moveTo>
                  <a:cubicBezTo>
                    <a:pt x="2829322" y="2257201"/>
                    <a:pt x="2776489" y="2229782"/>
                    <a:pt x="2720754" y="2206370"/>
                  </a:cubicBezTo>
                  <a:cubicBezTo>
                    <a:pt x="2589465" y="2151188"/>
                    <a:pt x="2453755" y="2122941"/>
                    <a:pt x="2319496" y="2119143"/>
                  </a:cubicBezTo>
                  <a:cubicBezTo>
                    <a:pt x="2411419" y="2116518"/>
                    <a:pt x="2504379" y="2097733"/>
                    <a:pt x="2594437" y="2060922"/>
                  </a:cubicBezTo>
                  <a:cubicBezTo>
                    <a:pt x="2996870" y="1896620"/>
                    <a:pt x="3189971" y="1437072"/>
                    <a:pt x="3025670" y="1034640"/>
                  </a:cubicBezTo>
                  <a:cubicBezTo>
                    <a:pt x="2861299" y="632138"/>
                    <a:pt x="2401819" y="439105"/>
                    <a:pt x="1999318" y="603407"/>
                  </a:cubicBezTo>
                  <a:cubicBezTo>
                    <a:pt x="1909328" y="640149"/>
                    <a:pt x="1829836" y="691601"/>
                    <a:pt x="1762430" y="753897"/>
                  </a:cubicBezTo>
                  <a:cubicBezTo>
                    <a:pt x="1762292" y="754104"/>
                    <a:pt x="1762154" y="754173"/>
                    <a:pt x="1762016" y="754311"/>
                  </a:cubicBezTo>
                  <a:cubicBezTo>
                    <a:pt x="1749515" y="765914"/>
                    <a:pt x="1737360" y="777862"/>
                    <a:pt x="1725758" y="790224"/>
                  </a:cubicBezTo>
                  <a:cubicBezTo>
                    <a:pt x="1725619" y="790431"/>
                    <a:pt x="1725481" y="790569"/>
                    <a:pt x="1725274" y="790777"/>
                  </a:cubicBezTo>
                  <a:cubicBezTo>
                    <a:pt x="1725136" y="790845"/>
                    <a:pt x="1724998" y="790984"/>
                    <a:pt x="1724860" y="791122"/>
                  </a:cubicBezTo>
                  <a:cubicBezTo>
                    <a:pt x="1579895" y="928075"/>
                    <a:pt x="1401297" y="1023037"/>
                    <a:pt x="1209301" y="1067790"/>
                  </a:cubicBezTo>
                  <a:cubicBezTo>
                    <a:pt x="987676" y="1119518"/>
                    <a:pt x="748302" y="1104325"/>
                    <a:pt x="522465" y="1009431"/>
                  </a:cubicBezTo>
                  <a:cubicBezTo>
                    <a:pt x="296559" y="914538"/>
                    <a:pt x="118168" y="754173"/>
                    <a:pt x="0" y="559690"/>
                  </a:cubicBezTo>
                  <a:cubicBezTo>
                    <a:pt x="104078" y="392419"/>
                    <a:pt x="163197" y="199110"/>
                    <a:pt x="168929" y="0"/>
                  </a:cubicBezTo>
                  <a:cubicBezTo>
                    <a:pt x="177631" y="298976"/>
                    <a:pt x="357334" y="579926"/>
                    <a:pt x="651061" y="703342"/>
                  </a:cubicBezTo>
                  <a:cubicBezTo>
                    <a:pt x="944235" y="826551"/>
                    <a:pt x="1269870" y="758731"/>
                    <a:pt x="1489491" y="556651"/>
                  </a:cubicBezTo>
                  <a:cubicBezTo>
                    <a:pt x="1489630" y="556513"/>
                    <a:pt x="1489698" y="556444"/>
                    <a:pt x="1489837" y="556306"/>
                  </a:cubicBezTo>
                  <a:cubicBezTo>
                    <a:pt x="1489837" y="556306"/>
                    <a:pt x="1489975" y="556306"/>
                    <a:pt x="1489975" y="556237"/>
                  </a:cubicBezTo>
                  <a:cubicBezTo>
                    <a:pt x="1503373" y="543875"/>
                    <a:pt x="1516357" y="531029"/>
                    <a:pt x="1528927" y="517700"/>
                  </a:cubicBezTo>
                  <a:lnTo>
                    <a:pt x="1529134" y="517492"/>
                  </a:lnTo>
                  <a:cubicBezTo>
                    <a:pt x="1626582" y="425569"/>
                    <a:pt x="1742333" y="349737"/>
                    <a:pt x="1873829" y="296075"/>
                  </a:cubicBezTo>
                  <a:cubicBezTo>
                    <a:pt x="1929840" y="273215"/>
                    <a:pt x="1986541" y="255189"/>
                    <a:pt x="2043656" y="241860"/>
                  </a:cubicBezTo>
                  <a:cubicBezTo>
                    <a:pt x="2569851" y="118927"/>
                    <a:pt x="3122220" y="392902"/>
                    <a:pt x="3333002" y="909151"/>
                  </a:cubicBezTo>
                  <a:cubicBezTo>
                    <a:pt x="3543784" y="1425470"/>
                    <a:pt x="3341013" y="2007674"/>
                    <a:pt x="2879048" y="2288141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9897922-BD0D-D11A-937B-CE68C70EA341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81712E6-FD75-1C78-FDF5-B2F0AEA93790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7255374-454D-A967-72AD-247A0DEEC707}"/>
                </a:ext>
              </a:extLst>
            </p:cNvPr>
            <p:cNvSpPr/>
            <p:nvPr/>
          </p:nvSpPr>
          <p:spPr>
            <a:xfrm>
              <a:off x="6083590" y="3435494"/>
              <a:ext cx="1858077" cy="2774807"/>
            </a:xfrm>
            <a:custGeom>
              <a:avLst/>
              <a:gdLst>
                <a:gd name="connsiteX0" fmla="*/ 2046281 w 2287657"/>
                <a:gd name="connsiteY0" fmla="*/ 2043656 h 3416332"/>
                <a:gd name="connsiteX1" fmla="*/ 1378990 w 2287657"/>
                <a:gd name="connsiteY1" fmla="*/ 3333002 h 3416332"/>
                <a:gd name="connsiteX2" fmla="*/ 0 w 2287657"/>
                <a:gd name="connsiteY2" fmla="*/ 2879048 h 3416332"/>
                <a:gd name="connsiteX3" fmla="*/ 81771 w 2287657"/>
                <a:gd name="connsiteY3" fmla="*/ 2720754 h 3416332"/>
                <a:gd name="connsiteX4" fmla="*/ 168929 w 2287657"/>
                <a:gd name="connsiteY4" fmla="*/ 2319427 h 3416332"/>
                <a:gd name="connsiteX5" fmla="*/ 227219 w 2287657"/>
                <a:gd name="connsiteY5" fmla="*/ 2594437 h 3416332"/>
                <a:gd name="connsiteX6" fmla="*/ 1253502 w 2287657"/>
                <a:gd name="connsiteY6" fmla="*/ 3025670 h 3416332"/>
                <a:gd name="connsiteX7" fmla="*/ 1684734 w 2287657"/>
                <a:gd name="connsiteY7" fmla="*/ 1999318 h 3416332"/>
                <a:gd name="connsiteX8" fmla="*/ 1534590 w 2287657"/>
                <a:gd name="connsiteY8" fmla="*/ 1762845 h 3416332"/>
                <a:gd name="connsiteX9" fmla="*/ 1534521 w 2287657"/>
                <a:gd name="connsiteY9" fmla="*/ 1762776 h 3416332"/>
                <a:gd name="connsiteX10" fmla="*/ 1497019 w 2287657"/>
                <a:gd name="connsiteY10" fmla="*/ 1724860 h 3416332"/>
                <a:gd name="connsiteX11" fmla="*/ 1496743 w 2287657"/>
                <a:gd name="connsiteY11" fmla="*/ 1724583 h 3416332"/>
                <a:gd name="connsiteX12" fmla="*/ 1220282 w 2287657"/>
                <a:gd name="connsiteY12" fmla="*/ 1209301 h 3416332"/>
                <a:gd name="connsiteX13" fmla="*/ 1278710 w 2287657"/>
                <a:gd name="connsiteY13" fmla="*/ 522465 h 3416332"/>
                <a:gd name="connsiteX14" fmla="*/ 1728451 w 2287657"/>
                <a:gd name="connsiteY14" fmla="*/ 0 h 3416332"/>
                <a:gd name="connsiteX15" fmla="*/ 2287658 w 2287657"/>
                <a:gd name="connsiteY15" fmla="*/ 168929 h 3416332"/>
                <a:gd name="connsiteX16" fmla="*/ 1584799 w 2287657"/>
                <a:gd name="connsiteY16" fmla="*/ 651061 h 3416332"/>
                <a:gd name="connsiteX17" fmla="*/ 1731904 w 2287657"/>
                <a:gd name="connsiteY17" fmla="*/ 1489975 h 3416332"/>
                <a:gd name="connsiteX18" fmla="*/ 1732042 w 2287657"/>
                <a:gd name="connsiteY18" fmla="*/ 1490113 h 3416332"/>
                <a:gd name="connsiteX19" fmla="*/ 1770511 w 2287657"/>
                <a:gd name="connsiteY19" fmla="*/ 1528996 h 3416332"/>
                <a:gd name="connsiteX20" fmla="*/ 1770648 w 2287657"/>
                <a:gd name="connsiteY20" fmla="*/ 1529134 h 3416332"/>
                <a:gd name="connsiteX21" fmla="*/ 1992066 w 2287657"/>
                <a:gd name="connsiteY21" fmla="*/ 1873829 h 3416332"/>
                <a:gd name="connsiteX22" fmla="*/ 2046281 w 2287657"/>
                <a:gd name="connsiteY22" fmla="*/ 2043656 h 341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87657" h="3416332">
                  <a:moveTo>
                    <a:pt x="2046281" y="2043656"/>
                  </a:moveTo>
                  <a:cubicBezTo>
                    <a:pt x="2169145" y="2569851"/>
                    <a:pt x="1895239" y="3122220"/>
                    <a:pt x="1378990" y="3333002"/>
                  </a:cubicBezTo>
                  <a:cubicBezTo>
                    <a:pt x="862672" y="3543784"/>
                    <a:pt x="280467" y="3341013"/>
                    <a:pt x="0" y="2879048"/>
                  </a:cubicBezTo>
                  <a:cubicBezTo>
                    <a:pt x="30940" y="2829322"/>
                    <a:pt x="58359" y="2776489"/>
                    <a:pt x="81771" y="2720754"/>
                  </a:cubicBezTo>
                  <a:cubicBezTo>
                    <a:pt x="136884" y="2589534"/>
                    <a:pt x="165131" y="2453617"/>
                    <a:pt x="168929" y="2319427"/>
                  </a:cubicBezTo>
                  <a:cubicBezTo>
                    <a:pt x="171554" y="2411350"/>
                    <a:pt x="190408" y="2504310"/>
                    <a:pt x="227219" y="2594437"/>
                  </a:cubicBezTo>
                  <a:cubicBezTo>
                    <a:pt x="391520" y="2996870"/>
                    <a:pt x="851069" y="3189971"/>
                    <a:pt x="1253502" y="3025670"/>
                  </a:cubicBezTo>
                  <a:cubicBezTo>
                    <a:pt x="1655934" y="2861299"/>
                    <a:pt x="1849036" y="2401819"/>
                    <a:pt x="1684734" y="1999318"/>
                  </a:cubicBezTo>
                  <a:cubicBezTo>
                    <a:pt x="1648061" y="1909466"/>
                    <a:pt x="1596747" y="1830182"/>
                    <a:pt x="1534590" y="1762845"/>
                  </a:cubicBezTo>
                  <a:lnTo>
                    <a:pt x="1534521" y="1762776"/>
                  </a:lnTo>
                  <a:cubicBezTo>
                    <a:pt x="1522434" y="1749653"/>
                    <a:pt x="1509934" y="1737084"/>
                    <a:pt x="1497019" y="1724860"/>
                  </a:cubicBezTo>
                  <a:cubicBezTo>
                    <a:pt x="1496950" y="1724791"/>
                    <a:pt x="1496812" y="1724722"/>
                    <a:pt x="1496743" y="1724583"/>
                  </a:cubicBezTo>
                  <a:cubicBezTo>
                    <a:pt x="1359928" y="1579688"/>
                    <a:pt x="1265035" y="1401159"/>
                    <a:pt x="1220282" y="1209301"/>
                  </a:cubicBezTo>
                  <a:cubicBezTo>
                    <a:pt x="1168623" y="987676"/>
                    <a:pt x="1183817" y="748302"/>
                    <a:pt x="1278710" y="522465"/>
                  </a:cubicBezTo>
                  <a:cubicBezTo>
                    <a:pt x="1373603" y="296559"/>
                    <a:pt x="1533968" y="118168"/>
                    <a:pt x="1728451" y="0"/>
                  </a:cubicBezTo>
                  <a:cubicBezTo>
                    <a:pt x="1895584" y="103941"/>
                    <a:pt x="2088686" y="163128"/>
                    <a:pt x="2287658" y="168929"/>
                  </a:cubicBezTo>
                  <a:cubicBezTo>
                    <a:pt x="1988889" y="177839"/>
                    <a:pt x="1708146" y="357472"/>
                    <a:pt x="1584799" y="651061"/>
                  </a:cubicBezTo>
                  <a:cubicBezTo>
                    <a:pt x="1461521" y="944443"/>
                    <a:pt x="1529479" y="1270353"/>
                    <a:pt x="1731904" y="1489975"/>
                  </a:cubicBezTo>
                  <a:cubicBezTo>
                    <a:pt x="1731950" y="1490021"/>
                    <a:pt x="1731996" y="1490067"/>
                    <a:pt x="1732042" y="1490113"/>
                  </a:cubicBezTo>
                  <a:cubicBezTo>
                    <a:pt x="1744404" y="1503511"/>
                    <a:pt x="1757181" y="1516495"/>
                    <a:pt x="1770511" y="1528996"/>
                  </a:cubicBezTo>
                  <a:cubicBezTo>
                    <a:pt x="1770580" y="1528996"/>
                    <a:pt x="1770648" y="1529065"/>
                    <a:pt x="1770648" y="1529134"/>
                  </a:cubicBezTo>
                  <a:cubicBezTo>
                    <a:pt x="1862572" y="1626582"/>
                    <a:pt x="1938404" y="1742333"/>
                    <a:pt x="1992066" y="1873829"/>
                  </a:cubicBezTo>
                  <a:cubicBezTo>
                    <a:pt x="2014926" y="1929840"/>
                    <a:pt x="2032952" y="1986541"/>
                    <a:pt x="2046281" y="2043656"/>
                  </a:cubicBezTo>
                  <a:close/>
                </a:path>
              </a:pathLst>
            </a:custGeom>
            <a:gradFill>
              <a:gsLst>
                <a:gs pos="34000">
                  <a:schemeClr val="accent1">
                    <a:lumMod val="60000"/>
                    <a:lumOff val="40000"/>
                  </a:schemeClr>
                </a:gs>
                <a:gs pos="66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635000">
                <a:schemeClr val="tx1">
                  <a:lumMod val="85000"/>
                  <a:lumOff val="15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4A9CE95A-DFB4-06E1-D32E-A539FADCE5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42413BCF-7D41-BBA8-0BD9-9F811D0172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2BB921DD-6E1A-6630-ACA9-3DC91CEC6E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BF9F7053-1571-7518-255C-B3DFBEDEBD4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46D62EEB-B20C-4055-A834-62167147496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DC0639DD-6DCC-AD58-786B-A906CA7809E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2806C94D-DED1-5AA7-5727-3CC571BFB42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55D72D58-F9C1-669C-A429-1DAB4185CAB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AF6D7B3F-50D0-49DF-4D70-7B82E72057A0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87F9CD4-8BD0-4879-4FEE-5A6B713B5C1D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694EFFA-6DD1-6330-2BC0-83DDE85E8B0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67E389BC-46E5-9423-8DBD-3FA91A3B1C2B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37B17D9-9C69-FDF9-6E6E-496B423B112A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CDF581F-7BC3-08DB-2067-0C506FE341A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CF35A33A-CEDA-C619-1832-60AC3DA144F2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9D4C946-3C62-525E-77D7-C10A8BB8C6F3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6F45B58-49FF-568E-8787-B827D19874F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79444E24-760D-2518-27F9-7C976FA8B89A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727CD46-113C-B42C-C21E-C30F17111186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88DCF85-F670-EDE0-6AB4-ED101BC44092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06E4F9B0-E640-FA7E-5FC6-FDF5A3D87949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5215ED6-0727-E657-D69B-9914E45EE28D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BEF0A83-2DC3-9649-C4D6-97A1835A7073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7E5A078E-47CA-CAD9-83A6-47FFDBED0B01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2C1D59B-69AA-4575-C4BC-BAB3877CE3F8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4F42D32-3F82-5180-7EB6-D349ADC6B1C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3B4C11B1-44AA-A91C-AE57-E467AF3ACB67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947FF23-3182-BE1F-5761-7E6CC4B4BF4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4895B4F-6471-3D85-2555-31D77370B31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67EF445D-480B-0A3C-513F-B1858E237AE9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5FADA92-374B-8EC9-9400-F474E7A52892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C6450C9-9B7B-768A-542D-9A7B6398FFD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4CB3E3D-F31D-9AE9-CC85-482F2C331B85}"/>
              </a:ext>
            </a:extLst>
          </p:cNvPr>
          <p:cNvGrpSpPr/>
          <p:nvPr/>
        </p:nvGrpSpPr>
        <p:grpSpPr>
          <a:xfrm rot="1365405">
            <a:off x="1664962" y="-1015850"/>
            <a:ext cx="8866572" cy="8866572"/>
            <a:chOff x="1362075" y="-1304925"/>
            <a:chExt cx="9467850" cy="946785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188F16F-5266-DF66-7449-2DA61DE3D8DB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EA82B9B-B9FD-F33C-E74B-A708E67825E1}"/>
                </a:ext>
              </a:extLst>
            </p:cNvPr>
            <p:cNvSpPr/>
            <p:nvPr/>
          </p:nvSpPr>
          <p:spPr>
            <a:xfrm>
              <a:off x="4402710" y="4391811"/>
              <a:ext cx="2896562" cy="1810655"/>
            </a:xfrm>
            <a:custGeom>
              <a:avLst/>
              <a:gdLst>
                <a:gd name="connsiteX0" fmla="*/ 3566237 w 3566236"/>
                <a:gd name="connsiteY0" fmla="*/ 547170 h 2229272"/>
                <a:gd name="connsiteX1" fmla="*/ 2727875 w 3566236"/>
                <a:gd name="connsiteY1" fmla="*/ 390672 h 2229272"/>
                <a:gd name="connsiteX2" fmla="*/ 2238699 w 3566236"/>
                <a:gd name="connsiteY2" fmla="*/ 1089318 h 2229272"/>
                <a:gd name="connsiteX3" fmla="*/ 2238699 w 3566236"/>
                <a:gd name="connsiteY3" fmla="*/ 1089525 h 2229272"/>
                <a:gd name="connsiteX4" fmla="*/ 2238699 w 3566236"/>
                <a:gd name="connsiteY4" fmla="*/ 1089802 h 2229272"/>
                <a:gd name="connsiteX5" fmla="*/ 2238699 w 3566236"/>
                <a:gd name="connsiteY5" fmla="*/ 1089871 h 2229272"/>
                <a:gd name="connsiteX6" fmla="*/ 2238423 w 3566236"/>
                <a:gd name="connsiteY6" fmla="*/ 1142013 h 2229272"/>
                <a:gd name="connsiteX7" fmla="*/ 2151265 w 3566236"/>
                <a:gd name="connsiteY7" fmla="*/ 1543341 h 2229272"/>
                <a:gd name="connsiteX8" fmla="*/ 2069494 w 3566236"/>
                <a:gd name="connsiteY8" fmla="*/ 1701635 h 2229272"/>
                <a:gd name="connsiteX9" fmla="*/ 685946 w 3566236"/>
                <a:gd name="connsiteY9" fmla="*/ 2141638 h 2229272"/>
                <a:gd name="connsiteX10" fmla="*/ 31777 w 3566236"/>
                <a:gd name="connsiteY10" fmla="*/ 845593 h 2229272"/>
                <a:gd name="connsiteX11" fmla="*/ 201604 w 3566236"/>
                <a:gd name="connsiteY11" fmla="*/ 791378 h 2229272"/>
                <a:gd name="connsiteX12" fmla="*/ 546299 w 3566236"/>
                <a:gd name="connsiteY12" fmla="*/ 569961 h 2229272"/>
                <a:gd name="connsiteX13" fmla="*/ 393738 w 3566236"/>
                <a:gd name="connsiteY13" fmla="*/ 804915 h 2229272"/>
                <a:gd name="connsiteX14" fmla="*/ 814542 w 3566236"/>
                <a:gd name="connsiteY14" fmla="*/ 1835548 h 2229272"/>
                <a:gd name="connsiteX15" fmla="*/ 1845176 w 3566236"/>
                <a:gd name="connsiteY15" fmla="*/ 1414745 h 2229272"/>
                <a:gd name="connsiteX16" fmla="*/ 1906159 w 3566236"/>
                <a:gd name="connsiteY16" fmla="*/ 1140839 h 2229272"/>
                <a:gd name="connsiteX17" fmla="*/ 1906159 w 3566236"/>
                <a:gd name="connsiteY17" fmla="*/ 1140356 h 2229272"/>
                <a:gd name="connsiteX18" fmla="*/ 1906504 w 3566236"/>
                <a:gd name="connsiteY18" fmla="*/ 1087454 h 2229272"/>
                <a:gd name="connsiteX19" fmla="*/ 1906504 w 3566236"/>
                <a:gd name="connsiteY19" fmla="*/ 1086970 h 2229272"/>
                <a:gd name="connsiteX20" fmla="*/ 2075433 w 3566236"/>
                <a:gd name="connsiteY20" fmla="*/ 527832 h 2229272"/>
                <a:gd name="connsiteX21" fmla="*/ 2602387 w 3566236"/>
                <a:gd name="connsiteY21" fmla="*/ 83340 h 2229272"/>
                <a:gd name="connsiteX22" fmla="*/ 3289776 w 3566236"/>
                <a:gd name="connsiteY22" fmla="*/ 31888 h 2229272"/>
                <a:gd name="connsiteX23" fmla="*/ 3566237 w 3566236"/>
                <a:gd name="connsiteY23" fmla="*/ 547170 h 2229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566236" h="2229272">
                  <a:moveTo>
                    <a:pt x="3566237" y="547170"/>
                  </a:moveTo>
                  <a:cubicBezTo>
                    <a:pt x="3348687" y="341844"/>
                    <a:pt x="3022915" y="270226"/>
                    <a:pt x="2727875" y="390672"/>
                  </a:cubicBezTo>
                  <a:cubicBezTo>
                    <a:pt x="2432837" y="511188"/>
                    <a:pt x="2250302" y="790342"/>
                    <a:pt x="2238699" y="1089318"/>
                  </a:cubicBezTo>
                  <a:lnTo>
                    <a:pt x="2238699" y="1089525"/>
                  </a:lnTo>
                  <a:cubicBezTo>
                    <a:pt x="2238630" y="1089595"/>
                    <a:pt x="2238630" y="1089732"/>
                    <a:pt x="2238699" y="1089802"/>
                  </a:cubicBezTo>
                  <a:lnTo>
                    <a:pt x="2238699" y="1089871"/>
                  </a:lnTo>
                  <a:cubicBezTo>
                    <a:pt x="2238008" y="1107206"/>
                    <a:pt x="2237939" y="1124609"/>
                    <a:pt x="2238423" y="1142013"/>
                  </a:cubicBezTo>
                  <a:cubicBezTo>
                    <a:pt x="2234624" y="1276204"/>
                    <a:pt x="2206377" y="1412120"/>
                    <a:pt x="2151265" y="1543341"/>
                  </a:cubicBezTo>
                  <a:cubicBezTo>
                    <a:pt x="2127852" y="1599075"/>
                    <a:pt x="2100434" y="1651909"/>
                    <a:pt x="2069494" y="1701635"/>
                  </a:cubicBezTo>
                  <a:cubicBezTo>
                    <a:pt x="1784331" y="2160699"/>
                    <a:pt x="1200054" y="2357599"/>
                    <a:pt x="685946" y="2141638"/>
                  </a:cubicBezTo>
                  <a:cubicBezTo>
                    <a:pt x="171837" y="1925607"/>
                    <a:pt x="-96474" y="1370545"/>
                    <a:pt x="31777" y="845593"/>
                  </a:cubicBezTo>
                  <a:cubicBezTo>
                    <a:pt x="88892" y="832264"/>
                    <a:pt x="145593" y="814239"/>
                    <a:pt x="201604" y="791378"/>
                  </a:cubicBezTo>
                  <a:cubicBezTo>
                    <a:pt x="333101" y="737716"/>
                    <a:pt x="448851" y="661884"/>
                    <a:pt x="546299" y="569961"/>
                  </a:cubicBezTo>
                  <a:cubicBezTo>
                    <a:pt x="483452" y="636676"/>
                    <a:pt x="431309" y="715478"/>
                    <a:pt x="393738" y="804915"/>
                  </a:cubicBezTo>
                  <a:cubicBezTo>
                    <a:pt x="225361" y="1205690"/>
                    <a:pt x="413767" y="1667172"/>
                    <a:pt x="814542" y="1835548"/>
                  </a:cubicBezTo>
                  <a:cubicBezTo>
                    <a:pt x="1215317" y="2003925"/>
                    <a:pt x="1676799" y="1815520"/>
                    <a:pt x="1845176" y="1414745"/>
                  </a:cubicBezTo>
                  <a:cubicBezTo>
                    <a:pt x="1882815" y="1325170"/>
                    <a:pt x="1902636" y="1232556"/>
                    <a:pt x="1906159" y="1140839"/>
                  </a:cubicBezTo>
                  <a:lnTo>
                    <a:pt x="1906159" y="1140356"/>
                  </a:lnTo>
                  <a:cubicBezTo>
                    <a:pt x="1906918" y="1122676"/>
                    <a:pt x="1906987" y="1105065"/>
                    <a:pt x="1906504" y="1087454"/>
                  </a:cubicBezTo>
                  <a:cubicBezTo>
                    <a:pt x="1906435" y="1087315"/>
                    <a:pt x="1906435" y="1087108"/>
                    <a:pt x="1906504" y="1086970"/>
                  </a:cubicBezTo>
                  <a:cubicBezTo>
                    <a:pt x="1912305" y="888067"/>
                    <a:pt x="1971423" y="694966"/>
                    <a:pt x="2075433" y="527832"/>
                  </a:cubicBezTo>
                  <a:cubicBezTo>
                    <a:pt x="2195466" y="334524"/>
                    <a:pt x="2375583" y="175954"/>
                    <a:pt x="2602387" y="83340"/>
                  </a:cubicBezTo>
                  <a:cubicBezTo>
                    <a:pt x="2829192" y="-9274"/>
                    <a:pt x="3068704" y="-22051"/>
                    <a:pt x="3289776" y="31888"/>
                  </a:cubicBezTo>
                  <a:cubicBezTo>
                    <a:pt x="3334529" y="223746"/>
                    <a:pt x="3429422" y="402275"/>
                    <a:pt x="3566237" y="54717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Lato" panose="020F0502020204030203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B096DA4-FA76-3FEA-2D25-268121F2E192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F862A62-BB1B-E938-4A54-C138E08B757B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F968B97-9A7A-7218-B25B-1142419AA64C}"/>
                </a:ext>
              </a:extLst>
            </p:cNvPr>
            <p:cNvSpPr/>
            <p:nvPr/>
          </p:nvSpPr>
          <p:spPr>
            <a:xfrm>
              <a:off x="3321409" y="1735710"/>
              <a:ext cx="1810689" cy="2896057"/>
            </a:xfrm>
            <a:custGeom>
              <a:avLst/>
              <a:gdLst>
                <a:gd name="connsiteX0" fmla="*/ 2197426 w 2229313"/>
                <a:gd name="connsiteY0" fmla="*/ 3289776 h 3565614"/>
                <a:gd name="connsiteX1" fmla="*/ 1682696 w 2229313"/>
                <a:gd name="connsiteY1" fmla="*/ 3565615 h 3565614"/>
                <a:gd name="connsiteX2" fmla="*/ 1838572 w 2229313"/>
                <a:gd name="connsiteY2" fmla="*/ 2727875 h 3565614"/>
                <a:gd name="connsiteX3" fmla="*/ 1139857 w 2229313"/>
                <a:gd name="connsiteY3" fmla="*/ 2238699 h 3565614"/>
                <a:gd name="connsiteX4" fmla="*/ 1139443 w 2229313"/>
                <a:gd name="connsiteY4" fmla="*/ 2238699 h 3565614"/>
                <a:gd name="connsiteX5" fmla="*/ 1087300 w 2229313"/>
                <a:gd name="connsiteY5" fmla="*/ 2238423 h 3565614"/>
                <a:gd name="connsiteX6" fmla="*/ 685972 w 2229313"/>
                <a:gd name="connsiteY6" fmla="*/ 2151265 h 3565614"/>
                <a:gd name="connsiteX7" fmla="*/ 527679 w 2229313"/>
                <a:gd name="connsiteY7" fmla="*/ 2069494 h 3565614"/>
                <a:gd name="connsiteX8" fmla="*/ 87676 w 2229313"/>
                <a:gd name="connsiteY8" fmla="*/ 685946 h 3565614"/>
                <a:gd name="connsiteX9" fmla="*/ 1383720 w 2229313"/>
                <a:gd name="connsiteY9" fmla="*/ 31777 h 3565614"/>
                <a:gd name="connsiteX10" fmla="*/ 1437935 w 2229313"/>
                <a:gd name="connsiteY10" fmla="*/ 201604 h 3565614"/>
                <a:gd name="connsiteX11" fmla="*/ 1659353 w 2229313"/>
                <a:gd name="connsiteY11" fmla="*/ 546299 h 3565614"/>
                <a:gd name="connsiteX12" fmla="*/ 1424399 w 2229313"/>
                <a:gd name="connsiteY12" fmla="*/ 393738 h 3565614"/>
                <a:gd name="connsiteX13" fmla="*/ 393765 w 2229313"/>
                <a:gd name="connsiteY13" fmla="*/ 814542 h 3565614"/>
                <a:gd name="connsiteX14" fmla="*/ 814569 w 2229313"/>
                <a:gd name="connsiteY14" fmla="*/ 1845176 h 3565614"/>
                <a:gd name="connsiteX15" fmla="*/ 1088474 w 2229313"/>
                <a:gd name="connsiteY15" fmla="*/ 1906159 h 3565614"/>
                <a:gd name="connsiteX16" fmla="*/ 1141860 w 2229313"/>
                <a:gd name="connsiteY16" fmla="*/ 1906504 h 3565614"/>
                <a:gd name="connsiteX17" fmla="*/ 1701481 w 2229313"/>
                <a:gd name="connsiteY17" fmla="*/ 2075433 h 3565614"/>
                <a:gd name="connsiteX18" fmla="*/ 2145974 w 2229313"/>
                <a:gd name="connsiteY18" fmla="*/ 2602387 h 3565614"/>
                <a:gd name="connsiteX19" fmla="*/ 2197426 w 2229313"/>
                <a:gd name="connsiteY19" fmla="*/ 3289776 h 3565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29313" h="3565614">
                  <a:moveTo>
                    <a:pt x="2197426" y="3289776"/>
                  </a:moveTo>
                  <a:cubicBezTo>
                    <a:pt x="2005844" y="3334391"/>
                    <a:pt x="1827522" y="3429146"/>
                    <a:pt x="1682696" y="3565615"/>
                  </a:cubicBezTo>
                  <a:cubicBezTo>
                    <a:pt x="1887607" y="3347996"/>
                    <a:pt x="1958950" y="3022638"/>
                    <a:pt x="1838572" y="2727875"/>
                  </a:cubicBezTo>
                  <a:cubicBezTo>
                    <a:pt x="1718126" y="2432767"/>
                    <a:pt x="1438902" y="2250233"/>
                    <a:pt x="1139857" y="2238699"/>
                  </a:cubicBezTo>
                  <a:lnTo>
                    <a:pt x="1139443" y="2238699"/>
                  </a:lnTo>
                  <a:cubicBezTo>
                    <a:pt x="1122108" y="2238008"/>
                    <a:pt x="1104704" y="2237939"/>
                    <a:pt x="1087300" y="2238423"/>
                  </a:cubicBezTo>
                  <a:cubicBezTo>
                    <a:pt x="953041" y="2234624"/>
                    <a:pt x="817193" y="2206377"/>
                    <a:pt x="685972" y="2151265"/>
                  </a:cubicBezTo>
                  <a:cubicBezTo>
                    <a:pt x="630238" y="2127852"/>
                    <a:pt x="577405" y="2100503"/>
                    <a:pt x="527679" y="2069494"/>
                  </a:cubicBezTo>
                  <a:cubicBezTo>
                    <a:pt x="68545" y="1784400"/>
                    <a:pt x="-128355" y="1200054"/>
                    <a:pt x="87676" y="685946"/>
                  </a:cubicBezTo>
                  <a:cubicBezTo>
                    <a:pt x="303706" y="171837"/>
                    <a:pt x="858769" y="-96474"/>
                    <a:pt x="1383720" y="31777"/>
                  </a:cubicBezTo>
                  <a:cubicBezTo>
                    <a:pt x="1397050" y="88892"/>
                    <a:pt x="1415075" y="145593"/>
                    <a:pt x="1437935" y="201604"/>
                  </a:cubicBezTo>
                  <a:cubicBezTo>
                    <a:pt x="1491598" y="333101"/>
                    <a:pt x="1567429" y="448851"/>
                    <a:pt x="1659353" y="546299"/>
                  </a:cubicBezTo>
                  <a:cubicBezTo>
                    <a:pt x="1592637" y="483452"/>
                    <a:pt x="1513836" y="431309"/>
                    <a:pt x="1424399" y="393738"/>
                  </a:cubicBezTo>
                  <a:cubicBezTo>
                    <a:pt x="1023624" y="225361"/>
                    <a:pt x="562142" y="413767"/>
                    <a:pt x="393765" y="814542"/>
                  </a:cubicBezTo>
                  <a:cubicBezTo>
                    <a:pt x="225388" y="1215317"/>
                    <a:pt x="413793" y="1676799"/>
                    <a:pt x="814569" y="1845176"/>
                  </a:cubicBezTo>
                  <a:cubicBezTo>
                    <a:pt x="904144" y="1882815"/>
                    <a:pt x="996758" y="1902636"/>
                    <a:pt x="1088474" y="1906159"/>
                  </a:cubicBezTo>
                  <a:cubicBezTo>
                    <a:pt x="1106293" y="1906918"/>
                    <a:pt x="1124111" y="1906987"/>
                    <a:pt x="1141860" y="1906504"/>
                  </a:cubicBezTo>
                  <a:cubicBezTo>
                    <a:pt x="1340970" y="1912236"/>
                    <a:pt x="1534210" y="1971355"/>
                    <a:pt x="1701481" y="2075433"/>
                  </a:cubicBezTo>
                  <a:cubicBezTo>
                    <a:pt x="1894790" y="2195466"/>
                    <a:pt x="2053360" y="2375583"/>
                    <a:pt x="2145974" y="2602387"/>
                  </a:cubicBezTo>
                  <a:cubicBezTo>
                    <a:pt x="2238588" y="2829192"/>
                    <a:pt x="2251365" y="3068704"/>
                    <a:pt x="2197426" y="3289776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Lato" panose="020F0502020204030203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ACC053D-72AA-2DC3-1CEE-20D00B741DD5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A34F9FA-1A65-FEBA-47C7-8AD20206DB82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D62BF99-0AC1-1A60-A9D2-DBE6699D1EA8}"/>
                </a:ext>
              </a:extLst>
            </p:cNvPr>
            <p:cNvSpPr/>
            <p:nvPr/>
          </p:nvSpPr>
          <p:spPr>
            <a:xfrm>
              <a:off x="4892029" y="654409"/>
              <a:ext cx="2896150" cy="1810689"/>
            </a:xfrm>
            <a:custGeom>
              <a:avLst/>
              <a:gdLst>
                <a:gd name="connsiteX0" fmla="*/ 3533977 w 3565729"/>
                <a:gd name="connsiteY0" fmla="*/ 1383720 h 2229313"/>
                <a:gd name="connsiteX1" fmla="*/ 3364149 w 3565729"/>
                <a:gd name="connsiteY1" fmla="*/ 1437935 h 2229313"/>
                <a:gd name="connsiteX2" fmla="*/ 3019454 w 3565729"/>
                <a:gd name="connsiteY2" fmla="*/ 1659353 h 2229313"/>
                <a:gd name="connsiteX3" fmla="*/ 3172015 w 3565729"/>
                <a:gd name="connsiteY3" fmla="*/ 1424399 h 2229313"/>
                <a:gd name="connsiteX4" fmla="*/ 2751211 w 3565729"/>
                <a:gd name="connsiteY4" fmla="*/ 393765 h 2229313"/>
                <a:gd name="connsiteX5" fmla="*/ 1720578 w 3565729"/>
                <a:gd name="connsiteY5" fmla="*/ 814569 h 2229313"/>
                <a:gd name="connsiteX6" fmla="*/ 1659595 w 3565729"/>
                <a:gd name="connsiteY6" fmla="*/ 1088474 h 2229313"/>
                <a:gd name="connsiteX7" fmla="*/ 1659249 w 3565729"/>
                <a:gd name="connsiteY7" fmla="*/ 1141860 h 2229313"/>
                <a:gd name="connsiteX8" fmla="*/ 1490320 w 3565729"/>
                <a:gd name="connsiteY8" fmla="*/ 1701550 h 2229313"/>
                <a:gd name="connsiteX9" fmla="*/ 963366 w 3565729"/>
                <a:gd name="connsiteY9" fmla="*/ 2145974 h 2229313"/>
                <a:gd name="connsiteX10" fmla="*/ 275909 w 3565729"/>
                <a:gd name="connsiteY10" fmla="*/ 2197426 h 2229313"/>
                <a:gd name="connsiteX11" fmla="*/ 0 w 3565729"/>
                <a:gd name="connsiteY11" fmla="*/ 1682558 h 2229313"/>
                <a:gd name="connsiteX12" fmla="*/ 837809 w 3565729"/>
                <a:gd name="connsiteY12" fmla="*/ 1838572 h 2229313"/>
                <a:gd name="connsiteX13" fmla="*/ 1326985 w 3565729"/>
                <a:gd name="connsiteY13" fmla="*/ 1139788 h 2229313"/>
                <a:gd name="connsiteX14" fmla="*/ 1326985 w 3565729"/>
                <a:gd name="connsiteY14" fmla="*/ 1139512 h 2229313"/>
                <a:gd name="connsiteX15" fmla="*/ 1327261 w 3565729"/>
                <a:gd name="connsiteY15" fmla="*/ 1087300 h 2229313"/>
                <a:gd name="connsiteX16" fmla="*/ 1414489 w 3565729"/>
                <a:gd name="connsiteY16" fmla="*/ 685972 h 2229313"/>
                <a:gd name="connsiteX17" fmla="*/ 1496260 w 3565729"/>
                <a:gd name="connsiteY17" fmla="*/ 527679 h 2229313"/>
                <a:gd name="connsiteX18" fmla="*/ 2879808 w 3565729"/>
                <a:gd name="connsiteY18" fmla="*/ 87676 h 2229313"/>
                <a:gd name="connsiteX19" fmla="*/ 3533977 w 3565729"/>
                <a:gd name="connsiteY19" fmla="*/ 1383720 h 222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65729" h="2229313">
                  <a:moveTo>
                    <a:pt x="3533977" y="1383720"/>
                  </a:moveTo>
                  <a:cubicBezTo>
                    <a:pt x="3476861" y="1397050"/>
                    <a:pt x="3420160" y="1415075"/>
                    <a:pt x="3364149" y="1437935"/>
                  </a:cubicBezTo>
                  <a:cubicBezTo>
                    <a:pt x="3232653" y="1491598"/>
                    <a:pt x="3116902" y="1567429"/>
                    <a:pt x="3019454" y="1659353"/>
                  </a:cubicBezTo>
                  <a:cubicBezTo>
                    <a:pt x="3082302" y="1592637"/>
                    <a:pt x="3134445" y="1513836"/>
                    <a:pt x="3172015" y="1424399"/>
                  </a:cubicBezTo>
                  <a:cubicBezTo>
                    <a:pt x="3340392" y="1023624"/>
                    <a:pt x="3151987" y="562142"/>
                    <a:pt x="2751211" y="393765"/>
                  </a:cubicBezTo>
                  <a:cubicBezTo>
                    <a:pt x="2350436" y="225388"/>
                    <a:pt x="1888954" y="413793"/>
                    <a:pt x="1720578" y="814569"/>
                  </a:cubicBezTo>
                  <a:cubicBezTo>
                    <a:pt x="1682938" y="904144"/>
                    <a:pt x="1663117" y="996758"/>
                    <a:pt x="1659595" y="1088474"/>
                  </a:cubicBezTo>
                  <a:cubicBezTo>
                    <a:pt x="1658835" y="1106293"/>
                    <a:pt x="1658766" y="1124111"/>
                    <a:pt x="1659249" y="1141860"/>
                  </a:cubicBezTo>
                  <a:cubicBezTo>
                    <a:pt x="1653517" y="1340970"/>
                    <a:pt x="1594399" y="1534279"/>
                    <a:pt x="1490320" y="1701550"/>
                  </a:cubicBezTo>
                  <a:cubicBezTo>
                    <a:pt x="1370219" y="1894859"/>
                    <a:pt x="1190171" y="2053360"/>
                    <a:pt x="963366" y="2145974"/>
                  </a:cubicBezTo>
                  <a:cubicBezTo>
                    <a:pt x="736562" y="2238588"/>
                    <a:pt x="496981" y="2251365"/>
                    <a:pt x="275909" y="2197426"/>
                  </a:cubicBezTo>
                  <a:cubicBezTo>
                    <a:pt x="231224" y="2005775"/>
                    <a:pt x="136469" y="1827384"/>
                    <a:pt x="0" y="1682558"/>
                  </a:cubicBezTo>
                  <a:cubicBezTo>
                    <a:pt x="217550" y="1887538"/>
                    <a:pt x="543046" y="1958950"/>
                    <a:pt x="837809" y="1838572"/>
                  </a:cubicBezTo>
                  <a:cubicBezTo>
                    <a:pt x="1132986" y="1718126"/>
                    <a:pt x="1315451" y="1438833"/>
                    <a:pt x="1326985" y="1139788"/>
                  </a:cubicBezTo>
                  <a:lnTo>
                    <a:pt x="1326985" y="1139512"/>
                  </a:lnTo>
                  <a:cubicBezTo>
                    <a:pt x="1327745" y="1122177"/>
                    <a:pt x="1327814" y="1104704"/>
                    <a:pt x="1327261" y="1087300"/>
                  </a:cubicBezTo>
                  <a:cubicBezTo>
                    <a:pt x="1331060" y="953041"/>
                    <a:pt x="1359307" y="817193"/>
                    <a:pt x="1414489" y="685972"/>
                  </a:cubicBezTo>
                  <a:cubicBezTo>
                    <a:pt x="1437901" y="630238"/>
                    <a:pt x="1465250" y="577405"/>
                    <a:pt x="1496260" y="527679"/>
                  </a:cubicBezTo>
                  <a:cubicBezTo>
                    <a:pt x="1781353" y="68545"/>
                    <a:pt x="2365630" y="-128355"/>
                    <a:pt x="2879808" y="87676"/>
                  </a:cubicBezTo>
                  <a:cubicBezTo>
                    <a:pt x="3393916" y="303706"/>
                    <a:pt x="3662158" y="858769"/>
                    <a:pt x="3533977" y="138372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  <a:latin typeface="Lato" panose="020F0502020204030203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A8D5240-A4B5-D643-F8C8-A1B8B8770DC0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1A3E3B9-59CA-7071-B483-CF653221E108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3C5C516-D89A-5158-B836-C7F22502531C}"/>
                </a:ext>
              </a:extLst>
            </p:cNvPr>
            <p:cNvSpPr/>
            <p:nvPr/>
          </p:nvSpPr>
          <p:spPr>
            <a:xfrm>
              <a:off x="7058811" y="2224412"/>
              <a:ext cx="1810655" cy="2896767"/>
            </a:xfrm>
            <a:custGeom>
              <a:avLst/>
              <a:gdLst>
                <a:gd name="connsiteX0" fmla="*/ 2141638 w 2229272"/>
                <a:gd name="connsiteY0" fmla="*/ 2880568 h 3566488"/>
                <a:gd name="connsiteX1" fmla="*/ 845593 w 2229272"/>
                <a:gd name="connsiteY1" fmla="*/ 3534736 h 3566488"/>
                <a:gd name="connsiteX2" fmla="*/ 791378 w 2229272"/>
                <a:gd name="connsiteY2" fmla="*/ 3364909 h 3566488"/>
                <a:gd name="connsiteX3" fmla="*/ 569961 w 2229272"/>
                <a:gd name="connsiteY3" fmla="*/ 3020214 h 3566488"/>
                <a:gd name="connsiteX4" fmla="*/ 804915 w 2229272"/>
                <a:gd name="connsiteY4" fmla="*/ 3172775 h 3566488"/>
                <a:gd name="connsiteX5" fmla="*/ 1835548 w 2229272"/>
                <a:gd name="connsiteY5" fmla="*/ 2751971 h 3566488"/>
                <a:gd name="connsiteX6" fmla="*/ 1414745 w 2229272"/>
                <a:gd name="connsiteY6" fmla="*/ 1721337 h 3566488"/>
                <a:gd name="connsiteX7" fmla="*/ 1140839 w 2229272"/>
                <a:gd name="connsiteY7" fmla="*/ 1660354 h 3566488"/>
                <a:gd name="connsiteX8" fmla="*/ 1140356 w 2229272"/>
                <a:gd name="connsiteY8" fmla="*/ 1660354 h 3566488"/>
                <a:gd name="connsiteX9" fmla="*/ 1087454 w 2229272"/>
                <a:gd name="connsiteY9" fmla="*/ 1660009 h 3566488"/>
                <a:gd name="connsiteX10" fmla="*/ 1086970 w 2229272"/>
                <a:gd name="connsiteY10" fmla="*/ 1660009 h 3566488"/>
                <a:gd name="connsiteX11" fmla="*/ 527763 w 2229272"/>
                <a:gd name="connsiteY11" fmla="*/ 1491080 h 3566488"/>
                <a:gd name="connsiteX12" fmla="*/ 83340 w 2229272"/>
                <a:gd name="connsiteY12" fmla="*/ 964126 h 3566488"/>
                <a:gd name="connsiteX13" fmla="*/ 31888 w 2229272"/>
                <a:gd name="connsiteY13" fmla="*/ 276668 h 3566488"/>
                <a:gd name="connsiteX14" fmla="*/ 547446 w 2229272"/>
                <a:gd name="connsiteY14" fmla="*/ 0 h 3566488"/>
                <a:gd name="connsiteX15" fmla="*/ 390672 w 2229272"/>
                <a:gd name="connsiteY15" fmla="*/ 838568 h 3566488"/>
                <a:gd name="connsiteX16" fmla="*/ 1089318 w 2229272"/>
                <a:gd name="connsiteY16" fmla="*/ 1327745 h 3566488"/>
                <a:gd name="connsiteX17" fmla="*/ 1089802 w 2229272"/>
                <a:gd name="connsiteY17" fmla="*/ 1327745 h 3566488"/>
                <a:gd name="connsiteX18" fmla="*/ 1142013 w 2229272"/>
                <a:gd name="connsiteY18" fmla="*/ 1328021 h 3566488"/>
                <a:gd name="connsiteX19" fmla="*/ 1142083 w 2229272"/>
                <a:gd name="connsiteY19" fmla="*/ 1328021 h 3566488"/>
                <a:gd name="connsiteX20" fmla="*/ 1543341 w 2229272"/>
                <a:gd name="connsiteY20" fmla="*/ 1415248 h 3566488"/>
                <a:gd name="connsiteX21" fmla="*/ 1701635 w 2229272"/>
                <a:gd name="connsiteY21" fmla="*/ 1497019 h 3566488"/>
                <a:gd name="connsiteX22" fmla="*/ 2141638 w 2229272"/>
                <a:gd name="connsiteY22" fmla="*/ 2880568 h 356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29272" h="3566488">
                  <a:moveTo>
                    <a:pt x="2141638" y="2880568"/>
                  </a:moveTo>
                  <a:cubicBezTo>
                    <a:pt x="1925607" y="3394676"/>
                    <a:pt x="1370545" y="3662918"/>
                    <a:pt x="845593" y="3534736"/>
                  </a:cubicBezTo>
                  <a:cubicBezTo>
                    <a:pt x="832264" y="3477621"/>
                    <a:pt x="814239" y="3420920"/>
                    <a:pt x="791378" y="3364909"/>
                  </a:cubicBezTo>
                  <a:cubicBezTo>
                    <a:pt x="737716" y="3233412"/>
                    <a:pt x="661884" y="3117662"/>
                    <a:pt x="569961" y="3020214"/>
                  </a:cubicBezTo>
                  <a:cubicBezTo>
                    <a:pt x="636676" y="3083061"/>
                    <a:pt x="715478" y="3135204"/>
                    <a:pt x="804915" y="3172775"/>
                  </a:cubicBezTo>
                  <a:cubicBezTo>
                    <a:pt x="1205690" y="3341152"/>
                    <a:pt x="1667172" y="3152746"/>
                    <a:pt x="1835548" y="2751971"/>
                  </a:cubicBezTo>
                  <a:cubicBezTo>
                    <a:pt x="2003925" y="2351196"/>
                    <a:pt x="1815520" y="1889714"/>
                    <a:pt x="1414745" y="1721337"/>
                  </a:cubicBezTo>
                  <a:cubicBezTo>
                    <a:pt x="1325170" y="1683698"/>
                    <a:pt x="1232556" y="1663876"/>
                    <a:pt x="1140839" y="1660354"/>
                  </a:cubicBezTo>
                  <a:lnTo>
                    <a:pt x="1140356" y="1660354"/>
                  </a:lnTo>
                  <a:cubicBezTo>
                    <a:pt x="1122676" y="1659595"/>
                    <a:pt x="1105065" y="1659525"/>
                    <a:pt x="1087454" y="1660009"/>
                  </a:cubicBezTo>
                  <a:lnTo>
                    <a:pt x="1086970" y="1660009"/>
                  </a:lnTo>
                  <a:cubicBezTo>
                    <a:pt x="887998" y="1654208"/>
                    <a:pt x="694897" y="1595020"/>
                    <a:pt x="527763" y="1491080"/>
                  </a:cubicBezTo>
                  <a:cubicBezTo>
                    <a:pt x="334455" y="1370979"/>
                    <a:pt x="175954" y="1190930"/>
                    <a:pt x="83340" y="964126"/>
                  </a:cubicBezTo>
                  <a:cubicBezTo>
                    <a:pt x="-9274" y="737321"/>
                    <a:pt x="-22051" y="497740"/>
                    <a:pt x="31888" y="276668"/>
                  </a:cubicBezTo>
                  <a:cubicBezTo>
                    <a:pt x="223884" y="231915"/>
                    <a:pt x="402482" y="136953"/>
                    <a:pt x="547446" y="0"/>
                  </a:cubicBezTo>
                  <a:cubicBezTo>
                    <a:pt x="341914" y="217550"/>
                    <a:pt x="270157" y="543460"/>
                    <a:pt x="390672" y="838568"/>
                  </a:cubicBezTo>
                  <a:cubicBezTo>
                    <a:pt x="511188" y="1133676"/>
                    <a:pt x="790342" y="1316142"/>
                    <a:pt x="1089318" y="1327745"/>
                  </a:cubicBezTo>
                  <a:lnTo>
                    <a:pt x="1089802" y="1327745"/>
                  </a:lnTo>
                  <a:cubicBezTo>
                    <a:pt x="1107136" y="1328504"/>
                    <a:pt x="1124541" y="1328574"/>
                    <a:pt x="1142013" y="1328021"/>
                  </a:cubicBezTo>
                  <a:lnTo>
                    <a:pt x="1142083" y="1328021"/>
                  </a:lnTo>
                  <a:cubicBezTo>
                    <a:pt x="1276342" y="1331819"/>
                    <a:pt x="1412052" y="1360066"/>
                    <a:pt x="1543341" y="1415248"/>
                  </a:cubicBezTo>
                  <a:cubicBezTo>
                    <a:pt x="1599075" y="1438661"/>
                    <a:pt x="1651909" y="1466079"/>
                    <a:pt x="1701635" y="1497019"/>
                  </a:cubicBezTo>
                  <a:cubicBezTo>
                    <a:pt x="2160699" y="1782113"/>
                    <a:pt x="2357599" y="2366390"/>
                    <a:pt x="2141638" y="2880568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Lato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6976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85185E-6 L 0.00573 1.14491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5724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45182 0.7983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91" y="3990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63008 -0.00857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10" y="-44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4569 -0.8132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52" y="-4067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00065 -1.14074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5703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46172 -0.81366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86" y="-4069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63255 0.0118 " pathEditMode="relative" rAng="0" ptsTypes="AA">
                                      <p:cBhvr>
                                        <p:cTn id="34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28" y="57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44922 0.79491 " pathEditMode="relative" rAng="0" ptsTypes="AA">
                                      <p:cBhvr>
                                        <p:cTn id="36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61" y="3974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38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0" dur="2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2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4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6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8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50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52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58134-2502-0EDB-F7E0-82164F941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Chart 55" hidden="1">
            <a:extLst>
              <a:ext uri="{FF2B5EF4-FFF2-40B4-BE49-F238E27FC236}">
                <a16:creationId xmlns:a16="http://schemas.microsoft.com/office/drawing/2014/main" id="{BC46867E-FC1A-D970-C961-D88E53F3D403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3" name="Group 22">
            <a:extLst>
              <a:ext uri="{FF2B5EF4-FFF2-40B4-BE49-F238E27FC236}">
                <a16:creationId xmlns:a16="http://schemas.microsoft.com/office/drawing/2014/main" id="{03F4D3DC-DA99-774E-679F-8E973A8AE2C6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A5B12A0-C137-6A1A-F1C2-7660F423BFAA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3AD052B-5947-FC7F-2800-BB077D41BD99}"/>
                </a:ext>
              </a:extLst>
            </p:cNvPr>
            <p:cNvSpPr/>
            <p:nvPr/>
          </p:nvSpPr>
          <p:spPr>
            <a:xfrm>
              <a:off x="4333982" y="4246434"/>
              <a:ext cx="2953948" cy="1919637"/>
            </a:xfrm>
            <a:custGeom>
              <a:avLst/>
              <a:gdLst>
                <a:gd name="connsiteX0" fmla="*/ 3697589 w 3697588"/>
                <a:gd name="connsiteY0" fmla="*/ 496935 h 2402894"/>
                <a:gd name="connsiteX1" fmla="*/ 2861267 w 3697588"/>
                <a:gd name="connsiteY1" fmla="*/ 440240 h 2402894"/>
                <a:gd name="connsiteX2" fmla="*/ 2390804 w 3697588"/>
                <a:gd name="connsiteY2" fmla="*/ 1133570 h 2402894"/>
                <a:gd name="connsiteX3" fmla="*/ 2390804 w 3697588"/>
                <a:gd name="connsiteY3" fmla="*/ 1133717 h 2402894"/>
                <a:gd name="connsiteX4" fmla="*/ 2391468 w 3697588"/>
                <a:gd name="connsiteY4" fmla="*/ 1269106 h 2402894"/>
                <a:gd name="connsiteX5" fmla="*/ 2391468 w 3697588"/>
                <a:gd name="connsiteY5" fmla="*/ 1269253 h 2402894"/>
                <a:gd name="connsiteX6" fmla="*/ 2276824 w 3697588"/>
                <a:gd name="connsiteY6" fmla="*/ 1720154 h 2402894"/>
                <a:gd name="connsiteX7" fmla="*/ 2216291 w 3697588"/>
                <a:gd name="connsiteY7" fmla="*/ 1831846 h 2402894"/>
                <a:gd name="connsiteX8" fmla="*/ 682726 w 3697588"/>
                <a:gd name="connsiteY8" fmla="*/ 2286585 h 2402894"/>
                <a:gd name="connsiteX9" fmla="*/ 67795 w 3697588"/>
                <a:gd name="connsiteY9" fmla="*/ 810011 h 2402894"/>
                <a:gd name="connsiteX10" fmla="*/ 192922 w 3697588"/>
                <a:gd name="connsiteY10" fmla="*/ 787643 h 2402894"/>
                <a:gd name="connsiteX11" fmla="*/ 617395 w 3697588"/>
                <a:gd name="connsiteY11" fmla="*/ 595708 h 2402894"/>
                <a:gd name="connsiteX12" fmla="*/ 436754 w 3697588"/>
                <a:gd name="connsiteY12" fmla="*/ 844928 h 2402894"/>
                <a:gd name="connsiteX13" fmla="*/ 835168 w 3697588"/>
                <a:gd name="connsiteY13" fmla="*/ 1966127 h 2402894"/>
                <a:gd name="connsiteX14" fmla="*/ 1956365 w 3697588"/>
                <a:gd name="connsiteY14" fmla="*/ 1567713 h 2402894"/>
                <a:gd name="connsiteX15" fmla="*/ 2035650 w 3697588"/>
                <a:gd name="connsiteY15" fmla="*/ 1270951 h 2402894"/>
                <a:gd name="connsiteX16" fmla="*/ 2035650 w 3697588"/>
                <a:gd name="connsiteY16" fmla="*/ 1270730 h 2402894"/>
                <a:gd name="connsiteX17" fmla="*/ 2034985 w 3697588"/>
                <a:gd name="connsiteY17" fmla="*/ 1134899 h 2402894"/>
                <a:gd name="connsiteX18" fmla="*/ 2034985 w 3697588"/>
                <a:gd name="connsiteY18" fmla="*/ 1134677 h 2402894"/>
                <a:gd name="connsiteX19" fmla="*/ 2210163 w 3697588"/>
                <a:gd name="connsiteY19" fmla="*/ 570756 h 2402894"/>
                <a:gd name="connsiteX20" fmla="*/ 2705726 w 3697588"/>
                <a:gd name="connsiteY20" fmla="*/ 121258 h 2402894"/>
                <a:gd name="connsiteX21" fmla="*/ 3365172 w 3697588"/>
                <a:gd name="connsiteY21" fmla="*/ 7794 h 2402894"/>
                <a:gd name="connsiteX22" fmla="*/ 3697589 w 3697588"/>
                <a:gd name="connsiteY22" fmla="*/ 496935 h 2402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97588" h="2402894">
                  <a:moveTo>
                    <a:pt x="3697589" y="496935"/>
                  </a:moveTo>
                  <a:cubicBezTo>
                    <a:pt x="3457005" y="336373"/>
                    <a:pt x="3140017" y="304335"/>
                    <a:pt x="2861267" y="440240"/>
                  </a:cubicBezTo>
                  <a:cubicBezTo>
                    <a:pt x="2582740" y="575997"/>
                    <a:pt x="2412729" y="845297"/>
                    <a:pt x="2390804" y="1133570"/>
                  </a:cubicBezTo>
                  <a:lnTo>
                    <a:pt x="2390804" y="1133717"/>
                  </a:lnTo>
                  <a:cubicBezTo>
                    <a:pt x="2387408" y="1178527"/>
                    <a:pt x="2387556" y="1223853"/>
                    <a:pt x="2391468" y="1269106"/>
                  </a:cubicBezTo>
                  <a:lnTo>
                    <a:pt x="2391468" y="1269253"/>
                  </a:lnTo>
                  <a:cubicBezTo>
                    <a:pt x="2383570" y="1421178"/>
                    <a:pt x="2346290" y="1574209"/>
                    <a:pt x="2276824" y="1720154"/>
                  </a:cubicBezTo>
                  <a:cubicBezTo>
                    <a:pt x="2258442" y="1758836"/>
                    <a:pt x="2238215" y="1796116"/>
                    <a:pt x="2216291" y="1831846"/>
                  </a:cubicBezTo>
                  <a:cubicBezTo>
                    <a:pt x="1900999" y="2347487"/>
                    <a:pt x="1240668" y="2552046"/>
                    <a:pt x="682726" y="2286585"/>
                  </a:cubicBezTo>
                  <a:cubicBezTo>
                    <a:pt x="124785" y="2021271"/>
                    <a:pt x="-133221" y="1379912"/>
                    <a:pt x="67795" y="810011"/>
                  </a:cubicBezTo>
                  <a:cubicBezTo>
                    <a:pt x="109430" y="804770"/>
                    <a:pt x="151213" y="797387"/>
                    <a:pt x="192922" y="787643"/>
                  </a:cubicBezTo>
                  <a:cubicBezTo>
                    <a:pt x="350604" y="750880"/>
                    <a:pt x="493522" y="684441"/>
                    <a:pt x="617395" y="595708"/>
                  </a:cubicBezTo>
                  <a:cubicBezTo>
                    <a:pt x="544311" y="664952"/>
                    <a:pt x="482597" y="748592"/>
                    <a:pt x="436754" y="844928"/>
                  </a:cubicBezTo>
                  <a:cubicBezTo>
                    <a:pt x="237141" y="1264529"/>
                    <a:pt x="415493" y="1766587"/>
                    <a:pt x="835168" y="1966127"/>
                  </a:cubicBezTo>
                  <a:cubicBezTo>
                    <a:pt x="1254768" y="2165739"/>
                    <a:pt x="1756826" y="1987387"/>
                    <a:pt x="1956365" y="1567713"/>
                  </a:cubicBezTo>
                  <a:cubicBezTo>
                    <a:pt x="2002135" y="1471598"/>
                    <a:pt x="2027972" y="1371127"/>
                    <a:pt x="2035650" y="1270951"/>
                  </a:cubicBezTo>
                  <a:lnTo>
                    <a:pt x="2035650" y="1270730"/>
                  </a:lnTo>
                  <a:cubicBezTo>
                    <a:pt x="2039193" y="1225256"/>
                    <a:pt x="2038898" y="1179856"/>
                    <a:pt x="2034985" y="1134899"/>
                  </a:cubicBezTo>
                  <a:lnTo>
                    <a:pt x="2034985" y="1134677"/>
                  </a:lnTo>
                  <a:cubicBezTo>
                    <a:pt x="2045542" y="934990"/>
                    <a:pt x="2106075" y="740767"/>
                    <a:pt x="2210163" y="570756"/>
                  </a:cubicBezTo>
                  <a:cubicBezTo>
                    <a:pt x="2325103" y="383102"/>
                    <a:pt x="2493194" y="224829"/>
                    <a:pt x="2705726" y="121258"/>
                  </a:cubicBezTo>
                  <a:cubicBezTo>
                    <a:pt x="2918257" y="17613"/>
                    <a:pt x="3146439" y="-17305"/>
                    <a:pt x="3365172" y="7794"/>
                  </a:cubicBezTo>
                  <a:cubicBezTo>
                    <a:pt x="3433235" y="195522"/>
                    <a:pt x="3547584" y="364204"/>
                    <a:pt x="3697589" y="49693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3EFAEF0-0338-2115-DCFD-FB6E8E252D21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6D13DB0-A070-31D2-4EE0-D6998834C06B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9C34788-44AB-C29C-A96E-219F92C6F9C2}"/>
                </a:ext>
              </a:extLst>
            </p:cNvPr>
            <p:cNvSpPr/>
            <p:nvPr/>
          </p:nvSpPr>
          <p:spPr>
            <a:xfrm>
              <a:off x="3315058" y="3042558"/>
              <a:ext cx="2784591" cy="2110352"/>
            </a:xfrm>
            <a:custGeom>
              <a:avLst/>
              <a:gdLst>
                <a:gd name="connsiteX0" fmla="*/ 3485596 w 3485596"/>
                <a:gd name="connsiteY0" fmla="*/ 2077701 h 2641621"/>
                <a:gd name="connsiteX1" fmla="*/ 3310418 w 3485596"/>
                <a:gd name="connsiteY1" fmla="*/ 2641622 h 2641621"/>
                <a:gd name="connsiteX2" fmla="*/ 2833385 w 3485596"/>
                <a:gd name="connsiteY2" fmla="*/ 1953460 h 2641621"/>
                <a:gd name="connsiteX3" fmla="*/ 1998023 w 3485596"/>
                <a:gd name="connsiteY3" fmla="*/ 2017906 h 2641621"/>
                <a:gd name="connsiteX4" fmla="*/ 1997949 w 3485596"/>
                <a:gd name="connsiteY4" fmla="*/ 2017980 h 2641621"/>
                <a:gd name="connsiteX5" fmla="*/ 1892901 w 3485596"/>
                <a:gd name="connsiteY5" fmla="*/ 2102652 h 2641621"/>
                <a:gd name="connsiteX6" fmla="*/ 1892828 w 3485596"/>
                <a:gd name="connsiteY6" fmla="*/ 2102652 h 2641621"/>
                <a:gd name="connsiteX7" fmla="*/ 1468355 w 3485596"/>
                <a:gd name="connsiteY7" fmla="*/ 2294588 h 2641621"/>
                <a:gd name="connsiteX8" fmla="*/ 1343228 w 3485596"/>
                <a:gd name="connsiteY8" fmla="*/ 2316956 h 2641621"/>
                <a:gd name="connsiteX9" fmla="*/ 31571 w 3485596"/>
                <a:gd name="connsiteY9" fmla="*/ 1401424 h 2641621"/>
                <a:gd name="connsiteX10" fmla="*/ 802634 w 3485596"/>
                <a:gd name="connsiteY10" fmla="*/ 0 h 2641621"/>
                <a:gd name="connsiteX11" fmla="*/ 898085 w 3485596"/>
                <a:gd name="connsiteY11" fmla="*/ 83861 h 2641621"/>
                <a:gd name="connsiteX12" fmla="*/ 1313109 w 3485596"/>
                <a:gd name="connsiteY12" fmla="*/ 296097 h 2641621"/>
                <a:gd name="connsiteX13" fmla="*/ 1005348 w 3485596"/>
                <a:gd name="connsiteY13" fmla="*/ 310197 h 2641621"/>
                <a:gd name="connsiteX14" fmla="*/ 377128 w 3485596"/>
                <a:gd name="connsiteY14" fmla="*/ 1320737 h 2641621"/>
                <a:gd name="connsiteX15" fmla="*/ 1387668 w 3485596"/>
                <a:gd name="connsiteY15" fmla="*/ 1948956 h 2641621"/>
                <a:gd name="connsiteX16" fmla="*/ 1669518 w 3485596"/>
                <a:gd name="connsiteY16" fmla="*/ 1825675 h 2641621"/>
                <a:gd name="connsiteX17" fmla="*/ 1669666 w 3485596"/>
                <a:gd name="connsiteY17" fmla="*/ 1825601 h 2641621"/>
                <a:gd name="connsiteX18" fmla="*/ 1774787 w 3485596"/>
                <a:gd name="connsiteY18" fmla="*/ 1740928 h 2641621"/>
                <a:gd name="connsiteX19" fmla="*/ 1774861 w 3485596"/>
                <a:gd name="connsiteY19" fmla="*/ 1740854 h 2641621"/>
                <a:gd name="connsiteX20" fmla="*/ 2325347 w 3485596"/>
                <a:gd name="connsiteY20" fmla="*/ 1525886 h 2641621"/>
                <a:gd name="connsiteX21" fmla="*/ 2985826 w 3485596"/>
                <a:gd name="connsiteY21" fmla="*/ 1633001 h 2641621"/>
                <a:gd name="connsiteX22" fmla="*/ 3485596 w 3485596"/>
                <a:gd name="connsiteY22" fmla="*/ 2077701 h 264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485596" h="2641621">
                  <a:moveTo>
                    <a:pt x="3485596" y="2077701"/>
                  </a:moveTo>
                  <a:cubicBezTo>
                    <a:pt x="3381508" y="2247712"/>
                    <a:pt x="3320975" y="2441935"/>
                    <a:pt x="3310418" y="2641622"/>
                  </a:cubicBezTo>
                  <a:cubicBezTo>
                    <a:pt x="3285614" y="2353867"/>
                    <a:pt x="3113094" y="2086412"/>
                    <a:pt x="2833385" y="1953460"/>
                  </a:cubicBezTo>
                  <a:cubicBezTo>
                    <a:pt x="2553528" y="1820360"/>
                    <a:pt x="2237056" y="1855351"/>
                    <a:pt x="1998023" y="2017906"/>
                  </a:cubicBezTo>
                  <a:lnTo>
                    <a:pt x="1997949" y="2017980"/>
                  </a:lnTo>
                  <a:cubicBezTo>
                    <a:pt x="1960965" y="2043152"/>
                    <a:pt x="1925752" y="2071426"/>
                    <a:pt x="1892901" y="2102652"/>
                  </a:cubicBezTo>
                  <a:lnTo>
                    <a:pt x="1892828" y="2102652"/>
                  </a:lnTo>
                  <a:cubicBezTo>
                    <a:pt x="1768955" y="2191386"/>
                    <a:pt x="1626037" y="2257825"/>
                    <a:pt x="1468355" y="2294588"/>
                  </a:cubicBezTo>
                  <a:cubicBezTo>
                    <a:pt x="1426646" y="2304332"/>
                    <a:pt x="1384863" y="2311715"/>
                    <a:pt x="1343228" y="2316956"/>
                  </a:cubicBezTo>
                  <a:cubicBezTo>
                    <a:pt x="743503" y="2391737"/>
                    <a:pt x="171905" y="2003068"/>
                    <a:pt x="31571" y="1401424"/>
                  </a:cubicBezTo>
                  <a:cubicBezTo>
                    <a:pt x="-108837" y="799780"/>
                    <a:pt x="231700" y="198210"/>
                    <a:pt x="802634" y="0"/>
                  </a:cubicBezTo>
                  <a:cubicBezTo>
                    <a:pt x="832606" y="29307"/>
                    <a:pt x="864423" y="57285"/>
                    <a:pt x="898085" y="83861"/>
                  </a:cubicBezTo>
                  <a:cubicBezTo>
                    <a:pt x="1025206" y="184184"/>
                    <a:pt x="1166352" y="254684"/>
                    <a:pt x="1313109" y="296097"/>
                  </a:cubicBezTo>
                  <a:cubicBezTo>
                    <a:pt x="1213376" y="282071"/>
                    <a:pt x="1109362" y="285910"/>
                    <a:pt x="1005348" y="310197"/>
                  </a:cubicBezTo>
                  <a:cubicBezTo>
                    <a:pt x="552823" y="415762"/>
                    <a:pt x="271564" y="868213"/>
                    <a:pt x="377128" y="1320737"/>
                  </a:cubicBezTo>
                  <a:cubicBezTo>
                    <a:pt x="482693" y="1773262"/>
                    <a:pt x="935144" y="2054521"/>
                    <a:pt x="1387668" y="1948956"/>
                  </a:cubicBezTo>
                  <a:cubicBezTo>
                    <a:pt x="1491461" y="1924743"/>
                    <a:pt x="1586321" y="1882296"/>
                    <a:pt x="1669518" y="1825675"/>
                  </a:cubicBezTo>
                  <a:cubicBezTo>
                    <a:pt x="1669592" y="1825675"/>
                    <a:pt x="1669592" y="1825601"/>
                    <a:pt x="1669666" y="1825601"/>
                  </a:cubicBezTo>
                  <a:cubicBezTo>
                    <a:pt x="1707167" y="1800059"/>
                    <a:pt x="1742232" y="1771785"/>
                    <a:pt x="1774787" y="1740928"/>
                  </a:cubicBezTo>
                  <a:lnTo>
                    <a:pt x="1774861" y="1740854"/>
                  </a:lnTo>
                  <a:cubicBezTo>
                    <a:pt x="1937637" y="1624364"/>
                    <a:pt x="2127358" y="1550543"/>
                    <a:pt x="2325347" y="1525886"/>
                  </a:cubicBezTo>
                  <a:cubicBezTo>
                    <a:pt x="2543784" y="1498646"/>
                    <a:pt x="2772261" y="1531423"/>
                    <a:pt x="2985826" y="1633001"/>
                  </a:cubicBezTo>
                  <a:cubicBezTo>
                    <a:pt x="3199317" y="1734506"/>
                    <a:pt x="3368885" y="1891081"/>
                    <a:pt x="3485596" y="2077701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2E01583-75FF-5BB1-6360-ADCB48E93F3B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21AE40E6-D6ED-6E1E-1145-EC1E6DF551BB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960965C-A434-07FB-2374-C5BCCCC7F722}"/>
                </a:ext>
              </a:extLst>
            </p:cNvPr>
            <p:cNvSpPr/>
            <p:nvPr/>
          </p:nvSpPr>
          <p:spPr>
            <a:xfrm>
              <a:off x="3669065" y="1403764"/>
              <a:ext cx="1557758" cy="3029536"/>
            </a:xfrm>
            <a:custGeom>
              <a:avLst/>
              <a:gdLst>
                <a:gd name="connsiteX0" fmla="*/ 1882221 w 1949915"/>
                <a:gd name="connsiteY0" fmla="*/ 3577237 h 3792204"/>
                <a:gd name="connsiteX1" fmla="*/ 1331735 w 1949915"/>
                <a:gd name="connsiteY1" fmla="*/ 3792204 h 3792204"/>
                <a:gd name="connsiteX2" fmla="*/ 1572762 w 1949915"/>
                <a:gd name="connsiteY2" fmla="*/ 2989767 h 3792204"/>
                <a:gd name="connsiteX3" fmla="*/ 1001163 w 1949915"/>
                <a:gd name="connsiteY3" fmla="*/ 2376755 h 3792204"/>
                <a:gd name="connsiteX4" fmla="*/ 1001089 w 1949915"/>
                <a:gd name="connsiteY4" fmla="*/ 2376755 h 3792204"/>
                <a:gd name="connsiteX5" fmla="*/ 869983 w 1949915"/>
                <a:gd name="connsiteY5" fmla="*/ 2347447 h 3792204"/>
                <a:gd name="connsiteX6" fmla="*/ 454959 w 1949915"/>
                <a:gd name="connsiteY6" fmla="*/ 2135211 h 3792204"/>
                <a:gd name="connsiteX7" fmla="*/ 359508 w 1949915"/>
                <a:gd name="connsiteY7" fmla="*/ 2051350 h 3792204"/>
                <a:gd name="connsiteX8" fmla="*/ 257487 w 1949915"/>
                <a:gd name="connsiteY8" fmla="*/ 454964 h 3792204"/>
                <a:gd name="connsiteX9" fmla="*/ 1833941 w 1949915"/>
                <a:gd name="connsiteY9" fmla="*/ 184040 h 3792204"/>
                <a:gd name="connsiteX10" fmla="*/ 1827888 w 1949915"/>
                <a:gd name="connsiteY10" fmla="*/ 311013 h 3792204"/>
                <a:gd name="connsiteX11" fmla="*/ 1920460 w 1949915"/>
                <a:gd name="connsiteY11" fmla="*/ 767450 h 3792204"/>
                <a:gd name="connsiteX12" fmla="*/ 1717747 w 1949915"/>
                <a:gd name="connsiteY12" fmla="*/ 535946 h 3792204"/>
                <a:gd name="connsiteX13" fmla="*/ 535941 w 1949915"/>
                <a:gd name="connsiteY13" fmla="*/ 674878 h 3792204"/>
                <a:gd name="connsiteX14" fmla="*/ 674873 w 1949915"/>
                <a:gd name="connsiteY14" fmla="*/ 1856683 h 3792204"/>
                <a:gd name="connsiteX15" fmla="*/ 947126 w 1949915"/>
                <a:gd name="connsiteY15" fmla="*/ 2000192 h 3792204"/>
                <a:gd name="connsiteX16" fmla="*/ 1079118 w 1949915"/>
                <a:gd name="connsiteY16" fmla="*/ 2029647 h 3792204"/>
                <a:gd name="connsiteX17" fmla="*/ 1590257 w 1949915"/>
                <a:gd name="connsiteY17" fmla="*/ 2325966 h 3792204"/>
                <a:gd name="connsiteX18" fmla="*/ 1918393 w 1949915"/>
                <a:gd name="connsiteY18" fmla="*/ 2909154 h 3792204"/>
                <a:gd name="connsiteX19" fmla="*/ 1882221 w 1949915"/>
                <a:gd name="connsiteY19" fmla="*/ 3577237 h 3792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49915" h="3792204">
                  <a:moveTo>
                    <a:pt x="1882221" y="3577237"/>
                  </a:moveTo>
                  <a:cubicBezTo>
                    <a:pt x="1684232" y="3601893"/>
                    <a:pt x="1494511" y="3675715"/>
                    <a:pt x="1331735" y="3792204"/>
                  </a:cubicBezTo>
                  <a:cubicBezTo>
                    <a:pt x="1541535" y="3593404"/>
                    <a:pt x="1643187" y="3291622"/>
                    <a:pt x="1572762" y="2989767"/>
                  </a:cubicBezTo>
                  <a:cubicBezTo>
                    <a:pt x="1502336" y="2687838"/>
                    <a:pt x="1277476" y="2462166"/>
                    <a:pt x="1001163" y="2376755"/>
                  </a:cubicBezTo>
                  <a:lnTo>
                    <a:pt x="1001089" y="2376755"/>
                  </a:lnTo>
                  <a:cubicBezTo>
                    <a:pt x="958494" y="2363541"/>
                    <a:pt x="914718" y="2353649"/>
                    <a:pt x="869983" y="2347447"/>
                  </a:cubicBezTo>
                  <a:cubicBezTo>
                    <a:pt x="723226" y="2306034"/>
                    <a:pt x="582080" y="2235535"/>
                    <a:pt x="454959" y="2135211"/>
                  </a:cubicBezTo>
                  <a:cubicBezTo>
                    <a:pt x="421297" y="2108636"/>
                    <a:pt x="389480" y="2080657"/>
                    <a:pt x="359508" y="2051350"/>
                  </a:cubicBezTo>
                  <a:cubicBezTo>
                    <a:pt x="-72937" y="1629092"/>
                    <a:pt x="-125424" y="939823"/>
                    <a:pt x="257487" y="454964"/>
                  </a:cubicBezTo>
                  <a:cubicBezTo>
                    <a:pt x="640325" y="-29894"/>
                    <a:pt x="1322950" y="-138707"/>
                    <a:pt x="1833941" y="184040"/>
                  </a:cubicBezTo>
                  <a:cubicBezTo>
                    <a:pt x="1829734" y="225749"/>
                    <a:pt x="1827667" y="268123"/>
                    <a:pt x="1827888" y="311013"/>
                  </a:cubicBezTo>
                  <a:cubicBezTo>
                    <a:pt x="1828700" y="472829"/>
                    <a:pt x="1861550" y="626968"/>
                    <a:pt x="1920460" y="767450"/>
                  </a:cubicBezTo>
                  <a:cubicBezTo>
                    <a:pt x="1869228" y="680858"/>
                    <a:pt x="1801460" y="602016"/>
                    <a:pt x="1717747" y="535946"/>
                  </a:cubicBezTo>
                  <a:cubicBezTo>
                    <a:pt x="1353069" y="248043"/>
                    <a:pt x="823918" y="310201"/>
                    <a:pt x="535941" y="674878"/>
                  </a:cubicBezTo>
                  <a:cubicBezTo>
                    <a:pt x="248038" y="1039555"/>
                    <a:pt x="310196" y="1568706"/>
                    <a:pt x="674873" y="1856683"/>
                  </a:cubicBezTo>
                  <a:cubicBezTo>
                    <a:pt x="758586" y="1922827"/>
                    <a:pt x="850937" y="1970442"/>
                    <a:pt x="947126" y="2000192"/>
                  </a:cubicBezTo>
                  <a:cubicBezTo>
                    <a:pt x="990459" y="2013701"/>
                    <a:pt x="1034604" y="2023446"/>
                    <a:pt x="1079118" y="2029647"/>
                  </a:cubicBezTo>
                  <a:cubicBezTo>
                    <a:pt x="1271571" y="2084274"/>
                    <a:pt x="1447561" y="2186517"/>
                    <a:pt x="1590257" y="2325966"/>
                  </a:cubicBezTo>
                  <a:cubicBezTo>
                    <a:pt x="1747718" y="2479735"/>
                    <a:pt x="1864651" y="2678831"/>
                    <a:pt x="1918393" y="2909154"/>
                  </a:cubicBezTo>
                  <a:cubicBezTo>
                    <a:pt x="1972061" y="3139402"/>
                    <a:pt x="1955378" y="3369577"/>
                    <a:pt x="1882221" y="3577237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ECDB035-B65A-5E30-60C5-82F9A50D7376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198A6CE-1B05-8793-FDD4-F5FB4D825A09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04B878D-46C4-5ECA-472F-6209A2CA236F}"/>
                </a:ext>
              </a:extLst>
            </p:cNvPr>
            <p:cNvSpPr/>
            <p:nvPr/>
          </p:nvSpPr>
          <p:spPr>
            <a:xfrm>
              <a:off x="4531157" y="691930"/>
              <a:ext cx="2503655" cy="2570014"/>
            </a:xfrm>
            <a:custGeom>
              <a:avLst/>
              <a:gdLst>
                <a:gd name="connsiteX0" fmla="*/ 3133936 w 3133936"/>
                <a:gd name="connsiteY0" fmla="*/ 1063632 h 3216999"/>
                <a:gd name="connsiteX1" fmla="*/ 3030956 w 3133936"/>
                <a:gd name="connsiteY1" fmla="*/ 1138043 h 3216999"/>
                <a:gd name="connsiteX2" fmla="*/ 2731684 w 3133936"/>
                <a:gd name="connsiteY2" fmla="*/ 1495117 h 3216999"/>
                <a:gd name="connsiteX3" fmla="*/ 2786385 w 3133936"/>
                <a:gd name="connsiteY3" fmla="*/ 1192228 h 3216999"/>
                <a:gd name="connsiteX4" fmla="*/ 1940910 w 3133936"/>
                <a:gd name="connsiteY4" fmla="*/ 354873 h 3216999"/>
                <a:gd name="connsiteX5" fmla="*/ 1103629 w 3133936"/>
                <a:gd name="connsiteY5" fmla="*/ 1200349 h 3216999"/>
                <a:gd name="connsiteX6" fmla="*/ 1161136 w 3133936"/>
                <a:gd name="connsiteY6" fmla="*/ 1502573 h 3216999"/>
                <a:gd name="connsiteX7" fmla="*/ 1220266 w 3133936"/>
                <a:gd name="connsiteY7" fmla="*/ 1623788 h 3216999"/>
                <a:gd name="connsiteX8" fmla="*/ 1307449 w 3133936"/>
                <a:gd name="connsiteY8" fmla="*/ 2208674 h 3216999"/>
                <a:gd name="connsiteX9" fmla="*/ 1056088 w 3133936"/>
                <a:gd name="connsiteY9" fmla="*/ 2828699 h 3216999"/>
                <a:gd name="connsiteX10" fmla="*/ 511139 w 3133936"/>
                <a:gd name="connsiteY10" fmla="*/ 3216999 h 3216999"/>
                <a:gd name="connsiteX11" fmla="*/ 0 w 3133936"/>
                <a:gd name="connsiteY11" fmla="*/ 2920681 h 3216999"/>
                <a:gd name="connsiteX12" fmla="*/ 777560 w 3133936"/>
                <a:gd name="connsiteY12" fmla="*/ 2608785 h 3216999"/>
                <a:gd name="connsiteX13" fmla="*/ 900768 w 3133936"/>
                <a:gd name="connsiteY13" fmla="*/ 1780363 h 3216999"/>
                <a:gd name="connsiteX14" fmla="*/ 900620 w 3133936"/>
                <a:gd name="connsiteY14" fmla="*/ 1779993 h 3216999"/>
                <a:gd name="connsiteX15" fmla="*/ 841342 w 3133936"/>
                <a:gd name="connsiteY15" fmla="*/ 1658484 h 3216999"/>
                <a:gd name="connsiteX16" fmla="*/ 748770 w 3133936"/>
                <a:gd name="connsiteY16" fmla="*/ 1202046 h 3216999"/>
                <a:gd name="connsiteX17" fmla="*/ 754823 w 3133936"/>
                <a:gd name="connsiteY17" fmla="*/ 1075074 h 3216999"/>
                <a:gd name="connsiteX18" fmla="*/ 1939212 w 3133936"/>
                <a:gd name="connsiteY18" fmla="*/ 14 h 3216999"/>
                <a:gd name="connsiteX19" fmla="*/ 3133936 w 3133936"/>
                <a:gd name="connsiteY19" fmla="*/ 1063632 h 3216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33936" h="3216999">
                  <a:moveTo>
                    <a:pt x="3133936" y="1063632"/>
                  </a:moveTo>
                  <a:cubicBezTo>
                    <a:pt x="3098723" y="1086368"/>
                    <a:pt x="3064323" y="1111172"/>
                    <a:pt x="3030956" y="1138043"/>
                  </a:cubicBezTo>
                  <a:cubicBezTo>
                    <a:pt x="2904869" y="1239548"/>
                    <a:pt x="2804841" y="1361427"/>
                    <a:pt x="2731684" y="1495117"/>
                  </a:cubicBezTo>
                  <a:cubicBezTo>
                    <a:pt x="2767487" y="1401069"/>
                    <a:pt x="2786902" y="1298900"/>
                    <a:pt x="2786385" y="1192228"/>
                  </a:cubicBezTo>
                  <a:cubicBezTo>
                    <a:pt x="2784171" y="727523"/>
                    <a:pt x="2405615" y="352658"/>
                    <a:pt x="1940910" y="354873"/>
                  </a:cubicBezTo>
                  <a:cubicBezTo>
                    <a:pt x="1476279" y="357088"/>
                    <a:pt x="1101340" y="735643"/>
                    <a:pt x="1103629" y="1200349"/>
                  </a:cubicBezTo>
                  <a:cubicBezTo>
                    <a:pt x="1104146" y="1306947"/>
                    <a:pt x="1124446" y="1408894"/>
                    <a:pt x="1161136" y="1502573"/>
                  </a:cubicBezTo>
                  <a:cubicBezTo>
                    <a:pt x="1177598" y="1544725"/>
                    <a:pt x="1197382" y="1585253"/>
                    <a:pt x="1220266" y="1623788"/>
                  </a:cubicBezTo>
                  <a:cubicBezTo>
                    <a:pt x="1297705" y="1808489"/>
                    <a:pt x="1327529" y="2010021"/>
                    <a:pt x="1307449" y="2208674"/>
                  </a:cubicBezTo>
                  <a:cubicBezTo>
                    <a:pt x="1285377" y="2427628"/>
                    <a:pt x="1202549" y="2643112"/>
                    <a:pt x="1056088" y="2828699"/>
                  </a:cubicBezTo>
                  <a:cubicBezTo>
                    <a:pt x="909479" y="3014286"/>
                    <a:pt x="719020" y="3144802"/>
                    <a:pt x="511139" y="3216999"/>
                  </a:cubicBezTo>
                  <a:cubicBezTo>
                    <a:pt x="368442" y="3077551"/>
                    <a:pt x="192452" y="2975308"/>
                    <a:pt x="0" y="2920681"/>
                  </a:cubicBezTo>
                  <a:cubicBezTo>
                    <a:pt x="286279" y="2960692"/>
                    <a:pt x="585551" y="2851953"/>
                    <a:pt x="777560" y="2608785"/>
                  </a:cubicBezTo>
                  <a:cubicBezTo>
                    <a:pt x="969569" y="2365692"/>
                    <a:pt x="1005889" y="2049441"/>
                    <a:pt x="900768" y="1780363"/>
                  </a:cubicBezTo>
                  <a:cubicBezTo>
                    <a:pt x="900694" y="1780215"/>
                    <a:pt x="900694" y="1780141"/>
                    <a:pt x="900620" y="1779993"/>
                  </a:cubicBezTo>
                  <a:cubicBezTo>
                    <a:pt x="884232" y="1738211"/>
                    <a:pt x="864521" y="1697535"/>
                    <a:pt x="841342" y="1658484"/>
                  </a:cubicBezTo>
                  <a:cubicBezTo>
                    <a:pt x="782432" y="1518002"/>
                    <a:pt x="749582" y="1363863"/>
                    <a:pt x="748770" y="1202046"/>
                  </a:cubicBezTo>
                  <a:cubicBezTo>
                    <a:pt x="748548" y="1159156"/>
                    <a:pt x="750615" y="1116783"/>
                    <a:pt x="754823" y="1075074"/>
                  </a:cubicBezTo>
                  <a:cubicBezTo>
                    <a:pt x="815283" y="473725"/>
                    <a:pt x="1321402" y="2967"/>
                    <a:pt x="1939212" y="14"/>
                  </a:cubicBezTo>
                  <a:cubicBezTo>
                    <a:pt x="2557023" y="-2939"/>
                    <a:pt x="3067719" y="462874"/>
                    <a:pt x="3133936" y="1063632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6C2A94F-8BDE-EE06-944D-32C3EB405B53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74D8582-6F33-7F6D-1204-6F3A8E95EBE4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A8B5582-DA03-2064-61EC-C3BBD99BA93B}"/>
                </a:ext>
              </a:extLst>
            </p:cNvPr>
            <p:cNvSpPr/>
            <p:nvPr/>
          </p:nvSpPr>
          <p:spPr>
            <a:xfrm>
              <a:off x="5506009" y="1389665"/>
              <a:ext cx="3001700" cy="1632252"/>
            </a:xfrm>
            <a:custGeom>
              <a:avLst/>
              <a:gdLst>
                <a:gd name="connsiteX0" fmla="*/ 3405968 w 3757361"/>
                <a:gd name="connsiteY0" fmla="*/ 2043162 h 2043161"/>
                <a:gd name="connsiteX1" fmla="*/ 3283646 w 3757361"/>
                <a:gd name="connsiteY1" fmla="*/ 2009057 h 2043161"/>
                <a:gd name="connsiteX2" fmla="*/ 2818350 w 3757361"/>
                <a:gd name="connsiteY2" fmla="*/ 1997614 h 2043161"/>
                <a:gd name="connsiteX3" fmla="*/ 3088758 w 3757361"/>
                <a:gd name="connsiteY3" fmla="*/ 1851670 h 2043161"/>
                <a:gd name="connsiteX4" fmla="*/ 3216321 w 3757361"/>
                <a:gd name="connsiteY4" fmla="*/ 668535 h 2043161"/>
                <a:gd name="connsiteX5" fmla="*/ 2033261 w 3757361"/>
                <a:gd name="connsiteY5" fmla="*/ 541046 h 2043161"/>
                <a:gd name="connsiteX6" fmla="*/ 1832762 w 3757361"/>
                <a:gd name="connsiteY6" fmla="*/ 774617 h 2043161"/>
                <a:gd name="connsiteX7" fmla="*/ 1774812 w 3757361"/>
                <a:gd name="connsiteY7" fmla="*/ 896348 h 2043161"/>
                <a:gd name="connsiteX8" fmla="*/ 1371969 w 3757361"/>
                <a:gd name="connsiteY8" fmla="*/ 1329088 h 2043161"/>
                <a:gd name="connsiteX9" fmla="*/ 730462 w 3757361"/>
                <a:gd name="connsiteY9" fmla="*/ 1519178 h 2043161"/>
                <a:gd name="connsiteX10" fmla="*/ 87183 w 3757361"/>
                <a:gd name="connsiteY10" fmla="*/ 1335289 h 2043161"/>
                <a:gd name="connsiteX11" fmla="*/ 0 w 3757361"/>
                <a:gd name="connsiteY11" fmla="*/ 750403 h 2043161"/>
                <a:gd name="connsiteX12" fmla="*/ 728764 w 3757361"/>
                <a:gd name="connsiteY12" fmla="*/ 1164245 h 2043161"/>
                <a:gd name="connsiteX13" fmla="*/ 1453468 w 3757361"/>
                <a:gd name="connsiteY13" fmla="*/ 743612 h 2043161"/>
                <a:gd name="connsiteX14" fmla="*/ 1511418 w 3757361"/>
                <a:gd name="connsiteY14" fmla="*/ 621733 h 2043161"/>
                <a:gd name="connsiteX15" fmla="*/ 1810689 w 3757361"/>
                <a:gd name="connsiteY15" fmla="*/ 264659 h 2043161"/>
                <a:gd name="connsiteX16" fmla="*/ 1913670 w 3757361"/>
                <a:gd name="connsiteY16" fmla="*/ 190247 h 2043161"/>
                <a:gd name="connsiteX17" fmla="*/ 3492708 w 3757361"/>
                <a:gd name="connsiteY17" fmla="*/ 445964 h 2043161"/>
                <a:gd name="connsiteX18" fmla="*/ 3405968 w 3757361"/>
                <a:gd name="connsiteY18" fmla="*/ 2043162 h 2043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757361" h="2043161">
                  <a:moveTo>
                    <a:pt x="3405968" y="2043162"/>
                  </a:moveTo>
                  <a:cubicBezTo>
                    <a:pt x="3366252" y="2029800"/>
                    <a:pt x="3325429" y="2018358"/>
                    <a:pt x="3283646" y="2009057"/>
                  </a:cubicBezTo>
                  <a:cubicBezTo>
                    <a:pt x="3125816" y="1973844"/>
                    <a:pt x="2968281" y="1971555"/>
                    <a:pt x="2818350" y="1997614"/>
                  </a:cubicBezTo>
                  <a:cubicBezTo>
                    <a:pt x="2914097" y="1966978"/>
                    <a:pt x="3005857" y="1918478"/>
                    <a:pt x="3088758" y="1851670"/>
                  </a:cubicBezTo>
                  <a:cubicBezTo>
                    <a:pt x="3450704" y="1560149"/>
                    <a:pt x="3507768" y="1030481"/>
                    <a:pt x="3216321" y="668535"/>
                  </a:cubicBezTo>
                  <a:cubicBezTo>
                    <a:pt x="2924874" y="306663"/>
                    <a:pt x="2395133" y="249599"/>
                    <a:pt x="2033261" y="541046"/>
                  </a:cubicBezTo>
                  <a:cubicBezTo>
                    <a:pt x="1950138" y="608002"/>
                    <a:pt x="1883108" y="687434"/>
                    <a:pt x="1832762" y="774617"/>
                  </a:cubicBezTo>
                  <a:cubicBezTo>
                    <a:pt x="1810025" y="813742"/>
                    <a:pt x="1790684" y="854491"/>
                    <a:pt x="1774812" y="896348"/>
                  </a:cubicBezTo>
                  <a:cubicBezTo>
                    <a:pt x="1678697" y="1071969"/>
                    <a:pt x="1539765" y="1220940"/>
                    <a:pt x="1371969" y="1329088"/>
                  </a:cubicBezTo>
                  <a:cubicBezTo>
                    <a:pt x="1186973" y="1448384"/>
                    <a:pt x="966912" y="1517997"/>
                    <a:pt x="730462" y="1519178"/>
                  </a:cubicBezTo>
                  <a:cubicBezTo>
                    <a:pt x="494012" y="1520286"/>
                    <a:pt x="273287" y="1452813"/>
                    <a:pt x="87183" y="1335289"/>
                  </a:cubicBezTo>
                  <a:cubicBezTo>
                    <a:pt x="107262" y="1136636"/>
                    <a:pt x="77439" y="935104"/>
                    <a:pt x="0" y="750403"/>
                  </a:cubicBezTo>
                  <a:cubicBezTo>
                    <a:pt x="147052" y="999329"/>
                    <a:pt x="418715" y="1165796"/>
                    <a:pt x="728764" y="1164245"/>
                  </a:cubicBezTo>
                  <a:cubicBezTo>
                    <a:pt x="1038666" y="1162769"/>
                    <a:pt x="1308704" y="993866"/>
                    <a:pt x="1453468" y="743612"/>
                  </a:cubicBezTo>
                  <a:cubicBezTo>
                    <a:pt x="1475910" y="704855"/>
                    <a:pt x="1495325" y="664106"/>
                    <a:pt x="1511418" y="621733"/>
                  </a:cubicBezTo>
                  <a:cubicBezTo>
                    <a:pt x="1584575" y="488042"/>
                    <a:pt x="1684602" y="366163"/>
                    <a:pt x="1810689" y="264659"/>
                  </a:cubicBezTo>
                  <a:cubicBezTo>
                    <a:pt x="1844057" y="237788"/>
                    <a:pt x="1878457" y="212984"/>
                    <a:pt x="1913670" y="190247"/>
                  </a:cubicBezTo>
                  <a:cubicBezTo>
                    <a:pt x="2421487" y="-137446"/>
                    <a:pt x="3105146" y="-35203"/>
                    <a:pt x="3492708" y="445964"/>
                  </a:cubicBezTo>
                  <a:cubicBezTo>
                    <a:pt x="3880270" y="927205"/>
                    <a:pt x="3834427" y="1616844"/>
                    <a:pt x="3405968" y="2043162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B66E0A6-E7F1-7094-3EA6-3472E0AFD3E9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6EB0186-B9F8-4318-610F-CA2C8AA42D3F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E8FD638-6110-7BDE-1892-F3F2734FE0DA}"/>
                </a:ext>
              </a:extLst>
            </p:cNvPr>
            <p:cNvSpPr/>
            <p:nvPr/>
          </p:nvSpPr>
          <p:spPr>
            <a:xfrm>
              <a:off x="6602055" y="2105744"/>
              <a:ext cx="2274889" cy="2777498"/>
            </a:xfrm>
            <a:custGeom>
              <a:avLst/>
              <a:gdLst>
                <a:gd name="connsiteX0" fmla="*/ 2818572 w 2847580"/>
                <a:gd name="connsiteY0" fmla="*/ 2540782 h 3476716"/>
                <a:gd name="connsiteX1" fmla="*/ 1515773 w 2847580"/>
                <a:gd name="connsiteY1" fmla="*/ 3468864 h 3476716"/>
                <a:gd name="connsiteX2" fmla="*/ 1466165 w 2847580"/>
                <a:gd name="connsiteY2" fmla="*/ 3351931 h 3476716"/>
                <a:gd name="connsiteX3" fmla="*/ 1185201 w 2847580"/>
                <a:gd name="connsiteY3" fmla="*/ 2981200 h 3476716"/>
                <a:gd name="connsiteX4" fmla="*/ 1467789 w 2847580"/>
                <a:gd name="connsiteY4" fmla="*/ 3101455 h 3476716"/>
                <a:gd name="connsiteX5" fmla="*/ 2472276 w 2847580"/>
                <a:gd name="connsiteY5" fmla="*/ 2463491 h 3476716"/>
                <a:gd name="connsiteX6" fmla="*/ 1834312 w 2847580"/>
                <a:gd name="connsiteY6" fmla="*/ 1459005 h 3476716"/>
                <a:gd name="connsiteX7" fmla="*/ 1526920 w 2847580"/>
                <a:gd name="connsiteY7" fmla="*/ 1447784 h 3476716"/>
                <a:gd name="connsiteX8" fmla="*/ 1526773 w 2847580"/>
                <a:gd name="connsiteY8" fmla="*/ 1447784 h 3476716"/>
                <a:gd name="connsiteX9" fmla="*/ 1395666 w 2847580"/>
                <a:gd name="connsiteY9" fmla="*/ 1478420 h 3476716"/>
                <a:gd name="connsiteX10" fmla="*/ 1395518 w 2847580"/>
                <a:gd name="connsiteY10" fmla="*/ 1478420 h 3476716"/>
                <a:gd name="connsiteX11" fmla="*/ 805981 w 2847580"/>
                <a:gd name="connsiteY11" fmla="*/ 1433462 h 3476716"/>
                <a:gd name="connsiteX12" fmla="*/ 257341 w 2847580"/>
                <a:gd name="connsiteY12" fmla="*/ 1050330 h 3476716"/>
                <a:gd name="connsiteX13" fmla="*/ 0 w 2847580"/>
                <a:gd name="connsiteY13" fmla="*/ 432741 h 3476716"/>
                <a:gd name="connsiteX14" fmla="*/ 402843 w 2847580"/>
                <a:gd name="connsiteY14" fmla="*/ 0 h 3476716"/>
                <a:gd name="connsiteX15" fmla="*/ 533728 w 2847580"/>
                <a:gd name="connsiteY15" fmla="*/ 827758 h 3476716"/>
                <a:gd name="connsiteX16" fmla="*/ 1314315 w 2847580"/>
                <a:gd name="connsiteY16" fmla="*/ 1132124 h 3476716"/>
                <a:gd name="connsiteX17" fmla="*/ 1446381 w 2847580"/>
                <a:gd name="connsiteY17" fmla="*/ 1101266 h 3476716"/>
                <a:gd name="connsiteX18" fmla="*/ 1911677 w 2847580"/>
                <a:gd name="connsiteY18" fmla="*/ 1112709 h 3476716"/>
                <a:gd name="connsiteX19" fmla="*/ 2033999 w 2847580"/>
                <a:gd name="connsiteY19" fmla="*/ 1146814 h 3476716"/>
                <a:gd name="connsiteX20" fmla="*/ 2818572 w 2847580"/>
                <a:gd name="connsiteY20" fmla="*/ 2540782 h 3476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47580" h="3476716">
                  <a:moveTo>
                    <a:pt x="2818572" y="2540782"/>
                  </a:moveTo>
                  <a:cubicBezTo>
                    <a:pt x="2683996" y="3143828"/>
                    <a:pt x="2116162" y="3538034"/>
                    <a:pt x="1515773" y="3468864"/>
                  </a:cubicBezTo>
                  <a:cubicBezTo>
                    <a:pt x="1501452" y="3429443"/>
                    <a:pt x="1484916" y="3390466"/>
                    <a:pt x="1466165" y="3351931"/>
                  </a:cubicBezTo>
                  <a:cubicBezTo>
                    <a:pt x="1395371" y="3206650"/>
                    <a:pt x="1299107" y="3082188"/>
                    <a:pt x="1185201" y="2981200"/>
                  </a:cubicBezTo>
                  <a:cubicBezTo>
                    <a:pt x="1268841" y="3036787"/>
                    <a:pt x="1363923" y="3078275"/>
                    <a:pt x="1467789" y="3101455"/>
                  </a:cubicBezTo>
                  <a:cubicBezTo>
                    <a:pt x="1921274" y="3202664"/>
                    <a:pt x="2371067" y="2917049"/>
                    <a:pt x="2472276" y="2463491"/>
                  </a:cubicBezTo>
                  <a:cubicBezTo>
                    <a:pt x="2573485" y="2010007"/>
                    <a:pt x="2287870" y="1560287"/>
                    <a:pt x="1834312" y="1459005"/>
                  </a:cubicBezTo>
                  <a:cubicBezTo>
                    <a:pt x="1730298" y="1435751"/>
                    <a:pt x="1626431" y="1432946"/>
                    <a:pt x="1526920" y="1447784"/>
                  </a:cubicBezTo>
                  <a:lnTo>
                    <a:pt x="1526773" y="1447784"/>
                  </a:lnTo>
                  <a:cubicBezTo>
                    <a:pt x="1482111" y="1454501"/>
                    <a:pt x="1438261" y="1464763"/>
                    <a:pt x="1395666" y="1478420"/>
                  </a:cubicBezTo>
                  <a:lnTo>
                    <a:pt x="1395518" y="1478420"/>
                  </a:lnTo>
                  <a:cubicBezTo>
                    <a:pt x="1198268" y="1512894"/>
                    <a:pt x="995111" y="1497170"/>
                    <a:pt x="805981" y="1433462"/>
                  </a:cubicBezTo>
                  <a:cubicBezTo>
                    <a:pt x="597362" y="1363111"/>
                    <a:pt x="405722" y="1234514"/>
                    <a:pt x="257341" y="1050330"/>
                  </a:cubicBezTo>
                  <a:cubicBezTo>
                    <a:pt x="109034" y="866219"/>
                    <a:pt x="24214" y="651473"/>
                    <a:pt x="0" y="432741"/>
                  </a:cubicBezTo>
                  <a:cubicBezTo>
                    <a:pt x="167796" y="324592"/>
                    <a:pt x="306727" y="175621"/>
                    <a:pt x="402843" y="0"/>
                  </a:cubicBezTo>
                  <a:cubicBezTo>
                    <a:pt x="299936" y="270186"/>
                    <a:pt x="339283" y="586363"/>
                    <a:pt x="533728" y="827758"/>
                  </a:cubicBezTo>
                  <a:cubicBezTo>
                    <a:pt x="728100" y="1069080"/>
                    <a:pt x="1028479" y="1174866"/>
                    <a:pt x="1314315" y="1132124"/>
                  </a:cubicBezTo>
                  <a:cubicBezTo>
                    <a:pt x="1358903" y="1125480"/>
                    <a:pt x="1403048" y="1115219"/>
                    <a:pt x="1446381" y="1101266"/>
                  </a:cubicBezTo>
                  <a:cubicBezTo>
                    <a:pt x="1596312" y="1075207"/>
                    <a:pt x="1753847" y="1077496"/>
                    <a:pt x="1911677" y="1112709"/>
                  </a:cubicBezTo>
                  <a:cubicBezTo>
                    <a:pt x="1953460" y="1122010"/>
                    <a:pt x="1994283" y="1133453"/>
                    <a:pt x="2033999" y="1146814"/>
                  </a:cubicBezTo>
                  <a:cubicBezTo>
                    <a:pt x="2606852" y="1339562"/>
                    <a:pt x="2953222" y="1937736"/>
                    <a:pt x="2818572" y="2540782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F7B7D43-20F0-CD59-0537-483F9B51150F}"/>
              </a:ext>
            </a:extLst>
          </p:cNvPr>
          <p:cNvGrpSpPr/>
          <p:nvPr/>
        </p:nvGrpSpPr>
        <p:grpSpPr>
          <a:xfrm rot="-9000000">
            <a:off x="1657350" y="-1009650"/>
            <a:ext cx="8877300" cy="8877300"/>
            <a:chOff x="1657350" y="-1009650"/>
            <a:chExt cx="8877300" cy="88773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F0A0305-BA68-93D9-FFEC-0D5282016D14}"/>
                </a:ext>
              </a:extLst>
            </p:cNvPr>
            <p:cNvSpPr/>
            <p:nvPr/>
          </p:nvSpPr>
          <p:spPr>
            <a:xfrm>
              <a:off x="1657350" y="-1009650"/>
              <a:ext cx="8877300" cy="8877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FE58524-884D-6049-5249-954DC01A4F3C}"/>
                </a:ext>
              </a:extLst>
            </p:cNvPr>
            <p:cNvSpPr/>
            <p:nvPr/>
          </p:nvSpPr>
          <p:spPr>
            <a:xfrm>
              <a:off x="6104544" y="3250916"/>
              <a:ext cx="1765711" cy="2907321"/>
            </a:xfrm>
            <a:custGeom>
              <a:avLst/>
              <a:gdLst>
                <a:gd name="connsiteX0" fmla="*/ 1537920 w 2210219"/>
                <a:gd name="connsiteY0" fmla="*/ 3517955 h 3639222"/>
                <a:gd name="connsiteX1" fmla="*/ 0 w 2210219"/>
                <a:gd name="connsiteY1" fmla="*/ 3077980 h 3639222"/>
                <a:gd name="connsiteX2" fmla="*/ 60533 w 2210219"/>
                <a:gd name="connsiteY2" fmla="*/ 2966288 h 3639222"/>
                <a:gd name="connsiteX3" fmla="*/ 175178 w 2210219"/>
                <a:gd name="connsiteY3" fmla="*/ 2515387 h 3639222"/>
                <a:gd name="connsiteX4" fmla="*/ 257341 w 2210219"/>
                <a:gd name="connsiteY4" fmla="*/ 2811411 h 3639222"/>
                <a:gd name="connsiteX5" fmla="*/ 1382378 w 2210219"/>
                <a:gd name="connsiteY5" fmla="*/ 3198973 h 3639222"/>
                <a:gd name="connsiteX6" fmla="*/ 1770014 w 2210219"/>
                <a:gd name="connsiteY6" fmla="*/ 2073936 h 3639222"/>
                <a:gd name="connsiteX7" fmla="*/ 1587158 w 2210219"/>
                <a:gd name="connsiteY7" fmla="*/ 1826635 h 3639222"/>
                <a:gd name="connsiteX8" fmla="*/ 1587084 w 2210219"/>
                <a:gd name="connsiteY8" fmla="*/ 1826635 h 3639222"/>
                <a:gd name="connsiteX9" fmla="*/ 1481446 w 2210219"/>
                <a:gd name="connsiteY9" fmla="*/ 1743143 h 3639222"/>
                <a:gd name="connsiteX10" fmla="*/ 1481298 w 2210219"/>
                <a:gd name="connsiteY10" fmla="*/ 1743069 h 3639222"/>
                <a:gd name="connsiteX11" fmla="*/ 1148881 w 2210219"/>
                <a:gd name="connsiteY11" fmla="*/ 1253929 h 3639222"/>
                <a:gd name="connsiteX12" fmla="*/ 1106286 w 2210219"/>
                <a:gd name="connsiteY12" fmla="*/ 586215 h 3639222"/>
                <a:gd name="connsiteX13" fmla="*/ 1428738 w 2210219"/>
                <a:gd name="connsiteY13" fmla="*/ 0 h 3639222"/>
                <a:gd name="connsiteX14" fmla="*/ 2018275 w 2210219"/>
                <a:gd name="connsiteY14" fmla="*/ 44957 h 3639222"/>
                <a:gd name="connsiteX15" fmla="*/ 1452582 w 2210219"/>
                <a:gd name="connsiteY15" fmla="*/ 663506 h 3639222"/>
                <a:gd name="connsiteX16" fmla="*/ 1701581 w 2210219"/>
                <a:gd name="connsiteY16" fmla="*/ 1463803 h 3639222"/>
                <a:gd name="connsiteX17" fmla="*/ 1701876 w 2210219"/>
                <a:gd name="connsiteY17" fmla="*/ 1464024 h 3639222"/>
                <a:gd name="connsiteX18" fmla="*/ 1807884 w 2210219"/>
                <a:gd name="connsiteY18" fmla="*/ 1547664 h 3639222"/>
                <a:gd name="connsiteX19" fmla="*/ 1807958 w 2210219"/>
                <a:gd name="connsiteY19" fmla="*/ 1547738 h 3639222"/>
                <a:gd name="connsiteX20" fmla="*/ 2088922 w 2210219"/>
                <a:gd name="connsiteY20" fmla="*/ 1918468 h 3639222"/>
                <a:gd name="connsiteX21" fmla="*/ 2138530 w 2210219"/>
                <a:gd name="connsiteY21" fmla="*/ 2035402 h 3639222"/>
                <a:gd name="connsiteX22" fmla="*/ 1537920 w 2210219"/>
                <a:gd name="connsiteY22" fmla="*/ 3517955 h 3639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10219" h="3639222">
                  <a:moveTo>
                    <a:pt x="1537920" y="3517955"/>
                  </a:moveTo>
                  <a:cubicBezTo>
                    <a:pt x="982562" y="3788732"/>
                    <a:pt x="320311" y="3590521"/>
                    <a:pt x="0" y="3077980"/>
                  </a:cubicBezTo>
                  <a:cubicBezTo>
                    <a:pt x="21925" y="3042250"/>
                    <a:pt x="42152" y="3004970"/>
                    <a:pt x="60533" y="2966288"/>
                  </a:cubicBezTo>
                  <a:cubicBezTo>
                    <a:pt x="129999" y="2820343"/>
                    <a:pt x="167279" y="2667312"/>
                    <a:pt x="175178" y="2515387"/>
                  </a:cubicBezTo>
                  <a:cubicBezTo>
                    <a:pt x="183815" y="2615489"/>
                    <a:pt x="210686" y="2715665"/>
                    <a:pt x="257341" y="2811411"/>
                  </a:cubicBezTo>
                  <a:cubicBezTo>
                    <a:pt x="461014" y="3229092"/>
                    <a:pt x="964697" y="3402572"/>
                    <a:pt x="1382378" y="3198973"/>
                  </a:cubicBezTo>
                  <a:cubicBezTo>
                    <a:pt x="1800059" y="2995374"/>
                    <a:pt x="1973613" y="2491617"/>
                    <a:pt x="1770014" y="2073936"/>
                  </a:cubicBezTo>
                  <a:cubicBezTo>
                    <a:pt x="1723285" y="1978116"/>
                    <a:pt x="1660832" y="1895215"/>
                    <a:pt x="1587158" y="1826635"/>
                  </a:cubicBezTo>
                  <a:lnTo>
                    <a:pt x="1587084" y="1826635"/>
                  </a:lnTo>
                  <a:cubicBezTo>
                    <a:pt x="1554013" y="1795851"/>
                    <a:pt x="1518578" y="1767873"/>
                    <a:pt x="1481446" y="1743143"/>
                  </a:cubicBezTo>
                  <a:cubicBezTo>
                    <a:pt x="1481372" y="1743143"/>
                    <a:pt x="1481372" y="1743069"/>
                    <a:pt x="1481298" y="1743069"/>
                  </a:cubicBezTo>
                  <a:cubicBezTo>
                    <a:pt x="1331293" y="1610338"/>
                    <a:pt x="1216944" y="1441657"/>
                    <a:pt x="1148881" y="1253929"/>
                  </a:cubicBezTo>
                  <a:cubicBezTo>
                    <a:pt x="1073731" y="1047008"/>
                    <a:pt x="1054759" y="816980"/>
                    <a:pt x="1106286" y="586215"/>
                  </a:cubicBezTo>
                  <a:cubicBezTo>
                    <a:pt x="1157813" y="355376"/>
                    <a:pt x="1272753" y="155173"/>
                    <a:pt x="1428738" y="0"/>
                  </a:cubicBezTo>
                  <a:cubicBezTo>
                    <a:pt x="1617868" y="63708"/>
                    <a:pt x="1821024" y="79432"/>
                    <a:pt x="2018275" y="44957"/>
                  </a:cubicBezTo>
                  <a:cubicBezTo>
                    <a:pt x="1742774" y="133100"/>
                    <a:pt x="1520128" y="360839"/>
                    <a:pt x="1452582" y="663506"/>
                  </a:cubicBezTo>
                  <a:cubicBezTo>
                    <a:pt x="1385036" y="966026"/>
                    <a:pt x="1489714" y="1266921"/>
                    <a:pt x="1701581" y="1463803"/>
                  </a:cubicBezTo>
                  <a:cubicBezTo>
                    <a:pt x="1701655" y="1463877"/>
                    <a:pt x="1701803" y="1463951"/>
                    <a:pt x="1701876" y="1464024"/>
                  </a:cubicBezTo>
                  <a:cubicBezTo>
                    <a:pt x="1734727" y="1494587"/>
                    <a:pt x="1770161" y="1522565"/>
                    <a:pt x="1807884" y="1547664"/>
                  </a:cubicBezTo>
                  <a:lnTo>
                    <a:pt x="1807958" y="1547738"/>
                  </a:lnTo>
                  <a:cubicBezTo>
                    <a:pt x="1921864" y="1648725"/>
                    <a:pt x="2018127" y="1773188"/>
                    <a:pt x="2088922" y="1918468"/>
                  </a:cubicBezTo>
                  <a:cubicBezTo>
                    <a:pt x="2107673" y="1957003"/>
                    <a:pt x="2124208" y="1995981"/>
                    <a:pt x="2138530" y="2035402"/>
                  </a:cubicBezTo>
                  <a:cubicBezTo>
                    <a:pt x="2345082" y="2603383"/>
                    <a:pt x="2093277" y="3247178"/>
                    <a:pt x="1537920" y="351795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4037B4F-FD8C-223E-601F-717B6B5AC0FD}"/>
              </a:ext>
            </a:extLst>
          </p:cNvPr>
          <p:cNvSpPr txBox="1">
            <a:spLocks/>
          </p:cNvSpPr>
          <p:nvPr/>
        </p:nvSpPr>
        <p:spPr>
          <a:xfrm flipH="1">
            <a:off x="646951" y="257338"/>
            <a:ext cx="4240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  <a:ea typeface="+mn-ea"/>
              <a:cs typeface="+mn-cs"/>
            </a:endParaRPr>
          </a:p>
        </p:txBody>
      </p:sp>
      <p:grpSp>
        <p:nvGrpSpPr>
          <p:cNvPr id="25" name="!!Group 40">
            <a:extLst>
              <a:ext uri="{FF2B5EF4-FFF2-40B4-BE49-F238E27FC236}">
                <a16:creationId xmlns:a16="http://schemas.microsoft.com/office/drawing/2014/main" id="{ED54776D-390D-891A-AC82-FD1D6C8AAED0}"/>
              </a:ext>
            </a:extLst>
          </p:cNvPr>
          <p:cNvGrpSpPr>
            <a:grpSpLocks/>
          </p:cNvGrpSpPr>
          <p:nvPr/>
        </p:nvGrpSpPr>
        <p:grpSpPr>
          <a:xfrm flipH="1">
            <a:off x="8578952" y="3377693"/>
            <a:ext cx="2962923" cy="1200329"/>
            <a:chOff x="600350" y="1652633"/>
            <a:chExt cx="2962923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479EE3D-E364-9F58-776C-D067AD3F3DEF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22710CE-67E6-BAAD-458E-3AF278A1320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!!Group 43">
            <a:extLst>
              <a:ext uri="{FF2B5EF4-FFF2-40B4-BE49-F238E27FC236}">
                <a16:creationId xmlns:a16="http://schemas.microsoft.com/office/drawing/2014/main" id="{96B7E22F-DB50-FDC4-8140-0067F6FC9788}"/>
              </a:ext>
            </a:extLst>
          </p:cNvPr>
          <p:cNvGrpSpPr>
            <a:grpSpLocks/>
          </p:cNvGrpSpPr>
          <p:nvPr/>
        </p:nvGrpSpPr>
        <p:grpSpPr>
          <a:xfrm flipH="1">
            <a:off x="8457341" y="1882880"/>
            <a:ext cx="3004982" cy="1200329"/>
            <a:chOff x="600350" y="3430005"/>
            <a:chExt cx="3004982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196BEB0-F357-0418-E2B7-082C155DBA5E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71135DF-8A9F-AC09-C0E2-CFD38632EE8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1" name="!!Group 46">
            <a:extLst>
              <a:ext uri="{FF2B5EF4-FFF2-40B4-BE49-F238E27FC236}">
                <a16:creationId xmlns:a16="http://schemas.microsoft.com/office/drawing/2014/main" id="{24D57490-8D93-7DED-E315-21D4374AC3B6}"/>
              </a:ext>
            </a:extLst>
          </p:cNvPr>
          <p:cNvGrpSpPr>
            <a:grpSpLocks/>
          </p:cNvGrpSpPr>
          <p:nvPr/>
        </p:nvGrpSpPr>
        <p:grpSpPr>
          <a:xfrm flipH="1">
            <a:off x="706249" y="4922394"/>
            <a:ext cx="2909212" cy="1212129"/>
            <a:chOff x="-654367" y="5271553"/>
            <a:chExt cx="2909212" cy="12121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89FFE6C-C86F-043A-04B2-D2A163815669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A2C024A-7C40-F29E-D06B-53D14C40262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4" name="!!Group 49">
            <a:extLst>
              <a:ext uri="{FF2B5EF4-FFF2-40B4-BE49-F238E27FC236}">
                <a16:creationId xmlns:a16="http://schemas.microsoft.com/office/drawing/2014/main" id="{8CC929F9-C697-53CF-4508-CBFB2E92403F}"/>
              </a:ext>
            </a:extLst>
          </p:cNvPr>
          <p:cNvGrpSpPr>
            <a:grpSpLocks/>
          </p:cNvGrpSpPr>
          <p:nvPr/>
        </p:nvGrpSpPr>
        <p:grpSpPr>
          <a:xfrm flipH="1">
            <a:off x="671491" y="3286699"/>
            <a:ext cx="2443059" cy="1200329"/>
            <a:chOff x="8558922" y="5283353"/>
            <a:chExt cx="2358901" cy="1200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57EE5E5-ADD8-DD5A-1E87-948E779B0B00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65D2288-40B9-9851-3499-CB9B1ED843ED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7" name="!!Group 52">
            <a:extLst>
              <a:ext uri="{FF2B5EF4-FFF2-40B4-BE49-F238E27FC236}">
                <a16:creationId xmlns:a16="http://schemas.microsoft.com/office/drawing/2014/main" id="{6FA46280-D613-0EBF-5C4A-FA262373D523}"/>
              </a:ext>
            </a:extLst>
          </p:cNvPr>
          <p:cNvGrpSpPr>
            <a:grpSpLocks/>
          </p:cNvGrpSpPr>
          <p:nvPr/>
        </p:nvGrpSpPr>
        <p:grpSpPr>
          <a:xfrm flipH="1">
            <a:off x="729677" y="1644731"/>
            <a:ext cx="2335525" cy="1200329"/>
            <a:chOff x="8627448" y="3222396"/>
            <a:chExt cx="2335525" cy="1200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ECBD35B-FA15-654C-0C95-CA2A46543A52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B206719-879B-1C3D-D726-E0BF375D8BF4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!!Group 40">
            <a:extLst>
              <a:ext uri="{FF2B5EF4-FFF2-40B4-BE49-F238E27FC236}">
                <a16:creationId xmlns:a16="http://schemas.microsoft.com/office/drawing/2014/main" id="{C13C93B4-0177-0451-5111-34E1B39E3FFC}"/>
              </a:ext>
            </a:extLst>
          </p:cNvPr>
          <p:cNvGrpSpPr>
            <a:grpSpLocks/>
          </p:cNvGrpSpPr>
          <p:nvPr/>
        </p:nvGrpSpPr>
        <p:grpSpPr>
          <a:xfrm flipH="1">
            <a:off x="8617042" y="4872506"/>
            <a:ext cx="2961169" cy="1200329"/>
            <a:chOff x="600350" y="1652633"/>
            <a:chExt cx="2961169" cy="1200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11D5D59-4212-0470-3491-38A311EA2E6B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0EEF430-AC52-EA16-1108-17667D68E2C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43" name="Graphic 42" descr="Alarm clock outline">
            <a:extLst>
              <a:ext uri="{FF2B5EF4-FFF2-40B4-BE49-F238E27FC236}">
                <a16:creationId xmlns:a16="http://schemas.microsoft.com/office/drawing/2014/main" id="{EA662937-E56B-1778-FAB4-A384C65F98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0628" y="4910242"/>
            <a:ext cx="640080" cy="640080"/>
          </a:xfrm>
          <a:prstGeom prst="rect">
            <a:avLst/>
          </a:prstGeom>
        </p:spPr>
      </p:pic>
      <p:pic>
        <p:nvPicPr>
          <p:cNvPr id="44" name="Graphic 43" descr="Alterations &amp; Tailoring outline">
            <a:extLst>
              <a:ext uri="{FF2B5EF4-FFF2-40B4-BE49-F238E27FC236}">
                <a16:creationId xmlns:a16="http://schemas.microsoft.com/office/drawing/2014/main" id="{E41AF065-2418-CF52-6C77-1AA3F499CF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8190" y="3664775"/>
            <a:ext cx="640080" cy="640080"/>
          </a:xfrm>
          <a:prstGeom prst="rect">
            <a:avLst/>
          </a:prstGeom>
        </p:spPr>
      </p:pic>
      <p:pic>
        <p:nvPicPr>
          <p:cNvPr id="45" name="Graphic 44" descr="Bass clef outline">
            <a:extLst>
              <a:ext uri="{FF2B5EF4-FFF2-40B4-BE49-F238E27FC236}">
                <a16:creationId xmlns:a16="http://schemas.microsoft.com/office/drawing/2014/main" id="{BE44B62A-5355-B635-2C12-4CF339D570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2357" y="2085963"/>
            <a:ext cx="640080" cy="640080"/>
          </a:xfrm>
          <a:prstGeom prst="rect">
            <a:avLst/>
          </a:prstGeom>
        </p:spPr>
      </p:pic>
      <p:pic>
        <p:nvPicPr>
          <p:cNvPr id="46" name="Graphic 45" descr="Bitcoin outline">
            <a:extLst>
              <a:ext uri="{FF2B5EF4-FFF2-40B4-BE49-F238E27FC236}">
                <a16:creationId xmlns:a16="http://schemas.microsoft.com/office/drawing/2014/main" id="{B128F80B-F717-6376-D705-34E15AD791B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75960" y="1257792"/>
            <a:ext cx="640080" cy="640080"/>
          </a:xfrm>
          <a:prstGeom prst="rect">
            <a:avLst/>
          </a:prstGeom>
        </p:spPr>
      </p:pic>
      <p:pic>
        <p:nvPicPr>
          <p:cNvPr id="47" name="Graphic 46" descr="Download from cloud outline">
            <a:extLst>
              <a:ext uri="{FF2B5EF4-FFF2-40B4-BE49-F238E27FC236}">
                <a16:creationId xmlns:a16="http://schemas.microsoft.com/office/drawing/2014/main" id="{912D4170-0C7A-9539-AF4A-16625472FD4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75055" y="2012374"/>
            <a:ext cx="640080" cy="640080"/>
          </a:xfrm>
          <a:prstGeom prst="rect">
            <a:avLst/>
          </a:prstGeom>
        </p:spPr>
      </p:pic>
      <p:pic>
        <p:nvPicPr>
          <p:cNvPr id="48" name="Graphic 47" descr="Hockey Stick Curve Graph outline">
            <a:extLst>
              <a:ext uri="{FF2B5EF4-FFF2-40B4-BE49-F238E27FC236}">
                <a16:creationId xmlns:a16="http://schemas.microsoft.com/office/drawing/2014/main" id="{9E711431-D704-B940-02A4-10E6CF53A82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89806" y="3624402"/>
            <a:ext cx="640080" cy="640080"/>
          </a:xfrm>
          <a:prstGeom prst="rect">
            <a:avLst/>
          </a:prstGeom>
        </p:spPr>
      </p:pic>
      <p:grpSp>
        <p:nvGrpSpPr>
          <p:cNvPr id="49" name="!!Group 43">
            <a:extLst>
              <a:ext uri="{FF2B5EF4-FFF2-40B4-BE49-F238E27FC236}">
                <a16:creationId xmlns:a16="http://schemas.microsoft.com/office/drawing/2014/main" id="{BDF999BF-2C91-28BF-9873-6124BD4BAC58}"/>
              </a:ext>
            </a:extLst>
          </p:cNvPr>
          <p:cNvGrpSpPr>
            <a:grpSpLocks/>
          </p:cNvGrpSpPr>
          <p:nvPr/>
        </p:nvGrpSpPr>
        <p:grpSpPr>
          <a:xfrm flipH="1">
            <a:off x="8457341" y="497131"/>
            <a:ext cx="3004982" cy="1200329"/>
            <a:chOff x="600350" y="3430005"/>
            <a:chExt cx="3004982" cy="120032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1B61430-349F-25BB-C25C-DE07CAE66880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E7969A8-47AD-CC9A-0DDD-41E66E0E487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3" name="Graphic 52" descr="Binoculars outline">
            <a:extLst>
              <a:ext uri="{FF2B5EF4-FFF2-40B4-BE49-F238E27FC236}">
                <a16:creationId xmlns:a16="http://schemas.microsoft.com/office/drawing/2014/main" id="{1ECE8124-6CA2-D282-F8D9-C7478512FA4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18514" y="491605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419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61367 0.25648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690" y="1282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8398 -0.6963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06" y="-3481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1003 -1.1321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8" y="-5659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6823 1.04745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11" y="5236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7839 1.00694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19" y="5034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3281 0.26111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41" y="1305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0247 -0.70023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17" y="-35023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4" dur="2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6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38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0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2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4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46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FF13A-DECE-4D01-BD65-0DA56402C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hidden="1">
            <a:extLst>
              <a:ext uri="{FF2B5EF4-FFF2-40B4-BE49-F238E27FC236}">
                <a16:creationId xmlns:a16="http://schemas.microsoft.com/office/drawing/2014/main" id="{D967F1A0-D166-D94E-D041-F3A517705414}"/>
              </a:ext>
            </a:extLst>
          </p:cNvPr>
          <p:cNvGraphicFramePr/>
          <p:nvPr/>
        </p:nvGraphicFramePr>
        <p:xfrm>
          <a:off x="-6370072" y="-4881717"/>
          <a:ext cx="24932144" cy="1662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7" name="Group 26">
            <a:extLst>
              <a:ext uri="{FF2B5EF4-FFF2-40B4-BE49-F238E27FC236}">
                <a16:creationId xmlns:a16="http://schemas.microsoft.com/office/drawing/2014/main" id="{089C30E5-1439-4B00-E2A6-0D75FB0A444C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896CC9E-2F32-2F6A-C8CD-69F4673D917F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C892A19-D3FC-7794-B845-60FDCC84EDF2}"/>
                </a:ext>
              </a:extLst>
            </p:cNvPr>
            <p:cNvSpPr/>
            <p:nvPr/>
          </p:nvSpPr>
          <p:spPr>
            <a:xfrm>
              <a:off x="3313607" y="3416590"/>
              <a:ext cx="2774807" cy="1858077"/>
            </a:xfrm>
            <a:custGeom>
              <a:avLst/>
              <a:gdLst>
                <a:gd name="connsiteX0" fmla="*/ 3416333 w 3416332"/>
                <a:gd name="connsiteY0" fmla="*/ 1728520 h 2287657"/>
                <a:gd name="connsiteX1" fmla="*/ 3247404 w 3416332"/>
                <a:gd name="connsiteY1" fmla="*/ 2287658 h 2287657"/>
                <a:gd name="connsiteX2" fmla="*/ 2765272 w 3416332"/>
                <a:gd name="connsiteY2" fmla="*/ 1584799 h 2287657"/>
                <a:gd name="connsiteX3" fmla="*/ 1926358 w 3416332"/>
                <a:gd name="connsiteY3" fmla="*/ 1731904 h 2287657"/>
                <a:gd name="connsiteX4" fmla="*/ 1926220 w 3416332"/>
                <a:gd name="connsiteY4" fmla="*/ 1732042 h 2287657"/>
                <a:gd name="connsiteX5" fmla="*/ 1887337 w 3416332"/>
                <a:gd name="connsiteY5" fmla="*/ 1770511 h 2287657"/>
                <a:gd name="connsiteX6" fmla="*/ 1887199 w 3416332"/>
                <a:gd name="connsiteY6" fmla="*/ 1770648 h 2287657"/>
                <a:gd name="connsiteX7" fmla="*/ 1542503 w 3416332"/>
                <a:gd name="connsiteY7" fmla="*/ 1992066 h 2287657"/>
                <a:gd name="connsiteX8" fmla="*/ 1372676 w 3416332"/>
                <a:gd name="connsiteY8" fmla="*/ 2046281 h 2287657"/>
                <a:gd name="connsiteX9" fmla="*/ 83331 w 3416332"/>
                <a:gd name="connsiteY9" fmla="*/ 1378990 h 2287657"/>
                <a:gd name="connsiteX10" fmla="*/ 537285 w 3416332"/>
                <a:gd name="connsiteY10" fmla="*/ 0 h 2287657"/>
                <a:gd name="connsiteX11" fmla="*/ 695578 w 3416332"/>
                <a:gd name="connsiteY11" fmla="*/ 81771 h 2287657"/>
                <a:gd name="connsiteX12" fmla="*/ 1096906 w 3416332"/>
                <a:gd name="connsiteY12" fmla="*/ 168929 h 2287657"/>
                <a:gd name="connsiteX13" fmla="*/ 821895 w 3416332"/>
                <a:gd name="connsiteY13" fmla="*/ 227219 h 2287657"/>
                <a:gd name="connsiteX14" fmla="*/ 390663 w 3416332"/>
                <a:gd name="connsiteY14" fmla="*/ 1253502 h 2287657"/>
                <a:gd name="connsiteX15" fmla="*/ 1417015 w 3416332"/>
                <a:gd name="connsiteY15" fmla="*/ 1684734 h 2287657"/>
                <a:gd name="connsiteX16" fmla="*/ 1653005 w 3416332"/>
                <a:gd name="connsiteY16" fmla="*/ 1535004 h 2287657"/>
                <a:gd name="connsiteX17" fmla="*/ 1653143 w 3416332"/>
                <a:gd name="connsiteY17" fmla="*/ 1534866 h 2287657"/>
                <a:gd name="connsiteX18" fmla="*/ 1692164 w 3416332"/>
                <a:gd name="connsiteY18" fmla="*/ 1496260 h 2287657"/>
                <a:gd name="connsiteX19" fmla="*/ 1692302 w 3416332"/>
                <a:gd name="connsiteY19" fmla="*/ 1496121 h 2287657"/>
                <a:gd name="connsiteX20" fmla="*/ 2207032 w 3416332"/>
                <a:gd name="connsiteY20" fmla="*/ 1220282 h 2287657"/>
                <a:gd name="connsiteX21" fmla="*/ 2893868 w 3416332"/>
                <a:gd name="connsiteY21" fmla="*/ 1278710 h 2287657"/>
                <a:gd name="connsiteX22" fmla="*/ 3416333 w 3416332"/>
                <a:gd name="connsiteY22" fmla="*/ 1728520 h 228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416332" h="2287657">
                  <a:moveTo>
                    <a:pt x="3416333" y="1728520"/>
                  </a:moveTo>
                  <a:cubicBezTo>
                    <a:pt x="3312323" y="1895654"/>
                    <a:pt x="3253205" y="2088755"/>
                    <a:pt x="3247404" y="2287658"/>
                  </a:cubicBezTo>
                  <a:cubicBezTo>
                    <a:pt x="3238494" y="1988889"/>
                    <a:pt x="3058860" y="1708146"/>
                    <a:pt x="2765272" y="1584799"/>
                  </a:cubicBezTo>
                  <a:cubicBezTo>
                    <a:pt x="2471890" y="1461521"/>
                    <a:pt x="2145980" y="1529479"/>
                    <a:pt x="1926358" y="1731904"/>
                  </a:cubicBezTo>
                  <a:cubicBezTo>
                    <a:pt x="1926312" y="1731950"/>
                    <a:pt x="1926266" y="1731996"/>
                    <a:pt x="1926220" y="1732042"/>
                  </a:cubicBezTo>
                  <a:cubicBezTo>
                    <a:pt x="1912822" y="1744404"/>
                    <a:pt x="1899838" y="1757181"/>
                    <a:pt x="1887337" y="1770511"/>
                  </a:cubicBezTo>
                  <a:cubicBezTo>
                    <a:pt x="1887337" y="1770580"/>
                    <a:pt x="1887268" y="1770648"/>
                    <a:pt x="1887199" y="1770648"/>
                  </a:cubicBezTo>
                  <a:cubicBezTo>
                    <a:pt x="1789750" y="1862572"/>
                    <a:pt x="1674000" y="1938404"/>
                    <a:pt x="1542503" y="1992066"/>
                  </a:cubicBezTo>
                  <a:cubicBezTo>
                    <a:pt x="1486493" y="2014926"/>
                    <a:pt x="1429792" y="2032952"/>
                    <a:pt x="1372676" y="2046281"/>
                  </a:cubicBezTo>
                  <a:cubicBezTo>
                    <a:pt x="846482" y="2169145"/>
                    <a:pt x="294112" y="1895239"/>
                    <a:pt x="83331" y="1378990"/>
                  </a:cubicBezTo>
                  <a:cubicBezTo>
                    <a:pt x="-127451" y="862672"/>
                    <a:pt x="75319" y="280467"/>
                    <a:pt x="537285" y="0"/>
                  </a:cubicBezTo>
                  <a:cubicBezTo>
                    <a:pt x="587011" y="31009"/>
                    <a:pt x="639844" y="58359"/>
                    <a:pt x="695578" y="81771"/>
                  </a:cubicBezTo>
                  <a:cubicBezTo>
                    <a:pt x="826799" y="136884"/>
                    <a:pt x="962647" y="165131"/>
                    <a:pt x="1096906" y="168929"/>
                  </a:cubicBezTo>
                  <a:cubicBezTo>
                    <a:pt x="1004983" y="171554"/>
                    <a:pt x="912023" y="190408"/>
                    <a:pt x="821895" y="227219"/>
                  </a:cubicBezTo>
                  <a:cubicBezTo>
                    <a:pt x="419394" y="391520"/>
                    <a:pt x="226361" y="851069"/>
                    <a:pt x="390663" y="1253502"/>
                  </a:cubicBezTo>
                  <a:cubicBezTo>
                    <a:pt x="554965" y="1655934"/>
                    <a:pt x="1014513" y="1849036"/>
                    <a:pt x="1417015" y="1684734"/>
                  </a:cubicBezTo>
                  <a:cubicBezTo>
                    <a:pt x="1506590" y="1648199"/>
                    <a:pt x="1585806" y="1596954"/>
                    <a:pt x="1653005" y="1535004"/>
                  </a:cubicBezTo>
                  <a:lnTo>
                    <a:pt x="1653143" y="1534866"/>
                  </a:lnTo>
                  <a:cubicBezTo>
                    <a:pt x="1666679" y="1522434"/>
                    <a:pt x="1679663" y="1509589"/>
                    <a:pt x="1692164" y="1496260"/>
                  </a:cubicBezTo>
                  <a:cubicBezTo>
                    <a:pt x="1692210" y="1496214"/>
                    <a:pt x="1692256" y="1496168"/>
                    <a:pt x="1692302" y="1496121"/>
                  </a:cubicBezTo>
                  <a:cubicBezTo>
                    <a:pt x="1837128" y="1359652"/>
                    <a:pt x="2015450" y="1264897"/>
                    <a:pt x="2207032" y="1220282"/>
                  </a:cubicBezTo>
                  <a:cubicBezTo>
                    <a:pt x="2428657" y="1168623"/>
                    <a:pt x="2668030" y="1183817"/>
                    <a:pt x="2893868" y="1278710"/>
                  </a:cubicBezTo>
                  <a:cubicBezTo>
                    <a:pt x="3119774" y="1373672"/>
                    <a:pt x="3298234" y="1534037"/>
                    <a:pt x="3416333" y="172852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47EC2B6-34A3-1689-FD33-E6F6D13B7E97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C30CE91-986C-586D-D695-6AA00260EB80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DDE0931-F360-7B91-7B0F-299586D85CC2}"/>
                </a:ext>
              </a:extLst>
            </p:cNvPr>
            <p:cNvSpPr/>
            <p:nvPr/>
          </p:nvSpPr>
          <p:spPr>
            <a:xfrm>
              <a:off x="4248849" y="646607"/>
              <a:ext cx="1858470" cy="2774807"/>
            </a:xfrm>
            <a:custGeom>
              <a:avLst/>
              <a:gdLst>
                <a:gd name="connsiteX0" fmla="*/ 2288141 w 2288141"/>
                <a:gd name="connsiteY0" fmla="*/ 537285 h 3416332"/>
                <a:gd name="connsiteX1" fmla="*/ 2206370 w 2288141"/>
                <a:gd name="connsiteY1" fmla="*/ 695578 h 3416332"/>
                <a:gd name="connsiteX2" fmla="*/ 2119143 w 2288141"/>
                <a:gd name="connsiteY2" fmla="*/ 1096906 h 3416332"/>
                <a:gd name="connsiteX3" fmla="*/ 2060922 w 2288141"/>
                <a:gd name="connsiteY3" fmla="*/ 821895 h 3416332"/>
                <a:gd name="connsiteX4" fmla="*/ 1034640 w 2288141"/>
                <a:gd name="connsiteY4" fmla="*/ 390663 h 3416332"/>
                <a:gd name="connsiteX5" fmla="*/ 603407 w 2288141"/>
                <a:gd name="connsiteY5" fmla="*/ 1417015 h 3416332"/>
                <a:gd name="connsiteX6" fmla="*/ 753897 w 2288141"/>
                <a:gd name="connsiteY6" fmla="*/ 1653903 h 3416332"/>
                <a:gd name="connsiteX7" fmla="*/ 791881 w 2288141"/>
                <a:gd name="connsiteY7" fmla="*/ 1692164 h 3416332"/>
                <a:gd name="connsiteX8" fmla="*/ 1067790 w 2288141"/>
                <a:gd name="connsiteY8" fmla="*/ 2207032 h 3416332"/>
                <a:gd name="connsiteX9" fmla="*/ 1009431 w 2288141"/>
                <a:gd name="connsiteY9" fmla="*/ 2893868 h 3416332"/>
                <a:gd name="connsiteX10" fmla="*/ 559621 w 2288141"/>
                <a:gd name="connsiteY10" fmla="*/ 3416333 h 3416332"/>
                <a:gd name="connsiteX11" fmla="*/ 0 w 2288141"/>
                <a:gd name="connsiteY11" fmla="*/ 3247404 h 3416332"/>
                <a:gd name="connsiteX12" fmla="*/ 703342 w 2288141"/>
                <a:gd name="connsiteY12" fmla="*/ 2765272 h 3416332"/>
                <a:gd name="connsiteX13" fmla="*/ 556237 w 2288141"/>
                <a:gd name="connsiteY13" fmla="*/ 1926358 h 3416332"/>
                <a:gd name="connsiteX14" fmla="*/ 517631 w 2288141"/>
                <a:gd name="connsiteY14" fmla="*/ 1887337 h 3416332"/>
                <a:gd name="connsiteX15" fmla="*/ 517492 w 2288141"/>
                <a:gd name="connsiteY15" fmla="*/ 1887199 h 3416332"/>
                <a:gd name="connsiteX16" fmla="*/ 296075 w 2288141"/>
                <a:gd name="connsiteY16" fmla="*/ 1542503 h 3416332"/>
                <a:gd name="connsiteX17" fmla="*/ 241860 w 2288141"/>
                <a:gd name="connsiteY17" fmla="*/ 1372676 h 3416332"/>
                <a:gd name="connsiteX18" fmla="*/ 909151 w 2288141"/>
                <a:gd name="connsiteY18" fmla="*/ 83331 h 3416332"/>
                <a:gd name="connsiteX19" fmla="*/ 2288141 w 2288141"/>
                <a:gd name="connsiteY19" fmla="*/ 537285 h 341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88141" h="3416332">
                  <a:moveTo>
                    <a:pt x="2288141" y="537285"/>
                  </a:moveTo>
                  <a:cubicBezTo>
                    <a:pt x="2257132" y="587011"/>
                    <a:pt x="2229782" y="639844"/>
                    <a:pt x="2206370" y="695578"/>
                  </a:cubicBezTo>
                  <a:cubicBezTo>
                    <a:pt x="2151188" y="826799"/>
                    <a:pt x="2122941" y="962647"/>
                    <a:pt x="2119143" y="1096906"/>
                  </a:cubicBezTo>
                  <a:cubicBezTo>
                    <a:pt x="2116588" y="1004983"/>
                    <a:pt x="2097733" y="912023"/>
                    <a:pt x="2060922" y="821895"/>
                  </a:cubicBezTo>
                  <a:cubicBezTo>
                    <a:pt x="1896620" y="419394"/>
                    <a:pt x="1437072" y="226361"/>
                    <a:pt x="1034640" y="390663"/>
                  </a:cubicBezTo>
                  <a:cubicBezTo>
                    <a:pt x="632138" y="554965"/>
                    <a:pt x="439105" y="1014513"/>
                    <a:pt x="603407" y="1417015"/>
                  </a:cubicBezTo>
                  <a:cubicBezTo>
                    <a:pt x="640149" y="1507005"/>
                    <a:pt x="691601" y="1586497"/>
                    <a:pt x="753897" y="1653903"/>
                  </a:cubicBezTo>
                  <a:cubicBezTo>
                    <a:pt x="766190" y="1667163"/>
                    <a:pt x="778829" y="1679940"/>
                    <a:pt x="791881" y="1692164"/>
                  </a:cubicBezTo>
                  <a:cubicBezTo>
                    <a:pt x="928351" y="1836990"/>
                    <a:pt x="1023106" y="2015381"/>
                    <a:pt x="1067790" y="2207032"/>
                  </a:cubicBezTo>
                  <a:cubicBezTo>
                    <a:pt x="1119518" y="2428657"/>
                    <a:pt x="1104325" y="2668030"/>
                    <a:pt x="1009431" y="2893868"/>
                  </a:cubicBezTo>
                  <a:cubicBezTo>
                    <a:pt x="914469" y="3119774"/>
                    <a:pt x="754104" y="3298165"/>
                    <a:pt x="559621" y="3416333"/>
                  </a:cubicBezTo>
                  <a:cubicBezTo>
                    <a:pt x="392349" y="3312254"/>
                    <a:pt x="199110" y="3253136"/>
                    <a:pt x="0" y="3247404"/>
                  </a:cubicBezTo>
                  <a:cubicBezTo>
                    <a:pt x="298976" y="3238702"/>
                    <a:pt x="579926" y="3058998"/>
                    <a:pt x="703342" y="2765272"/>
                  </a:cubicBezTo>
                  <a:cubicBezTo>
                    <a:pt x="826620" y="2471890"/>
                    <a:pt x="758662" y="2145980"/>
                    <a:pt x="556237" y="1926358"/>
                  </a:cubicBezTo>
                  <a:cubicBezTo>
                    <a:pt x="543875" y="1912960"/>
                    <a:pt x="530960" y="1899907"/>
                    <a:pt x="517631" y="1887337"/>
                  </a:cubicBezTo>
                  <a:cubicBezTo>
                    <a:pt x="517561" y="1887337"/>
                    <a:pt x="517492" y="1887268"/>
                    <a:pt x="517492" y="1887199"/>
                  </a:cubicBezTo>
                  <a:cubicBezTo>
                    <a:pt x="425569" y="1789750"/>
                    <a:pt x="349737" y="1674000"/>
                    <a:pt x="296075" y="1542503"/>
                  </a:cubicBezTo>
                  <a:cubicBezTo>
                    <a:pt x="273215" y="1486493"/>
                    <a:pt x="255189" y="1429792"/>
                    <a:pt x="241860" y="1372676"/>
                  </a:cubicBezTo>
                  <a:cubicBezTo>
                    <a:pt x="118927" y="846482"/>
                    <a:pt x="392902" y="294112"/>
                    <a:pt x="909151" y="83331"/>
                  </a:cubicBezTo>
                  <a:cubicBezTo>
                    <a:pt x="1425470" y="-127451"/>
                    <a:pt x="2007674" y="75319"/>
                    <a:pt x="2288141" y="537285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8927EFF-09A2-DE66-DB01-418373B5B7F6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225D58F-74E5-FD11-0DD7-84E5DD1840B9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3BD66A2-A557-087A-F78D-1A024B855A17}"/>
                </a:ext>
              </a:extLst>
            </p:cNvPr>
            <p:cNvSpPr/>
            <p:nvPr/>
          </p:nvSpPr>
          <p:spPr>
            <a:xfrm>
              <a:off x="6102494" y="1581849"/>
              <a:ext cx="2774807" cy="1858470"/>
            </a:xfrm>
            <a:custGeom>
              <a:avLst/>
              <a:gdLst>
                <a:gd name="connsiteX0" fmla="*/ 2879048 w 3416332"/>
                <a:gd name="connsiteY0" fmla="*/ 2288141 h 2288141"/>
                <a:gd name="connsiteX1" fmla="*/ 2720754 w 3416332"/>
                <a:gd name="connsiteY1" fmla="*/ 2206370 h 2288141"/>
                <a:gd name="connsiteX2" fmla="*/ 2319496 w 3416332"/>
                <a:gd name="connsiteY2" fmla="*/ 2119143 h 2288141"/>
                <a:gd name="connsiteX3" fmla="*/ 2594437 w 3416332"/>
                <a:gd name="connsiteY3" fmla="*/ 2060922 h 2288141"/>
                <a:gd name="connsiteX4" fmla="*/ 3025670 w 3416332"/>
                <a:gd name="connsiteY4" fmla="*/ 1034640 h 2288141"/>
                <a:gd name="connsiteX5" fmla="*/ 1999318 w 3416332"/>
                <a:gd name="connsiteY5" fmla="*/ 603407 h 2288141"/>
                <a:gd name="connsiteX6" fmla="*/ 1762430 w 3416332"/>
                <a:gd name="connsiteY6" fmla="*/ 753897 h 2288141"/>
                <a:gd name="connsiteX7" fmla="*/ 1762016 w 3416332"/>
                <a:gd name="connsiteY7" fmla="*/ 754311 h 2288141"/>
                <a:gd name="connsiteX8" fmla="*/ 1725758 w 3416332"/>
                <a:gd name="connsiteY8" fmla="*/ 790224 h 2288141"/>
                <a:gd name="connsiteX9" fmla="*/ 1725274 w 3416332"/>
                <a:gd name="connsiteY9" fmla="*/ 790777 h 2288141"/>
                <a:gd name="connsiteX10" fmla="*/ 1724860 w 3416332"/>
                <a:gd name="connsiteY10" fmla="*/ 791122 h 2288141"/>
                <a:gd name="connsiteX11" fmla="*/ 1209301 w 3416332"/>
                <a:gd name="connsiteY11" fmla="*/ 1067790 h 2288141"/>
                <a:gd name="connsiteX12" fmla="*/ 522465 w 3416332"/>
                <a:gd name="connsiteY12" fmla="*/ 1009431 h 2288141"/>
                <a:gd name="connsiteX13" fmla="*/ 0 w 3416332"/>
                <a:gd name="connsiteY13" fmla="*/ 559690 h 2288141"/>
                <a:gd name="connsiteX14" fmla="*/ 168929 w 3416332"/>
                <a:gd name="connsiteY14" fmla="*/ 0 h 2288141"/>
                <a:gd name="connsiteX15" fmla="*/ 651061 w 3416332"/>
                <a:gd name="connsiteY15" fmla="*/ 703342 h 2288141"/>
                <a:gd name="connsiteX16" fmla="*/ 1489491 w 3416332"/>
                <a:gd name="connsiteY16" fmla="*/ 556651 h 2288141"/>
                <a:gd name="connsiteX17" fmla="*/ 1489837 w 3416332"/>
                <a:gd name="connsiteY17" fmla="*/ 556306 h 2288141"/>
                <a:gd name="connsiteX18" fmla="*/ 1489975 w 3416332"/>
                <a:gd name="connsiteY18" fmla="*/ 556237 h 2288141"/>
                <a:gd name="connsiteX19" fmla="*/ 1528927 w 3416332"/>
                <a:gd name="connsiteY19" fmla="*/ 517700 h 2288141"/>
                <a:gd name="connsiteX20" fmla="*/ 1529134 w 3416332"/>
                <a:gd name="connsiteY20" fmla="*/ 517492 h 2288141"/>
                <a:gd name="connsiteX21" fmla="*/ 1873829 w 3416332"/>
                <a:gd name="connsiteY21" fmla="*/ 296075 h 2288141"/>
                <a:gd name="connsiteX22" fmla="*/ 2043656 w 3416332"/>
                <a:gd name="connsiteY22" fmla="*/ 241860 h 2288141"/>
                <a:gd name="connsiteX23" fmla="*/ 3333002 w 3416332"/>
                <a:gd name="connsiteY23" fmla="*/ 909151 h 2288141"/>
                <a:gd name="connsiteX24" fmla="*/ 2879048 w 3416332"/>
                <a:gd name="connsiteY24" fmla="*/ 2288141 h 2288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416332" h="2288141">
                  <a:moveTo>
                    <a:pt x="2879048" y="2288141"/>
                  </a:moveTo>
                  <a:cubicBezTo>
                    <a:pt x="2829322" y="2257201"/>
                    <a:pt x="2776489" y="2229782"/>
                    <a:pt x="2720754" y="2206370"/>
                  </a:cubicBezTo>
                  <a:cubicBezTo>
                    <a:pt x="2589465" y="2151188"/>
                    <a:pt x="2453755" y="2122941"/>
                    <a:pt x="2319496" y="2119143"/>
                  </a:cubicBezTo>
                  <a:cubicBezTo>
                    <a:pt x="2411419" y="2116518"/>
                    <a:pt x="2504379" y="2097733"/>
                    <a:pt x="2594437" y="2060922"/>
                  </a:cubicBezTo>
                  <a:cubicBezTo>
                    <a:pt x="2996870" y="1896620"/>
                    <a:pt x="3189971" y="1437072"/>
                    <a:pt x="3025670" y="1034640"/>
                  </a:cubicBezTo>
                  <a:cubicBezTo>
                    <a:pt x="2861299" y="632138"/>
                    <a:pt x="2401819" y="439105"/>
                    <a:pt x="1999318" y="603407"/>
                  </a:cubicBezTo>
                  <a:cubicBezTo>
                    <a:pt x="1909328" y="640149"/>
                    <a:pt x="1829836" y="691601"/>
                    <a:pt x="1762430" y="753897"/>
                  </a:cubicBezTo>
                  <a:cubicBezTo>
                    <a:pt x="1762292" y="754104"/>
                    <a:pt x="1762154" y="754173"/>
                    <a:pt x="1762016" y="754311"/>
                  </a:cubicBezTo>
                  <a:cubicBezTo>
                    <a:pt x="1749515" y="765914"/>
                    <a:pt x="1737360" y="777862"/>
                    <a:pt x="1725758" y="790224"/>
                  </a:cubicBezTo>
                  <a:cubicBezTo>
                    <a:pt x="1725619" y="790431"/>
                    <a:pt x="1725481" y="790569"/>
                    <a:pt x="1725274" y="790777"/>
                  </a:cubicBezTo>
                  <a:cubicBezTo>
                    <a:pt x="1725136" y="790845"/>
                    <a:pt x="1724998" y="790984"/>
                    <a:pt x="1724860" y="791122"/>
                  </a:cubicBezTo>
                  <a:cubicBezTo>
                    <a:pt x="1579895" y="928075"/>
                    <a:pt x="1401297" y="1023037"/>
                    <a:pt x="1209301" y="1067790"/>
                  </a:cubicBezTo>
                  <a:cubicBezTo>
                    <a:pt x="987676" y="1119518"/>
                    <a:pt x="748302" y="1104325"/>
                    <a:pt x="522465" y="1009431"/>
                  </a:cubicBezTo>
                  <a:cubicBezTo>
                    <a:pt x="296559" y="914538"/>
                    <a:pt x="118168" y="754173"/>
                    <a:pt x="0" y="559690"/>
                  </a:cubicBezTo>
                  <a:cubicBezTo>
                    <a:pt x="104078" y="392419"/>
                    <a:pt x="163197" y="199110"/>
                    <a:pt x="168929" y="0"/>
                  </a:cubicBezTo>
                  <a:cubicBezTo>
                    <a:pt x="177631" y="298976"/>
                    <a:pt x="357334" y="579926"/>
                    <a:pt x="651061" y="703342"/>
                  </a:cubicBezTo>
                  <a:cubicBezTo>
                    <a:pt x="944235" y="826551"/>
                    <a:pt x="1269870" y="758731"/>
                    <a:pt x="1489491" y="556651"/>
                  </a:cubicBezTo>
                  <a:cubicBezTo>
                    <a:pt x="1489630" y="556513"/>
                    <a:pt x="1489698" y="556444"/>
                    <a:pt x="1489837" y="556306"/>
                  </a:cubicBezTo>
                  <a:cubicBezTo>
                    <a:pt x="1489837" y="556306"/>
                    <a:pt x="1489975" y="556306"/>
                    <a:pt x="1489975" y="556237"/>
                  </a:cubicBezTo>
                  <a:cubicBezTo>
                    <a:pt x="1503373" y="543875"/>
                    <a:pt x="1516357" y="531029"/>
                    <a:pt x="1528927" y="517700"/>
                  </a:cubicBezTo>
                  <a:lnTo>
                    <a:pt x="1529134" y="517492"/>
                  </a:lnTo>
                  <a:cubicBezTo>
                    <a:pt x="1626582" y="425569"/>
                    <a:pt x="1742333" y="349737"/>
                    <a:pt x="1873829" y="296075"/>
                  </a:cubicBezTo>
                  <a:cubicBezTo>
                    <a:pt x="1929840" y="273215"/>
                    <a:pt x="1986541" y="255189"/>
                    <a:pt x="2043656" y="241860"/>
                  </a:cubicBezTo>
                  <a:cubicBezTo>
                    <a:pt x="2569851" y="118927"/>
                    <a:pt x="3122220" y="392902"/>
                    <a:pt x="3333002" y="909151"/>
                  </a:cubicBezTo>
                  <a:cubicBezTo>
                    <a:pt x="3543784" y="1425470"/>
                    <a:pt x="3341013" y="2007674"/>
                    <a:pt x="2879048" y="2288141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43E71B5-555D-6D17-1BF2-AFA71728730C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8CC0E5C-86D0-523A-3756-F83CEA47570A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A2B6D8C-B0B5-AC1C-3028-F341980CF21B}"/>
                </a:ext>
              </a:extLst>
            </p:cNvPr>
            <p:cNvSpPr/>
            <p:nvPr/>
          </p:nvSpPr>
          <p:spPr>
            <a:xfrm>
              <a:off x="6083590" y="3435494"/>
              <a:ext cx="1858077" cy="2774807"/>
            </a:xfrm>
            <a:custGeom>
              <a:avLst/>
              <a:gdLst>
                <a:gd name="connsiteX0" fmla="*/ 2046281 w 2287657"/>
                <a:gd name="connsiteY0" fmla="*/ 2043656 h 3416332"/>
                <a:gd name="connsiteX1" fmla="*/ 1378990 w 2287657"/>
                <a:gd name="connsiteY1" fmla="*/ 3333002 h 3416332"/>
                <a:gd name="connsiteX2" fmla="*/ 0 w 2287657"/>
                <a:gd name="connsiteY2" fmla="*/ 2879048 h 3416332"/>
                <a:gd name="connsiteX3" fmla="*/ 81771 w 2287657"/>
                <a:gd name="connsiteY3" fmla="*/ 2720754 h 3416332"/>
                <a:gd name="connsiteX4" fmla="*/ 168929 w 2287657"/>
                <a:gd name="connsiteY4" fmla="*/ 2319427 h 3416332"/>
                <a:gd name="connsiteX5" fmla="*/ 227219 w 2287657"/>
                <a:gd name="connsiteY5" fmla="*/ 2594437 h 3416332"/>
                <a:gd name="connsiteX6" fmla="*/ 1253502 w 2287657"/>
                <a:gd name="connsiteY6" fmla="*/ 3025670 h 3416332"/>
                <a:gd name="connsiteX7" fmla="*/ 1684734 w 2287657"/>
                <a:gd name="connsiteY7" fmla="*/ 1999318 h 3416332"/>
                <a:gd name="connsiteX8" fmla="*/ 1534590 w 2287657"/>
                <a:gd name="connsiteY8" fmla="*/ 1762845 h 3416332"/>
                <a:gd name="connsiteX9" fmla="*/ 1534521 w 2287657"/>
                <a:gd name="connsiteY9" fmla="*/ 1762776 h 3416332"/>
                <a:gd name="connsiteX10" fmla="*/ 1497019 w 2287657"/>
                <a:gd name="connsiteY10" fmla="*/ 1724860 h 3416332"/>
                <a:gd name="connsiteX11" fmla="*/ 1496743 w 2287657"/>
                <a:gd name="connsiteY11" fmla="*/ 1724583 h 3416332"/>
                <a:gd name="connsiteX12" fmla="*/ 1220282 w 2287657"/>
                <a:gd name="connsiteY12" fmla="*/ 1209301 h 3416332"/>
                <a:gd name="connsiteX13" fmla="*/ 1278710 w 2287657"/>
                <a:gd name="connsiteY13" fmla="*/ 522465 h 3416332"/>
                <a:gd name="connsiteX14" fmla="*/ 1728451 w 2287657"/>
                <a:gd name="connsiteY14" fmla="*/ 0 h 3416332"/>
                <a:gd name="connsiteX15" fmla="*/ 2287658 w 2287657"/>
                <a:gd name="connsiteY15" fmla="*/ 168929 h 3416332"/>
                <a:gd name="connsiteX16" fmla="*/ 1584799 w 2287657"/>
                <a:gd name="connsiteY16" fmla="*/ 651061 h 3416332"/>
                <a:gd name="connsiteX17" fmla="*/ 1731904 w 2287657"/>
                <a:gd name="connsiteY17" fmla="*/ 1489975 h 3416332"/>
                <a:gd name="connsiteX18" fmla="*/ 1732042 w 2287657"/>
                <a:gd name="connsiteY18" fmla="*/ 1490113 h 3416332"/>
                <a:gd name="connsiteX19" fmla="*/ 1770511 w 2287657"/>
                <a:gd name="connsiteY19" fmla="*/ 1528996 h 3416332"/>
                <a:gd name="connsiteX20" fmla="*/ 1770648 w 2287657"/>
                <a:gd name="connsiteY20" fmla="*/ 1529134 h 3416332"/>
                <a:gd name="connsiteX21" fmla="*/ 1992066 w 2287657"/>
                <a:gd name="connsiteY21" fmla="*/ 1873829 h 3416332"/>
                <a:gd name="connsiteX22" fmla="*/ 2046281 w 2287657"/>
                <a:gd name="connsiteY22" fmla="*/ 2043656 h 341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87657" h="3416332">
                  <a:moveTo>
                    <a:pt x="2046281" y="2043656"/>
                  </a:moveTo>
                  <a:cubicBezTo>
                    <a:pt x="2169145" y="2569851"/>
                    <a:pt x="1895239" y="3122220"/>
                    <a:pt x="1378990" y="3333002"/>
                  </a:cubicBezTo>
                  <a:cubicBezTo>
                    <a:pt x="862672" y="3543784"/>
                    <a:pt x="280467" y="3341013"/>
                    <a:pt x="0" y="2879048"/>
                  </a:cubicBezTo>
                  <a:cubicBezTo>
                    <a:pt x="30940" y="2829322"/>
                    <a:pt x="58359" y="2776489"/>
                    <a:pt x="81771" y="2720754"/>
                  </a:cubicBezTo>
                  <a:cubicBezTo>
                    <a:pt x="136884" y="2589534"/>
                    <a:pt x="165131" y="2453617"/>
                    <a:pt x="168929" y="2319427"/>
                  </a:cubicBezTo>
                  <a:cubicBezTo>
                    <a:pt x="171554" y="2411350"/>
                    <a:pt x="190408" y="2504310"/>
                    <a:pt x="227219" y="2594437"/>
                  </a:cubicBezTo>
                  <a:cubicBezTo>
                    <a:pt x="391520" y="2996870"/>
                    <a:pt x="851069" y="3189971"/>
                    <a:pt x="1253502" y="3025670"/>
                  </a:cubicBezTo>
                  <a:cubicBezTo>
                    <a:pt x="1655934" y="2861299"/>
                    <a:pt x="1849036" y="2401819"/>
                    <a:pt x="1684734" y="1999318"/>
                  </a:cubicBezTo>
                  <a:cubicBezTo>
                    <a:pt x="1648061" y="1909466"/>
                    <a:pt x="1596747" y="1830182"/>
                    <a:pt x="1534590" y="1762845"/>
                  </a:cubicBezTo>
                  <a:lnTo>
                    <a:pt x="1534521" y="1762776"/>
                  </a:lnTo>
                  <a:cubicBezTo>
                    <a:pt x="1522434" y="1749653"/>
                    <a:pt x="1509934" y="1737084"/>
                    <a:pt x="1497019" y="1724860"/>
                  </a:cubicBezTo>
                  <a:cubicBezTo>
                    <a:pt x="1496950" y="1724791"/>
                    <a:pt x="1496812" y="1724722"/>
                    <a:pt x="1496743" y="1724583"/>
                  </a:cubicBezTo>
                  <a:cubicBezTo>
                    <a:pt x="1359928" y="1579688"/>
                    <a:pt x="1265035" y="1401159"/>
                    <a:pt x="1220282" y="1209301"/>
                  </a:cubicBezTo>
                  <a:cubicBezTo>
                    <a:pt x="1168623" y="987676"/>
                    <a:pt x="1183817" y="748302"/>
                    <a:pt x="1278710" y="522465"/>
                  </a:cubicBezTo>
                  <a:cubicBezTo>
                    <a:pt x="1373603" y="296559"/>
                    <a:pt x="1533968" y="118168"/>
                    <a:pt x="1728451" y="0"/>
                  </a:cubicBezTo>
                  <a:cubicBezTo>
                    <a:pt x="1895584" y="103941"/>
                    <a:pt x="2088686" y="163128"/>
                    <a:pt x="2287658" y="168929"/>
                  </a:cubicBezTo>
                  <a:cubicBezTo>
                    <a:pt x="1988889" y="177839"/>
                    <a:pt x="1708146" y="357472"/>
                    <a:pt x="1584799" y="651061"/>
                  </a:cubicBezTo>
                  <a:cubicBezTo>
                    <a:pt x="1461521" y="944443"/>
                    <a:pt x="1529479" y="1270353"/>
                    <a:pt x="1731904" y="1489975"/>
                  </a:cubicBezTo>
                  <a:cubicBezTo>
                    <a:pt x="1731950" y="1490021"/>
                    <a:pt x="1731996" y="1490067"/>
                    <a:pt x="1732042" y="1490113"/>
                  </a:cubicBezTo>
                  <a:cubicBezTo>
                    <a:pt x="1744404" y="1503511"/>
                    <a:pt x="1757181" y="1516495"/>
                    <a:pt x="1770511" y="1528996"/>
                  </a:cubicBezTo>
                  <a:cubicBezTo>
                    <a:pt x="1770580" y="1528996"/>
                    <a:pt x="1770648" y="1529065"/>
                    <a:pt x="1770648" y="1529134"/>
                  </a:cubicBezTo>
                  <a:cubicBezTo>
                    <a:pt x="1862572" y="1626582"/>
                    <a:pt x="1938404" y="1742333"/>
                    <a:pt x="1992066" y="1873829"/>
                  </a:cubicBezTo>
                  <a:cubicBezTo>
                    <a:pt x="2014926" y="1929840"/>
                    <a:pt x="2032952" y="1986541"/>
                    <a:pt x="2046281" y="2043656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5" name="Graphic 54" descr="Cherry Blossom outline">
            <a:extLst>
              <a:ext uri="{FF2B5EF4-FFF2-40B4-BE49-F238E27FC236}">
                <a16:creationId xmlns:a16="http://schemas.microsoft.com/office/drawing/2014/main" id="{418B2D5F-611E-240F-2622-4215E2E12D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3331" y="1249585"/>
            <a:ext cx="599430" cy="599430"/>
          </a:xfrm>
          <a:prstGeom prst="rect">
            <a:avLst/>
          </a:prstGeom>
        </p:spPr>
      </p:pic>
      <p:pic>
        <p:nvPicPr>
          <p:cNvPr id="28" name="Graphic 27" descr="Alarm clock outline">
            <a:extLst>
              <a:ext uri="{FF2B5EF4-FFF2-40B4-BE49-F238E27FC236}">
                <a16:creationId xmlns:a16="http://schemas.microsoft.com/office/drawing/2014/main" id="{B8DA8E9B-59B0-4C45-52E4-E7FD6D13F1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36664" y="4459961"/>
            <a:ext cx="599430" cy="599430"/>
          </a:xfrm>
          <a:prstGeom prst="rect">
            <a:avLst/>
          </a:prstGeom>
        </p:spPr>
      </p:pic>
      <p:pic>
        <p:nvPicPr>
          <p:cNvPr id="29" name="Graphic 28" descr="Alterations &amp; Tailoring outline">
            <a:extLst>
              <a:ext uri="{FF2B5EF4-FFF2-40B4-BE49-F238E27FC236}">
                <a16:creationId xmlns:a16="http://schemas.microsoft.com/office/drawing/2014/main" id="{D307C273-0FDA-CC13-E922-239C884615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0899" y="3120141"/>
            <a:ext cx="599430" cy="599430"/>
          </a:xfrm>
          <a:prstGeom prst="rect">
            <a:avLst/>
          </a:prstGeom>
        </p:spPr>
      </p:pic>
      <p:pic>
        <p:nvPicPr>
          <p:cNvPr id="30" name="Graphic 29" descr="Bass clef outline">
            <a:extLst>
              <a:ext uri="{FF2B5EF4-FFF2-40B4-BE49-F238E27FC236}">
                <a16:creationId xmlns:a16="http://schemas.microsoft.com/office/drawing/2014/main" id="{282F43CB-F430-C88E-53F9-3AD51DFDA9E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61754" y="1759257"/>
            <a:ext cx="599430" cy="599430"/>
          </a:xfrm>
          <a:prstGeom prst="rect">
            <a:avLst/>
          </a:prstGeom>
        </p:spPr>
      </p:pic>
      <p:pic>
        <p:nvPicPr>
          <p:cNvPr id="31" name="Graphic 30" descr="Bitcoin outline">
            <a:extLst>
              <a:ext uri="{FF2B5EF4-FFF2-40B4-BE49-F238E27FC236}">
                <a16:creationId xmlns:a16="http://schemas.microsoft.com/office/drawing/2014/main" id="{DE8D8F2C-622D-E0B2-DA36-9E0F026AC23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9451" y="1792359"/>
            <a:ext cx="599430" cy="599430"/>
          </a:xfrm>
          <a:prstGeom prst="rect">
            <a:avLst/>
          </a:prstGeom>
        </p:spPr>
      </p:pic>
      <p:pic>
        <p:nvPicPr>
          <p:cNvPr id="32" name="Graphic 31" descr="Download from cloud outline">
            <a:extLst>
              <a:ext uri="{FF2B5EF4-FFF2-40B4-BE49-F238E27FC236}">
                <a16:creationId xmlns:a16="http://schemas.microsoft.com/office/drawing/2014/main" id="{CEE373DD-8246-A456-0A00-ACB47FA8443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97717" y="3116657"/>
            <a:ext cx="599430" cy="599430"/>
          </a:xfrm>
          <a:prstGeom prst="rect">
            <a:avLst/>
          </a:prstGeom>
        </p:spPr>
      </p:pic>
      <p:pic>
        <p:nvPicPr>
          <p:cNvPr id="33" name="Graphic 32" descr="Hockey Stick Curve Graph outline">
            <a:extLst>
              <a:ext uri="{FF2B5EF4-FFF2-40B4-BE49-F238E27FC236}">
                <a16:creationId xmlns:a16="http://schemas.microsoft.com/office/drawing/2014/main" id="{C1436854-70BD-D161-84E7-BB9D43A4903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20473" y="4453939"/>
            <a:ext cx="599430" cy="599430"/>
          </a:xfrm>
          <a:prstGeom prst="rect">
            <a:avLst/>
          </a:prstGeom>
        </p:spPr>
      </p:pic>
      <p:pic>
        <p:nvPicPr>
          <p:cNvPr id="34" name="Graphic 33" descr="Binoculars outline">
            <a:extLst>
              <a:ext uri="{FF2B5EF4-FFF2-40B4-BE49-F238E27FC236}">
                <a16:creationId xmlns:a16="http://schemas.microsoft.com/office/drawing/2014/main" id="{67846BBE-AEF3-BC63-726C-80EC9329A8A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754976" y="5012957"/>
            <a:ext cx="599430" cy="599430"/>
          </a:xfrm>
          <a:prstGeom prst="rect">
            <a:avLst/>
          </a:prstGeom>
        </p:spPr>
      </p:pic>
      <p:grpSp>
        <p:nvGrpSpPr>
          <p:cNvPr id="35" name="!!Group 40">
            <a:extLst>
              <a:ext uri="{FF2B5EF4-FFF2-40B4-BE49-F238E27FC236}">
                <a16:creationId xmlns:a16="http://schemas.microsoft.com/office/drawing/2014/main" id="{A67612BC-F368-4B87-CDEE-1F4B10AD72D2}"/>
              </a:ext>
            </a:extLst>
          </p:cNvPr>
          <p:cNvGrpSpPr>
            <a:grpSpLocks/>
          </p:cNvGrpSpPr>
          <p:nvPr/>
        </p:nvGrpSpPr>
        <p:grpSpPr>
          <a:xfrm flipH="1">
            <a:off x="8724092" y="3530709"/>
            <a:ext cx="2962923" cy="1200329"/>
            <a:chOff x="600350" y="1652633"/>
            <a:chExt cx="2962923" cy="1200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6B3BE9B-2064-BB4B-0D5C-552E22451177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76F4AAD-F12C-EDD8-489B-E3F8ED00487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8" name="!!Group 43">
            <a:extLst>
              <a:ext uri="{FF2B5EF4-FFF2-40B4-BE49-F238E27FC236}">
                <a16:creationId xmlns:a16="http://schemas.microsoft.com/office/drawing/2014/main" id="{70DCF425-E535-A740-A918-9DE98AC2EF7A}"/>
              </a:ext>
            </a:extLst>
          </p:cNvPr>
          <p:cNvGrpSpPr>
            <a:grpSpLocks/>
          </p:cNvGrpSpPr>
          <p:nvPr/>
        </p:nvGrpSpPr>
        <p:grpSpPr>
          <a:xfrm flipH="1">
            <a:off x="8602481" y="2139374"/>
            <a:ext cx="3004982" cy="1200329"/>
            <a:chOff x="600350" y="3430005"/>
            <a:chExt cx="3004982" cy="1200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A66ADBA-ECCD-164A-5F19-60684DBB171B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1C2C48D-05DA-E965-34AE-8C63FED9C95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PROGRESS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" name="!!Group 46">
            <a:extLst>
              <a:ext uri="{FF2B5EF4-FFF2-40B4-BE49-F238E27FC236}">
                <a16:creationId xmlns:a16="http://schemas.microsoft.com/office/drawing/2014/main" id="{19D50AC8-EE24-8953-A1D2-6EA97865B858}"/>
              </a:ext>
            </a:extLst>
          </p:cNvPr>
          <p:cNvGrpSpPr>
            <a:grpSpLocks/>
          </p:cNvGrpSpPr>
          <p:nvPr/>
        </p:nvGrpSpPr>
        <p:grpSpPr>
          <a:xfrm flipH="1">
            <a:off x="561109" y="3514975"/>
            <a:ext cx="2909212" cy="1212129"/>
            <a:chOff x="-654367" y="5271553"/>
            <a:chExt cx="2909212" cy="12121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76BE77F-B5DA-A8F5-6A1A-703F26D17885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8477845-A150-8795-50F1-6D1FA047E20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4" name="!!Group 49">
            <a:extLst>
              <a:ext uri="{FF2B5EF4-FFF2-40B4-BE49-F238E27FC236}">
                <a16:creationId xmlns:a16="http://schemas.microsoft.com/office/drawing/2014/main" id="{D52D1DA2-0368-5FC6-6EAA-507ECE49B9CF}"/>
              </a:ext>
            </a:extLst>
          </p:cNvPr>
          <p:cNvGrpSpPr>
            <a:grpSpLocks/>
          </p:cNvGrpSpPr>
          <p:nvPr/>
        </p:nvGrpSpPr>
        <p:grpSpPr>
          <a:xfrm flipH="1">
            <a:off x="526351" y="2131507"/>
            <a:ext cx="2443059" cy="1200329"/>
            <a:chOff x="8558922" y="5283353"/>
            <a:chExt cx="2358901" cy="12003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9E5E38E-B1D1-FE6E-62A0-AEBF85C1FBE7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DD39552-992A-2F44-0439-140BAE5A5511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!!Group 52">
            <a:extLst>
              <a:ext uri="{FF2B5EF4-FFF2-40B4-BE49-F238E27FC236}">
                <a16:creationId xmlns:a16="http://schemas.microsoft.com/office/drawing/2014/main" id="{4F655FF2-828C-C204-F5E4-018160B30EE3}"/>
              </a:ext>
            </a:extLst>
          </p:cNvPr>
          <p:cNvGrpSpPr>
            <a:grpSpLocks/>
          </p:cNvGrpSpPr>
          <p:nvPr/>
        </p:nvGrpSpPr>
        <p:grpSpPr>
          <a:xfrm flipH="1">
            <a:off x="584537" y="748039"/>
            <a:ext cx="2335525" cy="1200329"/>
            <a:chOff x="8627448" y="3222396"/>
            <a:chExt cx="2335525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F27FE91-E33E-8FD0-7FBA-644CC926DE8E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DC858BC-7468-F966-4994-4209E95BD9FB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!!Group 40">
            <a:extLst>
              <a:ext uri="{FF2B5EF4-FFF2-40B4-BE49-F238E27FC236}">
                <a16:creationId xmlns:a16="http://schemas.microsoft.com/office/drawing/2014/main" id="{858BA925-8BFC-74F4-90CF-1A0A8004BAFD}"/>
              </a:ext>
            </a:extLst>
          </p:cNvPr>
          <p:cNvGrpSpPr>
            <a:grpSpLocks/>
          </p:cNvGrpSpPr>
          <p:nvPr/>
        </p:nvGrpSpPr>
        <p:grpSpPr>
          <a:xfrm flipH="1">
            <a:off x="8762182" y="4922043"/>
            <a:ext cx="2961169" cy="1200329"/>
            <a:chOff x="600350" y="1652633"/>
            <a:chExt cx="2961169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41DDA8F-5BA8-94A1-A105-C6A456CECBDC}"/>
                </a:ext>
              </a:extLst>
            </p:cNvPr>
            <p:cNvSpPr txBox="1">
              <a:spLocks/>
            </p:cNvSpPr>
            <p:nvPr/>
          </p:nvSpPr>
          <p:spPr>
            <a:xfrm>
              <a:off x="230417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2166048-179A-EDE0-FD5C-050A1AE93D0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3" name="!!Group 43">
            <a:extLst>
              <a:ext uri="{FF2B5EF4-FFF2-40B4-BE49-F238E27FC236}">
                <a16:creationId xmlns:a16="http://schemas.microsoft.com/office/drawing/2014/main" id="{99B28AEE-1127-8E7D-D5A5-2E547A012483}"/>
              </a:ext>
            </a:extLst>
          </p:cNvPr>
          <p:cNvGrpSpPr>
            <a:grpSpLocks/>
          </p:cNvGrpSpPr>
          <p:nvPr/>
        </p:nvGrpSpPr>
        <p:grpSpPr>
          <a:xfrm flipH="1">
            <a:off x="8602481" y="748039"/>
            <a:ext cx="3004982" cy="1200329"/>
            <a:chOff x="600350" y="3430005"/>
            <a:chExt cx="3004982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C6B66E4-7E94-3166-487C-25F8A1B54F13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CCC664D-C968-44B3-617D-B2EFCA097C6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46">
            <a:extLst>
              <a:ext uri="{FF2B5EF4-FFF2-40B4-BE49-F238E27FC236}">
                <a16:creationId xmlns:a16="http://schemas.microsoft.com/office/drawing/2014/main" id="{EA1022CB-FFAB-5C31-BE3B-38BF28AF87AE}"/>
              </a:ext>
            </a:extLst>
          </p:cNvPr>
          <p:cNvGrpSpPr>
            <a:grpSpLocks/>
          </p:cNvGrpSpPr>
          <p:nvPr/>
        </p:nvGrpSpPr>
        <p:grpSpPr>
          <a:xfrm flipH="1">
            <a:off x="561109" y="4910243"/>
            <a:ext cx="2909212" cy="1212129"/>
            <a:chOff x="-654367" y="5271553"/>
            <a:chExt cx="2909212" cy="12121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ACFD3B2-A7F9-0856-00A2-6EACE82A1669}"/>
                </a:ext>
              </a:extLst>
            </p:cNvPr>
            <p:cNvSpPr txBox="1">
              <a:spLocks/>
            </p:cNvSpPr>
            <p:nvPr/>
          </p:nvSpPr>
          <p:spPr>
            <a:xfrm>
              <a:off x="-654367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7343F00-A9B2-9E61-5664-B08E368F9BE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CB11C16-B3D5-71C5-AD17-24791180E4D1}"/>
              </a:ext>
            </a:extLst>
          </p:cNvPr>
          <p:cNvGrpSpPr/>
          <p:nvPr/>
        </p:nvGrpSpPr>
        <p:grpSpPr>
          <a:xfrm rot="1365405">
            <a:off x="1664962" y="-1015850"/>
            <a:ext cx="8866572" cy="8866572"/>
            <a:chOff x="1362075" y="-1304925"/>
            <a:chExt cx="9467850" cy="946785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00B21C1-754F-1554-10CA-F9A1766E2303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B11CFE3-4F13-4AF2-89FB-6126861F18E0}"/>
                </a:ext>
              </a:extLst>
            </p:cNvPr>
            <p:cNvSpPr/>
            <p:nvPr/>
          </p:nvSpPr>
          <p:spPr>
            <a:xfrm>
              <a:off x="4402710" y="4391811"/>
              <a:ext cx="2896562" cy="1810655"/>
            </a:xfrm>
            <a:custGeom>
              <a:avLst/>
              <a:gdLst>
                <a:gd name="connsiteX0" fmla="*/ 3566237 w 3566236"/>
                <a:gd name="connsiteY0" fmla="*/ 547170 h 2229272"/>
                <a:gd name="connsiteX1" fmla="*/ 2727875 w 3566236"/>
                <a:gd name="connsiteY1" fmla="*/ 390672 h 2229272"/>
                <a:gd name="connsiteX2" fmla="*/ 2238699 w 3566236"/>
                <a:gd name="connsiteY2" fmla="*/ 1089318 h 2229272"/>
                <a:gd name="connsiteX3" fmla="*/ 2238699 w 3566236"/>
                <a:gd name="connsiteY3" fmla="*/ 1089525 h 2229272"/>
                <a:gd name="connsiteX4" fmla="*/ 2238699 w 3566236"/>
                <a:gd name="connsiteY4" fmla="*/ 1089802 h 2229272"/>
                <a:gd name="connsiteX5" fmla="*/ 2238699 w 3566236"/>
                <a:gd name="connsiteY5" fmla="*/ 1089871 h 2229272"/>
                <a:gd name="connsiteX6" fmla="*/ 2238423 w 3566236"/>
                <a:gd name="connsiteY6" fmla="*/ 1142013 h 2229272"/>
                <a:gd name="connsiteX7" fmla="*/ 2151265 w 3566236"/>
                <a:gd name="connsiteY7" fmla="*/ 1543341 h 2229272"/>
                <a:gd name="connsiteX8" fmla="*/ 2069494 w 3566236"/>
                <a:gd name="connsiteY8" fmla="*/ 1701635 h 2229272"/>
                <a:gd name="connsiteX9" fmla="*/ 685946 w 3566236"/>
                <a:gd name="connsiteY9" fmla="*/ 2141638 h 2229272"/>
                <a:gd name="connsiteX10" fmla="*/ 31777 w 3566236"/>
                <a:gd name="connsiteY10" fmla="*/ 845593 h 2229272"/>
                <a:gd name="connsiteX11" fmla="*/ 201604 w 3566236"/>
                <a:gd name="connsiteY11" fmla="*/ 791378 h 2229272"/>
                <a:gd name="connsiteX12" fmla="*/ 546299 w 3566236"/>
                <a:gd name="connsiteY12" fmla="*/ 569961 h 2229272"/>
                <a:gd name="connsiteX13" fmla="*/ 393738 w 3566236"/>
                <a:gd name="connsiteY13" fmla="*/ 804915 h 2229272"/>
                <a:gd name="connsiteX14" fmla="*/ 814542 w 3566236"/>
                <a:gd name="connsiteY14" fmla="*/ 1835548 h 2229272"/>
                <a:gd name="connsiteX15" fmla="*/ 1845176 w 3566236"/>
                <a:gd name="connsiteY15" fmla="*/ 1414745 h 2229272"/>
                <a:gd name="connsiteX16" fmla="*/ 1906159 w 3566236"/>
                <a:gd name="connsiteY16" fmla="*/ 1140839 h 2229272"/>
                <a:gd name="connsiteX17" fmla="*/ 1906159 w 3566236"/>
                <a:gd name="connsiteY17" fmla="*/ 1140356 h 2229272"/>
                <a:gd name="connsiteX18" fmla="*/ 1906504 w 3566236"/>
                <a:gd name="connsiteY18" fmla="*/ 1087454 h 2229272"/>
                <a:gd name="connsiteX19" fmla="*/ 1906504 w 3566236"/>
                <a:gd name="connsiteY19" fmla="*/ 1086970 h 2229272"/>
                <a:gd name="connsiteX20" fmla="*/ 2075433 w 3566236"/>
                <a:gd name="connsiteY20" fmla="*/ 527832 h 2229272"/>
                <a:gd name="connsiteX21" fmla="*/ 2602387 w 3566236"/>
                <a:gd name="connsiteY21" fmla="*/ 83340 h 2229272"/>
                <a:gd name="connsiteX22" fmla="*/ 3289776 w 3566236"/>
                <a:gd name="connsiteY22" fmla="*/ 31888 h 2229272"/>
                <a:gd name="connsiteX23" fmla="*/ 3566237 w 3566236"/>
                <a:gd name="connsiteY23" fmla="*/ 547170 h 2229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566236" h="2229272">
                  <a:moveTo>
                    <a:pt x="3566237" y="547170"/>
                  </a:moveTo>
                  <a:cubicBezTo>
                    <a:pt x="3348687" y="341844"/>
                    <a:pt x="3022915" y="270226"/>
                    <a:pt x="2727875" y="390672"/>
                  </a:cubicBezTo>
                  <a:cubicBezTo>
                    <a:pt x="2432837" y="511188"/>
                    <a:pt x="2250302" y="790342"/>
                    <a:pt x="2238699" y="1089318"/>
                  </a:cubicBezTo>
                  <a:lnTo>
                    <a:pt x="2238699" y="1089525"/>
                  </a:lnTo>
                  <a:cubicBezTo>
                    <a:pt x="2238630" y="1089595"/>
                    <a:pt x="2238630" y="1089732"/>
                    <a:pt x="2238699" y="1089802"/>
                  </a:cubicBezTo>
                  <a:lnTo>
                    <a:pt x="2238699" y="1089871"/>
                  </a:lnTo>
                  <a:cubicBezTo>
                    <a:pt x="2238008" y="1107206"/>
                    <a:pt x="2237939" y="1124609"/>
                    <a:pt x="2238423" y="1142013"/>
                  </a:cubicBezTo>
                  <a:cubicBezTo>
                    <a:pt x="2234624" y="1276204"/>
                    <a:pt x="2206377" y="1412120"/>
                    <a:pt x="2151265" y="1543341"/>
                  </a:cubicBezTo>
                  <a:cubicBezTo>
                    <a:pt x="2127852" y="1599075"/>
                    <a:pt x="2100434" y="1651909"/>
                    <a:pt x="2069494" y="1701635"/>
                  </a:cubicBezTo>
                  <a:cubicBezTo>
                    <a:pt x="1784331" y="2160699"/>
                    <a:pt x="1200054" y="2357599"/>
                    <a:pt x="685946" y="2141638"/>
                  </a:cubicBezTo>
                  <a:cubicBezTo>
                    <a:pt x="171837" y="1925607"/>
                    <a:pt x="-96474" y="1370545"/>
                    <a:pt x="31777" y="845593"/>
                  </a:cubicBezTo>
                  <a:cubicBezTo>
                    <a:pt x="88892" y="832264"/>
                    <a:pt x="145593" y="814239"/>
                    <a:pt x="201604" y="791378"/>
                  </a:cubicBezTo>
                  <a:cubicBezTo>
                    <a:pt x="333101" y="737716"/>
                    <a:pt x="448851" y="661884"/>
                    <a:pt x="546299" y="569961"/>
                  </a:cubicBezTo>
                  <a:cubicBezTo>
                    <a:pt x="483452" y="636676"/>
                    <a:pt x="431309" y="715478"/>
                    <a:pt x="393738" y="804915"/>
                  </a:cubicBezTo>
                  <a:cubicBezTo>
                    <a:pt x="225361" y="1205690"/>
                    <a:pt x="413767" y="1667172"/>
                    <a:pt x="814542" y="1835548"/>
                  </a:cubicBezTo>
                  <a:cubicBezTo>
                    <a:pt x="1215317" y="2003925"/>
                    <a:pt x="1676799" y="1815520"/>
                    <a:pt x="1845176" y="1414745"/>
                  </a:cubicBezTo>
                  <a:cubicBezTo>
                    <a:pt x="1882815" y="1325170"/>
                    <a:pt x="1902636" y="1232556"/>
                    <a:pt x="1906159" y="1140839"/>
                  </a:cubicBezTo>
                  <a:lnTo>
                    <a:pt x="1906159" y="1140356"/>
                  </a:lnTo>
                  <a:cubicBezTo>
                    <a:pt x="1906918" y="1122676"/>
                    <a:pt x="1906987" y="1105065"/>
                    <a:pt x="1906504" y="1087454"/>
                  </a:cubicBezTo>
                  <a:cubicBezTo>
                    <a:pt x="1906435" y="1087315"/>
                    <a:pt x="1906435" y="1087108"/>
                    <a:pt x="1906504" y="1086970"/>
                  </a:cubicBezTo>
                  <a:cubicBezTo>
                    <a:pt x="1912305" y="888067"/>
                    <a:pt x="1971423" y="694966"/>
                    <a:pt x="2075433" y="527832"/>
                  </a:cubicBezTo>
                  <a:cubicBezTo>
                    <a:pt x="2195466" y="334524"/>
                    <a:pt x="2375583" y="175954"/>
                    <a:pt x="2602387" y="83340"/>
                  </a:cubicBezTo>
                  <a:cubicBezTo>
                    <a:pt x="2829192" y="-9274"/>
                    <a:pt x="3068704" y="-22051"/>
                    <a:pt x="3289776" y="31888"/>
                  </a:cubicBezTo>
                  <a:cubicBezTo>
                    <a:pt x="3334529" y="223746"/>
                    <a:pt x="3429422" y="402275"/>
                    <a:pt x="3566237" y="54717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B90B7A5-2802-9084-6E67-3DE5025D0DC8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5E0C4315-7229-F519-E434-E4F2420B96AA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19EC6F7-1D61-11F8-32CA-8F80FFB1D066}"/>
                </a:ext>
              </a:extLst>
            </p:cNvPr>
            <p:cNvSpPr/>
            <p:nvPr/>
          </p:nvSpPr>
          <p:spPr>
            <a:xfrm>
              <a:off x="3321409" y="1735710"/>
              <a:ext cx="1810689" cy="2896057"/>
            </a:xfrm>
            <a:custGeom>
              <a:avLst/>
              <a:gdLst>
                <a:gd name="connsiteX0" fmla="*/ 2197426 w 2229313"/>
                <a:gd name="connsiteY0" fmla="*/ 3289776 h 3565614"/>
                <a:gd name="connsiteX1" fmla="*/ 1682696 w 2229313"/>
                <a:gd name="connsiteY1" fmla="*/ 3565615 h 3565614"/>
                <a:gd name="connsiteX2" fmla="*/ 1838572 w 2229313"/>
                <a:gd name="connsiteY2" fmla="*/ 2727875 h 3565614"/>
                <a:gd name="connsiteX3" fmla="*/ 1139857 w 2229313"/>
                <a:gd name="connsiteY3" fmla="*/ 2238699 h 3565614"/>
                <a:gd name="connsiteX4" fmla="*/ 1139443 w 2229313"/>
                <a:gd name="connsiteY4" fmla="*/ 2238699 h 3565614"/>
                <a:gd name="connsiteX5" fmla="*/ 1087300 w 2229313"/>
                <a:gd name="connsiteY5" fmla="*/ 2238423 h 3565614"/>
                <a:gd name="connsiteX6" fmla="*/ 685972 w 2229313"/>
                <a:gd name="connsiteY6" fmla="*/ 2151265 h 3565614"/>
                <a:gd name="connsiteX7" fmla="*/ 527679 w 2229313"/>
                <a:gd name="connsiteY7" fmla="*/ 2069494 h 3565614"/>
                <a:gd name="connsiteX8" fmla="*/ 87676 w 2229313"/>
                <a:gd name="connsiteY8" fmla="*/ 685946 h 3565614"/>
                <a:gd name="connsiteX9" fmla="*/ 1383720 w 2229313"/>
                <a:gd name="connsiteY9" fmla="*/ 31777 h 3565614"/>
                <a:gd name="connsiteX10" fmla="*/ 1437935 w 2229313"/>
                <a:gd name="connsiteY10" fmla="*/ 201604 h 3565614"/>
                <a:gd name="connsiteX11" fmla="*/ 1659353 w 2229313"/>
                <a:gd name="connsiteY11" fmla="*/ 546299 h 3565614"/>
                <a:gd name="connsiteX12" fmla="*/ 1424399 w 2229313"/>
                <a:gd name="connsiteY12" fmla="*/ 393738 h 3565614"/>
                <a:gd name="connsiteX13" fmla="*/ 393765 w 2229313"/>
                <a:gd name="connsiteY13" fmla="*/ 814542 h 3565614"/>
                <a:gd name="connsiteX14" fmla="*/ 814569 w 2229313"/>
                <a:gd name="connsiteY14" fmla="*/ 1845176 h 3565614"/>
                <a:gd name="connsiteX15" fmla="*/ 1088474 w 2229313"/>
                <a:gd name="connsiteY15" fmla="*/ 1906159 h 3565614"/>
                <a:gd name="connsiteX16" fmla="*/ 1141860 w 2229313"/>
                <a:gd name="connsiteY16" fmla="*/ 1906504 h 3565614"/>
                <a:gd name="connsiteX17" fmla="*/ 1701481 w 2229313"/>
                <a:gd name="connsiteY17" fmla="*/ 2075433 h 3565614"/>
                <a:gd name="connsiteX18" fmla="*/ 2145974 w 2229313"/>
                <a:gd name="connsiteY18" fmla="*/ 2602387 h 3565614"/>
                <a:gd name="connsiteX19" fmla="*/ 2197426 w 2229313"/>
                <a:gd name="connsiteY19" fmla="*/ 3289776 h 3565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29313" h="3565614">
                  <a:moveTo>
                    <a:pt x="2197426" y="3289776"/>
                  </a:moveTo>
                  <a:cubicBezTo>
                    <a:pt x="2005844" y="3334391"/>
                    <a:pt x="1827522" y="3429146"/>
                    <a:pt x="1682696" y="3565615"/>
                  </a:cubicBezTo>
                  <a:cubicBezTo>
                    <a:pt x="1887607" y="3347996"/>
                    <a:pt x="1958950" y="3022638"/>
                    <a:pt x="1838572" y="2727875"/>
                  </a:cubicBezTo>
                  <a:cubicBezTo>
                    <a:pt x="1718126" y="2432767"/>
                    <a:pt x="1438902" y="2250233"/>
                    <a:pt x="1139857" y="2238699"/>
                  </a:cubicBezTo>
                  <a:lnTo>
                    <a:pt x="1139443" y="2238699"/>
                  </a:lnTo>
                  <a:cubicBezTo>
                    <a:pt x="1122108" y="2238008"/>
                    <a:pt x="1104704" y="2237939"/>
                    <a:pt x="1087300" y="2238423"/>
                  </a:cubicBezTo>
                  <a:cubicBezTo>
                    <a:pt x="953041" y="2234624"/>
                    <a:pt x="817193" y="2206377"/>
                    <a:pt x="685972" y="2151265"/>
                  </a:cubicBezTo>
                  <a:cubicBezTo>
                    <a:pt x="630238" y="2127852"/>
                    <a:pt x="577405" y="2100503"/>
                    <a:pt x="527679" y="2069494"/>
                  </a:cubicBezTo>
                  <a:cubicBezTo>
                    <a:pt x="68545" y="1784400"/>
                    <a:pt x="-128355" y="1200054"/>
                    <a:pt x="87676" y="685946"/>
                  </a:cubicBezTo>
                  <a:cubicBezTo>
                    <a:pt x="303706" y="171837"/>
                    <a:pt x="858769" y="-96474"/>
                    <a:pt x="1383720" y="31777"/>
                  </a:cubicBezTo>
                  <a:cubicBezTo>
                    <a:pt x="1397050" y="88892"/>
                    <a:pt x="1415075" y="145593"/>
                    <a:pt x="1437935" y="201604"/>
                  </a:cubicBezTo>
                  <a:cubicBezTo>
                    <a:pt x="1491598" y="333101"/>
                    <a:pt x="1567429" y="448851"/>
                    <a:pt x="1659353" y="546299"/>
                  </a:cubicBezTo>
                  <a:cubicBezTo>
                    <a:pt x="1592637" y="483452"/>
                    <a:pt x="1513836" y="431309"/>
                    <a:pt x="1424399" y="393738"/>
                  </a:cubicBezTo>
                  <a:cubicBezTo>
                    <a:pt x="1023624" y="225361"/>
                    <a:pt x="562142" y="413767"/>
                    <a:pt x="393765" y="814542"/>
                  </a:cubicBezTo>
                  <a:cubicBezTo>
                    <a:pt x="225388" y="1215317"/>
                    <a:pt x="413793" y="1676799"/>
                    <a:pt x="814569" y="1845176"/>
                  </a:cubicBezTo>
                  <a:cubicBezTo>
                    <a:pt x="904144" y="1882815"/>
                    <a:pt x="996758" y="1902636"/>
                    <a:pt x="1088474" y="1906159"/>
                  </a:cubicBezTo>
                  <a:cubicBezTo>
                    <a:pt x="1106293" y="1906918"/>
                    <a:pt x="1124111" y="1906987"/>
                    <a:pt x="1141860" y="1906504"/>
                  </a:cubicBezTo>
                  <a:cubicBezTo>
                    <a:pt x="1340970" y="1912236"/>
                    <a:pt x="1534210" y="1971355"/>
                    <a:pt x="1701481" y="2075433"/>
                  </a:cubicBezTo>
                  <a:cubicBezTo>
                    <a:pt x="1894790" y="2195466"/>
                    <a:pt x="2053360" y="2375583"/>
                    <a:pt x="2145974" y="2602387"/>
                  </a:cubicBezTo>
                  <a:cubicBezTo>
                    <a:pt x="2238588" y="2829192"/>
                    <a:pt x="2251365" y="3068704"/>
                    <a:pt x="2197426" y="3289776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669459B-4C9B-2125-EAAF-EBE323F0FEBE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C09A1EC-B154-FA84-B2D2-1E782E3BEFD4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415F563-A78C-37F3-27D5-71082107BB9B}"/>
                </a:ext>
              </a:extLst>
            </p:cNvPr>
            <p:cNvSpPr/>
            <p:nvPr/>
          </p:nvSpPr>
          <p:spPr>
            <a:xfrm>
              <a:off x="4892029" y="654409"/>
              <a:ext cx="2896150" cy="1810689"/>
            </a:xfrm>
            <a:custGeom>
              <a:avLst/>
              <a:gdLst>
                <a:gd name="connsiteX0" fmla="*/ 3533977 w 3565729"/>
                <a:gd name="connsiteY0" fmla="*/ 1383720 h 2229313"/>
                <a:gd name="connsiteX1" fmla="*/ 3364149 w 3565729"/>
                <a:gd name="connsiteY1" fmla="*/ 1437935 h 2229313"/>
                <a:gd name="connsiteX2" fmla="*/ 3019454 w 3565729"/>
                <a:gd name="connsiteY2" fmla="*/ 1659353 h 2229313"/>
                <a:gd name="connsiteX3" fmla="*/ 3172015 w 3565729"/>
                <a:gd name="connsiteY3" fmla="*/ 1424399 h 2229313"/>
                <a:gd name="connsiteX4" fmla="*/ 2751211 w 3565729"/>
                <a:gd name="connsiteY4" fmla="*/ 393765 h 2229313"/>
                <a:gd name="connsiteX5" fmla="*/ 1720578 w 3565729"/>
                <a:gd name="connsiteY5" fmla="*/ 814569 h 2229313"/>
                <a:gd name="connsiteX6" fmla="*/ 1659595 w 3565729"/>
                <a:gd name="connsiteY6" fmla="*/ 1088474 h 2229313"/>
                <a:gd name="connsiteX7" fmla="*/ 1659249 w 3565729"/>
                <a:gd name="connsiteY7" fmla="*/ 1141860 h 2229313"/>
                <a:gd name="connsiteX8" fmla="*/ 1490320 w 3565729"/>
                <a:gd name="connsiteY8" fmla="*/ 1701550 h 2229313"/>
                <a:gd name="connsiteX9" fmla="*/ 963366 w 3565729"/>
                <a:gd name="connsiteY9" fmla="*/ 2145974 h 2229313"/>
                <a:gd name="connsiteX10" fmla="*/ 275909 w 3565729"/>
                <a:gd name="connsiteY10" fmla="*/ 2197426 h 2229313"/>
                <a:gd name="connsiteX11" fmla="*/ 0 w 3565729"/>
                <a:gd name="connsiteY11" fmla="*/ 1682558 h 2229313"/>
                <a:gd name="connsiteX12" fmla="*/ 837809 w 3565729"/>
                <a:gd name="connsiteY12" fmla="*/ 1838572 h 2229313"/>
                <a:gd name="connsiteX13" fmla="*/ 1326985 w 3565729"/>
                <a:gd name="connsiteY13" fmla="*/ 1139788 h 2229313"/>
                <a:gd name="connsiteX14" fmla="*/ 1326985 w 3565729"/>
                <a:gd name="connsiteY14" fmla="*/ 1139512 h 2229313"/>
                <a:gd name="connsiteX15" fmla="*/ 1327261 w 3565729"/>
                <a:gd name="connsiteY15" fmla="*/ 1087300 h 2229313"/>
                <a:gd name="connsiteX16" fmla="*/ 1414489 w 3565729"/>
                <a:gd name="connsiteY16" fmla="*/ 685972 h 2229313"/>
                <a:gd name="connsiteX17" fmla="*/ 1496260 w 3565729"/>
                <a:gd name="connsiteY17" fmla="*/ 527679 h 2229313"/>
                <a:gd name="connsiteX18" fmla="*/ 2879808 w 3565729"/>
                <a:gd name="connsiteY18" fmla="*/ 87676 h 2229313"/>
                <a:gd name="connsiteX19" fmla="*/ 3533977 w 3565729"/>
                <a:gd name="connsiteY19" fmla="*/ 1383720 h 222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65729" h="2229313">
                  <a:moveTo>
                    <a:pt x="3533977" y="1383720"/>
                  </a:moveTo>
                  <a:cubicBezTo>
                    <a:pt x="3476861" y="1397050"/>
                    <a:pt x="3420160" y="1415075"/>
                    <a:pt x="3364149" y="1437935"/>
                  </a:cubicBezTo>
                  <a:cubicBezTo>
                    <a:pt x="3232653" y="1491598"/>
                    <a:pt x="3116902" y="1567429"/>
                    <a:pt x="3019454" y="1659353"/>
                  </a:cubicBezTo>
                  <a:cubicBezTo>
                    <a:pt x="3082302" y="1592637"/>
                    <a:pt x="3134445" y="1513836"/>
                    <a:pt x="3172015" y="1424399"/>
                  </a:cubicBezTo>
                  <a:cubicBezTo>
                    <a:pt x="3340392" y="1023624"/>
                    <a:pt x="3151987" y="562142"/>
                    <a:pt x="2751211" y="393765"/>
                  </a:cubicBezTo>
                  <a:cubicBezTo>
                    <a:pt x="2350436" y="225388"/>
                    <a:pt x="1888954" y="413793"/>
                    <a:pt x="1720578" y="814569"/>
                  </a:cubicBezTo>
                  <a:cubicBezTo>
                    <a:pt x="1682938" y="904144"/>
                    <a:pt x="1663117" y="996758"/>
                    <a:pt x="1659595" y="1088474"/>
                  </a:cubicBezTo>
                  <a:cubicBezTo>
                    <a:pt x="1658835" y="1106293"/>
                    <a:pt x="1658766" y="1124111"/>
                    <a:pt x="1659249" y="1141860"/>
                  </a:cubicBezTo>
                  <a:cubicBezTo>
                    <a:pt x="1653517" y="1340970"/>
                    <a:pt x="1594399" y="1534279"/>
                    <a:pt x="1490320" y="1701550"/>
                  </a:cubicBezTo>
                  <a:cubicBezTo>
                    <a:pt x="1370219" y="1894859"/>
                    <a:pt x="1190171" y="2053360"/>
                    <a:pt x="963366" y="2145974"/>
                  </a:cubicBezTo>
                  <a:cubicBezTo>
                    <a:pt x="736562" y="2238588"/>
                    <a:pt x="496981" y="2251365"/>
                    <a:pt x="275909" y="2197426"/>
                  </a:cubicBezTo>
                  <a:cubicBezTo>
                    <a:pt x="231224" y="2005775"/>
                    <a:pt x="136469" y="1827384"/>
                    <a:pt x="0" y="1682558"/>
                  </a:cubicBezTo>
                  <a:cubicBezTo>
                    <a:pt x="217550" y="1887538"/>
                    <a:pt x="543046" y="1958950"/>
                    <a:pt x="837809" y="1838572"/>
                  </a:cubicBezTo>
                  <a:cubicBezTo>
                    <a:pt x="1132986" y="1718126"/>
                    <a:pt x="1315451" y="1438833"/>
                    <a:pt x="1326985" y="1139788"/>
                  </a:cubicBezTo>
                  <a:lnTo>
                    <a:pt x="1326985" y="1139512"/>
                  </a:lnTo>
                  <a:cubicBezTo>
                    <a:pt x="1327745" y="1122177"/>
                    <a:pt x="1327814" y="1104704"/>
                    <a:pt x="1327261" y="1087300"/>
                  </a:cubicBezTo>
                  <a:cubicBezTo>
                    <a:pt x="1331060" y="953041"/>
                    <a:pt x="1359307" y="817193"/>
                    <a:pt x="1414489" y="685972"/>
                  </a:cubicBezTo>
                  <a:cubicBezTo>
                    <a:pt x="1437901" y="630238"/>
                    <a:pt x="1465250" y="577405"/>
                    <a:pt x="1496260" y="527679"/>
                  </a:cubicBezTo>
                  <a:cubicBezTo>
                    <a:pt x="1781353" y="68545"/>
                    <a:pt x="2365630" y="-128355"/>
                    <a:pt x="2879808" y="87676"/>
                  </a:cubicBezTo>
                  <a:cubicBezTo>
                    <a:pt x="3393916" y="303706"/>
                    <a:pt x="3662158" y="858769"/>
                    <a:pt x="3533977" y="1383720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29F8872-7557-1F50-88BA-DDD01C39E981}"/>
              </a:ext>
            </a:extLst>
          </p:cNvPr>
          <p:cNvGrpSpPr/>
          <p:nvPr/>
        </p:nvGrpSpPr>
        <p:grpSpPr>
          <a:xfrm rot="1365405">
            <a:off x="1660466" y="-1005132"/>
            <a:ext cx="8866572" cy="8866572"/>
            <a:chOff x="1362075" y="-1304925"/>
            <a:chExt cx="9467850" cy="946785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A6E1974-419E-E0C2-7682-B4DE2B8CF3BB}"/>
                </a:ext>
              </a:extLst>
            </p:cNvPr>
            <p:cNvSpPr/>
            <p:nvPr/>
          </p:nvSpPr>
          <p:spPr>
            <a:xfrm>
              <a:off x="1362075" y="-1304925"/>
              <a:ext cx="9467850" cy="9467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D844CEB-9D49-55CF-9BB3-57ED85C14C47}"/>
                </a:ext>
              </a:extLst>
            </p:cNvPr>
            <p:cNvSpPr/>
            <p:nvPr/>
          </p:nvSpPr>
          <p:spPr>
            <a:xfrm>
              <a:off x="7058811" y="2224412"/>
              <a:ext cx="1810655" cy="2896767"/>
            </a:xfrm>
            <a:custGeom>
              <a:avLst/>
              <a:gdLst>
                <a:gd name="connsiteX0" fmla="*/ 2141638 w 2229272"/>
                <a:gd name="connsiteY0" fmla="*/ 2880568 h 3566488"/>
                <a:gd name="connsiteX1" fmla="*/ 845593 w 2229272"/>
                <a:gd name="connsiteY1" fmla="*/ 3534736 h 3566488"/>
                <a:gd name="connsiteX2" fmla="*/ 791378 w 2229272"/>
                <a:gd name="connsiteY2" fmla="*/ 3364909 h 3566488"/>
                <a:gd name="connsiteX3" fmla="*/ 569961 w 2229272"/>
                <a:gd name="connsiteY3" fmla="*/ 3020214 h 3566488"/>
                <a:gd name="connsiteX4" fmla="*/ 804915 w 2229272"/>
                <a:gd name="connsiteY4" fmla="*/ 3172775 h 3566488"/>
                <a:gd name="connsiteX5" fmla="*/ 1835548 w 2229272"/>
                <a:gd name="connsiteY5" fmla="*/ 2751971 h 3566488"/>
                <a:gd name="connsiteX6" fmla="*/ 1414745 w 2229272"/>
                <a:gd name="connsiteY6" fmla="*/ 1721337 h 3566488"/>
                <a:gd name="connsiteX7" fmla="*/ 1140839 w 2229272"/>
                <a:gd name="connsiteY7" fmla="*/ 1660354 h 3566488"/>
                <a:gd name="connsiteX8" fmla="*/ 1140356 w 2229272"/>
                <a:gd name="connsiteY8" fmla="*/ 1660354 h 3566488"/>
                <a:gd name="connsiteX9" fmla="*/ 1087454 w 2229272"/>
                <a:gd name="connsiteY9" fmla="*/ 1660009 h 3566488"/>
                <a:gd name="connsiteX10" fmla="*/ 1086970 w 2229272"/>
                <a:gd name="connsiteY10" fmla="*/ 1660009 h 3566488"/>
                <a:gd name="connsiteX11" fmla="*/ 527763 w 2229272"/>
                <a:gd name="connsiteY11" fmla="*/ 1491080 h 3566488"/>
                <a:gd name="connsiteX12" fmla="*/ 83340 w 2229272"/>
                <a:gd name="connsiteY12" fmla="*/ 964126 h 3566488"/>
                <a:gd name="connsiteX13" fmla="*/ 31888 w 2229272"/>
                <a:gd name="connsiteY13" fmla="*/ 276668 h 3566488"/>
                <a:gd name="connsiteX14" fmla="*/ 547446 w 2229272"/>
                <a:gd name="connsiteY14" fmla="*/ 0 h 3566488"/>
                <a:gd name="connsiteX15" fmla="*/ 390672 w 2229272"/>
                <a:gd name="connsiteY15" fmla="*/ 838568 h 3566488"/>
                <a:gd name="connsiteX16" fmla="*/ 1089318 w 2229272"/>
                <a:gd name="connsiteY16" fmla="*/ 1327745 h 3566488"/>
                <a:gd name="connsiteX17" fmla="*/ 1089802 w 2229272"/>
                <a:gd name="connsiteY17" fmla="*/ 1327745 h 3566488"/>
                <a:gd name="connsiteX18" fmla="*/ 1142013 w 2229272"/>
                <a:gd name="connsiteY18" fmla="*/ 1328021 h 3566488"/>
                <a:gd name="connsiteX19" fmla="*/ 1142083 w 2229272"/>
                <a:gd name="connsiteY19" fmla="*/ 1328021 h 3566488"/>
                <a:gd name="connsiteX20" fmla="*/ 1543341 w 2229272"/>
                <a:gd name="connsiteY20" fmla="*/ 1415248 h 3566488"/>
                <a:gd name="connsiteX21" fmla="*/ 1701635 w 2229272"/>
                <a:gd name="connsiteY21" fmla="*/ 1497019 h 3566488"/>
                <a:gd name="connsiteX22" fmla="*/ 2141638 w 2229272"/>
                <a:gd name="connsiteY22" fmla="*/ 2880568 h 356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29272" h="3566488">
                  <a:moveTo>
                    <a:pt x="2141638" y="2880568"/>
                  </a:moveTo>
                  <a:cubicBezTo>
                    <a:pt x="1925607" y="3394676"/>
                    <a:pt x="1370545" y="3662918"/>
                    <a:pt x="845593" y="3534736"/>
                  </a:cubicBezTo>
                  <a:cubicBezTo>
                    <a:pt x="832264" y="3477621"/>
                    <a:pt x="814239" y="3420920"/>
                    <a:pt x="791378" y="3364909"/>
                  </a:cubicBezTo>
                  <a:cubicBezTo>
                    <a:pt x="737716" y="3233412"/>
                    <a:pt x="661884" y="3117662"/>
                    <a:pt x="569961" y="3020214"/>
                  </a:cubicBezTo>
                  <a:cubicBezTo>
                    <a:pt x="636676" y="3083061"/>
                    <a:pt x="715478" y="3135204"/>
                    <a:pt x="804915" y="3172775"/>
                  </a:cubicBezTo>
                  <a:cubicBezTo>
                    <a:pt x="1205690" y="3341152"/>
                    <a:pt x="1667172" y="3152746"/>
                    <a:pt x="1835548" y="2751971"/>
                  </a:cubicBezTo>
                  <a:cubicBezTo>
                    <a:pt x="2003925" y="2351196"/>
                    <a:pt x="1815520" y="1889714"/>
                    <a:pt x="1414745" y="1721337"/>
                  </a:cubicBezTo>
                  <a:cubicBezTo>
                    <a:pt x="1325170" y="1683698"/>
                    <a:pt x="1232556" y="1663876"/>
                    <a:pt x="1140839" y="1660354"/>
                  </a:cubicBezTo>
                  <a:lnTo>
                    <a:pt x="1140356" y="1660354"/>
                  </a:lnTo>
                  <a:cubicBezTo>
                    <a:pt x="1122676" y="1659595"/>
                    <a:pt x="1105065" y="1659525"/>
                    <a:pt x="1087454" y="1660009"/>
                  </a:cubicBezTo>
                  <a:lnTo>
                    <a:pt x="1086970" y="1660009"/>
                  </a:lnTo>
                  <a:cubicBezTo>
                    <a:pt x="887998" y="1654208"/>
                    <a:pt x="694897" y="1595020"/>
                    <a:pt x="527763" y="1491080"/>
                  </a:cubicBezTo>
                  <a:cubicBezTo>
                    <a:pt x="334455" y="1370979"/>
                    <a:pt x="175954" y="1190930"/>
                    <a:pt x="83340" y="964126"/>
                  </a:cubicBezTo>
                  <a:cubicBezTo>
                    <a:pt x="-9274" y="737321"/>
                    <a:pt x="-22051" y="497740"/>
                    <a:pt x="31888" y="276668"/>
                  </a:cubicBezTo>
                  <a:cubicBezTo>
                    <a:pt x="223884" y="231915"/>
                    <a:pt x="402482" y="136953"/>
                    <a:pt x="547446" y="0"/>
                  </a:cubicBezTo>
                  <a:cubicBezTo>
                    <a:pt x="341914" y="217550"/>
                    <a:pt x="270157" y="543460"/>
                    <a:pt x="390672" y="838568"/>
                  </a:cubicBezTo>
                  <a:cubicBezTo>
                    <a:pt x="511188" y="1133676"/>
                    <a:pt x="790342" y="1316142"/>
                    <a:pt x="1089318" y="1327745"/>
                  </a:cubicBezTo>
                  <a:lnTo>
                    <a:pt x="1089802" y="1327745"/>
                  </a:lnTo>
                  <a:cubicBezTo>
                    <a:pt x="1107136" y="1328504"/>
                    <a:pt x="1124541" y="1328574"/>
                    <a:pt x="1142013" y="1328021"/>
                  </a:cubicBezTo>
                  <a:lnTo>
                    <a:pt x="1142083" y="1328021"/>
                  </a:lnTo>
                  <a:cubicBezTo>
                    <a:pt x="1276342" y="1331819"/>
                    <a:pt x="1412052" y="1360066"/>
                    <a:pt x="1543341" y="1415248"/>
                  </a:cubicBezTo>
                  <a:cubicBezTo>
                    <a:pt x="1599075" y="1438661"/>
                    <a:pt x="1651909" y="1466079"/>
                    <a:pt x="1701635" y="1497019"/>
                  </a:cubicBezTo>
                  <a:cubicBezTo>
                    <a:pt x="2160699" y="1782113"/>
                    <a:pt x="2357599" y="2366390"/>
                    <a:pt x="2141638" y="2880568"/>
                  </a:cubicBez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65455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85185E-6 L 0.00573 1.14491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5724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45182 0.79838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91" y="3990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63008 -0.00857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10" y="-44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4569 -0.8132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52" y="-4067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00065 -1.14074 " pathEditMode="relative" rAng="0" ptsTypes="AA">
                                      <p:cBhvr>
                                        <p:cTn id="30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5703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46172 -0.81366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86" y="-4069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63255 0.0118 " pathEditMode="relative" rAng="0" ptsTypes="AA">
                                      <p:cBhvr>
                                        <p:cTn id="34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28" y="57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44922 0.79491 " pathEditMode="relative" rAng="0" ptsTypes="AA">
                                      <p:cBhvr>
                                        <p:cTn id="36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61" y="3974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38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0" dur="2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2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4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6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48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50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52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4919</Words>
  <Application>Microsoft Office PowerPoint</Application>
  <PresentationFormat>Widescreen</PresentationFormat>
  <Paragraphs>1255</Paragraphs>
  <Slides>75</Slides>
  <Notes>13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75</vt:i4>
      </vt:variant>
    </vt:vector>
  </HeadingPairs>
  <TitlesOfParts>
    <vt:vector size="82" baseType="lpstr">
      <vt:lpstr>Aptos</vt:lpstr>
      <vt:lpstr>Aptos Display</vt:lpstr>
      <vt:lpstr>Arial</vt:lpstr>
      <vt:lpstr>Lato</vt:lpstr>
      <vt:lpstr>League Spartan Black</vt:lpstr>
      <vt:lpstr>Objective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14</cp:revision>
  <dcterms:created xsi:type="dcterms:W3CDTF">2024-11-17T03:37:30Z</dcterms:created>
  <dcterms:modified xsi:type="dcterms:W3CDTF">2024-11-19T08:04:12Z</dcterms:modified>
</cp:coreProperties>
</file>