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9" autoAdjust="0"/>
    <p:restoredTop sz="94660"/>
  </p:normalViewPr>
  <p:slideViewPr>
    <p:cSldViewPr snapToGrid="0">
      <p:cViewPr varScale="1">
        <p:scale>
          <a:sx n="161" d="100"/>
          <a:sy n="161" d="100"/>
        </p:scale>
        <p:origin x="232" y="1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F01A7-12B6-0772-FFE4-A1888E0AB6F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AE595670-8855-83FF-139F-1EE63A8347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B9F7F62-34F5-44FF-D252-5C743D27DF99}"/>
              </a:ext>
            </a:extLst>
          </p:cNvPr>
          <p:cNvSpPr>
            <a:spLocks noGrp="1"/>
          </p:cNvSpPr>
          <p:nvPr>
            <p:ph type="dt" sz="half" idx="10"/>
          </p:nvPr>
        </p:nvSpPr>
        <p:spPr/>
        <p:txBody>
          <a:bodyPr/>
          <a:lstStyle/>
          <a:p>
            <a:fld id="{9B7DD9B8-7E0E-44BD-AA73-9429B4D7EA2A}" type="datetimeFigureOut">
              <a:rPr lang="en-GB" smtClean="0"/>
              <a:t>16/10/2023</a:t>
            </a:fld>
            <a:endParaRPr lang="en-GB"/>
          </a:p>
        </p:txBody>
      </p:sp>
      <p:sp>
        <p:nvSpPr>
          <p:cNvPr id="5" name="Footer Placeholder 4">
            <a:extLst>
              <a:ext uri="{FF2B5EF4-FFF2-40B4-BE49-F238E27FC236}">
                <a16:creationId xmlns:a16="http://schemas.microsoft.com/office/drawing/2014/main" id="{2811EE29-06FC-AFF7-B13F-BF58C592DF6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3BDA835-D12A-BDFA-F306-550462978838}"/>
              </a:ext>
            </a:extLst>
          </p:cNvPr>
          <p:cNvSpPr>
            <a:spLocks noGrp="1"/>
          </p:cNvSpPr>
          <p:nvPr>
            <p:ph type="sldNum" sz="quarter" idx="12"/>
          </p:nvPr>
        </p:nvSpPr>
        <p:spPr/>
        <p:txBody>
          <a:bodyPr/>
          <a:lstStyle/>
          <a:p>
            <a:fld id="{708C4E09-EDA7-4189-A7BC-5F2D3393501E}" type="slidenum">
              <a:rPr lang="en-GB" smtClean="0"/>
              <a:t>‹#›</a:t>
            </a:fld>
            <a:endParaRPr lang="en-GB"/>
          </a:p>
        </p:txBody>
      </p:sp>
    </p:spTree>
    <p:extLst>
      <p:ext uri="{BB962C8B-B14F-4D97-AF65-F5344CB8AC3E}">
        <p14:creationId xmlns:p14="http://schemas.microsoft.com/office/powerpoint/2010/main" val="2369387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ECEBA-359F-9794-3C50-A839A70CA3E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ED74618-1B45-3CCF-1E1F-08F6BE1F3C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F7EC61F-59DD-4CB5-112C-E1E1F528CC17}"/>
              </a:ext>
            </a:extLst>
          </p:cNvPr>
          <p:cNvSpPr>
            <a:spLocks noGrp="1"/>
          </p:cNvSpPr>
          <p:nvPr>
            <p:ph type="dt" sz="half" idx="10"/>
          </p:nvPr>
        </p:nvSpPr>
        <p:spPr/>
        <p:txBody>
          <a:bodyPr/>
          <a:lstStyle/>
          <a:p>
            <a:fld id="{9B7DD9B8-7E0E-44BD-AA73-9429B4D7EA2A}" type="datetimeFigureOut">
              <a:rPr lang="en-GB" smtClean="0"/>
              <a:t>16/10/2023</a:t>
            </a:fld>
            <a:endParaRPr lang="en-GB"/>
          </a:p>
        </p:txBody>
      </p:sp>
      <p:sp>
        <p:nvSpPr>
          <p:cNvPr id="5" name="Footer Placeholder 4">
            <a:extLst>
              <a:ext uri="{FF2B5EF4-FFF2-40B4-BE49-F238E27FC236}">
                <a16:creationId xmlns:a16="http://schemas.microsoft.com/office/drawing/2014/main" id="{599683A1-5D94-2024-BDBA-9C799C0DAEC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FC0F0CD-A18B-88BF-CB33-49D29ADD2BD1}"/>
              </a:ext>
            </a:extLst>
          </p:cNvPr>
          <p:cNvSpPr>
            <a:spLocks noGrp="1"/>
          </p:cNvSpPr>
          <p:nvPr>
            <p:ph type="sldNum" sz="quarter" idx="12"/>
          </p:nvPr>
        </p:nvSpPr>
        <p:spPr/>
        <p:txBody>
          <a:bodyPr/>
          <a:lstStyle/>
          <a:p>
            <a:fld id="{708C4E09-EDA7-4189-A7BC-5F2D3393501E}" type="slidenum">
              <a:rPr lang="en-GB" smtClean="0"/>
              <a:t>‹#›</a:t>
            </a:fld>
            <a:endParaRPr lang="en-GB"/>
          </a:p>
        </p:txBody>
      </p:sp>
    </p:spTree>
    <p:extLst>
      <p:ext uri="{BB962C8B-B14F-4D97-AF65-F5344CB8AC3E}">
        <p14:creationId xmlns:p14="http://schemas.microsoft.com/office/powerpoint/2010/main" val="250007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FC0213C-CD11-02A5-F952-F61F3A23DF5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50DA8B2-060D-C04C-D309-5FB3E5BE69A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2ECB6E-D7DA-98D4-D9E0-5BC27349DEB9}"/>
              </a:ext>
            </a:extLst>
          </p:cNvPr>
          <p:cNvSpPr>
            <a:spLocks noGrp="1"/>
          </p:cNvSpPr>
          <p:nvPr>
            <p:ph type="dt" sz="half" idx="10"/>
          </p:nvPr>
        </p:nvSpPr>
        <p:spPr/>
        <p:txBody>
          <a:bodyPr/>
          <a:lstStyle/>
          <a:p>
            <a:fld id="{9B7DD9B8-7E0E-44BD-AA73-9429B4D7EA2A}" type="datetimeFigureOut">
              <a:rPr lang="en-GB" smtClean="0"/>
              <a:t>16/10/2023</a:t>
            </a:fld>
            <a:endParaRPr lang="en-GB"/>
          </a:p>
        </p:txBody>
      </p:sp>
      <p:sp>
        <p:nvSpPr>
          <p:cNvPr id="5" name="Footer Placeholder 4">
            <a:extLst>
              <a:ext uri="{FF2B5EF4-FFF2-40B4-BE49-F238E27FC236}">
                <a16:creationId xmlns:a16="http://schemas.microsoft.com/office/drawing/2014/main" id="{C40064EC-D09C-37FB-7A58-2BA05AC0E14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89445A-E188-99AE-B5E3-A5703B7370B7}"/>
              </a:ext>
            </a:extLst>
          </p:cNvPr>
          <p:cNvSpPr>
            <a:spLocks noGrp="1"/>
          </p:cNvSpPr>
          <p:nvPr>
            <p:ph type="sldNum" sz="quarter" idx="12"/>
          </p:nvPr>
        </p:nvSpPr>
        <p:spPr/>
        <p:txBody>
          <a:bodyPr/>
          <a:lstStyle/>
          <a:p>
            <a:fld id="{708C4E09-EDA7-4189-A7BC-5F2D3393501E}" type="slidenum">
              <a:rPr lang="en-GB" smtClean="0"/>
              <a:t>‹#›</a:t>
            </a:fld>
            <a:endParaRPr lang="en-GB"/>
          </a:p>
        </p:txBody>
      </p:sp>
    </p:spTree>
    <p:extLst>
      <p:ext uri="{BB962C8B-B14F-4D97-AF65-F5344CB8AC3E}">
        <p14:creationId xmlns:p14="http://schemas.microsoft.com/office/powerpoint/2010/main" val="608942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0DB9CF-4C98-CB1F-F722-09D30A16841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5F40148-E316-A67F-B388-1A1806D5CA0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4D0D713-ED84-D531-DC74-73E4CD81DFC7}"/>
              </a:ext>
            </a:extLst>
          </p:cNvPr>
          <p:cNvSpPr>
            <a:spLocks noGrp="1"/>
          </p:cNvSpPr>
          <p:nvPr>
            <p:ph type="dt" sz="half" idx="10"/>
          </p:nvPr>
        </p:nvSpPr>
        <p:spPr/>
        <p:txBody>
          <a:bodyPr/>
          <a:lstStyle/>
          <a:p>
            <a:fld id="{9B7DD9B8-7E0E-44BD-AA73-9429B4D7EA2A}" type="datetimeFigureOut">
              <a:rPr lang="en-GB" smtClean="0"/>
              <a:t>16/10/2023</a:t>
            </a:fld>
            <a:endParaRPr lang="en-GB"/>
          </a:p>
        </p:txBody>
      </p:sp>
      <p:sp>
        <p:nvSpPr>
          <p:cNvPr id="5" name="Footer Placeholder 4">
            <a:extLst>
              <a:ext uri="{FF2B5EF4-FFF2-40B4-BE49-F238E27FC236}">
                <a16:creationId xmlns:a16="http://schemas.microsoft.com/office/drawing/2014/main" id="{3B8EEC2D-B41F-E555-55A2-0CDEF801856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7E99A81-8798-2D30-6297-040316F25D9B}"/>
              </a:ext>
            </a:extLst>
          </p:cNvPr>
          <p:cNvSpPr>
            <a:spLocks noGrp="1"/>
          </p:cNvSpPr>
          <p:nvPr>
            <p:ph type="sldNum" sz="quarter" idx="12"/>
          </p:nvPr>
        </p:nvSpPr>
        <p:spPr/>
        <p:txBody>
          <a:bodyPr/>
          <a:lstStyle/>
          <a:p>
            <a:fld id="{708C4E09-EDA7-4189-A7BC-5F2D3393501E}" type="slidenum">
              <a:rPr lang="en-GB" smtClean="0"/>
              <a:t>‹#›</a:t>
            </a:fld>
            <a:endParaRPr lang="en-GB"/>
          </a:p>
        </p:txBody>
      </p:sp>
    </p:spTree>
    <p:extLst>
      <p:ext uri="{BB962C8B-B14F-4D97-AF65-F5344CB8AC3E}">
        <p14:creationId xmlns:p14="http://schemas.microsoft.com/office/powerpoint/2010/main" val="740526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50975-21F2-B757-E1D0-FAE1CB547E4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8B351AD-4606-E8AD-2C8C-A16B8C2A0B0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DED420-DD8D-BD01-17C2-4FFBF815CA71}"/>
              </a:ext>
            </a:extLst>
          </p:cNvPr>
          <p:cNvSpPr>
            <a:spLocks noGrp="1"/>
          </p:cNvSpPr>
          <p:nvPr>
            <p:ph type="dt" sz="half" idx="10"/>
          </p:nvPr>
        </p:nvSpPr>
        <p:spPr/>
        <p:txBody>
          <a:bodyPr/>
          <a:lstStyle/>
          <a:p>
            <a:fld id="{9B7DD9B8-7E0E-44BD-AA73-9429B4D7EA2A}" type="datetimeFigureOut">
              <a:rPr lang="en-GB" smtClean="0"/>
              <a:t>16/10/2023</a:t>
            </a:fld>
            <a:endParaRPr lang="en-GB"/>
          </a:p>
        </p:txBody>
      </p:sp>
      <p:sp>
        <p:nvSpPr>
          <p:cNvPr id="5" name="Footer Placeholder 4">
            <a:extLst>
              <a:ext uri="{FF2B5EF4-FFF2-40B4-BE49-F238E27FC236}">
                <a16:creationId xmlns:a16="http://schemas.microsoft.com/office/drawing/2014/main" id="{57C60D29-EBAB-1FF4-1B17-5416917A31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90CFE8D-52C5-A531-ED50-E932B0A5F59C}"/>
              </a:ext>
            </a:extLst>
          </p:cNvPr>
          <p:cNvSpPr>
            <a:spLocks noGrp="1"/>
          </p:cNvSpPr>
          <p:nvPr>
            <p:ph type="sldNum" sz="quarter" idx="12"/>
          </p:nvPr>
        </p:nvSpPr>
        <p:spPr/>
        <p:txBody>
          <a:bodyPr/>
          <a:lstStyle/>
          <a:p>
            <a:fld id="{708C4E09-EDA7-4189-A7BC-5F2D3393501E}" type="slidenum">
              <a:rPr lang="en-GB" smtClean="0"/>
              <a:t>‹#›</a:t>
            </a:fld>
            <a:endParaRPr lang="en-GB"/>
          </a:p>
        </p:txBody>
      </p:sp>
    </p:spTree>
    <p:extLst>
      <p:ext uri="{BB962C8B-B14F-4D97-AF65-F5344CB8AC3E}">
        <p14:creationId xmlns:p14="http://schemas.microsoft.com/office/powerpoint/2010/main" val="3558577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043B2-1FBC-150F-85DF-7893AA3C0D9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5478A9E-D35A-255D-A6E7-E76658AE0E8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302956B-B5F4-2B6F-5CBD-60D98416F58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0C56922-1443-6424-8FE1-91C120E84EAD}"/>
              </a:ext>
            </a:extLst>
          </p:cNvPr>
          <p:cNvSpPr>
            <a:spLocks noGrp="1"/>
          </p:cNvSpPr>
          <p:nvPr>
            <p:ph type="dt" sz="half" idx="10"/>
          </p:nvPr>
        </p:nvSpPr>
        <p:spPr/>
        <p:txBody>
          <a:bodyPr/>
          <a:lstStyle/>
          <a:p>
            <a:fld id="{9B7DD9B8-7E0E-44BD-AA73-9429B4D7EA2A}" type="datetimeFigureOut">
              <a:rPr lang="en-GB" smtClean="0"/>
              <a:t>16/10/2023</a:t>
            </a:fld>
            <a:endParaRPr lang="en-GB"/>
          </a:p>
        </p:txBody>
      </p:sp>
      <p:sp>
        <p:nvSpPr>
          <p:cNvPr id="6" name="Footer Placeholder 5">
            <a:extLst>
              <a:ext uri="{FF2B5EF4-FFF2-40B4-BE49-F238E27FC236}">
                <a16:creationId xmlns:a16="http://schemas.microsoft.com/office/drawing/2014/main" id="{FD7569AD-671F-002C-056F-91C7B3539FE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9166806-30BF-B761-59DA-7137FA4740DA}"/>
              </a:ext>
            </a:extLst>
          </p:cNvPr>
          <p:cNvSpPr>
            <a:spLocks noGrp="1"/>
          </p:cNvSpPr>
          <p:nvPr>
            <p:ph type="sldNum" sz="quarter" idx="12"/>
          </p:nvPr>
        </p:nvSpPr>
        <p:spPr/>
        <p:txBody>
          <a:bodyPr/>
          <a:lstStyle/>
          <a:p>
            <a:fld id="{708C4E09-EDA7-4189-A7BC-5F2D3393501E}" type="slidenum">
              <a:rPr lang="en-GB" smtClean="0"/>
              <a:t>‹#›</a:t>
            </a:fld>
            <a:endParaRPr lang="en-GB"/>
          </a:p>
        </p:txBody>
      </p:sp>
    </p:spTree>
    <p:extLst>
      <p:ext uri="{BB962C8B-B14F-4D97-AF65-F5344CB8AC3E}">
        <p14:creationId xmlns:p14="http://schemas.microsoft.com/office/powerpoint/2010/main" val="1171440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83D4E-F39E-6BB3-204A-8145167032D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3F7C6BB-6C9A-25A9-35B5-4AF53B8A36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7769F1E-60DC-0170-A150-7DD7A0CEBA2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CED998E-4085-9083-5CCA-F9259D8327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9B51A51-2467-17DC-6177-28F895B5AD0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D57EAF3-4629-0CD7-7E62-AD9D255144E6}"/>
              </a:ext>
            </a:extLst>
          </p:cNvPr>
          <p:cNvSpPr>
            <a:spLocks noGrp="1"/>
          </p:cNvSpPr>
          <p:nvPr>
            <p:ph type="dt" sz="half" idx="10"/>
          </p:nvPr>
        </p:nvSpPr>
        <p:spPr/>
        <p:txBody>
          <a:bodyPr/>
          <a:lstStyle/>
          <a:p>
            <a:fld id="{9B7DD9B8-7E0E-44BD-AA73-9429B4D7EA2A}" type="datetimeFigureOut">
              <a:rPr lang="en-GB" smtClean="0"/>
              <a:t>16/10/2023</a:t>
            </a:fld>
            <a:endParaRPr lang="en-GB"/>
          </a:p>
        </p:txBody>
      </p:sp>
      <p:sp>
        <p:nvSpPr>
          <p:cNvPr id="8" name="Footer Placeholder 7">
            <a:extLst>
              <a:ext uri="{FF2B5EF4-FFF2-40B4-BE49-F238E27FC236}">
                <a16:creationId xmlns:a16="http://schemas.microsoft.com/office/drawing/2014/main" id="{4162D5E2-85FC-17B1-2AA0-2E9B3E00D9F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727E3C41-8B99-37D8-2F3B-6A2BAC573DF8}"/>
              </a:ext>
            </a:extLst>
          </p:cNvPr>
          <p:cNvSpPr>
            <a:spLocks noGrp="1"/>
          </p:cNvSpPr>
          <p:nvPr>
            <p:ph type="sldNum" sz="quarter" idx="12"/>
          </p:nvPr>
        </p:nvSpPr>
        <p:spPr/>
        <p:txBody>
          <a:bodyPr/>
          <a:lstStyle/>
          <a:p>
            <a:fld id="{708C4E09-EDA7-4189-A7BC-5F2D3393501E}" type="slidenum">
              <a:rPr lang="en-GB" smtClean="0"/>
              <a:t>‹#›</a:t>
            </a:fld>
            <a:endParaRPr lang="en-GB"/>
          </a:p>
        </p:txBody>
      </p:sp>
    </p:spTree>
    <p:extLst>
      <p:ext uri="{BB962C8B-B14F-4D97-AF65-F5344CB8AC3E}">
        <p14:creationId xmlns:p14="http://schemas.microsoft.com/office/powerpoint/2010/main" val="10515645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B82D5-B116-C467-7B4B-55867DE90E0A}"/>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BF156962-3A83-D740-F96C-B1D65CE3DCF3}"/>
              </a:ext>
            </a:extLst>
          </p:cNvPr>
          <p:cNvSpPr>
            <a:spLocks noGrp="1"/>
          </p:cNvSpPr>
          <p:nvPr>
            <p:ph type="dt" sz="half" idx="10"/>
          </p:nvPr>
        </p:nvSpPr>
        <p:spPr/>
        <p:txBody>
          <a:bodyPr/>
          <a:lstStyle/>
          <a:p>
            <a:fld id="{9B7DD9B8-7E0E-44BD-AA73-9429B4D7EA2A}" type="datetimeFigureOut">
              <a:rPr lang="en-GB" smtClean="0"/>
              <a:t>16/10/2023</a:t>
            </a:fld>
            <a:endParaRPr lang="en-GB"/>
          </a:p>
        </p:txBody>
      </p:sp>
      <p:sp>
        <p:nvSpPr>
          <p:cNvPr id="4" name="Footer Placeholder 3">
            <a:extLst>
              <a:ext uri="{FF2B5EF4-FFF2-40B4-BE49-F238E27FC236}">
                <a16:creationId xmlns:a16="http://schemas.microsoft.com/office/drawing/2014/main" id="{FBC9F17E-4ABF-CC41-712C-460BB430731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B8EBE26-CDA7-03C1-A110-873FEEC26AC5}"/>
              </a:ext>
            </a:extLst>
          </p:cNvPr>
          <p:cNvSpPr>
            <a:spLocks noGrp="1"/>
          </p:cNvSpPr>
          <p:nvPr>
            <p:ph type="sldNum" sz="quarter" idx="12"/>
          </p:nvPr>
        </p:nvSpPr>
        <p:spPr/>
        <p:txBody>
          <a:bodyPr/>
          <a:lstStyle/>
          <a:p>
            <a:fld id="{708C4E09-EDA7-4189-A7BC-5F2D3393501E}" type="slidenum">
              <a:rPr lang="en-GB" smtClean="0"/>
              <a:t>‹#›</a:t>
            </a:fld>
            <a:endParaRPr lang="en-GB"/>
          </a:p>
        </p:txBody>
      </p:sp>
    </p:spTree>
    <p:extLst>
      <p:ext uri="{BB962C8B-B14F-4D97-AF65-F5344CB8AC3E}">
        <p14:creationId xmlns:p14="http://schemas.microsoft.com/office/powerpoint/2010/main" val="1567183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F73726E-D524-6A68-C033-2ACEDEE20DC5}"/>
              </a:ext>
            </a:extLst>
          </p:cNvPr>
          <p:cNvSpPr>
            <a:spLocks noGrp="1"/>
          </p:cNvSpPr>
          <p:nvPr>
            <p:ph type="dt" sz="half" idx="10"/>
          </p:nvPr>
        </p:nvSpPr>
        <p:spPr/>
        <p:txBody>
          <a:bodyPr/>
          <a:lstStyle/>
          <a:p>
            <a:fld id="{9B7DD9B8-7E0E-44BD-AA73-9429B4D7EA2A}" type="datetimeFigureOut">
              <a:rPr lang="en-GB" smtClean="0"/>
              <a:t>16/10/2023</a:t>
            </a:fld>
            <a:endParaRPr lang="en-GB"/>
          </a:p>
        </p:txBody>
      </p:sp>
      <p:sp>
        <p:nvSpPr>
          <p:cNvPr id="3" name="Footer Placeholder 2">
            <a:extLst>
              <a:ext uri="{FF2B5EF4-FFF2-40B4-BE49-F238E27FC236}">
                <a16:creationId xmlns:a16="http://schemas.microsoft.com/office/drawing/2014/main" id="{4B3C10E0-6D80-1BD5-EB43-B4FDFB23681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B01FAF1-44D6-67FE-480F-6969E9465C10}"/>
              </a:ext>
            </a:extLst>
          </p:cNvPr>
          <p:cNvSpPr>
            <a:spLocks noGrp="1"/>
          </p:cNvSpPr>
          <p:nvPr>
            <p:ph type="sldNum" sz="quarter" idx="12"/>
          </p:nvPr>
        </p:nvSpPr>
        <p:spPr/>
        <p:txBody>
          <a:bodyPr/>
          <a:lstStyle/>
          <a:p>
            <a:fld id="{708C4E09-EDA7-4189-A7BC-5F2D3393501E}" type="slidenum">
              <a:rPr lang="en-GB" smtClean="0"/>
              <a:t>‹#›</a:t>
            </a:fld>
            <a:endParaRPr lang="en-GB"/>
          </a:p>
        </p:txBody>
      </p:sp>
    </p:spTree>
    <p:extLst>
      <p:ext uri="{BB962C8B-B14F-4D97-AF65-F5344CB8AC3E}">
        <p14:creationId xmlns:p14="http://schemas.microsoft.com/office/powerpoint/2010/main" val="3570869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8A464-FAEE-430C-C141-61CD8BDFE4E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F755F64D-AF58-F90A-6D4D-81F62E9DF3C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64B8701-5AFD-6BCB-369E-6E1B1A178B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B8350-BACD-F2D6-E451-EDCB55062321}"/>
              </a:ext>
            </a:extLst>
          </p:cNvPr>
          <p:cNvSpPr>
            <a:spLocks noGrp="1"/>
          </p:cNvSpPr>
          <p:nvPr>
            <p:ph type="dt" sz="half" idx="10"/>
          </p:nvPr>
        </p:nvSpPr>
        <p:spPr/>
        <p:txBody>
          <a:bodyPr/>
          <a:lstStyle/>
          <a:p>
            <a:fld id="{9B7DD9B8-7E0E-44BD-AA73-9429B4D7EA2A}" type="datetimeFigureOut">
              <a:rPr lang="en-GB" smtClean="0"/>
              <a:t>16/10/2023</a:t>
            </a:fld>
            <a:endParaRPr lang="en-GB"/>
          </a:p>
        </p:txBody>
      </p:sp>
      <p:sp>
        <p:nvSpPr>
          <p:cNvPr id="6" name="Footer Placeholder 5">
            <a:extLst>
              <a:ext uri="{FF2B5EF4-FFF2-40B4-BE49-F238E27FC236}">
                <a16:creationId xmlns:a16="http://schemas.microsoft.com/office/drawing/2014/main" id="{7EE078BC-DADC-4B08-B6BA-9ED8F772C97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C655B7F-2F06-188B-3D05-7E63E9BAB6FA}"/>
              </a:ext>
            </a:extLst>
          </p:cNvPr>
          <p:cNvSpPr>
            <a:spLocks noGrp="1"/>
          </p:cNvSpPr>
          <p:nvPr>
            <p:ph type="sldNum" sz="quarter" idx="12"/>
          </p:nvPr>
        </p:nvSpPr>
        <p:spPr/>
        <p:txBody>
          <a:bodyPr/>
          <a:lstStyle/>
          <a:p>
            <a:fld id="{708C4E09-EDA7-4189-A7BC-5F2D3393501E}" type="slidenum">
              <a:rPr lang="en-GB" smtClean="0"/>
              <a:t>‹#›</a:t>
            </a:fld>
            <a:endParaRPr lang="en-GB"/>
          </a:p>
        </p:txBody>
      </p:sp>
    </p:spTree>
    <p:extLst>
      <p:ext uri="{BB962C8B-B14F-4D97-AF65-F5344CB8AC3E}">
        <p14:creationId xmlns:p14="http://schemas.microsoft.com/office/powerpoint/2010/main" val="14483760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60D87-48DA-1069-C907-2D3B14283CC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BE66C27-869D-1696-8753-008893910A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E265493-74F1-0900-D87E-61E2BA36AA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4D24DD2-1A4D-41C9-12F3-0204ACE93E48}"/>
              </a:ext>
            </a:extLst>
          </p:cNvPr>
          <p:cNvSpPr>
            <a:spLocks noGrp="1"/>
          </p:cNvSpPr>
          <p:nvPr>
            <p:ph type="dt" sz="half" idx="10"/>
          </p:nvPr>
        </p:nvSpPr>
        <p:spPr/>
        <p:txBody>
          <a:bodyPr/>
          <a:lstStyle/>
          <a:p>
            <a:fld id="{9B7DD9B8-7E0E-44BD-AA73-9429B4D7EA2A}" type="datetimeFigureOut">
              <a:rPr lang="en-GB" smtClean="0"/>
              <a:t>16/10/2023</a:t>
            </a:fld>
            <a:endParaRPr lang="en-GB"/>
          </a:p>
        </p:txBody>
      </p:sp>
      <p:sp>
        <p:nvSpPr>
          <p:cNvPr id="6" name="Footer Placeholder 5">
            <a:extLst>
              <a:ext uri="{FF2B5EF4-FFF2-40B4-BE49-F238E27FC236}">
                <a16:creationId xmlns:a16="http://schemas.microsoft.com/office/drawing/2014/main" id="{E8B9E6BB-9A63-526D-989E-BF03C38D59C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4A37A2A-633F-BE07-4BE0-C3A253D188EA}"/>
              </a:ext>
            </a:extLst>
          </p:cNvPr>
          <p:cNvSpPr>
            <a:spLocks noGrp="1"/>
          </p:cNvSpPr>
          <p:nvPr>
            <p:ph type="sldNum" sz="quarter" idx="12"/>
          </p:nvPr>
        </p:nvSpPr>
        <p:spPr/>
        <p:txBody>
          <a:bodyPr/>
          <a:lstStyle/>
          <a:p>
            <a:fld id="{708C4E09-EDA7-4189-A7BC-5F2D3393501E}" type="slidenum">
              <a:rPr lang="en-GB" smtClean="0"/>
              <a:t>‹#›</a:t>
            </a:fld>
            <a:endParaRPr lang="en-GB"/>
          </a:p>
        </p:txBody>
      </p:sp>
    </p:spTree>
    <p:extLst>
      <p:ext uri="{BB962C8B-B14F-4D97-AF65-F5344CB8AC3E}">
        <p14:creationId xmlns:p14="http://schemas.microsoft.com/office/powerpoint/2010/main" val="10732910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30AF740-12F2-5627-2760-5485B180E3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8DF9FBC-F247-CAC1-4E35-730862E676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BE688CE-2790-4185-EF4B-9F5722D3D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7DD9B8-7E0E-44BD-AA73-9429B4D7EA2A}" type="datetimeFigureOut">
              <a:rPr lang="en-GB" smtClean="0"/>
              <a:t>16/10/2023</a:t>
            </a:fld>
            <a:endParaRPr lang="en-GB"/>
          </a:p>
        </p:txBody>
      </p:sp>
      <p:sp>
        <p:nvSpPr>
          <p:cNvPr id="5" name="Footer Placeholder 4">
            <a:extLst>
              <a:ext uri="{FF2B5EF4-FFF2-40B4-BE49-F238E27FC236}">
                <a16:creationId xmlns:a16="http://schemas.microsoft.com/office/drawing/2014/main" id="{FC7CE675-0403-0E09-325A-4A8D6D1984A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23EAE96-BC4E-FA34-3A6A-705DC079CC4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8C4E09-EDA7-4189-A7BC-5F2D3393501E}" type="slidenum">
              <a:rPr lang="en-GB" smtClean="0"/>
              <a:t>‹#›</a:t>
            </a:fld>
            <a:endParaRPr lang="en-GB"/>
          </a:p>
        </p:txBody>
      </p:sp>
    </p:spTree>
    <p:extLst>
      <p:ext uri="{BB962C8B-B14F-4D97-AF65-F5344CB8AC3E}">
        <p14:creationId xmlns:p14="http://schemas.microsoft.com/office/powerpoint/2010/main" val="38978292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13006-1A2D-DAF7-7EBF-564ED82F7274}"/>
              </a:ext>
            </a:extLst>
          </p:cNvPr>
          <p:cNvSpPr>
            <a:spLocks noGrp="1"/>
          </p:cNvSpPr>
          <p:nvPr>
            <p:ph type="ctrTitle"/>
          </p:nvPr>
        </p:nvSpPr>
        <p:spPr>
          <a:xfrm>
            <a:off x="1524000" y="465118"/>
            <a:ext cx="9144000" cy="2387600"/>
          </a:xfrm>
        </p:spPr>
        <p:txBody>
          <a:bodyPr/>
          <a:lstStyle/>
          <a:p>
            <a:r>
              <a:rPr lang="en-GB" b="1" u="sng" dirty="0"/>
              <a:t>Fem UV Head/Neck Tattoo Tutorial</a:t>
            </a:r>
          </a:p>
        </p:txBody>
      </p:sp>
      <p:sp>
        <p:nvSpPr>
          <p:cNvPr id="3" name="Subtitle 2">
            <a:extLst>
              <a:ext uri="{FF2B5EF4-FFF2-40B4-BE49-F238E27FC236}">
                <a16:creationId xmlns:a16="http://schemas.microsoft.com/office/drawing/2014/main" id="{89E26554-28F4-1468-0804-91D8E7EFC7CC}"/>
              </a:ext>
            </a:extLst>
          </p:cNvPr>
          <p:cNvSpPr>
            <a:spLocks noGrp="1"/>
          </p:cNvSpPr>
          <p:nvPr>
            <p:ph type="subTitle" idx="1"/>
          </p:nvPr>
        </p:nvSpPr>
        <p:spPr>
          <a:xfrm>
            <a:off x="1524000" y="3602037"/>
            <a:ext cx="9144000" cy="2790845"/>
          </a:xfrm>
        </p:spPr>
        <p:txBody>
          <a:bodyPr>
            <a:normAutofit/>
          </a:bodyPr>
          <a:lstStyle/>
          <a:p>
            <a:r>
              <a:rPr lang="en-GB" b="1" dirty="0"/>
              <a:t>Note: </a:t>
            </a:r>
            <a:r>
              <a:rPr lang="en-GB" dirty="0"/>
              <a:t>If your mod isn’t showing up, try adding a ! to the start of the file name to bump it up in the load order.</a:t>
            </a:r>
          </a:p>
          <a:p>
            <a:endParaRPr lang="en-GB" dirty="0"/>
          </a:p>
          <a:p>
            <a:endParaRPr lang="en-GB" dirty="0"/>
          </a:p>
          <a:p>
            <a:r>
              <a:rPr lang="en-GB" dirty="0"/>
              <a:t>I use </a:t>
            </a:r>
            <a:r>
              <a:rPr lang="en-GB" dirty="0" err="1"/>
              <a:t>Wolvenkit</a:t>
            </a:r>
            <a:r>
              <a:rPr lang="en-GB" dirty="0"/>
              <a:t>, so that is what this guide is tailored around.</a:t>
            </a:r>
          </a:p>
        </p:txBody>
      </p:sp>
    </p:spTree>
    <p:extLst>
      <p:ext uri="{BB962C8B-B14F-4D97-AF65-F5344CB8AC3E}">
        <p14:creationId xmlns:p14="http://schemas.microsoft.com/office/powerpoint/2010/main" val="4720870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12101F3-479C-FD3F-CD40-8736D1DE14B9}"/>
              </a:ext>
            </a:extLst>
          </p:cNvPr>
          <p:cNvPicPr>
            <a:picLocks noChangeAspect="1"/>
          </p:cNvPicPr>
          <p:nvPr/>
        </p:nvPicPr>
        <p:blipFill rotWithShape="1">
          <a:blip r:embed="rId2"/>
          <a:srcRect r="19351" b="21328"/>
          <a:stretch/>
        </p:blipFill>
        <p:spPr>
          <a:xfrm>
            <a:off x="3736051" y="2671947"/>
            <a:ext cx="7308001" cy="4009986"/>
          </a:xfrm>
          <a:prstGeom prst="rect">
            <a:avLst/>
          </a:prstGeom>
        </p:spPr>
      </p:pic>
      <p:sp>
        <p:nvSpPr>
          <p:cNvPr id="2" name="Title 1">
            <a:extLst>
              <a:ext uri="{FF2B5EF4-FFF2-40B4-BE49-F238E27FC236}">
                <a16:creationId xmlns:a16="http://schemas.microsoft.com/office/drawing/2014/main" id="{7B0C9E71-4F02-DEC7-A880-269455D65BD0}"/>
              </a:ext>
            </a:extLst>
          </p:cNvPr>
          <p:cNvSpPr>
            <a:spLocks noGrp="1"/>
          </p:cNvSpPr>
          <p:nvPr>
            <p:ph type="title"/>
          </p:nvPr>
        </p:nvSpPr>
        <p:spPr/>
        <p:txBody>
          <a:bodyPr/>
          <a:lstStyle/>
          <a:p>
            <a:r>
              <a:rPr lang="en-GB" b="1" u="sng" dirty="0"/>
              <a:t>Step 8</a:t>
            </a:r>
          </a:p>
        </p:txBody>
      </p:sp>
      <p:sp>
        <p:nvSpPr>
          <p:cNvPr id="3" name="Content Placeholder 2">
            <a:extLst>
              <a:ext uri="{FF2B5EF4-FFF2-40B4-BE49-F238E27FC236}">
                <a16:creationId xmlns:a16="http://schemas.microsoft.com/office/drawing/2014/main" id="{19EA4F0E-9817-9500-1F6C-3BE293564633}"/>
              </a:ext>
            </a:extLst>
          </p:cNvPr>
          <p:cNvSpPr>
            <a:spLocks noGrp="1"/>
          </p:cNvSpPr>
          <p:nvPr>
            <p:ph idx="1"/>
          </p:nvPr>
        </p:nvSpPr>
        <p:spPr/>
        <p:txBody>
          <a:bodyPr/>
          <a:lstStyle/>
          <a:p>
            <a:r>
              <a:rPr lang="en-GB" dirty="0"/>
              <a:t>Awesome! We’re almost done. Now, go back to your </a:t>
            </a:r>
            <a:r>
              <a:rPr lang="en-GB" dirty="0" err="1"/>
              <a:t>Wkit</a:t>
            </a:r>
            <a:r>
              <a:rPr lang="en-GB" dirty="0"/>
              <a:t> file. You want to go import your PNG, which you do by pressing this option:</a:t>
            </a:r>
          </a:p>
        </p:txBody>
      </p:sp>
      <p:cxnSp>
        <p:nvCxnSpPr>
          <p:cNvPr id="7" name="Straight Arrow Connector 6">
            <a:extLst>
              <a:ext uri="{FF2B5EF4-FFF2-40B4-BE49-F238E27FC236}">
                <a16:creationId xmlns:a16="http://schemas.microsoft.com/office/drawing/2014/main" id="{AC7C5684-8729-2C0A-088B-B7768A9DDEBE}"/>
              </a:ext>
            </a:extLst>
          </p:cNvPr>
          <p:cNvCxnSpPr>
            <a:cxnSpLocks/>
          </p:cNvCxnSpPr>
          <p:nvPr/>
        </p:nvCxnSpPr>
        <p:spPr>
          <a:xfrm flipV="1">
            <a:off x="2543794" y="3127603"/>
            <a:ext cx="2289463" cy="563293"/>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392DA24-F9A5-1AEC-BB68-64421F07C19A}"/>
              </a:ext>
            </a:extLst>
          </p:cNvPr>
          <p:cNvSpPr txBox="1"/>
          <p:nvPr/>
        </p:nvSpPr>
        <p:spPr>
          <a:xfrm>
            <a:off x="257299" y="3429000"/>
            <a:ext cx="2351314" cy="31393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Go to ‘Tools’ at the top there, and click ‘Import Tool’.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This is the little window that will pop up.</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You want to make sure to either click ‘Import All’ or tick the box.</a:t>
            </a:r>
          </a:p>
        </p:txBody>
      </p:sp>
      <p:cxnSp>
        <p:nvCxnSpPr>
          <p:cNvPr id="10" name="Straight Arrow Connector 9">
            <a:extLst>
              <a:ext uri="{FF2B5EF4-FFF2-40B4-BE49-F238E27FC236}">
                <a16:creationId xmlns:a16="http://schemas.microsoft.com/office/drawing/2014/main" id="{7E6B8033-CF64-9303-7114-CA6B326384E5}"/>
              </a:ext>
            </a:extLst>
          </p:cNvPr>
          <p:cNvCxnSpPr>
            <a:cxnSpLocks/>
          </p:cNvCxnSpPr>
          <p:nvPr/>
        </p:nvCxnSpPr>
        <p:spPr>
          <a:xfrm flipV="1">
            <a:off x="2078182" y="4294909"/>
            <a:ext cx="4714504" cy="205839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52245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82328-8CBC-84A2-2BC2-030DAC914C6F}"/>
              </a:ext>
            </a:extLst>
          </p:cNvPr>
          <p:cNvSpPr>
            <a:spLocks noGrp="1"/>
          </p:cNvSpPr>
          <p:nvPr>
            <p:ph type="title"/>
          </p:nvPr>
        </p:nvSpPr>
        <p:spPr>
          <a:xfrm>
            <a:off x="50470" y="52624"/>
            <a:ext cx="10515600" cy="1325563"/>
          </a:xfrm>
        </p:spPr>
        <p:txBody>
          <a:bodyPr/>
          <a:lstStyle/>
          <a:p>
            <a:r>
              <a:rPr lang="en-GB" b="1" u="sng" dirty="0"/>
              <a:t>Step 9</a:t>
            </a:r>
          </a:p>
        </p:txBody>
      </p:sp>
      <p:sp>
        <p:nvSpPr>
          <p:cNvPr id="3" name="Content Placeholder 2">
            <a:extLst>
              <a:ext uri="{FF2B5EF4-FFF2-40B4-BE49-F238E27FC236}">
                <a16:creationId xmlns:a16="http://schemas.microsoft.com/office/drawing/2014/main" id="{5DAF41F6-3D08-F656-2256-15F7549B0CDE}"/>
              </a:ext>
            </a:extLst>
          </p:cNvPr>
          <p:cNvSpPr>
            <a:spLocks noGrp="1"/>
          </p:cNvSpPr>
          <p:nvPr>
            <p:ph idx="1"/>
          </p:nvPr>
        </p:nvSpPr>
        <p:spPr>
          <a:xfrm>
            <a:off x="50470" y="1033936"/>
            <a:ext cx="10515600" cy="4351338"/>
          </a:xfrm>
        </p:spPr>
        <p:txBody>
          <a:bodyPr/>
          <a:lstStyle/>
          <a:p>
            <a:r>
              <a:rPr lang="en-GB" dirty="0"/>
              <a:t>In a few moments, you should get this show up in your project log:</a:t>
            </a:r>
          </a:p>
          <a:p>
            <a:endParaRPr lang="en-GB" dirty="0"/>
          </a:p>
          <a:p>
            <a:endParaRPr lang="en-GB" dirty="0"/>
          </a:p>
          <a:p>
            <a:endParaRPr lang="en-GB" dirty="0"/>
          </a:p>
          <a:p>
            <a:r>
              <a:rPr lang="en-GB" dirty="0"/>
              <a:t>Then, you’ll want to either pack the project, or directly install it to your game. For personal mods, I just install it. But for public mods, you’ll want to pack it. Both options can be found here:</a:t>
            </a:r>
          </a:p>
        </p:txBody>
      </p:sp>
      <p:pic>
        <p:nvPicPr>
          <p:cNvPr id="5" name="Picture 4">
            <a:extLst>
              <a:ext uri="{FF2B5EF4-FFF2-40B4-BE49-F238E27FC236}">
                <a16:creationId xmlns:a16="http://schemas.microsoft.com/office/drawing/2014/main" id="{72701867-68A1-98DF-70A2-E99C251D10EE}"/>
              </a:ext>
            </a:extLst>
          </p:cNvPr>
          <p:cNvPicPr>
            <a:picLocks noChangeAspect="1"/>
          </p:cNvPicPr>
          <p:nvPr/>
        </p:nvPicPr>
        <p:blipFill rotWithShape="1">
          <a:blip r:embed="rId2"/>
          <a:srcRect l="18669" t="79076" b="5324"/>
          <a:stretch/>
        </p:blipFill>
        <p:spPr>
          <a:xfrm>
            <a:off x="275112" y="1689346"/>
            <a:ext cx="9915896" cy="1069811"/>
          </a:xfrm>
          <a:prstGeom prst="rect">
            <a:avLst/>
          </a:prstGeom>
        </p:spPr>
      </p:pic>
      <p:cxnSp>
        <p:nvCxnSpPr>
          <p:cNvPr id="7" name="Straight Arrow Connector 6">
            <a:extLst>
              <a:ext uri="{FF2B5EF4-FFF2-40B4-BE49-F238E27FC236}">
                <a16:creationId xmlns:a16="http://schemas.microsoft.com/office/drawing/2014/main" id="{23D6C920-73AA-CD8B-DAC2-6D6F76BD06FD}"/>
              </a:ext>
            </a:extLst>
          </p:cNvPr>
          <p:cNvCxnSpPr>
            <a:cxnSpLocks/>
          </p:cNvCxnSpPr>
          <p:nvPr/>
        </p:nvCxnSpPr>
        <p:spPr>
          <a:xfrm flipH="1">
            <a:off x="3503221" y="2256312"/>
            <a:ext cx="5621976" cy="851065"/>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3ED82C23-A789-86E7-1CAF-000E260F3C5D}"/>
              </a:ext>
            </a:extLst>
          </p:cNvPr>
          <p:cNvCxnSpPr/>
          <p:nvPr/>
        </p:nvCxnSpPr>
        <p:spPr>
          <a:xfrm>
            <a:off x="9425049" y="2224252"/>
            <a:ext cx="154380" cy="831665"/>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3BF5B9D0-2F19-E7F9-EB0E-3161DA375817}"/>
              </a:ext>
            </a:extLst>
          </p:cNvPr>
          <p:cNvPicPr>
            <a:picLocks noChangeAspect="1"/>
          </p:cNvPicPr>
          <p:nvPr/>
        </p:nvPicPr>
        <p:blipFill rotWithShape="1">
          <a:blip r:embed="rId3"/>
          <a:srcRect l="7500" r="84221" b="79163"/>
          <a:stretch/>
        </p:blipFill>
        <p:spPr>
          <a:xfrm>
            <a:off x="4120738" y="4298868"/>
            <a:ext cx="1816924" cy="2572193"/>
          </a:xfrm>
          <a:prstGeom prst="rect">
            <a:avLst/>
          </a:prstGeom>
        </p:spPr>
      </p:pic>
    </p:spTree>
    <p:extLst>
      <p:ext uri="{BB962C8B-B14F-4D97-AF65-F5344CB8AC3E}">
        <p14:creationId xmlns:p14="http://schemas.microsoft.com/office/powerpoint/2010/main" val="13698247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2576C-1D26-46AA-20DA-8ADDDF6B9ED7}"/>
              </a:ext>
            </a:extLst>
          </p:cNvPr>
          <p:cNvSpPr>
            <a:spLocks noGrp="1"/>
          </p:cNvSpPr>
          <p:nvPr>
            <p:ph type="title"/>
          </p:nvPr>
        </p:nvSpPr>
        <p:spPr/>
        <p:txBody>
          <a:bodyPr/>
          <a:lstStyle/>
          <a:p>
            <a:r>
              <a:rPr lang="en-GB" b="1" u="sng" dirty="0"/>
              <a:t>Step 10</a:t>
            </a:r>
          </a:p>
        </p:txBody>
      </p:sp>
      <p:sp>
        <p:nvSpPr>
          <p:cNvPr id="3" name="Content Placeholder 2">
            <a:extLst>
              <a:ext uri="{FF2B5EF4-FFF2-40B4-BE49-F238E27FC236}">
                <a16:creationId xmlns:a16="http://schemas.microsoft.com/office/drawing/2014/main" id="{40CEDB8C-C20F-BC1B-59BE-A07F6FB91102}"/>
              </a:ext>
            </a:extLst>
          </p:cNvPr>
          <p:cNvSpPr>
            <a:spLocks noGrp="1"/>
          </p:cNvSpPr>
          <p:nvPr>
            <p:ph idx="1"/>
          </p:nvPr>
        </p:nvSpPr>
        <p:spPr/>
        <p:txBody>
          <a:bodyPr/>
          <a:lstStyle/>
          <a:p>
            <a:r>
              <a:rPr lang="en-GB" dirty="0"/>
              <a:t>Once you get the </a:t>
            </a:r>
            <a:r>
              <a:rPr lang="en-GB" dirty="0" err="1"/>
              <a:t>Wkit</a:t>
            </a:r>
            <a:r>
              <a:rPr lang="en-GB" dirty="0"/>
              <a:t> notification that it’s installed, you can then close down </a:t>
            </a:r>
            <a:r>
              <a:rPr lang="en-GB" dirty="0" err="1"/>
              <a:t>Wkit</a:t>
            </a:r>
            <a:r>
              <a:rPr lang="en-GB" dirty="0"/>
              <a:t> and launch the game.</a:t>
            </a:r>
          </a:p>
          <a:p>
            <a:endParaRPr lang="en-GB" dirty="0"/>
          </a:p>
          <a:p>
            <a:endParaRPr lang="en-GB" dirty="0"/>
          </a:p>
          <a:p>
            <a:endParaRPr lang="en-GB" dirty="0"/>
          </a:p>
          <a:p>
            <a:r>
              <a:rPr lang="en-GB" dirty="0"/>
              <a:t>If you followed the steps, it should show up automatically on your Fem V as an overlay/tattoo!</a:t>
            </a:r>
          </a:p>
        </p:txBody>
      </p:sp>
    </p:spTree>
    <p:extLst>
      <p:ext uri="{BB962C8B-B14F-4D97-AF65-F5344CB8AC3E}">
        <p14:creationId xmlns:p14="http://schemas.microsoft.com/office/powerpoint/2010/main" val="3319467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639B7-200E-2D3F-5BD1-712ADF86B8DC}"/>
              </a:ext>
            </a:extLst>
          </p:cNvPr>
          <p:cNvSpPr>
            <a:spLocks noGrp="1"/>
          </p:cNvSpPr>
          <p:nvPr>
            <p:ph type="title"/>
          </p:nvPr>
        </p:nvSpPr>
        <p:spPr/>
        <p:txBody>
          <a:bodyPr/>
          <a:lstStyle/>
          <a:p>
            <a:r>
              <a:rPr lang="en-GB" b="1" u="sng" dirty="0"/>
              <a:t>Step 1</a:t>
            </a:r>
          </a:p>
        </p:txBody>
      </p:sp>
      <p:sp>
        <p:nvSpPr>
          <p:cNvPr id="3" name="Content Placeholder 2">
            <a:extLst>
              <a:ext uri="{FF2B5EF4-FFF2-40B4-BE49-F238E27FC236}">
                <a16:creationId xmlns:a16="http://schemas.microsoft.com/office/drawing/2014/main" id="{13BA9822-C79B-7C14-D3E3-F6D2427C91E0}"/>
              </a:ext>
            </a:extLst>
          </p:cNvPr>
          <p:cNvSpPr>
            <a:spLocks noGrp="1"/>
          </p:cNvSpPr>
          <p:nvPr>
            <p:ph idx="1"/>
          </p:nvPr>
        </p:nvSpPr>
        <p:spPr/>
        <p:txBody>
          <a:bodyPr/>
          <a:lstStyle/>
          <a:p>
            <a:r>
              <a:rPr lang="en-GB" dirty="0"/>
              <a:t>First off, you’re going to need the KS UV modding resources, which you can find here:</a:t>
            </a:r>
          </a:p>
          <a:p>
            <a:endParaRPr lang="en-GB" dirty="0"/>
          </a:p>
          <a:p>
            <a:endParaRPr lang="en-GB" dirty="0"/>
          </a:p>
          <a:p>
            <a:endParaRPr lang="en-GB" dirty="0"/>
          </a:p>
          <a:p>
            <a:r>
              <a:rPr lang="en-GB" dirty="0"/>
              <a:t>This should provide you with all the necessary files. If you get stuck, or can’t find them for some reason, feel free to message me and I will send the relevant files.</a:t>
            </a:r>
          </a:p>
        </p:txBody>
      </p:sp>
      <p:pic>
        <p:nvPicPr>
          <p:cNvPr id="6" name="Picture 5">
            <a:extLst>
              <a:ext uri="{FF2B5EF4-FFF2-40B4-BE49-F238E27FC236}">
                <a16:creationId xmlns:a16="http://schemas.microsoft.com/office/drawing/2014/main" id="{F8EDE328-0330-5035-B5A6-9AA6A71A3AF5}"/>
              </a:ext>
            </a:extLst>
          </p:cNvPr>
          <p:cNvPicPr>
            <a:picLocks noChangeAspect="1"/>
          </p:cNvPicPr>
          <p:nvPr/>
        </p:nvPicPr>
        <p:blipFill rotWithShape="1">
          <a:blip r:embed="rId2"/>
          <a:srcRect l="29610" t="45541" r="32890" b="36854"/>
          <a:stretch/>
        </p:blipFill>
        <p:spPr>
          <a:xfrm>
            <a:off x="3346821" y="2648197"/>
            <a:ext cx="5498357" cy="1456707"/>
          </a:xfrm>
          <a:prstGeom prst="rect">
            <a:avLst/>
          </a:prstGeom>
        </p:spPr>
      </p:pic>
    </p:spTree>
    <p:extLst>
      <p:ext uri="{BB962C8B-B14F-4D97-AF65-F5344CB8AC3E}">
        <p14:creationId xmlns:p14="http://schemas.microsoft.com/office/powerpoint/2010/main" val="2130337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41358-3BF1-BBE6-E177-2F5130A572EF}"/>
              </a:ext>
            </a:extLst>
          </p:cNvPr>
          <p:cNvSpPr>
            <a:spLocks noGrp="1"/>
          </p:cNvSpPr>
          <p:nvPr>
            <p:ph type="title"/>
          </p:nvPr>
        </p:nvSpPr>
        <p:spPr>
          <a:xfrm>
            <a:off x="137556" y="52408"/>
            <a:ext cx="10515600" cy="1325563"/>
          </a:xfrm>
        </p:spPr>
        <p:txBody>
          <a:bodyPr/>
          <a:lstStyle/>
          <a:p>
            <a:r>
              <a:rPr lang="en-GB" b="1" u="sng" dirty="0"/>
              <a:t>Step 2</a:t>
            </a:r>
          </a:p>
        </p:txBody>
      </p:sp>
      <p:sp>
        <p:nvSpPr>
          <p:cNvPr id="3" name="Content Placeholder 2">
            <a:extLst>
              <a:ext uri="{FF2B5EF4-FFF2-40B4-BE49-F238E27FC236}">
                <a16:creationId xmlns:a16="http://schemas.microsoft.com/office/drawing/2014/main" id="{1BC34946-957B-3E49-6266-87E043074DC7}"/>
              </a:ext>
            </a:extLst>
          </p:cNvPr>
          <p:cNvSpPr>
            <a:spLocks noGrp="1"/>
          </p:cNvSpPr>
          <p:nvPr>
            <p:ph idx="1"/>
          </p:nvPr>
        </p:nvSpPr>
        <p:spPr>
          <a:xfrm>
            <a:off x="137556" y="1033937"/>
            <a:ext cx="10515600" cy="4351338"/>
          </a:xfrm>
        </p:spPr>
        <p:txBody>
          <a:bodyPr>
            <a:normAutofit/>
          </a:bodyPr>
          <a:lstStyle/>
          <a:p>
            <a:r>
              <a:rPr lang="en-GB" sz="2400" dirty="0"/>
              <a:t>You’re going to need the UV map, the PNG, in order to draw on top of that and to get the correct placement. The UV map for this is the same for all body mod head tattoos, and looks like this:</a:t>
            </a:r>
          </a:p>
          <a:p>
            <a:pPr marL="0" indent="0">
              <a:buNone/>
            </a:pPr>
            <a:r>
              <a:rPr lang="en-GB" sz="2400" dirty="0"/>
              <a:t>(I think I edited mine to get the right placement. I’ll include it in the files for you)</a:t>
            </a:r>
          </a:p>
        </p:txBody>
      </p:sp>
      <p:pic>
        <p:nvPicPr>
          <p:cNvPr id="5" name="Picture 4" descr="A black and white image of a person&#10;&#10;Description automatically generated">
            <a:extLst>
              <a:ext uri="{FF2B5EF4-FFF2-40B4-BE49-F238E27FC236}">
                <a16:creationId xmlns:a16="http://schemas.microsoft.com/office/drawing/2014/main" id="{57D3003A-9E43-04E2-83FC-7868736E49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4112" y="2557195"/>
            <a:ext cx="4248397" cy="4248397"/>
          </a:xfrm>
          <a:prstGeom prst="rect">
            <a:avLst/>
          </a:prstGeom>
        </p:spPr>
      </p:pic>
      <p:sp>
        <p:nvSpPr>
          <p:cNvPr id="6" name="TextBox 5">
            <a:extLst>
              <a:ext uri="{FF2B5EF4-FFF2-40B4-BE49-F238E27FC236}">
                <a16:creationId xmlns:a16="http://schemas.microsoft.com/office/drawing/2014/main" id="{44A77610-65E1-ABD8-0AFA-8E59CF52717E}"/>
              </a:ext>
            </a:extLst>
          </p:cNvPr>
          <p:cNvSpPr txBox="1"/>
          <p:nvPr/>
        </p:nvSpPr>
        <p:spPr>
          <a:xfrm>
            <a:off x="724395" y="4354286"/>
            <a:ext cx="216130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(Ignore the scribbly notes lmao)</a:t>
            </a:r>
          </a:p>
        </p:txBody>
      </p:sp>
      <p:sp>
        <p:nvSpPr>
          <p:cNvPr id="7" name="TextBox 6">
            <a:extLst>
              <a:ext uri="{FF2B5EF4-FFF2-40B4-BE49-F238E27FC236}">
                <a16:creationId xmlns:a16="http://schemas.microsoft.com/office/drawing/2014/main" id="{6AEC6027-0D0A-FB6C-979C-6DF02A43FAAE}"/>
              </a:ext>
            </a:extLst>
          </p:cNvPr>
          <p:cNvSpPr txBox="1"/>
          <p:nvPr/>
        </p:nvSpPr>
        <p:spPr>
          <a:xfrm>
            <a:off x="8399813" y="2873829"/>
            <a:ext cx="2897579"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This is the head, obviously, but the lower part is partially the neck.</a:t>
            </a:r>
          </a:p>
        </p:txBody>
      </p:sp>
      <p:cxnSp>
        <p:nvCxnSpPr>
          <p:cNvPr id="9" name="Straight Arrow Connector 8">
            <a:extLst>
              <a:ext uri="{FF2B5EF4-FFF2-40B4-BE49-F238E27FC236}">
                <a16:creationId xmlns:a16="http://schemas.microsoft.com/office/drawing/2014/main" id="{1DF2DD6E-B689-DB53-452C-EB7A5EBBE224}"/>
              </a:ext>
            </a:extLst>
          </p:cNvPr>
          <p:cNvCxnSpPr/>
          <p:nvPr/>
        </p:nvCxnSpPr>
        <p:spPr>
          <a:xfrm flipH="1">
            <a:off x="6464135" y="3067792"/>
            <a:ext cx="2030681" cy="26521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B460D622-34F7-A758-9102-CF3ED685814F}"/>
              </a:ext>
            </a:extLst>
          </p:cNvPr>
          <p:cNvCxnSpPr/>
          <p:nvPr/>
        </p:nvCxnSpPr>
        <p:spPr>
          <a:xfrm flipH="1">
            <a:off x="6139543" y="3705101"/>
            <a:ext cx="2355273" cy="1271282"/>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BE911A8A-1236-F463-564C-5E81145E8EA7}"/>
              </a:ext>
            </a:extLst>
          </p:cNvPr>
          <p:cNvSpPr txBox="1"/>
          <p:nvPr/>
        </p:nvSpPr>
        <p:spPr>
          <a:xfrm>
            <a:off x="922317" y="2917371"/>
            <a:ext cx="319050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These are the ears</a:t>
            </a:r>
          </a:p>
        </p:txBody>
      </p:sp>
      <p:cxnSp>
        <p:nvCxnSpPr>
          <p:cNvPr id="14" name="Straight Arrow Connector 13">
            <a:extLst>
              <a:ext uri="{FF2B5EF4-FFF2-40B4-BE49-F238E27FC236}">
                <a16:creationId xmlns:a16="http://schemas.microsoft.com/office/drawing/2014/main" id="{BA7AD1AA-25F3-7D84-915E-D895872402DC}"/>
              </a:ext>
            </a:extLst>
          </p:cNvPr>
          <p:cNvCxnSpPr/>
          <p:nvPr/>
        </p:nvCxnSpPr>
        <p:spPr>
          <a:xfrm>
            <a:off x="2295896" y="3222171"/>
            <a:ext cx="2363190" cy="819398"/>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73165172-525C-2075-3372-96EC01BDA97E}"/>
              </a:ext>
            </a:extLst>
          </p:cNvPr>
          <p:cNvSpPr txBox="1"/>
          <p:nvPr/>
        </p:nvSpPr>
        <p:spPr>
          <a:xfrm>
            <a:off x="8051470" y="4603668"/>
            <a:ext cx="400297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These pieces are the back of the head. The lines I drew on show the centre of the back of the head.</a:t>
            </a:r>
          </a:p>
        </p:txBody>
      </p:sp>
      <p:cxnSp>
        <p:nvCxnSpPr>
          <p:cNvPr id="17" name="Straight Connector 16">
            <a:extLst>
              <a:ext uri="{FF2B5EF4-FFF2-40B4-BE49-F238E27FC236}">
                <a16:creationId xmlns:a16="http://schemas.microsoft.com/office/drawing/2014/main" id="{2420BE59-F55B-CC40-2836-ABDCD9B712C7}"/>
              </a:ext>
            </a:extLst>
          </p:cNvPr>
          <p:cNvCxnSpPr/>
          <p:nvPr/>
        </p:nvCxnSpPr>
        <p:spPr>
          <a:xfrm>
            <a:off x="3768436" y="5737578"/>
            <a:ext cx="1733798"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AF17764-22FD-FD8E-5191-8CFAFD17A455}"/>
              </a:ext>
            </a:extLst>
          </p:cNvPr>
          <p:cNvCxnSpPr/>
          <p:nvPr/>
        </p:nvCxnSpPr>
        <p:spPr>
          <a:xfrm>
            <a:off x="6177147" y="5692055"/>
            <a:ext cx="1733798"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72C2735-99D0-7C9C-1299-41F44453789E}"/>
              </a:ext>
            </a:extLst>
          </p:cNvPr>
          <p:cNvCxnSpPr/>
          <p:nvPr/>
        </p:nvCxnSpPr>
        <p:spPr>
          <a:xfrm flipH="1">
            <a:off x="7588332" y="4860966"/>
            <a:ext cx="506681" cy="779813"/>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8C5C298C-D17B-95A7-D227-F7F26AAAE69D}"/>
              </a:ext>
            </a:extLst>
          </p:cNvPr>
          <p:cNvSpPr txBox="1"/>
          <p:nvPr/>
        </p:nvSpPr>
        <p:spPr>
          <a:xfrm>
            <a:off x="617023" y="6279285"/>
            <a:ext cx="339238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This is the front of the neck</a:t>
            </a:r>
          </a:p>
        </p:txBody>
      </p:sp>
      <p:cxnSp>
        <p:nvCxnSpPr>
          <p:cNvPr id="23" name="Straight Arrow Connector 22">
            <a:extLst>
              <a:ext uri="{FF2B5EF4-FFF2-40B4-BE49-F238E27FC236}">
                <a16:creationId xmlns:a16="http://schemas.microsoft.com/office/drawing/2014/main" id="{73A57B0F-349B-73B3-3768-C035B97654D2}"/>
              </a:ext>
            </a:extLst>
          </p:cNvPr>
          <p:cNvCxnSpPr>
            <a:cxnSpLocks/>
          </p:cNvCxnSpPr>
          <p:nvPr/>
        </p:nvCxnSpPr>
        <p:spPr>
          <a:xfrm flipV="1">
            <a:off x="3317175" y="6325590"/>
            <a:ext cx="2029690" cy="138361"/>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F6055AA3-F2AC-2973-647D-47668DB39D19}"/>
              </a:ext>
            </a:extLst>
          </p:cNvPr>
          <p:cNvSpPr txBox="1"/>
          <p:nvPr/>
        </p:nvSpPr>
        <p:spPr>
          <a:xfrm>
            <a:off x="285008" y="5791200"/>
            <a:ext cx="378822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These bits are the sides of the neck</a:t>
            </a:r>
          </a:p>
        </p:txBody>
      </p:sp>
      <p:cxnSp>
        <p:nvCxnSpPr>
          <p:cNvPr id="27" name="Straight Arrow Connector 26">
            <a:extLst>
              <a:ext uri="{FF2B5EF4-FFF2-40B4-BE49-F238E27FC236}">
                <a16:creationId xmlns:a16="http://schemas.microsoft.com/office/drawing/2014/main" id="{58516278-8E17-FE7B-40D4-67244E40EE85}"/>
              </a:ext>
            </a:extLst>
          </p:cNvPr>
          <p:cNvCxnSpPr/>
          <p:nvPr/>
        </p:nvCxnSpPr>
        <p:spPr>
          <a:xfrm>
            <a:off x="3637808" y="6022171"/>
            <a:ext cx="895597" cy="13836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2ACFF59B-AA64-09E8-58E4-FBB8AC0D7486}"/>
              </a:ext>
            </a:extLst>
          </p:cNvPr>
          <p:cNvCxnSpPr/>
          <p:nvPr/>
        </p:nvCxnSpPr>
        <p:spPr>
          <a:xfrm>
            <a:off x="3645725" y="6022170"/>
            <a:ext cx="2422566" cy="89664"/>
          </a:xfrm>
          <a:prstGeom prst="straightConnector1">
            <a:avLst/>
          </a:prstGeom>
          <a:ln w="762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C6C6EF5D-F088-834D-B75E-A8668927660A}"/>
              </a:ext>
            </a:extLst>
          </p:cNvPr>
          <p:cNvSpPr txBox="1"/>
          <p:nvPr/>
        </p:nvSpPr>
        <p:spPr>
          <a:xfrm>
            <a:off x="8316686" y="5894119"/>
            <a:ext cx="387531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This is the back of the neck</a:t>
            </a:r>
          </a:p>
        </p:txBody>
      </p:sp>
      <p:cxnSp>
        <p:nvCxnSpPr>
          <p:cNvPr id="33" name="Straight Arrow Connector 32">
            <a:extLst>
              <a:ext uri="{FF2B5EF4-FFF2-40B4-BE49-F238E27FC236}">
                <a16:creationId xmlns:a16="http://schemas.microsoft.com/office/drawing/2014/main" id="{17C40583-1DB9-8483-DC4F-B4741C4B66EA}"/>
              </a:ext>
            </a:extLst>
          </p:cNvPr>
          <p:cNvCxnSpPr/>
          <p:nvPr/>
        </p:nvCxnSpPr>
        <p:spPr>
          <a:xfrm flipH="1">
            <a:off x="7010400" y="6191784"/>
            <a:ext cx="1484416" cy="141723"/>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19523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0BCCE-3AFF-2A94-2FB9-C4AB60A1FE3D}"/>
              </a:ext>
            </a:extLst>
          </p:cNvPr>
          <p:cNvSpPr>
            <a:spLocks noGrp="1"/>
          </p:cNvSpPr>
          <p:nvPr>
            <p:ph type="title"/>
          </p:nvPr>
        </p:nvSpPr>
        <p:spPr/>
        <p:txBody>
          <a:bodyPr/>
          <a:lstStyle/>
          <a:p>
            <a:r>
              <a:rPr lang="en-GB" b="1" u="sng" dirty="0"/>
              <a:t>Step 3</a:t>
            </a:r>
          </a:p>
        </p:txBody>
      </p:sp>
      <p:sp>
        <p:nvSpPr>
          <p:cNvPr id="3" name="Content Placeholder 2">
            <a:extLst>
              <a:ext uri="{FF2B5EF4-FFF2-40B4-BE49-F238E27FC236}">
                <a16:creationId xmlns:a16="http://schemas.microsoft.com/office/drawing/2014/main" id="{FF28E283-B24B-9F59-BB32-2F8E484D2B61}"/>
              </a:ext>
            </a:extLst>
          </p:cNvPr>
          <p:cNvSpPr>
            <a:spLocks noGrp="1"/>
          </p:cNvSpPr>
          <p:nvPr>
            <p:ph idx="1"/>
          </p:nvPr>
        </p:nvSpPr>
        <p:spPr/>
        <p:txBody>
          <a:bodyPr/>
          <a:lstStyle/>
          <a:p>
            <a:r>
              <a:rPr lang="en-GB" dirty="0"/>
              <a:t>Import the PNG into your drawing programme of choice. Personally, I use Procreate on my iPad, but this should work fine with other drawing software.</a:t>
            </a:r>
          </a:p>
          <a:p>
            <a:endParaRPr lang="en-GB" dirty="0"/>
          </a:p>
          <a:p>
            <a:r>
              <a:rPr lang="en-GB" dirty="0"/>
              <a:t>Lower the opacity of that </a:t>
            </a:r>
            <a:r>
              <a:rPr lang="en-GB" dirty="0" err="1"/>
              <a:t>png</a:t>
            </a:r>
            <a:r>
              <a:rPr lang="en-GB" dirty="0"/>
              <a:t>, it’ll make it easier for you to see your tattoo.</a:t>
            </a:r>
          </a:p>
          <a:p>
            <a:endParaRPr lang="en-GB" dirty="0"/>
          </a:p>
          <a:p>
            <a:r>
              <a:rPr lang="en-GB" dirty="0"/>
              <a:t>You must now make a new layer, and draw/place your tattoo on that new layer.</a:t>
            </a:r>
          </a:p>
        </p:txBody>
      </p:sp>
    </p:spTree>
    <p:extLst>
      <p:ext uri="{BB962C8B-B14F-4D97-AF65-F5344CB8AC3E}">
        <p14:creationId xmlns:p14="http://schemas.microsoft.com/office/powerpoint/2010/main" val="633666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D2E11-C341-6485-A519-8CB9C3490F57}"/>
              </a:ext>
            </a:extLst>
          </p:cNvPr>
          <p:cNvSpPr>
            <a:spLocks noGrp="1"/>
          </p:cNvSpPr>
          <p:nvPr>
            <p:ph type="title"/>
          </p:nvPr>
        </p:nvSpPr>
        <p:spPr/>
        <p:txBody>
          <a:bodyPr/>
          <a:lstStyle/>
          <a:p>
            <a:r>
              <a:rPr lang="en-GB" b="1" u="sng" dirty="0"/>
              <a:t>Step 4</a:t>
            </a:r>
          </a:p>
        </p:txBody>
      </p:sp>
      <p:sp>
        <p:nvSpPr>
          <p:cNvPr id="3" name="Content Placeholder 2">
            <a:extLst>
              <a:ext uri="{FF2B5EF4-FFF2-40B4-BE49-F238E27FC236}">
                <a16:creationId xmlns:a16="http://schemas.microsoft.com/office/drawing/2014/main" id="{125DE942-7EAE-306C-AB0E-2365BC139A0E}"/>
              </a:ext>
            </a:extLst>
          </p:cNvPr>
          <p:cNvSpPr>
            <a:spLocks noGrp="1"/>
          </p:cNvSpPr>
          <p:nvPr>
            <p:ph idx="1"/>
          </p:nvPr>
        </p:nvSpPr>
        <p:spPr/>
        <p:txBody>
          <a:bodyPr/>
          <a:lstStyle/>
          <a:p>
            <a:r>
              <a:rPr lang="en-GB" dirty="0"/>
              <a:t>When you’re done, hide these layers:</a:t>
            </a:r>
          </a:p>
          <a:p>
            <a:endParaRPr lang="en-GB" dirty="0"/>
          </a:p>
          <a:p>
            <a:r>
              <a:rPr lang="en-GB" dirty="0"/>
              <a:t>The UV map.</a:t>
            </a:r>
          </a:p>
          <a:p>
            <a:r>
              <a:rPr lang="en-GB" dirty="0"/>
              <a:t>Background.</a:t>
            </a:r>
          </a:p>
          <a:p>
            <a:endParaRPr lang="en-GB" dirty="0"/>
          </a:p>
          <a:p>
            <a:r>
              <a:rPr lang="en-GB" dirty="0"/>
              <a:t>And then export your PNG. I do recommend lowering the opacity of your tattoo to about 85%; this makes it so the ‘ink’ isn’t solid, and looks a bit more realistic when placed on V’s skin.</a:t>
            </a:r>
          </a:p>
        </p:txBody>
      </p:sp>
    </p:spTree>
    <p:extLst>
      <p:ext uri="{BB962C8B-B14F-4D97-AF65-F5344CB8AC3E}">
        <p14:creationId xmlns:p14="http://schemas.microsoft.com/office/powerpoint/2010/main" val="42897052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52A11-2732-0764-606C-CF7D467F23EF}"/>
              </a:ext>
            </a:extLst>
          </p:cNvPr>
          <p:cNvSpPr>
            <a:spLocks noGrp="1"/>
          </p:cNvSpPr>
          <p:nvPr>
            <p:ph type="title"/>
          </p:nvPr>
        </p:nvSpPr>
        <p:spPr/>
        <p:txBody>
          <a:bodyPr/>
          <a:lstStyle/>
          <a:p>
            <a:r>
              <a:rPr lang="en-GB" b="1" u="sng" dirty="0"/>
              <a:t>Step 5</a:t>
            </a:r>
          </a:p>
        </p:txBody>
      </p:sp>
      <p:sp>
        <p:nvSpPr>
          <p:cNvPr id="3" name="Content Placeholder 2">
            <a:extLst>
              <a:ext uri="{FF2B5EF4-FFF2-40B4-BE49-F238E27FC236}">
                <a16:creationId xmlns:a16="http://schemas.microsoft.com/office/drawing/2014/main" id="{AB994B8F-9560-D326-DC70-D0B2F42DB83A}"/>
              </a:ext>
            </a:extLst>
          </p:cNvPr>
          <p:cNvSpPr>
            <a:spLocks noGrp="1"/>
          </p:cNvSpPr>
          <p:nvPr>
            <p:ph idx="1"/>
          </p:nvPr>
        </p:nvSpPr>
        <p:spPr/>
        <p:txBody>
          <a:bodyPr/>
          <a:lstStyle/>
          <a:p>
            <a:r>
              <a:rPr lang="en-GB" dirty="0"/>
              <a:t>Alright, now that you have your PNG, it’s time to build the mod in </a:t>
            </a:r>
            <a:r>
              <a:rPr lang="en-GB" dirty="0" err="1"/>
              <a:t>Wolvenkit</a:t>
            </a:r>
            <a:r>
              <a:rPr lang="en-GB" dirty="0"/>
              <a:t>.</a:t>
            </a:r>
          </a:p>
          <a:p>
            <a:endParaRPr lang="en-GB" dirty="0"/>
          </a:p>
          <a:p>
            <a:r>
              <a:rPr lang="en-GB" dirty="0"/>
              <a:t>You’re going to need this .</a:t>
            </a:r>
            <a:r>
              <a:rPr lang="en-GB" dirty="0" err="1"/>
              <a:t>xbm</a:t>
            </a:r>
            <a:r>
              <a:rPr lang="en-GB" dirty="0"/>
              <a:t> file from the modding resources. If you can’t find it for whatever reason, let me know and I will send it to you.</a:t>
            </a:r>
          </a:p>
        </p:txBody>
      </p:sp>
      <p:pic>
        <p:nvPicPr>
          <p:cNvPr id="6" name="Picture 5">
            <a:extLst>
              <a:ext uri="{FF2B5EF4-FFF2-40B4-BE49-F238E27FC236}">
                <a16:creationId xmlns:a16="http://schemas.microsoft.com/office/drawing/2014/main" id="{4CDBE494-F03A-3063-5B97-E88858E331DD}"/>
              </a:ext>
            </a:extLst>
          </p:cNvPr>
          <p:cNvPicPr>
            <a:picLocks noChangeAspect="1"/>
          </p:cNvPicPr>
          <p:nvPr/>
        </p:nvPicPr>
        <p:blipFill rotWithShape="1">
          <a:blip r:embed="rId2"/>
          <a:srcRect l="9902" t="11659" r="82825" b="85974"/>
          <a:stretch/>
        </p:blipFill>
        <p:spPr>
          <a:xfrm>
            <a:off x="2367149" y="4461161"/>
            <a:ext cx="8577942" cy="1570069"/>
          </a:xfrm>
          <a:prstGeom prst="rect">
            <a:avLst/>
          </a:prstGeom>
        </p:spPr>
      </p:pic>
    </p:spTree>
    <p:extLst>
      <p:ext uri="{BB962C8B-B14F-4D97-AF65-F5344CB8AC3E}">
        <p14:creationId xmlns:p14="http://schemas.microsoft.com/office/powerpoint/2010/main" val="40181063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42A3B-2B17-942D-0769-FC7D05BF327F}"/>
              </a:ext>
            </a:extLst>
          </p:cNvPr>
          <p:cNvSpPr>
            <a:spLocks noGrp="1"/>
          </p:cNvSpPr>
          <p:nvPr>
            <p:ph type="title"/>
          </p:nvPr>
        </p:nvSpPr>
        <p:spPr>
          <a:xfrm>
            <a:off x="141515" y="68983"/>
            <a:ext cx="10515600" cy="1325563"/>
          </a:xfrm>
        </p:spPr>
        <p:txBody>
          <a:bodyPr/>
          <a:lstStyle/>
          <a:p>
            <a:r>
              <a:rPr lang="en-GB" b="1" u="sng" dirty="0"/>
              <a:t>Step 5</a:t>
            </a:r>
          </a:p>
        </p:txBody>
      </p:sp>
      <p:sp>
        <p:nvSpPr>
          <p:cNvPr id="3" name="Content Placeholder 2">
            <a:extLst>
              <a:ext uri="{FF2B5EF4-FFF2-40B4-BE49-F238E27FC236}">
                <a16:creationId xmlns:a16="http://schemas.microsoft.com/office/drawing/2014/main" id="{B4421D66-DB29-8BFE-27E8-B1C9D7724D60}"/>
              </a:ext>
            </a:extLst>
          </p:cNvPr>
          <p:cNvSpPr>
            <a:spLocks noGrp="1"/>
          </p:cNvSpPr>
          <p:nvPr>
            <p:ph idx="1"/>
          </p:nvPr>
        </p:nvSpPr>
        <p:spPr>
          <a:xfrm>
            <a:off x="141515" y="1180399"/>
            <a:ext cx="10515600" cy="4351338"/>
          </a:xfrm>
        </p:spPr>
        <p:txBody>
          <a:bodyPr/>
          <a:lstStyle/>
          <a:p>
            <a:r>
              <a:rPr lang="en-GB" dirty="0"/>
              <a:t>You will need to name your mod something like this to ensure it goes at the right place in the load order, and registers in-game properly:</a:t>
            </a:r>
          </a:p>
          <a:p>
            <a:endParaRPr lang="en-GB" dirty="0"/>
          </a:p>
          <a:p>
            <a:endParaRPr lang="en-GB" dirty="0"/>
          </a:p>
          <a:p>
            <a:endParaRPr lang="en-GB" dirty="0"/>
          </a:p>
          <a:p>
            <a:r>
              <a:rPr lang="en-GB" dirty="0"/>
              <a:t>Then, you need to open the folders from </a:t>
            </a:r>
            <a:r>
              <a:rPr lang="en-GB" dirty="0" err="1"/>
              <a:t>Wkit</a:t>
            </a:r>
            <a:r>
              <a:rPr lang="en-GB" dirty="0"/>
              <a:t>, on your PC. Right click on this option:</a:t>
            </a:r>
          </a:p>
        </p:txBody>
      </p:sp>
      <p:pic>
        <p:nvPicPr>
          <p:cNvPr id="7" name="Picture 6">
            <a:extLst>
              <a:ext uri="{FF2B5EF4-FFF2-40B4-BE49-F238E27FC236}">
                <a16:creationId xmlns:a16="http://schemas.microsoft.com/office/drawing/2014/main" id="{DC6CAAC3-F05B-33F8-8298-F093A42C7CFA}"/>
              </a:ext>
            </a:extLst>
          </p:cNvPr>
          <p:cNvPicPr>
            <a:picLocks noChangeAspect="1"/>
          </p:cNvPicPr>
          <p:nvPr/>
        </p:nvPicPr>
        <p:blipFill rotWithShape="1">
          <a:blip r:embed="rId2"/>
          <a:srcRect t="23607" r="83312" b="54228"/>
          <a:stretch/>
        </p:blipFill>
        <p:spPr>
          <a:xfrm>
            <a:off x="2802576" y="4120738"/>
            <a:ext cx="3400302" cy="2540304"/>
          </a:xfrm>
          <a:prstGeom prst="rect">
            <a:avLst/>
          </a:prstGeom>
        </p:spPr>
      </p:pic>
      <p:sp>
        <p:nvSpPr>
          <p:cNvPr id="8" name="Rectangle 7">
            <a:extLst>
              <a:ext uri="{FF2B5EF4-FFF2-40B4-BE49-F238E27FC236}">
                <a16:creationId xmlns:a16="http://schemas.microsoft.com/office/drawing/2014/main" id="{EA7936E3-C15C-69BB-8A66-11EE63ACD0E5}"/>
              </a:ext>
            </a:extLst>
          </p:cNvPr>
          <p:cNvSpPr/>
          <p:nvPr/>
        </p:nvSpPr>
        <p:spPr>
          <a:xfrm>
            <a:off x="2941122" y="4286992"/>
            <a:ext cx="1235033" cy="1199408"/>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0" name="Straight Arrow Connector 9">
            <a:extLst>
              <a:ext uri="{FF2B5EF4-FFF2-40B4-BE49-F238E27FC236}">
                <a16:creationId xmlns:a16="http://schemas.microsoft.com/office/drawing/2014/main" id="{06FFB314-8924-02B6-2204-ED08BBAE7001}"/>
              </a:ext>
            </a:extLst>
          </p:cNvPr>
          <p:cNvCxnSpPr/>
          <p:nvPr/>
        </p:nvCxnSpPr>
        <p:spPr>
          <a:xfrm>
            <a:off x="2125683" y="4338452"/>
            <a:ext cx="2133600" cy="1967345"/>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B0EBA24D-902B-ACC9-B279-8620C76D5434}"/>
              </a:ext>
            </a:extLst>
          </p:cNvPr>
          <p:cNvPicPr>
            <a:picLocks noChangeAspect="1"/>
          </p:cNvPicPr>
          <p:nvPr/>
        </p:nvPicPr>
        <p:blipFill rotWithShape="1">
          <a:blip r:embed="rId3"/>
          <a:srcRect l="30909" t="6869" r="63799" b="91169"/>
          <a:stretch/>
        </p:blipFill>
        <p:spPr>
          <a:xfrm>
            <a:off x="1654628" y="2214863"/>
            <a:ext cx="5471072" cy="1141205"/>
          </a:xfrm>
          <a:prstGeom prst="rect">
            <a:avLst/>
          </a:prstGeom>
        </p:spPr>
      </p:pic>
    </p:spTree>
    <p:extLst>
      <p:ext uri="{BB962C8B-B14F-4D97-AF65-F5344CB8AC3E}">
        <p14:creationId xmlns:p14="http://schemas.microsoft.com/office/powerpoint/2010/main" val="4197686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F0CB6-E0F0-8902-0345-6E6E66D6938D}"/>
              </a:ext>
            </a:extLst>
          </p:cNvPr>
          <p:cNvSpPr>
            <a:spLocks noGrp="1"/>
          </p:cNvSpPr>
          <p:nvPr>
            <p:ph type="title"/>
          </p:nvPr>
        </p:nvSpPr>
        <p:spPr/>
        <p:txBody>
          <a:bodyPr/>
          <a:lstStyle/>
          <a:p>
            <a:r>
              <a:rPr lang="en-GB" b="1" u="sng" dirty="0"/>
              <a:t>Step 6</a:t>
            </a:r>
          </a:p>
        </p:txBody>
      </p:sp>
      <p:sp>
        <p:nvSpPr>
          <p:cNvPr id="3" name="Content Placeholder 2">
            <a:extLst>
              <a:ext uri="{FF2B5EF4-FFF2-40B4-BE49-F238E27FC236}">
                <a16:creationId xmlns:a16="http://schemas.microsoft.com/office/drawing/2014/main" id="{374819C9-A901-3ABC-E4DB-2EFA4228415D}"/>
              </a:ext>
            </a:extLst>
          </p:cNvPr>
          <p:cNvSpPr>
            <a:spLocks noGrp="1"/>
          </p:cNvSpPr>
          <p:nvPr>
            <p:ph idx="1"/>
          </p:nvPr>
        </p:nvSpPr>
        <p:spPr/>
        <p:txBody>
          <a:bodyPr/>
          <a:lstStyle/>
          <a:p>
            <a:r>
              <a:rPr lang="en-GB" dirty="0"/>
              <a:t>Alright, now we can create the file paths. They should look like this:</a:t>
            </a:r>
          </a:p>
          <a:p>
            <a:endParaRPr lang="en-GB" dirty="0"/>
          </a:p>
          <a:p>
            <a:endParaRPr lang="en-GB" dirty="0"/>
          </a:p>
          <a:p>
            <a:r>
              <a:rPr lang="en-GB" dirty="0"/>
              <a:t>You will want to copy/paste that file structure into the ‘archive’ file, so the file structure is the same there:</a:t>
            </a:r>
          </a:p>
        </p:txBody>
      </p:sp>
      <p:pic>
        <p:nvPicPr>
          <p:cNvPr id="9" name="Picture 8">
            <a:extLst>
              <a:ext uri="{FF2B5EF4-FFF2-40B4-BE49-F238E27FC236}">
                <a16:creationId xmlns:a16="http://schemas.microsoft.com/office/drawing/2014/main" id="{EACF993D-025C-C719-58F5-49F2071793A4}"/>
              </a:ext>
            </a:extLst>
          </p:cNvPr>
          <p:cNvPicPr>
            <a:picLocks noChangeAspect="1"/>
          </p:cNvPicPr>
          <p:nvPr/>
        </p:nvPicPr>
        <p:blipFill rotWithShape="1">
          <a:blip r:embed="rId2"/>
          <a:srcRect l="36363" t="6927" r="50520" b="91053"/>
          <a:stretch/>
        </p:blipFill>
        <p:spPr>
          <a:xfrm>
            <a:off x="2933204" y="2466108"/>
            <a:ext cx="6259750" cy="542307"/>
          </a:xfrm>
          <a:prstGeom prst="rect">
            <a:avLst/>
          </a:prstGeom>
        </p:spPr>
      </p:pic>
      <p:pic>
        <p:nvPicPr>
          <p:cNvPr id="11" name="Picture 10">
            <a:extLst>
              <a:ext uri="{FF2B5EF4-FFF2-40B4-BE49-F238E27FC236}">
                <a16:creationId xmlns:a16="http://schemas.microsoft.com/office/drawing/2014/main" id="{C4FC1AB2-C4EA-8A54-BC1A-00923E0F4F3E}"/>
              </a:ext>
            </a:extLst>
          </p:cNvPr>
          <p:cNvPicPr>
            <a:picLocks noChangeAspect="1"/>
          </p:cNvPicPr>
          <p:nvPr/>
        </p:nvPicPr>
        <p:blipFill rotWithShape="1">
          <a:blip r:embed="rId3"/>
          <a:srcRect l="36559" t="7099" r="50552" b="91111"/>
          <a:stretch/>
        </p:blipFill>
        <p:spPr>
          <a:xfrm>
            <a:off x="560171" y="4707889"/>
            <a:ext cx="11435313" cy="892936"/>
          </a:xfrm>
          <a:prstGeom prst="rect">
            <a:avLst/>
          </a:prstGeom>
        </p:spPr>
      </p:pic>
    </p:spTree>
    <p:extLst>
      <p:ext uri="{BB962C8B-B14F-4D97-AF65-F5344CB8AC3E}">
        <p14:creationId xmlns:p14="http://schemas.microsoft.com/office/powerpoint/2010/main" val="19820208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EC43C-8D8D-0056-4AD6-6814C1D7E0FE}"/>
              </a:ext>
            </a:extLst>
          </p:cNvPr>
          <p:cNvSpPr>
            <a:spLocks noGrp="1"/>
          </p:cNvSpPr>
          <p:nvPr>
            <p:ph type="title"/>
          </p:nvPr>
        </p:nvSpPr>
        <p:spPr>
          <a:xfrm>
            <a:off x="129639" y="45089"/>
            <a:ext cx="10515600" cy="740662"/>
          </a:xfrm>
        </p:spPr>
        <p:txBody>
          <a:bodyPr/>
          <a:lstStyle/>
          <a:p>
            <a:r>
              <a:rPr lang="en-GB" b="1" u="sng" dirty="0"/>
              <a:t>Step 7</a:t>
            </a:r>
          </a:p>
        </p:txBody>
      </p:sp>
      <p:sp>
        <p:nvSpPr>
          <p:cNvPr id="3" name="Content Placeholder 2">
            <a:extLst>
              <a:ext uri="{FF2B5EF4-FFF2-40B4-BE49-F238E27FC236}">
                <a16:creationId xmlns:a16="http://schemas.microsoft.com/office/drawing/2014/main" id="{5B7C590D-7D82-C38E-20EA-33028C15610F}"/>
              </a:ext>
            </a:extLst>
          </p:cNvPr>
          <p:cNvSpPr>
            <a:spLocks noGrp="1"/>
          </p:cNvSpPr>
          <p:nvPr>
            <p:ph idx="1"/>
          </p:nvPr>
        </p:nvSpPr>
        <p:spPr>
          <a:xfrm>
            <a:off x="54428" y="720600"/>
            <a:ext cx="11068792" cy="4832474"/>
          </a:xfrm>
        </p:spPr>
        <p:txBody>
          <a:bodyPr>
            <a:normAutofit/>
          </a:bodyPr>
          <a:lstStyle/>
          <a:p>
            <a:r>
              <a:rPr lang="en-GB" dirty="0"/>
              <a:t>With the file structure now in place, you want to grab the .</a:t>
            </a:r>
            <a:r>
              <a:rPr lang="en-GB" dirty="0" err="1"/>
              <a:t>xbm</a:t>
            </a:r>
            <a:r>
              <a:rPr lang="en-GB" dirty="0"/>
              <a:t> we grabbed earlier, and place that in the ‘overlays’ folder of the ‘archive’ file path. Like so:</a:t>
            </a:r>
          </a:p>
          <a:p>
            <a:endParaRPr lang="en-GB" dirty="0"/>
          </a:p>
          <a:p>
            <a:pPr marL="0" indent="0">
              <a:buNone/>
            </a:pPr>
            <a:endParaRPr lang="en-GB" dirty="0"/>
          </a:p>
          <a:p>
            <a:r>
              <a:rPr lang="en-GB" dirty="0"/>
              <a:t>You then want to click ‘rename’ and copy the file name of the .</a:t>
            </a:r>
            <a:r>
              <a:rPr lang="en-GB" dirty="0" err="1"/>
              <a:t>xbm</a:t>
            </a:r>
            <a:r>
              <a:rPr lang="en-GB" dirty="0"/>
              <a:t>. Leave the .</a:t>
            </a:r>
            <a:r>
              <a:rPr lang="en-GB" dirty="0" err="1"/>
              <a:t>xbm</a:t>
            </a:r>
            <a:r>
              <a:rPr lang="en-GB" dirty="0"/>
              <a:t> as it is.</a:t>
            </a:r>
          </a:p>
          <a:p>
            <a:endParaRPr lang="en-GB" dirty="0"/>
          </a:p>
          <a:p>
            <a:r>
              <a:rPr lang="en-GB" dirty="0"/>
              <a:t>Click ‘rename’ on your PNG, and paste the name you grabbed from the .</a:t>
            </a:r>
            <a:r>
              <a:rPr lang="en-GB" dirty="0" err="1"/>
              <a:t>xbm</a:t>
            </a:r>
            <a:r>
              <a:rPr lang="en-GB" dirty="0"/>
              <a:t>. Then, place it in the ‘overlays’ folder of the ‘raw’ file path, like so:</a:t>
            </a:r>
          </a:p>
        </p:txBody>
      </p:sp>
      <p:pic>
        <p:nvPicPr>
          <p:cNvPr id="14" name="Picture 13">
            <a:extLst>
              <a:ext uri="{FF2B5EF4-FFF2-40B4-BE49-F238E27FC236}">
                <a16:creationId xmlns:a16="http://schemas.microsoft.com/office/drawing/2014/main" id="{7A40FB5C-9CE2-27E4-4ACE-D616C6ADD397}"/>
              </a:ext>
            </a:extLst>
          </p:cNvPr>
          <p:cNvPicPr>
            <a:picLocks noChangeAspect="1"/>
          </p:cNvPicPr>
          <p:nvPr/>
        </p:nvPicPr>
        <p:blipFill rotWithShape="1">
          <a:blip r:embed="rId2"/>
          <a:srcRect l="9838" t="7273" r="50811" b="85059"/>
          <a:stretch/>
        </p:blipFill>
        <p:spPr>
          <a:xfrm>
            <a:off x="1856509" y="1979221"/>
            <a:ext cx="8451273" cy="926317"/>
          </a:xfrm>
          <a:prstGeom prst="rect">
            <a:avLst/>
          </a:prstGeom>
        </p:spPr>
      </p:pic>
      <p:cxnSp>
        <p:nvCxnSpPr>
          <p:cNvPr id="16" name="Straight Arrow Connector 15">
            <a:extLst>
              <a:ext uri="{FF2B5EF4-FFF2-40B4-BE49-F238E27FC236}">
                <a16:creationId xmlns:a16="http://schemas.microsoft.com/office/drawing/2014/main" id="{FB61C9A5-34D7-9A1D-1536-6C0A8706A83A}"/>
              </a:ext>
            </a:extLst>
          </p:cNvPr>
          <p:cNvCxnSpPr>
            <a:cxnSpLocks/>
          </p:cNvCxnSpPr>
          <p:nvPr/>
        </p:nvCxnSpPr>
        <p:spPr>
          <a:xfrm>
            <a:off x="9658597" y="1508166"/>
            <a:ext cx="320634" cy="471055"/>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0E5907DB-2F82-0C03-ACDD-28E6DB65F8E8}"/>
              </a:ext>
            </a:extLst>
          </p:cNvPr>
          <p:cNvSpPr/>
          <p:nvPr/>
        </p:nvSpPr>
        <p:spPr>
          <a:xfrm>
            <a:off x="1856509" y="1979222"/>
            <a:ext cx="4556166" cy="27709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 name="Picture 19">
            <a:extLst>
              <a:ext uri="{FF2B5EF4-FFF2-40B4-BE49-F238E27FC236}">
                <a16:creationId xmlns:a16="http://schemas.microsoft.com/office/drawing/2014/main" id="{714D649D-298E-2B67-6F65-46F20D721C80}"/>
              </a:ext>
            </a:extLst>
          </p:cNvPr>
          <p:cNvPicPr>
            <a:picLocks noChangeAspect="1"/>
          </p:cNvPicPr>
          <p:nvPr/>
        </p:nvPicPr>
        <p:blipFill rotWithShape="1">
          <a:blip r:embed="rId3"/>
          <a:srcRect l="30974" t="6985" r="51202" b="90419"/>
          <a:stretch/>
        </p:blipFill>
        <p:spPr>
          <a:xfrm>
            <a:off x="1722912" y="5581401"/>
            <a:ext cx="8763000" cy="718279"/>
          </a:xfrm>
          <a:prstGeom prst="rect">
            <a:avLst/>
          </a:prstGeom>
        </p:spPr>
      </p:pic>
      <p:cxnSp>
        <p:nvCxnSpPr>
          <p:cNvPr id="13" name="Straight Arrow Connector 12">
            <a:extLst>
              <a:ext uri="{FF2B5EF4-FFF2-40B4-BE49-F238E27FC236}">
                <a16:creationId xmlns:a16="http://schemas.microsoft.com/office/drawing/2014/main" id="{6518EAB3-FED9-1F73-B734-8006A8F3B446}"/>
              </a:ext>
            </a:extLst>
          </p:cNvPr>
          <p:cNvCxnSpPr>
            <a:cxnSpLocks/>
          </p:cNvCxnSpPr>
          <p:nvPr/>
        </p:nvCxnSpPr>
        <p:spPr>
          <a:xfrm flipH="1">
            <a:off x="10196945" y="5173683"/>
            <a:ext cx="288967" cy="589808"/>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29774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813</Words>
  <Application>Microsoft Office PowerPoint</Application>
  <PresentationFormat>Widescreen</PresentationFormat>
  <Paragraphs>75</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 Theme</vt:lpstr>
      <vt:lpstr>Fem UV Head/Neck Tattoo Tutorial</vt:lpstr>
      <vt:lpstr>Step 1</vt:lpstr>
      <vt:lpstr>Step 2</vt:lpstr>
      <vt:lpstr>Step 3</vt:lpstr>
      <vt:lpstr>Step 4</vt:lpstr>
      <vt:lpstr>Step 5</vt:lpstr>
      <vt:lpstr>Step 5</vt:lpstr>
      <vt:lpstr>Step 6</vt:lpstr>
      <vt:lpstr>Step 7</vt:lpstr>
      <vt:lpstr>Step 8</vt:lpstr>
      <vt:lpstr>Step 9</vt:lpstr>
      <vt:lpstr>Step 10</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Fem UV Head/Neck Tattoo Tutorial</dc:title>
  <dc:creator>Annabelle Gatehouse</dc:creator>
  <cp:lastModifiedBy>Annabelle Gatehouse</cp:lastModifiedBy>
  <cp:revision>1</cp:revision>
  <dcterms:created xsi:type="dcterms:W3CDTF">2023-10-16T13:11:21Z</dcterms:created>
  <dcterms:modified xsi:type="dcterms:W3CDTF">2023-10-16T13:20:02Z</dcterms:modified>
</cp:coreProperties>
</file>