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371" r:id="rId2"/>
    <p:sldId id="373" r:id="rId3"/>
    <p:sldId id="375" r:id="rId4"/>
    <p:sldId id="370" r:id="rId5"/>
    <p:sldId id="372" r:id="rId6"/>
    <p:sldId id="374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259" r:id="rId16"/>
    <p:sldId id="302" r:id="rId17"/>
    <p:sldId id="304" r:id="rId18"/>
    <p:sldId id="303" r:id="rId19"/>
    <p:sldId id="256" r:id="rId20"/>
    <p:sldId id="305" r:id="rId21"/>
    <p:sldId id="257" r:id="rId22"/>
    <p:sldId id="301" r:id="rId23"/>
    <p:sldId id="33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46" r:id="rId32"/>
    <p:sldId id="347" r:id="rId33"/>
    <p:sldId id="348" r:id="rId34"/>
    <p:sldId id="349" r:id="rId35"/>
    <p:sldId id="350" r:id="rId36"/>
    <p:sldId id="351" r:id="rId37"/>
    <p:sldId id="352" r:id="rId38"/>
    <p:sldId id="353" r:id="rId39"/>
    <p:sldId id="354" r:id="rId40"/>
    <p:sldId id="355" r:id="rId41"/>
    <p:sldId id="356" r:id="rId42"/>
    <p:sldId id="357" r:id="rId43"/>
    <p:sldId id="358" r:id="rId44"/>
    <p:sldId id="359" r:id="rId45"/>
    <p:sldId id="360" r:id="rId46"/>
    <p:sldId id="361" r:id="rId47"/>
    <p:sldId id="314" r:id="rId48"/>
    <p:sldId id="315" r:id="rId49"/>
    <p:sldId id="316" r:id="rId50"/>
    <p:sldId id="317" r:id="rId51"/>
    <p:sldId id="318" r:id="rId52"/>
    <p:sldId id="319" r:id="rId53"/>
    <p:sldId id="320" r:id="rId54"/>
    <p:sldId id="321" r:id="rId55"/>
    <p:sldId id="322" r:id="rId56"/>
    <p:sldId id="323" r:id="rId57"/>
    <p:sldId id="324" r:id="rId58"/>
    <p:sldId id="325" r:id="rId59"/>
    <p:sldId id="326" r:id="rId60"/>
    <p:sldId id="327" r:id="rId61"/>
    <p:sldId id="328" r:id="rId62"/>
    <p:sldId id="329" r:id="rId63"/>
    <p:sldId id="338" r:id="rId64"/>
    <p:sldId id="339" r:id="rId65"/>
    <p:sldId id="340" r:id="rId66"/>
    <p:sldId id="341" r:id="rId67"/>
    <p:sldId id="342" r:id="rId68"/>
    <p:sldId id="343" r:id="rId69"/>
    <p:sldId id="344" r:id="rId70"/>
    <p:sldId id="345" r:id="rId71"/>
    <p:sldId id="362" r:id="rId72"/>
    <p:sldId id="363" r:id="rId73"/>
    <p:sldId id="364" r:id="rId74"/>
    <p:sldId id="365" r:id="rId75"/>
    <p:sldId id="366" r:id="rId76"/>
    <p:sldId id="367" r:id="rId77"/>
    <p:sldId id="368" r:id="rId78"/>
    <p:sldId id="369" r:id="rId7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ght" id="{7498B6B0-CCC3-4149-8454-B67AE1C5F40B}">
          <p14:sldIdLst>
            <p14:sldId id="371"/>
            <p14:sldId id="373"/>
            <p14:sldId id="375"/>
            <p14:sldId id="370"/>
            <p14:sldId id="372"/>
            <p14:sldId id="374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259"/>
            <p14:sldId id="302"/>
            <p14:sldId id="304"/>
            <p14:sldId id="303"/>
            <p14:sldId id="256"/>
            <p14:sldId id="305"/>
            <p14:sldId id="257"/>
            <p14:sldId id="301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</p14:sldIdLst>
        </p14:section>
        <p14:section name="Dark" id="{03EADF8C-89E6-4477-AE70-EF1BD78D4928}">
          <p14:sldIdLst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62"/>
            <p14:sldId id="363"/>
            <p14:sldId id="364"/>
            <p14:sldId id="365"/>
            <p14:sldId id="366"/>
            <p14:sldId id="367"/>
            <p14:sldId id="368"/>
            <p14:sldId id="3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8ED973"/>
    <a:srgbClr val="F6BC3F"/>
    <a:srgbClr val="3CE6F8"/>
    <a:srgbClr val="D191AF"/>
    <a:srgbClr val="CE93B1"/>
    <a:srgbClr val="1F2646"/>
    <a:srgbClr val="303A6B"/>
    <a:srgbClr val="B3DAFB"/>
    <a:srgbClr val="81B3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1314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49BF0-D7D6-498E-82A3-F3515FB9F8FF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13D9B-9FA4-46FA-A957-8A6F71A2CA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77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3D9B-9FA4-46FA-A957-8A6F71A2CA1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33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3D9B-9FA4-46FA-A957-8A6F71A2CA1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339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3D9B-9FA4-46FA-A957-8A6F71A2CA1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616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3D9B-9FA4-46FA-A957-8A6F71A2CA1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97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3D9B-9FA4-46FA-A957-8A6F71A2CA10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34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3D9B-9FA4-46FA-A957-8A6F71A2CA1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413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3D9B-9FA4-46FA-A957-8A6F71A2CA10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52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3D9B-9FA4-46FA-A957-8A6F71A2CA10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119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13D9B-9FA4-46FA-A957-8A6F71A2CA10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13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81FA9-05CC-929B-9B03-56394FDD8F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1A3147-CF9F-9D38-F56C-F6547081C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09B89-289A-047E-EC05-5B9A6A747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C4A97-3962-79C2-EAC5-8B136C6FC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10CDF-319D-FE21-E6F5-2EBA0A7BC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58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ABC39-AE20-CC0F-BE7A-C13B89115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C8B5AA-4629-0339-66F4-60BB3FBFA2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6CE3B-0FE5-37DD-5549-6BD1AD5AD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C8C219-D7F2-8722-FA4B-7AD1937C5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8242B-1657-A538-9FE8-8F4DEBE67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3DB03-AD11-E424-8E2E-3DB3F1318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5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BB81B-E7BE-EEF1-C9B0-07F7C461E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518CF4-48FC-CE26-94EC-5EA657860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5A83C-6D71-AC13-1AE8-B32FF9C83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1967E-B2FB-2534-9426-82E57F4F3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38A10-1BE0-4963-191D-AFA0FDE94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769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F3B605-CEB6-12EE-2AA7-3952C5D02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FF6B1-7EC3-F83C-AC45-9DF4242CC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EE2FDF-C191-71A0-8956-0DB0E7718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9B9BD-19ED-AD8B-88A2-A7D2A7036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39AD3-F93A-E359-9486-E19856C1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425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17A4F-1F93-990D-0E13-0C0C293841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Saeed Faal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959D5C-E2E5-6174-1C88-6F46119C8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0865E5-007F-DB0A-EA55-70149C570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CE67DC-5203-0BFC-7AE7-36DC65F4E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9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38FEF-50D9-95CD-46AD-9737F47EC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3163E-7027-D1AF-0FCE-7BE11374D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A33114-8510-D008-9AAD-BFCBA1B75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94CC5-22C8-BBD4-5F90-72838A70B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F5572-FAD6-CCE0-1CC3-A6356E5CA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9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507E9-0674-6D0A-3C8B-9E0BD7B37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EE50B-DEEF-549C-5DDF-53239B3AA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C3ED5-E941-8AF5-4522-25FBF1123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11E80-5E9B-F3E7-41A9-2CB49EA56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B49DF-8076-A007-3EDC-A359CAB0E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06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1AAE4-EBC2-7EED-7C1E-E39B9C407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4A865-826E-F802-224A-3D91AE609B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F1DD3-989F-34F2-3685-71E955703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5F89A4-5D97-2115-39EC-0E29B0E6A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719153-B973-A740-D2A9-8AD6E794E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E346ED-1028-6F0E-A3FD-A4D00D0D5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08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EF164-AFC9-82E6-101D-97F1D20AB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164718-DA8F-CFD7-D798-0AC4C37DC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F198C6-7C38-C339-D818-FB843917F2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3ED3F8-612D-B325-67D2-69C8ED053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A64B27-FE1E-B565-6909-304CA026E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41DC05-D635-34CC-60BB-6C6808E1C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8D80F8-2E85-E5F0-6714-3C020C4F2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3435FB-F61B-0042-3599-5F8344FB6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64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C06D0-2150-528E-249E-8E897FB06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E925E-0AD7-C305-155E-54D241C35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1F7D64-2D61-3E25-B66C-925BEC6EF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8943C7-32EC-197D-91F3-A472BE69D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09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7DD7B9-FD09-F357-64DF-508C3F3D1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E2D9EA-9AEE-0A61-794B-63E8C9BB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210DB-8A61-1673-8CAE-ECF0B3A84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2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FA863-BC95-73F9-D782-FBE1D310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4CAE8-D864-BF78-61E5-724D0B686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317D78-362D-01BB-A5C9-A9FF8DB313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1BAB89-0FF0-BE86-B2EA-F918FB3B5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E0C51B-F251-EA1F-57F6-9D461ADFF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516F6B-2559-1D7F-08CC-A8487D763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25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008986-F534-4F75-9B95-11CC09158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E77752-83E7-DB57-0528-C61D08E22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1EC35-7119-3D6B-71D9-1835079134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366EB9-6923-4F95-8C4A-3F53C0DFDFBC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B2613A-301E-E569-AF72-CC469FBC26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B1B00-CEFB-E7E0-18CE-5AA5370597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A45E0-0805-4C8B-945A-A579B27E4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33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watch?v=A4xQhK_gW9Q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7.svg"/><Relationship Id="rId4" Type="http://schemas.openxmlformats.org/officeDocument/2006/relationships/image" Target="../media/image13.sv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svg"/><Relationship Id="rId7" Type="http://schemas.openxmlformats.org/officeDocument/2006/relationships/image" Target="../media/image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7.svg"/><Relationship Id="rId3" Type="http://schemas.openxmlformats.org/officeDocument/2006/relationships/image" Target="../media/image11.svg"/><Relationship Id="rId7" Type="http://schemas.openxmlformats.org/officeDocument/2006/relationships/image" Target="../media/image7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5.svg"/><Relationship Id="rId5" Type="http://schemas.openxmlformats.org/officeDocument/2006/relationships/image" Target="../media/image19.svg"/><Relationship Id="rId10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7.svg"/><Relationship Id="rId4" Type="http://schemas.openxmlformats.org/officeDocument/2006/relationships/image" Target="../media/image5.svg"/><Relationship Id="rId9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League+Spartan" TargetMode="External"/><Relationship Id="rId2" Type="http://schemas.openxmlformats.org/officeDocument/2006/relationships/hyperlink" Target="https://befonts.com/downfile/b6dedf37c45342278e56fceb01366c54.57402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7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svg"/><Relationship Id="rId7" Type="http://schemas.openxmlformats.org/officeDocument/2006/relationships/image" Target="../media/image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7.svg"/><Relationship Id="rId3" Type="http://schemas.openxmlformats.org/officeDocument/2006/relationships/image" Target="../media/image11.svg"/><Relationship Id="rId7" Type="http://schemas.openxmlformats.org/officeDocument/2006/relationships/image" Target="../media/image7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5.svg"/><Relationship Id="rId5" Type="http://schemas.openxmlformats.org/officeDocument/2006/relationships/image" Target="../media/image19.svg"/><Relationship Id="rId10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3.svg"/><Relationship Id="rId4" Type="http://schemas.openxmlformats.org/officeDocument/2006/relationships/image" Target="../media/image21.svg"/><Relationship Id="rId9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9.svg"/><Relationship Id="rId7" Type="http://schemas.openxmlformats.org/officeDocument/2006/relationships/image" Target="../media/image2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27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1.svg"/><Relationship Id="rId5" Type="http://schemas.openxmlformats.org/officeDocument/2006/relationships/image" Target="../media/image31.svg"/><Relationship Id="rId10" Type="http://schemas.openxmlformats.org/officeDocument/2006/relationships/image" Target="../media/image20.png"/><Relationship Id="rId4" Type="http://schemas.openxmlformats.org/officeDocument/2006/relationships/image" Target="../media/image30.png"/><Relationship Id="rId9" Type="http://schemas.openxmlformats.org/officeDocument/2006/relationships/image" Target="../media/image2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3.svg"/><Relationship Id="rId4" Type="http://schemas.openxmlformats.org/officeDocument/2006/relationships/image" Target="../media/image21.svg"/><Relationship Id="rId9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9.svg"/><Relationship Id="rId7" Type="http://schemas.openxmlformats.org/officeDocument/2006/relationships/image" Target="../media/image2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27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1.svg"/><Relationship Id="rId5" Type="http://schemas.openxmlformats.org/officeDocument/2006/relationships/image" Target="../media/image31.svg"/><Relationship Id="rId10" Type="http://schemas.openxmlformats.org/officeDocument/2006/relationships/image" Target="../media/image20.png"/><Relationship Id="rId4" Type="http://schemas.openxmlformats.org/officeDocument/2006/relationships/image" Target="../media/image30.png"/><Relationship Id="rId9" Type="http://schemas.openxmlformats.org/officeDocument/2006/relationships/image" Target="../media/image25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7.svg"/><Relationship Id="rId4" Type="http://schemas.openxmlformats.org/officeDocument/2006/relationships/image" Target="../media/image13.svg"/><Relationship Id="rId9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7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7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svg"/><Relationship Id="rId7" Type="http://schemas.openxmlformats.org/officeDocument/2006/relationships/image" Target="../media/image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7.svg"/><Relationship Id="rId3" Type="http://schemas.openxmlformats.org/officeDocument/2006/relationships/image" Target="../media/image11.svg"/><Relationship Id="rId7" Type="http://schemas.openxmlformats.org/officeDocument/2006/relationships/image" Target="../media/image7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5.svg"/><Relationship Id="rId5" Type="http://schemas.openxmlformats.org/officeDocument/2006/relationships/image" Target="../media/image19.svg"/><Relationship Id="rId10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9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7" Type="http://schemas.openxmlformats.org/officeDocument/2006/relationships/image" Target="../media/image39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35.svg"/><Relationship Id="rId4" Type="http://schemas.openxmlformats.org/officeDocument/2006/relationships/image" Target="../media/image33.svg"/><Relationship Id="rId9" Type="http://schemas.openxmlformats.org/officeDocument/2006/relationships/image" Target="../media/image3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3.svg"/><Relationship Id="rId7" Type="http://schemas.openxmlformats.org/officeDocument/2006/relationships/image" Target="../media/image35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3.svg"/><Relationship Id="rId7" Type="http://schemas.openxmlformats.org/officeDocument/2006/relationships/image" Target="../media/image35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1.svg"/><Relationship Id="rId7" Type="http://schemas.openxmlformats.org/officeDocument/2006/relationships/image" Target="../media/image3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3" Type="http://schemas.openxmlformats.org/officeDocument/2006/relationships/image" Target="../media/image39.svg"/><Relationship Id="rId7" Type="http://schemas.openxmlformats.org/officeDocument/2006/relationships/image" Target="../media/image35.svg"/><Relationship Id="rId12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3.svg"/><Relationship Id="rId5" Type="http://schemas.openxmlformats.org/officeDocument/2006/relationships/image" Target="../media/image43.svg"/><Relationship Id="rId10" Type="http://schemas.openxmlformats.org/officeDocument/2006/relationships/image" Target="../media/image32.png"/><Relationship Id="rId4" Type="http://schemas.openxmlformats.org/officeDocument/2006/relationships/image" Target="../media/image42.png"/><Relationship Id="rId9" Type="http://schemas.openxmlformats.org/officeDocument/2006/relationships/image" Target="../media/image37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7.svg"/><Relationship Id="rId4" Type="http://schemas.openxmlformats.org/officeDocument/2006/relationships/image" Target="../media/image13.svg"/><Relationship Id="rId9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7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svg"/><Relationship Id="rId7" Type="http://schemas.openxmlformats.org/officeDocument/2006/relationships/image" Target="../media/image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7.svg"/><Relationship Id="rId3" Type="http://schemas.openxmlformats.org/officeDocument/2006/relationships/image" Target="../media/image11.svg"/><Relationship Id="rId7" Type="http://schemas.openxmlformats.org/officeDocument/2006/relationships/image" Target="../media/image7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5.svg"/><Relationship Id="rId5" Type="http://schemas.openxmlformats.org/officeDocument/2006/relationships/image" Target="../media/image19.svg"/><Relationship Id="rId10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9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7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23.svg"/><Relationship Id="rId4" Type="http://schemas.openxmlformats.org/officeDocument/2006/relationships/image" Target="../media/image21.svg"/><Relationship Id="rId9" Type="http://schemas.openxmlformats.org/officeDocument/2006/relationships/image" Target="../media/image22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svg"/><Relationship Id="rId7" Type="http://schemas.openxmlformats.org/officeDocument/2006/relationships/image" Target="../media/image23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9.svg"/><Relationship Id="rId7" Type="http://schemas.openxmlformats.org/officeDocument/2006/relationships/image" Target="../media/image2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27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1.svg"/><Relationship Id="rId5" Type="http://schemas.openxmlformats.org/officeDocument/2006/relationships/image" Target="../media/image31.svg"/><Relationship Id="rId10" Type="http://schemas.openxmlformats.org/officeDocument/2006/relationships/image" Target="../media/image20.png"/><Relationship Id="rId4" Type="http://schemas.openxmlformats.org/officeDocument/2006/relationships/image" Target="../media/image30.png"/><Relationship Id="rId9" Type="http://schemas.openxmlformats.org/officeDocument/2006/relationships/image" Target="../media/image2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7.svg"/><Relationship Id="rId4" Type="http://schemas.openxmlformats.org/officeDocument/2006/relationships/image" Target="../media/image13.svg"/><Relationship Id="rId9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7.sv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svg"/><Relationship Id="rId7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7.sv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7.svg"/><Relationship Id="rId7" Type="http://schemas.openxmlformats.org/officeDocument/2006/relationships/image" Target="../media/image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7.svg"/><Relationship Id="rId3" Type="http://schemas.openxmlformats.org/officeDocument/2006/relationships/image" Target="../media/image11.svg"/><Relationship Id="rId7" Type="http://schemas.openxmlformats.org/officeDocument/2006/relationships/image" Target="../media/image7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5.svg"/><Relationship Id="rId5" Type="http://schemas.openxmlformats.org/officeDocument/2006/relationships/image" Target="../media/image19.svg"/><Relationship Id="rId10" Type="http://schemas.openxmlformats.org/officeDocument/2006/relationships/image" Target="../media/image4.png"/><Relationship Id="rId4" Type="http://schemas.openxmlformats.org/officeDocument/2006/relationships/image" Target="../media/image18.png"/><Relationship Id="rId9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1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628397" y="1530820"/>
            <a:ext cx="8935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  <a:endParaRPr lang="en-US" sz="2800" b="1" dirty="0"/>
          </a:p>
          <a:p>
            <a:pPr algn="ctr"/>
            <a:r>
              <a:rPr lang="en-US" sz="2800" b="1" dirty="0">
                <a:hlinkClick r:id="rId2"/>
              </a:rPr>
              <a:t>https://www.youtube.com/watch?v=A4xQhK_gW9Q</a:t>
            </a:r>
            <a:endParaRPr lang="fa-IR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346862-8276-B136-6CB7-84A501C8E512}"/>
              </a:ext>
            </a:extLst>
          </p:cNvPr>
          <p:cNvSpPr txBox="1"/>
          <p:nvPr/>
        </p:nvSpPr>
        <p:spPr>
          <a:xfrm>
            <a:off x="2070100" y="3294760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440557" y="1062314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E12C5E-8801-3063-3884-33F3608C7A18}"/>
              </a:ext>
            </a:extLst>
          </p:cNvPr>
          <p:cNvGrpSpPr/>
          <p:nvPr/>
        </p:nvGrpSpPr>
        <p:grpSpPr>
          <a:xfrm>
            <a:off x="6440557" y="4581796"/>
            <a:ext cx="4461769" cy="1323439"/>
            <a:chOff x="8726422" y="1433340"/>
            <a:chExt cx="2911843" cy="1323439"/>
          </a:xfrm>
        </p:grpSpPr>
        <p:sp>
          <p:nvSpPr>
            <p:cNvPr id="32" name="Saeed Faal">
              <a:extLst>
                <a:ext uri="{FF2B5EF4-FFF2-40B4-BE49-F238E27FC236}">
                  <a16:creationId xmlns:a16="http://schemas.microsoft.com/office/drawing/2014/main" id="{2FEDC004-3F65-C18C-D618-88E47CB311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47BE7C-8776-978F-D664-5D3236AB1E12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1192095" y="1062314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1A0D886-7F5C-5D92-743E-A6760796C9F9}"/>
              </a:ext>
            </a:extLst>
          </p:cNvPr>
          <p:cNvGrpSpPr/>
          <p:nvPr/>
        </p:nvGrpSpPr>
        <p:grpSpPr>
          <a:xfrm>
            <a:off x="1120053" y="4581796"/>
            <a:ext cx="3580333" cy="1323439"/>
            <a:chOff x="731202" y="1652633"/>
            <a:chExt cx="2099961" cy="13234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A39D0E-BBE3-EDCD-33B5-547E46A868E1}"/>
                </a:ext>
              </a:extLst>
            </p:cNvPr>
            <p:cNvSpPr txBox="1"/>
            <p:nvPr/>
          </p:nvSpPr>
          <p:spPr>
            <a:xfrm>
              <a:off x="1573815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8368FA-C728-AFCD-B93B-3CF4FD000081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5F969F0-6FF9-C47D-A29A-444E3A62D040}"/>
              </a:ext>
            </a:extLst>
          </p:cNvPr>
          <p:cNvGrpSpPr/>
          <p:nvPr/>
        </p:nvGrpSpPr>
        <p:grpSpPr>
          <a:xfrm>
            <a:off x="3036981" y="970169"/>
            <a:ext cx="3294552" cy="2209808"/>
            <a:chOff x="3036981" y="970169"/>
            <a:chExt cx="3294552" cy="2209808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8B25A65-D1CC-6031-A986-D98B999B0D36}"/>
                </a:ext>
              </a:extLst>
            </p:cNvPr>
            <p:cNvGrpSpPr/>
            <p:nvPr/>
          </p:nvGrpSpPr>
          <p:grpSpPr>
            <a:xfrm rot="2700000" flipH="1">
              <a:off x="3579353" y="427797"/>
              <a:ext cx="2209808" cy="3294552"/>
              <a:chOff x="3473843" y="806843"/>
              <a:chExt cx="3517604" cy="5244314"/>
            </a:xfrm>
            <a:grpFill/>
          </p:grpSpPr>
          <p:sp>
            <p:nvSpPr>
              <p:cNvPr id="28" name="1">
                <a:extLst>
                  <a:ext uri="{FF2B5EF4-FFF2-40B4-BE49-F238E27FC236}">
                    <a16:creationId xmlns:a16="http://schemas.microsoft.com/office/drawing/2014/main" id="{9B3AAA04-4E1B-D8C3-A34D-EDF4B34570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14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2">
                <a:extLst>
                  <a:ext uri="{FF2B5EF4-FFF2-40B4-BE49-F238E27FC236}">
                    <a16:creationId xmlns:a16="http://schemas.microsoft.com/office/drawing/2014/main" id="{B8A8BD6F-8F14-EEE1-4016-1B786BBCAB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Graphic 10" descr="Lightbulb and gear with solid fill">
              <a:extLst>
                <a:ext uri="{FF2B5EF4-FFF2-40B4-BE49-F238E27FC236}">
                  <a16:creationId xmlns:a16="http://schemas.microsoft.com/office/drawing/2014/main" id="{4A423419-441A-9152-20F5-4A2DD168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0017" y="1682314"/>
              <a:ext cx="574439" cy="57443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4336C2-B734-843F-6214-4CAB527B7657}"/>
              </a:ext>
            </a:extLst>
          </p:cNvPr>
          <p:cNvGrpSpPr/>
          <p:nvPr/>
        </p:nvGrpSpPr>
        <p:grpSpPr>
          <a:xfrm>
            <a:off x="6387618" y="417529"/>
            <a:ext cx="2236698" cy="3294552"/>
            <a:chOff x="6387618" y="417529"/>
            <a:chExt cx="2236698" cy="3294552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414506" y="417529"/>
              <a:ext cx="2209810" cy="3294552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92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2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54F1A22-6E7B-6A22-9951-C572895B0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87618" y="1705284"/>
              <a:ext cx="576072" cy="57607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C1B8DA-6715-5E9B-5F19-5ED88A662301}"/>
              </a:ext>
            </a:extLst>
          </p:cNvPr>
          <p:cNvGrpSpPr/>
          <p:nvPr/>
        </p:nvGrpSpPr>
        <p:grpSpPr>
          <a:xfrm>
            <a:off x="5898886" y="3667045"/>
            <a:ext cx="3294552" cy="2209793"/>
            <a:chOff x="5898886" y="3667045"/>
            <a:chExt cx="3294552" cy="220979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2700000" flipH="1">
              <a:off x="6441265" y="3124666"/>
              <a:ext cx="2209793" cy="3294552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36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8" name="Graphic 37" descr="Dollar with solid fill">
              <a:extLst>
                <a:ext uri="{FF2B5EF4-FFF2-40B4-BE49-F238E27FC236}">
                  <a16:creationId xmlns:a16="http://schemas.microsoft.com/office/drawing/2014/main" id="{2B9C654F-1D89-4CAF-5306-1B9C84F29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83391" y="4592957"/>
              <a:ext cx="576072" cy="57607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E5C8B2-FEBA-9A30-EFAC-2C02F4775DBF}"/>
              </a:ext>
            </a:extLst>
          </p:cNvPr>
          <p:cNvGrpSpPr/>
          <p:nvPr/>
        </p:nvGrpSpPr>
        <p:grpSpPr>
          <a:xfrm>
            <a:off x="3540942" y="3145918"/>
            <a:ext cx="2253949" cy="3294553"/>
            <a:chOff x="3540942" y="3145918"/>
            <a:chExt cx="2253949" cy="329455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000F0B2-F87E-766F-AB33-D967A8F53B30}"/>
                </a:ext>
              </a:extLst>
            </p:cNvPr>
            <p:cNvGrpSpPr/>
            <p:nvPr/>
          </p:nvGrpSpPr>
          <p:grpSpPr>
            <a:xfrm rot="18900000">
              <a:off x="3540942" y="3145918"/>
              <a:ext cx="2209795" cy="3294553"/>
              <a:chOff x="5200576" y="806842"/>
              <a:chExt cx="3517581" cy="5244314"/>
            </a:xfrm>
          </p:grpSpPr>
          <p:sp>
            <p:nvSpPr>
              <p:cNvPr id="12" name="3">
                <a:extLst>
                  <a:ext uri="{FF2B5EF4-FFF2-40B4-BE49-F238E27FC236}">
                    <a16:creationId xmlns:a16="http://schemas.microsoft.com/office/drawing/2014/main" id="{92CD7846-5AE2-75C5-0996-F219948E73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100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4">
                <a:extLst>
                  <a:ext uri="{FF2B5EF4-FFF2-40B4-BE49-F238E27FC236}">
                    <a16:creationId xmlns:a16="http://schemas.microsoft.com/office/drawing/2014/main" id="{9CF92E7D-6B30-1E91-42A7-F0C9C3F26D6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42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20452" y="4576262"/>
              <a:ext cx="574439" cy="574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89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4A0F444A-6CE9-E40B-94AA-9A14CB739F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gradFill>
              <a:gsLst>
                <a:gs pos="100000">
                  <a:srgbClr val="88CFB2"/>
                </a:gs>
                <a:gs pos="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95413">
                  <a:schemeClr val="tx1">
                    <a:lumMod val="65000"/>
                    <a:lumOff val="35000"/>
                  </a:schemeClr>
                </a:gs>
                <a:gs pos="74000">
                  <a:srgbClr val="88CFB2"/>
                </a:gs>
                <a:gs pos="0">
                  <a:srgbClr val="FF4638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Saeed Faal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735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4A0F444A-6CE9-E40B-94AA-9A14CB739F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gradFill>
              <a:gsLst>
                <a:gs pos="100000">
                  <a:srgbClr val="88CFB2"/>
                </a:gs>
                <a:gs pos="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95413">
                  <a:schemeClr val="tx1">
                    <a:lumMod val="65000"/>
                    <a:lumOff val="35000"/>
                  </a:schemeClr>
                </a:gs>
                <a:gs pos="74000">
                  <a:srgbClr val="88CFB2"/>
                </a:gs>
                <a:gs pos="0">
                  <a:srgbClr val="FF4638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Saeed Faal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108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39466 -0.58936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40" y="-294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37344 0.6078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72" y="30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43985 0.47917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92" y="239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32266 -0.613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33" y="-3067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40886 0.0166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83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-0.37644 -0.00533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5" y="-2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397 0.016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8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38503 -0.00533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4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>
            <a:extLst>
              <a:ext uri="{FF2B5EF4-FFF2-40B4-BE49-F238E27FC236}">
                <a16:creationId xmlns:a16="http://schemas.microsoft.com/office/drawing/2014/main" id="{963BDC8B-4FE1-57F9-4A76-AA45F4A81C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D23DB301-BD96-DC7A-FB19-B96FC00D5CDD}"/>
              </a:ext>
            </a:extLst>
          </p:cNvPr>
          <p:cNvGrpSpPr/>
          <p:nvPr/>
        </p:nvGrpSpPr>
        <p:grpSpPr>
          <a:xfrm>
            <a:off x="4728118" y="579845"/>
            <a:ext cx="3146121" cy="2724150"/>
            <a:chOff x="4728118" y="579845"/>
            <a:chExt cx="3146121" cy="2724150"/>
          </a:xfrm>
        </p:grpSpPr>
        <p:sp>
          <p:nvSpPr>
            <p:cNvPr id="113" name="5">
              <a:extLst>
                <a:ext uri="{FF2B5EF4-FFF2-40B4-BE49-F238E27FC236}">
                  <a16:creationId xmlns:a16="http://schemas.microsoft.com/office/drawing/2014/main" id="{3EB0913E-F3EC-23A3-9CD1-4AD3C4C0947D}"/>
                </a:ext>
              </a:extLst>
            </p:cNvPr>
            <p:cNvSpPr>
              <a:spLocks/>
            </p:cNvSpPr>
            <p:nvPr/>
          </p:nvSpPr>
          <p:spPr>
            <a:xfrm rot="9540000">
              <a:off x="4728118" y="579845"/>
              <a:ext cx="3146121" cy="2724150"/>
            </a:xfrm>
            <a:custGeom>
              <a:avLst/>
              <a:gdLst>
                <a:gd name="connsiteX0" fmla="*/ 146653 w 3146121"/>
                <a:gd name="connsiteY0" fmla="*/ 1748216 h 2724150"/>
                <a:gd name="connsiteX1" fmla="*/ 132858 w 3146121"/>
                <a:gd name="connsiteY1" fmla="*/ 1735901 h 2724150"/>
                <a:gd name="connsiteX2" fmla="*/ 94382 w 3146121"/>
                <a:gd name="connsiteY2" fmla="*/ 1699378 h 2724150"/>
                <a:gd name="connsiteX3" fmla="*/ 73071 w 3146121"/>
                <a:gd name="connsiteY3" fmla="*/ 1670845 h 2724150"/>
                <a:gd name="connsiteX4" fmla="*/ 52483 w 3146121"/>
                <a:gd name="connsiteY4" fmla="*/ 1641709 h 2724150"/>
                <a:gd name="connsiteX5" fmla="*/ 29653 w 3146121"/>
                <a:gd name="connsiteY5" fmla="*/ 1593861 h 2724150"/>
                <a:gd name="connsiteX6" fmla="*/ 22192 w 3146121"/>
                <a:gd name="connsiteY6" fmla="*/ 1576908 h 2724150"/>
                <a:gd name="connsiteX7" fmla="*/ 4705 w 3146121"/>
                <a:gd name="connsiteY7" fmla="*/ 1509172 h 2724150"/>
                <a:gd name="connsiteX8" fmla="*/ 72603 w 3146121"/>
                <a:gd name="connsiteY8" fmla="*/ 1226359 h 2724150"/>
                <a:gd name="connsiteX9" fmla="*/ 528157 w 3146121"/>
                <a:gd name="connsiteY9" fmla="*/ 599343 h 2724150"/>
                <a:gd name="connsiteX10" fmla="*/ 528156 w 3146121"/>
                <a:gd name="connsiteY10" fmla="*/ 599343 h 2724150"/>
                <a:gd name="connsiteX11" fmla="*/ 963604 w 3146121"/>
                <a:gd name="connsiteY11" fmla="*/ 0 h 2724150"/>
                <a:gd name="connsiteX12" fmla="*/ 1232727 w 3146121"/>
                <a:gd name="connsiteY12" fmla="*/ 370416 h 2724150"/>
                <a:gd name="connsiteX13" fmla="*/ 1232726 w 3146121"/>
                <a:gd name="connsiteY13" fmla="*/ 828271 h 2724150"/>
                <a:gd name="connsiteX14" fmla="*/ 1232727 w 3146121"/>
                <a:gd name="connsiteY14" fmla="*/ 828271 h 2724150"/>
                <a:gd name="connsiteX15" fmla="*/ 1232728 w 3146121"/>
                <a:gd name="connsiteY15" fmla="*/ 370416 h 2724150"/>
                <a:gd name="connsiteX16" fmla="*/ 1668175 w 3146121"/>
                <a:gd name="connsiteY16" fmla="*/ 969758 h 2724150"/>
                <a:gd name="connsiteX17" fmla="*/ 1232728 w 3146121"/>
                <a:gd name="connsiteY17" fmla="*/ 828272 h 2724150"/>
                <a:gd name="connsiteX18" fmla="*/ 1232728 w 3146121"/>
                <a:gd name="connsiteY18" fmla="*/ 828273 h 2724150"/>
                <a:gd name="connsiteX19" fmla="*/ 1668175 w 3146121"/>
                <a:gd name="connsiteY19" fmla="*/ 969758 h 2724150"/>
                <a:gd name="connsiteX20" fmla="*/ 1937296 w 3146121"/>
                <a:gd name="connsiteY20" fmla="*/ 1340172 h 2724150"/>
                <a:gd name="connsiteX21" fmla="*/ 1232727 w 3146121"/>
                <a:gd name="connsiteY21" fmla="*/ 1569101 h 2724150"/>
                <a:gd name="connsiteX22" fmla="*/ 1232726 w 3146121"/>
                <a:gd name="connsiteY22" fmla="*/ 1569100 h 2724150"/>
                <a:gd name="connsiteX23" fmla="*/ 495625 w 3146121"/>
                <a:gd name="connsiteY23" fmla="*/ 1808599 h 2724150"/>
                <a:gd name="connsiteX24" fmla="*/ 205672 w 3146121"/>
                <a:gd name="connsiteY24" fmla="*/ 1785780 h 2724150"/>
                <a:gd name="connsiteX25" fmla="*/ 156674 w 3146121"/>
                <a:gd name="connsiteY25" fmla="*/ 1757164 h 2724150"/>
                <a:gd name="connsiteX26" fmla="*/ 146652 w 3146121"/>
                <a:gd name="connsiteY26" fmla="*/ 1748217 h 2724150"/>
                <a:gd name="connsiteX27" fmla="*/ 205672 w 3146121"/>
                <a:gd name="connsiteY27" fmla="*/ 1785781 h 2724150"/>
                <a:gd name="connsiteX28" fmla="*/ 495625 w 3146121"/>
                <a:gd name="connsiteY28" fmla="*/ 1808600 h 2724150"/>
                <a:gd name="connsiteX29" fmla="*/ 1232727 w 3146121"/>
                <a:gd name="connsiteY29" fmla="*/ 1569101 h 2724150"/>
                <a:gd name="connsiteX30" fmla="*/ 1232727 w 3146121"/>
                <a:gd name="connsiteY30" fmla="*/ 2344136 h 2724150"/>
                <a:gd name="connsiteX31" fmla="*/ 1232728 w 3146121"/>
                <a:gd name="connsiteY31" fmla="*/ 2344147 h 2724150"/>
                <a:gd name="connsiteX32" fmla="*/ 1240448 w 3146121"/>
                <a:gd name="connsiteY32" fmla="*/ 2420723 h 2724150"/>
                <a:gd name="connsiteX33" fmla="*/ 1247968 w 3146121"/>
                <a:gd name="connsiteY33" fmla="*/ 2444949 h 2724150"/>
                <a:gd name="connsiteX34" fmla="*/ 1249811 w 3146121"/>
                <a:gd name="connsiteY34" fmla="*/ 2457140 h 2724150"/>
                <a:gd name="connsiteX35" fmla="*/ 1258962 w 3146121"/>
                <a:gd name="connsiteY35" fmla="*/ 2480365 h 2724150"/>
                <a:gd name="connsiteX36" fmla="*/ 1262591 w 3146121"/>
                <a:gd name="connsiteY36" fmla="*/ 2492055 h 2724150"/>
                <a:gd name="connsiteX37" fmla="*/ 1266156 w 3146121"/>
                <a:gd name="connsiteY37" fmla="*/ 2498624 h 2724150"/>
                <a:gd name="connsiteX38" fmla="*/ 1270200 w 3146121"/>
                <a:gd name="connsiteY38" fmla="*/ 2508887 h 2724150"/>
                <a:gd name="connsiteX39" fmla="*/ 1297627 w 3146121"/>
                <a:gd name="connsiteY39" fmla="*/ 2556605 h 2724150"/>
                <a:gd name="connsiteX40" fmla="*/ 1297628 w 3146121"/>
                <a:gd name="connsiteY40" fmla="*/ 2556606 h 2724150"/>
                <a:gd name="connsiteX41" fmla="*/ 1266156 w 3146121"/>
                <a:gd name="connsiteY41" fmla="*/ 2498624 h 2724150"/>
                <a:gd name="connsiteX42" fmla="*/ 1258962 w 3146121"/>
                <a:gd name="connsiteY42" fmla="*/ 2480365 h 2724150"/>
                <a:gd name="connsiteX43" fmla="*/ 1247968 w 3146121"/>
                <a:gd name="connsiteY43" fmla="*/ 2444949 h 2724150"/>
                <a:gd name="connsiteX44" fmla="*/ 1232728 w 3146121"/>
                <a:gd name="connsiteY44" fmla="*/ 2344147 h 2724150"/>
                <a:gd name="connsiteX45" fmla="*/ 1232727 w 3146121"/>
                <a:gd name="connsiteY45" fmla="*/ 2344137 h 2724150"/>
                <a:gd name="connsiteX46" fmla="*/ 1232727 w 3146121"/>
                <a:gd name="connsiteY46" fmla="*/ 1569102 h 2724150"/>
                <a:gd name="connsiteX47" fmla="*/ 1937297 w 3146121"/>
                <a:gd name="connsiteY47" fmla="*/ 1340173 h 2724150"/>
                <a:gd name="connsiteX48" fmla="*/ 2372746 w 3146121"/>
                <a:gd name="connsiteY48" fmla="*/ 1939516 h 2724150"/>
                <a:gd name="connsiteX49" fmla="*/ 2372746 w 3146121"/>
                <a:gd name="connsiteY49" fmla="*/ 1939515 h 2724150"/>
                <a:gd name="connsiteX50" fmla="*/ 2828300 w 3146121"/>
                <a:gd name="connsiteY50" fmla="*/ 2566531 h 2724150"/>
                <a:gd name="connsiteX51" fmla="*/ 3076291 w 3146121"/>
                <a:gd name="connsiteY51" fmla="*/ 2718500 h 2724150"/>
                <a:gd name="connsiteX52" fmla="*/ 3146121 w 3146121"/>
                <a:gd name="connsiteY52" fmla="*/ 2722802 h 2724150"/>
                <a:gd name="connsiteX53" fmla="*/ 3132751 w 3146121"/>
                <a:gd name="connsiteY53" fmla="*/ 2724150 h 2724150"/>
                <a:gd name="connsiteX54" fmla="*/ 1612741 w 3146121"/>
                <a:gd name="connsiteY54" fmla="*/ 2724150 h 2724150"/>
                <a:gd name="connsiteX55" fmla="*/ 1599387 w 3146121"/>
                <a:gd name="connsiteY55" fmla="*/ 2722802 h 2724150"/>
                <a:gd name="connsiteX56" fmla="*/ 1599378 w 3146121"/>
                <a:gd name="connsiteY56" fmla="*/ 2722803 h 2724150"/>
                <a:gd name="connsiteX57" fmla="*/ 1580949 w 3146121"/>
                <a:gd name="connsiteY57" fmla="*/ 2720946 h 2724150"/>
                <a:gd name="connsiteX58" fmla="*/ 1528388 w 3146121"/>
                <a:gd name="connsiteY58" fmla="*/ 2714019 h 2724150"/>
                <a:gd name="connsiteX59" fmla="*/ 1494315 w 3146121"/>
                <a:gd name="connsiteY59" fmla="*/ 2703442 h 2724150"/>
                <a:gd name="connsiteX60" fmla="*/ 1460595 w 3146121"/>
                <a:gd name="connsiteY60" fmla="*/ 2691991 h 2724150"/>
                <a:gd name="connsiteX61" fmla="*/ 1413968 w 3146121"/>
                <a:gd name="connsiteY61" fmla="*/ 2666685 h 2724150"/>
                <a:gd name="connsiteX62" fmla="*/ 1397994 w 3146121"/>
                <a:gd name="connsiteY62" fmla="*/ 2657371 h 2724150"/>
                <a:gd name="connsiteX63" fmla="*/ 1397993 w 3146121"/>
                <a:gd name="connsiteY63" fmla="*/ 2657369 h 2724150"/>
                <a:gd name="connsiteX64" fmla="*/ 1386387 w 3146121"/>
                <a:gd name="connsiteY64" fmla="*/ 2650603 h 27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146121" h="2724150">
                  <a:moveTo>
                    <a:pt x="146653" y="1748216"/>
                  </a:moveTo>
                  <a:lnTo>
                    <a:pt x="132858" y="1735901"/>
                  </a:lnTo>
                  <a:lnTo>
                    <a:pt x="94382" y="1699378"/>
                  </a:lnTo>
                  <a:lnTo>
                    <a:pt x="73071" y="1670845"/>
                  </a:lnTo>
                  <a:lnTo>
                    <a:pt x="52483" y="1641709"/>
                  </a:lnTo>
                  <a:lnTo>
                    <a:pt x="29653" y="1593861"/>
                  </a:lnTo>
                  <a:lnTo>
                    <a:pt x="22192" y="1576908"/>
                  </a:lnTo>
                  <a:lnTo>
                    <a:pt x="4705" y="1509172"/>
                  </a:lnTo>
                  <a:cubicBezTo>
                    <a:pt x="-10509" y="1413116"/>
                    <a:pt x="10922" y="1311255"/>
                    <a:pt x="72603" y="1226359"/>
                  </a:cubicBezTo>
                  <a:lnTo>
                    <a:pt x="528157" y="599343"/>
                  </a:lnTo>
                  <a:lnTo>
                    <a:pt x="528156" y="599343"/>
                  </a:lnTo>
                  <a:lnTo>
                    <a:pt x="963604" y="0"/>
                  </a:lnTo>
                  <a:lnTo>
                    <a:pt x="1232727" y="370416"/>
                  </a:lnTo>
                  <a:lnTo>
                    <a:pt x="1232726" y="828271"/>
                  </a:lnTo>
                  <a:lnTo>
                    <a:pt x="1232727" y="828271"/>
                  </a:lnTo>
                  <a:lnTo>
                    <a:pt x="1232728" y="370416"/>
                  </a:lnTo>
                  <a:lnTo>
                    <a:pt x="1668175" y="969758"/>
                  </a:lnTo>
                  <a:lnTo>
                    <a:pt x="1232728" y="828272"/>
                  </a:lnTo>
                  <a:lnTo>
                    <a:pt x="1232728" y="828273"/>
                  </a:lnTo>
                  <a:lnTo>
                    <a:pt x="1668175" y="969758"/>
                  </a:lnTo>
                  <a:lnTo>
                    <a:pt x="1937296" y="1340172"/>
                  </a:lnTo>
                  <a:lnTo>
                    <a:pt x="1232727" y="1569101"/>
                  </a:lnTo>
                  <a:lnTo>
                    <a:pt x="1232726" y="1569100"/>
                  </a:lnTo>
                  <a:lnTo>
                    <a:pt x="495625" y="1808599"/>
                  </a:lnTo>
                  <a:cubicBezTo>
                    <a:pt x="395824" y="1841027"/>
                    <a:pt x="292327" y="1829931"/>
                    <a:pt x="205672" y="1785780"/>
                  </a:cubicBezTo>
                  <a:close/>
                  <a:moveTo>
                    <a:pt x="156674" y="1757164"/>
                  </a:moveTo>
                  <a:lnTo>
                    <a:pt x="146652" y="1748217"/>
                  </a:lnTo>
                  <a:lnTo>
                    <a:pt x="205672" y="1785781"/>
                  </a:lnTo>
                  <a:cubicBezTo>
                    <a:pt x="292326" y="1829932"/>
                    <a:pt x="395824" y="1841028"/>
                    <a:pt x="495625" y="1808600"/>
                  </a:cubicBezTo>
                  <a:lnTo>
                    <a:pt x="1232727" y="1569101"/>
                  </a:lnTo>
                  <a:lnTo>
                    <a:pt x="1232727" y="2344136"/>
                  </a:lnTo>
                  <a:lnTo>
                    <a:pt x="1232728" y="2344147"/>
                  </a:lnTo>
                  <a:lnTo>
                    <a:pt x="1240448" y="2420723"/>
                  </a:lnTo>
                  <a:lnTo>
                    <a:pt x="1247968" y="2444949"/>
                  </a:lnTo>
                  <a:lnTo>
                    <a:pt x="1249811" y="2457140"/>
                  </a:lnTo>
                  <a:lnTo>
                    <a:pt x="1258962" y="2480365"/>
                  </a:lnTo>
                  <a:lnTo>
                    <a:pt x="1262591" y="2492055"/>
                  </a:lnTo>
                  <a:lnTo>
                    <a:pt x="1266156" y="2498624"/>
                  </a:lnTo>
                  <a:lnTo>
                    <a:pt x="1270200" y="2508887"/>
                  </a:lnTo>
                  <a:cubicBezTo>
                    <a:pt x="1278205" y="2525501"/>
                    <a:pt x="1287383" y="2541442"/>
                    <a:pt x="1297627" y="2556605"/>
                  </a:cubicBezTo>
                  <a:lnTo>
                    <a:pt x="1297628" y="2556606"/>
                  </a:lnTo>
                  <a:lnTo>
                    <a:pt x="1266156" y="2498624"/>
                  </a:lnTo>
                  <a:lnTo>
                    <a:pt x="1258962" y="2480365"/>
                  </a:lnTo>
                  <a:lnTo>
                    <a:pt x="1247968" y="2444949"/>
                  </a:lnTo>
                  <a:lnTo>
                    <a:pt x="1232728" y="2344147"/>
                  </a:lnTo>
                  <a:lnTo>
                    <a:pt x="1232727" y="2344137"/>
                  </a:lnTo>
                  <a:lnTo>
                    <a:pt x="1232727" y="1569102"/>
                  </a:lnTo>
                  <a:lnTo>
                    <a:pt x="1937297" y="1340173"/>
                  </a:lnTo>
                  <a:lnTo>
                    <a:pt x="2372746" y="1939516"/>
                  </a:lnTo>
                  <a:lnTo>
                    <a:pt x="2372746" y="1939515"/>
                  </a:lnTo>
                  <a:lnTo>
                    <a:pt x="2828300" y="2566531"/>
                  </a:lnTo>
                  <a:cubicBezTo>
                    <a:pt x="2889980" y="2651428"/>
                    <a:pt x="2980233" y="2703287"/>
                    <a:pt x="3076291" y="2718500"/>
                  </a:cubicBezTo>
                  <a:lnTo>
                    <a:pt x="3146121" y="2722802"/>
                  </a:lnTo>
                  <a:lnTo>
                    <a:pt x="3132751" y="2724150"/>
                  </a:lnTo>
                  <a:lnTo>
                    <a:pt x="1612741" y="2724150"/>
                  </a:lnTo>
                  <a:lnTo>
                    <a:pt x="1599387" y="2722802"/>
                  </a:lnTo>
                  <a:lnTo>
                    <a:pt x="1599378" y="2722803"/>
                  </a:lnTo>
                  <a:lnTo>
                    <a:pt x="1580949" y="2720946"/>
                  </a:lnTo>
                  <a:lnTo>
                    <a:pt x="1528388" y="2714019"/>
                  </a:lnTo>
                  <a:lnTo>
                    <a:pt x="1494315" y="2703442"/>
                  </a:lnTo>
                  <a:lnTo>
                    <a:pt x="1460595" y="2691991"/>
                  </a:lnTo>
                  <a:lnTo>
                    <a:pt x="1413968" y="2666685"/>
                  </a:lnTo>
                  <a:lnTo>
                    <a:pt x="1397994" y="2657371"/>
                  </a:lnTo>
                  <a:lnTo>
                    <a:pt x="1397993" y="2657369"/>
                  </a:lnTo>
                  <a:lnTo>
                    <a:pt x="1386387" y="2650603"/>
                  </a:lnTo>
                  <a:close/>
                </a:path>
              </a:pathLst>
            </a:custGeom>
            <a:gradFill>
              <a:gsLst>
                <a:gs pos="70000">
                  <a:srgbClr val="88CFB2"/>
                </a:gs>
                <a:gs pos="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78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19" name="Graphic 118" descr="Dollar with solid fill">
              <a:extLst>
                <a:ext uri="{FF2B5EF4-FFF2-40B4-BE49-F238E27FC236}">
                  <a16:creationId xmlns:a16="http://schemas.microsoft.com/office/drawing/2014/main" id="{675BCC8D-B39C-D578-44D4-9AE5AF87A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96914" y="943223"/>
              <a:ext cx="753397" cy="753397"/>
            </a:xfrm>
            <a:prstGeom prst="rect">
              <a:avLst/>
            </a:prstGeom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FF059409-4224-E738-A477-A9EE4F5FB3E4}"/>
              </a:ext>
            </a:extLst>
          </p:cNvPr>
          <p:cNvGrpSpPr/>
          <p:nvPr/>
        </p:nvGrpSpPr>
        <p:grpSpPr>
          <a:xfrm>
            <a:off x="6414182" y="1327514"/>
            <a:ext cx="2407128" cy="3404212"/>
            <a:chOff x="6414182" y="1327514"/>
            <a:chExt cx="2407128" cy="3404212"/>
          </a:xfrm>
        </p:grpSpPr>
        <p:sp>
          <p:nvSpPr>
            <p:cNvPr id="117" name="4">
              <a:extLst>
                <a:ext uri="{FF2B5EF4-FFF2-40B4-BE49-F238E27FC236}">
                  <a16:creationId xmlns:a16="http://schemas.microsoft.com/office/drawing/2014/main" id="{F51A5A4E-0DF7-CCED-A179-9CCB1EA6C282}"/>
                </a:ext>
              </a:extLst>
            </p:cNvPr>
            <p:cNvSpPr>
              <a:spLocks/>
            </p:cNvSpPr>
            <p:nvPr/>
          </p:nvSpPr>
          <p:spPr>
            <a:xfrm rot="9540000">
              <a:off x="6414182" y="1327514"/>
              <a:ext cx="2407128" cy="3404212"/>
            </a:xfrm>
            <a:custGeom>
              <a:avLst/>
              <a:gdLst>
                <a:gd name="connsiteX0" fmla="*/ 190433 w 2407128"/>
                <a:gd name="connsiteY0" fmla="*/ 2156137 h 3404212"/>
                <a:gd name="connsiteX1" fmla="*/ 190434 w 2407128"/>
                <a:gd name="connsiteY1" fmla="*/ 2156138 h 3404212"/>
                <a:gd name="connsiteX2" fmla="*/ 251293 w 2407128"/>
                <a:gd name="connsiteY2" fmla="*/ 2182925 h 3404212"/>
                <a:gd name="connsiteX3" fmla="*/ 492022 w 2407128"/>
                <a:gd name="connsiteY3" fmla="*/ 3404212 h 3404212"/>
                <a:gd name="connsiteX4" fmla="*/ 486611 w 2407128"/>
                <a:gd name="connsiteY4" fmla="*/ 3391919 h 3404212"/>
                <a:gd name="connsiteX5" fmla="*/ 16902 w 2407128"/>
                <a:gd name="connsiteY5" fmla="*/ 1946304 h 3404212"/>
                <a:gd name="connsiteX6" fmla="*/ 14054 w 2407128"/>
                <a:gd name="connsiteY6" fmla="*/ 1933179 h 3404212"/>
                <a:gd name="connsiteX7" fmla="*/ 14052 w 2407128"/>
                <a:gd name="connsiteY7" fmla="*/ 1933175 h 3404212"/>
                <a:gd name="connsiteX8" fmla="*/ 10129 w 2407128"/>
                <a:gd name="connsiteY8" fmla="*/ 1915095 h 3404212"/>
                <a:gd name="connsiteX9" fmla="*/ 470 w 2407128"/>
                <a:gd name="connsiteY9" fmla="*/ 1862943 h 3404212"/>
                <a:gd name="connsiteX10" fmla="*/ 0 w 2407128"/>
                <a:gd name="connsiteY10" fmla="*/ 1827298 h 3404212"/>
                <a:gd name="connsiteX11" fmla="*/ 470 w 2407128"/>
                <a:gd name="connsiteY11" fmla="*/ 1791663 h 3404212"/>
                <a:gd name="connsiteX12" fmla="*/ 10128 w 2407128"/>
                <a:gd name="connsiteY12" fmla="*/ 1739512 h 3404212"/>
                <a:gd name="connsiteX13" fmla="*/ 14052 w 2407128"/>
                <a:gd name="connsiteY13" fmla="*/ 1721428 h 3404212"/>
                <a:gd name="connsiteX14" fmla="*/ 14054 w 2407128"/>
                <a:gd name="connsiteY14" fmla="*/ 1721422 h 3404212"/>
                <a:gd name="connsiteX15" fmla="*/ 16902 w 2407128"/>
                <a:gd name="connsiteY15" fmla="*/ 1708302 h 3404212"/>
                <a:gd name="connsiteX16" fmla="*/ 486610 w 2407128"/>
                <a:gd name="connsiteY16" fmla="*/ 262686 h 3404212"/>
                <a:gd name="connsiteX17" fmla="*/ 492019 w 2407128"/>
                <a:gd name="connsiteY17" fmla="*/ 250398 h 3404212"/>
                <a:gd name="connsiteX18" fmla="*/ 492021 w 2407128"/>
                <a:gd name="connsiteY18" fmla="*/ 250392 h 3404212"/>
                <a:gd name="connsiteX19" fmla="*/ 499477 w 2407128"/>
                <a:gd name="connsiteY19" fmla="*/ 233451 h 3404212"/>
                <a:gd name="connsiteX20" fmla="*/ 522315 w 2407128"/>
                <a:gd name="connsiteY20" fmla="*/ 185588 h 3404212"/>
                <a:gd name="connsiteX21" fmla="*/ 542884 w 2407128"/>
                <a:gd name="connsiteY21" fmla="*/ 156478 h 3404212"/>
                <a:gd name="connsiteX22" fmla="*/ 564213 w 2407128"/>
                <a:gd name="connsiteY22" fmla="*/ 127920 h 3404212"/>
                <a:gd name="connsiteX23" fmla="*/ 602679 w 2407128"/>
                <a:gd name="connsiteY23" fmla="*/ 91407 h 3404212"/>
                <a:gd name="connsiteX24" fmla="*/ 616483 w 2407128"/>
                <a:gd name="connsiteY24" fmla="*/ 79083 h 3404212"/>
                <a:gd name="connsiteX25" fmla="*/ 675502 w 2407128"/>
                <a:gd name="connsiteY25" fmla="*/ 41521 h 3404212"/>
                <a:gd name="connsiteX26" fmla="*/ 965456 w 2407128"/>
                <a:gd name="connsiteY26" fmla="*/ 18701 h 3404212"/>
                <a:gd name="connsiteX27" fmla="*/ 1702558 w 2407128"/>
                <a:gd name="connsiteY27" fmla="*/ 258200 h 3404212"/>
                <a:gd name="connsiteX28" fmla="*/ 1702558 w 2407128"/>
                <a:gd name="connsiteY28" fmla="*/ 258201 h 3404212"/>
                <a:gd name="connsiteX29" fmla="*/ 2407128 w 2407128"/>
                <a:gd name="connsiteY29" fmla="*/ 487130 h 3404212"/>
                <a:gd name="connsiteX30" fmla="*/ 2138005 w 2407128"/>
                <a:gd name="connsiteY30" fmla="*/ 857545 h 3404212"/>
                <a:gd name="connsiteX31" fmla="*/ 2138006 w 2407128"/>
                <a:gd name="connsiteY31" fmla="*/ 857545 h 3404212"/>
                <a:gd name="connsiteX32" fmla="*/ 1702558 w 2407128"/>
                <a:gd name="connsiteY32" fmla="*/ 1456887 h 3404212"/>
                <a:gd name="connsiteX33" fmla="*/ 1702559 w 2407128"/>
                <a:gd name="connsiteY33" fmla="*/ 999031 h 3404212"/>
                <a:gd name="connsiteX34" fmla="*/ 1702558 w 2407128"/>
                <a:gd name="connsiteY34" fmla="*/ 999031 h 3404212"/>
                <a:gd name="connsiteX35" fmla="*/ 1702558 w 2407128"/>
                <a:gd name="connsiteY35" fmla="*/ 510279 h 3404212"/>
                <a:gd name="connsiteX36" fmla="*/ 1702558 w 2407128"/>
                <a:gd name="connsiteY36" fmla="*/ 999030 h 3404212"/>
                <a:gd name="connsiteX37" fmla="*/ 997986 w 2407128"/>
                <a:gd name="connsiteY37" fmla="*/ 1227959 h 3404212"/>
                <a:gd name="connsiteX38" fmla="*/ 997986 w 2407128"/>
                <a:gd name="connsiteY38" fmla="*/ 1227959 h 3404212"/>
                <a:gd name="connsiteX39" fmla="*/ 1702558 w 2407128"/>
                <a:gd name="connsiteY39" fmla="*/ 999030 h 3404212"/>
                <a:gd name="connsiteX40" fmla="*/ 1702557 w 2407128"/>
                <a:gd name="connsiteY40" fmla="*/ 1456887 h 3404212"/>
                <a:gd name="connsiteX41" fmla="*/ 1433435 w 2407128"/>
                <a:gd name="connsiteY41" fmla="*/ 1827302 h 3404212"/>
                <a:gd name="connsiteX42" fmla="*/ 997986 w 2407128"/>
                <a:gd name="connsiteY42" fmla="*/ 1227960 h 3404212"/>
                <a:gd name="connsiteX43" fmla="*/ 1433434 w 2407128"/>
                <a:gd name="connsiteY43" fmla="*/ 1827302 h 3404212"/>
                <a:gd name="connsiteX44" fmla="*/ 997987 w 2407128"/>
                <a:gd name="connsiteY44" fmla="*/ 2426645 h 3404212"/>
                <a:gd name="connsiteX45" fmla="*/ 260885 w 2407128"/>
                <a:gd name="connsiteY45" fmla="*/ 2187147 h 3404212"/>
                <a:gd name="connsiteX46" fmla="*/ 260886 w 2407128"/>
                <a:gd name="connsiteY46" fmla="*/ 2187147 h 3404212"/>
                <a:gd name="connsiteX47" fmla="*/ 997988 w 2407128"/>
                <a:gd name="connsiteY47" fmla="*/ 2426646 h 3404212"/>
                <a:gd name="connsiteX48" fmla="*/ 542434 w 2407128"/>
                <a:gd name="connsiteY48" fmla="*/ 3053663 h 3404212"/>
                <a:gd name="connsiteX49" fmla="*/ 474536 w 2407128"/>
                <a:gd name="connsiteY49" fmla="*/ 3336476 h 340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407128" h="3404212">
                  <a:moveTo>
                    <a:pt x="190433" y="2156137"/>
                  </a:moveTo>
                  <a:lnTo>
                    <a:pt x="190434" y="2156138"/>
                  </a:lnTo>
                  <a:lnTo>
                    <a:pt x="251293" y="2182925"/>
                  </a:lnTo>
                  <a:close/>
                  <a:moveTo>
                    <a:pt x="492022" y="3404212"/>
                  </a:moveTo>
                  <a:lnTo>
                    <a:pt x="486611" y="3391919"/>
                  </a:lnTo>
                  <a:lnTo>
                    <a:pt x="16902" y="1946304"/>
                  </a:lnTo>
                  <a:lnTo>
                    <a:pt x="14054" y="1933179"/>
                  </a:lnTo>
                  <a:lnTo>
                    <a:pt x="14052" y="1933175"/>
                  </a:lnTo>
                  <a:lnTo>
                    <a:pt x="10129" y="1915095"/>
                  </a:lnTo>
                  <a:lnTo>
                    <a:pt x="470" y="1862943"/>
                  </a:lnTo>
                  <a:lnTo>
                    <a:pt x="0" y="1827298"/>
                  </a:lnTo>
                  <a:lnTo>
                    <a:pt x="470" y="1791663"/>
                  </a:lnTo>
                  <a:lnTo>
                    <a:pt x="10128" y="1739512"/>
                  </a:lnTo>
                  <a:lnTo>
                    <a:pt x="14052" y="1721428"/>
                  </a:lnTo>
                  <a:lnTo>
                    <a:pt x="14054" y="1721422"/>
                  </a:lnTo>
                  <a:lnTo>
                    <a:pt x="16902" y="1708302"/>
                  </a:lnTo>
                  <a:lnTo>
                    <a:pt x="486610" y="262686"/>
                  </a:lnTo>
                  <a:lnTo>
                    <a:pt x="492019" y="250398"/>
                  </a:lnTo>
                  <a:lnTo>
                    <a:pt x="492021" y="250392"/>
                  </a:lnTo>
                  <a:lnTo>
                    <a:pt x="499477" y="233451"/>
                  </a:lnTo>
                  <a:lnTo>
                    <a:pt x="522315" y="185588"/>
                  </a:lnTo>
                  <a:lnTo>
                    <a:pt x="542884" y="156478"/>
                  </a:lnTo>
                  <a:lnTo>
                    <a:pt x="564213" y="127920"/>
                  </a:lnTo>
                  <a:lnTo>
                    <a:pt x="602679" y="91407"/>
                  </a:lnTo>
                  <a:lnTo>
                    <a:pt x="616483" y="79083"/>
                  </a:lnTo>
                  <a:lnTo>
                    <a:pt x="675502" y="41521"/>
                  </a:lnTo>
                  <a:cubicBezTo>
                    <a:pt x="762156" y="-2631"/>
                    <a:pt x="865654" y="-13726"/>
                    <a:pt x="965456" y="18701"/>
                  </a:cubicBezTo>
                  <a:lnTo>
                    <a:pt x="1702558" y="258200"/>
                  </a:lnTo>
                  <a:lnTo>
                    <a:pt x="1702558" y="258201"/>
                  </a:lnTo>
                  <a:lnTo>
                    <a:pt x="2407128" y="487130"/>
                  </a:lnTo>
                  <a:lnTo>
                    <a:pt x="2138005" y="857545"/>
                  </a:lnTo>
                  <a:lnTo>
                    <a:pt x="2138006" y="857545"/>
                  </a:lnTo>
                  <a:lnTo>
                    <a:pt x="1702558" y="1456887"/>
                  </a:lnTo>
                  <a:lnTo>
                    <a:pt x="1702559" y="999031"/>
                  </a:lnTo>
                  <a:lnTo>
                    <a:pt x="1702558" y="999031"/>
                  </a:lnTo>
                  <a:lnTo>
                    <a:pt x="1702558" y="510279"/>
                  </a:lnTo>
                  <a:lnTo>
                    <a:pt x="1702558" y="999030"/>
                  </a:lnTo>
                  <a:lnTo>
                    <a:pt x="997986" y="1227959"/>
                  </a:lnTo>
                  <a:lnTo>
                    <a:pt x="997986" y="1227959"/>
                  </a:lnTo>
                  <a:lnTo>
                    <a:pt x="1702558" y="999030"/>
                  </a:lnTo>
                  <a:lnTo>
                    <a:pt x="1702557" y="1456887"/>
                  </a:lnTo>
                  <a:lnTo>
                    <a:pt x="1433435" y="1827302"/>
                  </a:lnTo>
                  <a:lnTo>
                    <a:pt x="997986" y="1227960"/>
                  </a:lnTo>
                  <a:lnTo>
                    <a:pt x="1433434" y="1827302"/>
                  </a:lnTo>
                  <a:lnTo>
                    <a:pt x="997987" y="2426645"/>
                  </a:lnTo>
                  <a:lnTo>
                    <a:pt x="260885" y="2187147"/>
                  </a:lnTo>
                  <a:lnTo>
                    <a:pt x="260886" y="2187147"/>
                  </a:lnTo>
                  <a:lnTo>
                    <a:pt x="997988" y="2426646"/>
                  </a:lnTo>
                  <a:lnTo>
                    <a:pt x="542434" y="3053663"/>
                  </a:lnTo>
                  <a:cubicBezTo>
                    <a:pt x="480753" y="3138559"/>
                    <a:pt x="459322" y="3240420"/>
                    <a:pt x="474536" y="3336476"/>
                  </a:cubicBezTo>
                  <a:close/>
                </a:path>
              </a:pathLst>
            </a:custGeom>
            <a:gradFill>
              <a:gsLst>
                <a:gs pos="26000">
                  <a:srgbClr val="88CFB2"/>
                </a:gs>
                <a:gs pos="100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20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0" name="Graphic 119" descr="Lightbulb and gear with solid fill">
              <a:extLst>
                <a:ext uri="{FF2B5EF4-FFF2-40B4-BE49-F238E27FC236}">
                  <a16:creationId xmlns:a16="http://schemas.microsoft.com/office/drawing/2014/main" id="{D7B4E516-CCD3-D490-E969-8B80A7853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3812" y="2452137"/>
              <a:ext cx="753397" cy="753397"/>
            </a:xfrm>
            <a:prstGeom prst="rect">
              <a:avLst/>
            </a:prstGeom>
          </p:spPr>
        </p:pic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95B4866-2164-5868-A0A0-0433B48FF459}"/>
              </a:ext>
            </a:extLst>
          </p:cNvPr>
          <p:cNvGrpSpPr/>
          <p:nvPr/>
        </p:nvGrpSpPr>
        <p:grpSpPr>
          <a:xfrm>
            <a:off x="5503181" y="4015799"/>
            <a:ext cx="3366112" cy="1895876"/>
            <a:chOff x="5503181" y="4015799"/>
            <a:chExt cx="3366112" cy="1895876"/>
          </a:xfrm>
        </p:grpSpPr>
        <p:sp>
          <p:nvSpPr>
            <p:cNvPr id="116" name="3">
              <a:extLst>
                <a:ext uri="{FF2B5EF4-FFF2-40B4-BE49-F238E27FC236}">
                  <a16:creationId xmlns:a16="http://schemas.microsoft.com/office/drawing/2014/main" id="{7F0F10D3-266C-6053-C77C-710146747DBD}"/>
                </a:ext>
              </a:extLst>
            </p:cNvPr>
            <p:cNvSpPr>
              <a:spLocks/>
            </p:cNvSpPr>
            <p:nvPr/>
          </p:nvSpPr>
          <p:spPr>
            <a:xfrm rot="9540000">
              <a:off x="5503181" y="4015799"/>
              <a:ext cx="3366112" cy="1895876"/>
            </a:xfrm>
            <a:custGeom>
              <a:avLst/>
              <a:gdLst>
                <a:gd name="connsiteX0" fmla="*/ 1086076 w 3366112"/>
                <a:gd name="connsiteY0" fmla="*/ 1155048 h 1895876"/>
                <a:gd name="connsiteX1" fmla="*/ 1086076 w 3366112"/>
                <a:gd name="connsiteY1" fmla="*/ 380014 h 1895876"/>
                <a:gd name="connsiteX2" fmla="*/ 1197379 w 3366112"/>
                <a:gd name="connsiteY2" fmla="*/ 111303 h 1895876"/>
                <a:gd name="connsiteX3" fmla="*/ 1251342 w 3366112"/>
                <a:gd name="connsiteY3" fmla="*/ 66780 h 1895876"/>
                <a:gd name="connsiteX4" fmla="*/ 1267313 w 3366112"/>
                <a:gd name="connsiteY4" fmla="*/ 57467 h 1895876"/>
                <a:gd name="connsiteX5" fmla="*/ 1313943 w 3366112"/>
                <a:gd name="connsiteY5" fmla="*/ 32159 h 1895876"/>
                <a:gd name="connsiteX6" fmla="*/ 1347663 w 3366112"/>
                <a:gd name="connsiteY6" fmla="*/ 20708 h 1895876"/>
                <a:gd name="connsiteX7" fmla="*/ 1381736 w 3366112"/>
                <a:gd name="connsiteY7" fmla="*/ 10132 h 1895876"/>
                <a:gd name="connsiteX8" fmla="*/ 1434291 w 3366112"/>
                <a:gd name="connsiteY8" fmla="*/ 3205 h 1895876"/>
                <a:gd name="connsiteX9" fmla="*/ 1452728 w 3366112"/>
                <a:gd name="connsiteY9" fmla="*/ 1347 h 1895876"/>
                <a:gd name="connsiteX10" fmla="*/ 1522549 w 3366112"/>
                <a:gd name="connsiteY10" fmla="*/ 5649 h 1895876"/>
                <a:gd name="connsiteX11" fmla="*/ 1770540 w 3366112"/>
                <a:gd name="connsiteY11" fmla="*/ 157617 h 1895876"/>
                <a:gd name="connsiteX12" fmla="*/ 2226093 w 3366112"/>
                <a:gd name="connsiteY12" fmla="*/ 784633 h 1895876"/>
                <a:gd name="connsiteX13" fmla="*/ 2226093 w 3366112"/>
                <a:gd name="connsiteY13" fmla="*/ 784632 h 1895876"/>
                <a:gd name="connsiteX14" fmla="*/ 2226094 w 3366112"/>
                <a:gd name="connsiteY14" fmla="*/ 784632 h 1895876"/>
                <a:gd name="connsiteX15" fmla="*/ 1770541 w 3366112"/>
                <a:gd name="connsiteY15" fmla="*/ 157617 h 1895876"/>
                <a:gd name="connsiteX16" fmla="*/ 1522550 w 3366112"/>
                <a:gd name="connsiteY16" fmla="*/ 5649 h 1895876"/>
                <a:gd name="connsiteX17" fmla="*/ 1452729 w 3366112"/>
                <a:gd name="connsiteY17" fmla="*/ 1347 h 1895876"/>
                <a:gd name="connsiteX18" fmla="*/ 1466090 w 3366112"/>
                <a:gd name="connsiteY18" fmla="*/ 0 h 1895876"/>
                <a:gd name="connsiteX19" fmla="*/ 2986100 w 3366112"/>
                <a:gd name="connsiteY19" fmla="*/ 0 h 1895876"/>
                <a:gd name="connsiteX20" fmla="*/ 2999463 w 3366112"/>
                <a:gd name="connsiteY20" fmla="*/ 1347 h 1895876"/>
                <a:gd name="connsiteX21" fmla="*/ 2999467 w 3366112"/>
                <a:gd name="connsiteY21" fmla="*/ 1346 h 1895876"/>
                <a:gd name="connsiteX22" fmla="*/ 3017863 w 3366112"/>
                <a:gd name="connsiteY22" fmla="*/ 3201 h 1895876"/>
                <a:gd name="connsiteX23" fmla="*/ 3070456 w 3366112"/>
                <a:gd name="connsiteY23" fmla="*/ 10132 h 1895876"/>
                <a:gd name="connsiteX24" fmla="*/ 3104490 w 3366112"/>
                <a:gd name="connsiteY24" fmla="*/ 20697 h 1895876"/>
                <a:gd name="connsiteX25" fmla="*/ 3138251 w 3366112"/>
                <a:gd name="connsiteY25" fmla="*/ 32160 h 1895876"/>
                <a:gd name="connsiteX26" fmla="*/ 3184843 w 3366112"/>
                <a:gd name="connsiteY26" fmla="*/ 57449 h 1895876"/>
                <a:gd name="connsiteX27" fmla="*/ 3200851 w 3366112"/>
                <a:gd name="connsiteY27" fmla="*/ 66782 h 1895876"/>
                <a:gd name="connsiteX28" fmla="*/ 3254809 w 3366112"/>
                <a:gd name="connsiteY28" fmla="*/ 111302 h 1895876"/>
                <a:gd name="connsiteX29" fmla="*/ 3366112 w 3366112"/>
                <a:gd name="connsiteY29" fmla="*/ 380013 h 1895876"/>
                <a:gd name="connsiteX30" fmla="*/ 3366112 w 3366112"/>
                <a:gd name="connsiteY30" fmla="*/ 1155048 h 1895876"/>
                <a:gd name="connsiteX31" fmla="*/ 3366111 w 3366112"/>
                <a:gd name="connsiteY31" fmla="*/ 1155048 h 1895876"/>
                <a:gd name="connsiteX32" fmla="*/ 3366112 w 3366112"/>
                <a:gd name="connsiteY32" fmla="*/ 1895876 h 1895876"/>
                <a:gd name="connsiteX33" fmla="*/ 2930664 w 3366112"/>
                <a:gd name="connsiteY33" fmla="*/ 1754390 h 1895876"/>
                <a:gd name="connsiteX34" fmla="*/ 2930664 w 3366112"/>
                <a:gd name="connsiteY34" fmla="*/ 1754390 h 1895876"/>
                <a:gd name="connsiteX35" fmla="*/ 2226095 w 3366112"/>
                <a:gd name="connsiteY35" fmla="*/ 1525463 h 1895876"/>
                <a:gd name="connsiteX36" fmla="*/ 2561377 w 3366112"/>
                <a:gd name="connsiteY36" fmla="*/ 1416522 h 1895876"/>
                <a:gd name="connsiteX37" fmla="*/ 2226095 w 3366112"/>
                <a:gd name="connsiteY37" fmla="*/ 1525462 h 1895876"/>
                <a:gd name="connsiteX38" fmla="*/ 1790646 w 3366112"/>
                <a:gd name="connsiteY38" fmla="*/ 1383977 h 1895876"/>
                <a:gd name="connsiteX39" fmla="*/ 1790646 w 3366112"/>
                <a:gd name="connsiteY39" fmla="*/ 1383977 h 1895876"/>
                <a:gd name="connsiteX40" fmla="*/ 0 w 3366112"/>
                <a:gd name="connsiteY40" fmla="*/ 975930 h 1895876"/>
                <a:gd name="connsiteX41" fmla="*/ 10021 w 3366112"/>
                <a:gd name="connsiteY41" fmla="*/ 966984 h 1895876"/>
                <a:gd name="connsiteX42" fmla="*/ 1239735 w 3366112"/>
                <a:gd name="connsiteY42" fmla="*/ 73545 h 1895876"/>
                <a:gd name="connsiteX43" fmla="*/ 1251342 w 3366112"/>
                <a:gd name="connsiteY43" fmla="*/ 66779 h 1895876"/>
                <a:gd name="connsiteX44" fmla="*/ 1197379 w 3366112"/>
                <a:gd name="connsiteY44" fmla="*/ 111302 h 1895876"/>
                <a:gd name="connsiteX45" fmla="*/ 1086075 w 3366112"/>
                <a:gd name="connsiteY45" fmla="*/ 380013 h 1895876"/>
                <a:gd name="connsiteX46" fmla="*/ 1086075 w 3366112"/>
                <a:gd name="connsiteY46" fmla="*/ 1155047 h 1895876"/>
                <a:gd name="connsiteX47" fmla="*/ 348973 w 3366112"/>
                <a:gd name="connsiteY47" fmla="*/ 915547 h 1895876"/>
                <a:gd name="connsiteX48" fmla="*/ 59019 w 3366112"/>
                <a:gd name="connsiteY48" fmla="*/ 938368 h 18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66112" h="1895876">
                  <a:moveTo>
                    <a:pt x="1086076" y="1155048"/>
                  </a:moveTo>
                  <a:lnTo>
                    <a:pt x="1086076" y="380014"/>
                  </a:lnTo>
                  <a:cubicBezTo>
                    <a:pt x="1086074" y="275076"/>
                    <a:pt x="1128609" y="180073"/>
                    <a:pt x="1197379" y="111303"/>
                  </a:cubicBezTo>
                  <a:lnTo>
                    <a:pt x="1251342" y="66780"/>
                  </a:lnTo>
                  <a:lnTo>
                    <a:pt x="1267313" y="57467"/>
                  </a:lnTo>
                  <a:lnTo>
                    <a:pt x="1313943" y="32159"/>
                  </a:lnTo>
                  <a:lnTo>
                    <a:pt x="1347663" y="20708"/>
                  </a:lnTo>
                  <a:lnTo>
                    <a:pt x="1381736" y="10132"/>
                  </a:lnTo>
                  <a:lnTo>
                    <a:pt x="1434291" y="3205"/>
                  </a:lnTo>
                  <a:lnTo>
                    <a:pt x="1452728" y="1347"/>
                  </a:lnTo>
                  <a:lnTo>
                    <a:pt x="1522549" y="5649"/>
                  </a:lnTo>
                  <a:cubicBezTo>
                    <a:pt x="1618606" y="20862"/>
                    <a:pt x="1708858" y="72720"/>
                    <a:pt x="1770540" y="157617"/>
                  </a:cubicBezTo>
                  <a:lnTo>
                    <a:pt x="2226093" y="784633"/>
                  </a:lnTo>
                  <a:lnTo>
                    <a:pt x="2226093" y="784632"/>
                  </a:lnTo>
                  <a:lnTo>
                    <a:pt x="2226094" y="784632"/>
                  </a:lnTo>
                  <a:lnTo>
                    <a:pt x="1770541" y="157617"/>
                  </a:lnTo>
                  <a:cubicBezTo>
                    <a:pt x="1708859" y="72720"/>
                    <a:pt x="1618606" y="20862"/>
                    <a:pt x="1522550" y="5649"/>
                  </a:cubicBezTo>
                  <a:lnTo>
                    <a:pt x="1452729" y="1347"/>
                  </a:lnTo>
                  <a:lnTo>
                    <a:pt x="1466090" y="0"/>
                  </a:lnTo>
                  <a:lnTo>
                    <a:pt x="2986100" y="0"/>
                  </a:lnTo>
                  <a:lnTo>
                    <a:pt x="2999463" y="1347"/>
                  </a:lnTo>
                  <a:lnTo>
                    <a:pt x="2999467" y="1346"/>
                  </a:lnTo>
                  <a:lnTo>
                    <a:pt x="3017863" y="3201"/>
                  </a:lnTo>
                  <a:lnTo>
                    <a:pt x="3070456" y="10132"/>
                  </a:lnTo>
                  <a:lnTo>
                    <a:pt x="3104490" y="20697"/>
                  </a:lnTo>
                  <a:lnTo>
                    <a:pt x="3138251" y="32160"/>
                  </a:lnTo>
                  <a:lnTo>
                    <a:pt x="3184843" y="57449"/>
                  </a:lnTo>
                  <a:lnTo>
                    <a:pt x="3200851" y="66782"/>
                  </a:lnTo>
                  <a:lnTo>
                    <a:pt x="3254809" y="111302"/>
                  </a:lnTo>
                  <a:cubicBezTo>
                    <a:pt x="3323578" y="180071"/>
                    <a:pt x="3366113" y="275075"/>
                    <a:pt x="3366112" y="380013"/>
                  </a:cubicBezTo>
                  <a:lnTo>
                    <a:pt x="3366112" y="1155048"/>
                  </a:lnTo>
                  <a:lnTo>
                    <a:pt x="3366111" y="1155048"/>
                  </a:lnTo>
                  <a:lnTo>
                    <a:pt x="3366112" y="1895876"/>
                  </a:lnTo>
                  <a:lnTo>
                    <a:pt x="2930664" y="1754390"/>
                  </a:lnTo>
                  <a:lnTo>
                    <a:pt x="2930664" y="1754390"/>
                  </a:lnTo>
                  <a:lnTo>
                    <a:pt x="2226095" y="1525463"/>
                  </a:lnTo>
                  <a:lnTo>
                    <a:pt x="2561377" y="1416522"/>
                  </a:lnTo>
                  <a:lnTo>
                    <a:pt x="2226095" y="1525462"/>
                  </a:lnTo>
                  <a:lnTo>
                    <a:pt x="1790646" y="1383977"/>
                  </a:lnTo>
                  <a:lnTo>
                    <a:pt x="1790646" y="1383977"/>
                  </a:lnTo>
                  <a:close/>
                  <a:moveTo>
                    <a:pt x="0" y="975930"/>
                  </a:moveTo>
                  <a:lnTo>
                    <a:pt x="10021" y="966984"/>
                  </a:lnTo>
                  <a:lnTo>
                    <a:pt x="1239735" y="73545"/>
                  </a:lnTo>
                  <a:lnTo>
                    <a:pt x="1251342" y="66779"/>
                  </a:lnTo>
                  <a:lnTo>
                    <a:pt x="1197379" y="111302"/>
                  </a:lnTo>
                  <a:cubicBezTo>
                    <a:pt x="1128609" y="180072"/>
                    <a:pt x="1086074" y="275075"/>
                    <a:pt x="1086075" y="380013"/>
                  </a:cubicBezTo>
                  <a:lnTo>
                    <a:pt x="1086075" y="1155047"/>
                  </a:lnTo>
                  <a:lnTo>
                    <a:pt x="348973" y="915547"/>
                  </a:lnTo>
                  <a:cubicBezTo>
                    <a:pt x="249171" y="883121"/>
                    <a:pt x="145674" y="894216"/>
                    <a:pt x="59019" y="938368"/>
                  </a:cubicBez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0800000" scaled="0"/>
            </a:gradFill>
            <a:ln>
              <a:noFill/>
            </a:ln>
            <a:effectLst>
              <a:outerShdw blurRad="635000" dist="381000" dir="174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1" name="Graphic 120" descr="Single gear with solid fill">
              <a:extLst>
                <a:ext uri="{FF2B5EF4-FFF2-40B4-BE49-F238E27FC236}">
                  <a16:creationId xmlns:a16="http://schemas.microsoft.com/office/drawing/2014/main" id="{4E9077B8-88A6-C75D-2D34-3C8DA1FE7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65024" y="4941860"/>
              <a:ext cx="753397" cy="753397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7A163005-BAC8-9478-7358-F40DC3ECBB2A}"/>
              </a:ext>
            </a:extLst>
          </p:cNvPr>
          <p:cNvGrpSpPr/>
          <p:nvPr/>
        </p:nvGrpSpPr>
        <p:grpSpPr>
          <a:xfrm>
            <a:off x="3654674" y="3295096"/>
            <a:ext cx="1867817" cy="3485640"/>
            <a:chOff x="3654674" y="3295096"/>
            <a:chExt cx="1867817" cy="3485640"/>
          </a:xfrm>
        </p:grpSpPr>
        <p:sp>
          <p:nvSpPr>
            <p:cNvPr id="115" name="2">
              <a:extLst>
                <a:ext uri="{FF2B5EF4-FFF2-40B4-BE49-F238E27FC236}">
                  <a16:creationId xmlns:a16="http://schemas.microsoft.com/office/drawing/2014/main" id="{37658426-8B96-AA9B-8DD5-4BA7D73C82C1}"/>
                </a:ext>
              </a:extLst>
            </p:cNvPr>
            <p:cNvSpPr>
              <a:spLocks/>
            </p:cNvSpPr>
            <p:nvPr/>
          </p:nvSpPr>
          <p:spPr>
            <a:xfrm rot="9540000">
              <a:off x="3654674" y="3295096"/>
              <a:ext cx="1867817" cy="3485640"/>
            </a:xfrm>
            <a:custGeom>
              <a:avLst/>
              <a:gdLst>
                <a:gd name="connsiteX0" fmla="*/ 869832 w 1867817"/>
                <a:gd name="connsiteY0" fmla="*/ 2058024 h 3485640"/>
                <a:gd name="connsiteX1" fmla="*/ 1325385 w 1867817"/>
                <a:gd name="connsiteY1" fmla="*/ 1431008 h 3485640"/>
                <a:gd name="connsiteX2" fmla="*/ 1393283 w 1867817"/>
                <a:gd name="connsiteY2" fmla="*/ 1148194 h 3485640"/>
                <a:gd name="connsiteX3" fmla="*/ 1375796 w 1867817"/>
                <a:gd name="connsiteY3" fmla="*/ 1080454 h 3485640"/>
                <a:gd name="connsiteX4" fmla="*/ 1381208 w 1867817"/>
                <a:gd name="connsiteY4" fmla="*/ 1092751 h 3485640"/>
                <a:gd name="connsiteX5" fmla="*/ 1850917 w 1867817"/>
                <a:gd name="connsiteY5" fmla="*/ 2538367 h 3485640"/>
                <a:gd name="connsiteX6" fmla="*/ 1853766 w 1867817"/>
                <a:gd name="connsiteY6" fmla="*/ 2551493 h 3485640"/>
                <a:gd name="connsiteX7" fmla="*/ 1828097 w 1867817"/>
                <a:gd name="connsiteY7" fmla="*/ 2486415 h 3485640"/>
                <a:gd name="connsiteX8" fmla="*/ 1606933 w 1867817"/>
                <a:gd name="connsiteY8" fmla="*/ 2297523 h 3485640"/>
                <a:gd name="connsiteX9" fmla="*/ 165261 w 1867817"/>
                <a:gd name="connsiteY9" fmla="*/ 3027783 h 3485640"/>
                <a:gd name="connsiteX10" fmla="*/ 165261 w 1867817"/>
                <a:gd name="connsiteY10" fmla="*/ 2286953 h 3485640"/>
                <a:gd name="connsiteX11" fmla="*/ 434382 w 1867817"/>
                <a:gd name="connsiteY11" fmla="*/ 2657368 h 3485640"/>
                <a:gd name="connsiteX12" fmla="*/ 165261 w 1867817"/>
                <a:gd name="connsiteY12" fmla="*/ 3485640 h 3485640"/>
                <a:gd name="connsiteX13" fmla="*/ 165261 w 1867817"/>
                <a:gd name="connsiteY13" fmla="*/ 3027783 h 3485640"/>
                <a:gd name="connsiteX14" fmla="*/ 434383 w 1867817"/>
                <a:gd name="connsiteY14" fmla="*/ 2657368 h 3485640"/>
                <a:gd name="connsiteX15" fmla="*/ 434382 w 1867817"/>
                <a:gd name="connsiteY15" fmla="*/ 2657368 h 3485640"/>
                <a:gd name="connsiteX16" fmla="*/ 434383 w 1867817"/>
                <a:gd name="connsiteY16" fmla="*/ 2657367 h 3485640"/>
                <a:gd name="connsiteX17" fmla="*/ 165261 w 1867817"/>
                <a:gd name="connsiteY17" fmla="*/ 2286952 h 3485640"/>
                <a:gd name="connsiteX18" fmla="*/ 165261 w 1867817"/>
                <a:gd name="connsiteY18" fmla="*/ 1829094 h 3485640"/>
                <a:gd name="connsiteX19" fmla="*/ 165260 w 1867817"/>
                <a:gd name="connsiteY19" fmla="*/ 1088266 h 3485640"/>
                <a:gd name="connsiteX20" fmla="*/ 165261 w 1867817"/>
                <a:gd name="connsiteY20" fmla="*/ 1088266 h 3485640"/>
                <a:gd name="connsiteX21" fmla="*/ 165261 w 1867817"/>
                <a:gd name="connsiteY21" fmla="*/ 313231 h 3485640"/>
                <a:gd name="connsiteX22" fmla="*/ 53958 w 1867817"/>
                <a:gd name="connsiteY22" fmla="*/ 44521 h 3485640"/>
                <a:gd name="connsiteX23" fmla="*/ 0 w 1867817"/>
                <a:gd name="connsiteY23" fmla="*/ 0 h 3485640"/>
                <a:gd name="connsiteX24" fmla="*/ 11600 w 1867817"/>
                <a:gd name="connsiteY24" fmla="*/ 6764 h 3485640"/>
                <a:gd name="connsiteX25" fmla="*/ 1241314 w 1867817"/>
                <a:gd name="connsiteY25" fmla="*/ 900203 h 3485640"/>
                <a:gd name="connsiteX26" fmla="*/ 1251331 w 1867817"/>
                <a:gd name="connsiteY26" fmla="*/ 909147 h 3485640"/>
                <a:gd name="connsiteX27" fmla="*/ 1251331 w 1867817"/>
                <a:gd name="connsiteY27" fmla="*/ 909146 h 3485640"/>
                <a:gd name="connsiteX28" fmla="*/ 1265154 w 1867817"/>
                <a:gd name="connsiteY28" fmla="*/ 921486 h 3485640"/>
                <a:gd name="connsiteX29" fmla="*/ 1303603 w 1867817"/>
                <a:gd name="connsiteY29" fmla="*/ 957983 h 3485640"/>
                <a:gd name="connsiteX30" fmla="*/ 1324938 w 1867817"/>
                <a:gd name="connsiteY30" fmla="*/ 986549 h 3485640"/>
                <a:gd name="connsiteX31" fmla="*/ 1345503 w 1867817"/>
                <a:gd name="connsiteY31" fmla="*/ 1015652 h 3485640"/>
                <a:gd name="connsiteX32" fmla="*/ 1368348 w 1867817"/>
                <a:gd name="connsiteY32" fmla="*/ 1063531 h 3485640"/>
                <a:gd name="connsiteX33" fmla="*/ 1375795 w 1867817"/>
                <a:gd name="connsiteY33" fmla="*/ 1080453 h 3485640"/>
                <a:gd name="connsiteX34" fmla="*/ 1393283 w 1867817"/>
                <a:gd name="connsiteY34" fmla="*/ 1148193 h 3485640"/>
                <a:gd name="connsiteX35" fmla="*/ 1325385 w 1867817"/>
                <a:gd name="connsiteY35" fmla="*/ 1431007 h 3485640"/>
                <a:gd name="connsiteX36" fmla="*/ 869832 w 1867817"/>
                <a:gd name="connsiteY36" fmla="*/ 2058023 h 3485640"/>
                <a:gd name="connsiteX37" fmla="*/ 869831 w 1867817"/>
                <a:gd name="connsiteY37" fmla="*/ 2058024 h 3485640"/>
                <a:gd name="connsiteX38" fmla="*/ 1606933 w 1867817"/>
                <a:gd name="connsiteY38" fmla="*/ 2297523 h 3485640"/>
                <a:gd name="connsiteX39" fmla="*/ 1828097 w 1867817"/>
                <a:gd name="connsiteY39" fmla="*/ 2486415 h 3485640"/>
                <a:gd name="connsiteX40" fmla="*/ 1853766 w 1867817"/>
                <a:gd name="connsiteY40" fmla="*/ 2551494 h 3485640"/>
                <a:gd name="connsiteX41" fmla="*/ 1857690 w 1867817"/>
                <a:gd name="connsiteY41" fmla="*/ 2569582 h 3485640"/>
                <a:gd name="connsiteX42" fmla="*/ 1867347 w 1867817"/>
                <a:gd name="connsiteY42" fmla="*/ 2621723 h 3485640"/>
                <a:gd name="connsiteX43" fmla="*/ 1867817 w 1867817"/>
                <a:gd name="connsiteY43" fmla="*/ 2657395 h 3485640"/>
                <a:gd name="connsiteX44" fmla="*/ 1867347 w 1867817"/>
                <a:gd name="connsiteY44" fmla="*/ 2693004 h 3485640"/>
                <a:gd name="connsiteX45" fmla="*/ 1857686 w 1867817"/>
                <a:gd name="connsiteY45" fmla="*/ 2745171 h 3485640"/>
                <a:gd name="connsiteX46" fmla="*/ 1853766 w 1867817"/>
                <a:gd name="connsiteY46" fmla="*/ 2763239 h 3485640"/>
                <a:gd name="connsiteX47" fmla="*/ 1828097 w 1867817"/>
                <a:gd name="connsiteY47" fmla="*/ 2828320 h 3485640"/>
                <a:gd name="connsiteX48" fmla="*/ 1606933 w 1867817"/>
                <a:gd name="connsiteY48" fmla="*/ 3017211 h 3485640"/>
                <a:gd name="connsiteX49" fmla="*/ 869831 w 1867817"/>
                <a:gd name="connsiteY49" fmla="*/ 3256711 h 3485640"/>
                <a:gd name="connsiteX50" fmla="*/ 869831 w 1867817"/>
                <a:gd name="connsiteY50" fmla="*/ 3256711 h 348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67817" h="3485640">
                  <a:moveTo>
                    <a:pt x="869832" y="2058024"/>
                  </a:moveTo>
                  <a:lnTo>
                    <a:pt x="1325385" y="1431008"/>
                  </a:lnTo>
                  <a:cubicBezTo>
                    <a:pt x="1387066" y="1346112"/>
                    <a:pt x="1408497" y="1244251"/>
                    <a:pt x="1393283" y="1148194"/>
                  </a:cubicBezTo>
                  <a:lnTo>
                    <a:pt x="1375796" y="1080454"/>
                  </a:lnTo>
                  <a:lnTo>
                    <a:pt x="1381208" y="1092751"/>
                  </a:lnTo>
                  <a:lnTo>
                    <a:pt x="1850917" y="2538367"/>
                  </a:lnTo>
                  <a:lnTo>
                    <a:pt x="1853766" y="2551493"/>
                  </a:lnTo>
                  <a:lnTo>
                    <a:pt x="1828097" y="2486415"/>
                  </a:lnTo>
                  <a:cubicBezTo>
                    <a:pt x="1783945" y="2399761"/>
                    <a:pt x="1706735" y="2329950"/>
                    <a:pt x="1606933" y="2297523"/>
                  </a:cubicBezTo>
                  <a:close/>
                  <a:moveTo>
                    <a:pt x="165261" y="3027783"/>
                  </a:moveTo>
                  <a:lnTo>
                    <a:pt x="165261" y="2286953"/>
                  </a:lnTo>
                  <a:lnTo>
                    <a:pt x="434382" y="2657368"/>
                  </a:lnTo>
                  <a:close/>
                  <a:moveTo>
                    <a:pt x="165261" y="3485640"/>
                  </a:moveTo>
                  <a:lnTo>
                    <a:pt x="165261" y="3027783"/>
                  </a:lnTo>
                  <a:lnTo>
                    <a:pt x="434383" y="2657368"/>
                  </a:lnTo>
                  <a:lnTo>
                    <a:pt x="434382" y="2657368"/>
                  </a:lnTo>
                  <a:lnTo>
                    <a:pt x="434383" y="2657367"/>
                  </a:lnTo>
                  <a:lnTo>
                    <a:pt x="165261" y="2286952"/>
                  </a:lnTo>
                  <a:lnTo>
                    <a:pt x="165261" y="1829094"/>
                  </a:lnTo>
                  <a:lnTo>
                    <a:pt x="165260" y="1088266"/>
                  </a:lnTo>
                  <a:lnTo>
                    <a:pt x="165261" y="1088266"/>
                  </a:lnTo>
                  <a:lnTo>
                    <a:pt x="165261" y="313231"/>
                  </a:lnTo>
                  <a:cubicBezTo>
                    <a:pt x="165261" y="208293"/>
                    <a:pt x="122726" y="113289"/>
                    <a:pt x="53958" y="44521"/>
                  </a:cubicBezTo>
                  <a:lnTo>
                    <a:pt x="0" y="0"/>
                  </a:lnTo>
                  <a:lnTo>
                    <a:pt x="11600" y="6764"/>
                  </a:lnTo>
                  <a:lnTo>
                    <a:pt x="1241314" y="900203"/>
                  </a:lnTo>
                  <a:lnTo>
                    <a:pt x="1251331" y="909147"/>
                  </a:lnTo>
                  <a:lnTo>
                    <a:pt x="1251331" y="909146"/>
                  </a:lnTo>
                  <a:lnTo>
                    <a:pt x="1265154" y="921486"/>
                  </a:lnTo>
                  <a:lnTo>
                    <a:pt x="1303603" y="957983"/>
                  </a:lnTo>
                  <a:lnTo>
                    <a:pt x="1324938" y="986549"/>
                  </a:lnTo>
                  <a:lnTo>
                    <a:pt x="1345503" y="1015652"/>
                  </a:lnTo>
                  <a:lnTo>
                    <a:pt x="1368348" y="1063531"/>
                  </a:lnTo>
                  <a:lnTo>
                    <a:pt x="1375795" y="1080453"/>
                  </a:lnTo>
                  <a:lnTo>
                    <a:pt x="1393283" y="1148193"/>
                  </a:lnTo>
                  <a:cubicBezTo>
                    <a:pt x="1408497" y="1244250"/>
                    <a:pt x="1387066" y="1346111"/>
                    <a:pt x="1325385" y="1431007"/>
                  </a:cubicBezTo>
                  <a:lnTo>
                    <a:pt x="869832" y="2058023"/>
                  </a:lnTo>
                  <a:lnTo>
                    <a:pt x="869831" y="2058024"/>
                  </a:lnTo>
                  <a:lnTo>
                    <a:pt x="1606933" y="2297523"/>
                  </a:lnTo>
                  <a:cubicBezTo>
                    <a:pt x="1706734" y="2329950"/>
                    <a:pt x="1783945" y="2399761"/>
                    <a:pt x="1828097" y="2486415"/>
                  </a:cubicBezTo>
                  <a:lnTo>
                    <a:pt x="1853766" y="2551494"/>
                  </a:lnTo>
                  <a:lnTo>
                    <a:pt x="1857690" y="2569582"/>
                  </a:lnTo>
                  <a:lnTo>
                    <a:pt x="1867347" y="2621723"/>
                  </a:lnTo>
                  <a:lnTo>
                    <a:pt x="1867817" y="2657395"/>
                  </a:lnTo>
                  <a:lnTo>
                    <a:pt x="1867347" y="2693004"/>
                  </a:lnTo>
                  <a:lnTo>
                    <a:pt x="1857686" y="2745171"/>
                  </a:lnTo>
                  <a:lnTo>
                    <a:pt x="1853766" y="2763239"/>
                  </a:lnTo>
                  <a:lnTo>
                    <a:pt x="1828097" y="2828320"/>
                  </a:lnTo>
                  <a:cubicBezTo>
                    <a:pt x="1783945" y="2914974"/>
                    <a:pt x="1706735" y="2984785"/>
                    <a:pt x="1606933" y="3017211"/>
                  </a:cubicBezTo>
                  <a:lnTo>
                    <a:pt x="869831" y="3256711"/>
                  </a:lnTo>
                  <a:lnTo>
                    <a:pt x="869831" y="3256711"/>
                  </a:lnTo>
                  <a:close/>
                </a:path>
              </a:pathLst>
            </a:custGeom>
            <a:gradFill>
              <a:gsLst>
                <a:gs pos="27000">
                  <a:srgbClr val="88CFB2"/>
                </a:gs>
                <a:gs pos="100000">
                  <a:srgbClr val="FF4638"/>
                </a:gs>
              </a:gsLst>
              <a:lin ang="1800000" scaled="0"/>
            </a:gradFill>
            <a:ln>
              <a:noFill/>
            </a:ln>
            <a:effectLst>
              <a:outerShdw blurRad="635000" dist="381000" dir="174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2" name="Graphic 121" descr="Bar graph with upward trend with solid fill">
              <a:extLst>
                <a:ext uri="{FF2B5EF4-FFF2-40B4-BE49-F238E27FC236}">
                  <a16:creationId xmlns:a16="http://schemas.microsoft.com/office/drawing/2014/main" id="{C0D34791-5E6B-B856-EBB3-C3C9F4506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49604" y="4991098"/>
              <a:ext cx="753397" cy="753397"/>
            </a:xfrm>
            <a:prstGeom prst="rect">
              <a:avLst/>
            </a:prstGeom>
          </p:spPr>
        </p:pic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40B75C9C-5F46-81E2-2339-71861526C6B5}"/>
              </a:ext>
            </a:extLst>
          </p:cNvPr>
          <p:cNvGrpSpPr/>
          <p:nvPr/>
        </p:nvGrpSpPr>
        <p:grpSpPr>
          <a:xfrm>
            <a:off x="2786828" y="1300046"/>
            <a:ext cx="3263973" cy="2616930"/>
            <a:chOff x="2786828" y="1300046"/>
            <a:chExt cx="3263973" cy="2616930"/>
          </a:xfrm>
        </p:grpSpPr>
        <p:sp>
          <p:nvSpPr>
            <p:cNvPr id="114" name="1">
              <a:extLst>
                <a:ext uri="{FF2B5EF4-FFF2-40B4-BE49-F238E27FC236}">
                  <a16:creationId xmlns:a16="http://schemas.microsoft.com/office/drawing/2014/main" id="{6CD31DC7-3CAE-2FF2-BB3E-8CB68F6EB0A3}"/>
                </a:ext>
              </a:extLst>
            </p:cNvPr>
            <p:cNvSpPr>
              <a:spLocks/>
            </p:cNvSpPr>
            <p:nvPr/>
          </p:nvSpPr>
          <p:spPr>
            <a:xfrm rot="9540000">
              <a:off x="2786828" y="1300046"/>
              <a:ext cx="3263973" cy="2616930"/>
            </a:xfrm>
            <a:custGeom>
              <a:avLst/>
              <a:gdLst>
                <a:gd name="connsiteX0" fmla="*/ 1410204 w 3263973"/>
                <a:gd name="connsiteY0" fmla="*/ 2551497 h 2616930"/>
                <a:gd name="connsiteX1" fmla="*/ 1464166 w 3263973"/>
                <a:gd name="connsiteY1" fmla="*/ 2506974 h 2616930"/>
                <a:gd name="connsiteX2" fmla="*/ 1575469 w 3263973"/>
                <a:gd name="connsiteY2" fmla="*/ 2238263 h 2616930"/>
                <a:gd name="connsiteX3" fmla="*/ 1575469 w 3263973"/>
                <a:gd name="connsiteY3" fmla="*/ 1463230 h 2616930"/>
                <a:gd name="connsiteX4" fmla="*/ 1575468 w 3263973"/>
                <a:gd name="connsiteY4" fmla="*/ 1463230 h 2616930"/>
                <a:gd name="connsiteX5" fmla="*/ 1575468 w 3263973"/>
                <a:gd name="connsiteY5" fmla="*/ 722400 h 2616930"/>
                <a:gd name="connsiteX6" fmla="*/ 2280038 w 3263973"/>
                <a:gd name="connsiteY6" fmla="*/ 493471 h 2616930"/>
                <a:gd name="connsiteX7" fmla="*/ 3017140 w 3263973"/>
                <a:gd name="connsiteY7" fmla="*/ 253972 h 2616930"/>
                <a:gd name="connsiteX8" fmla="*/ 3238305 w 3263973"/>
                <a:gd name="connsiteY8" fmla="*/ 65080 h 2616930"/>
                <a:gd name="connsiteX9" fmla="*/ 3263973 w 3263973"/>
                <a:gd name="connsiteY9" fmla="*/ 0 h 2616930"/>
                <a:gd name="connsiteX10" fmla="*/ 3261124 w 3263973"/>
                <a:gd name="connsiteY10" fmla="*/ 13128 h 2616930"/>
                <a:gd name="connsiteX11" fmla="*/ 2791415 w 3263973"/>
                <a:gd name="connsiteY11" fmla="*/ 1458744 h 2616930"/>
                <a:gd name="connsiteX12" fmla="*/ 2786004 w 3263973"/>
                <a:gd name="connsiteY12" fmla="*/ 1471038 h 2616930"/>
                <a:gd name="connsiteX13" fmla="*/ 2803490 w 3263973"/>
                <a:gd name="connsiteY13" fmla="*/ 1403301 h 2616930"/>
                <a:gd name="connsiteX14" fmla="*/ 2798377 w 3263973"/>
                <a:gd name="connsiteY14" fmla="*/ 1257709 h 2616930"/>
                <a:gd name="connsiteX15" fmla="*/ 2792384 w 3263973"/>
                <a:gd name="connsiteY15" fmla="*/ 1240060 h 2616930"/>
                <a:gd name="connsiteX16" fmla="*/ 2798377 w 3263973"/>
                <a:gd name="connsiteY16" fmla="*/ 1257709 h 2616930"/>
                <a:gd name="connsiteX17" fmla="*/ 2803490 w 3263973"/>
                <a:gd name="connsiteY17" fmla="*/ 1403301 h 2616930"/>
                <a:gd name="connsiteX18" fmla="*/ 2786004 w 3263973"/>
                <a:gd name="connsiteY18" fmla="*/ 1471038 h 2616930"/>
                <a:gd name="connsiteX19" fmla="*/ 2778549 w 3263973"/>
                <a:gd name="connsiteY19" fmla="*/ 1487976 h 2616930"/>
                <a:gd name="connsiteX20" fmla="*/ 2755710 w 3263973"/>
                <a:gd name="connsiteY20" fmla="*/ 1535843 h 2616930"/>
                <a:gd name="connsiteX21" fmla="*/ 2735141 w 3263973"/>
                <a:gd name="connsiteY21" fmla="*/ 1564952 h 2616930"/>
                <a:gd name="connsiteX22" fmla="*/ 2713812 w 3263973"/>
                <a:gd name="connsiteY22" fmla="*/ 1593510 h 2616930"/>
                <a:gd name="connsiteX23" fmla="*/ 2675348 w 3263973"/>
                <a:gd name="connsiteY23" fmla="*/ 1630021 h 2616930"/>
                <a:gd name="connsiteX24" fmla="*/ 2661541 w 3263973"/>
                <a:gd name="connsiteY24" fmla="*/ 1642347 h 2616930"/>
                <a:gd name="connsiteX25" fmla="*/ 2602523 w 3263973"/>
                <a:gd name="connsiteY25" fmla="*/ 1679908 h 2616930"/>
                <a:gd name="connsiteX26" fmla="*/ 2534696 w 3263973"/>
                <a:gd name="connsiteY26" fmla="*/ 1706661 h 2616930"/>
                <a:gd name="connsiteX27" fmla="*/ 2491134 w 3263973"/>
                <a:gd name="connsiteY27" fmla="*/ 1714729 h 2616930"/>
                <a:gd name="connsiteX28" fmla="*/ 2462478 w 3263973"/>
                <a:gd name="connsiteY28" fmla="*/ 1720036 h 2616930"/>
                <a:gd name="connsiteX29" fmla="*/ 2462478 w 3263973"/>
                <a:gd name="connsiteY29" fmla="*/ 1720036 h 2616930"/>
                <a:gd name="connsiteX30" fmla="*/ 2491134 w 3263973"/>
                <a:gd name="connsiteY30" fmla="*/ 1714729 h 2616930"/>
                <a:gd name="connsiteX31" fmla="*/ 2534695 w 3263973"/>
                <a:gd name="connsiteY31" fmla="*/ 1706661 h 2616930"/>
                <a:gd name="connsiteX32" fmla="*/ 2534696 w 3263973"/>
                <a:gd name="connsiteY32" fmla="*/ 1706661 h 2616930"/>
                <a:gd name="connsiteX33" fmla="*/ 2534696 w 3263973"/>
                <a:gd name="connsiteY33" fmla="*/ 1706661 h 2616930"/>
                <a:gd name="connsiteX34" fmla="*/ 2602524 w 3263973"/>
                <a:gd name="connsiteY34" fmla="*/ 1679908 h 2616930"/>
                <a:gd name="connsiteX35" fmla="*/ 2661542 w 3263973"/>
                <a:gd name="connsiteY35" fmla="*/ 1642347 h 2616930"/>
                <a:gd name="connsiteX36" fmla="*/ 2651522 w 3263973"/>
                <a:gd name="connsiteY36" fmla="*/ 1651292 h 2616930"/>
                <a:gd name="connsiteX37" fmla="*/ 1421808 w 3263973"/>
                <a:gd name="connsiteY37" fmla="*/ 2544731 h 2616930"/>
                <a:gd name="connsiteX38" fmla="*/ 1002106 w 3263973"/>
                <a:gd name="connsiteY38" fmla="*/ 2562775 h 2616930"/>
                <a:gd name="connsiteX39" fmla="*/ 891003 w 3263973"/>
                <a:gd name="connsiteY39" fmla="*/ 2460660 h 2616930"/>
                <a:gd name="connsiteX40" fmla="*/ 435449 w 3263973"/>
                <a:gd name="connsiteY40" fmla="*/ 1833644 h 2616930"/>
                <a:gd name="connsiteX41" fmla="*/ 870898 w 3263973"/>
                <a:gd name="connsiteY41" fmla="*/ 1234302 h 2616930"/>
                <a:gd name="connsiteX42" fmla="*/ 870898 w 3263973"/>
                <a:gd name="connsiteY42" fmla="*/ 1234302 h 2616930"/>
                <a:gd name="connsiteX43" fmla="*/ 870898 w 3263973"/>
                <a:gd name="connsiteY43" fmla="*/ 1234301 h 2616930"/>
                <a:gd name="connsiteX44" fmla="*/ 435449 w 3263973"/>
                <a:gd name="connsiteY44" fmla="*/ 1833644 h 2616930"/>
                <a:gd name="connsiteX45" fmla="*/ 0 w 3263973"/>
                <a:gd name="connsiteY45" fmla="*/ 1234300 h 2616930"/>
                <a:gd name="connsiteX46" fmla="*/ 435449 w 3263973"/>
                <a:gd name="connsiteY46" fmla="*/ 1092815 h 2616930"/>
                <a:gd name="connsiteX47" fmla="*/ 1140019 w 3263973"/>
                <a:gd name="connsiteY47" fmla="*/ 863886 h 2616930"/>
                <a:gd name="connsiteX48" fmla="*/ 870898 w 3263973"/>
                <a:gd name="connsiteY48" fmla="*/ 1234301 h 2616930"/>
                <a:gd name="connsiteX49" fmla="*/ 870898 w 3263973"/>
                <a:gd name="connsiteY49" fmla="*/ 1234301 h 2616930"/>
                <a:gd name="connsiteX50" fmla="*/ 1140020 w 3263973"/>
                <a:gd name="connsiteY50" fmla="*/ 863886 h 2616930"/>
                <a:gd name="connsiteX51" fmla="*/ 1575468 w 3263973"/>
                <a:gd name="connsiteY51" fmla="*/ 722400 h 2616930"/>
                <a:gd name="connsiteX52" fmla="*/ 1575468 w 3263973"/>
                <a:gd name="connsiteY52" fmla="*/ 1463230 h 2616930"/>
                <a:gd name="connsiteX53" fmla="*/ 1575468 w 3263973"/>
                <a:gd name="connsiteY53" fmla="*/ 1463230 h 2616930"/>
                <a:gd name="connsiteX54" fmla="*/ 1575468 w 3263973"/>
                <a:gd name="connsiteY54" fmla="*/ 2238263 h 2616930"/>
                <a:gd name="connsiteX55" fmla="*/ 1464165 w 3263973"/>
                <a:gd name="connsiteY55" fmla="*/ 2506974 h 2616930"/>
                <a:gd name="connsiteX56" fmla="*/ 1410203 w 3263973"/>
                <a:gd name="connsiteY56" fmla="*/ 2551497 h 2616930"/>
                <a:gd name="connsiteX57" fmla="*/ 1394217 w 3263973"/>
                <a:gd name="connsiteY57" fmla="*/ 2560817 h 2616930"/>
                <a:gd name="connsiteX58" fmla="*/ 1347603 w 3263973"/>
                <a:gd name="connsiteY58" fmla="*/ 2586118 h 2616930"/>
                <a:gd name="connsiteX59" fmla="*/ 1313858 w 3263973"/>
                <a:gd name="connsiteY59" fmla="*/ 2597576 h 2616930"/>
                <a:gd name="connsiteX60" fmla="*/ 1279811 w 3263973"/>
                <a:gd name="connsiteY60" fmla="*/ 2608145 h 2616930"/>
                <a:gd name="connsiteX61" fmla="*/ 1227210 w 3263973"/>
                <a:gd name="connsiteY61" fmla="*/ 2615077 h 2616930"/>
                <a:gd name="connsiteX62" fmla="*/ 1208824 w 3263973"/>
                <a:gd name="connsiteY62" fmla="*/ 2616930 h 2616930"/>
                <a:gd name="connsiteX63" fmla="*/ 1138995 w 3263973"/>
                <a:gd name="connsiteY63" fmla="*/ 2612629 h 2616930"/>
                <a:gd name="connsiteX64" fmla="*/ 1002106 w 3263973"/>
                <a:gd name="connsiteY64" fmla="*/ 2562775 h 26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63973" h="2616930">
                  <a:moveTo>
                    <a:pt x="1410204" y="2551497"/>
                  </a:moveTo>
                  <a:lnTo>
                    <a:pt x="1464166" y="2506974"/>
                  </a:lnTo>
                  <a:cubicBezTo>
                    <a:pt x="1532934" y="2438205"/>
                    <a:pt x="1575469" y="2343202"/>
                    <a:pt x="1575469" y="2238263"/>
                  </a:cubicBezTo>
                  <a:lnTo>
                    <a:pt x="1575469" y="1463230"/>
                  </a:lnTo>
                  <a:lnTo>
                    <a:pt x="1575468" y="1463230"/>
                  </a:lnTo>
                  <a:lnTo>
                    <a:pt x="1575468" y="722400"/>
                  </a:lnTo>
                  <a:lnTo>
                    <a:pt x="2280038" y="493471"/>
                  </a:lnTo>
                  <a:lnTo>
                    <a:pt x="3017140" y="253972"/>
                  </a:lnTo>
                  <a:cubicBezTo>
                    <a:pt x="3116942" y="221545"/>
                    <a:pt x="3194152" y="151734"/>
                    <a:pt x="3238305" y="65080"/>
                  </a:cubicBezTo>
                  <a:lnTo>
                    <a:pt x="3263973" y="0"/>
                  </a:lnTo>
                  <a:lnTo>
                    <a:pt x="3261124" y="13128"/>
                  </a:lnTo>
                  <a:lnTo>
                    <a:pt x="2791415" y="1458744"/>
                  </a:lnTo>
                  <a:lnTo>
                    <a:pt x="2786004" y="1471038"/>
                  </a:lnTo>
                  <a:lnTo>
                    <a:pt x="2803490" y="1403301"/>
                  </a:lnTo>
                  <a:cubicBezTo>
                    <a:pt x="2811097" y="1355273"/>
                    <a:pt x="2809543" y="1305793"/>
                    <a:pt x="2798377" y="1257709"/>
                  </a:cubicBezTo>
                  <a:lnTo>
                    <a:pt x="2792384" y="1240060"/>
                  </a:lnTo>
                  <a:lnTo>
                    <a:pt x="2798377" y="1257709"/>
                  </a:lnTo>
                  <a:cubicBezTo>
                    <a:pt x="2809543" y="1305793"/>
                    <a:pt x="2811097" y="1355273"/>
                    <a:pt x="2803490" y="1403301"/>
                  </a:cubicBezTo>
                  <a:lnTo>
                    <a:pt x="2786004" y="1471038"/>
                  </a:lnTo>
                  <a:lnTo>
                    <a:pt x="2778549" y="1487976"/>
                  </a:lnTo>
                  <a:lnTo>
                    <a:pt x="2755710" y="1535843"/>
                  </a:lnTo>
                  <a:lnTo>
                    <a:pt x="2735141" y="1564952"/>
                  </a:lnTo>
                  <a:lnTo>
                    <a:pt x="2713812" y="1593510"/>
                  </a:lnTo>
                  <a:lnTo>
                    <a:pt x="2675348" y="1630021"/>
                  </a:lnTo>
                  <a:lnTo>
                    <a:pt x="2661541" y="1642347"/>
                  </a:lnTo>
                  <a:lnTo>
                    <a:pt x="2602523" y="1679908"/>
                  </a:lnTo>
                  <a:lnTo>
                    <a:pt x="2534696" y="1706661"/>
                  </a:lnTo>
                  <a:lnTo>
                    <a:pt x="2491134" y="1714729"/>
                  </a:lnTo>
                  <a:lnTo>
                    <a:pt x="2462478" y="1720036"/>
                  </a:lnTo>
                  <a:lnTo>
                    <a:pt x="2462478" y="1720036"/>
                  </a:lnTo>
                  <a:lnTo>
                    <a:pt x="2491134" y="1714729"/>
                  </a:lnTo>
                  <a:lnTo>
                    <a:pt x="2534695" y="1706661"/>
                  </a:lnTo>
                  <a:lnTo>
                    <a:pt x="2534696" y="1706661"/>
                  </a:lnTo>
                  <a:lnTo>
                    <a:pt x="2534696" y="1706661"/>
                  </a:lnTo>
                  <a:cubicBezTo>
                    <a:pt x="2558144" y="1699918"/>
                    <a:pt x="2580861" y="1690946"/>
                    <a:pt x="2602524" y="1679908"/>
                  </a:cubicBezTo>
                  <a:lnTo>
                    <a:pt x="2661542" y="1642347"/>
                  </a:lnTo>
                  <a:lnTo>
                    <a:pt x="2651522" y="1651292"/>
                  </a:lnTo>
                  <a:lnTo>
                    <a:pt x="1421808" y="2544731"/>
                  </a:lnTo>
                  <a:close/>
                  <a:moveTo>
                    <a:pt x="1002106" y="2562775"/>
                  </a:moveTo>
                  <a:cubicBezTo>
                    <a:pt x="959826" y="2537297"/>
                    <a:pt x="921843" y="2503108"/>
                    <a:pt x="891003" y="2460660"/>
                  </a:cubicBezTo>
                  <a:lnTo>
                    <a:pt x="435449" y="1833644"/>
                  </a:lnTo>
                  <a:lnTo>
                    <a:pt x="870898" y="1234302"/>
                  </a:lnTo>
                  <a:lnTo>
                    <a:pt x="870898" y="1234302"/>
                  </a:lnTo>
                  <a:lnTo>
                    <a:pt x="870898" y="1234301"/>
                  </a:lnTo>
                  <a:lnTo>
                    <a:pt x="435449" y="1833644"/>
                  </a:lnTo>
                  <a:lnTo>
                    <a:pt x="0" y="1234300"/>
                  </a:lnTo>
                  <a:lnTo>
                    <a:pt x="435449" y="1092815"/>
                  </a:lnTo>
                  <a:lnTo>
                    <a:pt x="1140019" y="863886"/>
                  </a:lnTo>
                  <a:lnTo>
                    <a:pt x="870898" y="1234301"/>
                  </a:lnTo>
                  <a:lnTo>
                    <a:pt x="870898" y="1234301"/>
                  </a:lnTo>
                  <a:lnTo>
                    <a:pt x="1140020" y="863886"/>
                  </a:lnTo>
                  <a:lnTo>
                    <a:pt x="1575468" y="722400"/>
                  </a:lnTo>
                  <a:lnTo>
                    <a:pt x="1575468" y="1463230"/>
                  </a:lnTo>
                  <a:lnTo>
                    <a:pt x="1575468" y="1463230"/>
                  </a:lnTo>
                  <a:lnTo>
                    <a:pt x="1575468" y="2238263"/>
                  </a:lnTo>
                  <a:cubicBezTo>
                    <a:pt x="1575468" y="2343202"/>
                    <a:pt x="1532933" y="2438205"/>
                    <a:pt x="1464165" y="2506974"/>
                  </a:cubicBezTo>
                  <a:lnTo>
                    <a:pt x="1410203" y="2551497"/>
                  </a:lnTo>
                  <a:lnTo>
                    <a:pt x="1394217" y="2560817"/>
                  </a:lnTo>
                  <a:lnTo>
                    <a:pt x="1347603" y="2586118"/>
                  </a:lnTo>
                  <a:lnTo>
                    <a:pt x="1313858" y="2597576"/>
                  </a:lnTo>
                  <a:lnTo>
                    <a:pt x="1279811" y="2608145"/>
                  </a:lnTo>
                  <a:lnTo>
                    <a:pt x="1227210" y="2615077"/>
                  </a:lnTo>
                  <a:lnTo>
                    <a:pt x="1208824" y="2616930"/>
                  </a:lnTo>
                  <a:lnTo>
                    <a:pt x="1138995" y="2612629"/>
                  </a:lnTo>
                  <a:cubicBezTo>
                    <a:pt x="1090965" y="2605022"/>
                    <a:pt x="1044387" y="2588254"/>
                    <a:pt x="1002106" y="2562775"/>
                  </a:cubicBezTo>
                  <a:close/>
                </a:path>
              </a:pathLst>
            </a:custGeom>
            <a:gradFill>
              <a:gsLst>
                <a:gs pos="100000">
                  <a:schemeClr val="tx1">
                    <a:lumMod val="65000"/>
                    <a:lumOff val="35000"/>
                  </a:schemeClr>
                </a:gs>
                <a:gs pos="68000">
                  <a:srgbClr val="88CFB2"/>
                </a:gs>
                <a:gs pos="0">
                  <a:srgbClr val="FF4638"/>
                </a:gs>
              </a:gsLst>
              <a:lin ang="96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3" name="Graphic 122" descr="Handshake with solid fill">
              <a:extLst>
                <a:ext uri="{FF2B5EF4-FFF2-40B4-BE49-F238E27FC236}">
                  <a16:creationId xmlns:a16="http://schemas.microsoft.com/office/drawing/2014/main" id="{9B784821-27D0-38B8-DB1C-258940A4C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639124" y="2591138"/>
              <a:ext cx="753397" cy="753397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5ACAB71-FF07-FB2C-461B-A28D5EA14F2D}"/>
              </a:ext>
            </a:extLst>
          </p:cNvPr>
          <p:cNvGrpSpPr/>
          <p:nvPr/>
        </p:nvGrpSpPr>
        <p:grpSpPr>
          <a:xfrm>
            <a:off x="627104" y="2327305"/>
            <a:ext cx="2146304" cy="1200329"/>
            <a:chOff x="600350" y="1652633"/>
            <a:chExt cx="2146304" cy="120032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7D1EE49-1680-6F6E-A14B-A3CCD7883DE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1F30D0A-82FC-1DEE-D973-6D9511628A4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CA06F39-85C7-F99D-CF5B-56AFD6A0ECF3}"/>
              </a:ext>
            </a:extLst>
          </p:cNvPr>
          <p:cNvGrpSpPr/>
          <p:nvPr/>
        </p:nvGrpSpPr>
        <p:grpSpPr>
          <a:xfrm>
            <a:off x="1031315" y="4664012"/>
            <a:ext cx="2314169" cy="1278068"/>
            <a:chOff x="600350" y="3430005"/>
            <a:chExt cx="2314169" cy="1278068"/>
          </a:xfrm>
        </p:grpSpPr>
        <p:sp>
          <p:nvSpPr>
            <p:cNvPr id="129" name="Saeed Faal">
              <a:extLst>
                <a:ext uri="{FF2B5EF4-FFF2-40B4-BE49-F238E27FC236}">
                  <a16:creationId xmlns:a16="http://schemas.microsoft.com/office/drawing/2014/main" id="{F17812FA-FF4C-1177-710B-182F26A4A91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037C510-5D3A-ABA5-3A0C-7BDC0D152D4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A926F0C-52F7-307A-E4DD-FEBEA244AFB8}"/>
              </a:ext>
            </a:extLst>
          </p:cNvPr>
          <p:cNvGrpSpPr/>
          <p:nvPr/>
        </p:nvGrpSpPr>
        <p:grpSpPr>
          <a:xfrm>
            <a:off x="8145850" y="4702882"/>
            <a:ext cx="2875466" cy="1200329"/>
            <a:chOff x="8726422" y="5283353"/>
            <a:chExt cx="2875466" cy="120032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F559D9D-98BB-E438-A3D8-5E361C74037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6744117-D243-6D16-550C-F5F3F8024FA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FC65EBB-195C-01C9-F9D7-672D5F49944B}"/>
              </a:ext>
            </a:extLst>
          </p:cNvPr>
          <p:cNvGrpSpPr/>
          <p:nvPr/>
        </p:nvGrpSpPr>
        <p:grpSpPr>
          <a:xfrm>
            <a:off x="8677712" y="2828836"/>
            <a:ext cx="2875466" cy="1200329"/>
            <a:chOff x="8726422" y="3222396"/>
            <a:chExt cx="2875466" cy="120032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7C29FBF-BDC5-E284-AE4F-EC9B67E46BF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D16769D-35E5-BB5C-3670-AA489645A3E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8C12396-EC23-3474-7BB6-EFD56E00202F}"/>
              </a:ext>
            </a:extLst>
          </p:cNvPr>
          <p:cNvGrpSpPr/>
          <p:nvPr/>
        </p:nvGrpSpPr>
        <p:grpSpPr>
          <a:xfrm>
            <a:off x="8145850" y="899108"/>
            <a:ext cx="2875466" cy="1200329"/>
            <a:chOff x="8726422" y="1433340"/>
            <a:chExt cx="2875466" cy="120032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0F62741-4A4F-C7C6-295C-09698654C38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39DD718-02F7-10B8-A062-FFFDDB4035E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7B621683-4668-1B30-4819-B55E4F8A9FE9}"/>
              </a:ext>
            </a:extLst>
          </p:cNvPr>
          <p:cNvSpPr txBox="1"/>
          <p:nvPr/>
        </p:nvSpPr>
        <p:spPr>
          <a:xfrm>
            <a:off x="480460" y="485692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00049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61067 0.01459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66159 0.66296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331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67278 0.69166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33" y="345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62747 0.0006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67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72109 -0.59028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55" y="-29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0.57214 -0.63079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7" y="-3152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48789 -0.36667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18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0.00118 -0.4863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432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0.48829 -0.35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17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30156 0.65185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3259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194 0.61458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EB4841-79F3-79EC-8711-278DD3ED65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9EEEA8-F01F-1DED-B307-5245B2464C73}"/>
              </a:ext>
            </a:extLst>
          </p:cNvPr>
          <p:cNvGrpSpPr/>
          <p:nvPr/>
        </p:nvGrpSpPr>
        <p:grpSpPr>
          <a:xfrm>
            <a:off x="638450" y="1079432"/>
            <a:ext cx="2146304" cy="1200329"/>
            <a:chOff x="600350" y="165263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E3F197-3A67-D574-0BB7-D78506607A8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BAD64E-170D-A58F-1BD3-5EEB10C473B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9A58F3-C9B7-1699-1433-B3C12B183218}"/>
              </a:ext>
            </a:extLst>
          </p:cNvPr>
          <p:cNvGrpSpPr/>
          <p:nvPr/>
        </p:nvGrpSpPr>
        <p:grpSpPr>
          <a:xfrm>
            <a:off x="638450" y="2770530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186A1F-5EF3-63E8-D3D1-2BE56FF48B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61AB34-38D9-F03E-6AFD-EA2B24EDB42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20243C-B70D-FA5D-EDA7-1348DCE8F7E9}"/>
              </a:ext>
            </a:extLst>
          </p:cNvPr>
          <p:cNvGrpSpPr/>
          <p:nvPr/>
        </p:nvGrpSpPr>
        <p:grpSpPr>
          <a:xfrm>
            <a:off x="638450" y="4578239"/>
            <a:ext cx="2327262" cy="1200329"/>
            <a:chOff x="600350" y="5283353"/>
            <a:chExt cx="2327262" cy="1200329"/>
          </a:xfrm>
        </p:grpSpPr>
        <p:sp>
          <p:nvSpPr>
            <p:cNvPr id="10" name="Saeed Faal">
              <a:extLst>
                <a:ext uri="{FF2B5EF4-FFF2-40B4-BE49-F238E27FC236}">
                  <a16:creationId xmlns:a16="http://schemas.microsoft.com/office/drawing/2014/main" id="{C1C628FF-2DDD-39A1-29C4-09DE0E4FBAB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BA9975-6BA6-11E6-D446-5CC876B455A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F36087-1AD2-5983-0832-67308E806566}"/>
              </a:ext>
            </a:extLst>
          </p:cNvPr>
          <p:cNvGrpSpPr/>
          <p:nvPr/>
        </p:nvGrpSpPr>
        <p:grpSpPr>
          <a:xfrm>
            <a:off x="8764522" y="4578239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1DE8A-8942-C1A5-619E-A73DEBD0235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4719B-17D3-AC44-8C81-0194ECC5378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78F927-A445-218B-284C-D18CA7FC04F7}"/>
              </a:ext>
            </a:extLst>
          </p:cNvPr>
          <p:cNvGrpSpPr/>
          <p:nvPr/>
        </p:nvGrpSpPr>
        <p:grpSpPr>
          <a:xfrm>
            <a:off x="8764522" y="2809400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B3F01A-1A62-5D4A-D699-10431BF6247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094B0A-B8E6-E5DC-FA18-F6ED47C9ADC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5615B4-52BF-6D5E-5ED9-ACE476DF4E6E}"/>
              </a:ext>
            </a:extLst>
          </p:cNvPr>
          <p:cNvGrpSpPr/>
          <p:nvPr/>
        </p:nvGrpSpPr>
        <p:grpSpPr>
          <a:xfrm>
            <a:off x="8764522" y="1079432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6037A0-7B7E-D459-243F-E1427E52E88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DABD4B-1FE9-E029-B10A-42FF9442541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1">
            <a:extLst>
              <a:ext uri="{FF2B5EF4-FFF2-40B4-BE49-F238E27FC236}">
                <a16:creationId xmlns:a16="http://schemas.microsoft.com/office/drawing/2014/main" id="{43C2CDD1-E4B4-471F-10F1-50881C79CECB}"/>
              </a:ext>
            </a:extLst>
          </p:cNvPr>
          <p:cNvGrpSpPr/>
          <p:nvPr/>
        </p:nvGrpSpPr>
        <p:grpSpPr>
          <a:xfrm>
            <a:off x="3697757" y="736353"/>
            <a:ext cx="2367945" cy="2692648"/>
            <a:chOff x="3697757" y="736353"/>
            <a:chExt cx="2367945" cy="269264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2" name="1">
              <a:extLst>
                <a:ext uri="{FF2B5EF4-FFF2-40B4-BE49-F238E27FC236}">
                  <a16:creationId xmlns:a16="http://schemas.microsoft.com/office/drawing/2014/main" id="{25925B23-F68D-64AC-5EFF-0CCAED3A8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7757" y="736353"/>
              <a:ext cx="2367945" cy="2692648"/>
            </a:xfrm>
            <a:custGeom>
              <a:avLst/>
              <a:gdLst>
                <a:gd name="connsiteX0" fmla="*/ 2367945 w 2367945"/>
                <a:gd name="connsiteY0" fmla="*/ 0 h 2692648"/>
                <a:gd name="connsiteX1" fmla="*/ 2275145 w 2367945"/>
                <a:gd name="connsiteY1" fmla="*/ 15571 h 2692648"/>
                <a:gd name="connsiteX2" fmla="*/ 1950990 w 2367945"/>
                <a:gd name="connsiteY2" fmla="*/ 264304 h 2692648"/>
                <a:gd name="connsiteX3" fmla="*/ 1473615 w 2367945"/>
                <a:gd name="connsiteY3" fmla="*/ 1091143 h 2692648"/>
                <a:gd name="connsiteX4" fmla="*/ 548986 w 2367945"/>
                <a:gd name="connsiteY4" fmla="*/ 2692648 h 2692648"/>
                <a:gd name="connsiteX5" fmla="*/ 71610 w 2367945"/>
                <a:gd name="connsiteY5" fmla="*/ 1865809 h 2692648"/>
                <a:gd name="connsiteX6" fmla="*/ 18279 w 2367945"/>
                <a:gd name="connsiteY6" fmla="*/ 1460716 h 2692648"/>
                <a:gd name="connsiteX7" fmla="*/ 51195 w 2367945"/>
                <a:gd name="connsiteY7" fmla="*/ 1372560 h 2692648"/>
                <a:gd name="connsiteX8" fmla="*/ 65652 w 2367945"/>
                <a:gd name="connsiteY8" fmla="*/ 1345925 h 2692648"/>
                <a:gd name="connsiteX9" fmla="*/ 81491 w 2367945"/>
                <a:gd name="connsiteY9" fmla="*/ 1320086 h 2692648"/>
                <a:gd name="connsiteX10" fmla="*/ 108030 w 2367945"/>
                <a:gd name="connsiteY10" fmla="*/ 1276791 h 2692648"/>
                <a:gd name="connsiteX11" fmla="*/ 267011 w 2367945"/>
                <a:gd name="connsiteY11" fmla="*/ 1136561 h 2692648"/>
                <a:gd name="connsiteX12" fmla="*/ 2116250 w 2367945"/>
                <a:gd name="connsiteY12" fmla="*/ 68903 h 2692648"/>
                <a:gd name="connsiteX13" fmla="*/ 2317183 w 2367945"/>
                <a:gd name="connsiteY13" fmla="*/ 1336 h 269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5" h="2692648">
                  <a:moveTo>
                    <a:pt x="2367945" y="0"/>
                  </a:moveTo>
                  <a:lnTo>
                    <a:pt x="2275145" y="15571"/>
                  </a:lnTo>
                  <a:cubicBezTo>
                    <a:pt x="2143177" y="50932"/>
                    <a:pt x="2024699" y="136636"/>
                    <a:pt x="1950990" y="264304"/>
                  </a:cubicBezTo>
                  <a:lnTo>
                    <a:pt x="1473615" y="1091143"/>
                  </a:lnTo>
                  <a:lnTo>
                    <a:pt x="548986" y="2692648"/>
                  </a:lnTo>
                  <a:lnTo>
                    <a:pt x="71610" y="1865809"/>
                  </a:lnTo>
                  <a:cubicBezTo>
                    <a:pt x="-2099" y="1738142"/>
                    <a:pt x="-17082" y="1592684"/>
                    <a:pt x="18279" y="1460716"/>
                  </a:cubicBezTo>
                  <a:lnTo>
                    <a:pt x="51195" y="1372560"/>
                  </a:lnTo>
                  <a:lnTo>
                    <a:pt x="65652" y="1345925"/>
                  </a:lnTo>
                  <a:lnTo>
                    <a:pt x="81491" y="1320086"/>
                  </a:lnTo>
                  <a:lnTo>
                    <a:pt x="108030" y="1276791"/>
                  </a:lnTo>
                  <a:cubicBezTo>
                    <a:pt x="149835" y="1221462"/>
                    <a:pt x="203178" y="1173416"/>
                    <a:pt x="267011" y="1136561"/>
                  </a:cubicBezTo>
                  <a:lnTo>
                    <a:pt x="2116250" y="68903"/>
                  </a:lnTo>
                  <a:cubicBezTo>
                    <a:pt x="2180084" y="32048"/>
                    <a:pt x="2248365" y="9875"/>
                    <a:pt x="2317183" y="1336"/>
                  </a:cubicBezTo>
                  <a:close/>
                </a:path>
              </a:pathLst>
            </a:custGeom>
            <a:gradFill>
              <a:gsLst>
                <a:gs pos="100000">
                  <a:srgbClr val="88CFB2"/>
                </a:gs>
                <a:gs pos="0">
                  <a:srgbClr val="FF4638"/>
                </a:gs>
              </a:gsLst>
              <a:lin ang="16800000" scaled="0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6" name="Graphic 25" descr="Handshake with solid fill">
              <a:extLst>
                <a:ext uri="{FF2B5EF4-FFF2-40B4-BE49-F238E27FC236}">
                  <a16:creationId xmlns:a16="http://schemas.microsoft.com/office/drawing/2014/main" id="{2A184C85-F43E-F90A-D803-F75695E7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71819" y="1912522"/>
              <a:ext cx="686837" cy="686837"/>
            </a:xfrm>
            <a:prstGeom prst="rect">
              <a:avLst/>
            </a:prstGeom>
          </p:spPr>
        </p:pic>
      </p:grpSp>
      <p:grpSp>
        <p:nvGrpSpPr>
          <p:cNvPr id="32" name="2">
            <a:extLst>
              <a:ext uri="{FF2B5EF4-FFF2-40B4-BE49-F238E27FC236}">
                <a16:creationId xmlns:a16="http://schemas.microsoft.com/office/drawing/2014/main" id="{E810C9AA-26DB-782D-DCA1-330E295D0DD7}"/>
              </a:ext>
            </a:extLst>
          </p:cNvPr>
          <p:cNvGrpSpPr/>
          <p:nvPr/>
        </p:nvGrpSpPr>
        <p:grpSpPr>
          <a:xfrm>
            <a:off x="3682773" y="2108912"/>
            <a:ext cx="1488598" cy="2921592"/>
            <a:chOff x="3682773" y="2108912"/>
            <a:chExt cx="1488598" cy="2921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3" name="2">
              <a:extLst>
                <a:ext uri="{FF2B5EF4-FFF2-40B4-BE49-F238E27FC236}">
                  <a16:creationId xmlns:a16="http://schemas.microsoft.com/office/drawing/2014/main" id="{706D608A-C4F1-0BEC-9D93-6425DEA6F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2773" y="2108912"/>
              <a:ext cx="1488598" cy="2921592"/>
            </a:xfrm>
            <a:custGeom>
              <a:avLst/>
              <a:gdLst>
                <a:gd name="connsiteX0" fmla="*/ 66178 w 1488598"/>
                <a:gd name="connsiteY0" fmla="*/ 0 h 2921592"/>
                <a:gd name="connsiteX1" fmla="*/ 33262 w 1488598"/>
                <a:gd name="connsiteY1" fmla="*/ 88156 h 2921592"/>
                <a:gd name="connsiteX2" fmla="*/ 86593 w 1488598"/>
                <a:gd name="connsiteY2" fmla="*/ 493249 h 2921592"/>
                <a:gd name="connsiteX3" fmla="*/ 563969 w 1488598"/>
                <a:gd name="connsiteY3" fmla="*/ 1320088 h 2921592"/>
                <a:gd name="connsiteX4" fmla="*/ 1488598 w 1488598"/>
                <a:gd name="connsiteY4" fmla="*/ 2921592 h 2921592"/>
                <a:gd name="connsiteX5" fmla="*/ 533846 w 1488598"/>
                <a:gd name="connsiteY5" fmla="*/ 2921592 h 2921592"/>
                <a:gd name="connsiteX6" fmla="*/ 156360 w 1488598"/>
                <a:gd name="connsiteY6" fmla="*/ 2765232 h 2921592"/>
                <a:gd name="connsiteX7" fmla="*/ 96474 w 1488598"/>
                <a:gd name="connsiteY7" fmla="*/ 2692649 h 2921592"/>
                <a:gd name="connsiteX8" fmla="*/ 80635 w 1488598"/>
                <a:gd name="connsiteY8" fmla="*/ 2666810 h 2921592"/>
                <a:gd name="connsiteX9" fmla="*/ 66178 w 1488598"/>
                <a:gd name="connsiteY9" fmla="*/ 2640175 h 2921592"/>
                <a:gd name="connsiteX10" fmla="*/ 41952 w 1488598"/>
                <a:gd name="connsiteY10" fmla="*/ 2595543 h 2921592"/>
                <a:gd name="connsiteX11" fmla="*/ 0 w 1488598"/>
                <a:gd name="connsiteY11" fmla="*/ 2387746 h 2921592"/>
                <a:gd name="connsiteX12" fmla="*/ 0 w 1488598"/>
                <a:gd name="connsiteY12" fmla="*/ 252429 h 2921592"/>
                <a:gd name="connsiteX13" fmla="*/ 41952 w 1488598"/>
                <a:gd name="connsiteY13" fmla="*/ 44632 h 292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8" h="2921592">
                  <a:moveTo>
                    <a:pt x="66178" y="0"/>
                  </a:moveTo>
                  <a:lnTo>
                    <a:pt x="33262" y="88156"/>
                  </a:lnTo>
                  <a:cubicBezTo>
                    <a:pt x="-2099" y="220124"/>
                    <a:pt x="12884" y="365582"/>
                    <a:pt x="86593" y="493249"/>
                  </a:cubicBezTo>
                  <a:lnTo>
                    <a:pt x="563969" y="1320088"/>
                  </a:lnTo>
                  <a:lnTo>
                    <a:pt x="1488598" y="2921592"/>
                  </a:lnTo>
                  <a:lnTo>
                    <a:pt x="533846" y="2921592"/>
                  </a:lnTo>
                  <a:cubicBezTo>
                    <a:pt x="386429" y="2921592"/>
                    <a:pt x="252967" y="2861839"/>
                    <a:pt x="156360" y="2765232"/>
                  </a:cubicBezTo>
                  <a:lnTo>
                    <a:pt x="96474" y="2692649"/>
                  </a:lnTo>
                  <a:lnTo>
                    <a:pt x="80635" y="2666810"/>
                  </a:lnTo>
                  <a:lnTo>
                    <a:pt x="66178" y="2640175"/>
                  </a:lnTo>
                  <a:lnTo>
                    <a:pt x="41952" y="2595543"/>
                  </a:lnTo>
                  <a:cubicBezTo>
                    <a:pt x="14938" y="2531675"/>
                    <a:pt x="0" y="2461455"/>
                    <a:pt x="0" y="2387746"/>
                  </a:cubicBezTo>
                  <a:lnTo>
                    <a:pt x="0" y="252429"/>
                  </a:lnTo>
                  <a:cubicBezTo>
                    <a:pt x="0" y="178720"/>
                    <a:pt x="14938" y="108501"/>
                    <a:pt x="41952" y="44632"/>
                  </a:cubicBez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3800000" scaled="0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Books with solid fill">
              <a:extLst>
                <a:ext uri="{FF2B5EF4-FFF2-40B4-BE49-F238E27FC236}">
                  <a16:creationId xmlns:a16="http://schemas.microsoft.com/office/drawing/2014/main" id="{16DFFD5E-DB99-2B5B-75AF-A3504347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90913" y="4092331"/>
              <a:ext cx="686837" cy="686837"/>
            </a:xfrm>
            <a:prstGeom prst="rect">
              <a:avLst/>
            </a:prstGeom>
          </p:spPr>
        </p:pic>
      </p:grpSp>
      <p:grpSp>
        <p:nvGrpSpPr>
          <p:cNvPr id="33" name="3">
            <a:extLst>
              <a:ext uri="{FF2B5EF4-FFF2-40B4-BE49-F238E27FC236}">
                <a16:creationId xmlns:a16="http://schemas.microsoft.com/office/drawing/2014/main" id="{736A420E-90CC-96B9-5FE2-22CFAAB83313}"/>
              </a:ext>
            </a:extLst>
          </p:cNvPr>
          <p:cNvGrpSpPr/>
          <p:nvPr/>
        </p:nvGrpSpPr>
        <p:grpSpPr>
          <a:xfrm>
            <a:off x="3779248" y="4801562"/>
            <a:ext cx="3241382" cy="1320884"/>
            <a:chOff x="3779248" y="4801562"/>
            <a:chExt cx="3241382" cy="132088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4" name="3">
              <a:extLst>
                <a:ext uri="{FF2B5EF4-FFF2-40B4-BE49-F238E27FC236}">
                  <a16:creationId xmlns:a16="http://schemas.microsoft.com/office/drawing/2014/main" id="{5BE5B175-0B9D-D08F-E653-B7409254A1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9248" y="4801562"/>
              <a:ext cx="3241382" cy="1320884"/>
            </a:xfrm>
            <a:custGeom>
              <a:avLst/>
              <a:gdLst>
                <a:gd name="connsiteX0" fmla="*/ 0 w 3241382"/>
                <a:gd name="connsiteY0" fmla="*/ 0 h 1320884"/>
                <a:gd name="connsiteX1" fmla="*/ 59886 w 3241382"/>
                <a:gd name="connsiteY1" fmla="*/ 72583 h 1320884"/>
                <a:gd name="connsiteX2" fmla="*/ 437372 w 3241382"/>
                <a:gd name="connsiteY2" fmla="*/ 228943 h 1320884"/>
                <a:gd name="connsiteX3" fmla="*/ 1392124 w 3241382"/>
                <a:gd name="connsiteY3" fmla="*/ 228943 h 1320884"/>
                <a:gd name="connsiteX4" fmla="*/ 3241382 w 3241382"/>
                <a:gd name="connsiteY4" fmla="*/ 228943 h 1320884"/>
                <a:gd name="connsiteX5" fmla="*/ 2764006 w 3241382"/>
                <a:gd name="connsiteY5" fmla="*/ 1055782 h 1320884"/>
                <a:gd name="connsiteX6" fmla="*/ 2439851 w 3241382"/>
                <a:gd name="connsiteY6" fmla="*/ 1304515 h 1320884"/>
                <a:gd name="connsiteX7" fmla="*/ 2347053 w 3241382"/>
                <a:gd name="connsiteY7" fmla="*/ 1320086 h 1320884"/>
                <a:gd name="connsiteX8" fmla="*/ 2316753 w 3241382"/>
                <a:gd name="connsiteY8" fmla="*/ 1320884 h 1320884"/>
                <a:gd name="connsiteX9" fmla="*/ 2286454 w 3241382"/>
                <a:gd name="connsiteY9" fmla="*/ 1320086 h 1320884"/>
                <a:gd name="connsiteX10" fmla="*/ 2235692 w 3241382"/>
                <a:gd name="connsiteY10" fmla="*/ 1318750 h 1320884"/>
                <a:gd name="connsiteX11" fmla="*/ 2034759 w 3241382"/>
                <a:gd name="connsiteY11" fmla="*/ 1251183 h 1320884"/>
                <a:gd name="connsiteX12" fmla="*/ 185520 w 3241382"/>
                <a:gd name="connsiteY12" fmla="*/ 183525 h 1320884"/>
                <a:gd name="connsiteX13" fmla="*/ 26539 w 3241382"/>
                <a:gd name="connsiteY13" fmla="*/ 43295 h 132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2" h="1320884">
                  <a:moveTo>
                    <a:pt x="0" y="0"/>
                  </a:moveTo>
                  <a:lnTo>
                    <a:pt x="59886" y="72583"/>
                  </a:lnTo>
                  <a:cubicBezTo>
                    <a:pt x="156493" y="169190"/>
                    <a:pt x="289955" y="228943"/>
                    <a:pt x="437372" y="228943"/>
                  </a:cubicBezTo>
                  <a:lnTo>
                    <a:pt x="1392124" y="228943"/>
                  </a:lnTo>
                  <a:lnTo>
                    <a:pt x="3241382" y="228943"/>
                  </a:lnTo>
                  <a:lnTo>
                    <a:pt x="2764006" y="1055782"/>
                  </a:lnTo>
                  <a:cubicBezTo>
                    <a:pt x="2690298" y="1183450"/>
                    <a:pt x="2571819" y="1269154"/>
                    <a:pt x="2439851" y="1304515"/>
                  </a:cubicBezTo>
                  <a:lnTo>
                    <a:pt x="2347053" y="1320086"/>
                  </a:lnTo>
                  <a:lnTo>
                    <a:pt x="2316753" y="1320884"/>
                  </a:lnTo>
                  <a:lnTo>
                    <a:pt x="2286454" y="1320086"/>
                  </a:lnTo>
                  <a:lnTo>
                    <a:pt x="2235692" y="1318750"/>
                  </a:lnTo>
                  <a:cubicBezTo>
                    <a:pt x="2166874" y="1310211"/>
                    <a:pt x="2098593" y="1288038"/>
                    <a:pt x="2034759" y="1251183"/>
                  </a:cubicBezTo>
                  <a:lnTo>
                    <a:pt x="185520" y="183525"/>
                  </a:lnTo>
                  <a:cubicBezTo>
                    <a:pt x="121687" y="146671"/>
                    <a:pt x="68344" y="98624"/>
                    <a:pt x="26539" y="43295"/>
                  </a:cubicBez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21594000" scaled="0"/>
            </a:gra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5" name="Graphic 24" descr="Single gear with solid fill">
              <a:extLst>
                <a:ext uri="{FF2B5EF4-FFF2-40B4-BE49-F238E27FC236}">
                  <a16:creationId xmlns:a16="http://schemas.microsoft.com/office/drawing/2014/main" id="{6741CAF8-DD6E-071A-F8D5-83CEC406C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775" y="5258890"/>
              <a:ext cx="686837" cy="686837"/>
            </a:xfrm>
            <a:prstGeom prst="rect">
              <a:avLst/>
            </a:prstGeom>
          </p:spPr>
        </p:pic>
      </p:grpSp>
      <p:grpSp>
        <p:nvGrpSpPr>
          <p:cNvPr id="34" name="4">
            <a:extLst>
              <a:ext uri="{FF2B5EF4-FFF2-40B4-BE49-F238E27FC236}">
                <a16:creationId xmlns:a16="http://schemas.microsoft.com/office/drawing/2014/main" id="{D97B0893-EB38-F18C-558E-F7C579D853BE}"/>
              </a:ext>
            </a:extLst>
          </p:cNvPr>
          <p:cNvGrpSpPr/>
          <p:nvPr/>
        </p:nvGrpSpPr>
        <p:grpSpPr>
          <a:xfrm>
            <a:off x="6126301" y="3429001"/>
            <a:ext cx="2367944" cy="2692647"/>
            <a:chOff x="6126301" y="3429001"/>
            <a:chExt cx="2367944" cy="2692647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5" name="4">
              <a:extLst>
                <a:ext uri="{FF2B5EF4-FFF2-40B4-BE49-F238E27FC236}">
                  <a16:creationId xmlns:a16="http://schemas.microsoft.com/office/drawing/2014/main" id="{FEC6D928-0C49-227E-1ADD-CB675D71C7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301" y="3429001"/>
              <a:ext cx="2367944" cy="2692647"/>
            </a:xfrm>
            <a:custGeom>
              <a:avLst/>
              <a:gdLst>
                <a:gd name="connsiteX0" fmla="*/ 1818957 w 2367944"/>
                <a:gd name="connsiteY0" fmla="*/ 0 h 2692647"/>
                <a:gd name="connsiteX1" fmla="*/ 2296333 w 2367944"/>
                <a:gd name="connsiteY1" fmla="*/ 826839 h 2692647"/>
                <a:gd name="connsiteX2" fmla="*/ 2349665 w 2367944"/>
                <a:gd name="connsiteY2" fmla="*/ 1231931 h 2692647"/>
                <a:gd name="connsiteX3" fmla="*/ 2316751 w 2367944"/>
                <a:gd name="connsiteY3" fmla="*/ 1320081 h 2692647"/>
                <a:gd name="connsiteX4" fmla="*/ 2302283 w 2367944"/>
                <a:gd name="connsiteY4" fmla="*/ 1346736 h 2692647"/>
                <a:gd name="connsiteX5" fmla="*/ 2286456 w 2367944"/>
                <a:gd name="connsiteY5" fmla="*/ 1372556 h 2692647"/>
                <a:gd name="connsiteX6" fmla="*/ 2259914 w 2367944"/>
                <a:gd name="connsiteY6" fmla="*/ 1415856 h 2692647"/>
                <a:gd name="connsiteX7" fmla="*/ 2100932 w 2367944"/>
                <a:gd name="connsiteY7" fmla="*/ 1556086 h 2692647"/>
                <a:gd name="connsiteX8" fmla="*/ 251694 w 2367944"/>
                <a:gd name="connsiteY8" fmla="*/ 2623744 h 2692647"/>
                <a:gd name="connsiteX9" fmla="*/ 50760 w 2367944"/>
                <a:gd name="connsiteY9" fmla="*/ 2691311 h 2692647"/>
                <a:gd name="connsiteX10" fmla="*/ 0 w 2367944"/>
                <a:gd name="connsiteY10" fmla="*/ 2692647 h 2692647"/>
                <a:gd name="connsiteX11" fmla="*/ 92798 w 2367944"/>
                <a:gd name="connsiteY11" fmla="*/ 2677076 h 2692647"/>
                <a:gd name="connsiteX12" fmla="*/ 416953 w 2367944"/>
                <a:gd name="connsiteY12" fmla="*/ 2428343 h 2692647"/>
                <a:gd name="connsiteX13" fmla="*/ 894329 w 2367944"/>
                <a:gd name="connsiteY13" fmla="*/ 1601504 h 269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4" h="2692647">
                  <a:moveTo>
                    <a:pt x="1818957" y="0"/>
                  </a:moveTo>
                  <a:lnTo>
                    <a:pt x="2296333" y="826839"/>
                  </a:lnTo>
                  <a:cubicBezTo>
                    <a:pt x="2370042" y="954506"/>
                    <a:pt x="2385025" y="1099963"/>
                    <a:pt x="2349665" y="1231931"/>
                  </a:cubicBezTo>
                  <a:lnTo>
                    <a:pt x="2316751" y="1320081"/>
                  </a:lnTo>
                  <a:lnTo>
                    <a:pt x="2302283" y="1346736"/>
                  </a:lnTo>
                  <a:lnTo>
                    <a:pt x="2286456" y="1372556"/>
                  </a:lnTo>
                  <a:lnTo>
                    <a:pt x="2259914" y="1415856"/>
                  </a:lnTo>
                  <a:cubicBezTo>
                    <a:pt x="2218109" y="1471185"/>
                    <a:pt x="2164766" y="1519232"/>
                    <a:pt x="2100932" y="1556086"/>
                  </a:cubicBezTo>
                  <a:lnTo>
                    <a:pt x="251694" y="2623744"/>
                  </a:lnTo>
                  <a:cubicBezTo>
                    <a:pt x="187860" y="2660599"/>
                    <a:pt x="119579" y="2682772"/>
                    <a:pt x="50760" y="2691311"/>
                  </a:cubicBezTo>
                  <a:lnTo>
                    <a:pt x="0" y="2692647"/>
                  </a:lnTo>
                  <a:lnTo>
                    <a:pt x="92798" y="2677076"/>
                  </a:lnTo>
                  <a:cubicBezTo>
                    <a:pt x="224766" y="2641715"/>
                    <a:pt x="343245" y="2556011"/>
                    <a:pt x="416953" y="2428343"/>
                  </a:cubicBezTo>
                  <a:lnTo>
                    <a:pt x="894329" y="1601504"/>
                  </a:lnTo>
                  <a:close/>
                </a:path>
              </a:pathLst>
            </a:custGeom>
            <a:gradFill>
              <a:gsLst>
                <a:gs pos="100000">
                  <a:srgbClr val="88CFB2"/>
                </a:gs>
                <a:gs pos="0">
                  <a:srgbClr val="FF4638"/>
                </a:gs>
              </a:gsLst>
              <a:lin ang="21000000" scaled="0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3" name="Graphic 22" descr="Bar graph with upward trend with solid fill">
              <a:extLst>
                <a:ext uri="{FF2B5EF4-FFF2-40B4-BE49-F238E27FC236}">
                  <a16:creationId xmlns:a16="http://schemas.microsoft.com/office/drawing/2014/main" id="{4025D60D-8427-BC4F-045A-76D1130DE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32139" y="4186075"/>
              <a:ext cx="686837" cy="686837"/>
            </a:xfrm>
            <a:prstGeom prst="rect">
              <a:avLst/>
            </a:prstGeom>
          </p:spPr>
        </p:pic>
      </p:grpSp>
      <p:grpSp>
        <p:nvGrpSpPr>
          <p:cNvPr id="35" name="5">
            <a:extLst>
              <a:ext uri="{FF2B5EF4-FFF2-40B4-BE49-F238E27FC236}">
                <a16:creationId xmlns:a16="http://schemas.microsoft.com/office/drawing/2014/main" id="{64E43710-49E9-50F9-CE72-73307D86A066}"/>
              </a:ext>
            </a:extLst>
          </p:cNvPr>
          <p:cNvGrpSpPr/>
          <p:nvPr/>
        </p:nvGrpSpPr>
        <p:grpSpPr>
          <a:xfrm>
            <a:off x="7020630" y="1827495"/>
            <a:ext cx="1488597" cy="2921586"/>
            <a:chOff x="7020630" y="1827495"/>
            <a:chExt cx="1488597" cy="2921586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6" name="5">
              <a:extLst>
                <a:ext uri="{FF2B5EF4-FFF2-40B4-BE49-F238E27FC236}">
                  <a16:creationId xmlns:a16="http://schemas.microsoft.com/office/drawing/2014/main" id="{0BD0EDB5-20FE-B89F-BDA1-1F27ADBB82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0630" y="1827495"/>
              <a:ext cx="1488597" cy="2921586"/>
            </a:xfrm>
            <a:custGeom>
              <a:avLst/>
              <a:gdLst>
                <a:gd name="connsiteX0" fmla="*/ 0 w 1488597"/>
                <a:gd name="connsiteY0" fmla="*/ 0 h 2921586"/>
                <a:gd name="connsiteX1" fmla="*/ 954751 w 1488597"/>
                <a:gd name="connsiteY1" fmla="*/ 0 h 2921586"/>
                <a:gd name="connsiteX2" fmla="*/ 1332237 w 1488597"/>
                <a:gd name="connsiteY2" fmla="*/ 156360 h 2921586"/>
                <a:gd name="connsiteX3" fmla="*/ 1392127 w 1488597"/>
                <a:gd name="connsiteY3" fmla="*/ 228948 h 2921586"/>
                <a:gd name="connsiteX4" fmla="*/ 1407954 w 1488597"/>
                <a:gd name="connsiteY4" fmla="*/ 254768 h 2921586"/>
                <a:gd name="connsiteX5" fmla="*/ 1422422 w 1488597"/>
                <a:gd name="connsiteY5" fmla="*/ 281423 h 2921586"/>
                <a:gd name="connsiteX6" fmla="*/ 1446645 w 1488597"/>
                <a:gd name="connsiteY6" fmla="*/ 326049 h 2921586"/>
                <a:gd name="connsiteX7" fmla="*/ 1488597 w 1488597"/>
                <a:gd name="connsiteY7" fmla="*/ 533846 h 2921586"/>
                <a:gd name="connsiteX8" fmla="*/ 1488597 w 1488597"/>
                <a:gd name="connsiteY8" fmla="*/ 2669163 h 2921586"/>
                <a:gd name="connsiteX9" fmla="*/ 1446645 w 1488597"/>
                <a:gd name="connsiteY9" fmla="*/ 2876960 h 2921586"/>
                <a:gd name="connsiteX10" fmla="*/ 1422422 w 1488597"/>
                <a:gd name="connsiteY10" fmla="*/ 2921586 h 2921586"/>
                <a:gd name="connsiteX11" fmla="*/ 1455336 w 1488597"/>
                <a:gd name="connsiteY11" fmla="*/ 2833436 h 2921586"/>
                <a:gd name="connsiteX12" fmla="*/ 1402004 w 1488597"/>
                <a:gd name="connsiteY12" fmla="*/ 2428344 h 2921586"/>
                <a:gd name="connsiteX13" fmla="*/ 924628 w 1488597"/>
                <a:gd name="connsiteY13" fmla="*/ 1601505 h 29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7" h="2921586">
                  <a:moveTo>
                    <a:pt x="0" y="0"/>
                  </a:moveTo>
                  <a:lnTo>
                    <a:pt x="954751" y="0"/>
                  </a:lnTo>
                  <a:cubicBezTo>
                    <a:pt x="1102168" y="0"/>
                    <a:pt x="1235630" y="59753"/>
                    <a:pt x="1332237" y="156360"/>
                  </a:cubicBezTo>
                  <a:lnTo>
                    <a:pt x="1392127" y="228948"/>
                  </a:lnTo>
                  <a:lnTo>
                    <a:pt x="1407954" y="254768"/>
                  </a:lnTo>
                  <a:lnTo>
                    <a:pt x="1422422" y="281423"/>
                  </a:lnTo>
                  <a:lnTo>
                    <a:pt x="1446645" y="326049"/>
                  </a:lnTo>
                  <a:cubicBezTo>
                    <a:pt x="1473659" y="389918"/>
                    <a:pt x="1488597" y="460137"/>
                    <a:pt x="1488597" y="533846"/>
                  </a:cubicBezTo>
                  <a:lnTo>
                    <a:pt x="1488597" y="2669163"/>
                  </a:lnTo>
                  <a:cubicBezTo>
                    <a:pt x="1488597" y="2742872"/>
                    <a:pt x="1473659" y="2813092"/>
                    <a:pt x="1446645" y="2876960"/>
                  </a:cubicBezTo>
                  <a:lnTo>
                    <a:pt x="1422422" y="2921586"/>
                  </a:lnTo>
                  <a:lnTo>
                    <a:pt x="1455336" y="2833436"/>
                  </a:lnTo>
                  <a:cubicBezTo>
                    <a:pt x="1490696" y="2701468"/>
                    <a:pt x="1475713" y="2556011"/>
                    <a:pt x="1402004" y="2428344"/>
                  </a:cubicBezTo>
                  <a:lnTo>
                    <a:pt x="924628" y="1601505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4400000" scaled="0"/>
            </a:gradFill>
            <a:ln>
              <a:noFill/>
            </a:ln>
            <a:effectLst>
              <a:outerShdw blurRad="635000" dist="381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Graphic 28" descr="Lightbulb and gear with solid fill">
              <a:extLst>
                <a:ext uri="{FF2B5EF4-FFF2-40B4-BE49-F238E27FC236}">
                  <a16:creationId xmlns:a16="http://schemas.microsoft.com/office/drawing/2014/main" id="{BD637AD5-C25D-66E6-3BF2-07B19EC3E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32138" y="2083193"/>
              <a:ext cx="686837" cy="686837"/>
            </a:xfrm>
            <a:prstGeom prst="rect">
              <a:avLst/>
            </a:prstGeom>
          </p:spPr>
        </p:pic>
      </p:grpSp>
      <p:grpSp>
        <p:nvGrpSpPr>
          <p:cNvPr id="36" name="6">
            <a:extLst>
              <a:ext uri="{FF2B5EF4-FFF2-40B4-BE49-F238E27FC236}">
                <a16:creationId xmlns:a16="http://schemas.microsoft.com/office/drawing/2014/main" id="{65C6D1FC-B89B-B8C9-3844-88977F27ACCE}"/>
              </a:ext>
            </a:extLst>
          </p:cNvPr>
          <p:cNvGrpSpPr/>
          <p:nvPr/>
        </p:nvGrpSpPr>
        <p:grpSpPr>
          <a:xfrm>
            <a:off x="5171372" y="735555"/>
            <a:ext cx="3241385" cy="1320889"/>
            <a:chOff x="5171372" y="735555"/>
            <a:chExt cx="3241385" cy="1320889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7" name="6">
              <a:extLst>
                <a:ext uri="{FF2B5EF4-FFF2-40B4-BE49-F238E27FC236}">
                  <a16:creationId xmlns:a16="http://schemas.microsoft.com/office/drawing/2014/main" id="{174B3E28-104E-3F85-55FA-838EED6140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71372" y="735555"/>
              <a:ext cx="3241385" cy="1320889"/>
            </a:xfrm>
            <a:custGeom>
              <a:avLst/>
              <a:gdLst>
                <a:gd name="connsiteX0" fmla="*/ 924629 w 3241385"/>
                <a:gd name="connsiteY0" fmla="*/ 0 h 1320889"/>
                <a:gd name="connsiteX1" fmla="*/ 954929 w 3241385"/>
                <a:gd name="connsiteY1" fmla="*/ 798 h 1320889"/>
                <a:gd name="connsiteX2" fmla="*/ 1005689 w 3241385"/>
                <a:gd name="connsiteY2" fmla="*/ 2134 h 1320889"/>
                <a:gd name="connsiteX3" fmla="*/ 1206623 w 3241385"/>
                <a:gd name="connsiteY3" fmla="*/ 69701 h 1320889"/>
                <a:gd name="connsiteX4" fmla="*/ 3055861 w 3241385"/>
                <a:gd name="connsiteY4" fmla="*/ 1137359 h 1320889"/>
                <a:gd name="connsiteX5" fmla="*/ 3214843 w 3241385"/>
                <a:gd name="connsiteY5" fmla="*/ 1277589 h 1320889"/>
                <a:gd name="connsiteX6" fmla="*/ 3241385 w 3241385"/>
                <a:gd name="connsiteY6" fmla="*/ 1320889 h 1320889"/>
                <a:gd name="connsiteX7" fmla="*/ 3181495 w 3241385"/>
                <a:gd name="connsiteY7" fmla="*/ 1248301 h 1320889"/>
                <a:gd name="connsiteX8" fmla="*/ 2804009 w 3241385"/>
                <a:gd name="connsiteY8" fmla="*/ 1091941 h 1320889"/>
                <a:gd name="connsiteX9" fmla="*/ 1849258 w 3241385"/>
                <a:gd name="connsiteY9" fmla="*/ 1091941 h 1320889"/>
                <a:gd name="connsiteX10" fmla="*/ 0 w 3241385"/>
                <a:gd name="connsiteY10" fmla="*/ 1091941 h 1320889"/>
                <a:gd name="connsiteX11" fmla="*/ 477375 w 3241385"/>
                <a:gd name="connsiteY11" fmla="*/ 265102 h 1320889"/>
                <a:gd name="connsiteX12" fmla="*/ 801530 w 3241385"/>
                <a:gd name="connsiteY12" fmla="*/ 16369 h 1320889"/>
                <a:gd name="connsiteX13" fmla="*/ 894330 w 3241385"/>
                <a:gd name="connsiteY13" fmla="*/ 798 h 13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5" h="1320889">
                  <a:moveTo>
                    <a:pt x="924629" y="0"/>
                  </a:moveTo>
                  <a:lnTo>
                    <a:pt x="954929" y="798"/>
                  </a:lnTo>
                  <a:lnTo>
                    <a:pt x="1005689" y="2134"/>
                  </a:lnTo>
                  <a:cubicBezTo>
                    <a:pt x="1074508" y="10673"/>
                    <a:pt x="1142789" y="32846"/>
                    <a:pt x="1206623" y="69701"/>
                  </a:cubicBezTo>
                  <a:lnTo>
                    <a:pt x="3055861" y="1137359"/>
                  </a:lnTo>
                  <a:cubicBezTo>
                    <a:pt x="3119695" y="1174214"/>
                    <a:pt x="3173038" y="1222260"/>
                    <a:pt x="3214843" y="1277589"/>
                  </a:cubicBezTo>
                  <a:lnTo>
                    <a:pt x="3241385" y="1320889"/>
                  </a:lnTo>
                  <a:lnTo>
                    <a:pt x="3181495" y="1248301"/>
                  </a:lnTo>
                  <a:cubicBezTo>
                    <a:pt x="3084888" y="1151694"/>
                    <a:pt x="2951426" y="1091941"/>
                    <a:pt x="2804009" y="1091941"/>
                  </a:cubicBezTo>
                  <a:lnTo>
                    <a:pt x="1849258" y="1091941"/>
                  </a:lnTo>
                  <a:lnTo>
                    <a:pt x="0" y="1091941"/>
                  </a:lnTo>
                  <a:lnTo>
                    <a:pt x="477375" y="265102"/>
                  </a:lnTo>
                  <a:cubicBezTo>
                    <a:pt x="551084" y="137434"/>
                    <a:pt x="669562" y="51730"/>
                    <a:pt x="801530" y="16369"/>
                  </a:cubicBezTo>
                  <a:lnTo>
                    <a:pt x="894330" y="798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65000"/>
                    <a:lumOff val="35000"/>
                  </a:schemeClr>
                </a:gs>
                <a:gs pos="70000">
                  <a:srgbClr val="88CFB2"/>
                </a:gs>
                <a:gs pos="0">
                  <a:srgbClr val="FF4638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Dollar with solid fill">
              <a:extLst>
                <a:ext uri="{FF2B5EF4-FFF2-40B4-BE49-F238E27FC236}">
                  <a16:creationId xmlns:a16="http://schemas.microsoft.com/office/drawing/2014/main" id="{C27960F4-6612-2775-BB93-C6A522BA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22283" y="912273"/>
              <a:ext cx="686837" cy="686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935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50911 -0.48102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56" y="-24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55508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47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-0.54467 0.58935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7" y="2946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64922 0.63658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61" y="3182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68203 -2.22222E-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59259E-6 L 0.68359 -0.4865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80" y="-243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21745 -0.67314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2" y="-336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5364 -0.8120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82" y="-40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61784 -0.0030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98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-0.29648 0.66481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31" y="3324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0.31784 0.8222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4111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64896 0.00417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4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E8A6E67-1A62-7D89-4AED-1AFB4601D262}"/>
              </a:ext>
            </a:extLst>
          </p:cNvPr>
          <p:cNvGrpSpPr/>
          <p:nvPr/>
        </p:nvGrpSpPr>
        <p:grpSpPr>
          <a:xfrm>
            <a:off x="2577604" y="941134"/>
            <a:ext cx="3517581" cy="5244313"/>
            <a:chOff x="2578408" y="806844"/>
            <a:chExt cx="3517581" cy="524431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>
              <a:off x="2578408" y="806844"/>
              <a:ext cx="3517581" cy="5244313"/>
              <a:chOff x="5200576" y="806843"/>
              <a:chExt cx="3517581" cy="5244313"/>
            </a:xfrm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0">
                    <a:srgbClr val="8ED973"/>
                  </a:gs>
                  <a:gs pos="36000">
                    <a:srgbClr val="8ED973"/>
                  </a:gs>
                </a:gsLst>
                <a:lin ang="2400000" scaled="0"/>
              </a:gra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67610" y="3867231"/>
              <a:ext cx="914400" cy="9144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14DF4A-237E-00AB-749B-C005AB17FE81}"/>
              </a:ext>
            </a:extLst>
          </p:cNvPr>
          <p:cNvGrpSpPr/>
          <p:nvPr/>
        </p:nvGrpSpPr>
        <p:grpSpPr>
          <a:xfrm>
            <a:off x="6096793" y="672554"/>
            <a:ext cx="3517604" cy="5244314"/>
            <a:chOff x="6095989" y="806843"/>
            <a:chExt cx="3517604" cy="524431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>
              <a:off x="6095989" y="806843"/>
              <a:ext cx="3517604" cy="5244314"/>
              <a:chOff x="3473843" y="806843"/>
              <a:chExt cx="3517604" cy="5244314"/>
            </a:xfrm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38483" y="2117923"/>
              <a:ext cx="914400" cy="9144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874398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874398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559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68971 0.0159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79" y="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0.81589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94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53164 -0.00463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76" y="-2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43998 0.010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767281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767281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4FDC2B0-157C-D187-8FBF-CC259C6E1602}"/>
              </a:ext>
            </a:extLst>
          </p:cNvPr>
          <p:cNvGrpSpPr/>
          <p:nvPr/>
        </p:nvGrpSpPr>
        <p:grpSpPr>
          <a:xfrm>
            <a:off x="6834051" y="913960"/>
            <a:ext cx="3568687" cy="5244314"/>
            <a:chOff x="6834051" y="913960"/>
            <a:chExt cx="3568687" cy="524431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885134" y="913960"/>
              <a:ext cx="3517604" cy="5244314"/>
              <a:chOff x="3473843" y="806843"/>
              <a:chExt cx="3517604" cy="5244314"/>
            </a:xfrm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34051" y="2971800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3D6DF5-3003-62D1-0C50-9025CA6B9ABD}"/>
              </a:ext>
            </a:extLst>
          </p:cNvPr>
          <p:cNvGrpSpPr/>
          <p:nvPr/>
        </p:nvGrpSpPr>
        <p:grpSpPr>
          <a:xfrm>
            <a:off x="2068047" y="672561"/>
            <a:ext cx="3602185" cy="5244313"/>
            <a:chOff x="2068047" y="672561"/>
            <a:chExt cx="3602185" cy="524431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18900000">
              <a:off x="2068047" y="672561"/>
              <a:ext cx="3517581" cy="5244313"/>
              <a:chOff x="5200576" y="806843"/>
              <a:chExt cx="3517581" cy="5244313"/>
            </a:xfrm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0">
                    <a:srgbClr val="8ED973"/>
                  </a:gs>
                  <a:gs pos="36000">
                    <a:srgbClr val="8ED973"/>
                  </a:gs>
                </a:gsLst>
                <a:lin ang="2400000" scaled="0"/>
              </a:gra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32" y="29718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354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07F6FCC-DD12-1FF1-9821-53FA0FF657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015266-57B4-7FC7-4488-376B1FC910A3}"/>
              </a:ext>
            </a:extLst>
          </p:cNvPr>
          <p:cNvGrpSpPr/>
          <p:nvPr/>
        </p:nvGrpSpPr>
        <p:grpSpPr>
          <a:xfrm>
            <a:off x="1249356" y="4018909"/>
            <a:ext cx="2146304" cy="1200329"/>
            <a:chOff x="600350" y="1652633"/>
            <a:chExt cx="2146304" cy="12003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1A57C8-534A-F590-AD6C-AE24776A3FB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D5585C-2340-E802-96AC-DFAF0B2F02A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B8B767-9C5D-B988-16F5-51214FD7795D}"/>
              </a:ext>
            </a:extLst>
          </p:cNvPr>
          <p:cNvGrpSpPr/>
          <p:nvPr/>
        </p:nvGrpSpPr>
        <p:grpSpPr>
          <a:xfrm>
            <a:off x="8254161" y="810430"/>
            <a:ext cx="2875466" cy="1200329"/>
            <a:chOff x="8726422" y="1433340"/>
            <a:chExt cx="2875466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9C24E-3667-56C1-122E-491C50032D8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234FA3-105F-322B-2F0B-D4D3F0D8DF1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0AC321-8DDC-1DF7-F033-857379D43B4B}"/>
              </a:ext>
            </a:extLst>
          </p:cNvPr>
          <p:cNvGrpSpPr/>
          <p:nvPr/>
        </p:nvGrpSpPr>
        <p:grpSpPr>
          <a:xfrm>
            <a:off x="8254161" y="4018909"/>
            <a:ext cx="2875466" cy="1200329"/>
            <a:chOff x="8726422" y="1433340"/>
            <a:chExt cx="2875466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8F93D1-1393-DD42-4E24-F026ADC3F93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F71AFF-A0DB-83FF-9D73-0D013D82A53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3936407-0B0C-344F-DC19-C1EA465483F9}"/>
              </a:ext>
            </a:extLst>
          </p:cNvPr>
          <p:cNvSpPr txBox="1"/>
          <p:nvPr/>
        </p:nvSpPr>
        <p:spPr>
          <a:xfrm>
            <a:off x="1059879" y="930932"/>
            <a:ext cx="407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918262-64BA-FCEA-6C7D-AD4B8BCF68E7}"/>
              </a:ext>
            </a:extLst>
          </p:cNvPr>
          <p:cNvGrpSpPr/>
          <p:nvPr/>
        </p:nvGrpSpPr>
        <p:grpSpPr>
          <a:xfrm>
            <a:off x="3937841" y="966132"/>
            <a:ext cx="4319386" cy="1231335"/>
            <a:chOff x="3937841" y="966132"/>
            <a:chExt cx="4319386" cy="123133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64AA57-0C5A-7BC4-7D97-8E696E47A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7841" y="966132"/>
              <a:ext cx="4319386" cy="1231335"/>
            </a:xfrm>
            <a:custGeom>
              <a:avLst/>
              <a:gdLst>
                <a:gd name="connsiteX0" fmla="*/ 1518094 w 3036188"/>
                <a:gd name="connsiteY0" fmla="*/ 0 h 865532"/>
                <a:gd name="connsiteX1" fmla="*/ 1537949 w 3036188"/>
                <a:gd name="connsiteY1" fmla="*/ 522 h 865532"/>
                <a:gd name="connsiteX2" fmla="*/ 1537956 w 3036188"/>
                <a:gd name="connsiteY2" fmla="*/ 523 h 865532"/>
                <a:gd name="connsiteX3" fmla="*/ 1571210 w 3036188"/>
                <a:gd name="connsiteY3" fmla="*/ 1399 h 865532"/>
                <a:gd name="connsiteX4" fmla="*/ 1702876 w 3036188"/>
                <a:gd name="connsiteY4" fmla="*/ 45673 h 865532"/>
                <a:gd name="connsiteX5" fmla="*/ 2914623 w 3036188"/>
                <a:gd name="connsiteY5" fmla="*/ 745276 h 865532"/>
                <a:gd name="connsiteX6" fmla="*/ 3018799 w 3036188"/>
                <a:gd name="connsiteY6" fmla="*/ 837164 h 865532"/>
                <a:gd name="connsiteX7" fmla="*/ 3036188 w 3036188"/>
                <a:gd name="connsiteY7" fmla="*/ 865532 h 865532"/>
                <a:gd name="connsiteX8" fmla="*/ 2996948 w 3036188"/>
                <a:gd name="connsiteY8" fmla="*/ 817973 h 865532"/>
                <a:gd name="connsiteX9" fmla="*/ 2749593 w 3036188"/>
                <a:gd name="connsiteY9" fmla="*/ 715515 h 865532"/>
                <a:gd name="connsiteX10" fmla="*/ 2123975 w 3036188"/>
                <a:gd name="connsiteY10" fmla="*/ 715515 h 865532"/>
                <a:gd name="connsiteX11" fmla="*/ 2123974 w 3036188"/>
                <a:gd name="connsiteY11" fmla="*/ 715514 h 865532"/>
                <a:gd name="connsiteX12" fmla="*/ 912214 w 3036188"/>
                <a:gd name="connsiteY12" fmla="*/ 715514 h 865532"/>
                <a:gd name="connsiteX13" fmla="*/ 286595 w 3036188"/>
                <a:gd name="connsiteY13" fmla="*/ 715514 h 865532"/>
                <a:gd name="connsiteX14" fmla="*/ 39241 w 3036188"/>
                <a:gd name="connsiteY14" fmla="*/ 817972 h 865532"/>
                <a:gd name="connsiteX15" fmla="*/ 0 w 3036188"/>
                <a:gd name="connsiteY15" fmla="*/ 865532 h 865532"/>
                <a:gd name="connsiteX16" fmla="*/ 17389 w 3036188"/>
                <a:gd name="connsiteY16" fmla="*/ 837163 h 865532"/>
                <a:gd name="connsiteX17" fmla="*/ 121565 w 3036188"/>
                <a:gd name="connsiteY17" fmla="*/ 745275 h 865532"/>
                <a:gd name="connsiteX18" fmla="*/ 1333312 w 3036188"/>
                <a:gd name="connsiteY18" fmla="*/ 45672 h 865532"/>
                <a:gd name="connsiteX19" fmla="*/ 1464978 w 3036188"/>
                <a:gd name="connsiteY19" fmla="*/ 1398 h 865532"/>
                <a:gd name="connsiteX20" fmla="*/ 1498239 w 3036188"/>
                <a:gd name="connsiteY20" fmla="*/ 522 h 86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36188" h="865532">
                  <a:moveTo>
                    <a:pt x="1518094" y="0"/>
                  </a:moveTo>
                  <a:lnTo>
                    <a:pt x="1537949" y="522"/>
                  </a:lnTo>
                  <a:lnTo>
                    <a:pt x="1537956" y="523"/>
                  </a:lnTo>
                  <a:lnTo>
                    <a:pt x="1571210" y="1399"/>
                  </a:lnTo>
                  <a:cubicBezTo>
                    <a:pt x="1616305" y="6994"/>
                    <a:pt x="1661048" y="21523"/>
                    <a:pt x="1702876" y="45673"/>
                  </a:cubicBezTo>
                  <a:lnTo>
                    <a:pt x="2914623" y="745276"/>
                  </a:lnTo>
                  <a:cubicBezTo>
                    <a:pt x="2956451" y="769426"/>
                    <a:pt x="2991405" y="800909"/>
                    <a:pt x="3018799" y="837164"/>
                  </a:cubicBezTo>
                  <a:lnTo>
                    <a:pt x="3036188" y="865532"/>
                  </a:lnTo>
                  <a:lnTo>
                    <a:pt x="2996948" y="817973"/>
                  </a:lnTo>
                  <a:cubicBezTo>
                    <a:pt x="2933644" y="754669"/>
                    <a:pt x="2846191" y="715515"/>
                    <a:pt x="2749593" y="715515"/>
                  </a:cubicBezTo>
                  <a:lnTo>
                    <a:pt x="2123975" y="715515"/>
                  </a:lnTo>
                  <a:lnTo>
                    <a:pt x="2123974" y="715514"/>
                  </a:lnTo>
                  <a:lnTo>
                    <a:pt x="912214" y="715514"/>
                  </a:lnTo>
                  <a:lnTo>
                    <a:pt x="286595" y="715514"/>
                  </a:lnTo>
                  <a:cubicBezTo>
                    <a:pt x="189997" y="715514"/>
                    <a:pt x="102544" y="754668"/>
                    <a:pt x="39241" y="817972"/>
                  </a:cubicBezTo>
                  <a:lnTo>
                    <a:pt x="0" y="865532"/>
                  </a:lnTo>
                  <a:lnTo>
                    <a:pt x="17389" y="837163"/>
                  </a:lnTo>
                  <a:cubicBezTo>
                    <a:pt x="44783" y="800908"/>
                    <a:pt x="79737" y="769425"/>
                    <a:pt x="121565" y="745275"/>
                  </a:cubicBezTo>
                  <a:lnTo>
                    <a:pt x="1333312" y="45672"/>
                  </a:lnTo>
                  <a:cubicBezTo>
                    <a:pt x="1375140" y="21522"/>
                    <a:pt x="1419883" y="6993"/>
                    <a:pt x="1464978" y="1398"/>
                  </a:cubicBezTo>
                  <a:lnTo>
                    <a:pt x="1498239" y="522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9" name="Graphic 28" descr="Bar graph with upward trend with solid fill">
              <a:extLst>
                <a:ext uri="{FF2B5EF4-FFF2-40B4-BE49-F238E27FC236}">
                  <a16:creationId xmlns:a16="http://schemas.microsoft.com/office/drawing/2014/main" id="{454343F8-AEB2-99FC-DECF-6BE8DDCDB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54118" y="1148291"/>
              <a:ext cx="819975" cy="819976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4A2B7C-3ACE-88B3-F28C-6ABB93F90F2C}"/>
              </a:ext>
            </a:extLst>
          </p:cNvPr>
          <p:cNvGrpSpPr/>
          <p:nvPr/>
        </p:nvGrpSpPr>
        <p:grpSpPr>
          <a:xfrm>
            <a:off x="6076151" y="2151168"/>
            <a:ext cx="2221381" cy="3740700"/>
            <a:chOff x="6076151" y="2151168"/>
            <a:chExt cx="2221381" cy="37407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793225-90E7-1ED3-CC46-1067EAB4E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76151" y="2151168"/>
              <a:ext cx="2221381" cy="3740700"/>
            </a:xfrm>
            <a:custGeom>
              <a:avLst/>
              <a:gdLst>
                <a:gd name="connsiteX0" fmla="*/ 1518092 w 1561456"/>
                <a:gd name="connsiteY0" fmla="*/ 0 h 2629419"/>
                <a:gd name="connsiteX1" fmla="*/ 1533966 w 1561456"/>
                <a:gd name="connsiteY1" fmla="*/ 29246 h 2629419"/>
                <a:gd name="connsiteX2" fmla="*/ 1561456 w 1561456"/>
                <a:gd name="connsiteY2" fmla="*/ 165409 h 2629419"/>
                <a:gd name="connsiteX3" fmla="*/ 1561456 w 1561456"/>
                <a:gd name="connsiteY3" fmla="*/ 1564615 h 2629419"/>
                <a:gd name="connsiteX4" fmla="*/ 1533966 w 1561456"/>
                <a:gd name="connsiteY4" fmla="*/ 1700778 h 2629419"/>
                <a:gd name="connsiteX5" fmla="*/ 1518092 w 1561456"/>
                <a:gd name="connsiteY5" fmla="*/ 1730025 h 2629419"/>
                <a:gd name="connsiteX6" fmla="*/ 1508622 w 1561456"/>
                <a:gd name="connsiteY6" fmla="*/ 1747471 h 2629419"/>
                <a:gd name="connsiteX7" fmla="*/ 1498239 w 1561456"/>
                <a:gd name="connsiteY7" fmla="*/ 1764410 h 2629419"/>
                <a:gd name="connsiteX8" fmla="*/ 1480850 w 1561456"/>
                <a:gd name="connsiteY8" fmla="*/ 1792778 h 2629419"/>
                <a:gd name="connsiteX9" fmla="*/ 1376674 w 1561456"/>
                <a:gd name="connsiteY9" fmla="*/ 1884666 h 2629419"/>
                <a:gd name="connsiteX10" fmla="*/ 164927 w 1561456"/>
                <a:gd name="connsiteY10" fmla="*/ 2584269 h 2629419"/>
                <a:gd name="connsiteX11" fmla="*/ 33261 w 1561456"/>
                <a:gd name="connsiteY11" fmla="*/ 2628543 h 2629419"/>
                <a:gd name="connsiteX12" fmla="*/ 0 w 1561456"/>
                <a:gd name="connsiteY12" fmla="*/ 2629419 h 2629419"/>
                <a:gd name="connsiteX13" fmla="*/ 60808 w 1561456"/>
                <a:gd name="connsiteY13" fmla="*/ 2619216 h 2629419"/>
                <a:gd name="connsiteX14" fmla="*/ 273216 w 1561456"/>
                <a:gd name="connsiteY14" fmla="*/ 2456229 h 2629419"/>
                <a:gd name="connsiteX15" fmla="*/ 586026 w 1561456"/>
                <a:gd name="connsiteY15" fmla="*/ 1914427 h 2629419"/>
                <a:gd name="connsiteX16" fmla="*/ 1191905 w 1561456"/>
                <a:gd name="connsiteY16" fmla="*/ 865012 h 2629419"/>
                <a:gd name="connsiteX17" fmla="*/ 1504715 w 1561456"/>
                <a:gd name="connsiteY17" fmla="*/ 323210 h 2629419"/>
                <a:gd name="connsiteX18" fmla="*/ 1539661 w 1561456"/>
                <a:gd name="connsiteY18" fmla="*/ 5776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1456" h="2629419">
                  <a:moveTo>
                    <a:pt x="1518092" y="0"/>
                  </a:moveTo>
                  <a:lnTo>
                    <a:pt x="1533966" y="29246"/>
                  </a:lnTo>
                  <a:cubicBezTo>
                    <a:pt x="1551667" y="71097"/>
                    <a:pt x="1561456" y="117110"/>
                    <a:pt x="1561456" y="165409"/>
                  </a:cubicBezTo>
                  <a:lnTo>
                    <a:pt x="1561456" y="1564615"/>
                  </a:lnTo>
                  <a:cubicBezTo>
                    <a:pt x="1561456" y="1612914"/>
                    <a:pt x="1551667" y="1658927"/>
                    <a:pt x="1533966" y="1700778"/>
                  </a:cubicBezTo>
                  <a:lnTo>
                    <a:pt x="1518092" y="1730025"/>
                  </a:lnTo>
                  <a:lnTo>
                    <a:pt x="1508622" y="1747471"/>
                  </a:lnTo>
                  <a:lnTo>
                    <a:pt x="1498239" y="1764410"/>
                  </a:lnTo>
                  <a:lnTo>
                    <a:pt x="1480850" y="1792778"/>
                  </a:lnTo>
                  <a:cubicBezTo>
                    <a:pt x="1453456" y="1829033"/>
                    <a:pt x="1418502" y="1860517"/>
                    <a:pt x="1376674" y="1884666"/>
                  </a:cubicBezTo>
                  <a:lnTo>
                    <a:pt x="164927" y="2584269"/>
                  </a:lnTo>
                  <a:cubicBezTo>
                    <a:pt x="123099" y="2608419"/>
                    <a:pt x="78356" y="2622948"/>
                    <a:pt x="33261" y="2628543"/>
                  </a:cubicBezTo>
                  <a:lnTo>
                    <a:pt x="0" y="2629419"/>
                  </a:lnTo>
                  <a:lnTo>
                    <a:pt x="60808" y="2619216"/>
                  </a:lnTo>
                  <a:cubicBezTo>
                    <a:pt x="147282" y="2596045"/>
                    <a:pt x="224917" y="2539886"/>
                    <a:pt x="273216" y="2456229"/>
                  </a:cubicBezTo>
                  <a:lnTo>
                    <a:pt x="586026" y="1914427"/>
                  </a:lnTo>
                  <a:lnTo>
                    <a:pt x="1191905" y="865012"/>
                  </a:lnTo>
                  <a:lnTo>
                    <a:pt x="1504715" y="323210"/>
                  </a:lnTo>
                  <a:cubicBezTo>
                    <a:pt x="1553014" y="239554"/>
                    <a:pt x="1562832" y="144240"/>
                    <a:pt x="1539661" y="57766"/>
                  </a:cubicBez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0" name="Graphic 29" descr="Single gear with solid fill">
              <a:extLst>
                <a:ext uri="{FF2B5EF4-FFF2-40B4-BE49-F238E27FC236}">
                  <a16:creationId xmlns:a16="http://schemas.microsoft.com/office/drawing/2014/main" id="{597D9C3C-4FB3-1AF7-0F1D-A668921BB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21814" y="4002806"/>
              <a:ext cx="819976" cy="81997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99A959F-1C3E-B4B2-731C-BD1301CFB562}"/>
              </a:ext>
            </a:extLst>
          </p:cNvPr>
          <p:cNvGrpSpPr/>
          <p:nvPr/>
        </p:nvGrpSpPr>
        <p:grpSpPr>
          <a:xfrm>
            <a:off x="3894468" y="2151168"/>
            <a:ext cx="2221383" cy="3740700"/>
            <a:chOff x="3894468" y="2151168"/>
            <a:chExt cx="2221383" cy="37407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1FD5A8-32D1-9C69-16DE-70E80CA120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4468" y="2151168"/>
              <a:ext cx="2221383" cy="3740700"/>
            </a:xfrm>
            <a:custGeom>
              <a:avLst/>
              <a:gdLst>
                <a:gd name="connsiteX0" fmla="*/ 43365 w 1561457"/>
                <a:gd name="connsiteY0" fmla="*/ 0 h 2629419"/>
                <a:gd name="connsiteX1" fmla="*/ 21795 w 1561457"/>
                <a:gd name="connsiteY1" fmla="*/ 57766 h 2629419"/>
                <a:gd name="connsiteX2" fmla="*/ 56742 w 1561457"/>
                <a:gd name="connsiteY2" fmla="*/ 323210 h 2629419"/>
                <a:gd name="connsiteX3" fmla="*/ 369552 w 1561457"/>
                <a:gd name="connsiteY3" fmla="*/ 865012 h 2629419"/>
                <a:gd name="connsiteX4" fmla="*/ 975431 w 1561457"/>
                <a:gd name="connsiteY4" fmla="*/ 1914427 h 2629419"/>
                <a:gd name="connsiteX5" fmla="*/ 975432 w 1561457"/>
                <a:gd name="connsiteY5" fmla="*/ 1914427 h 2629419"/>
                <a:gd name="connsiteX6" fmla="*/ 1288241 w 1561457"/>
                <a:gd name="connsiteY6" fmla="*/ 2456229 h 2629419"/>
                <a:gd name="connsiteX7" fmla="*/ 1500649 w 1561457"/>
                <a:gd name="connsiteY7" fmla="*/ 2619216 h 2629419"/>
                <a:gd name="connsiteX8" fmla="*/ 1561457 w 1561457"/>
                <a:gd name="connsiteY8" fmla="*/ 2629419 h 2629419"/>
                <a:gd name="connsiteX9" fmla="*/ 1528196 w 1561457"/>
                <a:gd name="connsiteY9" fmla="*/ 2628543 h 2629419"/>
                <a:gd name="connsiteX10" fmla="*/ 1396530 w 1561457"/>
                <a:gd name="connsiteY10" fmla="*/ 2584269 h 2629419"/>
                <a:gd name="connsiteX11" fmla="*/ 184783 w 1561457"/>
                <a:gd name="connsiteY11" fmla="*/ 1884666 h 2629419"/>
                <a:gd name="connsiteX12" fmla="*/ 80607 w 1561457"/>
                <a:gd name="connsiteY12" fmla="*/ 1792778 h 2629419"/>
                <a:gd name="connsiteX13" fmla="*/ 63221 w 1561457"/>
                <a:gd name="connsiteY13" fmla="*/ 1764415 h 2629419"/>
                <a:gd name="connsiteX14" fmla="*/ 63217 w 1561457"/>
                <a:gd name="connsiteY14" fmla="*/ 1764410 h 2629419"/>
                <a:gd name="connsiteX15" fmla="*/ 52834 w 1561457"/>
                <a:gd name="connsiteY15" fmla="*/ 1747471 h 2629419"/>
                <a:gd name="connsiteX16" fmla="*/ 43365 w 1561457"/>
                <a:gd name="connsiteY16" fmla="*/ 1730025 h 2629419"/>
                <a:gd name="connsiteX17" fmla="*/ 27490 w 1561457"/>
                <a:gd name="connsiteY17" fmla="*/ 1700778 h 2629419"/>
                <a:gd name="connsiteX18" fmla="*/ 0 w 1561457"/>
                <a:gd name="connsiteY18" fmla="*/ 1564615 h 2629419"/>
                <a:gd name="connsiteX19" fmla="*/ 0 w 1561457"/>
                <a:gd name="connsiteY19" fmla="*/ 165409 h 2629419"/>
                <a:gd name="connsiteX20" fmla="*/ 27490 w 1561457"/>
                <a:gd name="connsiteY20" fmla="*/ 2924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1457" h="2629419">
                  <a:moveTo>
                    <a:pt x="43365" y="0"/>
                  </a:moveTo>
                  <a:lnTo>
                    <a:pt x="21795" y="57766"/>
                  </a:lnTo>
                  <a:cubicBezTo>
                    <a:pt x="-1375" y="144240"/>
                    <a:pt x="8443" y="239554"/>
                    <a:pt x="56742" y="323210"/>
                  </a:cubicBezTo>
                  <a:lnTo>
                    <a:pt x="369552" y="865012"/>
                  </a:lnTo>
                  <a:lnTo>
                    <a:pt x="975431" y="1914427"/>
                  </a:lnTo>
                  <a:lnTo>
                    <a:pt x="975432" y="1914427"/>
                  </a:lnTo>
                  <a:lnTo>
                    <a:pt x="1288241" y="2456229"/>
                  </a:lnTo>
                  <a:cubicBezTo>
                    <a:pt x="1336540" y="2539886"/>
                    <a:pt x="1414175" y="2596045"/>
                    <a:pt x="1500649" y="2619216"/>
                  </a:cubicBezTo>
                  <a:lnTo>
                    <a:pt x="1561457" y="2629419"/>
                  </a:lnTo>
                  <a:lnTo>
                    <a:pt x="1528196" y="2628543"/>
                  </a:lnTo>
                  <a:cubicBezTo>
                    <a:pt x="1483101" y="2622948"/>
                    <a:pt x="1438358" y="2608419"/>
                    <a:pt x="1396530" y="2584269"/>
                  </a:cubicBezTo>
                  <a:lnTo>
                    <a:pt x="184783" y="1884666"/>
                  </a:lnTo>
                  <a:cubicBezTo>
                    <a:pt x="142955" y="1860517"/>
                    <a:pt x="108001" y="1829033"/>
                    <a:pt x="80607" y="1792778"/>
                  </a:cubicBezTo>
                  <a:lnTo>
                    <a:pt x="63221" y="1764415"/>
                  </a:lnTo>
                  <a:lnTo>
                    <a:pt x="63217" y="1764410"/>
                  </a:lnTo>
                  <a:lnTo>
                    <a:pt x="52834" y="1747471"/>
                  </a:lnTo>
                  <a:lnTo>
                    <a:pt x="43365" y="1730025"/>
                  </a:lnTo>
                  <a:lnTo>
                    <a:pt x="27490" y="1700778"/>
                  </a:lnTo>
                  <a:cubicBezTo>
                    <a:pt x="9789" y="1658927"/>
                    <a:pt x="0" y="1612914"/>
                    <a:pt x="0" y="1564615"/>
                  </a:cubicBezTo>
                  <a:lnTo>
                    <a:pt x="0" y="165409"/>
                  </a:lnTo>
                  <a:cubicBezTo>
                    <a:pt x="0" y="117110"/>
                    <a:pt x="9789" y="71097"/>
                    <a:pt x="27490" y="29246"/>
                  </a:cubicBez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1" name="Graphic 30" descr="Handshake with solid fill">
              <a:extLst>
                <a:ext uri="{FF2B5EF4-FFF2-40B4-BE49-F238E27FC236}">
                  <a16:creationId xmlns:a16="http://schemas.microsoft.com/office/drawing/2014/main" id="{D4134527-2256-4ED5-760F-F2875EF2C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31109" y="4018909"/>
              <a:ext cx="819975" cy="8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33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-0.3832 0.01343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0.38425 -0.00394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6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37696 -0.00324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45717 -0.00301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-0.00182 -0.425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2125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48138 0.4858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62" y="242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48034 0.4877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3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440557" y="1062314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E12C5E-8801-3063-3884-33F3608C7A18}"/>
              </a:ext>
            </a:extLst>
          </p:cNvPr>
          <p:cNvGrpSpPr/>
          <p:nvPr/>
        </p:nvGrpSpPr>
        <p:grpSpPr>
          <a:xfrm>
            <a:off x="6440557" y="4581796"/>
            <a:ext cx="4461769" cy="1323439"/>
            <a:chOff x="8726422" y="1433340"/>
            <a:chExt cx="2911843" cy="13234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EDC004-3F65-C18C-D618-88E47CB311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47BE7C-8776-978F-D664-5D3236AB1E12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1200257" y="1062314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1A0D886-7F5C-5D92-743E-A6760796C9F9}"/>
              </a:ext>
            </a:extLst>
          </p:cNvPr>
          <p:cNvGrpSpPr/>
          <p:nvPr/>
        </p:nvGrpSpPr>
        <p:grpSpPr>
          <a:xfrm>
            <a:off x="1128215" y="4581796"/>
            <a:ext cx="3580333" cy="1323439"/>
            <a:chOff x="731202" y="1652633"/>
            <a:chExt cx="2099961" cy="13234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A39D0E-BBE3-EDCD-33B5-547E46A868E1}"/>
                </a:ext>
              </a:extLst>
            </p:cNvPr>
            <p:cNvSpPr txBox="1"/>
            <p:nvPr/>
          </p:nvSpPr>
          <p:spPr>
            <a:xfrm>
              <a:off x="1573815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8368FA-C728-AFCD-B93B-3CF4FD000081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5F969F0-6FF9-C47D-A29A-444E3A62D040}"/>
              </a:ext>
            </a:extLst>
          </p:cNvPr>
          <p:cNvGrpSpPr/>
          <p:nvPr/>
        </p:nvGrpSpPr>
        <p:grpSpPr>
          <a:xfrm>
            <a:off x="3036981" y="970169"/>
            <a:ext cx="3294552" cy="2209808"/>
            <a:chOff x="3036981" y="970169"/>
            <a:chExt cx="3294552" cy="220980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8B25A65-D1CC-6031-A986-D98B999B0D36}"/>
                </a:ext>
              </a:extLst>
            </p:cNvPr>
            <p:cNvGrpSpPr/>
            <p:nvPr/>
          </p:nvGrpSpPr>
          <p:grpSpPr>
            <a:xfrm rot="2700000" flipH="1">
              <a:off x="3579353" y="427797"/>
              <a:ext cx="2209808" cy="3294552"/>
              <a:chOff x="3473843" y="806843"/>
              <a:chExt cx="3517604" cy="5244314"/>
            </a:xfrm>
          </p:grpSpPr>
          <p:sp>
            <p:nvSpPr>
              <p:cNvPr id="28" name="1">
                <a:extLst>
                  <a:ext uri="{FF2B5EF4-FFF2-40B4-BE49-F238E27FC236}">
                    <a16:creationId xmlns:a16="http://schemas.microsoft.com/office/drawing/2014/main" id="{9B3AAA04-4E1B-D8C3-A34D-EDF4B34570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114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2">
                <a:extLst>
                  <a:ext uri="{FF2B5EF4-FFF2-40B4-BE49-F238E27FC236}">
                    <a16:creationId xmlns:a16="http://schemas.microsoft.com/office/drawing/2014/main" id="{B8A8BD6F-8F14-EEE1-4016-1B786BBCAB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Graphic 10" descr="Lightbulb and gear with solid fill">
              <a:extLst>
                <a:ext uri="{FF2B5EF4-FFF2-40B4-BE49-F238E27FC236}">
                  <a16:creationId xmlns:a16="http://schemas.microsoft.com/office/drawing/2014/main" id="{4A423419-441A-9152-20F5-4A2DD168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0017" y="1682314"/>
              <a:ext cx="574439" cy="57443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4336C2-B734-843F-6214-4CAB527B7657}"/>
              </a:ext>
            </a:extLst>
          </p:cNvPr>
          <p:cNvGrpSpPr/>
          <p:nvPr/>
        </p:nvGrpSpPr>
        <p:grpSpPr>
          <a:xfrm>
            <a:off x="6387618" y="417529"/>
            <a:ext cx="2236698" cy="3294552"/>
            <a:chOff x="6387618" y="417529"/>
            <a:chExt cx="2236698" cy="3294552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414506" y="417529"/>
              <a:ext cx="2209810" cy="3294552"/>
              <a:chOff x="3473843" y="806843"/>
              <a:chExt cx="3517604" cy="5244314"/>
            </a:xfrm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132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54F1A22-6E7B-6A22-9951-C572895B0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87618" y="1705284"/>
              <a:ext cx="576072" cy="57607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C1B8DA-6715-5E9B-5F19-5ED88A662301}"/>
              </a:ext>
            </a:extLst>
          </p:cNvPr>
          <p:cNvGrpSpPr/>
          <p:nvPr/>
        </p:nvGrpSpPr>
        <p:grpSpPr>
          <a:xfrm>
            <a:off x="5898886" y="3667045"/>
            <a:ext cx="3294552" cy="2209793"/>
            <a:chOff x="5898886" y="3667045"/>
            <a:chExt cx="3294552" cy="220979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2700000" flipH="1">
              <a:off x="6441265" y="3124666"/>
              <a:ext cx="2209793" cy="3294552"/>
              <a:chOff x="5200576" y="806843"/>
              <a:chExt cx="3517581" cy="5244313"/>
            </a:xfrm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36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0">
                    <a:srgbClr val="8ED973"/>
                  </a:gs>
                  <a:gs pos="36000">
                    <a:srgbClr val="8ED973"/>
                  </a:gs>
                </a:gsLst>
                <a:lin ang="2400000" scaled="0"/>
              </a:gra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8" name="Graphic 37" descr="Dollar with solid fill">
              <a:extLst>
                <a:ext uri="{FF2B5EF4-FFF2-40B4-BE49-F238E27FC236}">
                  <a16:creationId xmlns:a16="http://schemas.microsoft.com/office/drawing/2014/main" id="{2B9C654F-1D89-4CAF-5306-1B9C84F29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83391" y="4592957"/>
              <a:ext cx="576072" cy="57607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E5C8B2-FEBA-9A30-EFAC-2C02F4775DBF}"/>
              </a:ext>
            </a:extLst>
          </p:cNvPr>
          <p:cNvGrpSpPr/>
          <p:nvPr/>
        </p:nvGrpSpPr>
        <p:grpSpPr>
          <a:xfrm>
            <a:off x="3540942" y="3145918"/>
            <a:ext cx="2253949" cy="3294553"/>
            <a:chOff x="3540942" y="3145918"/>
            <a:chExt cx="2253949" cy="329455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000F0B2-F87E-766F-AB33-D967A8F53B30}"/>
                </a:ext>
              </a:extLst>
            </p:cNvPr>
            <p:cNvGrpSpPr/>
            <p:nvPr/>
          </p:nvGrpSpPr>
          <p:grpSpPr>
            <a:xfrm rot="18900000">
              <a:off x="3540942" y="3145918"/>
              <a:ext cx="2209795" cy="3294553"/>
              <a:chOff x="5200576" y="806842"/>
              <a:chExt cx="3517581" cy="5244314"/>
            </a:xfrm>
          </p:grpSpPr>
          <p:sp>
            <p:nvSpPr>
              <p:cNvPr id="12" name="3">
                <a:extLst>
                  <a:ext uri="{FF2B5EF4-FFF2-40B4-BE49-F238E27FC236}">
                    <a16:creationId xmlns:a16="http://schemas.microsoft.com/office/drawing/2014/main" id="{92CD7846-5AE2-75C5-0996-F219948E73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8ED973"/>
              </a:soli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4">
                <a:extLst>
                  <a:ext uri="{FF2B5EF4-FFF2-40B4-BE49-F238E27FC236}">
                    <a16:creationId xmlns:a16="http://schemas.microsoft.com/office/drawing/2014/main" id="{9CF92E7D-6B30-1E91-42A7-F0C9C3F26D6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0">
                    <a:srgbClr val="8ED973"/>
                  </a:gs>
                  <a:gs pos="36000">
                    <a:srgbClr val="8ED973"/>
                  </a:gs>
                </a:gsLst>
                <a:lin ang="2400000" scaled="0"/>
              </a:gradFill>
              <a:ln>
                <a:noFill/>
              </a:ln>
              <a:effectLst>
                <a:outerShdw blurRad="635000" dist="381000" dir="42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20452" y="4576262"/>
              <a:ext cx="574439" cy="574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310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4A0F444A-6CE9-E40B-94AA-9A14CB739F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0">
                  <a:srgbClr val="4A703C"/>
                </a:gs>
                <a:gs pos="36000">
                  <a:srgbClr val="8ED973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163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https://befonts.com/downfile/b6dedf37c45342278e56fceb01366c54.57402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hlinkClick r:id="rId3"/>
              </a:rPr>
              <a:t>https://fonts.google.com/specimen/League+Spartan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4A0F444A-6CE9-E40B-94AA-9A14CB739F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0">
                  <a:srgbClr val="4A703C"/>
                </a:gs>
                <a:gs pos="36000">
                  <a:srgbClr val="8ED973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449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39466 -0.58936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40" y="-294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37344 0.6078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72" y="30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43985 0.47917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92" y="239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32266 -0.613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33" y="-3067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40886 0.0166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83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-0.37644 -0.00533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5" y="-2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397 0.016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8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38503 -0.00533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4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>
            <a:extLst>
              <a:ext uri="{FF2B5EF4-FFF2-40B4-BE49-F238E27FC236}">
                <a16:creationId xmlns:a16="http://schemas.microsoft.com/office/drawing/2014/main" id="{963BDC8B-4FE1-57F9-4A76-AA45F4A81C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D23DB301-BD96-DC7A-FB19-B96FC00D5CDD}"/>
              </a:ext>
            </a:extLst>
          </p:cNvPr>
          <p:cNvGrpSpPr/>
          <p:nvPr/>
        </p:nvGrpSpPr>
        <p:grpSpPr>
          <a:xfrm>
            <a:off x="4728118" y="579845"/>
            <a:ext cx="3146121" cy="2724150"/>
            <a:chOff x="4728118" y="579845"/>
            <a:chExt cx="3146121" cy="2724150"/>
          </a:xfrm>
        </p:grpSpPr>
        <p:sp>
          <p:nvSpPr>
            <p:cNvPr id="113" name="5">
              <a:extLst>
                <a:ext uri="{FF2B5EF4-FFF2-40B4-BE49-F238E27FC236}">
                  <a16:creationId xmlns:a16="http://schemas.microsoft.com/office/drawing/2014/main" id="{3EB0913E-F3EC-23A3-9CD1-4AD3C4C0947D}"/>
                </a:ext>
              </a:extLst>
            </p:cNvPr>
            <p:cNvSpPr>
              <a:spLocks/>
            </p:cNvSpPr>
            <p:nvPr/>
          </p:nvSpPr>
          <p:spPr>
            <a:xfrm rot="9540000">
              <a:off x="4728118" y="579845"/>
              <a:ext cx="3146121" cy="2724150"/>
            </a:xfrm>
            <a:custGeom>
              <a:avLst/>
              <a:gdLst>
                <a:gd name="connsiteX0" fmla="*/ 146653 w 3146121"/>
                <a:gd name="connsiteY0" fmla="*/ 1748216 h 2724150"/>
                <a:gd name="connsiteX1" fmla="*/ 132858 w 3146121"/>
                <a:gd name="connsiteY1" fmla="*/ 1735901 h 2724150"/>
                <a:gd name="connsiteX2" fmla="*/ 94382 w 3146121"/>
                <a:gd name="connsiteY2" fmla="*/ 1699378 h 2724150"/>
                <a:gd name="connsiteX3" fmla="*/ 73071 w 3146121"/>
                <a:gd name="connsiteY3" fmla="*/ 1670845 h 2724150"/>
                <a:gd name="connsiteX4" fmla="*/ 52483 w 3146121"/>
                <a:gd name="connsiteY4" fmla="*/ 1641709 h 2724150"/>
                <a:gd name="connsiteX5" fmla="*/ 29653 w 3146121"/>
                <a:gd name="connsiteY5" fmla="*/ 1593861 h 2724150"/>
                <a:gd name="connsiteX6" fmla="*/ 22192 w 3146121"/>
                <a:gd name="connsiteY6" fmla="*/ 1576908 h 2724150"/>
                <a:gd name="connsiteX7" fmla="*/ 4705 w 3146121"/>
                <a:gd name="connsiteY7" fmla="*/ 1509172 h 2724150"/>
                <a:gd name="connsiteX8" fmla="*/ 72603 w 3146121"/>
                <a:gd name="connsiteY8" fmla="*/ 1226359 h 2724150"/>
                <a:gd name="connsiteX9" fmla="*/ 528157 w 3146121"/>
                <a:gd name="connsiteY9" fmla="*/ 599343 h 2724150"/>
                <a:gd name="connsiteX10" fmla="*/ 528156 w 3146121"/>
                <a:gd name="connsiteY10" fmla="*/ 599343 h 2724150"/>
                <a:gd name="connsiteX11" fmla="*/ 963604 w 3146121"/>
                <a:gd name="connsiteY11" fmla="*/ 0 h 2724150"/>
                <a:gd name="connsiteX12" fmla="*/ 1232727 w 3146121"/>
                <a:gd name="connsiteY12" fmla="*/ 370416 h 2724150"/>
                <a:gd name="connsiteX13" fmla="*/ 1232726 w 3146121"/>
                <a:gd name="connsiteY13" fmla="*/ 828271 h 2724150"/>
                <a:gd name="connsiteX14" fmla="*/ 1232727 w 3146121"/>
                <a:gd name="connsiteY14" fmla="*/ 828271 h 2724150"/>
                <a:gd name="connsiteX15" fmla="*/ 1232728 w 3146121"/>
                <a:gd name="connsiteY15" fmla="*/ 370416 h 2724150"/>
                <a:gd name="connsiteX16" fmla="*/ 1668175 w 3146121"/>
                <a:gd name="connsiteY16" fmla="*/ 969758 h 2724150"/>
                <a:gd name="connsiteX17" fmla="*/ 1232728 w 3146121"/>
                <a:gd name="connsiteY17" fmla="*/ 828272 h 2724150"/>
                <a:gd name="connsiteX18" fmla="*/ 1232728 w 3146121"/>
                <a:gd name="connsiteY18" fmla="*/ 828273 h 2724150"/>
                <a:gd name="connsiteX19" fmla="*/ 1668175 w 3146121"/>
                <a:gd name="connsiteY19" fmla="*/ 969758 h 2724150"/>
                <a:gd name="connsiteX20" fmla="*/ 1937296 w 3146121"/>
                <a:gd name="connsiteY20" fmla="*/ 1340172 h 2724150"/>
                <a:gd name="connsiteX21" fmla="*/ 1232727 w 3146121"/>
                <a:gd name="connsiteY21" fmla="*/ 1569101 h 2724150"/>
                <a:gd name="connsiteX22" fmla="*/ 1232726 w 3146121"/>
                <a:gd name="connsiteY22" fmla="*/ 1569100 h 2724150"/>
                <a:gd name="connsiteX23" fmla="*/ 495625 w 3146121"/>
                <a:gd name="connsiteY23" fmla="*/ 1808599 h 2724150"/>
                <a:gd name="connsiteX24" fmla="*/ 205672 w 3146121"/>
                <a:gd name="connsiteY24" fmla="*/ 1785780 h 2724150"/>
                <a:gd name="connsiteX25" fmla="*/ 156674 w 3146121"/>
                <a:gd name="connsiteY25" fmla="*/ 1757164 h 2724150"/>
                <a:gd name="connsiteX26" fmla="*/ 146652 w 3146121"/>
                <a:gd name="connsiteY26" fmla="*/ 1748217 h 2724150"/>
                <a:gd name="connsiteX27" fmla="*/ 205672 w 3146121"/>
                <a:gd name="connsiteY27" fmla="*/ 1785781 h 2724150"/>
                <a:gd name="connsiteX28" fmla="*/ 495625 w 3146121"/>
                <a:gd name="connsiteY28" fmla="*/ 1808600 h 2724150"/>
                <a:gd name="connsiteX29" fmla="*/ 1232727 w 3146121"/>
                <a:gd name="connsiteY29" fmla="*/ 1569101 h 2724150"/>
                <a:gd name="connsiteX30" fmla="*/ 1232727 w 3146121"/>
                <a:gd name="connsiteY30" fmla="*/ 2344136 h 2724150"/>
                <a:gd name="connsiteX31" fmla="*/ 1232728 w 3146121"/>
                <a:gd name="connsiteY31" fmla="*/ 2344147 h 2724150"/>
                <a:gd name="connsiteX32" fmla="*/ 1240448 w 3146121"/>
                <a:gd name="connsiteY32" fmla="*/ 2420723 h 2724150"/>
                <a:gd name="connsiteX33" fmla="*/ 1247968 w 3146121"/>
                <a:gd name="connsiteY33" fmla="*/ 2444949 h 2724150"/>
                <a:gd name="connsiteX34" fmla="*/ 1249811 w 3146121"/>
                <a:gd name="connsiteY34" fmla="*/ 2457140 h 2724150"/>
                <a:gd name="connsiteX35" fmla="*/ 1258962 w 3146121"/>
                <a:gd name="connsiteY35" fmla="*/ 2480365 h 2724150"/>
                <a:gd name="connsiteX36" fmla="*/ 1262591 w 3146121"/>
                <a:gd name="connsiteY36" fmla="*/ 2492055 h 2724150"/>
                <a:gd name="connsiteX37" fmla="*/ 1266156 w 3146121"/>
                <a:gd name="connsiteY37" fmla="*/ 2498624 h 2724150"/>
                <a:gd name="connsiteX38" fmla="*/ 1270200 w 3146121"/>
                <a:gd name="connsiteY38" fmla="*/ 2508887 h 2724150"/>
                <a:gd name="connsiteX39" fmla="*/ 1297627 w 3146121"/>
                <a:gd name="connsiteY39" fmla="*/ 2556605 h 2724150"/>
                <a:gd name="connsiteX40" fmla="*/ 1297628 w 3146121"/>
                <a:gd name="connsiteY40" fmla="*/ 2556606 h 2724150"/>
                <a:gd name="connsiteX41" fmla="*/ 1266156 w 3146121"/>
                <a:gd name="connsiteY41" fmla="*/ 2498624 h 2724150"/>
                <a:gd name="connsiteX42" fmla="*/ 1258962 w 3146121"/>
                <a:gd name="connsiteY42" fmla="*/ 2480365 h 2724150"/>
                <a:gd name="connsiteX43" fmla="*/ 1247968 w 3146121"/>
                <a:gd name="connsiteY43" fmla="*/ 2444949 h 2724150"/>
                <a:gd name="connsiteX44" fmla="*/ 1232728 w 3146121"/>
                <a:gd name="connsiteY44" fmla="*/ 2344147 h 2724150"/>
                <a:gd name="connsiteX45" fmla="*/ 1232727 w 3146121"/>
                <a:gd name="connsiteY45" fmla="*/ 2344137 h 2724150"/>
                <a:gd name="connsiteX46" fmla="*/ 1232727 w 3146121"/>
                <a:gd name="connsiteY46" fmla="*/ 1569102 h 2724150"/>
                <a:gd name="connsiteX47" fmla="*/ 1937297 w 3146121"/>
                <a:gd name="connsiteY47" fmla="*/ 1340173 h 2724150"/>
                <a:gd name="connsiteX48" fmla="*/ 2372746 w 3146121"/>
                <a:gd name="connsiteY48" fmla="*/ 1939516 h 2724150"/>
                <a:gd name="connsiteX49" fmla="*/ 2372746 w 3146121"/>
                <a:gd name="connsiteY49" fmla="*/ 1939515 h 2724150"/>
                <a:gd name="connsiteX50" fmla="*/ 2828300 w 3146121"/>
                <a:gd name="connsiteY50" fmla="*/ 2566531 h 2724150"/>
                <a:gd name="connsiteX51" fmla="*/ 3076291 w 3146121"/>
                <a:gd name="connsiteY51" fmla="*/ 2718500 h 2724150"/>
                <a:gd name="connsiteX52" fmla="*/ 3146121 w 3146121"/>
                <a:gd name="connsiteY52" fmla="*/ 2722802 h 2724150"/>
                <a:gd name="connsiteX53" fmla="*/ 3132751 w 3146121"/>
                <a:gd name="connsiteY53" fmla="*/ 2724150 h 2724150"/>
                <a:gd name="connsiteX54" fmla="*/ 1612741 w 3146121"/>
                <a:gd name="connsiteY54" fmla="*/ 2724150 h 2724150"/>
                <a:gd name="connsiteX55" fmla="*/ 1599387 w 3146121"/>
                <a:gd name="connsiteY55" fmla="*/ 2722802 h 2724150"/>
                <a:gd name="connsiteX56" fmla="*/ 1599378 w 3146121"/>
                <a:gd name="connsiteY56" fmla="*/ 2722803 h 2724150"/>
                <a:gd name="connsiteX57" fmla="*/ 1580949 w 3146121"/>
                <a:gd name="connsiteY57" fmla="*/ 2720946 h 2724150"/>
                <a:gd name="connsiteX58" fmla="*/ 1528388 w 3146121"/>
                <a:gd name="connsiteY58" fmla="*/ 2714019 h 2724150"/>
                <a:gd name="connsiteX59" fmla="*/ 1494315 w 3146121"/>
                <a:gd name="connsiteY59" fmla="*/ 2703442 h 2724150"/>
                <a:gd name="connsiteX60" fmla="*/ 1460595 w 3146121"/>
                <a:gd name="connsiteY60" fmla="*/ 2691991 h 2724150"/>
                <a:gd name="connsiteX61" fmla="*/ 1413968 w 3146121"/>
                <a:gd name="connsiteY61" fmla="*/ 2666685 h 2724150"/>
                <a:gd name="connsiteX62" fmla="*/ 1397994 w 3146121"/>
                <a:gd name="connsiteY62" fmla="*/ 2657371 h 2724150"/>
                <a:gd name="connsiteX63" fmla="*/ 1397993 w 3146121"/>
                <a:gd name="connsiteY63" fmla="*/ 2657369 h 2724150"/>
                <a:gd name="connsiteX64" fmla="*/ 1386387 w 3146121"/>
                <a:gd name="connsiteY64" fmla="*/ 2650603 h 27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146121" h="2724150">
                  <a:moveTo>
                    <a:pt x="146653" y="1748216"/>
                  </a:moveTo>
                  <a:lnTo>
                    <a:pt x="132858" y="1735901"/>
                  </a:lnTo>
                  <a:lnTo>
                    <a:pt x="94382" y="1699378"/>
                  </a:lnTo>
                  <a:lnTo>
                    <a:pt x="73071" y="1670845"/>
                  </a:lnTo>
                  <a:lnTo>
                    <a:pt x="52483" y="1641709"/>
                  </a:lnTo>
                  <a:lnTo>
                    <a:pt x="29653" y="1593861"/>
                  </a:lnTo>
                  <a:lnTo>
                    <a:pt x="22192" y="1576908"/>
                  </a:lnTo>
                  <a:lnTo>
                    <a:pt x="4705" y="1509172"/>
                  </a:lnTo>
                  <a:cubicBezTo>
                    <a:pt x="-10509" y="1413116"/>
                    <a:pt x="10922" y="1311255"/>
                    <a:pt x="72603" y="1226359"/>
                  </a:cubicBezTo>
                  <a:lnTo>
                    <a:pt x="528157" y="599343"/>
                  </a:lnTo>
                  <a:lnTo>
                    <a:pt x="528156" y="599343"/>
                  </a:lnTo>
                  <a:lnTo>
                    <a:pt x="963604" y="0"/>
                  </a:lnTo>
                  <a:lnTo>
                    <a:pt x="1232727" y="370416"/>
                  </a:lnTo>
                  <a:lnTo>
                    <a:pt x="1232726" y="828271"/>
                  </a:lnTo>
                  <a:lnTo>
                    <a:pt x="1232727" y="828271"/>
                  </a:lnTo>
                  <a:lnTo>
                    <a:pt x="1232728" y="370416"/>
                  </a:lnTo>
                  <a:lnTo>
                    <a:pt x="1668175" y="969758"/>
                  </a:lnTo>
                  <a:lnTo>
                    <a:pt x="1232728" y="828272"/>
                  </a:lnTo>
                  <a:lnTo>
                    <a:pt x="1232728" y="828273"/>
                  </a:lnTo>
                  <a:lnTo>
                    <a:pt x="1668175" y="969758"/>
                  </a:lnTo>
                  <a:lnTo>
                    <a:pt x="1937296" y="1340172"/>
                  </a:lnTo>
                  <a:lnTo>
                    <a:pt x="1232727" y="1569101"/>
                  </a:lnTo>
                  <a:lnTo>
                    <a:pt x="1232726" y="1569100"/>
                  </a:lnTo>
                  <a:lnTo>
                    <a:pt x="495625" y="1808599"/>
                  </a:lnTo>
                  <a:cubicBezTo>
                    <a:pt x="395824" y="1841027"/>
                    <a:pt x="292327" y="1829931"/>
                    <a:pt x="205672" y="1785780"/>
                  </a:cubicBezTo>
                  <a:close/>
                  <a:moveTo>
                    <a:pt x="156674" y="1757164"/>
                  </a:moveTo>
                  <a:lnTo>
                    <a:pt x="146652" y="1748217"/>
                  </a:lnTo>
                  <a:lnTo>
                    <a:pt x="205672" y="1785781"/>
                  </a:lnTo>
                  <a:cubicBezTo>
                    <a:pt x="292326" y="1829932"/>
                    <a:pt x="395824" y="1841028"/>
                    <a:pt x="495625" y="1808600"/>
                  </a:cubicBezTo>
                  <a:lnTo>
                    <a:pt x="1232727" y="1569101"/>
                  </a:lnTo>
                  <a:lnTo>
                    <a:pt x="1232727" y="2344136"/>
                  </a:lnTo>
                  <a:lnTo>
                    <a:pt x="1232728" y="2344147"/>
                  </a:lnTo>
                  <a:lnTo>
                    <a:pt x="1240448" y="2420723"/>
                  </a:lnTo>
                  <a:lnTo>
                    <a:pt x="1247968" y="2444949"/>
                  </a:lnTo>
                  <a:lnTo>
                    <a:pt x="1249811" y="2457140"/>
                  </a:lnTo>
                  <a:lnTo>
                    <a:pt x="1258962" y="2480365"/>
                  </a:lnTo>
                  <a:lnTo>
                    <a:pt x="1262591" y="2492055"/>
                  </a:lnTo>
                  <a:lnTo>
                    <a:pt x="1266156" y="2498624"/>
                  </a:lnTo>
                  <a:lnTo>
                    <a:pt x="1270200" y="2508887"/>
                  </a:lnTo>
                  <a:cubicBezTo>
                    <a:pt x="1278205" y="2525501"/>
                    <a:pt x="1287383" y="2541442"/>
                    <a:pt x="1297627" y="2556605"/>
                  </a:cubicBezTo>
                  <a:lnTo>
                    <a:pt x="1297628" y="2556606"/>
                  </a:lnTo>
                  <a:lnTo>
                    <a:pt x="1266156" y="2498624"/>
                  </a:lnTo>
                  <a:lnTo>
                    <a:pt x="1258962" y="2480365"/>
                  </a:lnTo>
                  <a:lnTo>
                    <a:pt x="1247968" y="2444949"/>
                  </a:lnTo>
                  <a:lnTo>
                    <a:pt x="1232728" y="2344147"/>
                  </a:lnTo>
                  <a:lnTo>
                    <a:pt x="1232727" y="2344137"/>
                  </a:lnTo>
                  <a:lnTo>
                    <a:pt x="1232727" y="1569102"/>
                  </a:lnTo>
                  <a:lnTo>
                    <a:pt x="1937297" y="1340173"/>
                  </a:lnTo>
                  <a:lnTo>
                    <a:pt x="2372746" y="1939516"/>
                  </a:lnTo>
                  <a:lnTo>
                    <a:pt x="2372746" y="1939515"/>
                  </a:lnTo>
                  <a:lnTo>
                    <a:pt x="2828300" y="2566531"/>
                  </a:lnTo>
                  <a:cubicBezTo>
                    <a:pt x="2889980" y="2651428"/>
                    <a:pt x="2980233" y="2703287"/>
                    <a:pt x="3076291" y="2718500"/>
                  </a:cubicBezTo>
                  <a:lnTo>
                    <a:pt x="3146121" y="2722802"/>
                  </a:lnTo>
                  <a:lnTo>
                    <a:pt x="3132751" y="2724150"/>
                  </a:lnTo>
                  <a:lnTo>
                    <a:pt x="1612741" y="2724150"/>
                  </a:lnTo>
                  <a:lnTo>
                    <a:pt x="1599387" y="2722802"/>
                  </a:lnTo>
                  <a:lnTo>
                    <a:pt x="1599378" y="2722803"/>
                  </a:lnTo>
                  <a:lnTo>
                    <a:pt x="1580949" y="2720946"/>
                  </a:lnTo>
                  <a:lnTo>
                    <a:pt x="1528388" y="2714019"/>
                  </a:lnTo>
                  <a:lnTo>
                    <a:pt x="1494315" y="2703442"/>
                  </a:lnTo>
                  <a:lnTo>
                    <a:pt x="1460595" y="2691991"/>
                  </a:lnTo>
                  <a:lnTo>
                    <a:pt x="1413968" y="2666685"/>
                  </a:lnTo>
                  <a:lnTo>
                    <a:pt x="1397994" y="2657371"/>
                  </a:lnTo>
                  <a:lnTo>
                    <a:pt x="1397993" y="2657369"/>
                  </a:lnTo>
                  <a:lnTo>
                    <a:pt x="1386387" y="2650603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78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19" name="Graphic 118" descr="Dollar with solid fill">
              <a:extLst>
                <a:ext uri="{FF2B5EF4-FFF2-40B4-BE49-F238E27FC236}">
                  <a16:creationId xmlns:a16="http://schemas.microsoft.com/office/drawing/2014/main" id="{675BCC8D-B39C-D578-44D4-9AE5AF87A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96914" y="943223"/>
              <a:ext cx="753397" cy="753397"/>
            </a:xfrm>
            <a:prstGeom prst="rect">
              <a:avLst/>
            </a:prstGeom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FF059409-4224-E738-A477-A9EE4F5FB3E4}"/>
              </a:ext>
            </a:extLst>
          </p:cNvPr>
          <p:cNvGrpSpPr/>
          <p:nvPr/>
        </p:nvGrpSpPr>
        <p:grpSpPr>
          <a:xfrm>
            <a:off x="6414182" y="1327514"/>
            <a:ext cx="2407128" cy="3404212"/>
            <a:chOff x="6414182" y="1327514"/>
            <a:chExt cx="2407128" cy="3404212"/>
          </a:xfrm>
        </p:grpSpPr>
        <p:sp>
          <p:nvSpPr>
            <p:cNvPr id="117" name="4">
              <a:extLst>
                <a:ext uri="{FF2B5EF4-FFF2-40B4-BE49-F238E27FC236}">
                  <a16:creationId xmlns:a16="http://schemas.microsoft.com/office/drawing/2014/main" id="{F51A5A4E-0DF7-CCED-A179-9CCB1EA6C282}"/>
                </a:ext>
              </a:extLst>
            </p:cNvPr>
            <p:cNvSpPr>
              <a:spLocks/>
            </p:cNvSpPr>
            <p:nvPr/>
          </p:nvSpPr>
          <p:spPr>
            <a:xfrm rot="9540000">
              <a:off x="6414182" y="1327514"/>
              <a:ext cx="2407128" cy="3404212"/>
            </a:xfrm>
            <a:custGeom>
              <a:avLst/>
              <a:gdLst>
                <a:gd name="connsiteX0" fmla="*/ 190433 w 2407128"/>
                <a:gd name="connsiteY0" fmla="*/ 2156137 h 3404212"/>
                <a:gd name="connsiteX1" fmla="*/ 190434 w 2407128"/>
                <a:gd name="connsiteY1" fmla="*/ 2156138 h 3404212"/>
                <a:gd name="connsiteX2" fmla="*/ 251293 w 2407128"/>
                <a:gd name="connsiteY2" fmla="*/ 2182925 h 3404212"/>
                <a:gd name="connsiteX3" fmla="*/ 492022 w 2407128"/>
                <a:gd name="connsiteY3" fmla="*/ 3404212 h 3404212"/>
                <a:gd name="connsiteX4" fmla="*/ 486611 w 2407128"/>
                <a:gd name="connsiteY4" fmla="*/ 3391919 h 3404212"/>
                <a:gd name="connsiteX5" fmla="*/ 16902 w 2407128"/>
                <a:gd name="connsiteY5" fmla="*/ 1946304 h 3404212"/>
                <a:gd name="connsiteX6" fmla="*/ 14054 w 2407128"/>
                <a:gd name="connsiteY6" fmla="*/ 1933179 h 3404212"/>
                <a:gd name="connsiteX7" fmla="*/ 14052 w 2407128"/>
                <a:gd name="connsiteY7" fmla="*/ 1933175 h 3404212"/>
                <a:gd name="connsiteX8" fmla="*/ 10129 w 2407128"/>
                <a:gd name="connsiteY8" fmla="*/ 1915095 h 3404212"/>
                <a:gd name="connsiteX9" fmla="*/ 470 w 2407128"/>
                <a:gd name="connsiteY9" fmla="*/ 1862943 h 3404212"/>
                <a:gd name="connsiteX10" fmla="*/ 0 w 2407128"/>
                <a:gd name="connsiteY10" fmla="*/ 1827298 h 3404212"/>
                <a:gd name="connsiteX11" fmla="*/ 470 w 2407128"/>
                <a:gd name="connsiteY11" fmla="*/ 1791663 h 3404212"/>
                <a:gd name="connsiteX12" fmla="*/ 10128 w 2407128"/>
                <a:gd name="connsiteY12" fmla="*/ 1739512 h 3404212"/>
                <a:gd name="connsiteX13" fmla="*/ 14052 w 2407128"/>
                <a:gd name="connsiteY13" fmla="*/ 1721428 h 3404212"/>
                <a:gd name="connsiteX14" fmla="*/ 14054 w 2407128"/>
                <a:gd name="connsiteY14" fmla="*/ 1721422 h 3404212"/>
                <a:gd name="connsiteX15" fmla="*/ 16902 w 2407128"/>
                <a:gd name="connsiteY15" fmla="*/ 1708302 h 3404212"/>
                <a:gd name="connsiteX16" fmla="*/ 486610 w 2407128"/>
                <a:gd name="connsiteY16" fmla="*/ 262686 h 3404212"/>
                <a:gd name="connsiteX17" fmla="*/ 492019 w 2407128"/>
                <a:gd name="connsiteY17" fmla="*/ 250398 h 3404212"/>
                <a:gd name="connsiteX18" fmla="*/ 492021 w 2407128"/>
                <a:gd name="connsiteY18" fmla="*/ 250392 h 3404212"/>
                <a:gd name="connsiteX19" fmla="*/ 499477 w 2407128"/>
                <a:gd name="connsiteY19" fmla="*/ 233451 h 3404212"/>
                <a:gd name="connsiteX20" fmla="*/ 522315 w 2407128"/>
                <a:gd name="connsiteY20" fmla="*/ 185588 h 3404212"/>
                <a:gd name="connsiteX21" fmla="*/ 542884 w 2407128"/>
                <a:gd name="connsiteY21" fmla="*/ 156478 h 3404212"/>
                <a:gd name="connsiteX22" fmla="*/ 564213 w 2407128"/>
                <a:gd name="connsiteY22" fmla="*/ 127920 h 3404212"/>
                <a:gd name="connsiteX23" fmla="*/ 602679 w 2407128"/>
                <a:gd name="connsiteY23" fmla="*/ 91407 h 3404212"/>
                <a:gd name="connsiteX24" fmla="*/ 616483 w 2407128"/>
                <a:gd name="connsiteY24" fmla="*/ 79083 h 3404212"/>
                <a:gd name="connsiteX25" fmla="*/ 675502 w 2407128"/>
                <a:gd name="connsiteY25" fmla="*/ 41521 h 3404212"/>
                <a:gd name="connsiteX26" fmla="*/ 965456 w 2407128"/>
                <a:gd name="connsiteY26" fmla="*/ 18701 h 3404212"/>
                <a:gd name="connsiteX27" fmla="*/ 1702558 w 2407128"/>
                <a:gd name="connsiteY27" fmla="*/ 258200 h 3404212"/>
                <a:gd name="connsiteX28" fmla="*/ 1702558 w 2407128"/>
                <a:gd name="connsiteY28" fmla="*/ 258201 h 3404212"/>
                <a:gd name="connsiteX29" fmla="*/ 2407128 w 2407128"/>
                <a:gd name="connsiteY29" fmla="*/ 487130 h 3404212"/>
                <a:gd name="connsiteX30" fmla="*/ 2138005 w 2407128"/>
                <a:gd name="connsiteY30" fmla="*/ 857545 h 3404212"/>
                <a:gd name="connsiteX31" fmla="*/ 2138006 w 2407128"/>
                <a:gd name="connsiteY31" fmla="*/ 857545 h 3404212"/>
                <a:gd name="connsiteX32" fmla="*/ 1702558 w 2407128"/>
                <a:gd name="connsiteY32" fmla="*/ 1456887 h 3404212"/>
                <a:gd name="connsiteX33" fmla="*/ 1702559 w 2407128"/>
                <a:gd name="connsiteY33" fmla="*/ 999031 h 3404212"/>
                <a:gd name="connsiteX34" fmla="*/ 1702558 w 2407128"/>
                <a:gd name="connsiteY34" fmla="*/ 999031 h 3404212"/>
                <a:gd name="connsiteX35" fmla="*/ 1702558 w 2407128"/>
                <a:gd name="connsiteY35" fmla="*/ 510279 h 3404212"/>
                <a:gd name="connsiteX36" fmla="*/ 1702558 w 2407128"/>
                <a:gd name="connsiteY36" fmla="*/ 999030 h 3404212"/>
                <a:gd name="connsiteX37" fmla="*/ 997986 w 2407128"/>
                <a:gd name="connsiteY37" fmla="*/ 1227959 h 3404212"/>
                <a:gd name="connsiteX38" fmla="*/ 997986 w 2407128"/>
                <a:gd name="connsiteY38" fmla="*/ 1227959 h 3404212"/>
                <a:gd name="connsiteX39" fmla="*/ 1702558 w 2407128"/>
                <a:gd name="connsiteY39" fmla="*/ 999030 h 3404212"/>
                <a:gd name="connsiteX40" fmla="*/ 1702557 w 2407128"/>
                <a:gd name="connsiteY40" fmla="*/ 1456887 h 3404212"/>
                <a:gd name="connsiteX41" fmla="*/ 1433435 w 2407128"/>
                <a:gd name="connsiteY41" fmla="*/ 1827302 h 3404212"/>
                <a:gd name="connsiteX42" fmla="*/ 997986 w 2407128"/>
                <a:gd name="connsiteY42" fmla="*/ 1227960 h 3404212"/>
                <a:gd name="connsiteX43" fmla="*/ 1433434 w 2407128"/>
                <a:gd name="connsiteY43" fmla="*/ 1827302 h 3404212"/>
                <a:gd name="connsiteX44" fmla="*/ 997987 w 2407128"/>
                <a:gd name="connsiteY44" fmla="*/ 2426645 h 3404212"/>
                <a:gd name="connsiteX45" fmla="*/ 260885 w 2407128"/>
                <a:gd name="connsiteY45" fmla="*/ 2187147 h 3404212"/>
                <a:gd name="connsiteX46" fmla="*/ 260886 w 2407128"/>
                <a:gd name="connsiteY46" fmla="*/ 2187147 h 3404212"/>
                <a:gd name="connsiteX47" fmla="*/ 997988 w 2407128"/>
                <a:gd name="connsiteY47" fmla="*/ 2426646 h 3404212"/>
                <a:gd name="connsiteX48" fmla="*/ 542434 w 2407128"/>
                <a:gd name="connsiteY48" fmla="*/ 3053663 h 3404212"/>
                <a:gd name="connsiteX49" fmla="*/ 474536 w 2407128"/>
                <a:gd name="connsiteY49" fmla="*/ 3336476 h 340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407128" h="3404212">
                  <a:moveTo>
                    <a:pt x="190433" y="2156137"/>
                  </a:moveTo>
                  <a:lnTo>
                    <a:pt x="190434" y="2156138"/>
                  </a:lnTo>
                  <a:lnTo>
                    <a:pt x="251293" y="2182925"/>
                  </a:lnTo>
                  <a:close/>
                  <a:moveTo>
                    <a:pt x="492022" y="3404212"/>
                  </a:moveTo>
                  <a:lnTo>
                    <a:pt x="486611" y="3391919"/>
                  </a:lnTo>
                  <a:lnTo>
                    <a:pt x="16902" y="1946304"/>
                  </a:lnTo>
                  <a:lnTo>
                    <a:pt x="14054" y="1933179"/>
                  </a:lnTo>
                  <a:lnTo>
                    <a:pt x="14052" y="1933175"/>
                  </a:lnTo>
                  <a:lnTo>
                    <a:pt x="10129" y="1915095"/>
                  </a:lnTo>
                  <a:lnTo>
                    <a:pt x="470" y="1862943"/>
                  </a:lnTo>
                  <a:lnTo>
                    <a:pt x="0" y="1827298"/>
                  </a:lnTo>
                  <a:lnTo>
                    <a:pt x="470" y="1791663"/>
                  </a:lnTo>
                  <a:lnTo>
                    <a:pt x="10128" y="1739512"/>
                  </a:lnTo>
                  <a:lnTo>
                    <a:pt x="14052" y="1721428"/>
                  </a:lnTo>
                  <a:lnTo>
                    <a:pt x="14054" y="1721422"/>
                  </a:lnTo>
                  <a:lnTo>
                    <a:pt x="16902" y="1708302"/>
                  </a:lnTo>
                  <a:lnTo>
                    <a:pt x="486610" y="262686"/>
                  </a:lnTo>
                  <a:lnTo>
                    <a:pt x="492019" y="250398"/>
                  </a:lnTo>
                  <a:lnTo>
                    <a:pt x="492021" y="250392"/>
                  </a:lnTo>
                  <a:lnTo>
                    <a:pt x="499477" y="233451"/>
                  </a:lnTo>
                  <a:lnTo>
                    <a:pt x="522315" y="185588"/>
                  </a:lnTo>
                  <a:lnTo>
                    <a:pt x="542884" y="156478"/>
                  </a:lnTo>
                  <a:lnTo>
                    <a:pt x="564213" y="127920"/>
                  </a:lnTo>
                  <a:lnTo>
                    <a:pt x="602679" y="91407"/>
                  </a:lnTo>
                  <a:lnTo>
                    <a:pt x="616483" y="79083"/>
                  </a:lnTo>
                  <a:lnTo>
                    <a:pt x="675502" y="41521"/>
                  </a:lnTo>
                  <a:cubicBezTo>
                    <a:pt x="762156" y="-2631"/>
                    <a:pt x="865654" y="-13726"/>
                    <a:pt x="965456" y="18701"/>
                  </a:cubicBezTo>
                  <a:lnTo>
                    <a:pt x="1702558" y="258200"/>
                  </a:lnTo>
                  <a:lnTo>
                    <a:pt x="1702558" y="258201"/>
                  </a:lnTo>
                  <a:lnTo>
                    <a:pt x="2407128" y="487130"/>
                  </a:lnTo>
                  <a:lnTo>
                    <a:pt x="2138005" y="857545"/>
                  </a:lnTo>
                  <a:lnTo>
                    <a:pt x="2138006" y="857545"/>
                  </a:lnTo>
                  <a:lnTo>
                    <a:pt x="1702558" y="1456887"/>
                  </a:lnTo>
                  <a:lnTo>
                    <a:pt x="1702559" y="999031"/>
                  </a:lnTo>
                  <a:lnTo>
                    <a:pt x="1702558" y="999031"/>
                  </a:lnTo>
                  <a:lnTo>
                    <a:pt x="1702558" y="510279"/>
                  </a:lnTo>
                  <a:lnTo>
                    <a:pt x="1702558" y="999030"/>
                  </a:lnTo>
                  <a:lnTo>
                    <a:pt x="997986" y="1227959"/>
                  </a:lnTo>
                  <a:lnTo>
                    <a:pt x="997986" y="1227959"/>
                  </a:lnTo>
                  <a:lnTo>
                    <a:pt x="1702558" y="999030"/>
                  </a:lnTo>
                  <a:lnTo>
                    <a:pt x="1702557" y="1456887"/>
                  </a:lnTo>
                  <a:lnTo>
                    <a:pt x="1433435" y="1827302"/>
                  </a:lnTo>
                  <a:lnTo>
                    <a:pt x="997986" y="1227960"/>
                  </a:lnTo>
                  <a:lnTo>
                    <a:pt x="1433434" y="1827302"/>
                  </a:lnTo>
                  <a:lnTo>
                    <a:pt x="997987" y="2426645"/>
                  </a:lnTo>
                  <a:lnTo>
                    <a:pt x="260885" y="2187147"/>
                  </a:lnTo>
                  <a:lnTo>
                    <a:pt x="260886" y="2187147"/>
                  </a:lnTo>
                  <a:lnTo>
                    <a:pt x="997988" y="2426646"/>
                  </a:lnTo>
                  <a:lnTo>
                    <a:pt x="542434" y="3053663"/>
                  </a:lnTo>
                  <a:cubicBezTo>
                    <a:pt x="480753" y="3138559"/>
                    <a:pt x="459322" y="3240420"/>
                    <a:pt x="474536" y="3336476"/>
                  </a:cubicBez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20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0" name="Graphic 119" descr="Lightbulb and gear with solid fill">
              <a:extLst>
                <a:ext uri="{FF2B5EF4-FFF2-40B4-BE49-F238E27FC236}">
                  <a16:creationId xmlns:a16="http://schemas.microsoft.com/office/drawing/2014/main" id="{D7B4E516-CCD3-D490-E969-8B80A7853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3812" y="2452137"/>
              <a:ext cx="753397" cy="753397"/>
            </a:xfrm>
            <a:prstGeom prst="rect">
              <a:avLst/>
            </a:prstGeom>
          </p:spPr>
        </p:pic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95B4866-2164-5868-A0A0-0433B48FF459}"/>
              </a:ext>
            </a:extLst>
          </p:cNvPr>
          <p:cNvGrpSpPr/>
          <p:nvPr/>
        </p:nvGrpSpPr>
        <p:grpSpPr>
          <a:xfrm>
            <a:off x="5503181" y="4015799"/>
            <a:ext cx="3366112" cy="1895876"/>
            <a:chOff x="5503181" y="4015799"/>
            <a:chExt cx="3366112" cy="1895876"/>
          </a:xfrm>
        </p:grpSpPr>
        <p:sp>
          <p:nvSpPr>
            <p:cNvPr id="116" name="3">
              <a:extLst>
                <a:ext uri="{FF2B5EF4-FFF2-40B4-BE49-F238E27FC236}">
                  <a16:creationId xmlns:a16="http://schemas.microsoft.com/office/drawing/2014/main" id="{7F0F10D3-266C-6053-C77C-710146747DBD}"/>
                </a:ext>
              </a:extLst>
            </p:cNvPr>
            <p:cNvSpPr>
              <a:spLocks/>
            </p:cNvSpPr>
            <p:nvPr/>
          </p:nvSpPr>
          <p:spPr>
            <a:xfrm rot="9540000">
              <a:off x="5503181" y="4015799"/>
              <a:ext cx="3366112" cy="1895876"/>
            </a:xfrm>
            <a:custGeom>
              <a:avLst/>
              <a:gdLst>
                <a:gd name="connsiteX0" fmla="*/ 1086076 w 3366112"/>
                <a:gd name="connsiteY0" fmla="*/ 1155048 h 1895876"/>
                <a:gd name="connsiteX1" fmla="*/ 1086076 w 3366112"/>
                <a:gd name="connsiteY1" fmla="*/ 380014 h 1895876"/>
                <a:gd name="connsiteX2" fmla="*/ 1197379 w 3366112"/>
                <a:gd name="connsiteY2" fmla="*/ 111303 h 1895876"/>
                <a:gd name="connsiteX3" fmla="*/ 1251342 w 3366112"/>
                <a:gd name="connsiteY3" fmla="*/ 66780 h 1895876"/>
                <a:gd name="connsiteX4" fmla="*/ 1267313 w 3366112"/>
                <a:gd name="connsiteY4" fmla="*/ 57467 h 1895876"/>
                <a:gd name="connsiteX5" fmla="*/ 1313943 w 3366112"/>
                <a:gd name="connsiteY5" fmla="*/ 32159 h 1895876"/>
                <a:gd name="connsiteX6" fmla="*/ 1347663 w 3366112"/>
                <a:gd name="connsiteY6" fmla="*/ 20708 h 1895876"/>
                <a:gd name="connsiteX7" fmla="*/ 1381736 w 3366112"/>
                <a:gd name="connsiteY7" fmla="*/ 10132 h 1895876"/>
                <a:gd name="connsiteX8" fmla="*/ 1434291 w 3366112"/>
                <a:gd name="connsiteY8" fmla="*/ 3205 h 1895876"/>
                <a:gd name="connsiteX9" fmla="*/ 1452728 w 3366112"/>
                <a:gd name="connsiteY9" fmla="*/ 1347 h 1895876"/>
                <a:gd name="connsiteX10" fmla="*/ 1522549 w 3366112"/>
                <a:gd name="connsiteY10" fmla="*/ 5649 h 1895876"/>
                <a:gd name="connsiteX11" fmla="*/ 1770540 w 3366112"/>
                <a:gd name="connsiteY11" fmla="*/ 157617 h 1895876"/>
                <a:gd name="connsiteX12" fmla="*/ 2226093 w 3366112"/>
                <a:gd name="connsiteY12" fmla="*/ 784633 h 1895876"/>
                <a:gd name="connsiteX13" fmla="*/ 2226093 w 3366112"/>
                <a:gd name="connsiteY13" fmla="*/ 784632 h 1895876"/>
                <a:gd name="connsiteX14" fmla="*/ 2226094 w 3366112"/>
                <a:gd name="connsiteY14" fmla="*/ 784632 h 1895876"/>
                <a:gd name="connsiteX15" fmla="*/ 1770541 w 3366112"/>
                <a:gd name="connsiteY15" fmla="*/ 157617 h 1895876"/>
                <a:gd name="connsiteX16" fmla="*/ 1522550 w 3366112"/>
                <a:gd name="connsiteY16" fmla="*/ 5649 h 1895876"/>
                <a:gd name="connsiteX17" fmla="*/ 1452729 w 3366112"/>
                <a:gd name="connsiteY17" fmla="*/ 1347 h 1895876"/>
                <a:gd name="connsiteX18" fmla="*/ 1466090 w 3366112"/>
                <a:gd name="connsiteY18" fmla="*/ 0 h 1895876"/>
                <a:gd name="connsiteX19" fmla="*/ 2986100 w 3366112"/>
                <a:gd name="connsiteY19" fmla="*/ 0 h 1895876"/>
                <a:gd name="connsiteX20" fmla="*/ 2999463 w 3366112"/>
                <a:gd name="connsiteY20" fmla="*/ 1347 h 1895876"/>
                <a:gd name="connsiteX21" fmla="*/ 2999467 w 3366112"/>
                <a:gd name="connsiteY21" fmla="*/ 1346 h 1895876"/>
                <a:gd name="connsiteX22" fmla="*/ 3017863 w 3366112"/>
                <a:gd name="connsiteY22" fmla="*/ 3201 h 1895876"/>
                <a:gd name="connsiteX23" fmla="*/ 3070456 w 3366112"/>
                <a:gd name="connsiteY23" fmla="*/ 10132 h 1895876"/>
                <a:gd name="connsiteX24" fmla="*/ 3104490 w 3366112"/>
                <a:gd name="connsiteY24" fmla="*/ 20697 h 1895876"/>
                <a:gd name="connsiteX25" fmla="*/ 3138251 w 3366112"/>
                <a:gd name="connsiteY25" fmla="*/ 32160 h 1895876"/>
                <a:gd name="connsiteX26" fmla="*/ 3184843 w 3366112"/>
                <a:gd name="connsiteY26" fmla="*/ 57449 h 1895876"/>
                <a:gd name="connsiteX27" fmla="*/ 3200851 w 3366112"/>
                <a:gd name="connsiteY27" fmla="*/ 66782 h 1895876"/>
                <a:gd name="connsiteX28" fmla="*/ 3254809 w 3366112"/>
                <a:gd name="connsiteY28" fmla="*/ 111302 h 1895876"/>
                <a:gd name="connsiteX29" fmla="*/ 3366112 w 3366112"/>
                <a:gd name="connsiteY29" fmla="*/ 380013 h 1895876"/>
                <a:gd name="connsiteX30" fmla="*/ 3366112 w 3366112"/>
                <a:gd name="connsiteY30" fmla="*/ 1155048 h 1895876"/>
                <a:gd name="connsiteX31" fmla="*/ 3366111 w 3366112"/>
                <a:gd name="connsiteY31" fmla="*/ 1155048 h 1895876"/>
                <a:gd name="connsiteX32" fmla="*/ 3366112 w 3366112"/>
                <a:gd name="connsiteY32" fmla="*/ 1895876 h 1895876"/>
                <a:gd name="connsiteX33" fmla="*/ 2930664 w 3366112"/>
                <a:gd name="connsiteY33" fmla="*/ 1754390 h 1895876"/>
                <a:gd name="connsiteX34" fmla="*/ 2930664 w 3366112"/>
                <a:gd name="connsiteY34" fmla="*/ 1754390 h 1895876"/>
                <a:gd name="connsiteX35" fmla="*/ 2226095 w 3366112"/>
                <a:gd name="connsiteY35" fmla="*/ 1525463 h 1895876"/>
                <a:gd name="connsiteX36" fmla="*/ 2561377 w 3366112"/>
                <a:gd name="connsiteY36" fmla="*/ 1416522 h 1895876"/>
                <a:gd name="connsiteX37" fmla="*/ 2226095 w 3366112"/>
                <a:gd name="connsiteY37" fmla="*/ 1525462 h 1895876"/>
                <a:gd name="connsiteX38" fmla="*/ 1790646 w 3366112"/>
                <a:gd name="connsiteY38" fmla="*/ 1383977 h 1895876"/>
                <a:gd name="connsiteX39" fmla="*/ 1790646 w 3366112"/>
                <a:gd name="connsiteY39" fmla="*/ 1383977 h 1895876"/>
                <a:gd name="connsiteX40" fmla="*/ 0 w 3366112"/>
                <a:gd name="connsiteY40" fmla="*/ 975930 h 1895876"/>
                <a:gd name="connsiteX41" fmla="*/ 10021 w 3366112"/>
                <a:gd name="connsiteY41" fmla="*/ 966984 h 1895876"/>
                <a:gd name="connsiteX42" fmla="*/ 1239735 w 3366112"/>
                <a:gd name="connsiteY42" fmla="*/ 73545 h 1895876"/>
                <a:gd name="connsiteX43" fmla="*/ 1251342 w 3366112"/>
                <a:gd name="connsiteY43" fmla="*/ 66779 h 1895876"/>
                <a:gd name="connsiteX44" fmla="*/ 1197379 w 3366112"/>
                <a:gd name="connsiteY44" fmla="*/ 111302 h 1895876"/>
                <a:gd name="connsiteX45" fmla="*/ 1086075 w 3366112"/>
                <a:gd name="connsiteY45" fmla="*/ 380013 h 1895876"/>
                <a:gd name="connsiteX46" fmla="*/ 1086075 w 3366112"/>
                <a:gd name="connsiteY46" fmla="*/ 1155047 h 1895876"/>
                <a:gd name="connsiteX47" fmla="*/ 348973 w 3366112"/>
                <a:gd name="connsiteY47" fmla="*/ 915547 h 1895876"/>
                <a:gd name="connsiteX48" fmla="*/ 59019 w 3366112"/>
                <a:gd name="connsiteY48" fmla="*/ 938368 h 18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66112" h="1895876">
                  <a:moveTo>
                    <a:pt x="1086076" y="1155048"/>
                  </a:moveTo>
                  <a:lnTo>
                    <a:pt x="1086076" y="380014"/>
                  </a:lnTo>
                  <a:cubicBezTo>
                    <a:pt x="1086074" y="275076"/>
                    <a:pt x="1128609" y="180073"/>
                    <a:pt x="1197379" y="111303"/>
                  </a:cubicBezTo>
                  <a:lnTo>
                    <a:pt x="1251342" y="66780"/>
                  </a:lnTo>
                  <a:lnTo>
                    <a:pt x="1267313" y="57467"/>
                  </a:lnTo>
                  <a:lnTo>
                    <a:pt x="1313943" y="32159"/>
                  </a:lnTo>
                  <a:lnTo>
                    <a:pt x="1347663" y="20708"/>
                  </a:lnTo>
                  <a:lnTo>
                    <a:pt x="1381736" y="10132"/>
                  </a:lnTo>
                  <a:lnTo>
                    <a:pt x="1434291" y="3205"/>
                  </a:lnTo>
                  <a:lnTo>
                    <a:pt x="1452728" y="1347"/>
                  </a:lnTo>
                  <a:lnTo>
                    <a:pt x="1522549" y="5649"/>
                  </a:lnTo>
                  <a:cubicBezTo>
                    <a:pt x="1618606" y="20862"/>
                    <a:pt x="1708858" y="72720"/>
                    <a:pt x="1770540" y="157617"/>
                  </a:cubicBezTo>
                  <a:lnTo>
                    <a:pt x="2226093" y="784633"/>
                  </a:lnTo>
                  <a:lnTo>
                    <a:pt x="2226093" y="784632"/>
                  </a:lnTo>
                  <a:lnTo>
                    <a:pt x="2226094" y="784632"/>
                  </a:lnTo>
                  <a:lnTo>
                    <a:pt x="1770541" y="157617"/>
                  </a:lnTo>
                  <a:cubicBezTo>
                    <a:pt x="1708859" y="72720"/>
                    <a:pt x="1618606" y="20862"/>
                    <a:pt x="1522550" y="5649"/>
                  </a:cubicBezTo>
                  <a:lnTo>
                    <a:pt x="1452729" y="1347"/>
                  </a:lnTo>
                  <a:lnTo>
                    <a:pt x="1466090" y="0"/>
                  </a:lnTo>
                  <a:lnTo>
                    <a:pt x="2986100" y="0"/>
                  </a:lnTo>
                  <a:lnTo>
                    <a:pt x="2999463" y="1347"/>
                  </a:lnTo>
                  <a:lnTo>
                    <a:pt x="2999467" y="1346"/>
                  </a:lnTo>
                  <a:lnTo>
                    <a:pt x="3017863" y="3201"/>
                  </a:lnTo>
                  <a:lnTo>
                    <a:pt x="3070456" y="10132"/>
                  </a:lnTo>
                  <a:lnTo>
                    <a:pt x="3104490" y="20697"/>
                  </a:lnTo>
                  <a:lnTo>
                    <a:pt x="3138251" y="32160"/>
                  </a:lnTo>
                  <a:lnTo>
                    <a:pt x="3184843" y="57449"/>
                  </a:lnTo>
                  <a:lnTo>
                    <a:pt x="3200851" y="66782"/>
                  </a:lnTo>
                  <a:lnTo>
                    <a:pt x="3254809" y="111302"/>
                  </a:lnTo>
                  <a:cubicBezTo>
                    <a:pt x="3323578" y="180071"/>
                    <a:pt x="3366113" y="275075"/>
                    <a:pt x="3366112" y="380013"/>
                  </a:cubicBezTo>
                  <a:lnTo>
                    <a:pt x="3366112" y="1155048"/>
                  </a:lnTo>
                  <a:lnTo>
                    <a:pt x="3366111" y="1155048"/>
                  </a:lnTo>
                  <a:lnTo>
                    <a:pt x="3366112" y="1895876"/>
                  </a:lnTo>
                  <a:lnTo>
                    <a:pt x="2930664" y="1754390"/>
                  </a:lnTo>
                  <a:lnTo>
                    <a:pt x="2930664" y="1754390"/>
                  </a:lnTo>
                  <a:lnTo>
                    <a:pt x="2226095" y="1525463"/>
                  </a:lnTo>
                  <a:lnTo>
                    <a:pt x="2561377" y="1416522"/>
                  </a:lnTo>
                  <a:lnTo>
                    <a:pt x="2226095" y="1525462"/>
                  </a:lnTo>
                  <a:lnTo>
                    <a:pt x="1790646" y="1383977"/>
                  </a:lnTo>
                  <a:lnTo>
                    <a:pt x="1790646" y="1383977"/>
                  </a:lnTo>
                  <a:close/>
                  <a:moveTo>
                    <a:pt x="0" y="975930"/>
                  </a:moveTo>
                  <a:lnTo>
                    <a:pt x="10021" y="966984"/>
                  </a:lnTo>
                  <a:lnTo>
                    <a:pt x="1239735" y="73545"/>
                  </a:lnTo>
                  <a:lnTo>
                    <a:pt x="1251342" y="66779"/>
                  </a:lnTo>
                  <a:lnTo>
                    <a:pt x="1197379" y="111302"/>
                  </a:lnTo>
                  <a:cubicBezTo>
                    <a:pt x="1128609" y="180072"/>
                    <a:pt x="1086074" y="275075"/>
                    <a:pt x="1086075" y="380013"/>
                  </a:cubicBezTo>
                  <a:lnTo>
                    <a:pt x="1086075" y="1155047"/>
                  </a:lnTo>
                  <a:lnTo>
                    <a:pt x="348973" y="915547"/>
                  </a:lnTo>
                  <a:cubicBezTo>
                    <a:pt x="249171" y="883121"/>
                    <a:pt x="145674" y="894216"/>
                    <a:pt x="59019" y="938368"/>
                  </a:cubicBez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74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1" name="Graphic 120" descr="Single gear with solid fill">
              <a:extLst>
                <a:ext uri="{FF2B5EF4-FFF2-40B4-BE49-F238E27FC236}">
                  <a16:creationId xmlns:a16="http://schemas.microsoft.com/office/drawing/2014/main" id="{4E9077B8-88A6-C75D-2D34-3C8DA1FE7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65024" y="4941860"/>
              <a:ext cx="753397" cy="753397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7A163005-BAC8-9478-7358-F40DC3ECBB2A}"/>
              </a:ext>
            </a:extLst>
          </p:cNvPr>
          <p:cNvGrpSpPr/>
          <p:nvPr/>
        </p:nvGrpSpPr>
        <p:grpSpPr>
          <a:xfrm>
            <a:off x="3654674" y="3295096"/>
            <a:ext cx="1867817" cy="3485640"/>
            <a:chOff x="3654674" y="3295096"/>
            <a:chExt cx="1867817" cy="3485640"/>
          </a:xfrm>
        </p:grpSpPr>
        <p:sp>
          <p:nvSpPr>
            <p:cNvPr id="115" name="2">
              <a:extLst>
                <a:ext uri="{FF2B5EF4-FFF2-40B4-BE49-F238E27FC236}">
                  <a16:creationId xmlns:a16="http://schemas.microsoft.com/office/drawing/2014/main" id="{37658426-8B96-AA9B-8DD5-4BA7D73C82C1}"/>
                </a:ext>
              </a:extLst>
            </p:cNvPr>
            <p:cNvSpPr>
              <a:spLocks/>
            </p:cNvSpPr>
            <p:nvPr/>
          </p:nvSpPr>
          <p:spPr>
            <a:xfrm rot="9540000">
              <a:off x="3654674" y="3295096"/>
              <a:ext cx="1867817" cy="3485640"/>
            </a:xfrm>
            <a:custGeom>
              <a:avLst/>
              <a:gdLst>
                <a:gd name="connsiteX0" fmla="*/ 869832 w 1867817"/>
                <a:gd name="connsiteY0" fmla="*/ 2058024 h 3485640"/>
                <a:gd name="connsiteX1" fmla="*/ 1325385 w 1867817"/>
                <a:gd name="connsiteY1" fmla="*/ 1431008 h 3485640"/>
                <a:gd name="connsiteX2" fmla="*/ 1393283 w 1867817"/>
                <a:gd name="connsiteY2" fmla="*/ 1148194 h 3485640"/>
                <a:gd name="connsiteX3" fmla="*/ 1375796 w 1867817"/>
                <a:gd name="connsiteY3" fmla="*/ 1080454 h 3485640"/>
                <a:gd name="connsiteX4" fmla="*/ 1381208 w 1867817"/>
                <a:gd name="connsiteY4" fmla="*/ 1092751 h 3485640"/>
                <a:gd name="connsiteX5" fmla="*/ 1850917 w 1867817"/>
                <a:gd name="connsiteY5" fmla="*/ 2538367 h 3485640"/>
                <a:gd name="connsiteX6" fmla="*/ 1853766 w 1867817"/>
                <a:gd name="connsiteY6" fmla="*/ 2551493 h 3485640"/>
                <a:gd name="connsiteX7" fmla="*/ 1828097 w 1867817"/>
                <a:gd name="connsiteY7" fmla="*/ 2486415 h 3485640"/>
                <a:gd name="connsiteX8" fmla="*/ 1606933 w 1867817"/>
                <a:gd name="connsiteY8" fmla="*/ 2297523 h 3485640"/>
                <a:gd name="connsiteX9" fmla="*/ 165261 w 1867817"/>
                <a:gd name="connsiteY9" fmla="*/ 3027783 h 3485640"/>
                <a:gd name="connsiteX10" fmla="*/ 165261 w 1867817"/>
                <a:gd name="connsiteY10" fmla="*/ 2286953 h 3485640"/>
                <a:gd name="connsiteX11" fmla="*/ 434382 w 1867817"/>
                <a:gd name="connsiteY11" fmla="*/ 2657368 h 3485640"/>
                <a:gd name="connsiteX12" fmla="*/ 165261 w 1867817"/>
                <a:gd name="connsiteY12" fmla="*/ 3485640 h 3485640"/>
                <a:gd name="connsiteX13" fmla="*/ 165261 w 1867817"/>
                <a:gd name="connsiteY13" fmla="*/ 3027783 h 3485640"/>
                <a:gd name="connsiteX14" fmla="*/ 434383 w 1867817"/>
                <a:gd name="connsiteY14" fmla="*/ 2657368 h 3485640"/>
                <a:gd name="connsiteX15" fmla="*/ 434382 w 1867817"/>
                <a:gd name="connsiteY15" fmla="*/ 2657368 h 3485640"/>
                <a:gd name="connsiteX16" fmla="*/ 434383 w 1867817"/>
                <a:gd name="connsiteY16" fmla="*/ 2657367 h 3485640"/>
                <a:gd name="connsiteX17" fmla="*/ 165261 w 1867817"/>
                <a:gd name="connsiteY17" fmla="*/ 2286952 h 3485640"/>
                <a:gd name="connsiteX18" fmla="*/ 165261 w 1867817"/>
                <a:gd name="connsiteY18" fmla="*/ 1829094 h 3485640"/>
                <a:gd name="connsiteX19" fmla="*/ 165260 w 1867817"/>
                <a:gd name="connsiteY19" fmla="*/ 1088266 h 3485640"/>
                <a:gd name="connsiteX20" fmla="*/ 165261 w 1867817"/>
                <a:gd name="connsiteY20" fmla="*/ 1088266 h 3485640"/>
                <a:gd name="connsiteX21" fmla="*/ 165261 w 1867817"/>
                <a:gd name="connsiteY21" fmla="*/ 313231 h 3485640"/>
                <a:gd name="connsiteX22" fmla="*/ 53958 w 1867817"/>
                <a:gd name="connsiteY22" fmla="*/ 44521 h 3485640"/>
                <a:gd name="connsiteX23" fmla="*/ 0 w 1867817"/>
                <a:gd name="connsiteY23" fmla="*/ 0 h 3485640"/>
                <a:gd name="connsiteX24" fmla="*/ 11600 w 1867817"/>
                <a:gd name="connsiteY24" fmla="*/ 6764 h 3485640"/>
                <a:gd name="connsiteX25" fmla="*/ 1241314 w 1867817"/>
                <a:gd name="connsiteY25" fmla="*/ 900203 h 3485640"/>
                <a:gd name="connsiteX26" fmla="*/ 1251331 w 1867817"/>
                <a:gd name="connsiteY26" fmla="*/ 909147 h 3485640"/>
                <a:gd name="connsiteX27" fmla="*/ 1251331 w 1867817"/>
                <a:gd name="connsiteY27" fmla="*/ 909146 h 3485640"/>
                <a:gd name="connsiteX28" fmla="*/ 1265154 w 1867817"/>
                <a:gd name="connsiteY28" fmla="*/ 921486 h 3485640"/>
                <a:gd name="connsiteX29" fmla="*/ 1303603 w 1867817"/>
                <a:gd name="connsiteY29" fmla="*/ 957983 h 3485640"/>
                <a:gd name="connsiteX30" fmla="*/ 1324938 w 1867817"/>
                <a:gd name="connsiteY30" fmla="*/ 986549 h 3485640"/>
                <a:gd name="connsiteX31" fmla="*/ 1345503 w 1867817"/>
                <a:gd name="connsiteY31" fmla="*/ 1015652 h 3485640"/>
                <a:gd name="connsiteX32" fmla="*/ 1368348 w 1867817"/>
                <a:gd name="connsiteY32" fmla="*/ 1063531 h 3485640"/>
                <a:gd name="connsiteX33" fmla="*/ 1375795 w 1867817"/>
                <a:gd name="connsiteY33" fmla="*/ 1080453 h 3485640"/>
                <a:gd name="connsiteX34" fmla="*/ 1393283 w 1867817"/>
                <a:gd name="connsiteY34" fmla="*/ 1148193 h 3485640"/>
                <a:gd name="connsiteX35" fmla="*/ 1325385 w 1867817"/>
                <a:gd name="connsiteY35" fmla="*/ 1431007 h 3485640"/>
                <a:gd name="connsiteX36" fmla="*/ 869832 w 1867817"/>
                <a:gd name="connsiteY36" fmla="*/ 2058023 h 3485640"/>
                <a:gd name="connsiteX37" fmla="*/ 869831 w 1867817"/>
                <a:gd name="connsiteY37" fmla="*/ 2058024 h 3485640"/>
                <a:gd name="connsiteX38" fmla="*/ 1606933 w 1867817"/>
                <a:gd name="connsiteY38" fmla="*/ 2297523 h 3485640"/>
                <a:gd name="connsiteX39" fmla="*/ 1828097 w 1867817"/>
                <a:gd name="connsiteY39" fmla="*/ 2486415 h 3485640"/>
                <a:gd name="connsiteX40" fmla="*/ 1853766 w 1867817"/>
                <a:gd name="connsiteY40" fmla="*/ 2551494 h 3485640"/>
                <a:gd name="connsiteX41" fmla="*/ 1857690 w 1867817"/>
                <a:gd name="connsiteY41" fmla="*/ 2569582 h 3485640"/>
                <a:gd name="connsiteX42" fmla="*/ 1867347 w 1867817"/>
                <a:gd name="connsiteY42" fmla="*/ 2621723 h 3485640"/>
                <a:gd name="connsiteX43" fmla="*/ 1867817 w 1867817"/>
                <a:gd name="connsiteY43" fmla="*/ 2657395 h 3485640"/>
                <a:gd name="connsiteX44" fmla="*/ 1867347 w 1867817"/>
                <a:gd name="connsiteY44" fmla="*/ 2693004 h 3485640"/>
                <a:gd name="connsiteX45" fmla="*/ 1857686 w 1867817"/>
                <a:gd name="connsiteY45" fmla="*/ 2745171 h 3485640"/>
                <a:gd name="connsiteX46" fmla="*/ 1853766 w 1867817"/>
                <a:gd name="connsiteY46" fmla="*/ 2763239 h 3485640"/>
                <a:gd name="connsiteX47" fmla="*/ 1828097 w 1867817"/>
                <a:gd name="connsiteY47" fmla="*/ 2828320 h 3485640"/>
                <a:gd name="connsiteX48" fmla="*/ 1606933 w 1867817"/>
                <a:gd name="connsiteY48" fmla="*/ 3017211 h 3485640"/>
                <a:gd name="connsiteX49" fmla="*/ 869831 w 1867817"/>
                <a:gd name="connsiteY49" fmla="*/ 3256711 h 3485640"/>
                <a:gd name="connsiteX50" fmla="*/ 869831 w 1867817"/>
                <a:gd name="connsiteY50" fmla="*/ 3256711 h 348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67817" h="3485640">
                  <a:moveTo>
                    <a:pt x="869832" y="2058024"/>
                  </a:moveTo>
                  <a:lnTo>
                    <a:pt x="1325385" y="1431008"/>
                  </a:lnTo>
                  <a:cubicBezTo>
                    <a:pt x="1387066" y="1346112"/>
                    <a:pt x="1408497" y="1244251"/>
                    <a:pt x="1393283" y="1148194"/>
                  </a:cubicBezTo>
                  <a:lnTo>
                    <a:pt x="1375796" y="1080454"/>
                  </a:lnTo>
                  <a:lnTo>
                    <a:pt x="1381208" y="1092751"/>
                  </a:lnTo>
                  <a:lnTo>
                    <a:pt x="1850917" y="2538367"/>
                  </a:lnTo>
                  <a:lnTo>
                    <a:pt x="1853766" y="2551493"/>
                  </a:lnTo>
                  <a:lnTo>
                    <a:pt x="1828097" y="2486415"/>
                  </a:lnTo>
                  <a:cubicBezTo>
                    <a:pt x="1783945" y="2399761"/>
                    <a:pt x="1706735" y="2329950"/>
                    <a:pt x="1606933" y="2297523"/>
                  </a:cubicBezTo>
                  <a:close/>
                  <a:moveTo>
                    <a:pt x="165261" y="3027783"/>
                  </a:moveTo>
                  <a:lnTo>
                    <a:pt x="165261" y="2286953"/>
                  </a:lnTo>
                  <a:lnTo>
                    <a:pt x="434382" y="2657368"/>
                  </a:lnTo>
                  <a:close/>
                  <a:moveTo>
                    <a:pt x="165261" y="3485640"/>
                  </a:moveTo>
                  <a:lnTo>
                    <a:pt x="165261" y="3027783"/>
                  </a:lnTo>
                  <a:lnTo>
                    <a:pt x="434383" y="2657368"/>
                  </a:lnTo>
                  <a:lnTo>
                    <a:pt x="434382" y="2657368"/>
                  </a:lnTo>
                  <a:lnTo>
                    <a:pt x="434383" y="2657367"/>
                  </a:lnTo>
                  <a:lnTo>
                    <a:pt x="165261" y="2286952"/>
                  </a:lnTo>
                  <a:lnTo>
                    <a:pt x="165261" y="1829094"/>
                  </a:lnTo>
                  <a:lnTo>
                    <a:pt x="165260" y="1088266"/>
                  </a:lnTo>
                  <a:lnTo>
                    <a:pt x="165261" y="1088266"/>
                  </a:lnTo>
                  <a:lnTo>
                    <a:pt x="165261" y="313231"/>
                  </a:lnTo>
                  <a:cubicBezTo>
                    <a:pt x="165261" y="208293"/>
                    <a:pt x="122726" y="113289"/>
                    <a:pt x="53958" y="44521"/>
                  </a:cubicBezTo>
                  <a:lnTo>
                    <a:pt x="0" y="0"/>
                  </a:lnTo>
                  <a:lnTo>
                    <a:pt x="11600" y="6764"/>
                  </a:lnTo>
                  <a:lnTo>
                    <a:pt x="1241314" y="900203"/>
                  </a:lnTo>
                  <a:lnTo>
                    <a:pt x="1251331" y="909147"/>
                  </a:lnTo>
                  <a:lnTo>
                    <a:pt x="1251331" y="909146"/>
                  </a:lnTo>
                  <a:lnTo>
                    <a:pt x="1265154" y="921486"/>
                  </a:lnTo>
                  <a:lnTo>
                    <a:pt x="1303603" y="957983"/>
                  </a:lnTo>
                  <a:lnTo>
                    <a:pt x="1324938" y="986549"/>
                  </a:lnTo>
                  <a:lnTo>
                    <a:pt x="1345503" y="1015652"/>
                  </a:lnTo>
                  <a:lnTo>
                    <a:pt x="1368348" y="1063531"/>
                  </a:lnTo>
                  <a:lnTo>
                    <a:pt x="1375795" y="1080453"/>
                  </a:lnTo>
                  <a:lnTo>
                    <a:pt x="1393283" y="1148193"/>
                  </a:lnTo>
                  <a:cubicBezTo>
                    <a:pt x="1408497" y="1244250"/>
                    <a:pt x="1387066" y="1346111"/>
                    <a:pt x="1325385" y="1431007"/>
                  </a:cubicBezTo>
                  <a:lnTo>
                    <a:pt x="869832" y="2058023"/>
                  </a:lnTo>
                  <a:lnTo>
                    <a:pt x="869831" y="2058024"/>
                  </a:lnTo>
                  <a:lnTo>
                    <a:pt x="1606933" y="2297523"/>
                  </a:lnTo>
                  <a:cubicBezTo>
                    <a:pt x="1706734" y="2329950"/>
                    <a:pt x="1783945" y="2399761"/>
                    <a:pt x="1828097" y="2486415"/>
                  </a:cubicBezTo>
                  <a:lnTo>
                    <a:pt x="1853766" y="2551494"/>
                  </a:lnTo>
                  <a:lnTo>
                    <a:pt x="1857690" y="2569582"/>
                  </a:lnTo>
                  <a:lnTo>
                    <a:pt x="1867347" y="2621723"/>
                  </a:lnTo>
                  <a:lnTo>
                    <a:pt x="1867817" y="2657395"/>
                  </a:lnTo>
                  <a:lnTo>
                    <a:pt x="1867347" y="2693004"/>
                  </a:lnTo>
                  <a:lnTo>
                    <a:pt x="1857686" y="2745171"/>
                  </a:lnTo>
                  <a:lnTo>
                    <a:pt x="1853766" y="2763239"/>
                  </a:lnTo>
                  <a:lnTo>
                    <a:pt x="1828097" y="2828320"/>
                  </a:lnTo>
                  <a:cubicBezTo>
                    <a:pt x="1783945" y="2914974"/>
                    <a:pt x="1706735" y="2984785"/>
                    <a:pt x="1606933" y="3017211"/>
                  </a:cubicBezTo>
                  <a:lnTo>
                    <a:pt x="869831" y="3256711"/>
                  </a:lnTo>
                  <a:lnTo>
                    <a:pt x="869831" y="3256711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74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2" name="Graphic 121" descr="Bar graph with upward trend with solid fill">
              <a:extLst>
                <a:ext uri="{FF2B5EF4-FFF2-40B4-BE49-F238E27FC236}">
                  <a16:creationId xmlns:a16="http://schemas.microsoft.com/office/drawing/2014/main" id="{C0D34791-5E6B-B856-EBB3-C3C9F4506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49604" y="4991098"/>
              <a:ext cx="753397" cy="753397"/>
            </a:xfrm>
            <a:prstGeom prst="rect">
              <a:avLst/>
            </a:prstGeom>
          </p:spPr>
        </p:pic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40B75C9C-5F46-81E2-2339-71861526C6B5}"/>
              </a:ext>
            </a:extLst>
          </p:cNvPr>
          <p:cNvGrpSpPr/>
          <p:nvPr/>
        </p:nvGrpSpPr>
        <p:grpSpPr>
          <a:xfrm>
            <a:off x="2786828" y="1300046"/>
            <a:ext cx="3263973" cy="2616930"/>
            <a:chOff x="2786828" y="1300046"/>
            <a:chExt cx="3263973" cy="2616930"/>
          </a:xfrm>
        </p:grpSpPr>
        <p:sp>
          <p:nvSpPr>
            <p:cNvPr id="114" name="1">
              <a:extLst>
                <a:ext uri="{FF2B5EF4-FFF2-40B4-BE49-F238E27FC236}">
                  <a16:creationId xmlns:a16="http://schemas.microsoft.com/office/drawing/2014/main" id="{6CD31DC7-3CAE-2FF2-BB3E-8CB68F6EB0A3}"/>
                </a:ext>
              </a:extLst>
            </p:cNvPr>
            <p:cNvSpPr>
              <a:spLocks/>
            </p:cNvSpPr>
            <p:nvPr/>
          </p:nvSpPr>
          <p:spPr>
            <a:xfrm rot="9540000">
              <a:off x="2786828" y="1300046"/>
              <a:ext cx="3263973" cy="2616930"/>
            </a:xfrm>
            <a:custGeom>
              <a:avLst/>
              <a:gdLst>
                <a:gd name="connsiteX0" fmla="*/ 1410204 w 3263973"/>
                <a:gd name="connsiteY0" fmla="*/ 2551497 h 2616930"/>
                <a:gd name="connsiteX1" fmla="*/ 1464166 w 3263973"/>
                <a:gd name="connsiteY1" fmla="*/ 2506974 h 2616930"/>
                <a:gd name="connsiteX2" fmla="*/ 1575469 w 3263973"/>
                <a:gd name="connsiteY2" fmla="*/ 2238263 h 2616930"/>
                <a:gd name="connsiteX3" fmla="*/ 1575469 w 3263973"/>
                <a:gd name="connsiteY3" fmla="*/ 1463230 h 2616930"/>
                <a:gd name="connsiteX4" fmla="*/ 1575468 w 3263973"/>
                <a:gd name="connsiteY4" fmla="*/ 1463230 h 2616930"/>
                <a:gd name="connsiteX5" fmla="*/ 1575468 w 3263973"/>
                <a:gd name="connsiteY5" fmla="*/ 722400 h 2616930"/>
                <a:gd name="connsiteX6" fmla="*/ 2280038 w 3263973"/>
                <a:gd name="connsiteY6" fmla="*/ 493471 h 2616930"/>
                <a:gd name="connsiteX7" fmla="*/ 3017140 w 3263973"/>
                <a:gd name="connsiteY7" fmla="*/ 253972 h 2616930"/>
                <a:gd name="connsiteX8" fmla="*/ 3238305 w 3263973"/>
                <a:gd name="connsiteY8" fmla="*/ 65080 h 2616930"/>
                <a:gd name="connsiteX9" fmla="*/ 3263973 w 3263973"/>
                <a:gd name="connsiteY9" fmla="*/ 0 h 2616930"/>
                <a:gd name="connsiteX10" fmla="*/ 3261124 w 3263973"/>
                <a:gd name="connsiteY10" fmla="*/ 13128 h 2616930"/>
                <a:gd name="connsiteX11" fmla="*/ 2791415 w 3263973"/>
                <a:gd name="connsiteY11" fmla="*/ 1458744 h 2616930"/>
                <a:gd name="connsiteX12" fmla="*/ 2786004 w 3263973"/>
                <a:gd name="connsiteY12" fmla="*/ 1471038 h 2616930"/>
                <a:gd name="connsiteX13" fmla="*/ 2803490 w 3263973"/>
                <a:gd name="connsiteY13" fmla="*/ 1403301 h 2616930"/>
                <a:gd name="connsiteX14" fmla="*/ 2798377 w 3263973"/>
                <a:gd name="connsiteY14" fmla="*/ 1257709 h 2616930"/>
                <a:gd name="connsiteX15" fmla="*/ 2792384 w 3263973"/>
                <a:gd name="connsiteY15" fmla="*/ 1240060 h 2616930"/>
                <a:gd name="connsiteX16" fmla="*/ 2798377 w 3263973"/>
                <a:gd name="connsiteY16" fmla="*/ 1257709 h 2616930"/>
                <a:gd name="connsiteX17" fmla="*/ 2803490 w 3263973"/>
                <a:gd name="connsiteY17" fmla="*/ 1403301 h 2616930"/>
                <a:gd name="connsiteX18" fmla="*/ 2786004 w 3263973"/>
                <a:gd name="connsiteY18" fmla="*/ 1471038 h 2616930"/>
                <a:gd name="connsiteX19" fmla="*/ 2778549 w 3263973"/>
                <a:gd name="connsiteY19" fmla="*/ 1487976 h 2616930"/>
                <a:gd name="connsiteX20" fmla="*/ 2755710 w 3263973"/>
                <a:gd name="connsiteY20" fmla="*/ 1535843 h 2616930"/>
                <a:gd name="connsiteX21" fmla="*/ 2735141 w 3263973"/>
                <a:gd name="connsiteY21" fmla="*/ 1564952 h 2616930"/>
                <a:gd name="connsiteX22" fmla="*/ 2713812 w 3263973"/>
                <a:gd name="connsiteY22" fmla="*/ 1593510 h 2616930"/>
                <a:gd name="connsiteX23" fmla="*/ 2675348 w 3263973"/>
                <a:gd name="connsiteY23" fmla="*/ 1630021 h 2616930"/>
                <a:gd name="connsiteX24" fmla="*/ 2661541 w 3263973"/>
                <a:gd name="connsiteY24" fmla="*/ 1642347 h 2616930"/>
                <a:gd name="connsiteX25" fmla="*/ 2602523 w 3263973"/>
                <a:gd name="connsiteY25" fmla="*/ 1679908 h 2616930"/>
                <a:gd name="connsiteX26" fmla="*/ 2534696 w 3263973"/>
                <a:gd name="connsiteY26" fmla="*/ 1706661 h 2616930"/>
                <a:gd name="connsiteX27" fmla="*/ 2491134 w 3263973"/>
                <a:gd name="connsiteY27" fmla="*/ 1714729 h 2616930"/>
                <a:gd name="connsiteX28" fmla="*/ 2462478 w 3263973"/>
                <a:gd name="connsiteY28" fmla="*/ 1720036 h 2616930"/>
                <a:gd name="connsiteX29" fmla="*/ 2462478 w 3263973"/>
                <a:gd name="connsiteY29" fmla="*/ 1720036 h 2616930"/>
                <a:gd name="connsiteX30" fmla="*/ 2491134 w 3263973"/>
                <a:gd name="connsiteY30" fmla="*/ 1714729 h 2616930"/>
                <a:gd name="connsiteX31" fmla="*/ 2534695 w 3263973"/>
                <a:gd name="connsiteY31" fmla="*/ 1706661 h 2616930"/>
                <a:gd name="connsiteX32" fmla="*/ 2534696 w 3263973"/>
                <a:gd name="connsiteY32" fmla="*/ 1706661 h 2616930"/>
                <a:gd name="connsiteX33" fmla="*/ 2534696 w 3263973"/>
                <a:gd name="connsiteY33" fmla="*/ 1706661 h 2616930"/>
                <a:gd name="connsiteX34" fmla="*/ 2602524 w 3263973"/>
                <a:gd name="connsiteY34" fmla="*/ 1679908 h 2616930"/>
                <a:gd name="connsiteX35" fmla="*/ 2661542 w 3263973"/>
                <a:gd name="connsiteY35" fmla="*/ 1642347 h 2616930"/>
                <a:gd name="connsiteX36" fmla="*/ 2651522 w 3263973"/>
                <a:gd name="connsiteY36" fmla="*/ 1651292 h 2616930"/>
                <a:gd name="connsiteX37" fmla="*/ 1421808 w 3263973"/>
                <a:gd name="connsiteY37" fmla="*/ 2544731 h 2616930"/>
                <a:gd name="connsiteX38" fmla="*/ 1002106 w 3263973"/>
                <a:gd name="connsiteY38" fmla="*/ 2562775 h 2616930"/>
                <a:gd name="connsiteX39" fmla="*/ 891003 w 3263973"/>
                <a:gd name="connsiteY39" fmla="*/ 2460660 h 2616930"/>
                <a:gd name="connsiteX40" fmla="*/ 435449 w 3263973"/>
                <a:gd name="connsiteY40" fmla="*/ 1833644 h 2616930"/>
                <a:gd name="connsiteX41" fmla="*/ 870898 w 3263973"/>
                <a:gd name="connsiteY41" fmla="*/ 1234302 h 2616930"/>
                <a:gd name="connsiteX42" fmla="*/ 870898 w 3263973"/>
                <a:gd name="connsiteY42" fmla="*/ 1234302 h 2616930"/>
                <a:gd name="connsiteX43" fmla="*/ 870898 w 3263973"/>
                <a:gd name="connsiteY43" fmla="*/ 1234301 h 2616930"/>
                <a:gd name="connsiteX44" fmla="*/ 435449 w 3263973"/>
                <a:gd name="connsiteY44" fmla="*/ 1833644 h 2616930"/>
                <a:gd name="connsiteX45" fmla="*/ 0 w 3263973"/>
                <a:gd name="connsiteY45" fmla="*/ 1234300 h 2616930"/>
                <a:gd name="connsiteX46" fmla="*/ 435449 w 3263973"/>
                <a:gd name="connsiteY46" fmla="*/ 1092815 h 2616930"/>
                <a:gd name="connsiteX47" fmla="*/ 1140019 w 3263973"/>
                <a:gd name="connsiteY47" fmla="*/ 863886 h 2616930"/>
                <a:gd name="connsiteX48" fmla="*/ 870898 w 3263973"/>
                <a:gd name="connsiteY48" fmla="*/ 1234301 h 2616930"/>
                <a:gd name="connsiteX49" fmla="*/ 870898 w 3263973"/>
                <a:gd name="connsiteY49" fmla="*/ 1234301 h 2616930"/>
                <a:gd name="connsiteX50" fmla="*/ 1140020 w 3263973"/>
                <a:gd name="connsiteY50" fmla="*/ 863886 h 2616930"/>
                <a:gd name="connsiteX51" fmla="*/ 1575468 w 3263973"/>
                <a:gd name="connsiteY51" fmla="*/ 722400 h 2616930"/>
                <a:gd name="connsiteX52" fmla="*/ 1575468 w 3263973"/>
                <a:gd name="connsiteY52" fmla="*/ 1463230 h 2616930"/>
                <a:gd name="connsiteX53" fmla="*/ 1575468 w 3263973"/>
                <a:gd name="connsiteY53" fmla="*/ 1463230 h 2616930"/>
                <a:gd name="connsiteX54" fmla="*/ 1575468 w 3263973"/>
                <a:gd name="connsiteY54" fmla="*/ 2238263 h 2616930"/>
                <a:gd name="connsiteX55" fmla="*/ 1464165 w 3263973"/>
                <a:gd name="connsiteY55" fmla="*/ 2506974 h 2616930"/>
                <a:gd name="connsiteX56" fmla="*/ 1410203 w 3263973"/>
                <a:gd name="connsiteY56" fmla="*/ 2551497 h 2616930"/>
                <a:gd name="connsiteX57" fmla="*/ 1394217 w 3263973"/>
                <a:gd name="connsiteY57" fmla="*/ 2560817 h 2616930"/>
                <a:gd name="connsiteX58" fmla="*/ 1347603 w 3263973"/>
                <a:gd name="connsiteY58" fmla="*/ 2586118 h 2616930"/>
                <a:gd name="connsiteX59" fmla="*/ 1313858 w 3263973"/>
                <a:gd name="connsiteY59" fmla="*/ 2597576 h 2616930"/>
                <a:gd name="connsiteX60" fmla="*/ 1279811 w 3263973"/>
                <a:gd name="connsiteY60" fmla="*/ 2608145 h 2616930"/>
                <a:gd name="connsiteX61" fmla="*/ 1227210 w 3263973"/>
                <a:gd name="connsiteY61" fmla="*/ 2615077 h 2616930"/>
                <a:gd name="connsiteX62" fmla="*/ 1208824 w 3263973"/>
                <a:gd name="connsiteY62" fmla="*/ 2616930 h 2616930"/>
                <a:gd name="connsiteX63" fmla="*/ 1138995 w 3263973"/>
                <a:gd name="connsiteY63" fmla="*/ 2612629 h 2616930"/>
                <a:gd name="connsiteX64" fmla="*/ 1002106 w 3263973"/>
                <a:gd name="connsiteY64" fmla="*/ 2562775 h 26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63973" h="2616930">
                  <a:moveTo>
                    <a:pt x="1410204" y="2551497"/>
                  </a:moveTo>
                  <a:lnTo>
                    <a:pt x="1464166" y="2506974"/>
                  </a:lnTo>
                  <a:cubicBezTo>
                    <a:pt x="1532934" y="2438205"/>
                    <a:pt x="1575469" y="2343202"/>
                    <a:pt x="1575469" y="2238263"/>
                  </a:cubicBezTo>
                  <a:lnTo>
                    <a:pt x="1575469" y="1463230"/>
                  </a:lnTo>
                  <a:lnTo>
                    <a:pt x="1575468" y="1463230"/>
                  </a:lnTo>
                  <a:lnTo>
                    <a:pt x="1575468" y="722400"/>
                  </a:lnTo>
                  <a:lnTo>
                    <a:pt x="2280038" y="493471"/>
                  </a:lnTo>
                  <a:lnTo>
                    <a:pt x="3017140" y="253972"/>
                  </a:lnTo>
                  <a:cubicBezTo>
                    <a:pt x="3116942" y="221545"/>
                    <a:pt x="3194152" y="151734"/>
                    <a:pt x="3238305" y="65080"/>
                  </a:cubicBezTo>
                  <a:lnTo>
                    <a:pt x="3263973" y="0"/>
                  </a:lnTo>
                  <a:lnTo>
                    <a:pt x="3261124" y="13128"/>
                  </a:lnTo>
                  <a:lnTo>
                    <a:pt x="2791415" y="1458744"/>
                  </a:lnTo>
                  <a:lnTo>
                    <a:pt x="2786004" y="1471038"/>
                  </a:lnTo>
                  <a:lnTo>
                    <a:pt x="2803490" y="1403301"/>
                  </a:lnTo>
                  <a:cubicBezTo>
                    <a:pt x="2811097" y="1355273"/>
                    <a:pt x="2809543" y="1305793"/>
                    <a:pt x="2798377" y="1257709"/>
                  </a:cubicBezTo>
                  <a:lnTo>
                    <a:pt x="2792384" y="1240060"/>
                  </a:lnTo>
                  <a:lnTo>
                    <a:pt x="2798377" y="1257709"/>
                  </a:lnTo>
                  <a:cubicBezTo>
                    <a:pt x="2809543" y="1305793"/>
                    <a:pt x="2811097" y="1355273"/>
                    <a:pt x="2803490" y="1403301"/>
                  </a:cubicBezTo>
                  <a:lnTo>
                    <a:pt x="2786004" y="1471038"/>
                  </a:lnTo>
                  <a:lnTo>
                    <a:pt x="2778549" y="1487976"/>
                  </a:lnTo>
                  <a:lnTo>
                    <a:pt x="2755710" y="1535843"/>
                  </a:lnTo>
                  <a:lnTo>
                    <a:pt x="2735141" y="1564952"/>
                  </a:lnTo>
                  <a:lnTo>
                    <a:pt x="2713812" y="1593510"/>
                  </a:lnTo>
                  <a:lnTo>
                    <a:pt x="2675348" y="1630021"/>
                  </a:lnTo>
                  <a:lnTo>
                    <a:pt x="2661541" y="1642347"/>
                  </a:lnTo>
                  <a:lnTo>
                    <a:pt x="2602523" y="1679908"/>
                  </a:lnTo>
                  <a:lnTo>
                    <a:pt x="2534696" y="1706661"/>
                  </a:lnTo>
                  <a:lnTo>
                    <a:pt x="2491134" y="1714729"/>
                  </a:lnTo>
                  <a:lnTo>
                    <a:pt x="2462478" y="1720036"/>
                  </a:lnTo>
                  <a:lnTo>
                    <a:pt x="2462478" y="1720036"/>
                  </a:lnTo>
                  <a:lnTo>
                    <a:pt x="2491134" y="1714729"/>
                  </a:lnTo>
                  <a:lnTo>
                    <a:pt x="2534695" y="1706661"/>
                  </a:lnTo>
                  <a:lnTo>
                    <a:pt x="2534696" y="1706661"/>
                  </a:lnTo>
                  <a:lnTo>
                    <a:pt x="2534696" y="1706661"/>
                  </a:lnTo>
                  <a:cubicBezTo>
                    <a:pt x="2558144" y="1699918"/>
                    <a:pt x="2580861" y="1690946"/>
                    <a:pt x="2602524" y="1679908"/>
                  </a:cubicBezTo>
                  <a:lnTo>
                    <a:pt x="2661542" y="1642347"/>
                  </a:lnTo>
                  <a:lnTo>
                    <a:pt x="2651522" y="1651292"/>
                  </a:lnTo>
                  <a:lnTo>
                    <a:pt x="1421808" y="2544731"/>
                  </a:lnTo>
                  <a:close/>
                  <a:moveTo>
                    <a:pt x="1002106" y="2562775"/>
                  </a:moveTo>
                  <a:cubicBezTo>
                    <a:pt x="959826" y="2537297"/>
                    <a:pt x="921843" y="2503108"/>
                    <a:pt x="891003" y="2460660"/>
                  </a:cubicBezTo>
                  <a:lnTo>
                    <a:pt x="435449" y="1833644"/>
                  </a:lnTo>
                  <a:lnTo>
                    <a:pt x="870898" y="1234302"/>
                  </a:lnTo>
                  <a:lnTo>
                    <a:pt x="870898" y="1234302"/>
                  </a:lnTo>
                  <a:lnTo>
                    <a:pt x="870898" y="1234301"/>
                  </a:lnTo>
                  <a:lnTo>
                    <a:pt x="435449" y="1833644"/>
                  </a:lnTo>
                  <a:lnTo>
                    <a:pt x="0" y="1234300"/>
                  </a:lnTo>
                  <a:lnTo>
                    <a:pt x="435449" y="1092815"/>
                  </a:lnTo>
                  <a:lnTo>
                    <a:pt x="1140019" y="863886"/>
                  </a:lnTo>
                  <a:lnTo>
                    <a:pt x="870898" y="1234301"/>
                  </a:lnTo>
                  <a:lnTo>
                    <a:pt x="870898" y="1234301"/>
                  </a:lnTo>
                  <a:lnTo>
                    <a:pt x="1140020" y="863886"/>
                  </a:lnTo>
                  <a:lnTo>
                    <a:pt x="1575468" y="722400"/>
                  </a:lnTo>
                  <a:lnTo>
                    <a:pt x="1575468" y="1463230"/>
                  </a:lnTo>
                  <a:lnTo>
                    <a:pt x="1575468" y="1463230"/>
                  </a:lnTo>
                  <a:lnTo>
                    <a:pt x="1575468" y="2238263"/>
                  </a:lnTo>
                  <a:cubicBezTo>
                    <a:pt x="1575468" y="2343202"/>
                    <a:pt x="1532933" y="2438205"/>
                    <a:pt x="1464165" y="2506974"/>
                  </a:cubicBezTo>
                  <a:lnTo>
                    <a:pt x="1410203" y="2551497"/>
                  </a:lnTo>
                  <a:lnTo>
                    <a:pt x="1394217" y="2560817"/>
                  </a:lnTo>
                  <a:lnTo>
                    <a:pt x="1347603" y="2586118"/>
                  </a:lnTo>
                  <a:lnTo>
                    <a:pt x="1313858" y="2597576"/>
                  </a:lnTo>
                  <a:lnTo>
                    <a:pt x="1279811" y="2608145"/>
                  </a:lnTo>
                  <a:lnTo>
                    <a:pt x="1227210" y="2615077"/>
                  </a:lnTo>
                  <a:lnTo>
                    <a:pt x="1208824" y="2616930"/>
                  </a:lnTo>
                  <a:lnTo>
                    <a:pt x="1138995" y="2612629"/>
                  </a:lnTo>
                  <a:cubicBezTo>
                    <a:pt x="1090965" y="2605022"/>
                    <a:pt x="1044387" y="2588254"/>
                    <a:pt x="1002106" y="2562775"/>
                  </a:cubicBezTo>
                  <a:close/>
                </a:path>
              </a:pathLst>
            </a:custGeom>
            <a:gradFill>
              <a:gsLst>
                <a:gs pos="0">
                  <a:srgbClr val="293F21"/>
                </a:gs>
                <a:gs pos="39000">
                  <a:srgbClr val="8ED973"/>
                </a:gs>
              </a:gsLst>
              <a:lin ang="210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3" name="Graphic 122" descr="Handshake with solid fill">
              <a:extLst>
                <a:ext uri="{FF2B5EF4-FFF2-40B4-BE49-F238E27FC236}">
                  <a16:creationId xmlns:a16="http://schemas.microsoft.com/office/drawing/2014/main" id="{9B784821-27D0-38B8-DB1C-258940A4C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639124" y="2591138"/>
              <a:ext cx="753397" cy="753397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5ACAB71-FF07-FB2C-461B-A28D5EA14F2D}"/>
              </a:ext>
            </a:extLst>
          </p:cNvPr>
          <p:cNvGrpSpPr/>
          <p:nvPr/>
        </p:nvGrpSpPr>
        <p:grpSpPr>
          <a:xfrm>
            <a:off x="627104" y="2327305"/>
            <a:ext cx="2146304" cy="1200329"/>
            <a:chOff x="600350" y="1652633"/>
            <a:chExt cx="2146304" cy="120032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7D1EE49-1680-6F6E-A14B-A3CCD7883DE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1F30D0A-82FC-1DEE-D973-6D9511628A4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CA06F39-85C7-F99D-CF5B-56AFD6A0ECF3}"/>
              </a:ext>
            </a:extLst>
          </p:cNvPr>
          <p:cNvGrpSpPr/>
          <p:nvPr/>
        </p:nvGrpSpPr>
        <p:grpSpPr>
          <a:xfrm>
            <a:off x="1031315" y="4664012"/>
            <a:ext cx="2314169" cy="1278068"/>
            <a:chOff x="600350" y="3430005"/>
            <a:chExt cx="2314169" cy="1278068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F17812FA-FF4C-1177-710B-182F26A4A91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037C510-5D3A-ABA5-3A0C-7BDC0D152D4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A926F0C-52F7-307A-E4DD-FEBEA244AFB8}"/>
              </a:ext>
            </a:extLst>
          </p:cNvPr>
          <p:cNvGrpSpPr/>
          <p:nvPr/>
        </p:nvGrpSpPr>
        <p:grpSpPr>
          <a:xfrm>
            <a:off x="8145850" y="4702882"/>
            <a:ext cx="2875466" cy="1200329"/>
            <a:chOff x="8726422" y="5283353"/>
            <a:chExt cx="2875466" cy="120032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F559D9D-98BB-E438-A3D8-5E361C74037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6744117-D243-6D16-550C-F5F3F8024FA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FC65EBB-195C-01C9-F9D7-672D5F49944B}"/>
              </a:ext>
            </a:extLst>
          </p:cNvPr>
          <p:cNvGrpSpPr/>
          <p:nvPr/>
        </p:nvGrpSpPr>
        <p:grpSpPr>
          <a:xfrm>
            <a:off x="8677712" y="2828836"/>
            <a:ext cx="2875466" cy="1200329"/>
            <a:chOff x="8726422" y="3222396"/>
            <a:chExt cx="2875466" cy="120032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7C29FBF-BDC5-E284-AE4F-EC9B67E46BF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D16769D-35E5-BB5C-3670-AA489645A3E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8C12396-EC23-3474-7BB6-EFD56E00202F}"/>
              </a:ext>
            </a:extLst>
          </p:cNvPr>
          <p:cNvGrpSpPr/>
          <p:nvPr/>
        </p:nvGrpSpPr>
        <p:grpSpPr>
          <a:xfrm>
            <a:off x="8145850" y="899108"/>
            <a:ext cx="2875466" cy="1200329"/>
            <a:chOff x="8726422" y="1433340"/>
            <a:chExt cx="2875466" cy="120032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0F62741-4A4F-C7C6-295C-09698654C38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39DD718-02F7-10B8-A062-FFFDDB4035E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7B621683-4668-1B30-4819-B55E4F8A9FE9}"/>
              </a:ext>
            </a:extLst>
          </p:cNvPr>
          <p:cNvSpPr txBox="1"/>
          <p:nvPr/>
        </p:nvSpPr>
        <p:spPr>
          <a:xfrm>
            <a:off x="480460" y="485692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25937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61067 0.01459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66159 0.66296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331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67278 0.69166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33" y="345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62747 0.0006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67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72109 -0.59028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55" y="-29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0.57214 -0.63079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7" y="-3152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48789 -0.36667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18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0.00118 -0.4863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432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0.48829 -0.35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17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30156 0.65185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3259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194 0.61458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EB4841-79F3-79EC-8711-278DD3ED65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9EEEA8-F01F-1DED-B307-5245B2464C73}"/>
              </a:ext>
            </a:extLst>
          </p:cNvPr>
          <p:cNvGrpSpPr/>
          <p:nvPr/>
        </p:nvGrpSpPr>
        <p:grpSpPr>
          <a:xfrm>
            <a:off x="638450" y="1079432"/>
            <a:ext cx="2146304" cy="1200329"/>
            <a:chOff x="600350" y="165263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E3F197-3A67-D574-0BB7-D78506607A8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BAD64E-170D-A58F-1BD3-5EEB10C473B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9A58F3-C9B7-1699-1433-B3C12B183218}"/>
              </a:ext>
            </a:extLst>
          </p:cNvPr>
          <p:cNvGrpSpPr/>
          <p:nvPr/>
        </p:nvGrpSpPr>
        <p:grpSpPr>
          <a:xfrm>
            <a:off x="638450" y="2770530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186A1F-5EF3-63E8-D3D1-2BE56FF48B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61AB34-38D9-F03E-6AFD-EA2B24EDB42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20243C-B70D-FA5D-EDA7-1348DCE8F7E9}"/>
              </a:ext>
            </a:extLst>
          </p:cNvPr>
          <p:cNvGrpSpPr/>
          <p:nvPr/>
        </p:nvGrpSpPr>
        <p:grpSpPr>
          <a:xfrm>
            <a:off x="638450" y="4578239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C628FF-2DDD-39A1-29C4-09DE0E4FBAB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BA9975-6BA6-11E6-D446-5CC876B455A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F36087-1AD2-5983-0832-67308E806566}"/>
              </a:ext>
            </a:extLst>
          </p:cNvPr>
          <p:cNvGrpSpPr/>
          <p:nvPr/>
        </p:nvGrpSpPr>
        <p:grpSpPr>
          <a:xfrm>
            <a:off x="8764522" y="4578239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1DE8A-8942-C1A5-619E-A73DEBD0235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4719B-17D3-AC44-8C81-0194ECC5378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78F927-A445-218B-284C-D18CA7FC04F7}"/>
              </a:ext>
            </a:extLst>
          </p:cNvPr>
          <p:cNvGrpSpPr/>
          <p:nvPr/>
        </p:nvGrpSpPr>
        <p:grpSpPr>
          <a:xfrm>
            <a:off x="8764522" y="2809400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B3F01A-1A62-5D4A-D699-10431BF6247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094B0A-B8E6-E5DC-FA18-F6ED47C9ADC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5615B4-52BF-6D5E-5ED9-ACE476DF4E6E}"/>
              </a:ext>
            </a:extLst>
          </p:cNvPr>
          <p:cNvGrpSpPr/>
          <p:nvPr/>
        </p:nvGrpSpPr>
        <p:grpSpPr>
          <a:xfrm>
            <a:off x="8764522" y="1079432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6037A0-7B7E-D459-243F-E1427E52E88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DABD4B-1FE9-E029-B10A-42FF9442541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1">
            <a:extLst>
              <a:ext uri="{FF2B5EF4-FFF2-40B4-BE49-F238E27FC236}">
                <a16:creationId xmlns:a16="http://schemas.microsoft.com/office/drawing/2014/main" id="{43C2CDD1-E4B4-471F-10F1-50881C79CECB}"/>
              </a:ext>
            </a:extLst>
          </p:cNvPr>
          <p:cNvGrpSpPr/>
          <p:nvPr/>
        </p:nvGrpSpPr>
        <p:grpSpPr>
          <a:xfrm>
            <a:off x="3697757" y="736353"/>
            <a:ext cx="2367945" cy="2692648"/>
            <a:chOff x="3697757" y="736353"/>
            <a:chExt cx="2367945" cy="269264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2" name="1">
              <a:extLst>
                <a:ext uri="{FF2B5EF4-FFF2-40B4-BE49-F238E27FC236}">
                  <a16:creationId xmlns:a16="http://schemas.microsoft.com/office/drawing/2014/main" id="{25925B23-F68D-64AC-5EFF-0CCAED3A8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7757" y="736353"/>
              <a:ext cx="2367945" cy="2692648"/>
            </a:xfrm>
            <a:custGeom>
              <a:avLst/>
              <a:gdLst>
                <a:gd name="connsiteX0" fmla="*/ 2367945 w 2367945"/>
                <a:gd name="connsiteY0" fmla="*/ 0 h 2692648"/>
                <a:gd name="connsiteX1" fmla="*/ 2275145 w 2367945"/>
                <a:gd name="connsiteY1" fmla="*/ 15571 h 2692648"/>
                <a:gd name="connsiteX2" fmla="*/ 1950990 w 2367945"/>
                <a:gd name="connsiteY2" fmla="*/ 264304 h 2692648"/>
                <a:gd name="connsiteX3" fmla="*/ 1473615 w 2367945"/>
                <a:gd name="connsiteY3" fmla="*/ 1091143 h 2692648"/>
                <a:gd name="connsiteX4" fmla="*/ 548986 w 2367945"/>
                <a:gd name="connsiteY4" fmla="*/ 2692648 h 2692648"/>
                <a:gd name="connsiteX5" fmla="*/ 71610 w 2367945"/>
                <a:gd name="connsiteY5" fmla="*/ 1865809 h 2692648"/>
                <a:gd name="connsiteX6" fmla="*/ 18279 w 2367945"/>
                <a:gd name="connsiteY6" fmla="*/ 1460716 h 2692648"/>
                <a:gd name="connsiteX7" fmla="*/ 51195 w 2367945"/>
                <a:gd name="connsiteY7" fmla="*/ 1372560 h 2692648"/>
                <a:gd name="connsiteX8" fmla="*/ 65652 w 2367945"/>
                <a:gd name="connsiteY8" fmla="*/ 1345925 h 2692648"/>
                <a:gd name="connsiteX9" fmla="*/ 81491 w 2367945"/>
                <a:gd name="connsiteY9" fmla="*/ 1320086 h 2692648"/>
                <a:gd name="connsiteX10" fmla="*/ 108030 w 2367945"/>
                <a:gd name="connsiteY10" fmla="*/ 1276791 h 2692648"/>
                <a:gd name="connsiteX11" fmla="*/ 267011 w 2367945"/>
                <a:gd name="connsiteY11" fmla="*/ 1136561 h 2692648"/>
                <a:gd name="connsiteX12" fmla="*/ 2116250 w 2367945"/>
                <a:gd name="connsiteY12" fmla="*/ 68903 h 2692648"/>
                <a:gd name="connsiteX13" fmla="*/ 2317183 w 2367945"/>
                <a:gd name="connsiteY13" fmla="*/ 1336 h 269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5" h="2692648">
                  <a:moveTo>
                    <a:pt x="2367945" y="0"/>
                  </a:moveTo>
                  <a:lnTo>
                    <a:pt x="2275145" y="15571"/>
                  </a:lnTo>
                  <a:cubicBezTo>
                    <a:pt x="2143177" y="50932"/>
                    <a:pt x="2024699" y="136636"/>
                    <a:pt x="1950990" y="264304"/>
                  </a:cubicBezTo>
                  <a:lnTo>
                    <a:pt x="1473615" y="1091143"/>
                  </a:lnTo>
                  <a:lnTo>
                    <a:pt x="548986" y="2692648"/>
                  </a:lnTo>
                  <a:lnTo>
                    <a:pt x="71610" y="1865809"/>
                  </a:lnTo>
                  <a:cubicBezTo>
                    <a:pt x="-2099" y="1738142"/>
                    <a:pt x="-17082" y="1592684"/>
                    <a:pt x="18279" y="1460716"/>
                  </a:cubicBezTo>
                  <a:lnTo>
                    <a:pt x="51195" y="1372560"/>
                  </a:lnTo>
                  <a:lnTo>
                    <a:pt x="65652" y="1345925"/>
                  </a:lnTo>
                  <a:lnTo>
                    <a:pt x="81491" y="1320086"/>
                  </a:lnTo>
                  <a:lnTo>
                    <a:pt x="108030" y="1276791"/>
                  </a:lnTo>
                  <a:cubicBezTo>
                    <a:pt x="149835" y="1221462"/>
                    <a:pt x="203178" y="1173416"/>
                    <a:pt x="267011" y="1136561"/>
                  </a:cubicBezTo>
                  <a:lnTo>
                    <a:pt x="2116250" y="68903"/>
                  </a:lnTo>
                  <a:cubicBezTo>
                    <a:pt x="2180084" y="32048"/>
                    <a:pt x="2248365" y="9875"/>
                    <a:pt x="2317183" y="1336"/>
                  </a:cubicBez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6" name="Graphic 25" descr="Handshake with solid fill">
              <a:extLst>
                <a:ext uri="{FF2B5EF4-FFF2-40B4-BE49-F238E27FC236}">
                  <a16:creationId xmlns:a16="http://schemas.microsoft.com/office/drawing/2014/main" id="{2A184C85-F43E-F90A-D803-F75695E7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71819" y="1912522"/>
              <a:ext cx="686837" cy="686837"/>
            </a:xfrm>
            <a:prstGeom prst="rect">
              <a:avLst/>
            </a:prstGeom>
          </p:spPr>
        </p:pic>
      </p:grpSp>
      <p:grpSp>
        <p:nvGrpSpPr>
          <p:cNvPr id="32" name="2">
            <a:extLst>
              <a:ext uri="{FF2B5EF4-FFF2-40B4-BE49-F238E27FC236}">
                <a16:creationId xmlns:a16="http://schemas.microsoft.com/office/drawing/2014/main" id="{E810C9AA-26DB-782D-DCA1-330E295D0DD7}"/>
              </a:ext>
            </a:extLst>
          </p:cNvPr>
          <p:cNvGrpSpPr/>
          <p:nvPr/>
        </p:nvGrpSpPr>
        <p:grpSpPr>
          <a:xfrm>
            <a:off x="3682773" y="2108912"/>
            <a:ext cx="1488598" cy="2921592"/>
            <a:chOff x="3682773" y="2108912"/>
            <a:chExt cx="1488598" cy="2921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3" name="2">
              <a:extLst>
                <a:ext uri="{FF2B5EF4-FFF2-40B4-BE49-F238E27FC236}">
                  <a16:creationId xmlns:a16="http://schemas.microsoft.com/office/drawing/2014/main" id="{706D608A-C4F1-0BEC-9D93-6425DEA6F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2773" y="2108912"/>
              <a:ext cx="1488598" cy="2921592"/>
            </a:xfrm>
            <a:custGeom>
              <a:avLst/>
              <a:gdLst>
                <a:gd name="connsiteX0" fmla="*/ 66178 w 1488598"/>
                <a:gd name="connsiteY0" fmla="*/ 0 h 2921592"/>
                <a:gd name="connsiteX1" fmla="*/ 33262 w 1488598"/>
                <a:gd name="connsiteY1" fmla="*/ 88156 h 2921592"/>
                <a:gd name="connsiteX2" fmla="*/ 86593 w 1488598"/>
                <a:gd name="connsiteY2" fmla="*/ 493249 h 2921592"/>
                <a:gd name="connsiteX3" fmla="*/ 563969 w 1488598"/>
                <a:gd name="connsiteY3" fmla="*/ 1320088 h 2921592"/>
                <a:gd name="connsiteX4" fmla="*/ 1488598 w 1488598"/>
                <a:gd name="connsiteY4" fmla="*/ 2921592 h 2921592"/>
                <a:gd name="connsiteX5" fmla="*/ 533846 w 1488598"/>
                <a:gd name="connsiteY5" fmla="*/ 2921592 h 2921592"/>
                <a:gd name="connsiteX6" fmla="*/ 156360 w 1488598"/>
                <a:gd name="connsiteY6" fmla="*/ 2765232 h 2921592"/>
                <a:gd name="connsiteX7" fmla="*/ 96474 w 1488598"/>
                <a:gd name="connsiteY7" fmla="*/ 2692649 h 2921592"/>
                <a:gd name="connsiteX8" fmla="*/ 80635 w 1488598"/>
                <a:gd name="connsiteY8" fmla="*/ 2666810 h 2921592"/>
                <a:gd name="connsiteX9" fmla="*/ 66178 w 1488598"/>
                <a:gd name="connsiteY9" fmla="*/ 2640175 h 2921592"/>
                <a:gd name="connsiteX10" fmla="*/ 41952 w 1488598"/>
                <a:gd name="connsiteY10" fmla="*/ 2595543 h 2921592"/>
                <a:gd name="connsiteX11" fmla="*/ 0 w 1488598"/>
                <a:gd name="connsiteY11" fmla="*/ 2387746 h 2921592"/>
                <a:gd name="connsiteX12" fmla="*/ 0 w 1488598"/>
                <a:gd name="connsiteY12" fmla="*/ 252429 h 2921592"/>
                <a:gd name="connsiteX13" fmla="*/ 41952 w 1488598"/>
                <a:gd name="connsiteY13" fmla="*/ 44632 h 292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8" h="2921592">
                  <a:moveTo>
                    <a:pt x="66178" y="0"/>
                  </a:moveTo>
                  <a:lnTo>
                    <a:pt x="33262" y="88156"/>
                  </a:lnTo>
                  <a:cubicBezTo>
                    <a:pt x="-2099" y="220124"/>
                    <a:pt x="12884" y="365582"/>
                    <a:pt x="86593" y="493249"/>
                  </a:cubicBezTo>
                  <a:lnTo>
                    <a:pt x="563969" y="1320088"/>
                  </a:lnTo>
                  <a:lnTo>
                    <a:pt x="1488598" y="2921592"/>
                  </a:lnTo>
                  <a:lnTo>
                    <a:pt x="533846" y="2921592"/>
                  </a:lnTo>
                  <a:cubicBezTo>
                    <a:pt x="386429" y="2921592"/>
                    <a:pt x="252967" y="2861839"/>
                    <a:pt x="156360" y="2765232"/>
                  </a:cubicBezTo>
                  <a:lnTo>
                    <a:pt x="96474" y="2692649"/>
                  </a:lnTo>
                  <a:lnTo>
                    <a:pt x="80635" y="2666810"/>
                  </a:lnTo>
                  <a:lnTo>
                    <a:pt x="66178" y="2640175"/>
                  </a:lnTo>
                  <a:lnTo>
                    <a:pt x="41952" y="2595543"/>
                  </a:lnTo>
                  <a:cubicBezTo>
                    <a:pt x="14938" y="2531675"/>
                    <a:pt x="0" y="2461455"/>
                    <a:pt x="0" y="2387746"/>
                  </a:cubicBezTo>
                  <a:lnTo>
                    <a:pt x="0" y="252429"/>
                  </a:lnTo>
                  <a:cubicBezTo>
                    <a:pt x="0" y="178720"/>
                    <a:pt x="14938" y="108501"/>
                    <a:pt x="41952" y="44632"/>
                  </a:cubicBez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Books with solid fill">
              <a:extLst>
                <a:ext uri="{FF2B5EF4-FFF2-40B4-BE49-F238E27FC236}">
                  <a16:creationId xmlns:a16="http://schemas.microsoft.com/office/drawing/2014/main" id="{16DFFD5E-DB99-2B5B-75AF-A3504347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90913" y="4092331"/>
              <a:ext cx="686837" cy="686837"/>
            </a:xfrm>
            <a:prstGeom prst="rect">
              <a:avLst/>
            </a:prstGeom>
          </p:spPr>
        </p:pic>
      </p:grpSp>
      <p:grpSp>
        <p:nvGrpSpPr>
          <p:cNvPr id="33" name="3">
            <a:extLst>
              <a:ext uri="{FF2B5EF4-FFF2-40B4-BE49-F238E27FC236}">
                <a16:creationId xmlns:a16="http://schemas.microsoft.com/office/drawing/2014/main" id="{736A420E-90CC-96B9-5FE2-22CFAAB83313}"/>
              </a:ext>
            </a:extLst>
          </p:cNvPr>
          <p:cNvGrpSpPr/>
          <p:nvPr/>
        </p:nvGrpSpPr>
        <p:grpSpPr>
          <a:xfrm>
            <a:off x="3779248" y="4801562"/>
            <a:ext cx="3241382" cy="1320884"/>
            <a:chOff x="3779248" y="4801562"/>
            <a:chExt cx="3241382" cy="132088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4" name="3">
              <a:extLst>
                <a:ext uri="{FF2B5EF4-FFF2-40B4-BE49-F238E27FC236}">
                  <a16:creationId xmlns:a16="http://schemas.microsoft.com/office/drawing/2014/main" id="{5BE5B175-0B9D-D08F-E653-B7409254A1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9248" y="4801562"/>
              <a:ext cx="3241382" cy="1320884"/>
            </a:xfrm>
            <a:custGeom>
              <a:avLst/>
              <a:gdLst>
                <a:gd name="connsiteX0" fmla="*/ 0 w 3241382"/>
                <a:gd name="connsiteY0" fmla="*/ 0 h 1320884"/>
                <a:gd name="connsiteX1" fmla="*/ 59886 w 3241382"/>
                <a:gd name="connsiteY1" fmla="*/ 72583 h 1320884"/>
                <a:gd name="connsiteX2" fmla="*/ 437372 w 3241382"/>
                <a:gd name="connsiteY2" fmla="*/ 228943 h 1320884"/>
                <a:gd name="connsiteX3" fmla="*/ 1392124 w 3241382"/>
                <a:gd name="connsiteY3" fmla="*/ 228943 h 1320884"/>
                <a:gd name="connsiteX4" fmla="*/ 3241382 w 3241382"/>
                <a:gd name="connsiteY4" fmla="*/ 228943 h 1320884"/>
                <a:gd name="connsiteX5" fmla="*/ 2764006 w 3241382"/>
                <a:gd name="connsiteY5" fmla="*/ 1055782 h 1320884"/>
                <a:gd name="connsiteX6" fmla="*/ 2439851 w 3241382"/>
                <a:gd name="connsiteY6" fmla="*/ 1304515 h 1320884"/>
                <a:gd name="connsiteX7" fmla="*/ 2347053 w 3241382"/>
                <a:gd name="connsiteY7" fmla="*/ 1320086 h 1320884"/>
                <a:gd name="connsiteX8" fmla="*/ 2316753 w 3241382"/>
                <a:gd name="connsiteY8" fmla="*/ 1320884 h 1320884"/>
                <a:gd name="connsiteX9" fmla="*/ 2286454 w 3241382"/>
                <a:gd name="connsiteY9" fmla="*/ 1320086 h 1320884"/>
                <a:gd name="connsiteX10" fmla="*/ 2235692 w 3241382"/>
                <a:gd name="connsiteY10" fmla="*/ 1318750 h 1320884"/>
                <a:gd name="connsiteX11" fmla="*/ 2034759 w 3241382"/>
                <a:gd name="connsiteY11" fmla="*/ 1251183 h 1320884"/>
                <a:gd name="connsiteX12" fmla="*/ 185520 w 3241382"/>
                <a:gd name="connsiteY12" fmla="*/ 183525 h 1320884"/>
                <a:gd name="connsiteX13" fmla="*/ 26539 w 3241382"/>
                <a:gd name="connsiteY13" fmla="*/ 43295 h 132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2" h="1320884">
                  <a:moveTo>
                    <a:pt x="0" y="0"/>
                  </a:moveTo>
                  <a:lnTo>
                    <a:pt x="59886" y="72583"/>
                  </a:lnTo>
                  <a:cubicBezTo>
                    <a:pt x="156493" y="169190"/>
                    <a:pt x="289955" y="228943"/>
                    <a:pt x="437372" y="228943"/>
                  </a:cubicBezTo>
                  <a:lnTo>
                    <a:pt x="1392124" y="228943"/>
                  </a:lnTo>
                  <a:lnTo>
                    <a:pt x="3241382" y="228943"/>
                  </a:lnTo>
                  <a:lnTo>
                    <a:pt x="2764006" y="1055782"/>
                  </a:lnTo>
                  <a:cubicBezTo>
                    <a:pt x="2690298" y="1183450"/>
                    <a:pt x="2571819" y="1269154"/>
                    <a:pt x="2439851" y="1304515"/>
                  </a:cubicBezTo>
                  <a:lnTo>
                    <a:pt x="2347053" y="1320086"/>
                  </a:lnTo>
                  <a:lnTo>
                    <a:pt x="2316753" y="1320884"/>
                  </a:lnTo>
                  <a:lnTo>
                    <a:pt x="2286454" y="1320086"/>
                  </a:lnTo>
                  <a:lnTo>
                    <a:pt x="2235692" y="1318750"/>
                  </a:lnTo>
                  <a:cubicBezTo>
                    <a:pt x="2166874" y="1310211"/>
                    <a:pt x="2098593" y="1288038"/>
                    <a:pt x="2034759" y="1251183"/>
                  </a:cubicBezTo>
                  <a:lnTo>
                    <a:pt x="185520" y="183525"/>
                  </a:lnTo>
                  <a:cubicBezTo>
                    <a:pt x="121687" y="146671"/>
                    <a:pt x="68344" y="98624"/>
                    <a:pt x="26539" y="43295"/>
                  </a:cubicBez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5" name="Graphic 24" descr="Single gear with solid fill">
              <a:extLst>
                <a:ext uri="{FF2B5EF4-FFF2-40B4-BE49-F238E27FC236}">
                  <a16:creationId xmlns:a16="http://schemas.microsoft.com/office/drawing/2014/main" id="{6741CAF8-DD6E-071A-F8D5-83CEC406C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775" y="5258890"/>
              <a:ext cx="686837" cy="686837"/>
            </a:xfrm>
            <a:prstGeom prst="rect">
              <a:avLst/>
            </a:prstGeom>
          </p:spPr>
        </p:pic>
      </p:grpSp>
      <p:grpSp>
        <p:nvGrpSpPr>
          <p:cNvPr id="34" name="4">
            <a:extLst>
              <a:ext uri="{FF2B5EF4-FFF2-40B4-BE49-F238E27FC236}">
                <a16:creationId xmlns:a16="http://schemas.microsoft.com/office/drawing/2014/main" id="{D97B0893-EB38-F18C-558E-F7C579D853BE}"/>
              </a:ext>
            </a:extLst>
          </p:cNvPr>
          <p:cNvGrpSpPr/>
          <p:nvPr/>
        </p:nvGrpSpPr>
        <p:grpSpPr>
          <a:xfrm>
            <a:off x="6126301" y="3429001"/>
            <a:ext cx="2367944" cy="2692647"/>
            <a:chOff x="6126301" y="3429001"/>
            <a:chExt cx="2367944" cy="2692647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5" name="4">
              <a:extLst>
                <a:ext uri="{FF2B5EF4-FFF2-40B4-BE49-F238E27FC236}">
                  <a16:creationId xmlns:a16="http://schemas.microsoft.com/office/drawing/2014/main" id="{FEC6D928-0C49-227E-1ADD-CB675D71C7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301" y="3429001"/>
              <a:ext cx="2367944" cy="2692647"/>
            </a:xfrm>
            <a:custGeom>
              <a:avLst/>
              <a:gdLst>
                <a:gd name="connsiteX0" fmla="*/ 1818957 w 2367944"/>
                <a:gd name="connsiteY0" fmla="*/ 0 h 2692647"/>
                <a:gd name="connsiteX1" fmla="*/ 2296333 w 2367944"/>
                <a:gd name="connsiteY1" fmla="*/ 826839 h 2692647"/>
                <a:gd name="connsiteX2" fmla="*/ 2349665 w 2367944"/>
                <a:gd name="connsiteY2" fmla="*/ 1231931 h 2692647"/>
                <a:gd name="connsiteX3" fmla="*/ 2316751 w 2367944"/>
                <a:gd name="connsiteY3" fmla="*/ 1320081 h 2692647"/>
                <a:gd name="connsiteX4" fmla="*/ 2302283 w 2367944"/>
                <a:gd name="connsiteY4" fmla="*/ 1346736 h 2692647"/>
                <a:gd name="connsiteX5" fmla="*/ 2286456 w 2367944"/>
                <a:gd name="connsiteY5" fmla="*/ 1372556 h 2692647"/>
                <a:gd name="connsiteX6" fmla="*/ 2259914 w 2367944"/>
                <a:gd name="connsiteY6" fmla="*/ 1415856 h 2692647"/>
                <a:gd name="connsiteX7" fmla="*/ 2100932 w 2367944"/>
                <a:gd name="connsiteY7" fmla="*/ 1556086 h 2692647"/>
                <a:gd name="connsiteX8" fmla="*/ 251694 w 2367944"/>
                <a:gd name="connsiteY8" fmla="*/ 2623744 h 2692647"/>
                <a:gd name="connsiteX9" fmla="*/ 50760 w 2367944"/>
                <a:gd name="connsiteY9" fmla="*/ 2691311 h 2692647"/>
                <a:gd name="connsiteX10" fmla="*/ 0 w 2367944"/>
                <a:gd name="connsiteY10" fmla="*/ 2692647 h 2692647"/>
                <a:gd name="connsiteX11" fmla="*/ 92798 w 2367944"/>
                <a:gd name="connsiteY11" fmla="*/ 2677076 h 2692647"/>
                <a:gd name="connsiteX12" fmla="*/ 416953 w 2367944"/>
                <a:gd name="connsiteY12" fmla="*/ 2428343 h 2692647"/>
                <a:gd name="connsiteX13" fmla="*/ 894329 w 2367944"/>
                <a:gd name="connsiteY13" fmla="*/ 1601504 h 269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4" h="2692647">
                  <a:moveTo>
                    <a:pt x="1818957" y="0"/>
                  </a:moveTo>
                  <a:lnTo>
                    <a:pt x="2296333" y="826839"/>
                  </a:lnTo>
                  <a:cubicBezTo>
                    <a:pt x="2370042" y="954506"/>
                    <a:pt x="2385025" y="1099963"/>
                    <a:pt x="2349665" y="1231931"/>
                  </a:cubicBezTo>
                  <a:lnTo>
                    <a:pt x="2316751" y="1320081"/>
                  </a:lnTo>
                  <a:lnTo>
                    <a:pt x="2302283" y="1346736"/>
                  </a:lnTo>
                  <a:lnTo>
                    <a:pt x="2286456" y="1372556"/>
                  </a:lnTo>
                  <a:lnTo>
                    <a:pt x="2259914" y="1415856"/>
                  </a:lnTo>
                  <a:cubicBezTo>
                    <a:pt x="2218109" y="1471185"/>
                    <a:pt x="2164766" y="1519232"/>
                    <a:pt x="2100932" y="1556086"/>
                  </a:cubicBezTo>
                  <a:lnTo>
                    <a:pt x="251694" y="2623744"/>
                  </a:lnTo>
                  <a:cubicBezTo>
                    <a:pt x="187860" y="2660599"/>
                    <a:pt x="119579" y="2682772"/>
                    <a:pt x="50760" y="2691311"/>
                  </a:cubicBezTo>
                  <a:lnTo>
                    <a:pt x="0" y="2692647"/>
                  </a:lnTo>
                  <a:lnTo>
                    <a:pt x="92798" y="2677076"/>
                  </a:lnTo>
                  <a:cubicBezTo>
                    <a:pt x="224766" y="2641715"/>
                    <a:pt x="343245" y="2556011"/>
                    <a:pt x="416953" y="2428343"/>
                  </a:cubicBezTo>
                  <a:lnTo>
                    <a:pt x="894329" y="1601504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3" name="Graphic 22" descr="Bar graph with upward trend with solid fill">
              <a:extLst>
                <a:ext uri="{FF2B5EF4-FFF2-40B4-BE49-F238E27FC236}">
                  <a16:creationId xmlns:a16="http://schemas.microsoft.com/office/drawing/2014/main" id="{4025D60D-8427-BC4F-045A-76D1130DE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32139" y="4186075"/>
              <a:ext cx="686837" cy="686837"/>
            </a:xfrm>
            <a:prstGeom prst="rect">
              <a:avLst/>
            </a:prstGeom>
          </p:spPr>
        </p:pic>
      </p:grpSp>
      <p:grpSp>
        <p:nvGrpSpPr>
          <p:cNvPr id="35" name="5">
            <a:extLst>
              <a:ext uri="{FF2B5EF4-FFF2-40B4-BE49-F238E27FC236}">
                <a16:creationId xmlns:a16="http://schemas.microsoft.com/office/drawing/2014/main" id="{64E43710-49E9-50F9-CE72-73307D86A066}"/>
              </a:ext>
            </a:extLst>
          </p:cNvPr>
          <p:cNvGrpSpPr/>
          <p:nvPr/>
        </p:nvGrpSpPr>
        <p:grpSpPr>
          <a:xfrm>
            <a:off x="7020630" y="1827495"/>
            <a:ext cx="1488597" cy="2921586"/>
            <a:chOff x="7020630" y="1827495"/>
            <a:chExt cx="1488597" cy="2921586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6" name="5">
              <a:extLst>
                <a:ext uri="{FF2B5EF4-FFF2-40B4-BE49-F238E27FC236}">
                  <a16:creationId xmlns:a16="http://schemas.microsoft.com/office/drawing/2014/main" id="{0BD0EDB5-20FE-B89F-BDA1-1F27ADBB82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0630" y="1827495"/>
              <a:ext cx="1488597" cy="2921586"/>
            </a:xfrm>
            <a:custGeom>
              <a:avLst/>
              <a:gdLst>
                <a:gd name="connsiteX0" fmla="*/ 0 w 1488597"/>
                <a:gd name="connsiteY0" fmla="*/ 0 h 2921586"/>
                <a:gd name="connsiteX1" fmla="*/ 954751 w 1488597"/>
                <a:gd name="connsiteY1" fmla="*/ 0 h 2921586"/>
                <a:gd name="connsiteX2" fmla="*/ 1332237 w 1488597"/>
                <a:gd name="connsiteY2" fmla="*/ 156360 h 2921586"/>
                <a:gd name="connsiteX3" fmla="*/ 1392127 w 1488597"/>
                <a:gd name="connsiteY3" fmla="*/ 228948 h 2921586"/>
                <a:gd name="connsiteX4" fmla="*/ 1407954 w 1488597"/>
                <a:gd name="connsiteY4" fmla="*/ 254768 h 2921586"/>
                <a:gd name="connsiteX5" fmla="*/ 1422422 w 1488597"/>
                <a:gd name="connsiteY5" fmla="*/ 281423 h 2921586"/>
                <a:gd name="connsiteX6" fmla="*/ 1446645 w 1488597"/>
                <a:gd name="connsiteY6" fmla="*/ 326049 h 2921586"/>
                <a:gd name="connsiteX7" fmla="*/ 1488597 w 1488597"/>
                <a:gd name="connsiteY7" fmla="*/ 533846 h 2921586"/>
                <a:gd name="connsiteX8" fmla="*/ 1488597 w 1488597"/>
                <a:gd name="connsiteY8" fmla="*/ 2669163 h 2921586"/>
                <a:gd name="connsiteX9" fmla="*/ 1446645 w 1488597"/>
                <a:gd name="connsiteY9" fmla="*/ 2876960 h 2921586"/>
                <a:gd name="connsiteX10" fmla="*/ 1422422 w 1488597"/>
                <a:gd name="connsiteY10" fmla="*/ 2921586 h 2921586"/>
                <a:gd name="connsiteX11" fmla="*/ 1455336 w 1488597"/>
                <a:gd name="connsiteY11" fmla="*/ 2833436 h 2921586"/>
                <a:gd name="connsiteX12" fmla="*/ 1402004 w 1488597"/>
                <a:gd name="connsiteY12" fmla="*/ 2428344 h 2921586"/>
                <a:gd name="connsiteX13" fmla="*/ 924628 w 1488597"/>
                <a:gd name="connsiteY13" fmla="*/ 1601505 h 29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7" h="2921586">
                  <a:moveTo>
                    <a:pt x="0" y="0"/>
                  </a:moveTo>
                  <a:lnTo>
                    <a:pt x="954751" y="0"/>
                  </a:lnTo>
                  <a:cubicBezTo>
                    <a:pt x="1102168" y="0"/>
                    <a:pt x="1235630" y="59753"/>
                    <a:pt x="1332237" y="156360"/>
                  </a:cubicBezTo>
                  <a:lnTo>
                    <a:pt x="1392127" y="228948"/>
                  </a:lnTo>
                  <a:lnTo>
                    <a:pt x="1407954" y="254768"/>
                  </a:lnTo>
                  <a:lnTo>
                    <a:pt x="1422422" y="281423"/>
                  </a:lnTo>
                  <a:lnTo>
                    <a:pt x="1446645" y="326049"/>
                  </a:lnTo>
                  <a:cubicBezTo>
                    <a:pt x="1473659" y="389918"/>
                    <a:pt x="1488597" y="460137"/>
                    <a:pt x="1488597" y="533846"/>
                  </a:cubicBezTo>
                  <a:lnTo>
                    <a:pt x="1488597" y="2669163"/>
                  </a:lnTo>
                  <a:cubicBezTo>
                    <a:pt x="1488597" y="2742872"/>
                    <a:pt x="1473659" y="2813092"/>
                    <a:pt x="1446645" y="2876960"/>
                  </a:cubicBezTo>
                  <a:lnTo>
                    <a:pt x="1422422" y="2921586"/>
                  </a:lnTo>
                  <a:lnTo>
                    <a:pt x="1455336" y="2833436"/>
                  </a:lnTo>
                  <a:cubicBezTo>
                    <a:pt x="1490696" y="2701468"/>
                    <a:pt x="1475713" y="2556011"/>
                    <a:pt x="1402004" y="2428344"/>
                  </a:cubicBezTo>
                  <a:lnTo>
                    <a:pt x="924628" y="1601505"/>
                  </a:lnTo>
                  <a:close/>
                </a:path>
              </a:pathLst>
            </a:custGeom>
            <a:solidFill>
              <a:srgbClr val="8ED973"/>
            </a:solidFill>
            <a:ln>
              <a:noFill/>
            </a:ln>
            <a:effectLst>
              <a:outerShdw blurRad="635000" dist="381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Graphic 28" descr="Lightbulb and gear with solid fill">
              <a:extLst>
                <a:ext uri="{FF2B5EF4-FFF2-40B4-BE49-F238E27FC236}">
                  <a16:creationId xmlns:a16="http://schemas.microsoft.com/office/drawing/2014/main" id="{BD637AD5-C25D-66E6-3BF2-07B19EC3E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32138" y="2083193"/>
              <a:ext cx="686837" cy="686837"/>
            </a:xfrm>
            <a:prstGeom prst="rect">
              <a:avLst/>
            </a:prstGeom>
          </p:spPr>
        </p:pic>
      </p:grpSp>
      <p:grpSp>
        <p:nvGrpSpPr>
          <p:cNvPr id="36" name="6">
            <a:extLst>
              <a:ext uri="{FF2B5EF4-FFF2-40B4-BE49-F238E27FC236}">
                <a16:creationId xmlns:a16="http://schemas.microsoft.com/office/drawing/2014/main" id="{65C6D1FC-B89B-B8C9-3844-88977F27ACCE}"/>
              </a:ext>
            </a:extLst>
          </p:cNvPr>
          <p:cNvGrpSpPr/>
          <p:nvPr/>
        </p:nvGrpSpPr>
        <p:grpSpPr>
          <a:xfrm>
            <a:off x="5171372" y="735555"/>
            <a:ext cx="3241385" cy="1320889"/>
            <a:chOff x="5171372" y="735555"/>
            <a:chExt cx="3241385" cy="1320889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7" name="6">
              <a:extLst>
                <a:ext uri="{FF2B5EF4-FFF2-40B4-BE49-F238E27FC236}">
                  <a16:creationId xmlns:a16="http://schemas.microsoft.com/office/drawing/2014/main" id="{174B3E28-104E-3F85-55FA-838EED6140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71372" y="735555"/>
              <a:ext cx="3241385" cy="1320889"/>
            </a:xfrm>
            <a:custGeom>
              <a:avLst/>
              <a:gdLst>
                <a:gd name="connsiteX0" fmla="*/ 924629 w 3241385"/>
                <a:gd name="connsiteY0" fmla="*/ 0 h 1320889"/>
                <a:gd name="connsiteX1" fmla="*/ 954929 w 3241385"/>
                <a:gd name="connsiteY1" fmla="*/ 798 h 1320889"/>
                <a:gd name="connsiteX2" fmla="*/ 1005689 w 3241385"/>
                <a:gd name="connsiteY2" fmla="*/ 2134 h 1320889"/>
                <a:gd name="connsiteX3" fmla="*/ 1206623 w 3241385"/>
                <a:gd name="connsiteY3" fmla="*/ 69701 h 1320889"/>
                <a:gd name="connsiteX4" fmla="*/ 3055861 w 3241385"/>
                <a:gd name="connsiteY4" fmla="*/ 1137359 h 1320889"/>
                <a:gd name="connsiteX5" fmla="*/ 3214843 w 3241385"/>
                <a:gd name="connsiteY5" fmla="*/ 1277589 h 1320889"/>
                <a:gd name="connsiteX6" fmla="*/ 3241385 w 3241385"/>
                <a:gd name="connsiteY6" fmla="*/ 1320889 h 1320889"/>
                <a:gd name="connsiteX7" fmla="*/ 3181495 w 3241385"/>
                <a:gd name="connsiteY7" fmla="*/ 1248301 h 1320889"/>
                <a:gd name="connsiteX8" fmla="*/ 2804009 w 3241385"/>
                <a:gd name="connsiteY8" fmla="*/ 1091941 h 1320889"/>
                <a:gd name="connsiteX9" fmla="*/ 1849258 w 3241385"/>
                <a:gd name="connsiteY9" fmla="*/ 1091941 h 1320889"/>
                <a:gd name="connsiteX10" fmla="*/ 0 w 3241385"/>
                <a:gd name="connsiteY10" fmla="*/ 1091941 h 1320889"/>
                <a:gd name="connsiteX11" fmla="*/ 477375 w 3241385"/>
                <a:gd name="connsiteY11" fmla="*/ 265102 h 1320889"/>
                <a:gd name="connsiteX12" fmla="*/ 801530 w 3241385"/>
                <a:gd name="connsiteY12" fmla="*/ 16369 h 1320889"/>
                <a:gd name="connsiteX13" fmla="*/ 894330 w 3241385"/>
                <a:gd name="connsiteY13" fmla="*/ 798 h 13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5" h="1320889">
                  <a:moveTo>
                    <a:pt x="924629" y="0"/>
                  </a:moveTo>
                  <a:lnTo>
                    <a:pt x="954929" y="798"/>
                  </a:lnTo>
                  <a:lnTo>
                    <a:pt x="1005689" y="2134"/>
                  </a:lnTo>
                  <a:cubicBezTo>
                    <a:pt x="1074508" y="10673"/>
                    <a:pt x="1142789" y="32846"/>
                    <a:pt x="1206623" y="69701"/>
                  </a:cubicBezTo>
                  <a:lnTo>
                    <a:pt x="3055861" y="1137359"/>
                  </a:lnTo>
                  <a:cubicBezTo>
                    <a:pt x="3119695" y="1174214"/>
                    <a:pt x="3173038" y="1222260"/>
                    <a:pt x="3214843" y="1277589"/>
                  </a:cubicBezTo>
                  <a:lnTo>
                    <a:pt x="3241385" y="1320889"/>
                  </a:lnTo>
                  <a:lnTo>
                    <a:pt x="3181495" y="1248301"/>
                  </a:lnTo>
                  <a:cubicBezTo>
                    <a:pt x="3084888" y="1151694"/>
                    <a:pt x="2951426" y="1091941"/>
                    <a:pt x="2804009" y="1091941"/>
                  </a:cubicBezTo>
                  <a:lnTo>
                    <a:pt x="1849258" y="1091941"/>
                  </a:lnTo>
                  <a:lnTo>
                    <a:pt x="0" y="1091941"/>
                  </a:lnTo>
                  <a:lnTo>
                    <a:pt x="477375" y="265102"/>
                  </a:lnTo>
                  <a:cubicBezTo>
                    <a:pt x="551084" y="137434"/>
                    <a:pt x="669562" y="51730"/>
                    <a:pt x="801530" y="16369"/>
                  </a:cubicBezTo>
                  <a:lnTo>
                    <a:pt x="894330" y="798"/>
                  </a:lnTo>
                  <a:close/>
                </a:path>
              </a:pathLst>
            </a:custGeom>
            <a:gradFill>
              <a:gsLst>
                <a:gs pos="0">
                  <a:srgbClr val="4A703C"/>
                </a:gs>
                <a:gs pos="36000">
                  <a:srgbClr val="8ED973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Dollar with solid fill">
              <a:extLst>
                <a:ext uri="{FF2B5EF4-FFF2-40B4-BE49-F238E27FC236}">
                  <a16:creationId xmlns:a16="http://schemas.microsoft.com/office/drawing/2014/main" id="{C27960F4-6612-2775-BB93-C6A522BA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22283" y="912273"/>
              <a:ext cx="686837" cy="686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761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50911 -0.48102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56" y="-24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55508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47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-0.54467 0.58935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7" y="2946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64922 0.63658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61" y="3182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68203 -2.22222E-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59259E-6 L 0.68359 -0.4865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80" y="-243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21745 -0.67314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2" y="-336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5364 -0.8120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82" y="-40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61784 -0.0030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98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-0.29648 0.66481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31" y="3324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0.31784 0.8222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4111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64896 0.00417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4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E8A6E67-1A62-7D89-4AED-1AFB4601D262}"/>
              </a:ext>
            </a:extLst>
          </p:cNvPr>
          <p:cNvGrpSpPr/>
          <p:nvPr/>
        </p:nvGrpSpPr>
        <p:grpSpPr>
          <a:xfrm>
            <a:off x="2577604" y="941134"/>
            <a:ext cx="3517581" cy="5244313"/>
            <a:chOff x="2578408" y="806844"/>
            <a:chExt cx="3517581" cy="524431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>
              <a:off x="2578408" y="806844"/>
              <a:ext cx="3517581" cy="5244313"/>
              <a:chOff x="5200576" y="806843"/>
              <a:chExt cx="3517581" cy="5244313"/>
            </a:xfrm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D571D1"/>
              </a:soli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solidFill>
                <a:srgbClr val="D571D1"/>
              </a:soli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67610" y="3867231"/>
              <a:ext cx="914400" cy="9144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14DF4A-237E-00AB-749B-C005AB17FE81}"/>
              </a:ext>
            </a:extLst>
          </p:cNvPr>
          <p:cNvGrpSpPr/>
          <p:nvPr/>
        </p:nvGrpSpPr>
        <p:grpSpPr>
          <a:xfrm>
            <a:off x="6096793" y="672554"/>
            <a:ext cx="3517604" cy="5244314"/>
            <a:chOff x="6095989" y="806843"/>
            <a:chExt cx="3517604" cy="5244314"/>
          </a:xfrm>
          <a:solidFill>
            <a:srgbClr val="74D9A9"/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>
              <a:off x="6095989" y="806843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38483" y="2117923"/>
              <a:ext cx="914400" cy="9144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874398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874398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6912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68971 0.0159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79" y="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0.81589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94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53164 -0.00463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76" y="-2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43998 0.010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767281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767281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4FDC2B0-157C-D187-8FBF-CC259C6E1602}"/>
              </a:ext>
            </a:extLst>
          </p:cNvPr>
          <p:cNvGrpSpPr/>
          <p:nvPr/>
        </p:nvGrpSpPr>
        <p:grpSpPr>
          <a:xfrm>
            <a:off x="6834051" y="913960"/>
            <a:ext cx="3568687" cy="5244314"/>
            <a:chOff x="6834051" y="913960"/>
            <a:chExt cx="3568687" cy="5244314"/>
          </a:xfrm>
          <a:solidFill>
            <a:srgbClr val="74D9A9"/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885134" y="913960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34051" y="2971800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3D6DF5-3003-62D1-0C50-9025CA6B9ABD}"/>
              </a:ext>
            </a:extLst>
          </p:cNvPr>
          <p:cNvGrpSpPr/>
          <p:nvPr/>
        </p:nvGrpSpPr>
        <p:grpSpPr>
          <a:xfrm>
            <a:off x="2068047" y="672561"/>
            <a:ext cx="3602185" cy="5244313"/>
            <a:chOff x="2068047" y="672561"/>
            <a:chExt cx="3602185" cy="5244313"/>
          </a:xfrm>
          <a:solidFill>
            <a:srgbClr val="D571D1"/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18900000">
              <a:off x="2068047" y="672561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32" y="29718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786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07F6FCC-DD12-1FF1-9821-53FA0FF657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015266-57B4-7FC7-4488-376B1FC910A3}"/>
              </a:ext>
            </a:extLst>
          </p:cNvPr>
          <p:cNvGrpSpPr/>
          <p:nvPr/>
        </p:nvGrpSpPr>
        <p:grpSpPr>
          <a:xfrm>
            <a:off x="1249356" y="4018909"/>
            <a:ext cx="2146304" cy="1200329"/>
            <a:chOff x="600350" y="1652633"/>
            <a:chExt cx="2146304" cy="12003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1A57C8-534A-F590-AD6C-AE24776A3FB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D5585C-2340-E802-96AC-DFAF0B2F02A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B8B767-9C5D-B988-16F5-51214FD7795D}"/>
              </a:ext>
            </a:extLst>
          </p:cNvPr>
          <p:cNvGrpSpPr/>
          <p:nvPr/>
        </p:nvGrpSpPr>
        <p:grpSpPr>
          <a:xfrm>
            <a:off x="8254161" y="810430"/>
            <a:ext cx="2875466" cy="1200329"/>
            <a:chOff x="8726422" y="1433340"/>
            <a:chExt cx="2875466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9C24E-3667-56C1-122E-491C50032D8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234FA3-105F-322B-2F0B-D4D3F0D8DF1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0AC321-8DDC-1DF7-F033-857379D43B4B}"/>
              </a:ext>
            </a:extLst>
          </p:cNvPr>
          <p:cNvGrpSpPr/>
          <p:nvPr/>
        </p:nvGrpSpPr>
        <p:grpSpPr>
          <a:xfrm>
            <a:off x="8254161" y="4018909"/>
            <a:ext cx="2875466" cy="1200329"/>
            <a:chOff x="8726422" y="1433340"/>
            <a:chExt cx="2875466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8F93D1-1393-DD42-4E24-F026ADC3F93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F71AFF-A0DB-83FF-9D73-0D013D82A53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3936407-0B0C-344F-DC19-C1EA465483F9}"/>
              </a:ext>
            </a:extLst>
          </p:cNvPr>
          <p:cNvSpPr txBox="1"/>
          <p:nvPr/>
        </p:nvSpPr>
        <p:spPr>
          <a:xfrm>
            <a:off x="1059879" y="930932"/>
            <a:ext cx="407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918262-64BA-FCEA-6C7D-AD4B8BCF68E7}"/>
              </a:ext>
            </a:extLst>
          </p:cNvPr>
          <p:cNvGrpSpPr/>
          <p:nvPr/>
        </p:nvGrpSpPr>
        <p:grpSpPr>
          <a:xfrm>
            <a:off x="3937841" y="966132"/>
            <a:ext cx="4319386" cy="1231335"/>
            <a:chOff x="3937841" y="966132"/>
            <a:chExt cx="4319386" cy="1231335"/>
          </a:xfrm>
          <a:solidFill>
            <a:srgbClr val="F977B3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64AA57-0C5A-7BC4-7D97-8E696E47A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7841" y="966132"/>
              <a:ext cx="4319386" cy="1231335"/>
            </a:xfrm>
            <a:custGeom>
              <a:avLst/>
              <a:gdLst>
                <a:gd name="connsiteX0" fmla="*/ 1518094 w 3036188"/>
                <a:gd name="connsiteY0" fmla="*/ 0 h 865532"/>
                <a:gd name="connsiteX1" fmla="*/ 1537949 w 3036188"/>
                <a:gd name="connsiteY1" fmla="*/ 522 h 865532"/>
                <a:gd name="connsiteX2" fmla="*/ 1537956 w 3036188"/>
                <a:gd name="connsiteY2" fmla="*/ 523 h 865532"/>
                <a:gd name="connsiteX3" fmla="*/ 1571210 w 3036188"/>
                <a:gd name="connsiteY3" fmla="*/ 1399 h 865532"/>
                <a:gd name="connsiteX4" fmla="*/ 1702876 w 3036188"/>
                <a:gd name="connsiteY4" fmla="*/ 45673 h 865532"/>
                <a:gd name="connsiteX5" fmla="*/ 2914623 w 3036188"/>
                <a:gd name="connsiteY5" fmla="*/ 745276 h 865532"/>
                <a:gd name="connsiteX6" fmla="*/ 3018799 w 3036188"/>
                <a:gd name="connsiteY6" fmla="*/ 837164 h 865532"/>
                <a:gd name="connsiteX7" fmla="*/ 3036188 w 3036188"/>
                <a:gd name="connsiteY7" fmla="*/ 865532 h 865532"/>
                <a:gd name="connsiteX8" fmla="*/ 2996948 w 3036188"/>
                <a:gd name="connsiteY8" fmla="*/ 817973 h 865532"/>
                <a:gd name="connsiteX9" fmla="*/ 2749593 w 3036188"/>
                <a:gd name="connsiteY9" fmla="*/ 715515 h 865532"/>
                <a:gd name="connsiteX10" fmla="*/ 2123975 w 3036188"/>
                <a:gd name="connsiteY10" fmla="*/ 715515 h 865532"/>
                <a:gd name="connsiteX11" fmla="*/ 2123974 w 3036188"/>
                <a:gd name="connsiteY11" fmla="*/ 715514 h 865532"/>
                <a:gd name="connsiteX12" fmla="*/ 912214 w 3036188"/>
                <a:gd name="connsiteY12" fmla="*/ 715514 h 865532"/>
                <a:gd name="connsiteX13" fmla="*/ 286595 w 3036188"/>
                <a:gd name="connsiteY13" fmla="*/ 715514 h 865532"/>
                <a:gd name="connsiteX14" fmla="*/ 39241 w 3036188"/>
                <a:gd name="connsiteY14" fmla="*/ 817972 h 865532"/>
                <a:gd name="connsiteX15" fmla="*/ 0 w 3036188"/>
                <a:gd name="connsiteY15" fmla="*/ 865532 h 865532"/>
                <a:gd name="connsiteX16" fmla="*/ 17389 w 3036188"/>
                <a:gd name="connsiteY16" fmla="*/ 837163 h 865532"/>
                <a:gd name="connsiteX17" fmla="*/ 121565 w 3036188"/>
                <a:gd name="connsiteY17" fmla="*/ 745275 h 865532"/>
                <a:gd name="connsiteX18" fmla="*/ 1333312 w 3036188"/>
                <a:gd name="connsiteY18" fmla="*/ 45672 h 865532"/>
                <a:gd name="connsiteX19" fmla="*/ 1464978 w 3036188"/>
                <a:gd name="connsiteY19" fmla="*/ 1398 h 865532"/>
                <a:gd name="connsiteX20" fmla="*/ 1498239 w 3036188"/>
                <a:gd name="connsiteY20" fmla="*/ 522 h 86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36188" h="865532">
                  <a:moveTo>
                    <a:pt x="1518094" y="0"/>
                  </a:moveTo>
                  <a:lnTo>
                    <a:pt x="1537949" y="522"/>
                  </a:lnTo>
                  <a:lnTo>
                    <a:pt x="1537956" y="523"/>
                  </a:lnTo>
                  <a:lnTo>
                    <a:pt x="1571210" y="1399"/>
                  </a:lnTo>
                  <a:cubicBezTo>
                    <a:pt x="1616305" y="6994"/>
                    <a:pt x="1661048" y="21523"/>
                    <a:pt x="1702876" y="45673"/>
                  </a:cubicBezTo>
                  <a:lnTo>
                    <a:pt x="2914623" y="745276"/>
                  </a:lnTo>
                  <a:cubicBezTo>
                    <a:pt x="2956451" y="769426"/>
                    <a:pt x="2991405" y="800909"/>
                    <a:pt x="3018799" y="837164"/>
                  </a:cubicBezTo>
                  <a:lnTo>
                    <a:pt x="3036188" y="865532"/>
                  </a:lnTo>
                  <a:lnTo>
                    <a:pt x="2996948" y="817973"/>
                  </a:lnTo>
                  <a:cubicBezTo>
                    <a:pt x="2933644" y="754669"/>
                    <a:pt x="2846191" y="715515"/>
                    <a:pt x="2749593" y="715515"/>
                  </a:cubicBezTo>
                  <a:lnTo>
                    <a:pt x="2123975" y="715515"/>
                  </a:lnTo>
                  <a:lnTo>
                    <a:pt x="2123974" y="715514"/>
                  </a:lnTo>
                  <a:lnTo>
                    <a:pt x="912214" y="715514"/>
                  </a:lnTo>
                  <a:lnTo>
                    <a:pt x="286595" y="715514"/>
                  </a:lnTo>
                  <a:cubicBezTo>
                    <a:pt x="189997" y="715514"/>
                    <a:pt x="102544" y="754668"/>
                    <a:pt x="39241" y="817972"/>
                  </a:cubicBezTo>
                  <a:lnTo>
                    <a:pt x="0" y="865532"/>
                  </a:lnTo>
                  <a:lnTo>
                    <a:pt x="17389" y="837163"/>
                  </a:lnTo>
                  <a:cubicBezTo>
                    <a:pt x="44783" y="800908"/>
                    <a:pt x="79737" y="769425"/>
                    <a:pt x="121565" y="745275"/>
                  </a:cubicBezTo>
                  <a:lnTo>
                    <a:pt x="1333312" y="45672"/>
                  </a:lnTo>
                  <a:cubicBezTo>
                    <a:pt x="1375140" y="21522"/>
                    <a:pt x="1419883" y="6993"/>
                    <a:pt x="1464978" y="1398"/>
                  </a:cubicBezTo>
                  <a:lnTo>
                    <a:pt x="1498239" y="5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0" dist="3810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9" name="Graphic 28" descr="Bar graph with upward trend with solid fill">
              <a:extLst>
                <a:ext uri="{FF2B5EF4-FFF2-40B4-BE49-F238E27FC236}">
                  <a16:creationId xmlns:a16="http://schemas.microsoft.com/office/drawing/2014/main" id="{454343F8-AEB2-99FC-DECF-6BE8DDCDB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54118" y="1148291"/>
              <a:ext cx="819975" cy="819976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4A2B7C-3ACE-88B3-F28C-6ABB93F90F2C}"/>
              </a:ext>
            </a:extLst>
          </p:cNvPr>
          <p:cNvGrpSpPr/>
          <p:nvPr/>
        </p:nvGrpSpPr>
        <p:grpSpPr>
          <a:xfrm>
            <a:off x="6076151" y="2151168"/>
            <a:ext cx="2221381" cy="3740700"/>
            <a:chOff x="6076151" y="2151168"/>
            <a:chExt cx="2221381" cy="3740700"/>
          </a:xfrm>
          <a:solidFill>
            <a:srgbClr val="74D9A9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793225-90E7-1ED3-CC46-1067EAB4E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76151" y="2151168"/>
              <a:ext cx="2221381" cy="3740700"/>
            </a:xfrm>
            <a:custGeom>
              <a:avLst/>
              <a:gdLst>
                <a:gd name="connsiteX0" fmla="*/ 1518092 w 1561456"/>
                <a:gd name="connsiteY0" fmla="*/ 0 h 2629419"/>
                <a:gd name="connsiteX1" fmla="*/ 1533966 w 1561456"/>
                <a:gd name="connsiteY1" fmla="*/ 29246 h 2629419"/>
                <a:gd name="connsiteX2" fmla="*/ 1561456 w 1561456"/>
                <a:gd name="connsiteY2" fmla="*/ 165409 h 2629419"/>
                <a:gd name="connsiteX3" fmla="*/ 1561456 w 1561456"/>
                <a:gd name="connsiteY3" fmla="*/ 1564615 h 2629419"/>
                <a:gd name="connsiteX4" fmla="*/ 1533966 w 1561456"/>
                <a:gd name="connsiteY4" fmla="*/ 1700778 h 2629419"/>
                <a:gd name="connsiteX5" fmla="*/ 1518092 w 1561456"/>
                <a:gd name="connsiteY5" fmla="*/ 1730025 h 2629419"/>
                <a:gd name="connsiteX6" fmla="*/ 1508622 w 1561456"/>
                <a:gd name="connsiteY6" fmla="*/ 1747471 h 2629419"/>
                <a:gd name="connsiteX7" fmla="*/ 1498239 w 1561456"/>
                <a:gd name="connsiteY7" fmla="*/ 1764410 h 2629419"/>
                <a:gd name="connsiteX8" fmla="*/ 1480850 w 1561456"/>
                <a:gd name="connsiteY8" fmla="*/ 1792778 h 2629419"/>
                <a:gd name="connsiteX9" fmla="*/ 1376674 w 1561456"/>
                <a:gd name="connsiteY9" fmla="*/ 1884666 h 2629419"/>
                <a:gd name="connsiteX10" fmla="*/ 164927 w 1561456"/>
                <a:gd name="connsiteY10" fmla="*/ 2584269 h 2629419"/>
                <a:gd name="connsiteX11" fmla="*/ 33261 w 1561456"/>
                <a:gd name="connsiteY11" fmla="*/ 2628543 h 2629419"/>
                <a:gd name="connsiteX12" fmla="*/ 0 w 1561456"/>
                <a:gd name="connsiteY12" fmla="*/ 2629419 h 2629419"/>
                <a:gd name="connsiteX13" fmla="*/ 60808 w 1561456"/>
                <a:gd name="connsiteY13" fmla="*/ 2619216 h 2629419"/>
                <a:gd name="connsiteX14" fmla="*/ 273216 w 1561456"/>
                <a:gd name="connsiteY14" fmla="*/ 2456229 h 2629419"/>
                <a:gd name="connsiteX15" fmla="*/ 586026 w 1561456"/>
                <a:gd name="connsiteY15" fmla="*/ 1914427 h 2629419"/>
                <a:gd name="connsiteX16" fmla="*/ 1191905 w 1561456"/>
                <a:gd name="connsiteY16" fmla="*/ 865012 h 2629419"/>
                <a:gd name="connsiteX17" fmla="*/ 1504715 w 1561456"/>
                <a:gd name="connsiteY17" fmla="*/ 323210 h 2629419"/>
                <a:gd name="connsiteX18" fmla="*/ 1539661 w 1561456"/>
                <a:gd name="connsiteY18" fmla="*/ 5776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1456" h="2629419">
                  <a:moveTo>
                    <a:pt x="1518092" y="0"/>
                  </a:moveTo>
                  <a:lnTo>
                    <a:pt x="1533966" y="29246"/>
                  </a:lnTo>
                  <a:cubicBezTo>
                    <a:pt x="1551667" y="71097"/>
                    <a:pt x="1561456" y="117110"/>
                    <a:pt x="1561456" y="165409"/>
                  </a:cubicBezTo>
                  <a:lnTo>
                    <a:pt x="1561456" y="1564615"/>
                  </a:lnTo>
                  <a:cubicBezTo>
                    <a:pt x="1561456" y="1612914"/>
                    <a:pt x="1551667" y="1658927"/>
                    <a:pt x="1533966" y="1700778"/>
                  </a:cubicBezTo>
                  <a:lnTo>
                    <a:pt x="1518092" y="1730025"/>
                  </a:lnTo>
                  <a:lnTo>
                    <a:pt x="1508622" y="1747471"/>
                  </a:lnTo>
                  <a:lnTo>
                    <a:pt x="1498239" y="1764410"/>
                  </a:lnTo>
                  <a:lnTo>
                    <a:pt x="1480850" y="1792778"/>
                  </a:lnTo>
                  <a:cubicBezTo>
                    <a:pt x="1453456" y="1829033"/>
                    <a:pt x="1418502" y="1860517"/>
                    <a:pt x="1376674" y="1884666"/>
                  </a:cubicBezTo>
                  <a:lnTo>
                    <a:pt x="164927" y="2584269"/>
                  </a:lnTo>
                  <a:cubicBezTo>
                    <a:pt x="123099" y="2608419"/>
                    <a:pt x="78356" y="2622948"/>
                    <a:pt x="33261" y="2628543"/>
                  </a:cubicBezTo>
                  <a:lnTo>
                    <a:pt x="0" y="2629419"/>
                  </a:lnTo>
                  <a:lnTo>
                    <a:pt x="60808" y="2619216"/>
                  </a:lnTo>
                  <a:cubicBezTo>
                    <a:pt x="147282" y="2596045"/>
                    <a:pt x="224917" y="2539886"/>
                    <a:pt x="273216" y="2456229"/>
                  </a:cubicBezTo>
                  <a:lnTo>
                    <a:pt x="586026" y="1914427"/>
                  </a:lnTo>
                  <a:lnTo>
                    <a:pt x="1191905" y="865012"/>
                  </a:lnTo>
                  <a:lnTo>
                    <a:pt x="1504715" y="323210"/>
                  </a:lnTo>
                  <a:cubicBezTo>
                    <a:pt x="1553014" y="239554"/>
                    <a:pt x="1562832" y="144240"/>
                    <a:pt x="1539661" y="57766"/>
                  </a:cubicBezTo>
                  <a:close/>
                </a:path>
              </a:pathLst>
            </a:custGeom>
            <a:solidFill>
              <a:srgbClr val="D571D1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0" name="Graphic 29" descr="Single gear with solid fill">
              <a:extLst>
                <a:ext uri="{FF2B5EF4-FFF2-40B4-BE49-F238E27FC236}">
                  <a16:creationId xmlns:a16="http://schemas.microsoft.com/office/drawing/2014/main" id="{597D9C3C-4FB3-1AF7-0F1D-A668921BB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21814" y="4002806"/>
              <a:ext cx="819976" cy="81997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99A959F-1C3E-B4B2-731C-BD1301CFB562}"/>
              </a:ext>
            </a:extLst>
          </p:cNvPr>
          <p:cNvGrpSpPr/>
          <p:nvPr/>
        </p:nvGrpSpPr>
        <p:grpSpPr>
          <a:xfrm>
            <a:off x="3894468" y="2151168"/>
            <a:ext cx="2221383" cy="3740700"/>
            <a:chOff x="3894468" y="2151168"/>
            <a:chExt cx="2221383" cy="3740700"/>
          </a:xfrm>
          <a:solidFill>
            <a:srgbClr val="A172CA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1FD5A8-32D1-9C69-16DE-70E80CA120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4468" y="2151168"/>
              <a:ext cx="2221383" cy="3740700"/>
            </a:xfrm>
            <a:custGeom>
              <a:avLst/>
              <a:gdLst>
                <a:gd name="connsiteX0" fmla="*/ 43365 w 1561457"/>
                <a:gd name="connsiteY0" fmla="*/ 0 h 2629419"/>
                <a:gd name="connsiteX1" fmla="*/ 21795 w 1561457"/>
                <a:gd name="connsiteY1" fmla="*/ 57766 h 2629419"/>
                <a:gd name="connsiteX2" fmla="*/ 56742 w 1561457"/>
                <a:gd name="connsiteY2" fmla="*/ 323210 h 2629419"/>
                <a:gd name="connsiteX3" fmla="*/ 369552 w 1561457"/>
                <a:gd name="connsiteY3" fmla="*/ 865012 h 2629419"/>
                <a:gd name="connsiteX4" fmla="*/ 975431 w 1561457"/>
                <a:gd name="connsiteY4" fmla="*/ 1914427 h 2629419"/>
                <a:gd name="connsiteX5" fmla="*/ 975432 w 1561457"/>
                <a:gd name="connsiteY5" fmla="*/ 1914427 h 2629419"/>
                <a:gd name="connsiteX6" fmla="*/ 1288241 w 1561457"/>
                <a:gd name="connsiteY6" fmla="*/ 2456229 h 2629419"/>
                <a:gd name="connsiteX7" fmla="*/ 1500649 w 1561457"/>
                <a:gd name="connsiteY7" fmla="*/ 2619216 h 2629419"/>
                <a:gd name="connsiteX8" fmla="*/ 1561457 w 1561457"/>
                <a:gd name="connsiteY8" fmla="*/ 2629419 h 2629419"/>
                <a:gd name="connsiteX9" fmla="*/ 1528196 w 1561457"/>
                <a:gd name="connsiteY9" fmla="*/ 2628543 h 2629419"/>
                <a:gd name="connsiteX10" fmla="*/ 1396530 w 1561457"/>
                <a:gd name="connsiteY10" fmla="*/ 2584269 h 2629419"/>
                <a:gd name="connsiteX11" fmla="*/ 184783 w 1561457"/>
                <a:gd name="connsiteY11" fmla="*/ 1884666 h 2629419"/>
                <a:gd name="connsiteX12" fmla="*/ 80607 w 1561457"/>
                <a:gd name="connsiteY12" fmla="*/ 1792778 h 2629419"/>
                <a:gd name="connsiteX13" fmla="*/ 63221 w 1561457"/>
                <a:gd name="connsiteY13" fmla="*/ 1764415 h 2629419"/>
                <a:gd name="connsiteX14" fmla="*/ 63217 w 1561457"/>
                <a:gd name="connsiteY14" fmla="*/ 1764410 h 2629419"/>
                <a:gd name="connsiteX15" fmla="*/ 52834 w 1561457"/>
                <a:gd name="connsiteY15" fmla="*/ 1747471 h 2629419"/>
                <a:gd name="connsiteX16" fmla="*/ 43365 w 1561457"/>
                <a:gd name="connsiteY16" fmla="*/ 1730025 h 2629419"/>
                <a:gd name="connsiteX17" fmla="*/ 27490 w 1561457"/>
                <a:gd name="connsiteY17" fmla="*/ 1700778 h 2629419"/>
                <a:gd name="connsiteX18" fmla="*/ 0 w 1561457"/>
                <a:gd name="connsiteY18" fmla="*/ 1564615 h 2629419"/>
                <a:gd name="connsiteX19" fmla="*/ 0 w 1561457"/>
                <a:gd name="connsiteY19" fmla="*/ 165409 h 2629419"/>
                <a:gd name="connsiteX20" fmla="*/ 27490 w 1561457"/>
                <a:gd name="connsiteY20" fmla="*/ 2924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1457" h="2629419">
                  <a:moveTo>
                    <a:pt x="43365" y="0"/>
                  </a:moveTo>
                  <a:lnTo>
                    <a:pt x="21795" y="57766"/>
                  </a:lnTo>
                  <a:cubicBezTo>
                    <a:pt x="-1375" y="144240"/>
                    <a:pt x="8443" y="239554"/>
                    <a:pt x="56742" y="323210"/>
                  </a:cubicBezTo>
                  <a:lnTo>
                    <a:pt x="369552" y="865012"/>
                  </a:lnTo>
                  <a:lnTo>
                    <a:pt x="975431" y="1914427"/>
                  </a:lnTo>
                  <a:lnTo>
                    <a:pt x="975432" y="1914427"/>
                  </a:lnTo>
                  <a:lnTo>
                    <a:pt x="1288241" y="2456229"/>
                  </a:lnTo>
                  <a:cubicBezTo>
                    <a:pt x="1336540" y="2539886"/>
                    <a:pt x="1414175" y="2596045"/>
                    <a:pt x="1500649" y="2619216"/>
                  </a:cubicBezTo>
                  <a:lnTo>
                    <a:pt x="1561457" y="2629419"/>
                  </a:lnTo>
                  <a:lnTo>
                    <a:pt x="1528196" y="2628543"/>
                  </a:lnTo>
                  <a:cubicBezTo>
                    <a:pt x="1483101" y="2622948"/>
                    <a:pt x="1438358" y="2608419"/>
                    <a:pt x="1396530" y="2584269"/>
                  </a:cubicBezTo>
                  <a:lnTo>
                    <a:pt x="184783" y="1884666"/>
                  </a:lnTo>
                  <a:cubicBezTo>
                    <a:pt x="142955" y="1860517"/>
                    <a:pt x="108001" y="1829033"/>
                    <a:pt x="80607" y="1792778"/>
                  </a:cubicBezTo>
                  <a:lnTo>
                    <a:pt x="63221" y="1764415"/>
                  </a:lnTo>
                  <a:lnTo>
                    <a:pt x="63217" y="1764410"/>
                  </a:lnTo>
                  <a:lnTo>
                    <a:pt x="52834" y="1747471"/>
                  </a:lnTo>
                  <a:lnTo>
                    <a:pt x="43365" y="1730025"/>
                  </a:lnTo>
                  <a:lnTo>
                    <a:pt x="27490" y="1700778"/>
                  </a:lnTo>
                  <a:cubicBezTo>
                    <a:pt x="9789" y="1658927"/>
                    <a:pt x="0" y="1612914"/>
                    <a:pt x="0" y="1564615"/>
                  </a:cubicBezTo>
                  <a:lnTo>
                    <a:pt x="0" y="165409"/>
                  </a:lnTo>
                  <a:cubicBezTo>
                    <a:pt x="0" y="117110"/>
                    <a:pt x="9789" y="71097"/>
                    <a:pt x="27490" y="29246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0" dist="3810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1" name="Graphic 30" descr="Handshake with solid fill">
              <a:extLst>
                <a:ext uri="{FF2B5EF4-FFF2-40B4-BE49-F238E27FC236}">
                  <a16:creationId xmlns:a16="http://schemas.microsoft.com/office/drawing/2014/main" id="{D4134527-2256-4ED5-760F-F2875EF2C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31109" y="4018909"/>
              <a:ext cx="819975" cy="8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52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-0.3832 0.01343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0.38425 -0.00394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6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37696 -0.00324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45717 -0.00301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-0.00182 -0.425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2125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48138 0.4858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62" y="242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48034 0.4877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3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440557" y="1062314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E12C5E-8801-3063-3884-33F3608C7A18}"/>
              </a:ext>
            </a:extLst>
          </p:cNvPr>
          <p:cNvGrpSpPr/>
          <p:nvPr/>
        </p:nvGrpSpPr>
        <p:grpSpPr>
          <a:xfrm>
            <a:off x="6440557" y="4581796"/>
            <a:ext cx="4461769" cy="1323439"/>
            <a:chOff x="8726422" y="1433340"/>
            <a:chExt cx="2911843" cy="13234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EDC004-3F65-C18C-D618-88E47CB311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47BE7C-8776-978F-D664-5D3236AB1E12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1275809" y="1062314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1A0D886-7F5C-5D92-743E-A6760796C9F9}"/>
              </a:ext>
            </a:extLst>
          </p:cNvPr>
          <p:cNvGrpSpPr/>
          <p:nvPr/>
        </p:nvGrpSpPr>
        <p:grpSpPr>
          <a:xfrm>
            <a:off x="1275809" y="4581796"/>
            <a:ext cx="3436249" cy="1323439"/>
            <a:chOff x="731202" y="1652633"/>
            <a:chExt cx="2015452" cy="13234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A39D0E-BBE3-EDCD-33B5-547E46A868E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8368FA-C728-AFCD-B93B-3CF4FD000081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5F969F0-6FF9-C47D-A29A-444E3A62D040}"/>
              </a:ext>
            </a:extLst>
          </p:cNvPr>
          <p:cNvGrpSpPr/>
          <p:nvPr/>
        </p:nvGrpSpPr>
        <p:grpSpPr>
          <a:xfrm>
            <a:off x="3036981" y="970169"/>
            <a:ext cx="3294552" cy="2209808"/>
            <a:chOff x="3036981" y="970169"/>
            <a:chExt cx="3294552" cy="2209808"/>
          </a:xfrm>
          <a:solidFill>
            <a:srgbClr val="74D9A9"/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8B25A65-D1CC-6031-A986-D98B999B0D36}"/>
                </a:ext>
              </a:extLst>
            </p:cNvPr>
            <p:cNvGrpSpPr/>
            <p:nvPr/>
          </p:nvGrpSpPr>
          <p:grpSpPr>
            <a:xfrm rot="2700000" flipH="1">
              <a:off x="3579353" y="427797"/>
              <a:ext cx="2209808" cy="3294552"/>
              <a:chOff x="3473843" y="806843"/>
              <a:chExt cx="3517604" cy="5244314"/>
            </a:xfrm>
            <a:grpFill/>
          </p:grpSpPr>
          <p:sp>
            <p:nvSpPr>
              <p:cNvPr id="28" name="1">
                <a:extLst>
                  <a:ext uri="{FF2B5EF4-FFF2-40B4-BE49-F238E27FC236}">
                    <a16:creationId xmlns:a16="http://schemas.microsoft.com/office/drawing/2014/main" id="{9B3AAA04-4E1B-D8C3-A34D-EDF4B34570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14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2">
                <a:extLst>
                  <a:ext uri="{FF2B5EF4-FFF2-40B4-BE49-F238E27FC236}">
                    <a16:creationId xmlns:a16="http://schemas.microsoft.com/office/drawing/2014/main" id="{B8A8BD6F-8F14-EEE1-4016-1B786BBCAB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Graphic 10" descr="Lightbulb and gear with solid fill">
              <a:extLst>
                <a:ext uri="{FF2B5EF4-FFF2-40B4-BE49-F238E27FC236}">
                  <a16:creationId xmlns:a16="http://schemas.microsoft.com/office/drawing/2014/main" id="{4A423419-441A-9152-20F5-4A2DD168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0017" y="1682314"/>
              <a:ext cx="574439" cy="57443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4336C2-B734-843F-6214-4CAB527B7657}"/>
              </a:ext>
            </a:extLst>
          </p:cNvPr>
          <p:cNvGrpSpPr/>
          <p:nvPr/>
        </p:nvGrpSpPr>
        <p:grpSpPr>
          <a:xfrm>
            <a:off x="6387618" y="417529"/>
            <a:ext cx="2236698" cy="3294552"/>
            <a:chOff x="6387618" y="417529"/>
            <a:chExt cx="2236698" cy="3294552"/>
          </a:xfrm>
          <a:solidFill>
            <a:srgbClr val="D571D1"/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414506" y="417529"/>
              <a:ext cx="2209810" cy="3294552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32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54F1A22-6E7B-6A22-9951-C572895B0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87618" y="1705284"/>
              <a:ext cx="576072" cy="57607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C1B8DA-6715-5E9B-5F19-5ED88A662301}"/>
              </a:ext>
            </a:extLst>
          </p:cNvPr>
          <p:cNvGrpSpPr/>
          <p:nvPr/>
        </p:nvGrpSpPr>
        <p:grpSpPr>
          <a:xfrm>
            <a:off x="5898886" y="3667045"/>
            <a:ext cx="3294552" cy="2209793"/>
            <a:chOff x="5898886" y="3667045"/>
            <a:chExt cx="3294552" cy="2209793"/>
          </a:xfrm>
          <a:solidFill>
            <a:srgbClr val="74D9A9"/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2700000" flipH="1">
              <a:off x="6441265" y="3124666"/>
              <a:ext cx="2209793" cy="3294552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36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8" name="Graphic 37" descr="Dollar with solid fill">
              <a:extLst>
                <a:ext uri="{FF2B5EF4-FFF2-40B4-BE49-F238E27FC236}">
                  <a16:creationId xmlns:a16="http://schemas.microsoft.com/office/drawing/2014/main" id="{2B9C654F-1D89-4CAF-5306-1B9C84F29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83391" y="4592957"/>
              <a:ext cx="576072" cy="57607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E5C8B2-FEBA-9A30-EFAC-2C02F4775DBF}"/>
              </a:ext>
            </a:extLst>
          </p:cNvPr>
          <p:cNvGrpSpPr/>
          <p:nvPr/>
        </p:nvGrpSpPr>
        <p:grpSpPr>
          <a:xfrm>
            <a:off x="3540942" y="3145918"/>
            <a:ext cx="2253949" cy="3294553"/>
            <a:chOff x="3540942" y="3145918"/>
            <a:chExt cx="2253949" cy="3294553"/>
          </a:xfrm>
          <a:solidFill>
            <a:srgbClr val="D571D1"/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000F0B2-F87E-766F-AB33-D967A8F53B30}"/>
                </a:ext>
              </a:extLst>
            </p:cNvPr>
            <p:cNvGrpSpPr/>
            <p:nvPr/>
          </p:nvGrpSpPr>
          <p:grpSpPr>
            <a:xfrm rot="18900000">
              <a:off x="3540942" y="3145918"/>
              <a:ext cx="2209795" cy="3294553"/>
              <a:chOff x="5200576" y="806842"/>
              <a:chExt cx="3517581" cy="5244314"/>
            </a:xfrm>
            <a:grpFill/>
          </p:grpSpPr>
          <p:sp>
            <p:nvSpPr>
              <p:cNvPr id="12" name="3">
                <a:extLst>
                  <a:ext uri="{FF2B5EF4-FFF2-40B4-BE49-F238E27FC236}">
                    <a16:creationId xmlns:a16="http://schemas.microsoft.com/office/drawing/2014/main" id="{92CD7846-5AE2-75C5-0996-F219948E73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4">
                <a:extLst>
                  <a:ext uri="{FF2B5EF4-FFF2-40B4-BE49-F238E27FC236}">
                    <a16:creationId xmlns:a16="http://schemas.microsoft.com/office/drawing/2014/main" id="{9CF92E7D-6B30-1E91-42A7-F0C9C3F26D6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42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20452" y="4576262"/>
              <a:ext cx="574439" cy="574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754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4A0F444A-6CE9-E40B-94AA-9A14CB739F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solidFill>
              <a:srgbClr val="D571D1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7000">
                  <a:srgbClr val="7E437C"/>
                </a:gs>
                <a:gs pos="36000">
                  <a:srgbClr val="D571D1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547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4A0F444A-6CE9-E40B-94AA-9A14CB739F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solidFill>
              <a:srgbClr val="D571D1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7000">
                  <a:srgbClr val="7E437C"/>
                </a:gs>
                <a:gs pos="36000">
                  <a:srgbClr val="D571D1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035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39466 -0.58936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40" y="-294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37344 0.6078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72" y="30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43985 0.47917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92" y="239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32266 -0.613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33" y="-3067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40886 0.0166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83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-0.37644 -0.00533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5" y="-2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397 0.016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8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38503 -0.00533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4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>
            <a:extLst>
              <a:ext uri="{FF2B5EF4-FFF2-40B4-BE49-F238E27FC236}">
                <a16:creationId xmlns:a16="http://schemas.microsoft.com/office/drawing/2014/main" id="{963BDC8B-4FE1-57F9-4A76-AA45F4A81C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D23DB301-BD96-DC7A-FB19-B96FC00D5CDD}"/>
              </a:ext>
            </a:extLst>
          </p:cNvPr>
          <p:cNvGrpSpPr/>
          <p:nvPr/>
        </p:nvGrpSpPr>
        <p:grpSpPr>
          <a:xfrm>
            <a:off x="4728118" y="579845"/>
            <a:ext cx="3146121" cy="2724150"/>
            <a:chOff x="4728118" y="579845"/>
            <a:chExt cx="3146121" cy="2724150"/>
          </a:xfrm>
        </p:grpSpPr>
        <p:sp>
          <p:nvSpPr>
            <p:cNvPr id="113" name="5">
              <a:extLst>
                <a:ext uri="{FF2B5EF4-FFF2-40B4-BE49-F238E27FC236}">
                  <a16:creationId xmlns:a16="http://schemas.microsoft.com/office/drawing/2014/main" id="{3EB0913E-F3EC-23A3-9CD1-4AD3C4C0947D}"/>
                </a:ext>
              </a:extLst>
            </p:cNvPr>
            <p:cNvSpPr>
              <a:spLocks/>
            </p:cNvSpPr>
            <p:nvPr/>
          </p:nvSpPr>
          <p:spPr>
            <a:xfrm rot="9540000">
              <a:off x="4728118" y="579845"/>
              <a:ext cx="3146121" cy="2724150"/>
            </a:xfrm>
            <a:custGeom>
              <a:avLst/>
              <a:gdLst>
                <a:gd name="connsiteX0" fmla="*/ 146653 w 3146121"/>
                <a:gd name="connsiteY0" fmla="*/ 1748216 h 2724150"/>
                <a:gd name="connsiteX1" fmla="*/ 132858 w 3146121"/>
                <a:gd name="connsiteY1" fmla="*/ 1735901 h 2724150"/>
                <a:gd name="connsiteX2" fmla="*/ 94382 w 3146121"/>
                <a:gd name="connsiteY2" fmla="*/ 1699378 h 2724150"/>
                <a:gd name="connsiteX3" fmla="*/ 73071 w 3146121"/>
                <a:gd name="connsiteY3" fmla="*/ 1670845 h 2724150"/>
                <a:gd name="connsiteX4" fmla="*/ 52483 w 3146121"/>
                <a:gd name="connsiteY4" fmla="*/ 1641709 h 2724150"/>
                <a:gd name="connsiteX5" fmla="*/ 29653 w 3146121"/>
                <a:gd name="connsiteY5" fmla="*/ 1593861 h 2724150"/>
                <a:gd name="connsiteX6" fmla="*/ 22192 w 3146121"/>
                <a:gd name="connsiteY6" fmla="*/ 1576908 h 2724150"/>
                <a:gd name="connsiteX7" fmla="*/ 4705 w 3146121"/>
                <a:gd name="connsiteY7" fmla="*/ 1509172 h 2724150"/>
                <a:gd name="connsiteX8" fmla="*/ 72603 w 3146121"/>
                <a:gd name="connsiteY8" fmla="*/ 1226359 h 2724150"/>
                <a:gd name="connsiteX9" fmla="*/ 528157 w 3146121"/>
                <a:gd name="connsiteY9" fmla="*/ 599343 h 2724150"/>
                <a:gd name="connsiteX10" fmla="*/ 528156 w 3146121"/>
                <a:gd name="connsiteY10" fmla="*/ 599343 h 2724150"/>
                <a:gd name="connsiteX11" fmla="*/ 963604 w 3146121"/>
                <a:gd name="connsiteY11" fmla="*/ 0 h 2724150"/>
                <a:gd name="connsiteX12" fmla="*/ 1232727 w 3146121"/>
                <a:gd name="connsiteY12" fmla="*/ 370416 h 2724150"/>
                <a:gd name="connsiteX13" fmla="*/ 1232726 w 3146121"/>
                <a:gd name="connsiteY13" fmla="*/ 828271 h 2724150"/>
                <a:gd name="connsiteX14" fmla="*/ 1232727 w 3146121"/>
                <a:gd name="connsiteY14" fmla="*/ 828271 h 2724150"/>
                <a:gd name="connsiteX15" fmla="*/ 1232728 w 3146121"/>
                <a:gd name="connsiteY15" fmla="*/ 370416 h 2724150"/>
                <a:gd name="connsiteX16" fmla="*/ 1668175 w 3146121"/>
                <a:gd name="connsiteY16" fmla="*/ 969758 h 2724150"/>
                <a:gd name="connsiteX17" fmla="*/ 1232728 w 3146121"/>
                <a:gd name="connsiteY17" fmla="*/ 828272 h 2724150"/>
                <a:gd name="connsiteX18" fmla="*/ 1232728 w 3146121"/>
                <a:gd name="connsiteY18" fmla="*/ 828273 h 2724150"/>
                <a:gd name="connsiteX19" fmla="*/ 1668175 w 3146121"/>
                <a:gd name="connsiteY19" fmla="*/ 969758 h 2724150"/>
                <a:gd name="connsiteX20" fmla="*/ 1937296 w 3146121"/>
                <a:gd name="connsiteY20" fmla="*/ 1340172 h 2724150"/>
                <a:gd name="connsiteX21" fmla="*/ 1232727 w 3146121"/>
                <a:gd name="connsiteY21" fmla="*/ 1569101 h 2724150"/>
                <a:gd name="connsiteX22" fmla="*/ 1232726 w 3146121"/>
                <a:gd name="connsiteY22" fmla="*/ 1569100 h 2724150"/>
                <a:gd name="connsiteX23" fmla="*/ 495625 w 3146121"/>
                <a:gd name="connsiteY23" fmla="*/ 1808599 h 2724150"/>
                <a:gd name="connsiteX24" fmla="*/ 205672 w 3146121"/>
                <a:gd name="connsiteY24" fmla="*/ 1785780 h 2724150"/>
                <a:gd name="connsiteX25" fmla="*/ 156674 w 3146121"/>
                <a:gd name="connsiteY25" fmla="*/ 1757164 h 2724150"/>
                <a:gd name="connsiteX26" fmla="*/ 146652 w 3146121"/>
                <a:gd name="connsiteY26" fmla="*/ 1748217 h 2724150"/>
                <a:gd name="connsiteX27" fmla="*/ 205672 w 3146121"/>
                <a:gd name="connsiteY27" fmla="*/ 1785781 h 2724150"/>
                <a:gd name="connsiteX28" fmla="*/ 495625 w 3146121"/>
                <a:gd name="connsiteY28" fmla="*/ 1808600 h 2724150"/>
                <a:gd name="connsiteX29" fmla="*/ 1232727 w 3146121"/>
                <a:gd name="connsiteY29" fmla="*/ 1569101 h 2724150"/>
                <a:gd name="connsiteX30" fmla="*/ 1232727 w 3146121"/>
                <a:gd name="connsiteY30" fmla="*/ 2344136 h 2724150"/>
                <a:gd name="connsiteX31" fmla="*/ 1232728 w 3146121"/>
                <a:gd name="connsiteY31" fmla="*/ 2344147 h 2724150"/>
                <a:gd name="connsiteX32" fmla="*/ 1240448 w 3146121"/>
                <a:gd name="connsiteY32" fmla="*/ 2420723 h 2724150"/>
                <a:gd name="connsiteX33" fmla="*/ 1247968 w 3146121"/>
                <a:gd name="connsiteY33" fmla="*/ 2444949 h 2724150"/>
                <a:gd name="connsiteX34" fmla="*/ 1249811 w 3146121"/>
                <a:gd name="connsiteY34" fmla="*/ 2457140 h 2724150"/>
                <a:gd name="connsiteX35" fmla="*/ 1258962 w 3146121"/>
                <a:gd name="connsiteY35" fmla="*/ 2480365 h 2724150"/>
                <a:gd name="connsiteX36" fmla="*/ 1262591 w 3146121"/>
                <a:gd name="connsiteY36" fmla="*/ 2492055 h 2724150"/>
                <a:gd name="connsiteX37" fmla="*/ 1266156 w 3146121"/>
                <a:gd name="connsiteY37" fmla="*/ 2498624 h 2724150"/>
                <a:gd name="connsiteX38" fmla="*/ 1270200 w 3146121"/>
                <a:gd name="connsiteY38" fmla="*/ 2508887 h 2724150"/>
                <a:gd name="connsiteX39" fmla="*/ 1297627 w 3146121"/>
                <a:gd name="connsiteY39" fmla="*/ 2556605 h 2724150"/>
                <a:gd name="connsiteX40" fmla="*/ 1297628 w 3146121"/>
                <a:gd name="connsiteY40" fmla="*/ 2556606 h 2724150"/>
                <a:gd name="connsiteX41" fmla="*/ 1266156 w 3146121"/>
                <a:gd name="connsiteY41" fmla="*/ 2498624 h 2724150"/>
                <a:gd name="connsiteX42" fmla="*/ 1258962 w 3146121"/>
                <a:gd name="connsiteY42" fmla="*/ 2480365 h 2724150"/>
                <a:gd name="connsiteX43" fmla="*/ 1247968 w 3146121"/>
                <a:gd name="connsiteY43" fmla="*/ 2444949 h 2724150"/>
                <a:gd name="connsiteX44" fmla="*/ 1232728 w 3146121"/>
                <a:gd name="connsiteY44" fmla="*/ 2344147 h 2724150"/>
                <a:gd name="connsiteX45" fmla="*/ 1232727 w 3146121"/>
                <a:gd name="connsiteY45" fmla="*/ 2344137 h 2724150"/>
                <a:gd name="connsiteX46" fmla="*/ 1232727 w 3146121"/>
                <a:gd name="connsiteY46" fmla="*/ 1569102 h 2724150"/>
                <a:gd name="connsiteX47" fmla="*/ 1937297 w 3146121"/>
                <a:gd name="connsiteY47" fmla="*/ 1340173 h 2724150"/>
                <a:gd name="connsiteX48" fmla="*/ 2372746 w 3146121"/>
                <a:gd name="connsiteY48" fmla="*/ 1939516 h 2724150"/>
                <a:gd name="connsiteX49" fmla="*/ 2372746 w 3146121"/>
                <a:gd name="connsiteY49" fmla="*/ 1939515 h 2724150"/>
                <a:gd name="connsiteX50" fmla="*/ 2828300 w 3146121"/>
                <a:gd name="connsiteY50" fmla="*/ 2566531 h 2724150"/>
                <a:gd name="connsiteX51" fmla="*/ 3076291 w 3146121"/>
                <a:gd name="connsiteY51" fmla="*/ 2718500 h 2724150"/>
                <a:gd name="connsiteX52" fmla="*/ 3146121 w 3146121"/>
                <a:gd name="connsiteY52" fmla="*/ 2722802 h 2724150"/>
                <a:gd name="connsiteX53" fmla="*/ 3132751 w 3146121"/>
                <a:gd name="connsiteY53" fmla="*/ 2724150 h 2724150"/>
                <a:gd name="connsiteX54" fmla="*/ 1612741 w 3146121"/>
                <a:gd name="connsiteY54" fmla="*/ 2724150 h 2724150"/>
                <a:gd name="connsiteX55" fmla="*/ 1599387 w 3146121"/>
                <a:gd name="connsiteY55" fmla="*/ 2722802 h 2724150"/>
                <a:gd name="connsiteX56" fmla="*/ 1599378 w 3146121"/>
                <a:gd name="connsiteY56" fmla="*/ 2722803 h 2724150"/>
                <a:gd name="connsiteX57" fmla="*/ 1580949 w 3146121"/>
                <a:gd name="connsiteY57" fmla="*/ 2720946 h 2724150"/>
                <a:gd name="connsiteX58" fmla="*/ 1528388 w 3146121"/>
                <a:gd name="connsiteY58" fmla="*/ 2714019 h 2724150"/>
                <a:gd name="connsiteX59" fmla="*/ 1494315 w 3146121"/>
                <a:gd name="connsiteY59" fmla="*/ 2703442 h 2724150"/>
                <a:gd name="connsiteX60" fmla="*/ 1460595 w 3146121"/>
                <a:gd name="connsiteY60" fmla="*/ 2691991 h 2724150"/>
                <a:gd name="connsiteX61" fmla="*/ 1413968 w 3146121"/>
                <a:gd name="connsiteY61" fmla="*/ 2666685 h 2724150"/>
                <a:gd name="connsiteX62" fmla="*/ 1397994 w 3146121"/>
                <a:gd name="connsiteY62" fmla="*/ 2657371 h 2724150"/>
                <a:gd name="connsiteX63" fmla="*/ 1397993 w 3146121"/>
                <a:gd name="connsiteY63" fmla="*/ 2657369 h 2724150"/>
                <a:gd name="connsiteX64" fmla="*/ 1386387 w 3146121"/>
                <a:gd name="connsiteY64" fmla="*/ 2650603 h 27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146121" h="2724150">
                  <a:moveTo>
                    <a:pt x="146653" y="1748216"/>
                  </a:moveTo>
                  <a:lnTo>
                    <a:pt x="132858" y="1735901"/>
                  </a:lnTo>
                  <a:lnTo>
                    <a:pt x="94382" y="1699378"/>
                  </a:lnTo>
                  <a:lnTo>
                    <a:pt x="73071" y="1670845"/>
                  </a:lnTo>
                  <a:lnTo>
                    <a:pt x="52483" y="1641709"/>
                  </a:lnTo>
                  <a:lnTo>
                    <a:pt x="29653" y="1593861"/>
                  </a:lnTo>
                  <a:lnTo>
                    <a:pt x="22192" y="1576908"/>
                  </a:lnTo>
                  <a:lnTo>
                    <a:pt x="4705" y="1509172"/>
                  </a:lnTo>
                  <a:cubicBezTo>
                    <a:pt x="-10509" y="1413116"/>
                    <a:pt x="10922" y="1311255"/>
                    <a:pt x="72603" y="1226359"/>
                  </a:cubicBezTo>
                  <a:lnTo>
                    <a:pt x="528157" y="599343"/>
                  </a:lnTo>
                  <a:lnTo>
                    <a:pt x="528156" y="599343"/>
                  </a:lnTo>
                  <a:lnTo>
                    <a:pt x="963604" y="0"/>
                  </a:lnTo>
                  <a:lnTo>
                    <a:pt x="1232727" y="370416"/>
                  </a:lnTo>
                  <a:lnTo>
                    <a:pt x="1232726" y="828271"/>
                  </a:lnTo>
                  <a:lnTo>
                    <a:pt x="1232727" y="828271"/>
                  </a:lnTo>
                  <a:lnTo>
                    <a:pt x="1232728" y="370416"/>
                  </a:lnTo>
                  <a:lnTo>
                    <a:pt x="1668175" y="969758"/>
                  </a:lnTo>
                  <a:lnTo>
                    <a:pt x="1232728" y="828272"/>
                  </a:lnTo>
                  <a:lnTo>
                    <a:pt x="1232728" y="828273"/>
                  </a:lnTo>
                  <a:lnTo>
                    <a:pt x="1668175" y="969758"/>
                  </a:lnTo>
                  <a:lnTo>
                    <a:pt x="1937296" y="1340172"/>
                  </a:lnTo>
                  <a:lnTo>
                    <a:pt x="1232727" y="1569101"/>
                  </a:lnTo>
                  <a:lnTo>
                    <a:pt x="1232726" y="1569100"/>
                  </a:lnTo>
                  <a:lnTo>
                    <a:pt x="495625" y="1808599"/>
                  </a:lnTo>
                  <a:cubicBezTo>
                    <a:pt x="395824" y="1841027"/>
                    <a:pt x="292327" y="1829931"/>
                    <a:pt x="205672" y="1785780"/>
                  </a:cubicBezTo>
                  <a:close/>
                  <a:moveTo>
                    <a:pt x="156674" y="1757164"/>
                  </a:moveTo>
                  <a:lnTo>
                    <a:pt x="146652" y="1748217"/>
                  </a:lnTo>
                  <a:lnTo>
                    <a:pt x="205672" y="1785781"/>
                  </a:lnTo>
                  <a:cubicBezTo>
                    <a:pt x="292326" y="1829932"/>
                    <a:pt x="395824" y="1841028"/>
                    <a:pt x="495625" y="1808600"/>
                  </a:cubicBezTo>
                  <a:lnTo>
                    <a:pt x="1232727" y="1569101"/>
                  </a:lnTo>
                  <a:lnTo>
                    <a:pt x="1232727" y="2344136"/>
                  </a:lnTo>
                  <a:lnTo>
                    <a:pt x="1232728" y="2344147"/>
                  </a:lnTo>
                  <a:lnTo>
                    <a:pt x="1240448" y="2420723"/>
                  </a:lnTo>
                  <a:lnTo>
                    <a:pt x="1247968" y="2444949"/>
                  </a:lnTo>
                  <a:lnTo>
                    <a:pt x="1249811" y="2457140"/>
                  </a:lnTo>
                  <a:lnTo>
                    <a:pt x="1258962" y="2480365"/>
                  </a:lnTo>
                  <a:lnTo>
                    <a:pt x="1262591" y="2492055"/>
                  </a:lnTo>
                  <a:lnTo>
                    <a:pt x="1266156" y="2498624"/>
                  </a:lnTo>
                  <a:lnTo>
                    <a:pt x="1270200" y="2508887"/>
                  </a:lnTo>
                  <a:cubicBezTo>
                    <a:pt x="1278205" y="2525501"/>
                    <a:pt x="1287383" y="2541442"/>
                    <a:pt x="1297627" y="2556605"/>
                  </a:cubicBezTo>
                  <a:lnTo>
                    <a:pt x="1297628" y="2556606"/>
                  </a:lnTo>
                  <a:lnTo>
                    <a:pt x="1266156" y="2498624"/>
                  </a:lnTo>
                  <a:lnTo>
                    <a:pt x="1258962" y="2480365"/>
                  </a:lnTo>
                  <a:lnTo>
                    <a:pt x="1247968" y="2444949"/>
                  </a:lnTo>
                  <a:lnTo>
                    <a:pt x="1232728" y="2344147"/>
                  </a:lnTo>
                  <a:lnTo>
                    <a:pt x="1232727" y="2344137"/>
                  </a:lnTo>
                  <a:lnTo>
                    <a:pt x="1232727" y="1569102"/>
                  </a:lnTo>
                  <a:lnTo>
                    <a:pt x="1937297" y="1340173"/>
                  </a:lnTo>
                  <a:lnTo>
                    <a:pt x="2372746" y="1939516"/>
                  </a:lnTo>
                  <a:lnTo>
                    <a:pt x="2372746" y="1939515"/>
                  </a:lnTo>
                  <a:lnTo>
                    <a:pt x="2828300" y="2566531"/>
                  </a:lnTo>
                  <a:cubicBezTo>
                    <a:pt x="2889980" y="2651428"/>
                    <a:pt x="2980233" y="2703287"/>
                    <a:pt x="3076291" y="2718500"/>
                  </a:cubicBezTo>
                  <a:lnTo>
                    <a:pt x="3146121" y="2722802"/>
                  </a:lnTo>
                  <a:lnTo>
                    <a:pt x="3132751" y="2724150"/>
                  </a:lnTo>
                  <a:lnTo>
                    <a:pt x="1612741" y="2724150"/>
                  </a:lnTo>
                  <a:lnTo>
                    <a:pt x="1599387" y="2722802"/>
                  </a:lnTo>
                  <a:lnTo>
                    <a:pt x="1599378" y="2722803"/>
                  </a:lnTo>
                  <a:lnTo>
                    <a:pt x="1580949" y="2720946"/>
                  </a:lnTo>
                  <a:lnTo>
                    <a:pt x="1528388" y="2714019"/>
                  </a:lnTo>
                  <a:lnTo>
                    <a:pt x="1494315" y="2703442"/>
                  </a:lnTo>
                  <a:lnTo>
                    <a:pt x="1460595" y="2691991"/>
                  </a:lnTo>
                  <a:lnTo>
                    <a:pt x="1413968" y="2666685"/>
                  </a:lnTo>
                  <a:lnTo>
                    <a:pt x="1397994" y="2657371"/>
                  </a:lnTo>
                  <a:lnTo>
                    <a:pt x="1397993" y="2657369"/>
                  </a:lnTo>
                  <a:lnTo>
                    <a:pt x="1386387" y="2650603"/>
                  </a:lnTo>
                  <a:close/>
                </a:path>
              </a:pathLst>
            </a:custGeom>
            <a:solidFill>
              <a:srgbClr val="5A67AA"/>
            </a:solidFill>
            <a:ln>
              <a:noFill/>
            </a:ln>
            <a:effectLst>
              <a:outerShdw blurRad="635000" dist="381000" dir="78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19" name="Graphic 118" descr="Dollar with solid fill">
              <a:extLst>
                <a:ext uri="{FF2B5EF4-FFF2-40B4-BE49-F238E27FC236}">
                  <a16:creationId xmlns:a16="http://schemas.microsoft.com/office/drawing/2014/main" id="{675BCC8D-B39C-D578-44D4-9AE5AF87A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96914" y="943223"/>
              <a:ext cx="753397" cy="753397"/>
            </a:xfrm>
            <a:prstGeom prst="rect">
              <a:avLst/>
            </a:prstGeom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FF059409-4224-E738-A477-A9EE4F5FB3E4}"/>
              </a:ext>
            </a:extLst>
          </p:cNvPr>
          <p:cNvGrpSpPr/>
          <p:nvPr/>
        </p:nvGrpSpPr>
        <p:grpSpPr>
          <a:xfrm>
            <a:off x="6414182" y="1327514"/>
            <a:ext cx="2407128" cy="3404212"/>
            <a:chOff x="6414182" y="1327514"/>
            <a:chExt cx="2407128" cy="3404212"/>
          </a:xfrm>
        </p:grpSpPr>
        <p:sp>
          <p:nvSpPr>
            <p:cNvPr id="117" name="4">
              <a:extLst>
                <a:ext uri="{FF2B5EF4-FFF2-40B4-BE49-F238E27FC236}">
                  <a16:creationId xmlns:a16="http://schemas.microsoft.com/office/drawing/2014/main" id="{F51A5A4E-0DF7-CCED-A179-9CCB1EA6C282}"/>
                </a:ext>
              </a:extLst>
            </p:cNvPr>
            <p:cNvSpPr>
              <a:spLocks/>
            </p:cNvSpPr>
            <p:nvPr/>
          </p:nvSpPr>
          <p:spPr>
            <a:xfrm rot="9540000">
              <a:off x="6414182" y="1327514"/>
              <a:ext cx="2407128" cy="3404212"/>
            </a:xfrm>
            <a:custGeom>
              <a:avLst/>
              <a:gdLst>
                <a:gd name="connsiteX0" fmla="*/ 190433 w 2407128"/>
                <a:gd name="connsiteY0" fmla="*/ 2156137 h 3404212"/>
                <a:gd name="connsiteX1" fmla="*/ 190434 w 2407128"/>
                <a:gd name="connsiteY1" fmla="*/ 2156138 h 3404212"/>
                <a:gd name="connsiteX2" fmla="*/ 251293 w 2407128"/>
                <a:gd name="connsiteY2" fmla="*/ 2182925 h 3404212"/>
                <a:gd name="connsiteX3" fmla="*/ 492022 w 2407128"/>
                <a:gd name="connsiteY3" fmla="*/ 3404212 h 3404212"/>
                <a:gd name="connsiteX4" fmla="*/ 486611 w 2407128"/>
                <a:gd name="connsiteY4" fmla="*/ 3391919 h 3404212"/>
                <a:gd name="connsiteX5" fmla="*/ 16902 w 2407128"/>
                <a:gd name="connsiteY5" fmla="*/ 1946304 h 3404212"/>
                <a:gd name="connsiteX6" fmla="*/ 14054 w 2407128"/>
                <a:gd name="connsiteY6" fmla="*/ 1933179 h 3404212"/>
                <a:gd name="connsiteX7" fmla="*/ 14052 w 2407128"/>
                <a:gd name="connsiteY7" fmla="*/ 1933175 h 3404212"/>
                <a:gd name="connsiteX8" fmla="*/ 10129 w 2407128"/>
                <a:gd name="connsiteY8" fmla="*/ 1915095 h 3404212"/>
                <a:gd name="connsiteX9" fmla="*/ 470 w 2407128"/>
                <a:gd name="connsiteY9" fmla="*/ 1862943 h 3404212"/>
                <a:gd name="connsiteX10" fmla="*/ 0 w 2407128"/>
                <a:gd name="connsiteY10" fmla="*/ 1827298 h 3404212"/>
                <a:gd name="connsiteX11" fmla="*/ 470 w 2407128"/>
                <a:gd name="connsiteY11" fmla="*/ 1791663 h 3404212"/>
                <a:gd name="connsiteX12" fmla="*/ 10128 w 2407128"/>
                <a:gd name="connsiteY12" fmla="*/ 1739512 h 3404212"/>
                <a:gd name="connsiteX13" fmla="*/ 14052 w 2407128"/>
                <a:gd name="connsiteY13" fmla="*/ 1721428 h 3404212"/>
                <a:gd name="connsiteX14" fmla="*/ 14054 w 2407128"/>
                <a:gd name="connsiteY14" fmla="*/ 1721422 h 3404212"/>
                <a:gd name="connsiteX15" fmla="*/ 16902 w 2407128"/>
                <a:gd name="connsiteY15" fmla="*/ 1708302 h 3404212"/>
                <a:gd name="connsiteX16" fmla="*/ 486610 w 2407128"/>
                <a:gd name="connsiteY16" fmla="*/ 262686 h 3404212"/>
                <a:gd name="connsiteX17" fmla="*/ 492019 w 2407128"/>
                <a:gd name="connsiteY17" fmla="*/ 250398 h 3404212"/>
                <a:gd name="connsiteX18" fmla="*/ 492021 w 2407128"/>
                <a:gd name="connsiteY18" fmla="*/ 250392 h 3404212"/>
                <a:gd name="connsiteX19" fmla="*/ 499477 w 2407128"/>
                <a:gd name="connsiteY19" fmla="*/ 233451 h 3404212"/>
                <a:gd name="connsiteX20" fmla="*/ 522315 w 2407128"/>
                <a:gd name="connsiteY20" fmla="*/ 185588 h 3404212"/>
                <a:gd name="connsiteX21" fmla="*/ 542884 w 2407128"/>
                <a:gd name="connsiteY21" fmla="*/ 156478 h 3404212"/>
                <a:gd name="connsiteX22" fmla="*/ 564213 w 2407128"/>
                <a:gd name="connsiteY22" fmla="*/ 127920 h 3404212"/>
                <a:gd name="connsiteX23" fmla="*/ 602679 w 2407128"/>
                <a:gd name="connsiteY23" fmla="*/ 91407 h 3404212"/>
                <a:gd name="connsiteX24" fmla="*/ 616483 w 2407128"/>
                <a:gd name="connsiteY24" fmla="*/ 79083 h 3404212"/>
                <a:gd name="connsiteX25" fmla="*/ 675502 w 2407128"/>
                <a:gd name="connsiteY25" fmla="*/ 41521 h 3404212"/>
                <a:gd name="connsiteX26" fmla="*/ 965456 w 2407128"/>
                <a:gd name="connsiteY26" fmla="*/ 18701 h 3404212"/>
                <a:gd name="connsiteX27" fmla="*/ 1702558 w 2407128"/>
                <a:gd name="connsiteY27" fmla="*/ 258200 h 3404212"/>
                <a:gd name="connsiteX28" fmla="*/ 1702558 w 2407128"/>
                <a:gd name="connsiteY28" fmla="*/ 258201 h 3404212"/>
                <a:gd name="connsiteX29" fmla="*/ 2407128 w 2407128"/>
                <a:gd name="connsiteY29" fmla="*/ 487130 h 3404212"/>
                <a:gd name="connsiteX30" fmla="*/ 2138005 w 2407128"/>
                <a:gd name="connsiteY30" fmla="*/ 857545 h 3404212"/>
                <a:gd name="connsiteX31" fmla="*/ 2138006 w 2407128"/>
                <a:gd name="connsiteY31" fmla="*/ 857545 h 3404212"/>
                <a:gd name="connsiteX32" fmla="*/ 1702558 w 2407128"/>
                <a:gd name="connsiteY32" fmla="*/ 1456887 h 3404212"/>
                <a:gd name="connsiteX33" fmla="*/ 1702559 w 2407128"/>
                <a:gd name="connsiteY33" fmla="*/ 999031 h 3404212"/>
                <a:gd name="connsiteX34" fmla="*/ 1702558 w 2407128"/>
                <a:gd name="connsiteY34" fmla="*/ 999031 h 3404212"/>
                <a:gd name="connsiteX35" fmla="*/ 1702558 w 2407128"/>
                <a:gd name="connsiteY35" fmla="*/ 510279 h 3404212"/>
                <a:gd name="connsiteX36" fmla="*/ 1702558 w 2407128"/>
                <a:gd name="connsiteY36" fmla="*/ 999030 h 3404212"/>
                <a:gd name="connsiteX37" fmla="*/ 997986 w 2407128"/>
                <a:gd name="connsiteY37" fmla="*/ 1227959 h 3404212"/>
                <a:gd name="connsiteX38" fmla="*/ 997986 w 2407128"/>
                <a:gd name="connsiteY38" fmla="*/ 1227959 h 3404212"/>
                <a:gd name="connsiteX39" fmla="*/ 1702558 w 2407128"/>
                <a:gd name="connsiteY39" fmla="*/ 999030 h 3404212"/>
                <a:gd name="connsiteX40" fmla="*/ 1702557 w 2407128"/>
                <a:gd name="connsiteY40" fmla="*/ 1456887 h 3404212"/>
                <a:gd name="connsiteX41" fmla="*/ 1433435 w 2407128"/>
                <a:gd name="connsiteY41" fmla="*/ 1827302 h 3404212"/>
                <a:gd name="connsiteX42" fmla="*/ 997986 w 2407128"/>
                <a:gd name="connsiteY42" fmla="*/ 1227960 h 3404212"/>
                <a:gd name="connsiteX43" fmla="*/ 1433434 w 2407128"/>
                <a:gd name="connsiteY43" fmla="*/ 1827302 h 3404212"/>
                <a:gd name="connsiteX44" fmla="*/ 997987 w 2407128"/>
                <a:gd name="connsiteY44" fmla="*/ 2426645 h 3404212"/>
                <a:gd name="connsiteX45" fmla="*/ 260885 w 2407128"/>
                <a:gd name="connsiteY45" fmla="*/ 2187147 h 3404212"/>
                <a:gd name="connsiteX46" fmla="*/ 260886 w 2407128"/>
                <a:gd name="connsiteY46" fmla="*/ 2187147 h 3404212"/>
                <a:gd name="connsiteX47" fmla="*/ 997988 w 2407128"/>
                <a:gd name="connsiteY47" fmla="*/ 2426646 h 3404212"/>
                <a:gd name="connsiteX48" fmla="*/ 542434 w 2407128"/>
                <a:gd name="connsiteY48" fmla="*/ 3053663 h 3404212"/>
                <a:gd name="connsiteX49" fmla="*/ 474536 w 2407128"/>
                <a:gd name="connsiteY49" fmla="*/ 3336476 h 340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407128" h="3404212">
                  <a:moveTo>
                    <a:pt x="190433" y="2156137"/>
                  </a:moveTo>
                  <a:lnTo>
                    <a:pt x="190434" y="2156138"/>
                  </a:lnTo>
                  <a:lnTo>
                    <a:pt x="251293" y="2182925"/>
                  </a:lnTo>
                  <a:close/>
                  <a:moveTo>
                    <a:pt x="492022" y="3404212"/>
                  </a:moveTo>
                  <a:lnTo>
                    <a:pt x="486611" y="3391919"/>
                  </a:lnTo>
                  <a:lnTo>
                    <a:pt x="16902" y="1946304"/>
                  </a:lnTo>
                  <a:lnTo>
                    <a:pt x="14054" y="1933179"/>
                  </a:lnTo>
                  <a:lnTo>
                    <a:pt x="14052" y="1933175"/>
                  </a:lnTo>
                  <a:lnTo>
                    <a:pt x="10129" y="1915095"/>
                  </a:lnTo>
                  <a:lnTo>
                    <a:pt x="470" y="1862943"/>
                  </a:lnTo>
                  <a:lnTo>
                    <a:pt x="0" y="1827298"/>
                  </a:lnTo>
                  <a:lnTo>
                    <a:pt x="470" y="1791663"/>
                  </a:lnTo>
                  <a:lnTo>
                    <a:pt x="10128" y="1739512"/>
                  </a:lnTo>
                  <a:lnTo>
                    <a:pt x="14052" y="1721428"/>
                  </a:lnTo>
                  <a:lnTo>
                    <a:pt x="14054" y="1721422"/>
                  </a:lnTo>
                  <a:lnTo>
                    <a:pt x="16902" y="1708302"/>
                  </a:lnTo>
                  <a:lnTo>
                    <a:pt x="486610" y="262686"/>
                  </a:lnTo>
                  <a:lnTo>
                    <a:pt x="492019" y="250398"/>
                  </a:lnTo>
                  <a:lnTo>
                    <a:pt x="492021" y="250392"/>
                  </a:lnTo>
                  <a:lnTo>
                    <a:pt x="499477" y="233451"/>
                  </a:lnTo>
                  <a:lnTo>
                    <a:pt x="522315" y="185588"/>
                  </a:lnTo>
                  <a:lnTo>
                    <a:pt x="542884" y="156478"/>
                  </a:lnTo>
                  <a:lnTo>
                    <a:pt x="564213" y="127920"/>
                  </a:lnTo>
                  <a:lnTo>
                    <a:pt x="602679" y="91407"/>
                  </a:lnTo>
                  <a:lnTo>
                    <a:pt x="616483" y="79083"/>
                  </a:lnTo>
                  <a:lnTo>
                    <a:pt x="675502" y="41521"/>
                  </a:lnTo>
                  <a:cubicBezTo>
                    <a:pt x="762156" y="-2631"/>
                    <a:pt x="865654" y="-13726"/>
                    <a:pt x="965456" y="18701"/>
                  </a:cubicBezTo>
                  <a:lnTo>
                    <a:pt x="1702558" y="258200"/>
                  </a:lnTo>
                  <a:lnTo>
                    <a:pt x="1702558" y="258201"/>
                  </a:lnTo>
                  <a:lnTo>
                    <a:pt x="2407128" y="487130"/>
                  </a:lnTo>
                  <a:lnTo>
                    <a:pt x="2138005" y="857545"/>
                  </a:lnTo>
                  <a:lnTo>
                    <a:pt x="2138006" y="857545"/>
                  </a:lnTo>
                  <a:lnTo>
                    <a:pt x="1702558" y="1456887"/>
                  </a:lnTo>
                  <a:lnTo>
                    <a:pt x="1702559" y="999031"/>
                  </a:lnTo>
                  <a:lnTo>
                    <a:pt x="1702558" y="999031"/>
                  </a:lnTo>
                  <a:lnTo>
                    <a:pt x="1702558" y="510279"/>
                  </a:lnTo>
                  <a:lnTo>
                    <a:pt x="1702558" y="999030"/>
                  </a:lnTo>
                  <a:lnTo>
                    <a:pt x="997986" y="1227959"/>
                  </a:lnTo>
                  <a:lnTo>
                    <a:pt x="997986" y="1227959"/>
                  </a:lnTo>
                  <a:lnTo>
                    <a:pt x="1702558" y="999030"/>
                  </a:lnTo>
                  <a:lnTo>
                    <a:pt x="1702557" y="1456887"/>
                  </a:lnTo>
                  <a:lnTo>
                    <a:pt x="1433435" y="1827302"/>
                  </a:lnTo>
                  <a:lnTo>
                    <a:pt x="997986" y="1227960"/>
                  </a:lnTo>
                  <a:lnTo>
                    <a:pt x="1433434" y="1827302"/>
                  </a:lnTo>
                  <a:lnTo>
                    <a:pt x="997987" y="2426645"/>
                  </a:lnTo>
                  <a:lnTo>
                    <a:pt x="260885" y="2187147"/>
                  </a:lnTo>
                  <a:lnTo>
                    <a:pt x="260886" y="2187147"/>
                  </a:lnTo>
                  <a:lnTo>
                    <a:pt x="997988" y="2426646"/>
                  </a:lnTo>
                  <a:lnTo>
                    <a:pt x="542434" y="3053663"/>
                  </a:lnTo>
                  <a:cubicBezTo>
                    <a:pt x="480753" y="3138559"/>
                    <a:pt x="459322" y="3240420"/>
                    <a:pt x="474536" y="3336476"/>
                  </a:cubicBezTo>
                  <a:close/>
                </a:path>
              </a:pathLst>
            </a:custGeom>
            <a:solidFill>
              <a:srgbClr val="774ABA"/>
            </a:solidFill>
            <a:ln>
              <a:noFill/>
            </a:ln>
            <a:effectLst>
              <a:outerShdw blurRad="635000" dist="381000" dir="120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0" name="Graphic 119" descr="Lightbulb and gear with solid fill">
              <a:extLst>
                <a:ext uri="{FF2B5EF4-FFF2-40B4-BE49-F238E27FC236}">
                  <a16:creationId xmlns:a16="http://schemas.microsoft.com/office/drawing/2014/main" id="{D7B4E516-CCD3-D490-E969-8B80A7853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3812" y="2452137"/>
              <a:ext cx="753397" cy="753397"/>
            </a:xfrm>
            <a:prstGeom prst="rect">
              <a:avLst/>
            </a:prstGeom>
          </p:spPr>
        </p:pic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95B4866-2164-5868-A0A0-0433B48FF459}"/>
              </a:ext>
            </a:extLst>
          </p:cNvPr>
          <p:cNvGrpSpPr/>
          <p:nvPr/>
        </p:nvGrpSpPr>
        <p:grpSpPr>
          <a:xfrm>
            <a:off x="5503181" y="4015799"/>
            <a:ext cx="3366112" cy="1895876"/>
            <a:chOff x="5503181" y="4015799"/>
            <a:chExt cx="3366112" cy="1895876"/>
          </a:xfrm>
        </p:grpSpPr>
        <p:sp>
          <p:nvSpPr>
            <p:cNvPr id="116" name="3">
              <a:extLst>
                <a:ext uri="{FF2B5EF4-FFF2-40B4-BE49-F238E27FC236}">
                  <a16:creationId xmlns:a16="http://schemas.microsoft.com/office/drawing/2014/main" id="{7F0F10D3-266C-6053-C77C-710146747DBD}"/>
                </a:ext>
              </a:extLst>
            </p:cNvPr>
            <p:cNvSpPr>
              <a:spLocks/>
            </p:cNvSpPr>
            <p:nvPr/>
          </p:nvSpPr>
          <p:spPr>
            <a:xfrm rot="9540000">
              <a:off x="5503181" y="4015799"/>
              <a:ext cx="3366112" cy="1895876"/>
            </a:xfrm>
            <a:custGeom>
              <a:avLst/>
              <a:gdLst>
                <a:gd name="connsiteX0" fmla="*/ 1086076 w 3366112"/>
                <a:gd name="connsiteY0" fmla="*/ 1155048 h 1895876"/>
                <a:gd name="connsiteX1" fmla="*/ 1086076 w 3366112"/>
                <a:gd name="connsiteY1" fmla="*/ 380014 h 1895876"/>
                <a:gd name="connsiteX2" fmla="*/ 1197379 w 3366112"/>
                <a:gd name="connsiteY2" fmla="*/ 111303 h 1895876"/>
                <a:gd name="connsiteX3" fmla="*/ 1251342 w 3366112"/>
                <a:gd name="connsiteY3" fmla="*/ 66780 h 1895876"/>
                <a:gd name="connsiteX4" fmla="*/ 1267313 w 3366112"/>
                <a:gd name="connsiteY4" fmla="*/ 57467 h 1895876"/>
                <a:gd name="connsiteX5" fmla="*/ 1313943 w 3366112"/>
                <a:gd name="connsiteY5" fmla="*/ 32159 h 1895876"/>
                <a:gd name="connsiteX6" fmla="*/ 1347663 w 3366112"/>
                <a:gd name="connsiteY6" fmla="*/ 20708 h 1895876"/>
                <a:gd name="connsiteX7" fmla="*/ 1381736 w 3366112"/>
                <a:gd name="connsiteY7" fmla="*/ 10132 h 1895876"/>
                <a:gd name="connsiteX8" fmla="*/ 1434291 w 3366112"/>
                <a:gd name="connsiteY8" fmla="*/ 3205 h 1895876"/>
                <a:gd name="connsiteX9" fmla="*/ 1452728 w 3366112"/>
                <a:gd name="connsiteY9" fmla="*/ 1347 h 1895876"/>
                <a:gd name="connsiteX10" fmla="*/ 1522549 w 3366112"/>
                <a:gd name="connsiteY10" fmla="*/ 5649 h 1895876"/>
                <a:gd name="connsiteX11" fmla="*/ 1770540 w 3366112"/>
                <a:gd name="connsiteY11" fmla="*/ 157617 h 1895876"/>
                <a:gd name="connsiteX12" fmla="*/ 2226093 w 3366112"/>
                <a:gd name="connsiteY12" fmla="*/ 784633 h 1895876"/>
                <a:gd name="connsiteX13" fmla="*/ 2226093 w 3366112"/>
                <a:gd name="connsiteY13" fmla="*/ 784632 h 1895876"/>
                <a:gd name="connsiteX14" fmla="*/ 2226094 w 3366112"/>
                <a:gd name="connsiteY14" fmla="*/ 784632 h 1895876"/>
                <a:gd name="connsiteX15" fmla="*/ 1770541 w 3366112"/>
                <a:gd name="connsiteY15" fmla="*/ 157617 h 1895876"/>
                <a:gd name="connsiteX16" fmla="*/ 1522550 w 3366112"/>
                <a:gd name="connsiteY16" fmla="*/ 5649 h 1895876"/>
                <a:gd name="connsiteX17" fmla="*/ 1452729 w 3366112"/>
                <a:gd name="connsiteY17" fmla="*/ 1347 h 1895876"/>
                <a:gd name="connsiteX18" fmla="*/ 1466090 w 3366112"/>
                <a:gd name="connsiteY18" fmla="*/ 0 h 1895876"/>
                <a:gd name="connsiteX19" fmla="*/ 2986100 w 3366112"/>
                <a:gd name="connsiteY19" fmla="*/ 0 h 1895876"/>
                <a:gd name="connsiteX20" fmla="*/ 2999463 w 3366112"/>
                <a:gd name="connsiteY20" fmla="*/ 1347 h 1895876"/>
                <a:gd name="connsiteX21" fmla="*/ 2999467 w 3366112"/>
                <a:gd name="connsiteY21" fmla="*/ 1346 h 1895876"/>
                <a:gd name="connsiteX22" fmla="*/ 3017863 w 3366112"/>
                <a:gd name="connsiteY22" fmla="*/ 3201 h 1895876"/>
                <a:gd name="connsiteX23" fmla="*/ 3070456 w 3366112"/>
                <a:gd name="connsiteY23" fmla="*/ 10132 h 1895876"/>
                <a:gd name="connsiteX24" fmla="*/ 3104490 w 3366112"/>
                <a:gd name="connsiteY24" fmla="*/ 20697 h 1895876"/>
                <a:gd name="connsiteX25" fmla="*/ 3138251 w 3366112"/>
                <a:gd name="connsiteY25" fmla="*/ 32160 h 1895876"/>
                <a:gd name="connsiteX26" fmla="*/ 3184843 w 3366112"/>
                <a:gd name="connsiteY26" fmla="*/ 57449 h 1895876"/>
                <a:gd name="connsiteX27" fmla="*/ 3200851 w 3366112"/>
                <a:gd name="connsiteY27" fmla="*/ 66782 h 1895876"/>
                <a:gd name="connsiteX28" fmla="*/ 3254809 w 3366112"/>
                <a:gd name="connsiteY28" fmla="*/ 111302 h 1895876"/>
                <a:gd name="connsiteX29" fmla="*/ 3366112 w 3366112"/>
                <a:gd name="connsiteY29" fmla="*/ 380013 h 1895876"/>
                <a:gd name="connsiteX30" fmla="*/ 3366112 w 3366112"/>
                <a:gd name="connsiteY30" fmla="*/ 1155048 h 1895876"/>
                <a:gd name="connsiteX31" fmla="*/ 3366111 w 3366112"/>
                <a:gd name="connsiteY31" fmla="*/ 1155048 h 1895876"/>
                <a:gd name="connsiteX32" fmla="*/ 3366112 w 3366112"/>
                <a:gd name="connsiteY32" fmla="*/ 1895876 h 1895876"/>
                <a:gd name="connsiteX33" fmla="*/ 2930664 w 3366112"/>
                <a:gd name="connsiteY33" fmla="*/ 1754390 h 1895876"/>
                <a:gd name="connsiteX34" fmla="*/ 2930664 w 3366112"/>
                <a:gd name="connsiteY34" fmla="*/ 1754390 h 1895876"/>
                <a:gd name="connsiteX35" fmla="*/ 2226095 w 3366112"/>
                <a:gd name="connsiteY35" fmla="*/ 1525463 h 1895876"/>
                <a:gd name="connsiteX36" fmla="*/ 2561377 w 3366112"/>
                <a:gd name="connsiteY36" fmla="*/ 1416522 h 1895876"/>
                <a:gd name="connsiteX37" fmla="*/ 2226095 w 3366112"/>
                <a:gd name="connsiteY37" fmla="*/ 1525462 h 1895876"/>
                <a:gd name="connsiteX38" fmla="*/ 1790646 w 3366112"/>
                <a:gd name="connsiteY38" fmla="*/ 1383977 h 1895876"/>
                <a:gd name="connsiteX39" fmla="*/ 1790646 w 3366112"/>
                <a:gd name="connsiteY39" fmla="*/ 1383977 h 1895876"/>
                <a:gd name="connsiteX40" fmla="*/ 0 w 3366112"/>
                <a:gd name="connsiteY40" fmla="*/ 975930 h 1895876"/>
                <a:gd name="connsiteX41" fmla="*/ 10021 w 3366112"/>
                <a:gd name="connsiteY41" fmla="*/ 966984 h 1895876"/>
                <a:gd name="connsiteX42" fmla="*/ 1239735 w 3366112"/>
                <a:gd name="connsiteY42" fmla="*/ 73545 h 1895876"/>
                <a:gd name="connsiteX43" fmla="*/ 1251342 w 3366112"/>
                <a:gd name="connsiteY43" fmla="*/ 66779 h 1895876"/>
                <a:gd name="connsiteX44" fmla="*/ 1197379 w 3366112"/>
                <a:gd name="connsiteY44" fmla="*/ 111302 h 1895876"/>
                <a:gd name="connsiteX45" fmla="*/ 1086075 w 3366112"/>
                <a:gd name="connsiteY45" fmla="*/ 380013 h 1895876"/>
                <a:gd name="connsiteX46" fmla="*/ 1086075 w 3366112"/>
                <a:gd name="connsiteY46" fmla="*/ 1155047 h 1895876"/>
                <a:gd name="connsiteX47" fmla="*/ 348973 w 3366112"/>
                <a:gd name="connsiteY47" fmla="*/ 915547 h 1895876"/>
                <a:gd name="connsiteX48" fmla="*/ 59019 w 3366112"/>
                <a:gd name="connsiteY48" fmla="*/ 938368 h 18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66112" h="1895876">
                  <a:moveTo>
                    <a:pt x="1086076" y="1155048"/>
                  </a:moveTo>
                  <a:lnTo>
                    <a:pt x="1086076" y="380014"/>
                  </a:lnTo>
                  <a:cubicBezTo>
                    <a:pt x="1086074" y="275076"/>
                    <a:pt x="1128609" y="180073"/>
                    <a:pt x="1197379" y="111303"/>
                  </a:cubicBezTo>
                  <a:lnTo>
                    <a:pt x="1251342" y="66780"/>
                  </a:lnTo>
                  <a:lnTo>
                    <a:pt x="1267313" y="57467"/>
                  </a:lnTo>
                  <a:lnTo>
                    <a:pt x="1313943" y="32159"/>
                  </a:lnTo>
                  <a:lnTo>
                    <a:pt x="1347663" y="20708"/>
                  </a:lnTo>
                  <a:lnTo>
                    <a:pt x="1381736" y="10132"/>
                  </a:lnTo>
                  <a:lnTo>
                    <a:pt x="1434291" y="3205"/>
                  </a:lnTo>
                  <a:lnTo>
                    <a:pt x="1452728" y="1347"/>
                  </a:lnTo>
                  <a:lnTo>
                    <a:pt x="1522549" y="5649"/>
                  </a:lnTo>
                  <a:cubicBezTo>
                    <a:pt x="1618606" y="20862"/>
                    <a:pt x="1708858" y="72720"/>
                    <a:pt x="1770540" y="157617"/>
                  </a:cubicBezTo>
                  <a:lnTo>
                    <a:pt x="2226093" y="784633"/>
                  </a:lnTo>
                  <a:lnTo>
                    <a:pt x="2226093" y="784632"/>
                  </a:lnTo>
                  <a:lnTo>
                    <a:pt x="2226094" y="784632"/>
                  </a:lnTo>
                  <a:lnTo>
                    <a:pt x="1770541" y="157617"/>
                  </a:lnTo>
                  <a:cubicBezTo>
                    <a:pt x="1708859" y="72720"/>
                    <a:pt x="1618606" y="20862"/>
                    <a:pt x="1522550" y="5649"/>
                  </a:cubicBezTo>
                  <a:lnTo>
                    <a:pt x="1452729" y="1347"/>
                  </a:lnTo>
                  <a:lnTo>
                    <a:pt x="1466090" y="0"/>
                  </a:lnTo>
                  <a:lnTo>
                    <a:pt x="2986100" y="0"/>
                  </a:lnTo>
                  <a:lnTo>
                    <a:pt x="2999463" y="1347"/>
                  </a:lnTo>
                  <a:lnTo>
                    <a:pt x="2999467" y="1346"/>
                  </a:lnTo>
                  <a:lnTo>
                    <a:pt x="3017863" y="3201"/>
                  </a:lnTo>
                  <a:lnTo>
                    <a:pt x="3070456" y="10132"/>
                  </a:lnTo>
                  <a:lnTo>
                    <a:pt x="3104490" y="20697"/>
                  </a:lnTo>
                  <a:lnTo>
                    <a:pt x="3138251" y="32160"/>
                  </a:lnTo>
                  <a:lnTo>
                    <a:pt x="3184843" y="57449"/>
                  </a:lnTo>
                  <a:lnTo>
                    <a:pt x="3200851" y="66782"/>
                  </a:lnTo>
                  <a:lnTo>
                    <a:pt x="3254809" y="111302"/>
                  </a:lnTo>
                  <a:cubicBezTo>
                    <a:pt x="3323578" y="180071"/>
                    <a:pt x="3366113" y="275075"/>
                    <a:pt x="3366112" y="380013"/>
                  </a:cubicBezTo>
                  <a:lnTo>
                    <a:pt x="3366112" y="1155048"/>
                  </a:lnTo>
                  <a:lnTo>
                    <a:pt x="3366111" y="1155048"/>
                  </a:lnTo>
                  <a:lnTo>
                    <a:pt x="3366112" y="1895876"/>
                  </a:lnTo>
                  <a:lnTo>
                    <a:pt x="2930664" y="1754390"/>
                  </a:lnTo>
                  <a:lnTo>
                    <a:pt x="2930664" y="1754390"/>
                  </a:lnTo>
                  <a:lnTo>
                    <a:pt x="2226095" y="1525463"/>
                  </a:lnTo>
                  <a:lnTo>
                    <a:pt x="2561377" y="1416522"/>
                  </a:lnTo>
                  <a:lnTo>
                    <a:pt x="2226095" y="1525462"/>
                  </a:lnTo>
                  <a:lnTo>
                    <a:pt x="1790646" y="1383977"/>
                  </a:lnTo>
                  <a:lnTo>
                    <a:pt x="1790646" y="1383977"/>
                  </a:lnTo>
                  <a:close/>
                  <a:moveTo>
                    <a:pt x="0" y="975930"/>
                  </a:moveTo>
                  <a:lnTo>
                    <a:pt x="10021" y="966984"/>
                  </a:lnTo>
                  <a:lnTo>
                    <a:pt x="1239735" y="73545"/>
                  </a:lnTo>
                  <a:lnTo>
                    <a:pt x="1251342" y="66779"/>
                  </a:lnTo>
                  <a:lnTo>
                    <a:pt x="1197379" y="111302"/>
                  </a:lnTo>
                  <a:cubicBezTo>
                    <a:pt x="1128609" y="180072"/>
                    <a:pt x="1086074" y="275075"/>
                    <a:pt x="1086075" y="380013"/>
                  </a:cubicBezTo>
                  <a:lnTo>
                    <a:pt x="1086075" y="1155047"/>
                  </a:lnTo>
                  <a:lnTo>
                    <a:pt x="348973" y="915547"/>
                  </a:lnTo>
                  <a:cubicBezTo>
                    <a:pt x="249171" y="883121"/>
                    <a:pt x="145674" y="894216"/>
                    <a:pt x="59019" y="938368"/>
                  </a:cubicBezTo>
                  <a:close/>
                </a:path>
              </a:pathLst>
            </a:custGeom>
            <a:solidFill>
              <a:srgbClr val="A06FC8"/>
            </a:solidFill>
            <a:ln>
              <a:noFill/>
            </a:ln>
            <a:effectLst>
              <a:outerShdw blurRad="635000" dist="381000" dir="174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1" name="Graphic 120" descr="Single gear with solid fill">
              <a:extLst>
                <a:ext uri="{FF2B5EF4-FFF2-40B4-BE49-F238E27FC236}">
                  <a16:creationId xmlns:a16="http://schemas.microsoft.com/office/drawing/2014/main" id="{4E9077B8-88A6-C75D-2D34-3C8DA1FE7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65024" y="4941860"/>
              <a:ext cx="753397" cy="753397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7A163005-BAC8-9478-7358-F40DC3ECBB2A}"/>
              </a:ext>
            </a:extLst>
          </p:cNvPr>
          <p:cNvGrpSpPr/>
          <p:nvPr/>
        </p:nvGrpSpPr>
        <p:grpSpPr>
          <a:xfrm>
            <a:off x="3654674" y="3295096"/>
            <a:ext cx="1867817" cy="3485640"/>
            <a:chOff x="3654674" y="3295096"/>
            <a:chExt cx="1867817" cy="3485640"/>
          </a:xfrm>
        </p:grpSpPr>
        <p:sp>
          <p:nvSpPr>
            <p:cNvPr id="115" name="2">
              <a:extLst>
                <a:ext uri="{FF2B5EF4-FFF2-40B4-BE49-F238E27FC236}">
                  <a16:creationId xmlns:a16="http://schemas.microsoft.com/office/drawing/2014/main" id="{37658426-8B96-AA9B-8DD5-4BA7D73C82C1}"/>
                </a:ext>
              </a:extLst>
            </p:cNvPr>
            <p:cNvSpPr>
              <a:spLocks/>
            </p:cNvSpPr>
            <p:nvPr/>
          </p:nvSpPr>
          <p:spPr>
            <a:xfrm rot="9540000">
              <a:off x="3654674" y="3295096"/>
              <a:ext cx="1867817" cy="3485640"/>
            </a:xfrm>
            <a:custGeom>
              <a:avLst/>
              <a:gdLst>
                <a:gd name="connsiteX0" fmla="*/ 869832 w 1867817"/>
                <a:gd name="connsiteY0" fmla="*/ 2058024 h 3485640"/>
                <a:gd name="connsiteX1" fmla="*/ 1325385 w 1867817"/>
                <a:gd name="connsiteY1" fmla="*/ 1431008 h 3485640"/>
                <a:gd name="connsiteX2" fmla="*/ 1393283 w 1867817"/>
                <a:gd name="connsiteY2" fmla="*/ 1148194 h 3485640"/>
                <a:gd name="connsiteX3" fmla="*/ 1375796 w 1867817"/>
                <a:gd name="connsiteY3" fmla="*/ 1080454 h 3485640"/>
                <a:gd name="connsiteX4" fmla="*/ 1381208 w 1867817"/>
                <a:gd name="connsiteY4" fmla="*/ 1092751 h 3485640"/>
                <a:gd name="connsiteX5" fmla="*/ 1850917 w 1867817"/>
                <a:gd name="connsiteY5" fmla="*/ 2538367 h 3485640"/>
                <a:gd name="connsiteX6" fmla="*/ 1853766 w 1867817"/>
                <a:gd name="connsiteY6" fmla="*/ 2551493 h 3485640"/>
                <a:gd name="connsiteX7" fmla="*/ 1828097 w 1867817"/>
                <a:gd name="connsiteY7" fmla="*/ 2486415 h 3485640"/>
                <a:gd name="connsiteX8" fmla="*/ 1606933 w 1867817"/>
                <a:gd name="connsiteY8" fmla="*/ 2297523 h 3485640"/>
                <a:gd name="connsiteX9" fmla="*/ 165261 w 1867817"/>
                <a:gd name="connsiteY9" fmla="*/ 3027783 h 3485640"/>
                <a:gd name="connsiteX10" fmla="*/ 165261 w 1867817"/>
                <a:gd name="connsiteY10" fmla="*/ 2286953 h 3485640"/>
                <a:gd name="connsiteX11" fmla="*/ 434382 w 1867817"/>
                <a:gd name="connsiteY11" fmla="*/ 2657368 h 3485640"/>
                <a:gd name="connsiteX12" fmla="*/ 165261 w 1867817"/>
                <a:gd name="connsiteY12" fmla="*/ 3485640 h 3485640"/>
                <a:gd name="connsiteX13" fmla="*/ 165261 w 1867817"/>
                <a:gd name="connsiteY13" fmla="*/ 3027783 h 3485640"/>
                <a:gd name="connsiteX14" fmla="*/ 434383 w 1867817"/>
                <a:gd name="connsiteY14" fmla="*/ 2657368 h 3485640"/>
                <a:gd name="connsiteX15" fmla="*/ 434382 w 1867817"/>
                <a:gd name="connsiteY15" fmla="*/ 2657368 h 3485640"/>
                <a:gd name="connsiteX16" fmla="*/ 434383 w 1867817"/>
                <a:gd name="connsiteY16" fmla="*/ 2657367 h 3485640"/>
                <a:gd name="connsiteX17" fmla="*/ 165261 w 1867817"/>
                <a:gd name="connsiteY17" fmla="*/ 2286952 h 3485640"/>
                <a:gd name="connsiteX18" fmla="*/ 165261 w 1867817"/>
                <a:gd name="connsiteY18" fmla="*/ 1829094 h 3485640"/>
                <a:gd name="connsiteX19" fmla="*/ 165260 w 1867817"/>
                <a:gd name="connsiteY19" fmla="*/ 1088266 h 3485640"/>
                <a:gd name="connsiteX20" fmla="*/ 165261 w 1867817"/>
                <a:gd name="connsiteY20" fmla="*/ 1088266 h 3485640"/>
                <a:gd name="connsiteX21" fmla="*/ 165261 w 1867817"/>
                <a:gd name="connsiteY21" fmla="*/ 313231 h 3485640"/>
                <a:gd name="connsiteX22" fmla="*/ 53958 w 1867817"/>
                <a:gd name="connsiteY22" fmla="*/ 44521 h 3485640"/>
                <a:gd name="connsiteX23" fmla="*/ 0 w 1867817"/>
                <a:gd name="connsiteY23" fmla="*/ 0 h 3485640"/>
                <a:gd name="connsiteX24" fmla="*/ 11600 w 1867817"/>
                <a:gd name="connsiteY24" fmla="*/ 6764 h 3485640"/>
                <a:gd name="connsiteX25" fmla="*/ 1241314 w 1867817"/>
                <a:gd name="connsiteY25" fmla="*/ 900203 h 3485640"/>
                <a:gd name="connsiteX26" fmla="*/ 1251331 w 1867817"/>
                <a:gd name="connsiteY26" fmla="*/ 909147 h 3485640"/>
                <a:gd name="connsiteX27" fmla="*/ 1251331 w 1867817"/>
                <a:gd name="connsiteY27" fmla="*/ 909146 h 3485640"/>
                <a:gd name="connsiteX28" fmla="*/ 1265154 w 1867817"/>
                <a:gd name="connsiteY28" fmla="*/ 921486 h 3485640"/>
                <a:gd name="connsiteX29" fmla="*/ 1303603 w 1867817"/>
                <a:gd name="connsiteY29" fmla="*/ 957983 h 3485640"/>
                <a:gd name="connsiteX30" fmla="*/ 1324938 w 1867817"/>
                <a:gd name="connsiteY30" fmla="*/ 986549 h 3485640"/>
                <a:gd name="connsiteX31" fmla="*/ 1345503 w 1867817"/>
                <a:gd name="connsiteY31" fmla="*/ 1015652 h 3485640"/>
                <a:gd name="connsiteX32" fmla="*/ 1368348 w 1867817"/>
                <a:gd name="connsiteY32" fmla="*/ 1063531 h 3485640"/>
                <a:gd name="connsiteX33" fmla="*/ 1375795 w 1867817"/>
                <a:gd name="connsiteY33" fmla="*/ 1080453 h 3485640"/>
                <a:gd name="connsiteX34" fmla="*/ 1393283 w 1867817"/>
                <a:gd name="connsiteY34" fmla="*/ 1148193 h 3485640"/>
                <a:gd name="connsiteX35" fmla="*/ 1325385 w 1867817"/>
                <a:gd name="connsiteY35" fmla="*/ 1431007 h 3485640"/>
                <a:gd name="connsiteX36" fmla="*/ 869832 w 1867817"/>
                <a:gd name="connsiteY36" fmla="*/ 2058023 h 3485640"/>
                <a:gd name="connsiteX37" fmla="*/ 869831 w 1867817"/>
                <a:gd name="connsiteY37" fmla="*/ 2058024 h 3485640"/>
                <a:gd name="connsiteX38" fmla="*/ 1606933 w 1867817"/>
                <a:gd name="connsiteY38" fmla="*/ 2297523 h 3485640"/>
                <a:gd name="connsiteX39" fmla="*/ 1828097 w 1867817"/>
                <a:gd name="connsiteY39" fmla="*/ 2486415 h 3485640"/>
                <a:gd name="connsiteX40" fmla="*/ 1853766 w 1867817"/>
                <a:gd name="connsiteY40" fmla="*/ 2551494 h 3485640"/>
                <a:gd name="connsiteX41" fmla="*/ 1857690 w 1867817"/>
                <a:gd name="connsiteY41" fmla="*/ 2569582 h 3485640"/>
                <a:gd name="connsiteX42" fmla="*/ 1867347 w 1867817"/>
                <a:gd name="connsiteY42" fmla="*/ 2621723 h 3485640"/>
                <a:gd name="connsiteX43" fmla="*/ 1867817 w 1867817"/>
                <a:gd name="connsiteY43" fmla="*/ 2657395 h 3485640"/>
                <a:gd name="connsiteX44" fmla="*/ 1867347 w 1867817"/>
                <a:gd name="connsiteY44" fmla="*/ 2693004 h 3485640"/>
                <a:gd name="connsiteX45" fmla="*/ 1857686 w 1867817"/>
                <a:gd name="connsiteY45" fmla="*/ 2745171 h 3485640"/>
                <a:gd name="connsiteX46" fmla="*/ 1853766 w 1867817"/>
                <a:gd name="connsiteY46" fmla="*/ 2763239 h 3485640"/>
                <a:gd name="connsiteX47" fmla="*/ 1828097 w 1867817"/>
                <a:gd name="connsiteY47" fmla="*/ 2828320 h 3485640"/>
                <a:gd name="connsiteX48" fmla="*/ 1606933 w 1867817"/>
                <a:gd name="connsiteY48" fmla="*/ 3017211 h 3485640"/>
                <a:gd name="connsiteX49" fmla="*/ 869831 w 1867817"/>
                <a:gd name="connsiteY49" fmla="*/ 3256711 h 3485640"/>
                <a:gd name="connsiteX50" fmla="*/ 869831 w 1867817"/>
                <a:gd name="connsiteY50" fmla="*/ 3256711 h 348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67817" h="3485640">
                  <a:moveTo>
                    <a:pt x="869832" y="2058024"/>
                  </a:moveTo>
                  <a:lnTo>
                    <a:pt x="1325385" y="1431008"/>
                  </a:lnTo>
                  <a:cubicBezTo>
                    <a:pt x="1387066" y="1346112"/>
                    <a:pt x="1408497" y="1244251"/>
                    <a:pt x="1393283" y="1148194"/>
                  </a:cubicBezTo>
                  <a:lnTo>
                    <a:pt x="1375796" y="1080454"/>
                  </a:lnTo>
                  <a:lnTo>
                    <a:pt x="1381208" y="1092751"/>
                  </a:lnTo>
                  <a:lnTo>
                    <a:pt x="1850917" y="2538367"/>
                  </a:lnTo>
                  <a:lnTo>
                    <a:pt x="1853766" y="2551493"/>
                  </a:lnTo>
                  <a:lnTo>
                    <a:pt x="1828097" y="2486415"/>
                  </a:lnTo>
                  <a:cubicBezTo>
                    <a:pt x="1783945" y="2399761"/>
                    <a:pt x="1706735" y="2329950"/>
                    <a:pt x="1606933" y="2297523"/>
                  </a:cubicBezTo>
                  <a:close/>
                  <a:moveTo>
                    <a:pt x="165261" y="3027783"/>
                  </a:moveTo>
                  <a:lnTo>
                    <a:pt x="165261" y="2286953"/>
                  </a:lnTo>
                  <a:lnTo>
                    <a:pt x="434382" y="2657368"/>
                  </a:lnTo>
                  <a:close/>
                  <a:moveTo>
                    <a:pt x="165261" y="3485640"/>
                  </a:moveTo>
                  <a:lnTo>
                    <a:pt x="165261" y="3027783"/>
                  </a:lnTo>
                  <a:lnTo>
                    <a:pt x="434383" y="2657368"/>
                  </a:lnTo>
                  <a:lnTo>
                    <a:pt x="434382" y="2657368"/>
                  </a:lnTo>
                  <a:lnTo>
                    <a:pt x="434383" y="2657367"/>
                  </a:lnTo>
                  <a:lnTo>
                    <a:pt x="165261" y="2286952"/>
                  </a:lnTo>
                  <a:lnTo>
                    <a:pt x="165261" y="1829094"/>
                  </a:lnTo>
                  <a:lnTo>
                    <a:pt x="165260" y="1088266"/>
                  </a:lnTo>
                  <a:lnTo>
                    <a:pt x="165261" y="1088266"/>
                  </a:lnTo>
                  <a:lnTo>
                    <a:pt x="165261" y="313231"/>
                  </a:lnTo>
                  <a:cubicBezTo>
                    <a:pt x="165261" y="208293"/>
                    <a:pt x="122726" y="113289"/>
                    <a:pt x="53958" y="44521"/>
                  </a:cubicBezTo>
                  <a:lnTo>
                    <a:pt x="0" y="0"/>
                  </a:lnTo>
                  <a:lnTo>
                    <a:pt x="11600" y="6764"/>
                  </a:lnTo>
                  <a:lnTo>
                    <a:pt x="1241314" y="900203"/>
                  </a:lnTo>
                  <a:lnTo>
                    <a:pt x="1251331" y="909147"/>
                  </a:lnTo>
                  <a:lnTo>
                    <a:pt x="1251331" y="909146"/>
                  </a:lnTo>
                  <a:lnTo>
                    <a:pt x="1265154" y="921486"/>
                  </a:lnTo>
                  <a:lnTo>
                    <a:pt x="1303603" y="957983"/>
                  </a:lnTo>
                  <a:lnTo>
                    <a:pt x="1324938" y="986549"/>
                  </a:lnTo>
                  <a:lnTo>
                    <a:pt x="1345503" y="1015652"/>
                  </a:lnTo>
                  <a:lnTo>
                    <a:pt x="1368348" y="1063531"/>
                  </a:lnTo>
                  <a:lnTo>
                    <a:pt x="1375795" y="1080453"/>
                  </a:lnTo>
                  <a:lnTo>
                    <a:pt x="1393283" y="1148193"/>
                  </a:lnTo>
                  <a:cubicBezTo>
                    <a:pt x="1408497" y="1244250"/>
                    <a:pt x="1387066" y="1346111"/>
                    <a:pt x="1325385" y="1431007"/>
                  </a:cubicBezTo>
                  <a:lnTo>
                    <a:pt x="869832" y="2058023"/>
                  </a:lnTo>
                  <a:lnTo>
                    <a:pt x="869831" y="2058024"/>
                  </a:lnTo>
                  <a:lnTo>
                    <a:pt x="1606933" y="2297523"/>
                  </a:lnTo>
                  <a:cubicBezTo>
                    <a:pt x="1706734" y="2329950"/>
                    <a:pt x="1783945" y="2399761"/>
                    <a:pt x="1828097" y="2486415"/>
                  </a:cubicBezTo>
                  <a:lnTo>
                    <a:pt x="1853766" y="2551494"/>
                  </a:lnTo>
                  <a:lnTo>
                    <a:pt x="1857690" y="2569582"/>
                  </a:lnTo>
                  <a:lnTo>
                    <a:pt x="1867347" y="2621723"/>
                  </a:lnTo>
                  <a:lnTo>
                    <a:pt x="1867817" y="2657395"/>
                  </a:lnTo>
                  <a:lnTo>
                    <a:pt x="1867347" y="2693004"/>
                  </a:lnTo>
                  <a:lnTo>
                    <a:pt x="1857686" y="2745171"/>
                  </a:lnTo>
                  <a:lnTo>
                    <a:pt x="1853766" y="2763239"/>
                  </a:lnTo>
                  <a:lnTo>
                    <a:pt x="1828097" y="2828320"/>
                  </a:lnTo>
                  <a:cubicBezTo>
                    <a:pt x="1783945" y="2914974"/>
                    <a:pt x="1706735" y="2984785"/>
                    <a:pt x="1606933" y="3017211"/>
                  </a:cubicBezTo>
                  <a:lnTo>
                    <a:pt x="869831" y="3256711"/>
                  </a:lnTo>
                  <a:lnTo>
                    <a:pt x="869831" y="3256711"/>
                  </a:lnTo>
                  <a:close/>
                </a:path>
              </a:pathLst>
            </a:custGeom>
            <a:solidFill>
              <a:srgbClr val="D373CE"/>
            </a:solidFill>
            <a:ln>
              <a:noFill/>
            </a:ln>
            <a:effectLst>
              <a:outerShdw blurRad="635000" dist="381000" dir="174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2" name="Graphic 121" descr="Bar graph with upward trend with solid fill">
              <a:extLst>
                <a:ext uri="{FF2B5EF4-FFF2-40B4-BE49-F238E27FC236}">
                  <a16:creationId xmlns:a16="http://schemas.microsoft.com/office/drawing/2014/main" id="{C0D34791-5E6B-B856-EBB3-C3C9F4506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49604" y="4991098"/>
              <a:ext cx="753397" cy="753397"/>
            </a:xfrm>
            <a:prstGeom prst="rect">
              <a:avLst/>
            </a:prstGeom>
          </p:spPr>
        </p:pic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40B75C9C-5F46-81E2-2339-71861526C6B5}"/>
              </a:ext>
            </a:extLst>
          </p:cNvPr>
          <p:cNvGrpSpPr/>
          <p:nvPr/>
        </p:nvGrpSpPr>
        <p:grpSpPr>
          <a:xfrm>
            <a:off x="2786828" y="1300046"/>
            <a:ext cx="3263973" cy="2616930"/>
            <a:chOff x="2786828" y="1300046"/>
            <a:chExt cx="3263973" cy="2616930"/>
          </a:xfrm>
        </p:grpSpPr>
        <p:sp>
          <p:nvSpPr>
            <p:cNvPr id="114" name="1">
              <a:extLst>
                <a:ext uri="{FF2B5EF4-FFF2-40B4-BE49-F238E27FC236}">
                  <a16:creationId xmlns:a16="http://schemas.microsoft.com/office/drawing/2014/main" id="{6CD31DC7-3CAE-2FF2-BB3E-8CB68F6EB0A3}"/>
                </a:ext>
              </a:extLst>
            </p:cNvPr>
            <p:cNvSpPr>
              <a:spLocks/>
            </p:cNvSpPr>
            <p:nvPr/>
          </p:nvSpPr>
          <p:spPr>
            <a:xfrm rot="9540000">
              <a:off x="2786828" y="1300046"/>
              <a:ext cx="3263973" cy="2616930"/>
            </a:xfrm>
            <a:custGeom>
              <a:avLst/>
              <a:gdLst>
                <a:gd name="connsiteX0" fmla="*/ 1410204 w 3263973"/>
                <a:gd name="connsiteY0" fmla="*/ 2551497 h 2616930"/>
                <a:gd name="connsiteX1" fmla="*/ 1464166 w 3263973"/>
                <a:gd name="connsiteY1" fmla="*/ 2506974 h 2616930"/>
                <a:gd name="connsiteX2" fmla="*/ 1575469 w 3263973"/>
                <a:gd name="connsiteY2" fmla="*/ 2238263 h 2616930"/>
                <a:gd name="connsiteX3" fmla="*/ 1575469 w 3263973"/>
                <a:gd name="connsiteY3" fmla="*/ 1463230 h 2616930"/>
                <a:gd name="connsiteX4" fmla="*/ 1575468 w 3263973"/>
                <a:gd name="connsiteY4" fmla="*/ 1463230 h 2616930"/>
                <a:gd name="connsiteX5" fmla="*/ 1575468 w 3263973"/>
                <a:gd name="connsiteY5" fmla="*/ 722400 h 2616930"/>
                <a:gd name="connsiteX6" fmla="*/ 2280038 w 3263973"/>
                <a:gd name="connsiteY6" fmla="*/ 493471 h 2616930"/>
                <a:gd name="connsiteX7" fmla="*/ 3017140 w 3263973"/>
                <a:gd name="connsiteY7" fmla="*/ 253972 h 2616930"/>
                <a:gd name="connsiteX8" fmla="*/ 3238305 w 3263973"/>
                <a:gd name="connsiteY8" fmla="*/ 65080 h 2616930"/>
                <a:gd name="connsiteX9" fmla="*/ 3263973 w 3263973"/>
                <a:gd name="connsiteY9" fmla="*/ 0 h 2616930"/>
                <a:gd name="connsiteX10" fmla="*/ 3261124 w 3263973"/>
                <a:gd name="connsiteY10" fmla="*/ 13128 h 2616930"/>
                <a:gd name="connsiteX11" fmla="*/ 2791415 w 3263973"/>
                <a:gd name="connsiteY11" fmla="*/ 1458744 h 2616930"/>
                <a:gd name="connsiteX12" fmla="*/ 2786004 w 3263973"/>
                <a:gd name="connsiteY12" fmla="*/ 1471038 h 2616930"/>
                <a:gd name="connsiteX13" fmla="*/ 2803490 w 3263973"/>
                <a:gd name="connsiteY13" fmla="*/ 1403301 h 2616930"/>
                <a:gd name="connsiteX14" fmla="*/ 2798377 w 3263973"/>
                <a:gd name="connsiteY14" fmla="*/ 1257709 h 2616930"/>
                <a:gd name="connsiteX15" fmla="*/ 2792384 w 3263973"/>
                <a:gd name="connsiteY15" fmla="*/ 1240060 h 2616930"/>
                <a:gd name="connsiteX16" fmla="*/ 2798377 w 3263973"/>
                <a:gd name="connsiteY16" fmla="*/ 1257709 h 2616930"/>
                <a:gd name="connsiteX17" fmla="*/ 2803490 w 3263973"/>
                <a:gd name="connsiteY17" fmla="*/ 1403301 h 2616930"/>
                <a:gd name="connsiteX18" fmla="*/ 2786004 w 3263973"/>
                <a:gd name="connsiteY18" fmla="*/ 1471038 h 2616930"/>
                <a:gd name="connsiteX19" fmla="*/ 2778549 w 3263973"/>
                <a:gd name="connsiteY19" fmla="*/ 1487976 h 2616930"/>
                <a:gd name="connsiteX20" fmla="*/ 2755710 w 3263973"/>
                <a:gd name="connsiteY20" fmla="*/ 1535843 h 2616930"/>
                <a:gd name="connsiteX21" fmla="*/ 2735141 w 3263973"/>
                <a:gd name="connsiteY21" fmla="*/ 1564952 h 2616930"/>
                <a:gd name="connsiteX22" fmla="*/ 2713812 w 3263973"/>
                <a:gd name="connsiteY22" fmla="*/ 1593510 h 2616930"/>
                <a:gd name="connsiteX23" fmla="*/ 2675348 w 3263973"/>
                <a:gd name="connsiteY23" fmla="*/ 1630021 h 2616930"/>
                <a:gd name="connsiteX24" fmla="*/ 2661541 w 3263973"/>
                <a:gd name="connsiteY24" fmla="*/ 1642347 h 2616930"/>
                <a:gd name="connsiteX25" fmla="*/ 2602523 w 3263973"/>
                <a:gd name="connsiteY25" fmla="*/ 1679908 h 2616930"/>
                <a:gd name="connsiteX26" fmla="*/ 2534696 w 3263973"/>
                <a:gd name="connsiteY26" fmla="*/ 1706661 h 2616930"/>
                <a:gd name="connsiteX27" fmla="*/ 2491134 w 3263973"/>
                <a:gd name="connsiteY27" fmla="*/ 1714729 h 2616930"/>
                <a:gd name="connsiteX28" fmla="*/ 2462478 w 3263973"/>
                <a:gd name="connsiteY28" fmla="*/ 1720036 h 2616930"/>
                <a:gd name="connsiteX29" fmla="*/ 2462478 w 3263973"/>
                <a:gd name="connsiteY29" fmla="*/ 1720036 h 2616930"/>
                <a:gd name="connsiteX30" fmla="*/ 2491134 w 3263973"/>
                <a:gd name="connsiteY30" fmla="*/ 1714729 h 2616930"/>
                <a:gd name="connsiteX31" fmla="*/ 2534695 w 3263973"/>
                <a:gd name="connsiteY31" fmla="*/ 1706661 h 2616930"/>
                <a:gd name="connsiteX32" fmla="*/ 2534696 w 3263973"/>
                <a:gd name="connsiteY32" fmla="*/ 1706661 h 2616930"/>
                <a:gd name="connsiteX33" fmla="*/ 2534696 w 3263973"/>
                <a:gd name="connsiteY33" fmla="*/ 1706661 h 2616930"/>
                <a:gd name="connsiteX34" fmla="*/ 2602524 w 3263973"/>
                <a:gd name="connsiteY34" fmla="*/ 1679908 h 2616930"/>
                <a:gd name="connsiteX35" fmla="*/ 2661542 w 3263973"/>
                <a:gd name="connsiteY35" fmla="*/ 1642347 h 2616930"/>
                <a:gd name="connsiteX36" fmla="*/ 2651522 w 3263973"/>
                <a:gd name="connsiteY36" fmla="*/ 1651292 h 2616930"/>
                <a:gd name="connsiteX37" fmla="*/ 1421808 w 3263973"/>
                <a:gd name="connsiteY37" fmla="*/ 2544731 h 2616930"/>
                <a:gd name="connsiteX38" fmla="*/ 1002106 w 3263973"/>
                <a:gd name="connsiteY38" fmla="*/ 2562775 h 2616930"/>
                <a:gd name="connsiteX39" fmla="*/ 891003 w 3263973"/>
                <a:gd name="connsiteY39" fmla="*/ 2460660 h 2616930"/>
                <a:gd name="connsiteX40" fmla="*/ 435449 w 3263973"/>
                <a:gd name="connsiteY40" fmla="*/ 1833644 h 2616930"/>
                <a:gd name="connsiteX41" fmla="*/ 870898 w 3263973"/>
                <a:gd name="connsiteY41" fmla="*/ 1234302 h 2616930"/>
                <a:gd name="connsiteX42" fmla="*/ 870898 w 3263973"/>
                <a:gd name="connsiteY42" fmla="*/ 1234302 h 2616930"/>
                <a:gd name="connsiteX43" fmla="*/ 870898 w 3263973"/>
                <a:gd name="connsiteY43" fmla="*/ 1234301 h 2616930"/>
                <a:gd name="connsiteX44" fmla="*/ 435449 w 3263973"/>
                <a:gd name="connsiteY44" fmla="*/ 1833644 h 2616930"/>
                <a:gd name="connsiteX45" fmla="*/ 0 w 3263973"/>
                <a:gd name="connsiteY45" fmla="*/ 1234300 h 2616930"/>
                <a:gd name="connsiteX46" fmla="*/ 435449 w 3263973"/>
                <a:gd name="connsiteY46" fmla="*/ 1092815 h 2616930"/>
                <a:gd name="connsiteX47" fmla="*/ 1140019 w 3263973"/>
                <a:gd name="connsiteY47" fmla="*/ 863886 h 2616930"/>
                <a:gd name="connsiteX48" fmla="*/ 870898 w 3263973"/>
                <a:gd name="connsiteY48" fmla="*/ 1234301 h 2616930"/>
                <a:gd name="connsiteX49" fmla="*/ 870898 w 3263973"/>
                <a:gd name="connsiteY49" fmla="*/ 1234301 h 2616930"/>
                <a:gd name="connsiteX50" fmla="*/ 1140020 w 3263973"/>
                <a:gd name="connsiteY50" fmla="*/ 863886 h 2616930"/>
                <a:gd name="connsiteX51" fmla="*/ 1575468 w 3263973"/>
                <a:gd name="connsiteY51" fmla="*/ 722400 h 2616930"/>
                <a:gd name="connsiteX52" fmla="*/ 1575468 w 3263973"/>
                <a:gd name="connsiteY52" fmla="*/ 1463230 h 2616930"/>
                <a:gd name="connsiteX53" fmla="*/ 1575468 w 3263973"/>
                <a:gd name="connsiteY53" fmla="*/ 1463230 h 2616930"/>
                <a:gd name="connsiteX54" fmla="*/ 1575468 w 3263973"/>
                <a:gd name="connsiteY54" fmla="*/ 2238263 h 2616930"/>
                <a:gd name="connsiteX55" fmla="*/ 1464165 w 3263973"/>
                <a:gd name="connsiteY55" fmla="*/ 2506974 h 2616930"/>
                <a:gd name="connsiteX56" fmla="*/ 1410203 w 3263973"/>
                <a:gd name="connsiteY56" fmla="*/ 2551497 h 2616930"/>
                <a:gd name="connsiteX57" fmla="*/ 1394217 w 3263973"/>
                <a:gd name="connsiteY57" fmla="*/ 2560817 h 2616930"/>
                <a:gd name="connsiteX58" fmla="*/ 1347603 w 3263973"/>
                <a:gd name="connsiteY58" fmla="*/ 2586118 h 2616930"/>
                <a:gd name="connsiteX59" fmla="*/ 1313858 w 3263973"/>
                <a:gd name="connsiteY59" fmla="*/ 2597576 h 2616930"/>
                <a:gd name="connsiteX60" fmla="*/ 1279811 w 3263973"/>
                <a:gd name="connsiteY60" fmla="*/ 2608145 h 2616930"/>
                <a:gd name="connsiteX61" fmla="*/ 1227210 w 3263973"/>
                <a:gd name="connsiteY61" fmla="*/ 2615077 h 2616930"/>
                <a:gd name="connsiteX62" fmla="*/ 1208824 w 3263973"/>
                <a:gd name="connsiteY62" fmla="*/ 2616930 h 2616930"/>
                <a:gd name="connsiteX63" fmla="*/ 1138995 w 3263973"/>
                <a:gd name="connsiteY63" fmla="*/ 2612629 h 2616930"/>
                <a:gd name="connsiteX64" fmla="*/ 1002106 w 3263973"/>
                <a:gd name="connsiteY64" fmla="*/ 2562775 h 26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63973" h="2616930">
                  <a:moveTo>
                    <a:pt x="1410204" y="2551497"/>
                  </a:moveTo>
                  <a:lnTo>
                    <a:pt x="1464166" y="2506974"/>
                  </a:lnTo>
                  <a:cubicBezTo>
                    <a:pt x="1532934" y="2438205"/>
                    <a:pt x="1575469" y="2343202"/>
                    <a:pt x="1575469" y="2238263"/>
                  </a:cubicBezTo>
                  <a:lnTo>
                    <a:pt x="1575469" y="1463230"/>
                  </a:lnTo>
                  <a:lnTo>
                    <a:pt x="1575468" y="1463230"/>
                  </a:lnTo>
                  <a:lnTo>
                    <a:pt x="1575468" y="722400"/>
                  </a:lnTo>
                  <a:lnTo>
                    <a:pt x="2280038" y="493471"/>
                  </a:lnTo>
                  <a:lnTo>
                    <a:pt x="3017140" y="253972"/>
                  </a:lnTo>
                  <a:cubicBezTo>
                    <a:pt x="3116942" y="221545"/>
                    <a:pt x="3194152" y="151734"/>
                    <a:pt x="3238305" y="65080"/>
                  </a:cubicBezTo>
                  <a:lnTo>
                    <a:pt x="3263973" y="0"/>
                  </a:lnTo>
                  <a:lnTo>
                    <a:pt x="3261124" y="13128"/>
                  </a:lnTo>
                  <a:lnTo>
                    <a:pt x="2791415" y="1458744"/>
                  </a:lnTo>
                  <a:lnTo>
                    <a:pt x="2786004" y="1471038"/>
                  </a:lnTo>
                  <a:lnTo>
                    <a:pt x="2803490" y="1403301"/>
                  </a:lnTo>
                  <a:cubicBezTo>
                    <a:pt x="2811097" y="1355273"/>
                    <a:pt x="2809543" y="1305793"/>
                    <a:pt x="2798377" y="1257709"/>
                  </a:cubicBezTo>
                  <a:lnTo>
                    <a:pt x="2792384" y="1240060"/>
                  </a:lnTo>
                  <a:lnTo>
                    <a:pt x="2798377" y="1257709"/>
                  </a:lnTo>
                  <a:cubicBezTo>
                    <a:pt x="2809543" y="1305793"/>
                    <a:pt x="2811097" y="1355273"/>
                    <a:pt x="2803490" y="1403301"/>
                  </a:cubicBezTo>
                  <a:lnTo>
                    <a:pt x="2786004" y="1471038"/>
                  </a:lnTo>
                  <a:lnTo>
                    <a:pt x="2778549" y="1487976"/>
                  </a:lnTo>
                  <a:lnTo>
                    <a:pt x="2755710" y="1535843"/>
                  </a:lnTo>
                  <a:lnTo>
                    <a:pt x="2735141" y="1564952"/>
                  </a:lnTo>
                  <a:lnTo>
                    <a:pt x="2713812" y="1593510"/>
                  </a:lnTo>
                  <a:lnTo>
                    <a:pt x="2675348" y="1630021"/>
                  </a:lnTo>
                  <a:lnTo>
                    <a:pt x="2661541" y="1642347"/>
                  </a:lnTo>
                  <a:lnTo>
                    <a:pt x="2602523" y="1679908"/>
                  </a:lnTo>
                  <a:lnTo>
                    <a:pt x="2534696" y="1706661"/>
                  </a:lnTo>
                  <a:lnTo>
                    <a:pt x="2491134" y="1714729"/>
                  </a:lnTo>
                  <a:lnTo>
                    <a:pt x="2462478" y="1720036"/>
                  </a:lnTo>
                  <a:lnTo>
                    <a:pt x="2462478" y="1720036"/>
                  </a:lnTo>
                  <a:lnTo>
                    <a:pt x="2491134" y="1714729"/>
                  </a:lnTo>
                  <a:lnTo>
                    <a:pt x="2534695" y="1706661"/>
                  </a:lnTo>
                  <a:lnTo>
                    <a:pt x="2534696" y="1706661"/>
                  </a:lnTo>
                  <a:lnTo>
                    <a:pt x="2534696" y="1706661"/>
                  </a:lnTo>
                  <a:cubicBezTo>
                    <a:pt x="2558144" y="1699918"/>
                    <a:pt x="2580861" y="1690946"/>
                    <a:pt x="2602524" y="1679908"/>
                  </a:cubicBezTo>
                  <a:lnTo>
                    <a:pt x="2661542" y="1642347"/>
                  </a:lnTo>
                  <a:lnTo>
                    <a:pt x="2651522" y="1651292"/>
                  </a:lnTo>
                  <a:lnTo>
                    <a:pt x="1421808" y="2544731"/>
                  </a:lnTo>
                  <a:close/>
                  <a:moveTo>
                    <a:pt x="1002106" y="2562775"/>
                  </a:moveTo>
                  <a:cubicBezTo>
                    <a:pt x="959826" y="2537297"/>
                    <a:pt x="921843" y="2503108"/>
                    <a:pt x="891003" y="2460660"/>
                  </a:cubicBezTo>
                  <a:lnTo>
                    <a:pt x="435449" y="1833644"/>
                  </a:lnTo>
                  <a:lnTo>
                    <a:pt x="870898" y="1234302"/>
                  </a:lnTo>
                  <a:lnTo>
                    <a:pt x="870898" y="1234302"/>
                  </a:lnTo>
                  <a:lnTo>
                    <a:pt x="870898" y="1234301"/>
                  </a:lnTo>
                  <a:lnTo>
                    <a:pt x="435449" y="1833644"/>
                  </a:lnTo>
                  <a:lnTo>
                    <a:pt x="0" y="1234300"/>
                  </a:lnTo>
                  <a:lnTo>
                    <a:pt x="435449" y="1092815"/>
                  </a:lnTo>
                  <a:lnTo>
                    <a:pt x="1140019" y="863886"/>
                  </a:lnTo>
                  <a:lnTo>
                    <a:pt x="870898" y="1234301"/>
                  </a:lnTo>
                  <a:lnTo>
                    <a:pt x="870898" y="1234301"/>
                  </a:lnTo>
                  <a:lnTo>
                    <a:pt x="1140020" y="863886"/>
                  </a:lnTo>
                  <a:lnTo>
                    <a:pt x="1575468" y="722400"/>
                  </a:lnTo>
                  <a:lnTo>
                    <a:pt x="1575468" y="1463230"/>
                  </a:lnTo>
                  <a:lnTo>
                    <a:pt x="1575468" y="1463230"/>
                  </a:lnTo>
                  <a:lnTo>
                    <a:pt x="1575468" y="2238263"/>
                  </a:lnTo>
                  <a:cubicBezTo>
                    <a:pt x="1575468" y="2343202"/>
                    <a:pt x="1532933" y="2438205"/>
                    <a:pt x="1464165" y="2506974"/>
                  </a:cubicBezTo>
                  <a:lnTo>
                    <a:pt x="1410203" y="2551497"/>
                  </a:lnTo>
                  <a:lnTo>
                    <a:pt x="1394217" y="2560817"/>
                  </a:lnTo>
                  <a:lnTo>
                    <a:pt x="1347603" y="2586118"/>
                  </a:lnTo>
                  <a:lnTo>
                    <a:pt x="1313858" y="2597576"/>
                  </a:lnTo>
                  <a:lnTo>
                    <a:pt x="1279811" y="2608145"/>
                  </a:lnTo>
                  <a:lnTo>
                    <a:pt x="1227210" y="2615077"/>
                  </a:lnTo>
                  <a:lnTo>
                    <a:pt x="1208824" y="2616930"/>
                  </a:lnTo>
                  <a:lnTo>
                    <a:pt x="1138995" y="2612629"/>
                  </a:lnTo>
                  <a:cubicBezTo>
                    <a:pt x="1090965" y="2605022"/>
                    <a:pt x="1044387" y="2588254"/>
                    <a:pt x="1002106" y="2562775"/>
                  </a:cubicBezTo>
                  <a:close/>
                </a:path>
              </a:pathLst>
            </a:custGeom>
            <a:gradFill>
              <a:gsLst>
                <a:gs pos="5000">
                  <a:srgbClr val="694983"/>
                </a:gs>
                <a:gs pos="34000">
                  <a:srgbClr val="FF76B4"/>
                </a:gs>
              </a:gsLst>
              <a:lin ang="210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3" name="Graphic 122" descr="Handshake with solid fill">
              <a:extLst>
                <a:ext uri="{FF2B5EF4-FFF2-40B4-BE49-F238E27FC236}">
                  <a16:creationId xmlns:a16="http://schemas.microsoft.com/office/drawing/2014/main" id="{9B784821-27D0-38B8-DB1C-258940A4C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639124" y="2591138"/>
              <a:ext cx="753397" cy="753397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5ACAB71-FF07-FB2C-461B-A28D5EA14F2D}"/>
              </a:ext>
            </a:extLst>
          </p:cNvPr>
          <p:cNvGrpSpPr/>
          <p:nvPr/>
        </p:nvGrpSpPr>
        <p:grpSpPr>
          <a:xfrm>
            <a:off x="627104" y="2327305"/>
            <a:ext cx="2146304" cy="1200329"/>
            <a:chOff x="600350" y="1652633"/>
            <a:chExt cx="2146304" cy="120032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7D1EE49-1680-6F6E-A14B-A3CCD7883DE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1F30D0A-82FC-1DEE-D973-6D9511628A4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CA06F39-85C7-F99D-CF5B-56AFD6A0ECF3}"/>
              </a:ext>
            </a:extLst>
          </p:cNvPr>
          <p:cNvGrpSpPr/>
          <p:nvPr/>
        </p:nvGrpSpPr>
        <p:grpSpPr>
          <a:xfrm>
            <a:off x="1031315" y="4664012"/>
            <a:ext cx="2314169" cy="1278068"/>
            <a:chOff x="600350" y="3430005"/>
            <a:chExt cx="2314169" cy="1278068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F17812FA-FF4C-1177-710B-182F26A4A91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037C510-5D3A-ABA5-3A0C-7BDC0D152D4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A926F0C-52F7-307A-E4DD-FEBEA244AFB8}"/>
              </a:ext>
            </a:extLst>
          </p:cNvPr>
          <p:cNvGrpSpPr/>
          <p:nvPr/>
        </p:nvGrpSpPr>
        <p:grpSpPr>
          <a:xfrm>
            <a:off x="8145850" y="4702882"/>
            <a:ext cx="2875466" cy="1200329"/>
            <a:chOff x="8726422" y="5283353"/>
            <a:chExt cx="2875466" cy="120032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F559D9D-98BB-E438-A3D8-5E361C74037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6744117-D243-6D16-550C-F5F3F8024FA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FC65EBB-195C-01C9-F9D7-672D5F49944B}"/>
              </a:ext>
            </a:extLst>
          </p:cNvPr>
          <p:cNvGrpSpPr/>
          <p:nvPr/>
        </p:nvGrpSpPr>
        <p:grpSpPr>
          <a:xfrm>
            <a:off x="8677712" y="2828836"/>
            <a:ext cx="2875466" cy="1200329"/>
            <a:chOff x="8726422" y="3222396"/>
            <a:chExt cx="2875466" cy="120032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7C29FBF-BDC5-E284-AE4F-EC9B67E46BF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D16769D-35E5-BB5C-3670-AA489645A3E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8C12396-EC23-3474-7BB6-EFD56E00202F}"/>
              </a:ext>
            </a:extLst>
          </p:cNvPr>
          <p:cNvGrpSpPr/>
          <p:nvPr/>
        </p:nvGrpSpPr>
        <p:grpSpPr>
          <a:xfrm>
            <a:off x="8145850" y="899108"/>
            <a:ext cx="2875466" cy="1200329"/>
            <a:chOff x="8726422" y="1433340"/>
            <a:chExt cx="2875466" cy="120032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0F62741-4A4F-C7C6-295C-09698654C38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39DD718-02F7-10B8-A062-FFFDDB4035E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7B621683-4668-1B30-4819-B55E4F8A9FE9}"/>
              </a:ext>
            </a:extLst>
          </p:cNvPr>
          <p:cNvSpPr txBox="1"/>
          <p:nvPr/>
        </p:nvSpPr>
        <p:spPr>
          <a:xfrm>
            <a:off x="480460" y="485692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17849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61067 0.01459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66159 0.66296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331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67278 0.69166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33" y="345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62747 0.0006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67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72109 -0.59028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55" y="-29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0.57214 -0.63079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7" y="-3152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48789 -0.36667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18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0.00118 -0.4863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432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0.48829 -0.35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17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30156 0.65185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3259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194 0.61458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EB4841-79F3-79EC-8711-278DD3ED65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9EEEA8-F01F-1DED-B307-5245B2464C73}"/>
              </a:ext>
            </a:extLst>
          </p:cNvPr>
          <p:cNvGrpSpPr/>
          <p:nvPr/>
        </p:nvGrpSpPr>
        <p:grpSpPr>
          <a:xfrm>
            <a:off x="638450" y="1079432"/>
            <a:ext cx="2146304" cy="1200329"/>
            <a:chOff x="600350" y="165263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E3F197-3A67-D574-0BB7-D78506607A8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BAD64E-170D-A58F-1BD3-5EEB10C473B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9A58F3-C9B7-1699-1433-B3C12B183218}"/>
              </a:ext>
            </a:extLst>
          </p:cNvPr>
          <p:cNvGrpSpPr/>
          <p:nvPr/>
        </p:nvGrpSpPr>
        <p:grpSpPr>
          <a:xfrm>
            <a:off x="638450" y="2770530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186A1F-5EF3-63E8-D3D1-2BE56FF48B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61AB34-38D9-F03E-6AFD-EA2B24EDB42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20243C-B70D-FA5D-EDA7-1348DCE8F7E9}"/>
              </a:ext>
            </a:extLst>
          </p:cNvPr>
          <p:cNvGrpSpPr/>
          <p:nvPr/>
        </p:nvGrpSpPr>
        <p:grpSpPr>
          <a:xfrm>
            <a:off x="638450" y="4578239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C628FF-2DDD-39A1-29C4-09DE0E4FBAB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BA9975-6BA6-11E6-D446-5CC876B455A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F36087-1AD2-5983-0832-67308E806566}"/>
              </a:ext>
            </a:extLst>
          </p:cNvPr>
          <p:cNvGrpSpPr/>
          <p:nvPr/>
        </p:nvGrpSpPr>
        <p:grpSpPr>
          <a:xfrm>
            <a:off x="8764522" y="4578239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1DE8A-8942-C1A5-619E-A73DEBD0235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4719B-17D3-AC44-8C81-0194ECC5378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78F927-A445-218B-284C-D18CA7FC04F7}"/>
              </a:ext>
            </a:extLst>
          </p:cNvPr>
          <p:cNvGrpSpPr/>
          <p:nvPr/>
        </p:nvGrpSpPr>
        <p:grpSpPr>
          <a:xfrm>
            <a:off x="8764522" y="2809400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B3F01A-1A62-5D4A-D699-10431BF6247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094B0A-B8E6-E5DC-FA18-F6ED47C9ADC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5615B4-52BF-6D5E-5ED9-ACE476DF4E6E}"/>
              </a:ext>
            </a:extLst>
          </p:cNvPr>
          <p:cNvGrpSpPr/>
          <p:nvPr/>
        </p:nvGrpSpPr>
        <p:grpSpPr>
          <a:xfrm>
            <a:off x="8764522" y="1079432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6037A0-7B7E-D459-243F-E1427E52E88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DABD4B-1FE9-E029-B10A-42FF9442541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1">
            <a:extLst>
              <a:ext uri="{FF2B5EF4-FFF2-40B4-BE49-F238E27FC236}">
                <a16:creationId xmlns:a16="http://schemas.microsoft.com/office/drawing/2014/main" id="{43C2CDD1-E4B4-471F-10F1-50881C79CECB}"/>
              </a:ext>
            </a:extLst>
          </p:cNvPr>
          <p:cNvGrpSpPr/>
          <p:nvPr/>
        </p:nvGrpSpPr>
        <p:grpSpPr>
          <a:xfrm>
            <a:off x="3697757" y="736353"/>
            <a:ext cx="2367945" cy="2692648"/>
            <a:chOff x="3697757" y="736353"/>
            <a:chExt cx="2367945" cy="269264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2" name="1">
              <a:extLst>
                <a:ext uri="{FF2B5EF4-FFF2-40B4-BE49-F238E27FC236}">
                  <a16:creationId xmlns:a16="http://schemas.microsoft.com/office/drawing/2014/main" id="{25925B23-F68D-64AC-5EFF-0CCAED3A8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7757" y="736353"/>
              <a:ext cx="2367945" cy="2692648"/>
            </a:xfrm>
            <a:custGeom>
              <a:avLst/>
              <a:gdLst>
                <a:gd name="connsiteX0" fmla="*/ 2367945 w 2367945"/>
                <a:gd name="connsiteY0" fmla="*/ 0 h 2692648"/>
                <a:gd name="connsiteX1" fmla="*/ 2275145 w 2367945"/>
                <a:gd name="connsiteY1" fmla="*/ 15571 h 2692648"/>
                <a:gd name="connsiteX2" fmla="*/ 1950990 w 2367945"/>
                <a:gd name="connsiteY2" fmla="*/ 264304 h 2692648"/>
                <a:gd name="connsiteX3" fmla="*/ 1473615 w 2367945"/>
                <a:gd name="connsiteY3" fmla="*/ 1091143 h 2692648"/>
                <a:gd name="connsiteX4" fmla="*/ 548986 w 2367945"/>
                <a:gd name="connsiteY4" fmla="*/ 2692648 h 2692648"/>
                <a:gd name="connsiteX5" fmla="*/ 71610 w 2367945"/>
                <a:gd name="connsiteY5" fmla="*/ 1865809 h 2692648"/>
                <a:gd name="connsiteX6" fmla="*/ 18279 w 2367945"/>
                <a:gd name="connsiteY6" fmla="*/ 1460716 h 2692648"/>
                <a:gd name="connsiteX7" fmla="*/ 51195 w 2367945"/>
                <a:gd name="connsiteY7" fmla="*/ 1372560 h 2692648"/>
                <a:gd name="connsiteX8" fmla="*/ 65652 w 2367945"/>
                <a:gd name="connsiteY8" fmla="*/ 1345925 h 2692648"/>
                <a:gd name="connsiteX9" fmla="*/ 81491 w 2367945"/>
                <a:gd name="connsiteY9" fmla="*/ 1320086 h 2692648"/>
                <a:gd name="connsiteX10" fmla="*/ 108030 w 2367945"/>
                <a:gd name="connsiteY10" fmla="*/ 1276791 h 2692648"/>
                <a:gd name="connsiteX11" fmla="*/ 267011 w 2367945"/>
                <a:gd name="connsiteY11" fmla="*/ 1136561 h 2692648"/>
                <a:gd name="connsiteX12" fmla="*/ 2116250 w 2367945"/>
                <a:gd name="connsiteY12" fmla="*/ 68903 h 2692648"/>
                <a:gd name="connsiteX13" fmla="*/ 2317183 w 2367945"/>
                <a:gd name="connsiteY13" fmla="*/ 1336 h 269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5" h="2692648">
                  <a:moveTo>
                    <a:pt x="2367945" y="0"/>
                  </a:moveTo>
                  <a:lnTo>
                    <a:pt x="2275145" y="15571"/>
                  </a:lnTo>
                  <a:cubicBezTo>
                    <a:pt x="2143177" y="50932"/>
                    <a:pt x="2024699" y="136636"/>
                    <a:pt x="1950990" y="264304"/>
                  </a:cubicBezTo>
                  <a:lnTo>
                    <a:pt x="1473615" y="1091143"/>
                  </a:lnTo>
                  <a:lnTo>
                    <a:pt x="548986" y="2692648"/>
                  </a:lnTo>
                  <a:lnTo>
                    <a:pt x="71610" y="1865809"/>
                  </a:lnTo>
                  <a:cubicBezTo>
                    <a:pt x="-2099" y="1738142"/>
                    <a:pt x="-17082" y="1592684"/>
                    <a:pt x="18279" y="1460716"/>
                  </a:cubicBezTo>
                  <a:lnTo>
                    <a:pt x="51195" y="1372560"/>
                  </a:lnTo>
                  <a:lnTo>
                    <a:pt x="65652" y="1345925"/>
                  </a:lnTo>
                  <a:lnTo>
                    <a:pt x="81491" y="1320086"/>
                  </a:lnTo>
                  <a:lnTo>
                    <a:pt x="108030" y="1276791"/>
                  </a:lnTo>
                  <a:cubicBezTo>
                    <a:pt x="149835" y="1221462"/>
                    <a:pt x="203178" y="1173416"/>
                    <a:pt x="267011" y="1136561"/>
                  </a:cubicBezTo>
                  <a:lnTo>
                    <a:pt x="2116250" y="68903"/>
                  </a:lnTo>
                  <a:cubicBezTo>
                    <a:pt x="2180084" y="32048"/>
                    <a:pt x="2248365" y="9875"/>
                    <a:pt x="2317183" y="1336"/>
                  </a:cubicBez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6" name="Graphic 25" descr="Handshake with solid fill">
              <a:extLst>
                <a:ext uri="{FF2B5EF4-FFF2-40B4-BE49-F238E27FC236}">
                  <a16:creationId xmlns:a16="http://schemas.microsoft.com/office/drawing/2014/main" id="{2A184C85-F43E-F90A-D803-F75695E7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71819" y="1912522"/>
              <a:ext cx="686837" cy="686837"/>
            </a:xfrm>
            <a:prstGeom prst="rect">
              <a:avLst/>
            </a:prstGeom>
          </p:spPr>
        </p:pic>
      </p:grpSp>
      <p:grpSp>
        <p:nvGrpSpPr>
          <p:cNvPr id="32" name="2">
            <a:extLst>
              <a:ext uri="{FF2B5EF4-FFF2-40B4-BE49-F238E27FC236}">
                <a16:creationId xmlns:a16="http://schemas.microsoft.com/office/drawing/2014/main" id="{E810C9AA-26DB-782D-DCA1-330E295D0DD7}"/>
              </a:ext>
            </a:extLst>
          </p:cNvPr>
          <p:cNvGrpSpPr/>
          <p:nvPr/>
        </p:nvGrpSpPr>
        <p:grpSpPr>
          <a:xfrm>
            <a:off x="3682773" y="2108912"/>
            <a:ext cx="1488598" cy="2921592"/>
            <a:chOff x="3682773" y="2108912"/>
            <a:chExt cx="1488598" cy="2921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3" name="2">
              <a:extLst>
                <a:ext uri="{FF2B5EF4-FFF2-40B4-BE49-F238E27FC236}">
                  <a16:creationId xmlns:a16="http://schemas.microsoft.com/office/drawing/2014/main" id="{706D608A-C4F1-0BEC-9D93-6425DEA6F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2773" y="2108912"/>
              <a:ext cx="1488598" cy="2921592"/>
            </a:xfrm>
            <a:custGeom>
              <a:avLst/>
              <a:gdLst>
                <a:gd name="connsiteX0" fmla="*/ 66178 w 1488598"/>
                <a:gd name="connsiteY0" fmla="*/ 0 h 2921592"/>
                <a:gd name="connsiteX1" fmla="*/ 33262 w 1488598"/>
                <a:gd name="connsiteY1" fmla="*/ 88156 h 2921592"/>
                <a:gd name="connsiteX2" fmla="*/ 86593 w 1488598"/>
                <a:gd name="connsiteY2" fmla="*/ 493249 h 2921592"/>
                <a:gd name="connsiteX3" fmla="*/ 563969 w 1488598"/>
                <a:gd name="connsiteY3" fmla="*/ 1320088 h 2921592"/>
                <a:gd name="connsiteX4" fmla="*/ 1488598 w 1488598"/>
                <a:gd name="connsiteY4" fmla="*/ 2921592 h 2921592"/>
                <a:gd name="connsiteX5" fmla="*/ 533846 w 1488598"/>
                <a:gd name="connsiteY5" fmla="*/ 2921592 h 2921592"/>
                <a:gd name="connsiteX6" fmla="*/ 156360 w 1488598"/>
                <a:gd name="connsiteY6" fmla="*/ 2765232 h 2921592"/>
                <a:gd name="connsiteX7" fmla="*/ 96474 w 1488598"/>
                <a:gd name="connsiteY7" fmla="*/ 2692649 h 2921592"/>
                <a:gd name="connsiteX8" fmla="*/ 80635 w 1488598"/>
                <a:gd name="connsiteY8" fmla="*/ 2666810 h 2921592"/>
                <a:gd name="connsiteX9" fmla="*/ 66178 w 1488598"/>
                <a:gd name="connsiteY9" fmla="*/ 2640175 h 2921592"/>
                <a:gd name="connsiteX10" fmla="*/ 41952 w 1488598"/>
                <a:gd name="connsiteY10" fmla="*/ 2595543 h 2921592"/>
                <a:gd name="connsiteX11" fmla="*/ 0 w 1488598"/>
                <a:gd name="connsiteY11" fmla="*/ 2387746 h 2921592"/>
                <a:gd name="connsiteX12" fmla="*/ 0 w 1488598"/>
                <a:gd name="connsiteY12" fmla="*/ 252429 h 2921592"/>
                <a:gd name="connsiteX13" fmla="*/ 41952 w 1488598"/>
                <a:gd name="connsiteY13" fmla="*/ 44632 h 292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8" h="2921592">
                  <a:moveTo>
                    <a:pt x="66178" y="0"/>
                  </a:moveTo>
                  <a:lnTo>
                    <a:pt x="33262" y="88156"/>
                  </a:lnTo>
                  <a:cubicBezTo>
                    <a:pt x="-2099" y="220124"/>
                    <a:pt x="12884" y="365582"/>
                    <a:pt x="86593" y="493249"/>
                  </a:cubicBezTo>
                  <a:lnTo>
                    <a:pt x="563969" y="1320088"/>
                  </a:lnTo>
                  <a:lnTo>
                    <a:pt x="1488598" y="2921592"/>
                  </a:lnTo>
                  <a:lnTo>
                    <a:pt x="533846" y="2921592"/>
                  </a:lnTo>
                  <a:cubicBezTo>
                    <a:pt x="386429" y="2921592"/>
                    <a:pt x="252967" y="2861839"/>
                    <a:pt x="156360" y="2765232"/>
                  </a:cubicBezTo>
                  <a:lnTo>
                    <a:pt x="96474" y="2692649"/>
                  </a:lnTo>
                  <a:lnTo>
                    <a:pt x="80635" y="2666810"/>
                  </a:lnTo>
                  <a:lnTo>
                    <a:pt x="66178" y="2640175"/>
                  </a:lnTo>
                  <a:lnTo>
                    <a:pt x="41952" y="2595543"/>
                  </a:lnTo>
                  <a:cubicBezTo>
                    <a:pt x="14938" y="2531675"/>
                    <a:pt x="0" y="2461455"/>
                    <a:pt x="0" y="2387746"/>
                  </a:cubicBezTo>
                  <a:lnTo>
                    <a:pt x="0" y="252429"/>
                  </a:lnTo>
                  <a:cubicBezTo>
                    <a:pt x="0" y="178720"/>
                    <a:pt x="14938" y="108501"/>
                    <a:pt x="41952" y="44632"/>
                  </a:cubicBezTo>
                  <a:close/>
                </a:path>
              </a:pathLst>
            </a:custGeom>
            <a:solidFill>
              <a:srgbClr val="D571D1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Books with solid fill">
              <a:extLst>
                <a:ext uri="{FF2B5EF4-FFF2-40B4-BE49-F238E27FC236}">
                  <a16:creationId xmlns:a16="http://schemas.microsoft.com/office/drawing/2014/main" id="{16DFFD5E-DB99-2B5B-75AF-A3504347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90913" y="4092331"/>
              <a:ext cx="686837" cy="686837"/>
            </a:xfrm>
            <a:prstGeom prst="rect">
              <a:avLst/>
            </a:prstGeom>
          </p:spPr>
        </p:pic>
      </p:grpSp>
      <p:grpSp>
        <p:nvGrpSpPr>
          <p:cNvPr id="33" name="3">
            <a:extLst>
              <a:ext uri="{FF2B5EF4-FFF2-40B4-BE49-F238E27FC236}">
                <a16:creationId xmlns:a16="http://schemas.microsoft.com/office/drawing/2014/main" id="{736A420E-90CC-96B9-5FE2-22CFAAB83313}"/>
              </a:ext>
            </a:extLst>
          </p:cNvPr>
          <p:cNvGrpSpPr/>
          <p:nvPr/>
        </p:nvGrpSpPr>
        <p:grpSpPr>
          <a:xfrm>
            <a:off x="3779248" y="4801562"/>
            <a:ext cx="3241382" cy="1320884"/>
            <a:chOff x="3779248" y="4801562"/>
            <a:chExt cx="3241382" cy="132088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4" name="3">
              <a:extLst>
                <a:ext uri="{FF2B5EF4-FFF2-40B4-BE49-F238E27FC236}">
                  <a16:creationId xmlns:a16="http://schemas.microsoft.com/office/drawing/2014/main" id="{5BE5B175-0B9D-D08F-E653-B7409254A1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9248" y="4801562"/>
              <a:ext cx="3241382" cy="1320884"/>
            </a:xfrm>
            <a:custGeom>
              <a:avLst/>
              <a:gdLst>
                <a:gd name="connsiteX0" fmla="*/ 0 w 3241382"/>
                <a:gd name="connsiteY0" fmla="*/ 0 h 1320884"/>
                <a:gd name="connsiteX1" fmla="*/ 59886 w 3241382"/>
                <a:gd name="connsiteY1" fmla="*/ 72583 h 1320884"/>
                <a:gd name="connsiteX2" fmla="*/ 437372 w 3241382"/>
                <a:gd name="connsiteY2" fmla="*/ 228943 h 1320884"/>
                <a:gd name="connsiteX3" fmla="*/ 1392124 w 3241382"/>
                <a:gd name="connsiteY3" fmla="*/ 228943 h 1320884"/>
                <a:gd name="connsiteX4" fmla="*/ 3241382 w 3241382"/>
                <a:gd name="connsiteY4" fmla="*/ 228943 h 1320884"/>
                <a:gd name="connsiteX5" fmla="*/ 2764006 w 3241382"/>
                <a:gd name="connsiteY5" fmla="*/ 1055782 h 1320884"/>
                <a:gd name="connsiteX6" fmla="*/ 2439851 w 3241382"/>
                <a:gd name="connsiteY6" fmla="*/ 1304515 h 1320884"/>
                <a:gd name="connsiteX7" fmla="*/ 2347053 w 3241382"/>
                <a:gd name="connsiteY7" fmla="*/ 1320086 h 1320884"/>
                <a:gd name="connsiteX8" fmla="*/ 2316753 w 3241382"/>
                <a:gd name="connsiteY8" fmla="*/ 1320884 h 1320884"/>
                <a:gd name="connsiteX9" fmla="*/ 2286454 w 3241382"/>
                <a:gd name="connsiteY9" fmla="*/ 1320086 h 1320884"/>
                <a:gd name="connsiteX10" fmla="*/ 2235692 w 3241382"/>
                <a:gd name="connsiteY10" fmla="*/ 1318750 h 1320884"/>
                <a:gd name="connsiteX11" fmla="*/ 2034759 w 3241382"/>
                <a:gd name="connsiteY11" fmla="*/ 1251183 h 1320884"/>
                <a:gd name="connsiteX12" fmla="*/ 185520 w 3241382"/>
                <a:gd name="connsiteY12" fmla="*/ 183525 h 1320884"/>
                <a:gd name="connsiteX13" fmla="*/ 26539 w 3241382"/>
                <a:gd name="connsiteY13" fmla="*/ 43295 h 132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2" h="1320884">
                  <a:moveTo>
                    <a:pt x="0" y="0"/>
                  </a:moveTo>
                  <a:lnTo>
                    <a:pt x="59886" y="72583"/>
                  </a:lnTo>
                  <a:cubicBezTo>
                    <a:pt x="156493" y="169190"/>
                    <a:pt x="289955" y="228943"/>
                    <a:pt x="437372" y="228943"/>
                  </a:cubicBezTo>
                  <a:lnTo>
                    <a:pt x="1392124" y="228943"/>
                  </a:lnTo>
                  <a:lnTo>
                    <a:pt x="3241382" y="228943"/>
                  </a:lnTo>
                  <a:lnTo>
                    <a:pt x="2764006" y="1055782"/>
                  </a:lnTo>
                  <a:cubicBezTo>
                    <a:pt x="2690298" y="1183450"/>
                    <a:pt x="2571819" y="1269154"/>
                    <a:pt x="2439851" y="1304515"/>
                  </a:cubicBezTo>
                  <a:lnTo>
                    <a:pt x="2347053" y="1320086"/>
                  </a:lnTo>
                  <a:lnTo>
                    <a:pt x="2316753" y="1320884"/>
                  </a:lnTo>
                  <a:lnTo>
                    <a:pt x="2286454" y="1320086"/>
                  </a:lnTo>
                  <a:lnTo>
                    <a:pt x="2235692" y="1318750"/>
                  </a:lnTo>
                  <a:cubicBezTo>
                    <a:pt x="2166874" y="1310211"/>
                    <a:pt x="2098593" y="1288038"/>
                    <a:pt x="2034759" y="1251183"/>
                  </a:cubicBezTo>
                  <a:lnTo>
                    <a:pt x="185520" y="183525"/>
                  </a:lnTo>
                  <a:cubicBezTo>
                    <a:pt x="121687" y="146671"/>
                    <a:pt x="68344" y="98624"/>
                    <a:pt x="26539" y="43295"/>
                  </a:cubicBez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5" name="Graphic 24" descr="Single gear with solid fill">
              <a:extLst>
                <a:ext uri="{FF2B5EF4-FFF2-40B4-BE49-F238E27FC236}">
                  <a16:creationId xmlns:a16="http://schemas.microsoft.com/office/drawing/2014/main" id="{6741CAF8-DD6E-071A-F8D5-83CEC406C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775" y="5258890"/>
              <a:ext cx="686837" cy="686837"/>
            </a:xfrm>
            <a:prstGeom prst="rect">
              <a:avLst/>
            </a:prstGeom>
          </p:spPr>
        </p:pic>
      </p:grpSp>
      <p:grpSp>
        <p:nvGrpSpPr>
          <p:cNvPr id="34" name="4">
            <a:extLst>
              <a:ext uri="{FF2B5EF4-FFF2-40B4-BE49-F238E27FC236}">
                <a16:creationId xmlns:a16="http://schemas.microsoft.com/office/drawing/2014/main" id="{D97B0893-EB38-F18C-558E-F7C579D853BE}"/>
              </a:ext>
            </a:extLst>
          </p:cNvPr>
          <p:cNvGrpSpPr/>
          <p:nvPr/>
        </p:nvGrpSpPr>
        <p:grpSpPr>
          <a:xfrm>
            <a:off x="6126301" y="3429001"/>
            <a:ext cx="2367944" cy="2692647"/>
            <a:chOff x="6126301" y="3429001"/>
            <a:chExt cx="2367944" cy="2692647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5" name="4">
              <a:extLst>
                <a:ext uri="{FF2B5EF4-FFF2-40B4-BE49-F238E27FC236}">
                  <a16:creationId xmlns:a16="http://schemas.microsoft.com/office/drawing/2014/main" id="{FEC6D928-0C49-227E-1ADD-CB675D71C7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301" y="3429001"/>
              <a:ext cx="2367944" cy="2692647"/>
            </a:xfrm>
            <a:custGeom>
              <a:avLst/>
              <a:gdLst>
                <a:gd name="connsiteX0" fmla="*/ 1818957 w 2367944"/>
                <a:gd name="connsiteY0" fmla="*/ 0 h 2692647"/>
                <a:gd name="connsiteX1" fmla="*/ 2296333 w 2367944"/>
                <a:gd name="connsiteY1" fmla="*/ 826839 h 2692647"/>
                <a:gd name="connsiteX2" fmla="*/ 2349665 w 2367944"/>
                <a:gd name="connsiteY2" fmla="*/ 1231931 h 2692647"/>
                <a:gd name="connsiteX3" fmla="*/ 2316751 w 2367944"/>
                <a:gd name="connsiteY3" fmla="*/ 1320081 h 2692647"/>
                <a:gd name="connsiteX4" fmla="*/ 2302283 w 2367944"/>
                <a:gd name="connsiteY4" fmla="*/ 1346736 h 2692647"/>
                <a:gd name="connsiteX5" fmla="*/ 2286456 w 2367944"/>
                <a:gd name="connsiteY5" fmla="*/ 1372556 h 2692647"/>
                <a:gd name="connsiteX6" fmla="*/ 2259914 w 2367944"/>
                <a:gd name="connsiteY6" fmla="*/ 1415856 h 2692647"/>
                <a:gd name="connsiteX7" fmla="*/ 2100932 w 2367944"/>
                <a:gd name="connsiteY7" fmla="*/ 1556086 h 2692647"/>
                <a:gd name="connsiteX8" fmla="*/ 251694 w 2367944"/>
                <a:gd name="connsiteY8" fmla="*/ 2623744 h 2692647"/>
                <a:gd name="connsiteX9" fmla="*/ 50760 w 2367944"/>
                <a:gd name="connsiteY9" fmla="*/ 2691311 h 2692647"/>
                <a:gd name="connsiteX10" fmla="*/ 0 w 2367944"/>
                <a:gd name="connsiteY10" fmla="*/ 2692647 h 2692647"/>
                <a:gd name="connsiteX11" fmla="*/ 92798 w 2367944"/>
                <a:gd name="connsiteY11" fmla="*/ 2677076 h 2692647"/>
                <a:gd name="connsiteX12" fmla="*/ 416953 w 2367944"/>
                <a:gd name="connsiteY12" fmla="*/ 2428343 h 2692647"/>
                <a:gd name="connsiteX13" fmla="*/ 894329 w 2367944"/>
                <a:gd name="connsiteY13" fmla="*/ 1601504 h 269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4" h="2692647">
                  <a:moveTo>
                    <a:pt x="1818957" y="0"/>
                  </a:moveTo>
                  <a:lnTo>
                    <a:pt x="2296333" y="826839"/>
                  </a:lnTo>
                  <a:cubicBezTo>
                    <a:pt x="2370042" y="954506"/>
                    <a:pt x="2385025" y="1099963"/>
                    <a:pt x="2349665" y="1231931"/>
                  </a:cubicBezTo>
                  <a:lnTo>
                    <a:pt x="2316751" y="1320081"/>
                  </a:lnTo>
                  <a:lnTo>
                    <a:pt x="2302283" y="1346736"/>
                  </a:lnTo>
                  <a:lnTo>
                    <a:pt x="2286456" y="1372556"/>
                  </a:lnTo>
                  <a:lnTo>
                    <a:pt x="2259914" y="1415856"/>
                  </a:lnTo>
                  <a:cubicBezTo>
                    <a:pt x="2218109" y="1471185"/>
                    <a:pt x="2164766" y="1519232"/>
                    <a:pt x="2100932" y="1556086"/>
                  </a:cubicBezTo>
                  <a:lnTo>
                    <a:pt x="251694" y="2623744"/>
                  </a:lnTo>
                  <a:cubicBezTo>
                    <a:pt x="187860" y="2660599"/>
                    <a:pt x="119579" y="2682772"/>
                    <a:pt x="50760" y="2691311"/>
                  </a:cubicBezTo>
                  <a:lnTo>
                    <a:pt x="0" y="2692647"/>
                  </a:lnTo>
                  <a:lnTo>
                    <a:pt x="92798" y="2677076"/>
                  </a:lnTo>
                  <a:cubicBezTo>
                    <a:pt x="224766" y="2641715"/>
                    <a:pt x="343245" y="2556011"/>
                    <a:pt x="416953" y="2428343"/>
                  </a:cubicBezTo>
                  <a:lnTo>
                    <a:pt x="894329" y="1601504"/>
                  </a:lnTo>
                  <a:close/>
                </a:path>
              </a:pathLst>
            </a:custGeom>
            <a:solidFill>
              <a:srgbClr val="D571D1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3" name="Graphic 22" descr="Bar graph with upward trend with solid fill">
              <a:extLst>
                <a:ext uri="{FF2B5EF4-FFF2-40B4-BE49-F238E27FC236}">
                  <a16:creationId xmlns:a16="http://schemas.microsoft.com/office/drawing/2014/main" id="{4025D60D-8427-BC4F-045A-76D1130DE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32139" y="4186075"/>
              <a:ext cx="686837" cy="686837"/>
            </a:xfrm>
            <a:prstGeom prst="rect">
              <a:avLst/>
            </a:prstGeom>
          </p:spPr>
        </p:pic>
      </p:grpSp>
      <p:grpSp>
        <p:nvGrpSpPr>
          <p:cNvPr id="35" name="5">
            <a:extLst>
              <a:ext uri="{FF2B5EF4-FFF2-40B4-BE49-F238E27FC236}">
                <a16:creationId xmlns:a16="http://schemas.microsoft.com/office/drawing/2014/main" id="{64E43710-49E9-50F9-CE72-73307D86A066}"/>
              </a:ext>
            </a:extLst>
          </p:cNvPr>
          <p:cNvGrpSpPr/>
          <p:nvPr/>
        </p:nvGrpSpPr>
        <p:grpSpPr>
          <a:xfrm>
            <a:off x="7020630" y="1827495"/>
            <a:ext cx="1488597" cy="2921586"/>
            <a:chOff x="7020630" y="1827495"/>
            <a:chExt cx="1488597" cy="2921586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6" name="5">
              <a:extLst>
                <a:ext uri="{FF2B5EF4-FFF2-40B4-BE49-F238E27FC236}">
                  <a16:creationId xmlns:a16="http://schemas.microsoft.com/office/drawing/2014/main" id="{0BD0EDB5-20FE-B89F-BDA1-1F27ADBB82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0630" y="1827495"/>
              <a:ext cx="1488597" cy="2921586"/>
            </a:xfrm>
            <a:custGeom>
              <a:avLst/>
              <a:gdLst>
                <a:gd name="connsiteX0" fmla="*/ 0 w 1488597"/>
                <a:gd name="connsiteY0" fmla="*/ 0 h 2921586"/>
                <a:gd name="connsiteX1" fmla="*/ 954751 w 1488597"/>
                <a:gd name="connsiteY1" fmla="*/ 0 h 2921586"/>
                <a:gd name="connsiteX2" fmla="*/ 1332237 w 1488597"/>
                <a:gd name="connsiteY2" fmla="*/ 156360 h 2921586"/>
                <a:gd name="connsiteX3" fmla="*/ 1392127 w 1488597"/>
                <a:gd name="connsiteY3" fmla="*/ 228948 h 2921586"/>
                <a:gd name="connsiteX4" fmla="*/ 1407954 w 1488597"/>
                <a:gd name="connsiteY4" fmla="*/ 254768 h 2921586"/>
                <a:gd name="connsiteX5" fmla="*/ 1422422 w 1488597"/>
                <a:gd name="connsiteY5" fmla="*/ 281423 h 2921586"/>
                <a:gd name="connsiteX6" fmla="*/ 1446645 w 1488597"/>
                <a:gd name="connsiteY6" fmla="*/ 326049 h 2921586"/>
                <a:gd name="connsiteX7" fmla="*/ 1488597 w 1488597"/>
                <a:gd name="connsiteY7" fmla="*/ 533846 h 2921586"/>
                <a:gd name="connsiteX8" fmla="*/ 1488597 w 1488597"/>
                <a:gd name="connsiteY8" fmla="*/ 2669163 h 2921586"/>
                <a:gd name="connsiteX9" fmla="*/ 1446645 w 1488597"/>
                <a:gd name="connsiteY9" fmla="*/ 2876960 h 2921586"/>
                <a:gd name="connsiteX10" fmla="*/ 1422422 w 1488597"/>
                <a:gd name="connsiteY10" fmla="*/ 2921586 h 2921586"/>
                <a:gd name="connsiteX11" fmla="*/ 1455336 w 1488597"/>
                <a:gd name="connsiteY11" fmla="*/ 2833436 h 2921586"/>
                <a:gd name="connsiteX12" fmla="*/ 1402004 w 1488597"/>
                <a:gd name="connsiteY12" fmla="*/ 2428344 h 2921586"/>
                <a:gd name="connsiteX13" fmla="*/ 924628 w 1488597"/>
                <a:gd name="connsiteY13" fmla="*/ 1601505 h 29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7" h="2921586">
                  <a:moveTo>
                    <a:pt x="0" y="0"/>
                  </a:moveTo>
                  <a:lnTo>
                    <a:pt x="954751" y="0"/>
                  </a:lnTo>
                  <a:cubicBezTo>
                    <a:pt x="1102168" y="0"/>
                    <a:pt x="1235630" y="59753"/>
                    <a:pt x="1332237" y="156360"/>
                  </a:cubicBezTo>
                  <a:lnTo>
                    <a:pt x="1392127" y="228948"/>
                  </a:lnTo>
                  <a:lnTo>
                    <a:pt x="1407954" y="254768"/>
                  </a:lnTo>
                  <a:lnTo>
                    <a:pt x="1422422" y="281423"/>
                  </a:lnTo>
                  <a:lnTo>
                    <a:pt x="1446645" y="326049"/>
                  </a:lnTo>
                  <a:cubicBezTo>
                    <a:pt x="1473659" y="389918"/>
                    <a:pt x="1488597" y="460137"/>
                    <a:pt x="1488597" y="533846"/>
                  </a:cubicBezTo>
                  <a:lnTo>
                    <a:pt x="1488597" y="2669163"/>
                  </a:lnTo>
                  <a:cubicBezTo>
                    <a:pt x="1488597" y="2742872"/>
                    <a:pt x="1473659" y="2813092"/>
                    <a:pt x="1446645" y="2876960"/>
                  </a:cubicBezTo>
                  <a:lnTo>
                    <a:pt x="1422422" y="2921586"/>
                  </a:lnTo>
                  <a:lnTo>
                    <a:pt x="1455336" y="2833436"/>
                  </a:lnTo>
                  <a:cubicBezTo>
                    <a:pt x="1490696" y="2701468"/>
                    <a:pt x="1475713" y="2556011"/>
                    <a:pt x="1402004" y="2428344"/>
                  </a:cubicBezTo>
                  <a:lnTo>
                    <a:pt x="924628" y="1601505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Graphic 28" descr="Lightbulb and gear with solid fill">
              <a:extLst>
                <a:ext uri="{FF2B5EF4-FFF2-40B4-BE49-F238E27FC236}">
                  <a16:creationId xmlns:a16="http://schemas.microsoft.com/office/drawing/2014/main" id="{BD637AD5-C25D-66E6-3BF2-07B19EC3E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32138" y="2083193"/>
              <a:ext cx="686837" cy="686837"/>
            </a:xfrm>
            <a:prstGeom prst="rect">
              <a:avLst/>
            </a:prstGeom>
          </p:spPr>
        </p:pic>
      </p:grpSp>
      <p:grpSp>
        <p:nvGrpSpPr>
          <p:cNvPr id="36" name="6">
            <a:extLst>
              <a:ext uri="{FF2B5EF4-FFF2-40B4-BE49-F238E27FC236}">
                <a16:creationId xmlns:a16="http://schemas.microsoft.com/office/drawing/2014/main" id="{65C6D1FC-B89B-B8C9-3844-88977F27ACCE}"/>
              </a:ext>
            </a:extLst>
          </p:cNvPr>
          <p:cNvGrpSpPr/>
          <p:nvPr/>
        </p:nvGrpSpPr>
        <p:grpSpPr>
          <a:xfrm>
            <a:off x="5171372" y="735555"/>
            <a:ext cx="3241385" cy="1320889"/>
            <a:chOff x="5171372" y="735555"/>
            <a:chExt cx="3241385" cy="1320889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7" name="6">
              <a:extLst>
                <a:ext uri="{FF2B5EF4-FFF2-40B4-BE49-F238E27FC236}">
                  <a16:creationId xmlns:a16="http://schemas.microsoft.com/office/drawing/2014/main" id="{174B3E28-104E-3F85-55FA-838EED6140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71372" y="735555"/>
              <a:ext cx="3241385" cy="1320889"/>
            </a:xfrm>
            <a:custGeom>
              <a:avLst/>
              <a:gdLst>
                <a:gd name="connsiteX0" fmla="*/ 924629 w 3241385"/>
                <a:gd name="connsiteY0" fmla="*/ 0 h 1320889"/>
                <a:gd name="connsiteX1" fmla="*/ 954929 w 3241385"/>
                <a:gd name="connsiteY1" fmla="*/ 798 h 1320889"/>
                <a:gd name="connsiteX2" fmla="*/ 1005689 w 3241385"/>
                <a:gd name="connsiteY2" fmla="*/ 2134 h 1320889"/>
                <a:gd name="connsiteX3" fmla="*/ 1206623 w 3241385"/>
                <a:gd name="connsiteY3" fmla="*/ 69701 h 1320889"/>
                <a:gd name="connsiteX4" fmla="*/ 3055861 w 3241385"/>
                <a:gd name="connsiteY4" fmla="*/ 1137359 h 1320889"/>
                <a:gd name="connsiteX5" fmla="*/ 3214843 w 3241385"/>
                <a:gd name="connsiteY5" fmla="*/ 1277589 h 1320889"/>
                <a:gd name="connsiteX6" fmla="*/ 3241385 w 3241385"/>
                <a:gd name="connsiteY6" fmla="*/ 1320889 h 1320889"/>
                <a:gd name="connsiteX7" fmla="*/ 3181495 w 3241385"/>
                <a:gd name="connsiteY7" fmla="*/ 1248301 h 1320889"/>
                <a:gd name="connsiteX8" fmla="*/ 2804009 w 3241385"/>
                <a:gd name="connsiteY8" fmla="*/ 1091941 h 1320889"/>
                <a:gd name="connsiteX9" fmla="*/ 1849258 w 3241385"/>
                <a:gd name="connsiteY9" fmla="*/ 1091941 h 1320889"/>
                <a:gd name="connsiteX10" fmla="*/ 0 w 3241385"/>
                <a:gd name="connsiteY10" fmla="*/ 1091941 h 1320889"/>
                <a:gd name="connsiteX11" fmla="*/ 477375 w 3241385"/>
                <a:gd name="connsiteY11" fmla="*/ 265102 h 1320889"/>
                <a:gd name="connsiteX12" fmla="*/ 801530 w 3241385"/>
                <a:gd name="connsiteY12" fmla="*/ 16369 h 1320889"/>
                <a:gd name="connsiteX13" fmla="*/ 894330 w 3241385"/>
                <a:gd name="connsiteY13" fmla="*/ 798 h 13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5" h="1320889">
                  <a:moveTo>
                    <a:pt x="924629" y="0"/>
                  </a:moveTo>
                  <a:lnTo>
                    <a:pt x="954929" y="798"/>
                  </a:lnTo>
                  <a:lnTo>
                    <a:pt x="1005689" y="2134"/>
                  </a:lnTo>
                  <a:cubicBezTo>
                    <a:pt x="1074508" y="10673"/>
                    <a:pt x="1142789" y="32846"/>
                    <a:pt x="1206623" y="69701"/>
                  </a:cubicBezTo>
                  <a:lnTo>
                    <a:pt x="3055861" y="1137359"/>
                  </a:lnTo>
                  <a:cubicBezTo>
                    <a:pt x="3119695" y="1174214"/>
                    <a:pt x="3173038" y="1222260"/>
                    <a:pt x="3214843" y="1277589"/>
                  </a:cubicBezTo>
                  <a:lnTo>
                    <a:pt x="3241385" y="1320889"/>
                  </a:lnTo>
                  <a:lnTo>
                    <a:pt x="3181495" y="1248301"/>
                  </a:lnTo>
                  <a:cubicBezTo>
                    <a:pt x="3084888" y="1151694"/>
                    <a:pt x="2951426" y="1091941"/>
                    <a:pt x="2804009" y="1091941"/>
                  </a:cubicBezTo>
                  <a:lnTo>
                    <a:pt x="1849258" y="1091941"/>
                  </a:lnTo>
                  <a:lnTo>
                    <a:pt x="0" y="1091941"/>
                  </a:lnTo>
                  <a:lnTo>
                    <a:pt x="477375" y="265102"/>
                  </a:lnTo>
                  <a:cubicBezTo>
                    <a:pt x="551084" y="137434"/>
                    <a:pt x="669562" y="51730"/>
                    <a:pt x="801530" y="16369"/>
                  </a:cubicBezTo>
                  <a:lnTo>
                    <a:pt x="894330" y="798"/>
                  </a:lnTo>
                  <a:close/>
                </a:path>
              </a:pathLst>
            </a:custGeom>
            <a:gradFill>
              <a:gsLst>
                <a:gs pos="7000">
                  <a:srgbClr val="7E437C"/>
                </a:gs>
                <a:gs pos="36000">
                  <a:srgbClr val="D571D1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Dollar with solid fill">
              <a:extLst>
                <a:ext uri="{FF2B5EF4-FFF2-40B4-BE49-F238E27FC236}">
                  <a16:creationId xmlns:a16="http://schemas.microsoft.com/office/drawing/2014/main" id="{C27960F4-6612-2775-BB93-C6A522BA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22283" y="912273"/>
              <a:ext cx="686837" cy="686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058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50911 -0.48102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56" y="-24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55508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47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-0.54467 0.58935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7" y="2946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64922 0.63658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61" y="3182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68203 -2.22222E-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59259E-6 L 0.68359 -0.4865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80" y="-243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21745 -0.67314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2" y="-336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5364 -0.8120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82" y="-40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61784 -0.0030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98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-0.29648 0.66481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31" y="3324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0.31784 0.8222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4111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64896 0.00417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4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36A5B1-A19D-A8F6-DD45-B1FE565777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E8A6E67-1A62-7D89-4AED-1AFB4601D262}"/>
              </a:ext>
            </a:extLst>
          </p:cNvPr>
          <p:cNvGrpSpPr/>
          <p:nvPr/>
        </p:nvGrpSpPr>
        <p:grpSpPr>
          <a:xfrm>
            <a:off x="2577604" y="941134"/>
            <a:ext cx="3517581" cy="5244313"/>
            <a:chOff x="2578408" y="806844"/>
            <a:chExt cx="3517581" cy="524431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>
              <a:off x="2578408" y="806844"/>
              <a:ext cx="3517581" cy="5244313"/>
              <a:chOff x="5200576" y="806843"/>
              <a:chExt cx="3517581" cy="5244313"/>
            </a:xfrm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B3DAFB"/>
              </a:soli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solidFill>
                <a:srgbClr val="B3DAFB"/>
              </a:soli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67610" y="3867231"/>
              <a:ext cx="914400" cy="9144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14DF4A-237E-00AB-749B-C005AB17FE81}"/>
              </a:ext>
            </a:extLst>
          </p:cNvPr>
          <p:cNvGrpSpPr/>
          <p:nvPr/>
        </p:nvGrpSpPr>
        <p:grpSpPr>
          <a:xfrm>
            <a:off x="6096793" y="672554"/>
            <a:ext cx="3517604" cy="5244314"/>
            <a:chOff x="6095989" y="806843"/>
            <a:chExt cx="3517604" cy="5244314"/>
          </a:xfrm>
          <a:solidFill>
            <a:srgbClr val="74D9A9"/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>
              <a:off x="6095989" y="806843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3E4A7A"/>
              </a:soli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3E4A7A"/>
              </a:soli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38483" y="2117923"/>
              <a:ext cx="914400" cy="9144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874398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874398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54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68971 0.0159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79" y="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0.81589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94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53164 -0.00463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76" y="-2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43998 0.010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767281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767281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4FDC2B0-157C-D187-8FBF-CC259C6E1602}"/>
              </a:ext>
            </a:extLst>
          </p:cNvPr>
          <p:cNvGrpSpPr/>
          <p:nvPr/>
        </p:nvGrpSpPr>
        <p:grpSpPr>
          <a:xfrm>
            <a:off x="6834051" y="913960"/>
            <a:ext cx="3568687" cy="5244314"/>
            <a:chOff x="6834051" y="913960"/>
            <a:chExt cx="3568687" cy="5244314"/>
          </a:xfrm>
          <a:solidFill>
            <a:srgbClr val="74D9A9"/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885134" y="913960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3E4A7A"/>
              </a:soli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3E4A7A"/>
              </a:soli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34051" y="2971800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3D6DF5-3003-62D1-0C50-9025CA6B9ABD}"/>
              </a:ext>
            </a:extLst>
          </p:cNvPr>
          <p:cNvGrpSpPr/>
          <p:nvPr/>
        </p:nvGrpSpPr>
        <p:grpSpPr>
          <a:xfrm>
            <a:off x="2068047" y="672561"/>
            <a:ext cx="3602185" cy="5244313"/>
            <a:chOff x="2068047" y="672561"/>
            <a:chExt cx="3602185" cy="5244313"/>
          </a:xfrm>
          <a:solidFill>
            <a:srgbClr val="D571D1"/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18900000">
              <a:off x="2068047" y="672561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B3DAFB"/>
              </a:soli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solidFill>
                <a:srgbClr val="B3DAFB"/>
              </a:soli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32" y="29718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3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07F6FCC-DD12-1FF1-9821-53FA0FF657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015266-57B4-7FC7-4488-376B1FC910A3}"/>
              </a:ext>
            </a:extLst>
          </p:cNvPr>
          <p:cNvGrpSpPr/>
          <p:nvPr/>
        </p:nvGrpSpPr>
        <p:grpSpPr>
          <a:xfrm>
            <a:off x="1249356" y="4018909"/>
            <a:ext cx="2146304" cy="1200329"/>
            <a:chOff x="600350" y="1652633"/>
            <a:chExt cx="2146304" cy="12003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1A57C8-534A-F590-AD6C-AE24776A3FB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D5585C-2340-E802-96AC-DFAF0B2F02A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B8B767-9C5D-B988-16F5-51214FD7795D}"/>
              </a:ext>
            </a:extLst>
          </p:cNvPr>
          <p:cNvGrpSpPr/>
          <p:nvPr/>
        </p:nvGrpSpPr>
        <p:grpSpPr>
          <a:xfrm>
            <a:off x="8254161" y="810430"/>
            <a:ext cx="2875466" cy="1200329"/>
            <a:chOff x="8726422" y="1433340"/>
            <a:chExt cx="2875466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9C24E-3667-56C1-122E-491C50032D8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234FA3-105F-322B-2F0B-D4D3F0D8DF1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0AC321-8DDC-1DF7-F033-857379D43B4B}"/>
              </a:ext>
            </a:extLst>
          </p:cNvPr>
          <p:cNvGrpSpPr/>
          <p:nvPr/>
        </p:nvGrpSpPr>
        <p:grpSpPr>
          <a:xfrm>
            <a:off x="8254161" y="4018909"/>
            <a:ext cx="2875466" cy="1200329"/>
            <a:chOff x="8726422" y="1433340"/>
            <a:chExt cx="2875466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8F93D1-1393-DD42-4E24-F026ADC3F93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F71AFF-A0DB-83FF-9D73-0D013D82A53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3936407-0B0C-344F-DC19-C1EA465483F9}"/>
              </a:ext>
            </a:extLst>
          </p:cNvPr>
          <p:cNvSpPr txBox="1"/>
          <p:nvPr/>
        </p:nvSpPr>
        <p:spPr>
          <a:xfrm>
            <a:off x="1059879" y="930932"/>
            <a:ext cx="407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918262-64BA-FCEA-6C7D-AD4B8BCF68E7}"/>
              </a:ext>
            </a:extLst>
          </p:cNvPr>
          <p:cNvGrpSpPr/>
          <p:nvPr/>
        </p:nvGrpSpPr>
        <p:grpSpPr>
          <a:xfrm>
            <a:off x="3937841" y="966132"/>
            <a:ext cx="4319386" cy="1231335"/>
            <a:chOff x="3937841" y="966132"/>
            <a:chExt cx="4319386" cy="1231335"/>
          </a:xfrm>
          <a:solidFill>
            <a:srgbClr val="F977B3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64AA57-0C5A-7BC4-7D97-8E696E47A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7841" y="966132"/>
              <a:ext cx="4319386" cy="1231335"/>
            </a:xfrm>
            <a:custGeom>
              <a:avLst/>
              <a:gdLst>
                <a:gd name="connsiteX0" fmla="*/ 1518094 w 3036188"/>
                <a:gd name="connsiteY0" fmla="*/ 0 h 865532"/>
                <a:gd name="connsiteX1" fmla="*/ 1537949 w 3036188"/>
                <a:gd name="connsiteY1" fmla="*/ 522 h 865532"/>
                <a:gd name="connsiteX2" fmla="*/ 1537956 w 3036188"/>
                <a:gd name="connsiteY2" fmla="*/ 523 h 865532"/>
                <a:gd name="connsiteX3" fmla="*/ 1571210 w 3036188"/>
                <a:gd name="connsiteY3" fmla="*/ 1399 h 865532"/>
                <a:gd name="connsiteX4" fmla="*/ 1702876 w 3036188"/>
                <a:gd name="connsiteY4" fmla="*/ 45673 h 865532"/>
                <a:gd name="connsiteX5" fmla="*/ 2914623 w 3036188"/>
                <a:gd name="connsiteY5" fmla="*/ 745276 h 865532"/>
                <a:gd name="connsiteX6" fmla="*/ 3018799 w 3036188"/>
                <a:gd name="connsiteY6" fmla="*/ 837164 h 865532"/>
                <a:gd name="connsiteX7" fmla="*/ 3036188 w 3036188"/>
                <a:gd name="connsiteY7" fmla="*/ 865532 h 865532"/>
                <a:gd name="connsiteX8" fmla="*/ 2996948 w 3036188"/>
                <a:gd name="connsiteY8" fmla="*/ 817973 h 865532"/>
                <a:gd name="connsiteX9" fmla="*/ 2749593 w 3036188"/>
                <a:gd name="connsiteY9" fmla="*/ 715515 h 865532"/>
                <a:gd name="connsiteX10" fmla="*/ 2123975 w 3036188"/>
                <a:gd name="connsiteY10" fmla="*/ 715515 h 865532"/>
                <a:gd name="connsiteX11" fmla="*/ 2123974 w 3036188"/>
                <a:gd name="connsiteY11" fmla="*/ 715514 h 865532"/>
                <a:gd name="connsiteX12" fmla="*/ 912214 w 3036188"/>
                <a:gd name="connsiteY12" fmla="*/ 715514 h 865532"/>
                <a:gd name="connsiteX13" fmla="*/ 286595 w 3036188"/>
                <a:gd name="connsiteY13" fmla="*/ 715514 h 865532"/>
                <a:gd name="connsiteX14" fmla="*/ 39241 w 3036188"/>
                <a:gd name="connsiteY14" fmla="*/ 817972 h 865532"/>
                <a:gd name="connsiteX15" fmla="*/ 0 w 3036188"/>
                <a:gd name="connsiteY15" fmla="*/ 865532 h 865532"/>
                <a:gd name="connsiteX16" fmla="*/ 17389 w 3036188"/>
                <a:gd name="connsiteY16" fmla="*/ 837163 h 865532"/>
                <a:gd name="connsiteX17" fmla="*/ 121565 w 3036188"/>
                <a:gd name="connsiteY17" fmla="*/ 745275 h 865532"/>
                <a:gd name="connsiteX18" fmla="*/ 1333312 w 3036188"/>
                <a:gd name="connsiteY18" fmla="*/ 45672 h 865532"/>
                <a:gd name="connsiteX19" fmla="*/ 1464978 w 3036188"/>
                <a:gd name="connsiteY19" fmla="*/ 1398 h 865532"/>
                <a:gd name="connsiteX20" fmla="*/ 1498239 w 3036188"/>
                <a:gd name="connsiteY20" fmla="*/ 522 h 86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36188" h="865532">
                  <a:moveTo>
                    <a:pt x="1518094" y="0"/>
                  </a:moveTo>
                  <a:lnTo>
                    <a:pt x="1537949" y="522"/>
                  </a:lnTo>
                  <a:lnTo>
                    <a:pt x="1537956" y="523"/>
                  </a:lnTo>
                  <a:lnTo>
                    <a:pt x="1571210" y="1399"/>
                  </a:lnTo>
                  <a:cubicBezTo>
                    <a:pt x="1616305" y="6994"/>
                    <a:pt x="1661048" y="21523"/>
                    <a:pt x="1702876" y="45673"/>
                  </a:cubicBezTo>
                  <a:lnTo>
                    <a:pt x="2914623" y="745276"/>
                  </a:lnTo>
                  <a:cubicBezTo>
                    <a:pt x="2956451" y="769426"/>
                    <a:pt x="2991405" y="800909"/>
                    <a:pt x="3018799" y="837164"/>
                  </a:cubicBezTo>
                  <a:lnTo>
                    <a:pt x="3036188" y="865532"/>
                  </a:lnTo>
                  <a:lnTo>
                    <a:pt x="2996948" y="817973"/>
                  </a:lnTo>
                  <a:cubicBezTo>
                    <a:pt x="2933644" y="754669"/>
                    <a:pt x="2846191" y="715515"/>
                    <a:pt x="2749593" y="715515"/>
                  </a:cubicBezTo>
                  <a:lnTo>
                    <a:pt x="2123975" y="715515"/>
                  </a:lnTo>
                  <a:lnTo>
                    <a:pt x="2123974" y="715514"/>
                  </a:lnTo>
                  <a:lnTo>
                    <a:pt x="912214" y="715514"/>
                  </a:lnTo>
                  <a:lnTo>
                    <a:pt x="286595" y="715514"/>
                  </a:lnTo>
                  <a:cubicBezTo>
                    <a:pt x="189997" y="715514"/>
                    <a:pt x="102544" y="754668"/>
                    <a:pt x="39241" y="817972"/>
                  </a:cubicBezTo>
                  <a:lnTo>
                    <a:pt x="0" y="865532"/>
                  </a:lnTo>
                  <a:lnTo>
                    <a:pt x="17389" y="837163"/>
                  </a:lnTo>
                  <a:cubicBezTo>
                    <a:pt x="44783" y="800908"/>
                    <a:pt x="79737" y="769425"/>
                    <a:pt x="121565" y="745275"/>
                  </a:cubicBezTo>
                  <a:lnTo>
                    <a:pt x="1333312" y="45672"/>
                  </a:lnTo>
                  <a:cubicBezTo>
                    <a:pt x="1375140" y="21522"/>
                    <a:pt x="1419883" y="6993"/>
                    <a:pt x="1464978" y="1398"/>
                  </a:cubicBezTo>
                  <a:lnTo>
                    <a:pt x="1498239" y="522"/>
                  </a:lnTo>
                  <a:close/>
                </a:path>
              </a:pathLst>
            </a:custGeom>
            <a:solidFill>
              <a:srgbClr val="B3DAFB"/>
            </a:solidFill>
            <a:ln>
              <a:noFill/>
            </a:ln>
            <a:effectLst>
              <a:outerShdw blurRad="635000" dist="3810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9" name="Graphic 28" descr="Bar graph with upward trend with solid fill">
              <a:extLst>
                <a:ext uri="{FF2B5EF4-FFF2-40B4-BE49-F238E27FC236}">
                  <a16:creationId xmlns:a16="http://schemas.microsoft.com/office/drawing/2014/main" id="{454343F8-AEB2-99FC-DECF-6BE8DDCDB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54118" y="1148291"/>
              <a:ext cx="819975" cy="819976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4A2B7C-3ACE-88B3-F28C-6ABB93F90F2C}"/>
              </a:ext>
            </a:extLst>
          </p:cNvPr>
          <p:cNvGrpSpPr/>
          <p:nvPr/>
        </p:nvGrpSpPr>
        <p:grpSpPr>
          <a:xfrm>
            <a:off x="6076151" y="2151168"/>
            <a:ext cx="2221381" cy="3740700"/>
            <a:chOff x="6076151" y="2151168"/>
            <a:chExt cx="2221381" cy="3740700"/>
          </a:xfrm>
          <a:solidFill>
            <a:srgbClr val="74D9A9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793225-90E7-1ED3-CC46-1067EAB4E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76151" y="2151168"/>
              <a:ext cx="2221381" cy="3740700"/>
            </a:xfrm>
            <a:custGeom>
              <a:avLst/>
              <a:gdLst>
                <a:gd name="connsiteX0" fmla="*/ 1518092 w 1561456"/>
                <a:gd name="connsiteY0" fmla="*/ 0 h 2629419"/>
                <a:gd name="connsiteX1" fmla="*/ 1533966 w 1561456"/>
                <a:gd name="connsiteY1" fmla="*/ 29246 h 2629419"/>
                <a:gd name="connsiteX2" fmla="*/ 1561456 w 1561456"/>
                <a:gd name="connsiteY2" fmla="*/ 165409 h 2629419"/>
                <a:gd name="connsiteX3" fmla="*/ 1561456 w 1561456"/>
                <a:gd name="connsiteY3" fmla="*/ 1564615 h 2629419"/>
                <a:gd name="connsiteX4" fmla="*/ 1533966 w 1561456"/>
                <a:gd name="connsiteY4" fmla="*/ 1700778 h 2629419"/>
                <a:gd name="connsiteX5" fmla="*/ 1518092 w 1561456"/>
                <a:gd name="connsiteY5" fmla="*/ 1730025 h 2629419"/>
                <a:gd name="connsiteX6" fmla="*/ 1508622 w 1561456"/>
                <a:gd name="connsiteY6" fmla="*/ 1747471 h 2629419"/>
                <a:gd name="connsiteX7" fmla="*/ 1498239 w 1561456"/>
                <a:gd name="connsiteY7" fmla="*/ 1764410 h 2629419"/>
                <a:gd name="connsiteX8" fmla="*/ 1480850 w 1561456"/>
                <a:gd name="connsiteY8" fmla="*/ 1792778 h 2629419"/>
                <a:gd name="connsiteX9" fmla="*/ 1376674 w 1561456"/>
                <a:gd name="connsiteY9" fmla="*/ 1884666 h 2629419"/>
                <a:gd name="connsiteX10" fmla="*/ 164927 w 1561456"/>
                <a:gd name="connsiteY10" fmla="*/ 2584269 h 2629419"/>
                <a:gd name="connsiteX11" fmla="*/ 33261 w 1561456"/>
                <a:gd name="connsiteY11" fmla="*/ 2628543 h 2629419"/>
                <a:gd name="connsiteX12" fmla="*/ 0 w 1561456"/>
                <a:gd name="connsiteY12" fmla="*/ 2629419 h 2629419"/>
                <a:gd name="connsiteX13" fmla="*/ 60808 w 1561456"/>
                <a:gd name="connsiteY13" fmla="*/ 2619216 h 2629419"/>
                <a:gd name="connsiteX14" fmla="*/ 273216 w 1561456"/>
                <a:gd name="connsiteY14" fmla="*/ 2456229 h 2629419"/>
                <a:gd name="connsiteX15" fmla="*/ 586026 w 1561456"/>
                <a:gd name="connsiteY15" fmla="*/ 1914427 h 2629419"/>
                <a:gd name="connsiteX16" fmla="*/ 1191905 w 1561456"/>
                <a:gd name="connsiteY16" fmla="*/ 865012 h 2629419"/>
                <a:gd name="connsiteX17" fmla="*/ 1504715 w 1561456"/>
                <a:gd name="connsiteY17" fmla="*/ 323210 h 2629419"/>
                <a:gd name="connsiteX18" fmla="*/ 1539661 w 1561456"/>
                <a:gd name="connsiteY18" fmla="*/ 5776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1456" h="2629419">
                  <a:moveTo>
                    <a:pt x="1518092" y="0"/>
                  </a:moveTo>
                  <a:lnTo>
                    <a:pt x="1533966" y="29246"/>
                  </a:lnTo>
                  <a:cubicBezTo>
                    <a:pt x="1551667" y="71097"/>
                    <a:pt x="1561456" y="117110"/>
                    <a:pt x="1561456" y="165409"/>
                  </a:cubicBezTo>
                  <a:lnTo>
                    <a:pt x="1561456" y="1564615"/>
                  </a:lnTo>
                  <a:cubicBezTo>
                    <a:pt x="1561456" y="1612914"/>
                    <a:pt x="1551667" y="1658927"/>
                    <a:pt x="1533966" y="1700778"/>
                  </a:cubicBezTo>
                  <a:lnTo>
                    <a:pt x="1518092" y="1730025"/>
                  </a:lnTo>
                  <a:lnTo>
                    <a:pt x="1508622" y="1747471"/>
                  </a:lnTo>
                  <a:lnTo>
                    <a:pt x="1498239" y="1764410"/>
                  </a:lnTo>
                  <a:lnTo>
                    <a:pt x="1480850" y="1792778"/>
                  </a:lnTo>
                  <a:cubicBezTo>
                    <a:pt x="1453456" y="1829033"/>
                    <a:pt x="1418502" y="1860517"/>
                    <a:pt x="1376674" y="1884666"/>
                  </a:cubicBezTo>
                  <a:lnTo>
                    <a:pt x="164927" y="2584269"/>
                  </a:lnTo>
                  <a:cubicBezTo>
                    <a:pt x="123099" y="2608419"/>
                    <a:pt x="78356" y="2622948"/>
                    <a:pt x="33261" y="2628543"/>
                  </a:cubicBezTo>
                  <a:lnTo>
                    <a:pt x="0" y="2629419"/>
                  </a:lnTo>
                  <a:lnTo>
                    <a:pt x="60808" y="2619216"/>
                  </a:lnTo>
                  <a:cubicBezTo>
                    <a:pt x="147282" y="2596045"/>
                    <a:pt x="224917" y="2539886"/>
                    <a:pt x="273216" y="2456229"/>
                  </a:cubicBezTo>
                  <a:lnTo>
                    <a:pt x="586026" y="1914427"/>
                  </a:lnTo>
                  <a:lnTo>
                    <a:pt x="1191905" y="865012"/>
                  </a:lnTo>
                  <a:lnTo>
                    <a:pt x="1504715" y="323210"/>
                  </a:lnTo>
                  <a:cubicBezTo>
                    <a:pt x="1553014" y="239554"/>
                    <a:pt x="1562832" y="144240"/>
                    <a:pt x="1539661" y="57766"/>
                  </a:cubicBezTo>
                  <a:close/>
                </a:path>
              </a:pathLst>
            </a:custGeom>
            <a:solidFill>
              <a:srgbClr val="3E4A7A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0" name="Graphic 29" descr="Single gear with solid fill">
              <a:extLst>
                <a:ext uri="{FF2B5EF4-FFF2-40B4-BE49-F238E27FC236}">
                  <a16:creationId xmlns:a16="http://schemas.microsoft.com/office/drawing/2014/main" id="{597D9C3C-4FB3-1AF7-0F1D-A668921BB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21814" y="4002806"/>
              <a:ext cx="819976" cy="81997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99A959F-1C3E-B4B2-731C-BD1301CFB562}"/>
              </a:ext>
            </a:extLst>
          </p:cNvPr>
          <p:cNvGrpSpPr/>
          <p:nvPr/>
        </p:nvGrpSpPr>
        <p:grpSpPr>
          <a:xfrm>
            <a:off x="3894468" y="2151168"/>
            <a:ext cx="2221383" cy="3740700"/>
            <a:chOff x="3894468" y="2151168"/>
            <a:chExt cx="2221383" cy="3740700"/>
          </a:xfrm>
          <a:solidFill>
            <a:srgbClr val="A172CA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1FD5A8-32D1-9C69-16DE-70E80CA120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4468" y="2151168"/>
              <a:ext cx="2221383" cy="3740700"/>
            </a:xfrm>
            <a:custGeom>
              <a:avLst/>
              <a:gdLst>
                <a:gd name="connsiteX0" fmla="*/ 43365 w 1561457"/>
                <a:gd name="connsiteY0" fmla="*/ 0 h 2629419"/>
                <a:gd name="connsiteX1" fmla="*/ 21795 w 1561457"/>
                <a:gd name="connsiteY1" fmla="*/ 57766 h 2629419"/>
                <a:gd name="connsiteX2" fmla="*/ 56742 w 1561457"/>
                <a:gd name="connsiteY2" fmla="*/ 323210 h 2629419"/>
                <a:gd name="connsiteX3" fmla="*/ 369552 w 1561457"/>
                <a:gd name="connsiteY3" fmla="*/ 865012 h 2629419"/>
                <a:gd name="connsiteX4" fmla="*/ 975431 w 1561457"/>
                <a:gd name="connsiteY4" fmla="*/ 1914427 h 2629419"/>
                <a:gd name="connsiteX5" fmla="*/ 975432 w 1561457"/>
                <a:gd name="connsiteY5" fmla="*/ 1914427 h 2629419"/>
                <a:gd name="connsiteX6" fmla="*/ 1288241 w 1561457"/>
                <a:gd name="connsiteY6" fmla="*/ 2456229 h 2629419"/>
                <a:gd name="connsiteX7" fmla="*/ 1500649 w 1561457"/>
                <a:gd name="connsiteY7" fmla="*/ 2619216 h 2629419"/>
                <a:gd name="connsiteX8" fmla="*/ 1561457 w 1561457"/>
                <a:gd name="connsiteY8" fmla="*/ 2629419 h 2629419"/>
                <a:gd name="connsiteX9" fmla="*/ 1528196 w 1561457"/>
                <a:gd name="connsiteY9" fmla="*/ 2628543 h 2629419"/>
                <a:gd name="connsiteX10" fmla="*/ 1396530 w 1561457"/>
                <a:gd name="connsiteY10" fmla="*/ 2584269 h 2629419"/>
                <a:gd name="connsiteX11" fmla="*/ 184783 w 1561457"/>
                <a:gd name="connsiteY11" fmla="*/ 1884666 h 2629419"/>
                <a:gd name="connsiteX12" fmla="*/ 80607 w 1561457"/>
                <a:gd name="connsiteY12" fmla="*/ 1792778 h 2629419"/>
                <a:gd name="connsiteX13" fmla="*/ 63221 w 1561457"/>
                <a:gd name="connsiteY13" fmla="*/ 1764415 h 2629419"/>
                <a:gd name="connsiteX14" fmla="*/ 63217 w 1561457"/>
                <a:gd name="connsiteY14" fmla="*/ 1764410 h 2629419"/>
                <a:gd name="connsiteX15" fmla="*/ 52834 w 1561457"/>
                <a:gd name="connsiteY15" fmla="*/ 1747471 h 2629419"/>
                <a:gd name="connsiteX16" fmla="*/ 43365 w 1561457"/>
                <a:gd name="connsiteY16" fmla="*/ 1730025 h 2629419"/>
                <a:gd name="connsiteX17" fmla="*/ 27490 w 1561457"/>
                <a:gd name="connsiteY17" fmla="*/ 1700778 h 2629419"/>
                <a:gd name="connsiteX18" fmla="*/ 0 w 1561457"/>
                <a:gd name="connsiteY18" fmla="*/ 1564615 h 2629419"/>
                <a:gd name="connsiteX19" fmla="*/ 0 w 1561457"/>
                <a:gd name="connsiteY19" fmla="*/ 165409 h 2629419"/>
                <a:gd name="connsiteX20" fmla="*/ 27490 w 1561457"/>
                <a:gd name="connsiteY20" fmla="*/ 2924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1457" h="2629419">
                  <a:moveTo>
                    <a:pt x="43365" y="0"/>
                  </a:moveTo>
                  <a:lnTo>
                    <a:pt x="21795" y="57766"/>
                  </a:lnTo>
                  <a:cubicBezTo>
                    <a:pt x="-1375" y="144240"/>
                    <a:pt x="8443" y="239554"/>
                    <a:pt x="56742" y="323210"/>
                  </a:cubicBezTo>
                  <a:lnTo>
                    <a:pt x="369552" y="865012"/>
                  </a:lnTo>
                  <a:lnTo>
                    <a:pt x="975431" y="1914427"/>
                  </a:lnTo>
                  <a:lnTo>
                    <a:pt x="975432" y="1914427"/>
                  </a:lnTo>
                  <a:lnTo>
                    <a:pt x="1288241" y="2456229"/>
                  </a:lnTo>
                  <a:cubicBezTo>
                    <a:pt x="1336540" y="2539886"/>
                    <a:pt x="1414175" y="2596045"/>
                    <a:pt x="1500649" y="2619216"/>
                  </a:cubicBezTo>
                  <a:lnTo>
                    <a:pt x="1561457" y="2629419"/>
                  </a:lnTo>
                  <a:lnTo>
                    <a:pt x="1528196" y="2628543"/>
                  </a:lnTo>
                  <a:cubicBezTo>
                    <a:pt x="1483101" y="2622948"/>
                    <a:pt x="1438358" y="2608419"/>
                    <a:pt x="1396530" y="2584269"/>
                  </a:cubicBezTo>
                  <a:lnTo>
                    <a:pt x="184783" y="1884666"/>
                  </a:lnTo>
                  <a:cubicBezTo>
                    <a:pt x="142955" y="1860517"/>
                    <a:pt x="108001" y="1829033"/>
                    <a:pt x="80607" y="1792778"/>
                  </a:cubicBezTo>
                  <a:lnTo>
                    <a:pt x="63221" y="1764415"/>
                  </a:lnTo>
                  <a:lnTo>
                    <a:pt x="63217" y="1764410"/>
                  </a:lnTo>
                  <a:lnTo>
                    <a:pt x="52834" y="1747471"/>
                  </a:lnTo>
                  <a:lnTo>
                    <a:pt x="43365" y="1730025"/>
                  </a:lnTo>
                  <a:lnTo>
                    <a:pt x="27490" y="1700778"/>
                  </a:lnTo>
                  <a:cubicBezTo>
                    <a:pt x="9789" y="1658927"/>
                    <a:pt x="0" y="1612914"/>
                    <a:pt x="0" y="1564615"/>
                  </a:cubicBezTo>
                  <a:lnTo>
                    <a:pt x="0" y="165409"/>
                  </a:lnTo>
                  <a:cubicBezTo>
                    <a:pt x="0" y="117110"/>
                    <a:pt x="9789" y="71097"/>
                    <a:pt x="27490" y="29246"/>
                  </a:cubicBezTo>
                  <a:close/>
                </a:path>
              </a:pathLst>
            </a:custGeom>
            <a:solidFill>
              <a:srgbClr val="5C86CE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1" name="Graphic 30" descr="Handshake with solid fill">
              <a:extLst>
                <a:ext uri="{FF2B5EF4-FFF2-40B4-BE49-F238E27FC236}">
                  <a16:creationId xmlns:a16="http://schemas.microsoft.com/office/drawing/2014/main" id="{D4134527-2256-4ED5-760F-F2875EF2C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31109" y="4018909"/>
              <a:ext cx="819975" cy="8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859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-0.3832 0.01343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0.38425 -0.00394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6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37696 -0.00324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45717 -0.00301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-0.00182 -0.425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2125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48138 0.4858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62" y="242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48034 0.4877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3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440557" y="1062314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E12C5E-8801-3063-3884-33F3608C7A18}"/>
              </a:ext>
            </a:extLst>
          </p:cNvPr>
          <p:cNvGrpSpPr/>
          <p:nvPr/>
        </p:nvGrpSpPr>
        <p:grpSpPr>
          <a:xfrm>
            <a:off x="6440557" y="4581796"/>
            <a:ext cx="4461769" cy="1323439"/>
            <a:chOff x="8726422" y="1433340"/>
            <a:chExt cx="2911843" cy="13234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EDC004-3F65-C18C-D618-88E47CB311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47BE7C-8776-978F-D664-5D3236AB1E12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1275809" y="1062314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1A0D886-7F5C-5D92-743E-A6760796C9F9}"/>
              </a:ext>
            </a:extLst>
          </p:cNvPr>
          <p:cNvGrpSpPr/>
          <p:nvPr/>
        </p:nvGrpSpPr>
        <p:grpSpPr>
          <a:xfrm>
            <a:off x="1275809" y="4581796"/>
            <a:ext cx="3436249" cy="1323439"/>
            <a:chOff x="731202" y="1652633"/>
            <a:chExt cx="2015452" cy="13234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A39D0E-BBE3-EDCD-33B5-547E46A868E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8368FA-C728-AFCD-B93B-3CF4FD000081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5F969F0-6FF9-C47D-A29A-444E3A62D040}"/>
              </a:ext>
            </a:extLst>
          </p:cNvPr>
          <p:cNvGrpSpPr/>
          <p:nvPr/>
        </p:nvGrpSpPr>
        <p:grpSpPr>
          <a:xfrm>
            <a:off x="3036981" y="970169"/>
            <a:ext cx="3294552" cy="2209808"/>
            <a:chOff x="3036981" y="970169"/>
            <a:chExt cx="3294552" cy="2209808"/>
          </a:xfrm>
          <a:solidFill>
            <a:srgbClr val="74D9A9"/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8B25A65-D1CC-6031-A986-D98B999B0D36}"/>
                </a:ext>
              </a:extLst>
            </p:cNvPr>
            <p:cNvGrpSpPr/>
            <p:nvPr/>
          </p:nvGrpSpPr>
          <p:grpSpPr>
            <a:xfrm rot="2700000" flipH="1">
              <a:off x="3579353" y="427797"/>
              <a:ext cx="2209808" cy="3294552"/>
              <a:chOff x="3473843" y="806843"/>
              <a:chExt cx="3517604" cy="5244314"/>
            </a:xfrm>
            <a:grpFill/>
          </p:grpSpPr>
          <p:sp>
            <p:nvSpPr>
              <p:cNvPr id="28" name="1">
                <a:extLst>
                  <a:ext uri="{FF2B5EF4-FFF2-40B4-BE49-F238E27FC236}">
                    <a16:creationId xmlns:a16="http://schemas.microsoft.com/office/drawing/2014/main" id="{9B3AAA04-4E1B-D8C3-A34D-EDF4B34570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B3DAFB"/>
              </a:solidFill>
              <a:ln>
                <a:noFill/>
              </a:ln>
              <a:effectLst>
                <a:outerShdw blurRad="635000" dist="381000" dir="114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2">
                <a:extLst>
                  <a:ext uri="{FF2B5EF4-FFF2-40B4-BE49-F238E27FC236}">
                    <a16:creationId xmlns:a16="http://schemas.microsoft.com/office/drawing/2014/main" id="{B8A8BD6F-8F14-EEE1-4016-1B786BBCAB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B3DAFB"/>
              </a:soli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Graphic 10" descr="Lightbulb and gear with solid fill">
              <a:extLst>
                <a:ext uri="{FF2B5EF4-FFF2-40B4-BE49-F238E27FC236}">
                  <a16:creationId xmlns:a16="http://schemas.microsoft.com/office/drawing/2014/main" id="{4A423419-441A-9152-20F5-4A2DD168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0017" y="1682314"/>
              <a:ext cx="574439" cy="57443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4336C2-B734-843F-6214-4CAB527B7657}"/>
              </a:ext>
            </a:extLst>
          </p:cNvPr>
          <p:cNvGrpSpPr/>
          <p:nvPr/>
        </p:nvGrpSpPr>
        <p:grpSpPr>
          <a:xfrm>
            <a:off x="6387618" y="417529"/>
            <a:ext cx="2236698" cy="3294552"/>
            <a:chOff x="6387618" y="417529"/>
            <a:chExt cx="2236698" cy="3294552"/>
          </a:xfrm>
          <a:solidFill>
            <a:srgbClr val="D571D1"/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414506" y="417529"/>
              <a:ext cx="2209810" cy="3294552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3E4A7A"/>
              </a:soli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3E4A7A"/>
              </a:solidFill>
              <a:ln>
                <a:noFill/>
              </a:ln>
              <a:effectLst>
                <a:outerShdw blurRad="635000" dist="381000" dir="132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54F1A22-6E7B-6A22-9951-C572895B0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87618" y="1705284"/>
              <a:ext cx="576072" cy="57607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C1B8DA-6715-5E9B-5F19-5ED88A662301}"/>
              </a:ext>
            </a:extLst>
          </p:cNvPr>
          <p:cNvGrpSpPr/>
          <p:nvPr/>
        </p:nvGrpSpPr>
        <p:grpSpPr>
          <a:xfrm>
            <a:off x="5898886" y="3667045"/>
            <a:ext cx="3294552" cy="2209793"/>
            <a:chOff x="5898886" y="3667045"/>
            <a:chExt cx="3294552" cy="2209793"/>
          </a:xfrm>
          <a:solidFill>
            <a:srgbClr val="74D9A9"/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2700000" flipH="1">
              <a:off x="6441265" y="3124666"/>
              <a:ext cx="2209793" cy="3294552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B3DAFB"/>
              </a:solidFill>
              <a:ln>
                <a:noFill/>
              </a:ln>
              <a:effectLst>
                <a:outerShdw blurRad="635000" dist="381000" dir="36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solidFill>
                <a:srgbClr val="B3DAFB"/>
              </a:soli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8" name="Graphic 37" descr="Dollar with solid fill">
              <a:extLst>
                <a:ext uri="{FF2B5EF4-FFF2-40B4-BE49-F238E27FC236}">
                  <a16:creationId xmlns:a16="http://schemas.microsoft.com/office/drawing/2014/main" id="{2B9C654F-1D89-4CAF-5306-1B9C84F29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83391" y="4592957"/>
              <a:ext cx="576072" cy="57607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E5C8B2-FEBA-9A30-EFAC-2C02F4775DBF}"/>
              </a:ext>
            </a:extLst>
          </p:cNvPr>
          <p:cNvGrpSpPr/>
          <p:nvPr/>
        </p:nvGrpSpPr>
        <p:grpSpPr>
          <a:xfrm>
            <a:off x="3540942" y="3145918"/>
            <a:ext cx="2253949" cy="3294553"/>
            <a:chOff x="3540942" y="3145918"/>
            <a:chExt cx="2253949" cy="3294553"/>
          </a:xfrm>
          <a:solidFill>
            <a:srgbClr val="D571D1"/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000F0B2-F87E-766F-AB33-D967A8F53B30}"/>
                </a:ext>
              </a:extLst>
            </p:cNvPr>
            <p:cNvGrpSpPr/>
            <p:nvPr/>
          </p:nvGrpSpPr>
          <p:grpSpPr>
            <a:xfrm rot="18900000">
              <a:off x="3540942" y="3145918"/>
              <a:ext cx="2209795" cy="3294553"/>
              <a:chOff x="5200576" y="806842"/>
              <a:chExt cx="3517581" cy="5244314"/>
            </a:xfrm>
            <a:grpFill/>
          </p:grpSpPr>
          <p:sp>
            <p:nvSpPr>
              <p:cNvPr id="12" name="3">
                <a:extLst>
                  <a:ext uri="{FF2B5EF4-FFF2-40B4-BE49-F238E27FC236}">
                    <a16:creationId xmlns:a16="http://schemas.microsoft.com/office/drawing/2014/main" id="{92CD7846-5AE2-75C5-0996-F219948E73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3E4A7A"/>
              </a:soli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4">
                <a:extLst>
                  <a:ext uri="{FF2B5EF4-FFF2-40B4-BE49-F238E27FC236}">
                    <a16:creationId xmlns:a16="http://schemas.microsoft.com/office/drawing/2014/main" id="{9CF92E7D-6B30-1E91-42A7-F0C9C3F26D6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solidFill>
                <a:srgbClr val="3E4A7A"/>
              </a:solidFill>
              <a:ln>
                <a:noFill/>
              </a:ln>
              <a:effectLst>
                <a:outerShdw blurRad="635000" dist="381000" dir="42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20452" y="4576262"/>
              <a:ext cx="574439" cy="574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745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4A0F444A-6CE9-E40B-94AA-9A14CB739F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solidFill>
              <a:srgbClr val="B3DAFB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solidFill>
              <a:srgbClr val="3E4A7A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solidFill>
              <a:srgbClr val="B3DAFB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0">
                  <a:srgbClr val="232A46"/>
                </a:gs>
                <a:gs pos="36000">
                  <a:srgbClr val="3E4A7A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89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4A0F444A-6CE9-E40B-94AA-9A14CB739F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solidFill>
              <a:srgbClr val="B3DAFB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solidFill>
              <a:srgbClr val="3E4A7A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solidFill>
              <a:srgbClr val="B3DAFB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0">
                  <a:srgbClr val="232A46"/>
                </a:gs>
                <a:gs pos="36000">
                  <a:srgbClr val="3E4A7A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284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39466 -0.58936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40" y="-294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37344 0.6078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72" y="30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43985 0.47917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92" y="239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32266 -0.613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33" y="-3067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40886 0.0166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83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-0.37644 -0.00533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5" y="-2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397 0.016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8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38503 -0.00533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4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>
            <a:extLst>
              <a:ext uri="{FF2B5EF4-FFF2-40B4-BE49-F238E27FC236}">
                <a16:creationId xmlns:a16="http://schemas.microsoft.com/office/drawing/2014/main" id="{963BDC8B-4FE1-57F9-4A76-AA45F4A81C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D23DB301-BD96-DC7A-FB19-B96FC00D5CDD}"/>
              </a:ext>
            </a:extLst>
          </p:cNvPr>
          <p:cNvGrpSpPr/>
          <p:nvPr/>
        </p:nvGrpSpPr>
        <p:grpSpPr>
          <a:xfrm>
            <a:off x="4728118" y="579845"/>
            <a:ext cx="3146121" cy="2724150"/>
            <a:chOff x="4728118" y="579845"/>
            <a:chExt cx="3146121" cy="2724150"/>
          </a:xfrm>
        </p:grpSpPr>
        <p:sp>
          <p:nvSpPr>
            <p:cNvPr id="113" name="5">
              <a:extLst>
                <a:ext uri="{FF2B5EF4-FFF2-40B4-BE49-F238E27FC236}">
                  <a16:creationId xmlns:a16="http://schemas.microsoft.com/office/drawing/2014/main" id="{3EB0913E-F3EC-23A3-9CD1-4AD3C4C0947D}"/>
                </a:ext>
              </a:extLst>
            </p:cNvPr>
            <p:cNvSpPr>
              <a:spLocks/>
            </p:cNvSpPr>
            <p:nvPr/>
          </p:nvSpPr>
          <p:spPr>
            <a:xfrm rot="9540000">
              <a:off x="4728118" y="579845"/>
              <a:ext cx="3146121" cy="2724150"/>
            </a:xfrm>
            <a:custGeom>
              <a:avLst/>
              <a:gdLst>
                <a:gd name="connsiteX0" fmla="*/ 146653 w 3146121"/>
                <a:gd name="connsiteY0" fmla="*/ 1748216 h 2724150"/>
                <a:gd name="connsiteX1" fmla="*/ 132858 w 3146121"/>
                <a:gd name="connsiteY1" fmla="*/ 1735901 h 2724150"/>
                <a:gd name="connsiteX2" fmla="*/ 94382 w 3146121"/>
                <a:gd name="connsiteY2" fmla="*/ 1699378 h 2724150"/>
                <a:gd name="connsiteX3" fmla="*/ 73071 w 3146121"/>
                <a:gd name="connsiteY3" fmla="*/ 1670845 h 2724150"/>
                <a:gd name="connsiteX4" fmla="*/ 52483 w 3146121"/>
                <a:gd name="connsiteY4" fmla="*/ 1641709 h 2724150"/>
                <a:gd name="connsiteX5" fmla="*/ 29653 w 3146121"/>
                <a:gd name="connsiteY5" fmla="*/ 1593861 h 2724150"/>
                <a:gd name="connsiteX6" fmla="*/ 22192 w 3146121"/>
                <a:gd name="connsiteY6" fmla="*/ 1576908 h 2724150"/>
                <a:gd name="connsiteX7" fmla="*/ 4705 w 3146121"/>
                <a:gd name="connsiteY7" fmla="*/ 1509172 h 2724150"/>
                <a:gd name="connsiteX8" fmla="*/ 72603 w 3146121"/>
                <a:gd name="connsiteY8" fmla="*/ 1226359 h 2724150"/>
                <a:gd name="connsiteX9" fmla="*/ 528157 w 3146121"/>
                <a:gd name="connsiteY9" fmla="*/ 599343 h 2724150"/>
                <a:gd name="connsiteX10" fmla="*/ 528156 w 3146121"/>
                <a:gd name="connsiteY10" fmla="*/ 599343 h 2724150"/>
                <a:gd name="connsiteX11" fmla="*/ 963604 w 3146121"/>
                <a:gd name="connsiteY11" fmla="*/ 0 h 2724150"/>
                <a:gd name="connsiteX12" fmla="*/ 1232727 w 3146121"/>
                <a:gd name="connsiteY12" fmla="*/ 370416 h 2724150"/>
                <a:gd name="connsiteX13" fmla="*/ 1232726 w 3146121"/>
                <a:gd name="connsiteY13" fmla="*/ 828271 h 2724150"/>
                <a:gd name="connsiteX14" fmla="*/ 1232727 w 3146121"/>
                <a:gd name="connsiteY14" fmla="*/ 828271 h 2724150"/>
                <a:gd name="connsiteX15" fmla="*/ 1232728 w 3146121"/>
                <a:gd name="connsiteY15" fmla="*/ 370416 h 2724150"/>
                <a:gd name="connsiteX16" fmla="*/ 1668175 w 3146121"/>
                <a:gd name="connsiteY16" fmla="*/ 969758 h 2724150"/>
                <a:gd name="connsiteX17" fmla="*/ 1232728 w 3146121"/>
                <a:gd name="connsiteY17" fmla="*/ 828272 h 2724150"/>
                <a:gd name="connsiteX18" fmla="*/ 1232728 w 3146121"/>
                <a:gd name="connsiteY18" fmla="*/ 828273 h 2724150"/>
                <a:gd name="connsiteX19" fmla="*/ 1668175 w 3146121"/>
                <a:gd name="connsiteY19" fmla="*/ 969758 h 2724150"/>
                <a:gd name="connsiteX20" fmla="*/ 1937296 w 3146121"/>
                <a:gd name="connsiteY20" fmla="*/ 1340172 h 2724150"/>
                <a:gd name="connsiteX21" fmla="*/ 1232727 w 3146121"/>
                <a:gd name="connsiteY21" fmla="*/ 1569101 h 2724150"/>
                <a:gd name="connsiteX22" fmla="*/ 1232726 w 3146121"/>
                <a:gd name="connsiteY22" fmla="*/ 1569100 h 2724150"/>
                <a:gd name="connsiteX23" fmla="*/ 495625 w 3146121"/>
                <a:gd name="connsiteY23" fmla="*/ 1808599 h 2724150"/>
                <a:gd name="connsiteX24" fmla="*/ 205672 w 3146121"/>
                <a:gd name="connsiteY24" fmla="*/ 1785780 h 2724150"/>
                <a:gd name="connsiteX25" fmla="*/ 156674 w 3146121"/>
                <a:gd name="connsiteY25" fmla="*/ 1757164 h 2724150"/>
                <a:gd name="connsiteX26" fmla="*/ 146652 w 3146121"/>
                <a:gd name="connsiteY26" fmla="*/ 1748217 h 2724150"/>
                <a:gd name="connsiteX27" fmla="*/ 205672 w 3146121"/>
                <a:gd name="connsiteY27" fmla="*/ 1785781 h 2724150"/>
                <a:gd name="connsiteX28" fmla="*/ 495625 w 3146121"/>
                <a:gd name="connsiteY28" fmla="*/ 1808600 h 2724150"/>
                <a:gd name="connsiteX29" fmla="*/ 1232727 w 3146121"/>
                <a:gd name="connsiteY29" fmla="*/ 1569101 h 2724150"/>
                <a:gd name="connsiteX30" fmla="*/ 1232727 w 3146121"/>
                <a:gd name="connsiteY30" fmla="*/ 2344136 h 2724150"/>
                <a:gd name="connsiteX31" fmla="*/ 1232728 w 3146121"/>
                <a:gd name="connsiteY31" fmla="*/ 2344147 h 2724150"/>
                <a:gd name="connsiteX32" fmla="*/ 1240448 w 3146121"/>
                <a:gd name="connsiteY32" fmla="*/ 2420723 h 2724150"/>
                <a:gd name="connsiteX33" fmla="*/ 1247968 w 3146121"/>
                <a:gd name="connsiteY33" fmla="*/ 2444949 h 2724150"/>
                <a:gd name="connsiteX34" fmla="*/ 1249811 w 3146121"/>
                <a:gd name="connsiteY34" fmla="*/ 2457140 h 2724150"/>
                <a:gd name="connsiteX35" fmla="*/ 1258962 w 3146121"/>
                <a:gd name="connsiteY35" fmla="*/ 2480365 h 2724150"/>
                <a:gd name="connsiteX36" fmla="*/ 1262591 w 3146121"/>
                <a:gd name="connsiteY36" fmla="*/ 2492055 h 2724150"/>
                <a:gd name="connsiteX37" fmla="*/ 1266156 w 3146121"/>
                <a:gd name="connsiteY37" fmla="*/ 2498624 h 2724150"/>
                <a:gd name="connsiteX38" fmla="*/ 1270200 w 3146121"/>
                <a:gd name="connsiteY38" fmla="*/ 2508887 h 2724150"/>
                <a:gd name="connsiteX39" fmla="*/ 1297627 w 3146121"/>
                <a:gd name="connsiteY39" fmla="*/ 2556605 h 2724150"/>
                <a:gd name="connsiteX40" fmla="*/ 1297628 w 3146121"/>
                <a:gd name="connsiteY40" fmla="*/ 2556606 h 2724150"/>
                <a:gd name="connsiteX41" fmla="*/ 1266156 w 3146121"/>
                <a:gd name="connsiteY41" fmla="*/ 2498624 h 2724150"/>
                <a:gd name="connsiteX42" fmla="*/ 1258962 w 3146121"/>
                <a:gd name="connsiteY42" fmla="*/ 2480365 h 2724150"/>
                <a:gd name="connsiteX43" fmla="*/ 1247968 w 3146121"/>
                <a:gd name="connsiteY43" fmla="*/ 2444949 h 2724150"/>
                <a:gd name="connsiteX44" fmla="*/ 1232728 w 3146121"/>
                <a:gd name="connsiteY44" fmla="*/ 2344147 h 2724150"/>
                <a:gd name="connsiteX45" fmla="*/ 1232727 w 3146121"/>
                <a:gd name="connsiteY45" fmla="*/ 2344137 h 2724150"/>
                <a:gd name="connsiteX46" fmla="*/ 1232727 w 3146121"/>
                <a:gd name="connsiteY46" fmla="*/ 1569102 h 2724150"/>
                <a:gd name="connsiteX47" fmla="*/ 1937297 w 3146121"/>
                <a:gd name="connsiteY47" fmla="*/ 1340173 h 2724150"/>
                <a:gd name="connsiteX48" fmla="*/ 2372746 w 3146121"/>
                <a:gd name="connsiteY48" fmla="*/ 1939516 h 2724150"/>
                <a:gd name="connsiteX49" fmla="*/ 2372746 w 3146121"/>
                <a:gd name="connsiteY49" fmla="*/ 1939515 h 2724150"/>
                <a:gd name="connsiteX50" fmla="*/ 2828300 w 3146121"/>
                <a:gd name="connsiteY50" fmla="*/ 2566531 h 2724150"/>
                <a:gd name="connsiteX51" fmla="*/ 3076291 w 3146121"/>
                <a:gd name="connsiteY51" fmla="*/ 2718500 h 2724150"/>
                <a:gd name="connsiteX52" fmla="*/ 3146121 w 3146121"/>
                <a:gd name="connsiteY52" fmla="*/ 2722802 h 2724150"/>
                <a:gd name="connsiteX53" fmla="*/ 3132751 w 3146121"/>
                <a:gd name="connsiteY53" fmla="*/ 2724150 h 2724150"/>
                <a:gd name="connsiteX54" fmla="*/ 1612741 w 3146121"/>
                <a:gd name="connsiteY54" fmla="*/ 2724150 h 2724150"/>
                <a:gd name="connsiteX55" fmla="*/ 1599387 w 3146121"/>
                <a:gd name="connsiteY55" fmla="*/ 2722802 h 2724150"/>
                <a:gd name="connsiteX56" fmla="*/ 1599378 w 3146121"/>
                <a:gd name="connsiteY56" fmla="*/ 2722803 h 2724150"/>
                <a:gd name="connsiteX57" fmla="*/ 1580949 w 3146121"/>
                <a:gd name="connsiteY57" fmla="*/ 2720946 h 2724150"/>
                <a:gd name="connsiteX58" fmla="*/ 1528388 w 3146121"/>
                <a:gd name="connsiteY58" fmla="*/ 2714019 h 2724150"/>
                <a:gd name="connsiteX59" fmla="*/ 1494315 w 3146121"/>
                <a:gd name="connsiteY59" fmla="*/ 2703442 h 2724150"/>
                <a:gd name="connsiteX60" fmla="*/ 1460595 w 3146121"/>
                <a:gd name="connsiteY60" fmla="*/ 2691991 h 2724150"/>
                <a:gd name="connsiteX61" fmla="*/ 1413968 w 3146121"/>
                <a:gd name="connsiteY61" fmla="*/ 2666685 h 2724150"/>
                <a:gd name="connsiteX62" fmla="*/ 1397994 w 3146121"/>
                <a:gd name="connsiteY62" fmla="*/ 2657371 h 2724150"/>
                <a:gd name="connsiteX63" fmla="*/ 1397993 w 3146121"/>
                <a:gd name="connsiteY63" fmla="*/ 2657369 h 2724150"/>
                <a:gd name="connsiteX64" fmla="*/ 1386387 w 3146121"/>
                <a:gd name="connsiteY64" fmla="*/ 2650603 h 27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146121" h="2724150">
                  <a:moveTo>
                    <a:pt x="146653" y="1748216"/>
                  </a:moveTo>
                  <a:lnTo>
                    <a:pt x="132858" y="1735901"/>
                  </a:lnTo>
                  <a:lnTo>
                    <a:pt x="94382" y="1699378"/>
                  </a:lnTo>
                  <a:lnTo>
                    <a:pt x="73071" y="1670845"/>
                  </a:lnTo>
                  <a:lnTo>
                    <a:pt x="52483" y="1641709"/>
                  </a:lnTo>
                  <a:lnTo>
                    <a:pt x="29653" y="1593861"/>
                  </a:lnTo>
                  <a:lnTo>
                    <a:pt x="22192" y="1576908"/>
                  </a:lnTo>
                  <a:lnTo>
                    <a:pt x="4705" y="1509172"/>
                  </a:lnTo>
                  <a:cubicBezTo>
                    <a:pt x="-10509" y="1413116"/>
                    <a:pt x="10922" y="1311255"/>
                    <a:pt x="72603" y="1226359"/>
                  </a:cubicBezTo>
                  <a:lnTo>
                    <a:pt x="528157" y="599343"/>
                  </a:lnTo>
                  <a:lnTo>
                    <a:pt x="528156" y="599343"/>
                  </a:lnTo>
                  <a:lnTo>
                    <a:pt x="963604" y="0"/>
                  </a:lnTo>
                  <a:lnTo>
                    <a:pt x="1232727" y="370416"/>
                  </a:lnTo>
                  <a:lnTo>
                    <a:pt x="1232726" y="828271"/>
                  </a:lnTo>
                  <a:lnTo>
                    <a:pt x="1232727" y="828271"/>
                  </a:lnTo>
                  <a:lnTo>
                    <a:pt x="1232728" y="370416"/>
                  </a:lnTo>
                  <a:lnTo>
                    <a:pt x="1668175" y="969758"/>
                  </a:lnTo>
                  <a:lnTo>
                    <a:pt x="1232728" y="828272"/>
                  </a:lnTo>
                  <a:lnTo>
                    <a:pt x="1232728" y="828273"/>
                  </a:lnTo>
                  <a:lnTo>
                    <a:pt x="1668175" y="969758"/>
                  </a:lnTo>
                  <a:lnTo>
                    <a:pt x="1937296" y="1340172"/>
                  </a:lnTo>
                  <a:lnTo>
                    <a:pt x="1232727" y="1569101"/>
                  </a:lnTo>
                  <a:lnTo>
                    <a:pt x="1232726" y="1569100"/>
                  </a:lnTo>
                  <a:lnTo>
                    <a:pt x="495625" y="1808599"/>
                  </a:lnTo>
                  <a:cubicBezTo>
                    <a:pt x="395824" y="1841027"/>
                    <a:pt x="292327" y="1829931"/>
                    <a:pt x="205672" y="1785780"/>
                  </a:cubicBezTo>
                  <a:close/>
                  <a:moveTo>
                    <a:pt x="156674" y="1757164"/>
                  </a:moveTo>
                  <a:lnTo>
                    <a:pt x="146652" y="1748217"/>
                  </a:lnTo>
                  <a:lnTo>
                    <a:pt x="205672" y="1785781"/>
                  </a:lnTo>
                  <a:cubicBezTo>
                    <a:pt x="292326" y="1829932"/>
                    <a:pt x="395824" y="1841028"/>
                    <a:pt x="495625" y="1808600"/>
                  </a:cubicBezTo>
                  <a:lnTo>
                    <a:pt x="1232727" y="1569101"/>
                  </a:lnTo>
                  <a:lnTo>
                    <a:pt x="1232727" y="2344136"/>
                  </a:lnTo>
                  <a:lnTo>
                    <a:pt x="1232728" y="2344147"/>
                  </a:lnTo>
                  <a:lnTo>
                    <a:pt x="1240448" y="2420723"/>
                  </a:lnTo>
                  <a:lnTo>
                    <a:pt x="1247968" y="2444949"/>
                  </a:lnTo>
                  <a:lnTo>
                    <a:pt x="1249811" y="2457140"/>
                  </a:lnTo>
                  <a:lnTo>
                    <a:pt x="1258962" y="2480365"/>
                  </a:lnTo>
                  <a:lnTo>
                    <a:pt x="1262591" y="2492055"/>
                  </a:lnTo>
                  <a:lnTo>
                    <a:pt x="1266156" y="2498624"/>
                  </a:lnTo>
                  <a:lnTo>
                    <a:pt x="1270200" y="2508887"/>
                  </a:lnTo>
                  <a:cubicBezTo>
                    <a:pt x="1278205" y="2525501"/>
                    <a:pt x="1287383" y="2541442"/>
                    <a:pt x="1297627" y="2556605"/>
                  </a:cubicBezTo>
                  <a:lnTo>
                    <a:pt x="1297628" y="2556606"/>
                  </a:lnTo>
                  <a:lnTo>
                    <a:pt x="1266156" y="2498624"/>
                  </a:lnTo>
                  <a:lnTo>
                    <a:pt x="1258962" y="2480365"/>
                  </a:lnTo>
                  <a:lnTo>
                    <a:pt x="1247968" y="2444949"/>
                  </a:lnTo>
                  <a:lnTo>
                    <a:pt x="1232728" y="2344147"/>
                  </a:lnTo>
                  <a:lnTo>
                    <a:pt x="1232727" y="2344137"/>
                  </a:lnTo>
                  <a:lnTo>
                    <a:pt x="1232727" y="1569102"/>
                  </a:lnTo>
                  <a:lnTo>
                    <a:pt x="1937297" y="1340173"/>
                  </a:lnTo>
                  <a:lnTo>
                    <a:pt x="2372746" y="1939516"/>
                  </a:lnTo>
                  <a:lnTo>
                    <a:pt x="2372746" y="1939515"/>
                  </a:lnTo>
                  <a:lnTo>
                    <a:pt x="2828300" y="2566531"/>
                  </a:lnTo>
                  <a:cubicBezTo>
                    <a:pt x="2889980" y="2651428"/>
                    <a:pt x="2980233" y="2703287"/>
                    <a:pt x="3076291" y="2718500"/>
                  </a:cubicBezTo>
                  <a:lnTo>
                    <a:pt x="3146121" y="2722802"/>
                  </a:lnTo>
                  <a:lnTo>
                    <a:pt x="3132751" y="2724150"/>
                  </a:lnTo>
                  <a:lnTo>
                    <a:pt x="1612741" y="2724150"/>
                  </a:lnTo>
                  <a:lnTo>
                    <a:pt x="1599387" y="2722802"/>
                  </a:lnTo>
                  <a:lnTo>
                    <a:pt x="1599378" y="2722803"/>
                  </a:lnTo>
                  <a:lnTo>
                    <a:pt x="1580949" y="2720946"/>
                  </a:lnTo>
                  <a:lnTo>
                    <a:pt x="1528388" y="2714019"/>
                  </a:lnTo>
                  <a:lnTo>
                    <a:pt x="1494315" y="2703442"/>
                  </a:lnTo>
                  <a:lnTo>
                    <a:pt x="1460595" y="2691991"/>
                  </a:lnTo>
                  <a:lnTo>
                    <a:pt x="1413968" y="2666685"/>
                  </a:lnTo>
                  <a:lnTo>
                    <a:pt x="1397994" y="2657371"/>
                  </a:lnTo>
                  <a:lnTo>
                    <a:pt x="1397993" y="2657369"/>
                  </a:lnTo>
                  <a:lnTo>
                    <a:pt x="1386387" y="2650603"/>
                  </a:lnTo>
                  <a:close/>
                </a:path>
              </a:pathLst>
            </a:custGeom>
            <a:solidFill>
              <a:srgbClr val="B3DAFB"/>
            </a:solidFill>
            <a:ln>
              <a:noFill/>
            </a:ln>
            <a:effectLst>
              <a:outerShdw blurRad="635000" dist="381000" dir="78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19" name="Graphic 118" descr="Dollar with solid fill">
              <a:extLst>
                <a:ext uri="{FF2B5EF4-FFF2-40B4-BE49-F238E27FC236}">
                  <a16:creationId xmlns:a16="http://schemas.microsoft.com/office/drawing/2014/main" id="{675BCC8D-B39C-D578-44D4-9AE5AF87A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96914" y="943223"/>
              <a:ext cx="753397" cy="753397"/>
            </a:xfrm>
            <a:prstGeom prst="rect">
              <a:avLst/>
            </a:prstGeom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FF059409-4224-E738-A477-A9EE4F5FB3E4}"/>
              </a:ext>
            </a:extLst>
          </p:cNvPr>
          <p:cNvGrpSpPr/>
          <p:nvPr/>
        </p:nvGrpSpPr>
        <p:grpSpPr>
          <a:xfrm>
            <a:off x="6414182" y="1327514"/>
            <a:ext cx="2407128" cy="3404212"/>
            <a:chOff x="6414182" y="1327514"/>
            <a:chExt cx="2407128" cy="3404212"/>
          </a:xfrm>
        </p:grpSpPr>
        <p:sp>
          <p:nvSpPr>
            <p:cNvPr id="117" name="4">
              <a:extLst>
                <a:ext uri="{FF2B5EF4-FFF2-40B4-BE49-F238E27FC236}">
                  <a16:creationId xmlns:a16="http://schemas.microsoft.com/office/drawing/2014/main" id="{F51A5A4E-0DF7-CCED-A179-9CCB1EA6C282}"/>
                </a:ext>
              </a:extLst>
            </p:cNvPr>
            <p:cNvSpPr>
              <a:spLocks/>
            </p:cNvSpPr>
            <p:nvPr/>
          </p:nvSpPr>
          <p:spPr>
            <a:xfrm rot="9540000">
              <a:off x="6414182" y="1327514"/>
              <a:ext cx="2407128" cy="3404212"/>
            </a:xfrm>
            <a:custGeom>
              <a:avLst/>
              <a:gdLst>
                <a:gd name="connsiteX0" fmla="*/ 190433 w 2407128"/>
                <a:gd name="connsiteY0" fmla="*/ 2156137 h 3404212"/>
                <a:gd name="connsiteX1" fmla="*/ 190434 w 2407128"/>
                <a:gd name="connsiteY1" fmla="*/ 2156138 h 3404212"/>
                <a:gd name="connsiteX2" fmla="*/ 251293 w 2407128"/>
                <a:gd name="connsiteY2" fmla="*/ 2182925 h 3404212"/>
                <a:gd name="connsiteX3" fmla="*/ 492022 w 2407128"/>
                <a:gd name="connsiteY3" fmla="*/ 3404212 h 3404212"/>
                <a:gd name="connsiteX4" fmla="*/ 486611 w 2407128"/>
                <a:gd name="connsiteY4" fmla="*/ 3391919 h 3404212"/>
                <a:gd name="connsiteX5" fmla="*/ 16902 w 2407128"/>
                <a:gd name="connsiteY5" fmla="*/ 1946304 h 3404212"/>
                <a:gd name="connsiteX6" fmla="*/ 14054 w 2407128"/>
                <a:gd name="connsiteY6" fmla="*/ 1933179 h 3404212"/>
                <a:gd name="connsiteX7" fmla="*/ 14052 w 2407128"/>
                <a:gd name="connsiteY7" fmla="*/ 1933175 h 3404212"/>
                <a:gd name="connsiteX8" fmla="*/ 10129 w 2407128"/>
                <a:gd name="connsiteY8" fmla="*/ 1915095 h 3404212"/>
                <a:gd name="connsiteX9" fmla="*/ 470 w 2407128"/>
                <a:gd name="connsiteY9" fmla="*/ 1862943 h 3404212"/>
                <a:gd name="connsiteX10" fmla="*/ 0 w 2407128"/>
                <a:gd name="connsiteY10" fmla="*/ 1827298 h 3404212"/>
                <a:gd name="connsiteX11" fmla="*/ 470 w 2407128"/>
                <a:gd name="connsiteY11" fmla="*/ 1791663 h 3404212"/>
                <a:gd name="connsiteX12" fmla="*/ 10128 w 2407128"/>
                <a:gd name="connsiteY12" fmla="*/ 1739512 h 3404212"/>
                <a:gd name="connsiteX13" fmla="*/ 14052 w 2407128"/>
                <a:gd name="connsiteY13" fmla="*/ 1721428 h 3404212"/>
                <a:gd name="connsiteX14" fmla="*/ 14054 w 2407128"/>
                <a:gd name="connsiteY14" fmla="*/ 1721422 h 3404212"/>
                <a:gd name="connsiteX15" fmla="*/ 16902 w 2407128"/>
                <a:gd name="connsiteY15" fmla="*/ 1708302 h 3404212"/>
                <a:gd name="connsiteX16" fmla="*/ 486610 w 2407128"/>
                <a:gd name="connsiteY16" fmla="*/ 262686 h 3404212"/>
                <a:gd name="connsiteX17" fmla="*/ 492019 w 2407128"/>
                <a:gd name="connsiteY17" fmla="*/ 250398 h 3404212"/>
                <a:gd name="connsiteX18" fmla="*/ 492021 w 2407128"/>
                <a:gd name="connsiteY18" fmla="*/ 250392 h 3404212"/>
                <a:gd name="connsiteX19" fmla="*/ 499477 w 2407128"/>
                <a:gd name="connsiteY19" fmla="*/ 233451 h 3404212"/>
                <a:gd name="connsiteX20" fmla="*/ 522315 w 2407128"/>
                <a:gd name="connsiteY20" fmla="*/ 185588 h 3404212"/>
                <a:gd name="connsiteX21" fmla="*/ 542884 w 2407128"/>
                <a:gd name="connsiteY21" fmla="*/ 156478 h 3404212"/>
                <a:gd name="connsiteX22" fmla="*/ 564213 w 2407128"/>
                <a:gd name="connsiteY22" fmla="*/ 127920 h 3404212"/>
                <a:gd name="connsiteX23" fmla="*/ 602679 w 2407128"/>
                <a:gd name="connsiteY23" fmla="*/ 91407 h 3404212"/>
                <a:gd name="connsiteX24" fmla="*/ 616483 w 2407128"/>
                <a:gd name="connsiteY24" fmla="*/ 79083 h 3404212"/>
                <a:gd name="connsiteX25" fmla="*/ 675502 w 2407128"/>
                <a:gd name="connsiteY25" fmla="*/ 41521 h 3404212"/>
                <a:gd name="connsiteX26" fmla="*/ 965456 w 2407128"/>
                <a:gd name="connsiteY26" fmla="*/ 18701 h 3404212"/>
                <a:gd name="connsiteX27" fmla="*/ 1702558 w 2407128"/>
                <a:gd name="connsiteY27" fmla="*/ 258200 h 3404212"/>
                <a:gd name="connsiteX28" fmla="*/ 1702558 w 2407128"/>
                <a:gd name="connsiteY28" fmla="*/ 258201 h 3404212"/>
                <a:gd name="connsiteX29" fmla="*/ 2407128 w 2407128"/>
                <a:gd name="connsiteY29" fmla="*/ 487130 h 3404212"/>
                <a:gd name="connsiteX30" fmla="*/ 2138005 w 2407128"/>
                <a:gd name="connsiteY30" fmla="*/ 857545 h 3404212"/>
                <a:gd name="connsiteX31" fmla="*/ 2138006 w 2407128"/>
                <a:gd name="connsiteY31" fmla="*/ 857545 h 3404212"/>
                <a:gd name="connsiteX32" fmla="*/ 1702558 w 2407128"/>
                <a:gd name="connsiteY32" fmla="*/ 1456887 h 3404212"/>
                <a:gd name="connsiteX33" fmla="*/ 1702559 w 2407128"/>
                <a:gd name="connsiteY33" fmla="*/ 999031 h 3404212"/>
                <a:gd name="connsiteX34" fmla="*/ 1702558 w 2407128"/>
                <a:gd name="connsiteY34" fmla="*/ 999031 h 3404212"/>
                <a:gd name="connsiteX35" fmla="*/ 1702558 w 2407128"/>
                <a:gd name="connsiteY35" fmla="*/ 510279 h 3404212"/>
                <a:gd name="connsiteX36" fmla="*/ 1702558 w 2407128"/>
                <a:gd name="connsiteY36" fmla="*/ 999030 h 3404212"/>
                <a:gd name="connsiteX37" fmla="*/ 997986 w 2407128"/>
                <a:gd name="connsiteY37" fmla="*/ 1227959 h 3404212"/>
                <a:gd name="connsiteX38" fmla="*/ 997986 w 2407128"/>
                <a:gd name="connsiteY38" fmla="*/ 1227959 h 3404212"/>
                <a:gd name="connsiteX39" fmla="*/ 1702558 w 2407128"/>
                <a:gd name="connsiteY39" fmla="*/ 999030 h 3404212"/>
                <a:gd name="connsiteX40" fmla="*/ 1702557 w 2407128"/>
                <a:gd name="connsiteY40" fmla="*/ 1456887 h 3404212"/>
                <a:gd name="connsiteX41" fmla="*/ 1433435 w 2407128"/>
                <a:gd name="connsiteY41" fmla="*/ 1827302 h 3404212"/>
                <a:gd name="connsiteX42" fmla="*/ 997986 w 2407128"/>
                <a:gd name="connsiteY42" fmla="*/ 1227960 h 3404212"/>
                <a:gd name="connsiteX43" fmla="*/ 1433434 w 2407128"/>
                <a:gd name="connsiteY43" fmla="*/ 1827302 h 3404212"/>
                <a:gd name="connsiteX44" fmla="*/ 997987 w 2407128"/>
                <a:gd name="connsiteY44" fmla="*/ 2426645 h 3404212"/>
                <a:gd name="connsiteX45" fmla="*/ 260885 w 2407128"/>
                <a:gd name="connsiteY45" fmla="*/ 2187147 h 3404212"/>
                <a:gd name="connsiteX46" fmla="*/ 260886 w 2407128"/>
                <a:gd name="connsiteY46" fmla="*/ 2187147 h 3404212"/>
                <a:gd name="connsiteX47" fmla="*/ 997988 w 2407128"/>
                <a:gd name="connsiteY47" fmla="*/ 2426646 h 3404212"/>
                <a:gd name="connsiteX48" fmla="*/ 542434 w 2407128"/>
                <a:gd name="connsiteY48" fmla="*/ 3053663 h 3404212"/>
                <a:gd name="connsiteX49" fmla="*/ 474536 w 2407128"/>
                <a:gd name="connsiteY49" fmla="*/ 3336476 h 340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407128" h="3404212">
                  <a:moveTo>
                    <a:pt x="190433" y="2156137"/>
                  </a:moveTo>
                  <a:lnTo>
                    <a:pt x="190434" y="2156138"/>
                  </a:lnTo>
                  <a:lnTo>
                    <a:pt x="251293" y="2182925"/>
                  </a:lnTo>
                  <a:close/>
                  <a:moveTo>
                    <a:pt x="492022" y="3404212"/>
                  </a:moveTo>
                  <a:lnTo>
                    <a:pt x="486611" y="3391919"/>
                  </a:lnTo>
                  <a:lnTo>
                    <a:pt x="16902" y="1946304"/>
                  </a:lnTo>
                  <a:lnTo>
                    <a:pt x="14054" y="1933179"/>
                  </a:lnTo>
                  <a:lnTo>
                    <a:pt x="14052" y="1933175"/>
                  </a:lnTo>
                  <a:lnTo>
                    <a:pt x="10129" y="1915095"/>
                  </a:lnTo>
                  <a:lnTo>
                    <a:pt x="470" y="1862943"/>
                  </a:lnTo>
                  <a:lnTo>
                    <a:pt x="0" y="1827298"/>
                  </a:lnTo>
                  <a:lnTo>
                    <a:pt x="470" y="1791663"/>
                  </a:lnTo>
                  <a:lnTo>
                    <a:pt x="10128" y="1739512"/>
                  </a:lnTo>
                  <a:lnTo>
                    <a:pt x="14052" y="1721428"/>
                  </a:lnTo>
                  <a:lnTo>
                    <a:pt x="14054" y="1721422"/>
                  </a:lnTo>
                  <a:lnTo>
                    <a:pt x="16902" y="1708302"/>
                  </a:lnTo>
                  <a:lnTo>
                    <a:pt x="486610" y="262686"/>
                  </a:lnTo>
                  <a:lnTo>
                    <a:pt x="492019" y="250398"/>
                  </a:lnTo>
                  <a:lnTo>
                    <a:pt x="492021" y="250392"/>
                  </a:lnTo>
                  <a:lnTo>
                    <a:pt x="499477" y="233451"/>
                  </a:lnTo>
                  <a:lnTo>
                    <a:pt x="522315" y="185588"/>
                  </a:lnTo>
                  <a:lnTo>
                    <a:pt x="542884" y="156478"/>
                  </a:lnTo>
                  <a:lnTo>
                    <a:pt x="564213" y="127920"/>
                  </a:lnTo>
                  <a:lnTo>
                    <a:pt x="602679" y="91407"/>
                  </a:lnTo>
                  <a:lnTo>
                    <a:pt x="616483" y="79083"/>
                  </a:lnTo>
                  <a:lnTo>
                    <a:pt x="675502" y="41521"/>
                  </a:lnTo>
                  <a:cubicBezTo>
                    <a:pt x="762156" y="-2631"/>
                    <a:pt x="865654" y="-13726"/>
                    <a:pt x="965456" y="18701"/>
                  </a:cubicBezTo>
                  <a:lnTo>
                    <a:pt x="1702558" y="258200"/>
                  </a:lnTo>
                  <a:lnTo>
                    <a:pt x="1702558" y="258201"/>
                  </a:lnTo>
                  <a:lnTo>
                    <a:pt x="2407128" y="487130"/>
                  </a:lnTo>
                  <a:lnTo>
                    <a:pt x="2138005" y="857545"/>
                  </a:lnTo>
                  <a:lnTo>
                    <a:pt x="2138006" y="857545"/>
                  </a:lnTo>
                  <a:lnTo>
                    <a:pt x="1702558" y="1456887"/>
                  </a:lnTo>
                  <a:lnTo>
                    <a:pt x="1702559" y="999031"/>
                  </a:lnTo>
                  <a:lnTo>
                    <a:pt x="1702558" y="999031"/>
                  </a:lnTo>
                  <a:lnTo>
                    <a:pt x="1702558" y="510279"/>
                  </a:lnTo>
                  <a:lnTo>
                    <a:pt x="1702558" y="999030"/>
                  </a:lnTo>
                  <a:lnTo>
                    <a:pt x="997986" y="1227959"/>
                  </a:lnTo>
                  <a:lnTo>
                    <a:pt x="997986" y="1227959"/>
                  </a:lnTo>
                  <a:lnTo>
                    <a:pt x="1702558" y="999030"/>
                  </a:lnTo>
                  <a:lnTo>
                    <a:pt x="1702557" y="1456887"/>
                  </a:lnTo>
                  <a:lnTo>
                    <a:pt x="1433435" y="1827302"/>
                  </a:lnTo>
                  <a:lnTo>
                    <a:pt x="997986" y="1227960"/>
                  </a:lnTo>
                  <a:lnTo>
                    <a:pt x="1433434" y="1827302"/>
                  </a:lnTo>
                  <a:lnTo>
                    <a:pt x="997987" y="2426645"/>
                  </a:lnTo>
                  <a:lnTo>
                    <a:pt x="260885" y="2187147"/>
                  </a:lnTo>
                  <a:lnTo>
                    <a:pt x="260886" y="2187147"/>
                  </a:lnTo>
                  <a:lnTo>
                    <a:pt x="997988" y="2426646"/>
                  </a:lnTo>
                  <a:lnTo>
                    <a:pt x="542434" y="3053663"/>
                  </a:lnTo>
                  <a:cubicBezTo>
                    <a:pt x="480753" y="3138559"/>
                    <a:pt x="459322" y="3240420"/>
                    <a:pt x="474536" y="3336476"/>
                  </a:cubicBezTo>
                  <a:close/>
                </a:path>
              </a:pathLst>
            </a:custGeom>
            <a:solidFill>
              <a:srgbClr val="81B3F2"/>
            </a:solidFill>
            <a:ln>
              <a:noFill/>
            </a:ln>
            <a:effectLst>
              <a:outerShdw blurRad="635000" dist="381000" dir="120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0" name="Graphic 119" descr="Lightbulb and gear with solid fill">
              <a:extLst>
                <a:ext uri="{FF2B5EF4-FFF2-40B4-BE49-F238E27FC236}">
                  <a16:creationId xmlns:a16="http://schemas.microsoft.com/office/drawing/2014/main" id="{D7B4E516-CCD3-D490-E969-8B80A7853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3812" y="2452137"/>
              <a:ext cx="753397" cy="753397"/>
            </a:xfrm>
            <a:prstGeom prst="rect">
              <a:avLst/>
            </a:prstGeom>
          </p:spPr>
        </p:pic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95B4866-2164-5868-A0A0-0433B48FF459}"/>
              </a:ext>
            </a:extLst>
          </p:cNvPr>
          <p:cNvGrpSpPr/>
          <p:nvPr/>
        </p:nvGrpSpPr>
        <p:grpSpPr>
          <a:xfrm>
            <a:off x="5503181" y="4015799"/>
            <a:ext cx="3366112" cy="1895876"/>
            <a:chOff x="5503181" y="4015799"/>
            <a:chExt cx="3366112" cy="1895876"/>
          </a:xfrm>
        </p:grpSpPr>
        <p:sp>
          <p:nvSpPr>
            <p:cNvPr id="116" name="3">
              <a:extLst>
                <a:ext uri="{FF2B5EF4-FFF2-40B4-BE49-F238E27FC236}">
                  <a16:creationId xmlns:a16="http://schemas.microsoft.com/office/drawing/2014/main" id="{7F0F10D3-266C-6053-C77C-710146747DBD}"/>
                </a:ext>
              </a:extLst>
            </p:cNvPr>
            <p:cNvSpPr>
              <a:spLocks/>
            </p:cNvSpPr>
            <p:nvPr/>
          </p:nvSpPr>
          <p:spPr>
            <a:xfrm rot="9540000">
              <a:off x="5503181" y="4015799"/>
              <a:ext cx="3366112" cy="1895876"/>
            </a:xfrm>
            <a:custGeom>
              <a:avLst/>
              <a:gdLst>
                <a:gd name="connsiteX0" fmla="*/ 1086076 w 3366112"/>
                <a:gd name="connsiteY0" fmla="*/ 1155048 h 1895876"/>
                <a:gd name="connsiteX1" fmla="*/ 1086076 w 3366112"/>
                <a:gd name="connsiteY1" fmla="*/ 380014 h 1895876"/>
                <a:gd name="connsiteX2" fmla="*/ 1197379 w 3366112"/>
                <a:gd name="connsiteY2" fmla="*/ 111303 h 1895876"/>
                <a:gd name="connsiteX3" fmla="*/ 1251342 w 3366112"/>
                <a:gd name="connsiteY3" fmla="*/ 66780 h 1895876"/>
                <a:gd name="connsiteX4" fmla="*/ 1267313 w 3366112"/>
                <a:gd name="connsiteY4" fmla="*/ 57467 h 1895876"/>
                <a:gd name="connsiteX5" fmla="*/ 1313943 w 3366112"/>
                <a:gd name="connsiteY5" fmla="*/ 32159 h 1895876"/>
                <a:gd name="connsiteX6" fmla="*/ 1347663 w 3366112"/>
                <a:gd name="connsiteY6" fmla="*/ 20708 h 1895876"/>
                <a:gd name="connsiteX7" fmla="*/ 1381736 w 3366112"/>
                <a:gd name="connsiteY7" fmla="*/ 10132 h 1895876"/>
                <a:gd name="connsiteX8" fmla="*/ 1434291 w 3366112"/>
                <a:gd name="connsiteY8" fmla="*/ 3205 h 1895876"/>
                <a:gd name="connsiteX9" fmla="*/ 1452728 w 3366112"/>
                <a:gd name="connsiteY9" fmla="*/ 1347 h 1895876"/>
                <a:gd name="connsiteX10" fmla="*/ 1522549 w 3366112"/>
                <a:gd name="connsiteY10" fmla="*/ 5649 h 1895876"/>
                <a:gd name="connsiteX11" fmla="*/ 1770540 w 3366112"/>
                <a:gd name="connsiteY11" fmla="*/ 157617 h 1895876"/>
                <a:gd name="connsiteX12" fmla="*/ 2226093 w 3366112"/>
                <a:gd name="connsiteY12" fmla="*/ 784633 h 1895876"/>
                <a:gd name="connsiteX13" fmla="*/ 2226093 w 3366112"/>
                <a:gd name="connsiteY13" fmla="*/ 784632 h 1895876"/>
                <a:gd name="connsiteX14" fmla="*/ 2226094 w 3366112"/>
                <a:gd name="connsiteY14" fmla="*/ 784632 h 1895876"/>
                <a:gd name="connsiteX15" fmla="*/ 1770541 w 3366112"/>
                <a:gd name="connsiteY15" fmla="*/ 157617 h 1895876"/>
                <a:gd name="connsiteX16" fmla="*/ 1522550 w 3366112"/>
                <a:gd name="connsiteY16" fmla="*/ 5649 h 1895876"/>
                <a:gd name="connsiteX17" fmla="*/ 1452729 w 3366112"/>
                <a:gd name="connsiteY17" fmla="*/ 1347 h 1895876"/>
                <a:gd name="connsiteX18" fmla="*/ 1466090 w 3366112"/>
                <a:gd name="connsiteY18" fmla="*/ 0 h 1895876"/>
                <a:gd name="connsiteX19" fmla="*/ 2986100 w 3366112"/>
                <a:gd name="connsiteY19" fmla="*/ 0 h 1895876"/>
                <a:gd name="connsiteX20" fmla="*/ 2999463 w 3366112"/>
                <a:gd name="connsiteY20" fmla="*/ 1347 h 1895876"/>
                <a:gd name="connsiteX21" fmla="*/ 2999467 w 3366112"/>
                <a:gd name="connsiteY21" fmla="*/ 1346 h 1895876"/>
                <a:gd name="connsiteX22" fmla="*/ 3017863 w 3366112"/>
                <a:gd name="connsiteY22" fmla="*/ 3201 h 1895876"/>
                <a:gd name="connsiteX23" fmla="*/ 3070456 w 3366112"/>
                <a:gd name="connsiteY23" fmla="*/ 10132 h 1895876"/>
                <a:gd name="connsiteX24" fmla="*/ 3104490 w 3366112"/>
                <a:gd name="connsiteY24" fmla="*/ 20697 h 1895876"/>
                <a:gd name="connsiteX25" fmla="*/ 3138251 w 3366112"/>
                <a:gd name="connsiteY25" fmla="*/ 32160 h 1895876"/>
                <a:gd name="connsiteX26" fmla="*/ 3184843 w 3366112"/>
                <a:gd name="connsiteY26" fmla="*/ 57449 h 1895876"/>
                <a:gd name="connsiteX27" fmla="*/ 3200851 w 3366112"/>
                <a:gd name="connsiteY27" fmla="*/ 66782 h 1895876"/>
                <a:gd name="connsiteX28" fmla="*/ 3254809 w 3366112"/>
                <a:gd name="connsiteY28" fmla="*/ 111302 h 1895876"/>
                <a:gd name="connsiteX29" fmla="*/ 3366112 w 3366112"/>
                <a:gd name="connsiteY29" fmla="*/ 380013 h 1895876"/>
                <a:gd name="connsiteX30" fmla="*/ 3366112 w 3366112"/>
                <a:gd name="connsiteY30" fmla="*/ 1155048 h 1895876"/>
                <a:gd name="connsiteX31" fmla="*/ 3366111 w 3366112"/>
                <a:gd name="connsiteY31" fmla="*/ 1155048 h 1895876"/>
                <a:gd name="connsiteX32" fmla="*/ 3366112 w 3366112"/>
                <a:gd name="connsiteY32" fmla="*/ 1895876 h 1895876"/>
                <a:gd name="connsiteX33" fmla="*/ 2930664 w 3366112"/>
                <a:gd name="connsiteY33" fmla="*/ 1754390 h 1895876"/>
                <a:gd name="connsiteX34" fmla="*/ 2930664 w 3366112"/>
                <a:gd name="connsiteY34" fmla="*/ 1754390 h 1895876"/>
                <a:gd name="connsiteX35" fmla="*/ 2226095 w 3366112"/>
                <a:gd name="connsiteY35" fmla="*/ 1525463 h 1895876"/>
                <a:gd name="connsiteX36" fmla="*/ 2561377 w 3366112"/>
                <a:gd name="connsiteY36" fmla="*/ 1416522 h 1895876"/>
                <a:gd name="connsiteX37" fmla="*/ 2226095 w 3366112"/>
                <a:gd name="connsiteY37" fmla="*/ 1525462 h 1895876"/>
                <a:gd name="connsiteX38" fmla="*/ 1790646 w 3366112"/>
                <a:gd name="connsiteY38" fmla="*/ 1383977 h 1895876"/>
                <a:gd name="connsiteX39" fmla="*/ 1790646 w 3366112"/>
                <a:gd name="connsiteY39" fmla="*/ 1383977 h 1895876"/>
                <a:gd name="connsiteX40" fmla="*/ 0 w 3366112"/>
                <a:gd name="connsiteY40" fmla="*/ 975930 h 1895876"/>
                <a:gd name="connsiteX41" fmla="*/ 10021 w 3366112"/>
                <a:gd name="connsiteY41" fmla="*/ 966984 h 1895876"/>
                <a:gd name="connsiteX42" fmla="*/ 1239735 w 3366112"/>
                <a:gd name="connsiteY42" fmla="*/ 73545 h 1895876"/>
                <a:gd name="connsiteX43" fmla="*/ 1251342 w 3366112"/>
                <a:gd name="connsiteY43" fmla="*/ 66779 h 1895876"/>
                <a:gd name="connsiteX44" fmla="*/ 1197379 w 3366112"/>
                <a:gd name="connsiteY44" fmla="*/ 111302 h 1895876"/>
                <a:gd name="connsiteX45" fmla="*/ 1086075 w 3366112"/>
                <a:gd name="connsiteY45" fmla="*/ 380013 h 1895876"/>
                <a:gd name="connsiteX46" fmla="*/ 1086075 w 3366112"/>
                <a:gd name="connsiteY46" fmla="*/ 1155047 h 1895876"/>
                <a:gd name="connsiteX47" fmla="*/ 348973 w 3366112"/>
                <a:gd name="connsiteY47" fmla="*/ 915547 h 1895876"/>
                <a:gd name="connsiteX48" fmla="*/ 59019 w 3366112"/>
                <a:gd name="connsiteY48" fmla="*/ 938368 h 18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66112" h="1895876">
                  <a:moveTo>
                    <a:pt x="1086076" y="1155048"/>
                  </a:moveTo>
                  <a:lnTo>
                    <a:pt x="1086076" y="380014"/>
                  </a:lnTo>
                  <a:cubicBezTo>
                    <a:pt x="1086074" y="275076"/>
                    <a:pt x="1128609" y="180073"/>
                    <a:pt x="1197379" y="111303"/>
                  </a:cubicBezTo>
                  <a:lnTo>
                    <a:pt x="1251342" y="66780"/>
                  </a:lnTo>
                  <a:lnTo>
                    <a:pt x="1267313" y="57467"/>
                  </a:lnTo>
                  <a:lnTo>
                    <a:pt x="1313943" y="32159"/>
                  </a:lnTo>
                  <a:lnTo>
                    <a:pt x="1347663" y="20708"/>
                  </a:lnTo>
                  <a:lnTo>
                    <a:pt x="1381736" y="10132"/>
                  </a:lnTo>
                  <a:lnTo>
                    <a:pt x="1434291" y="3205"/>
                  </a:lnTo>
                  <a:lnTo>
                    <a:pt x="1452728" y="1347"/>
                  </a:lnTo>
                  <a:lnTo>
                    <a:pt x="1522549" y="5649"/>
                  </a:lnTo>
                  <a:cubicBezTo>
                    <a:pt x="1618606" y="20862"/>
                    <a:pt x="1708858" y="72720"/>
                    <a:pt x="1770540" y="157617"/>
                  </a:cubicBezTo>
                  <a:lnTo>
                    <a:pt x="2226093" y="784633"/>
                  </a:lnTo>
                  <a:lnTo>
                    <a:pt x="2226093" y="784632"/>
                  </a:lnTo>
                  <a:lnTo>
                    <a:pt x="2226094" y="784632"/>
                  </a:lnTo>
                  <a:lnTo>
                    <a:pt x="1770541" y="157617"/>
                  </a:lnTo>
                  <a:cubicBezTo>
                    <a:pt x="1708859" y="72720"/>
                    <a:pt x="1618606" y="20862"/>
                    <a:pt x="1522550" y="5649"/>
                  </a:cubicBezTo>
                  <a:lnTo>
                    <a:pt x="1452729" y="1347"/>
                  </a:lnTo>
                  <a:lnTo>
                    <a:pt x="1466090" y="0"/>
                  </a:lnTo>
                  <a:lnTo>
                    <a:pt x="2986100" y="0"/>
                  </a:lnTo>
                  <a:lnTo>
                    <a:pt x="2999463" y="1347"/>
                  </a:lnTo>
                  <a:lnTo>
                    <a:pt x="2999467" y="1346"/>
                  </a:lnTo>
                  <a:lnTo>
                    <a:pt x="3017863" y="3201"/>
                  </a:lnTo>
                  <a:lnTo>
                    <a:pt x="3070456" y="10132"/>
                  </a:lnTo>
                  <a:lnTo>
                    <a:pt x="3104490" y="20697"/>
                  </a:lnTo>
                  <a:lnTo>
                    <a:pt x="3138251" y="32160"/>
                  </a:lnTo>
                  <a:lnTo>
                    <a:pt x="3184843" y="57449"/>
                  </a:lnTo>
                  <a:lnTo>
                    <a:pt x="3200851" y="66782"/>
                  </a:lnTo>
                  <a:lnTo>
                    <a:pt x="3254809" y="111302"/>
                  </a:lnTo>
                  <a:cubicBezTo>
                    <a:pt x="3323578" y="180071"/>
                    <a:pt x="3366113" y="275075"/>
                    <a:pt x="3366112" y="380013"/>
                  </a:cubicBezTo>
                  <a:lnTo>
                    <a:pt x="3366112" y="1155048"/>
                  </a:lnTo>
                  <a:lnTo>
                    <a:pt x="3366111" y="1155048"/>
                  </a:lnTo>
                  <a:lnTo>
                    <a:pt x="3366112" y="1895876"/>
                  </a:lnTo>
                  <a:lnTo>
                    <a:pt x="2930664" y="1754390"/>
                  </a:lnTo>
                  <a:lnTo>
                    <a:pt x="2930664" y="1754390"/>
                  </a:lnTo>
                  <a:lnTo>
                    <a:pt x="2226095" y="1525463"/>
                  </a:lnTo>
                  <a:lnTo>
                    <a:pt x="2561377" y="1416522"/>
                  </a:lnTo>
                  <a:lnTo>
                    <a:pt x="2226095" y="1525462"/>
                  </a:lnTo>
                  <a:lnTo>
                    <a:pt x="1790646" y="1383977"/>
                  </a:lnTo>
                  <a:lnTo>
                    <a:pt x="1790646" y="1383977"/>
                  </a:lnTo>
                  <a:close/>
                  <a:moveTo>
                    <a:pt x="0" y="975930"/>
                  </a:moveTo>
                  <a:lnTo>
                    <a:pt x="10021" y="966984"/>
                  </a:lnTo>
                  <a:lnTo>
                    <a:pt x="1239735" y="73545"/>
                  </a:lnTo>
                  <a:lnTo>
                    <a:pt x="1251342" y="66779"/>
                  </a:lnTo>
                  <a:lnTo>
                    <a:pt x="1197379" y="111302"/>
                  </a:lnTo>
                  <a:cubicBezTo>
                    <a:pt x="1128609" y="180072"/>
                    <a:pt x="1086074" y="275075"/>
                    <a:pt x="1086075" y="380013"/>
                  </a:cubicBezTo>
                  <a:lnTo>
                    <a:pt x="1086075" y="1155047"/>
                  </a:lnTo>
                  <a:lnTo>
                    <a:pt x="348973" y="915547"/>
                  </a:lnTo>
                  <a:cubicBezTo>
                    <a:pt x="249171" y="883121"/>
                    <a:pt x="145674" y="894216"/>
                    <a:pt x="59019" y="938368"/>
                  </a:cubicBezTo>
                  <a:close/>
                </a:path>
              </a:pathLst>
            </a:custGeom>
            <a:solidFill>
              <a:srgbClr val="5A81CC"/>
            </a:solidFill>
            <a:ln>
              <a:noFill/>
            </a:ln>
            <a:effectLst>
              <a:outerShdw blurRad="635000" dist="381000" dir="174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1" name="Graphic 120" descr="Single gear with solid fill">
              <a:extLst>
                <a:ext uri="{FF2B5EF4-FFF2-40B4-BE49-F238E27FC236}">
                  <a16:creationId xmlns:a16="http://schemas.microsoft.com/office/drawing/2014/main" id="{4E9077B8-88A6-C75D-2D34-3C8DA1FE7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65024" y="4941860"/>
              <a:ext cx="753397" cy="753397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7A163005-BAC8-9478-7358-F40DC3ECBB2A}"/>
              </a:ext>
            </a:extLst>
          </p:cNvPr>
          <p:cNvGrpSpPr/>
          <p:nvPr/>
        </p:nvGrpSpPr>
        <p:grpSpPr>
          <a:xfrm>
            <a:off x="3654674" y="3295096"/>
            <a:ext cx="1867817" cy="3485640"/>
            <a:chOff x="3654674" y="3295096"/>
            <a:chExt cx="1867817" cy="3485640"/>
          </a:xfrm>
        </p:grpSpPr>
        <p:sp>
          <p:nvSpPr>
            <p:cNvPr id="115" name="2">
              <a:extLst>
                <a:ext uri="{FF2B5EF4-FFF2-40B4-BE49-F238E27FC236}">
                  <a16:creationId xmlns:a16="http://schemas.microsoft.com/office/drawing/2014/main" id="{37658426-8B96-AA9B-8DD5-4BA7D73C82C1}"/>
                </a:ext>
              </a:extLst>
            </p:cNvPr>
            <p:cNvSpPr>
              <a:spLocks/>
            </p:cNvSpPr>
            <p:nvPr/>
          </p:nvSpPr>
          <p:spPr>
            <a:xfrm rot="9540000">
              <a:off x="3654674" y="3295096"/>
              <a:ext cx="1867817" cy="3485640"/>
            </a:xfrm>
            <a:custGeom>
              <a:avLst/>
              <a:gdLst>
                <a:gd name="connsiteX0" fmla="*/ 869832 w 1867817"/>
                <a:gd name="connsiteY0" fmla="*/ 2058024 h 3485640"/>
                <a:gd name="connsiteX1" fmla="*/ 1325385 w 1867817"/>
                <a:gd name="connsiteY1" fmla="*/ 1431008 h 3485640"/>
                <a:gd name="connsiteX2" fmla="*/ 1393283 w 1867817"/>
                <a:gd name="connsiteY2" fmla="*/ 1148194 h 3485640"/>
                <a:gd name="connsiteX3" fmla="*/ 1375796 w 1867817"/>
                <a:gd name="connsiteY3" fmla="*/ 1080454 h 3485640"/>
                <a:gd name="connsiteX4" fmla="*/ 1381208 w 1867817"/>
                <a:gd name="connsiteY4" fmla="*/ 1092751 h 3485640"/>
                <a:gd name="connsiteX5" fmla="*/ 1850917 w 1867817"/>
                <a:gd name="connsiteY5" fmla="*/ 2538367 h 3485640"/>
                <a:gd name="connsiteX6" fmla="*/ 1853766 w 1867817"/>
                <a:gd name="connsiteY6" fmla="*/ 2551493 h 3485640"/>
                <a:gd name="connsiteX7" fmla="*/ 1828097 w 1867817"/>
                <a:gd name="connsiteY7" fmla="*/ 2486415 h 3485640"/>
                <a:gd name="connsiteX8" fmla="*/ 1606933 w 1867817"/>
                <a:gd name="connsiteY8" fmla="*/ 2297523 h 3485640"/>
                <a:gd name="connsiteX9" fmla="*/ 165261 w 1867817"/>
                <a:gd name="connsiteY9" fmla="*/ 3027783 h 3485640"/>
                <a:gd name="connsiteX10" fmla="*/ 165261 w 1867817"/>
                <a:gd name="connsiteY10" fmla="*/ 2286953 h 3485640"/>
                <a:gd name="connsiteX11" fmla="*/ 434382 w 1867817"/>
                <a:gd name="connsiteY11" fmla="*/ 2657368 h 3485640"/>
                <a:gd name="connsiteX12" fmla="*/ 165261 w 1867817"/>
                <a:gd name="connsiteY12" fmla="*/ 3485640 h 3485640"/>
                <a:gd name="connsiteX13" fmla="*/ 165261 w 1867817"/>
                <a:gd name="connsiteY13" fmla="*/ 3027783 h 3485640"/>
                <a:gd name="connsiteX14" fmla="*/ 434383 w 1867817"/>
                <a:gd name="connsiteY14" fmla="*/ 2657368 h 3485640"/>
                <a:gd name="connsiteX15" fmla="*/ 434382 w 1867817"/>
                <a:gd name="connsiteY15" fmla="*/ 2657368 h 3485640"/>
                <a:gd name="connsiteX16" fmla="*/ 434383 w 1867817"/>
                <a:gd name="connsiteY16" fmla="*/ 2657367 h 3485640"/>
                <a:gd name="connsiteX17" fmla="*/ 165261 w 1867817"/>
                <a:gd name="connsiteY17" fmla="*/ 2286952 h 3485640"/>
                <a:gd name="connsiteX18" fmla="*/ 165261 w 1867817"/>
                <a:gd name="connsiteY18" fmla="*/ 1829094 h 3485640"/>
                <a:gd name="connsiteX19" fmla="*/ 165260 w 1867817"/>
                <a:gd name="connsiteY19" fmla="*/ 1088266 h 3485640"/>
                <a:gd name="connsiteX20" fmla="*/ 165261 w 1867817"/>
                <a:gd name="connsiteY20" fmla="*/ 1088266 h 3485640"/>
                <a:gd name="connsiteX21" fmla="*/ 165261 w 1867817"/>
                <a:gd name="connsiteY21" fmla="*/ 313231 h 3485640"/>
                <a:gd name="connsiteX22" fmla="*/ 53958 w 1867817"/>
                <a:gd name="connsiteY22" fmla="*/ 44521 h 3485640"/>
                <a:gd name="connsiteX23" fmla="*/ 0 w 1867817"/>
                <a:gd name="connsiteY23" fmla="*/ 0 h 3485640"/>
                <a:gd name="connsiteX24" fmla="*/ 11600 w 1867817"/>
                <a:gd name="connsiteY24" fmla="*/ 6764 h 3485640"/>
                <a:gd name="connsiteX25" fmla="*/ 1241314 w 1867817"/>
                <a:gd name="connsiteY25" fmla="*/ 900203 h 3485640"/>
                <a:gd name="connsiteX26" fmla="*/ 1251331 w 1867817"/>
                <a:gd name="connsiteY26" fmla="*/ 909147 h 3485640"/>
                <a:gd name="connsiteX27" fmla="*/ 1251331 w 1867817"/>
                <a:gd name="connsiteY27" fmla="*/ 909146 h 3485640"/>
                <a:gd name="connsiteX28" fmla="*/ 1265154 w 1867817"/>
                <a:gd name="connsiteY28" fmla="*/ 921486 h 3485640"/>
                <a:gd name="connsiteX29" fmla="*/ 1303603 w 1867817"/>
                <a:gd name="connsiteY29" fmla="*/ 957983 h 3485640"/>
                <a:gd name="connsiteX30" fmla="*/ 1324938 w 1867817"/>
                <a:gd name="connsiteY30" fmla="*/ 986549 h 3485640"/>
                <a:gd name="connsiteX31" fmla="*/ 1345503 w 1867817"/>
                <a:gd name="connsiteY31" fmla="*/ 1015652 h 3485640"/>
                <a:gd name="connsiteX32" fmla="*/ 1368348 w 1867817"/>
                <a:gd name="connsiteY32" fmla="*/ 1063531 h 3485640"/>
                <a:gd name="connsiteX33" fmla="*/ 1375795 w 1867817"/>
                <a:gd name="connsiteY33" fmla="*/ 1080453 h 3485640"/>
                <a:gd name="connsiteX34" fmla="*/ 1393283 w 1867817"/>
                <a:gd name="connsiteY34" fmla="*/ 1148193 h 3485640"/>
                <a:gd name="connsiteX35" fmla="*/ 1325385 w 1867817"/>
                <a:gd name="connsiteY35" fmla="*/ 1431007 h 3485640"/>
                <a:gd name="connsiteX36" fmla="*/ 869832 w 1867817"/>
                <a:gd name="connsiteY36" fmla="*/ 2058023 h 3485640"/>
                <a:gd name="connsiteX37" fmla="*/ 869831 w 1867817"/>
                <a:gd name="connsiteY37" fmla="*/ 2058024 h 3485640"/>
                <a:gd name="connsiteX38" fmla="*/ 1606933 w 1867817"/>
                <a:gd name="connsiteY38" fmla="*/ 2297523 h 3485640"/>
                <a:gd name="connsiteX39" fmla="*/ 1828097 w 1867817"/>
                <a:gd name="connsiteY39" fmla="*/ 2486415 h 3485640"/>
                <a:gd name="connsiteX40" fmla="*/ 1853766 w 1867817"/>
                <a:gd name="connsiteY40" fmla="*/ 2551494 h 3485640"/>
                <a:gd name="connsiteX41" fmla="*/ 1857690 w 1867817"/>
                <a:gd name="connsiteY41" fmla="*/ 2569582 h 3485640"/>
                <a:gd name="connsiteX42" fmla="*/ 1867347 w 1867817"/>
                <a:gd name="connsiteY42" fmla="*/ 2621723 h 3485640"/>
                <a:gd name="connsiteX43" fmla="*/ 1867817 w 1867817"/>
                <a:gd name="connsiteY43" fmla="*/ 2657395 h 3485640"/>
                <a:gd name="connsiteX44" fmla="*/ 1867347 w 1867817"/>
                <a:gd name="connsiteY44" fmla="*/ 2693004 h 3485640"/>
                <a:gd name="connsiteX45" fmla="*/ 1857686 w 1867817"/>
                <a:gd name="connsiteY45" fmla="*/ 2745171 h 3485640"/>
                <a:gd name="connsiteX46" fmla="*/ 1853766 w 1867817"/>
                <a:gd name="connsiteY46" fmla="*/ 2763239 h 3485640"/>
                <a:gd name="connsiteX47" fmla="*/ 1828097 w 1867817"/>
                <a:gd name="connsiteY47" fmla="*/ 2828320 h 3485640"/>
                <a:gd name="connsiteX48" fmla="*/ 1606933 w 1867817"/>
                <a:gd name="connsiteY48" fmla="*/ 3017211 h 3485640"/>
                <a:gd name="connsiteX49" fmla="*/ 869831 w 1867817"/>
                <a:gd name="connsiteY49" fmla="*/ 3256711 h 3485640"/>
                <a:gd name="connsiteX50" fmla="*/ 869831 w 1867817"/>
                <a:gd name="connsiteY50" fmla="*/ 3256711 h 348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67817" h="3485640">
                  <a:moveTo>
                    <a:pt x="869832" y="2058024"/>
                  </a:moveTo>
                  <a:lnTo>
                    <a:pt x="1325385" y="1431008"/>
                  </a:lnTo>
                  <a:cubicBezTo>
                    <a:pt x="1387066" y="1346112"/>
                    <a:pt x="1408497" y="1244251"/>
                    <a:pt x="1393283" y="1148194"/>
                  </a:cubicBezTo>
                  <a:lnTo>
                    <a:pt x="1375796" y="1080454"/>
                  </a:lnTo>
                  <a:lnTo>
                    <a:pt x="1381208" y="1092751"/>
                  </a:lnTo>
                  <a:lnTo>
                    <a:pt x="1850917" y="2538367"/>
                  </a:lnTo>
                  <a:lnTo>
                    <a:pt x="1853766" y="2551493"/>
                  </a:lnTo>
                  <a:lnTo>
                    <a:pt x="1828097" y="2486415"/>
                  </a:lnTo>
                  <a:cubicBezTo>
                    <a:pt x="1783945" y="2399761"/>
                    <a:pt x="1706735" y="2329950"/>
                    <a:pt x="1606933" y="2297523"/>
                  </a:cubicBezTo>
                  <a:close/>
                  <a:moveTo>
                    <a:pt x="165261" y="3027783"/>
                  </a:moveTo>
                  <a:lnTo>
                    <a:pt x="165261" y="2286953"/>
                  </a:lnTo>
                  <a:lnTo>
                    <a:pt x="434382" y="2657368"/>
                  </a:lnTo>
                  <a:close/>
                  <a:moveTo>
                    <a:pt x="165261" y="3485640"/>
                  </a:moveTo>
                  <a:lnTo>
                    <a:pt x="165261" y="3027783"/>
                  </a:lnTo>
                  <a:lnTo>
                    <a:pt x="434383" y="2657368"/>
                  </a:lnTo>
                  <a:lnTo>
                    <a:pt x="434382" y="2657368"/>
                  </a:lnTo>
                  <a:lnTo>
                    <a:pt x="434383" y="2657367"/>
                  </a:lnTo>
                  <a:lnTo>
                    <a:pt x="165261" y="2286952"/>
                  </a:lnTo>
                  <a:lnTo>
                    <a:pt x="165261" y="1829094"/>
                  </a:lnTo>
                  <a:lnTo>
                    <a:pt x="165260" y="1088266"/>
                  </a:lnTo>
                  <a:lnTo>
                    <a:pt x="165261" y="1088266"/>
                  </a:lnTo>
                  <a:lnTo>
                    <a:pt x="165261" y="313231"/>
                  </a:lnTo>
                  <a:cubicBezTo>
                    <a:pt x="165261" y="208293"/>
                    <a:pt x="122726" y="113289"/>
                    <a:pt x="53958" y="44521"/>
                  </a:cubicBezTo>
                  <a:lnTo>
                    <a:pt x="0" y="0"/>
                  </a:lnTo>
                  <a:lnTo>
                    <a:pt x="11600" y="6764"/>
                  </a:lnTo>
                  <a:lnTo>
                    <a:pt x="1241314" y="900203"/>
                  </a:lnTo>
                  <a:lnTo>
                    <a:pt x="1251331" y="909147"/>
                  </a:lnTo>
                  <a:lnTo>
                    <a:pt x="1251331" y="909146"/>
                  </a:lnTo>
                  <a:lnTo>
                    <a:pt x="1265154" y="921486"/>
                  </a:lnTo>
                  <a:lnTo>
                    <a:pt x="1303603" y="957983"/>
                  </a:lnTo>
                  <a:lnTo>
                    <a:pt x="1324938" y="986549"/>
                  </a:lnTo>
                  <a:lnTo>
                    <a:pt x="1345503" y="1015652"/>
                  </a:lnTo>
                  <a:lnTo>
                    <a:pt x="1368348" y="1063531"/>
                  </a:lnTo>
                  <a:lnTo>
                    <a:pt x="1375795" y="1080453"/>
                  </a:lnTo>
                  <a:lnTo>
                    <a:pt x="1393283" y="1148193"/>
                  </a:lnTo>
                  <a:cubicBezTo>
                    <a:pt x="1408497" y="1244250"/>
                    <a:pt x="1387066" y="1346111"/>
                    <a:pt x="1325385" y="1431007"/>
                  </a:cubicBezTo>
                  <a:lnTo>
                    <a:pt x="869832" y="2058023"/>
                  </a:lnTo>
                  <a:lnTo>
                    <a:pt x="869831" y="2058024"/>
                  </a:lnTo>
                  <a:lnTo>
                    <a:pt x="1606933" y="2297523"/>
                  </a:lnTo>
                  <a:cubicBezTo>
                    <a:pt x="1706734" y="2329950"/>
                    <a:pt x="1783945" y="2399761"/>
                    <a:pt x="1828097" y="2486415"/>
                  </a:cubicBezTo>
                  <a:lnTo>
                    <a:pt x="1853766" y="2551494"/>
                  </a:lnTo>
                  <a:lnTo>
                    <a:pt x="1857690" y="2569582"/>
                  </a:lnTo>
                  <a:lnTo>
                    <a:pt x="1867347" y="2621723"/>
                  </a:lnTo>
                  <a:lnTo>
                    <a:pt x="1867817" y="2657395"/>
                  </a:lnTo>
                  <a:lnTo>
                    <a:pt x="1867347" y="2693004"/>
                  </a:lnTo>
                  <a:lnTo>
                    <a:pt x="1857686" y="2745171"/>
                  </a:lnTo>
                  <a:lnTo>
                    <a:pt x="1853766" y="2763239"/>
                  </a:lnTo>
                  <a:lnTo>
                    <a:pt x="1828097" y="2828320"/>
                  </a:lnTo>
                  <a:cubicBezTo>
                    <a:pt x="1783945" y="2914974"/>
                    <a:pt x="1706735" y="2984785"/>
                    <a:pt x="1606933" y="3017211"/>
                  </a:cubicBezTo>
                  <a:lnTo>
                    <a:pt x="869831" y="3256711"/>
                  </a:lnTo>
                  <a:lnTo>
                    <a:pt x="869831" y="3256711"/>
                  </a:lnTo>
                  <a:close/>
                </a:path>
              </a:pathLst>
            </a:custGeom>
            <a:solidFill>
              <a:srgbClr val="4B5B97"/>
            </a:solidFill>
            <a:ln>
              <a:noFill/>
            </a:ln>
            <a:effectLst>
              <a:outerShdw blurRad="635000" dist="381000" dir="174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2" name="Graphic 121" descr="Bar graph with upward trend with solid fill">
              <a:extLst>
                <a:ext uri="{FF2B5EF4-FFF2-40B4-BE49-F238E27FC236}">
                  <a16:creationId xmlns:a16="http://schemas.microsoft.com/office/drawing/2014/main" id="{C0D34791-5E6B-B856-EBB3-C3C9F4506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49604" y="4991098"/>
              <a:ext cx="753397" cy="753397"/>
            </a:xfrm>
            <a:prstGeom prst="rect">
              <a:avLst/>
            </a:prstGeom>
          </p:spPr>
        </p:pic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40B75C9C-5F46-81E2-2339-71861526C6B5}"/>
              </a:ext>
            </a:extLst>
          </p:cNvPr>
          <p:cNvGrpSpPr/>
          <p:nvPr/>
        </p:nvGrpSpPr>
        <p:grpSpPr>
          <a:xfrm>
            <a:off x="2786828" y="1300046"/>
            <a:ext cx="3263973" cy="2616930"/>
            <a:chOff x="2786828" y="1300046"/>
            <a:chExt cx="3263973" cy="2616930"/>
          </a:xfrm>
        </p:grpSpPr>
        <p:sp>
          <p:nvSpPr>
            <p:cNvPr id="114" name="1">
              <a:extLst>
                <a:ext uri="{FF2B5EF4-FFF2-40B4-BE49-F238E27FC236}">
                  <a16:creationId xmlns:a16="http://schemas.microsoft.com/office/drawing/2014/main" id="{6CD31DC7-3CAE-2FF2-BB3E-8CB68F6EB0A3}"/>
                </a:ext>
              </a:extLst>
            </p:cNvPr>
            <p:cNvSpPr>
              <a:spLocks/>
            </p:cNvSpPr>
            <p:nvPr/>
          </p:nvSpPr>
          <p:spPr>
            <a:xfrm rot="9540000">
              <a:off x="2786828" y="1300046"/>
              <a:ext cx="3263973" cy="2616930"/>
            </a:xfrm>
            <a:custGeom>
              <a:avLst/>
              <a:gdLst>
                <a:gd name="connsiteX0" fmla="*/ 1410204 w 3263973"/>
                <a:gd name="connsiteY0" fmla="*/ 2551497 h 2616930"/>
                <a:gd name="connsiteX1" fmla="*/ 1464166 w 3263973"/>
                <a:gd name="connsiteY1" fmla="*/ 2506974 h 2616930"/>
                <a:gd name="connsiteX2" fmla="*/ 1575469 w 3263973"/>
                <a:gd name="connsiteY2" fmla="*/ 2238263 h 2616930"/>
                <a:gd name="connsiteX3" fmla="*/ 1575469 w 3263973"/>
                <a:gd name="connsiteY3" fmla="*/ 1463230 h 2616930"/>
                <a:gd name="connsiteX4" fmla="*/ 1575468 w 3263973"/>
                <a:gd name="connsiteY4" fmla="*/ 1463230 h 2616930"/>
                <a:gd name="connsiteX5" fmla="*/ 1575468 w 3263973"/>
                <a:gd name="connsiteY5" fmla="*/ 722400 h 2616930"/>
                <a:gd name="connsiteX6" fmla="*/ 2280038 w 3263973"/>
                <a:gd name="connsiteY6" fmla="*/ 493471 h 2616930"/>
                <a:gd name="connsiteX7" fmla="*/ 3017140 w 3263973"/>
                <a:gd name="connsiteY7" fmla="*/ 253972 h 2616930"/>
                <a:gd name="connsiteX8" fmla="*/ 3238305 w 3263973"/>
                <a:gd name="connsiteY8" fmla="*/ 65080 h 2616930"/>
                <a:gd name="connsiteX9" fmla="*/ 3263973 w 3263973"/>
                <a:gd name="connsiteY9" fmla="*/ 0 h 2616930"/>
                <a:gd name="connsiteX10" fmla="*/ 3261124 w 3263973"/>
                <a:gd name="connsiteY10" fmla="*/ 13128 h 2616930"/>
                <a:gd name="connsiteX11" fmla="*/ 2791415 w 3263973"/>
                <a:gd name="connsiteY11" fmla="*/ 1458744 h 2616930"/>
                <a:gd name="connsiteX12" fmla="*/ 2786004 w 3263973"/>
                <a:gd name="connsiteY12" fmla="*/ 1471038 h 2616930"/>
                <a:gd name="connsiteX13" fmla="*/ 2803490 w 3263973"/>
                <a:gd name="connsiteY13" fmla="*/ 1403301 h 2616930"/>
                <a:gd name="connsiteX14" fmla="*/ 2798377 w 3263973"/>
                <a:gd name="connsiteY14" fmla="*/ 1257709 h 2616930"/>
                <a:gd name="connsiteX15" fmla="*/ 2792384 w 3263973"/>
                <a:gd name="connsiteY15" fmla="*/ 1240060 h 2616930"/>
                <a:gd name="connsiteX16" fmla="*/ 2798377 w 3263973"/>
                <a:gd name="connsiteY16" fmla="*/ 1257709 h 2616930"/>
                <a:gd name="connsiteX17" fmla="*/ 2803490 w 3263973"/>
                <a:gd name="connsiteY17" fmla="*/ 1403301 h 2616930"/>
                <a:gd name="connsiteX18" fmla="*/ 2786004 w 3263973"/>
                <a:gd name="connsiteY18" fmla="*/ 1471038 h 2616930"/>
                <a:gd name="connsiteX19" fmla="*/ 2778549 w 3263973"/>
                <a:gd name="connsiteY19" fmla="*/ 1487976 h 2616930"/>
                <a:gd name="connsiteX20" fmla="*/ 2755710 w 3263973"/>
                <a:gd name="connsiteY20" fmla="*/ 1535843 h 2616930"/>
                <a:gd name="connsiteX21" fmla="*/ 2735141 w 3263973"/>
                <a:gd name="connsiteY21" fmla="*/ 1564952 h 2616930"/>
                <a:gd name="connsiteX22" fmla="*/ 2713812 w 3263973"/>
                <a:gd name="connsiteY22" fmla="*/ 1593510 h 2616930"/>
                <a:gd name="connsiteX23" fmla="*/ 2675348 w 3263973"/>
                <a:gd name="connsiteY23" fmla="*/ 1630021 h 2616930"/>
                <a:gd name="connsiteX24" fmla="*/ 2661541 w 3263973"/>
                <a:gd name="connsiteY24" fmla="*/ 1642347 h 2616930"/>
                <a:gd name="connsiteX25" fmla="*/ 2602523 w 3263973"/>
                <a:gd name="connsiteY25" fmla="*/ 1679908 h 2616930"/>
                <a:gd name="connsiteX26" fmla="*/ 2534696 w 3263973"/>
                <a:gd name="connsiteY26" fmla="*/ 1706661 h 2616930"/>
                <a:gd name="connsiteX27" fmla="*/ 2491134 w 3263973"/>
                <a:gd name="connsiteY27" fmla="*/ 1714729 h 2616930"/>
                <a:gd name="connsiteX28" fmla="*/ 2462478 w 3263973"/>
                <a:gd name="connsiteY28" fmla="*/ 1720036 h 2616930"/>
                <a:gd name="connsiteX29" fmla="*/ 2462478 w 3263973"/>
                <a:gd name="connsiteY29" fmla="*/ 1720036 h 2616930"/>
                <a:gd name="connsiteX30" fmla="*/ 2491134 w 3263973"/>
                <a:gd name="connsiteY30" fmla="*/ 1714729 h 2616930"/>
                <a:gd name="connsiteX31" fmla="*/ 2534695 w 3263973"/>
                <a:gd name="connsiteY31" fmla="*/ 1706661 h 2616930"/>
                <a:gd name="connsiteX32" fmla="*/ 2534696 w 3263973"/>
                <a:gd name="connsiteY32" fmla="*/ 1706661 h 2616930"/>
                <a:gd name="connsiteX33" fmla="*/ 2534696 w 3263973"/>
                <a:gd name="connsiteY33" fmla="*/ 1706661 h 2616930"/>
                <a:gd name="connsiteX34" fmla="*/ 2602524 w 3263973"/>
                <a:gd name="connsiteY34" fmla="*/ 1679908 h 2616930"/>
                <a:gd name="connsiteX35" fmla="*/ 2661542 w 3263973"/>
                <a:gd name="connsiteY35" fmla="*/ 1642347 h 2616930"/>
                <a:gd name="connsiteX36" fmla="*/ 2651522 w 3263973"/>
                <a:gd name="connsiteY36" fmla="*/ 1651292 h 2616930"/>
                <a:gd name="connsiteX37" fmla="*/ 1421808 w 3263973"/>
                <a:gd name="connsiteY37" fmla="*/ 2544731 h 2616930"/>
                <a:gd name="connsiteX38" fmla="*/ 1002106 w 3263973"/>
                <a:gd name="connsiteY38" fmla="*/ 2562775 h 2616930"/>
                <a:gd name="connsiteX39" fmla="*/ 891003 w 3263973"/>
                <a:gd name="connsiteY39" fmla="*/ 2460660 h 2616930"/>
                <a:gd name="connsiteX40" fmla="*/ 435449 w 3263973"/>
                <a:gd name="connsiteY40" fmla="*/ 1833644 h 2616930"/>
                <a:gd name="connsiteX41" fmla="*/ 870898 w 3263973"/>
                <a:gd name="connsiteY41" fmla="*/ 1234302 h 2616930"/>
                <a:gd name="connsiteX42" fmla="*/ 870898 w 3263973"/>
                <a:gd name="connsiteY42" fmla="*/ 1234302 h 2616930"/>
                <a:gd name="connsiteX43" fmla="*/ 870898 w 3263973"/>
                <a:gd name="connsiteY43" fmla="*/ 1234301 h 2616930"/>
                <a:gd name="connsiteX44" fmla="*/ 435449 w 3263973"/>
                <a:gd name="connsiteY44" fmla="*/ 1833644 h 2616930"/>
                <a:gd name="connsiteX45" fmla="*/ 0 w 3263973"/>
                <a:gd name="connsiteY45" fmla="*/ 1234300 h 2616930"/>
                <a:gd name="connsiteX46" fmla="*/ 435449 w 3263973"/>
                <a:gd name="connsiteY46" fmla="*/ 1092815 h 2616930"/>
                <a:gd name="connsiteX47" fmla="*/ 1140019 w 3263973"/>
                <a:gd name="connsiteY47" fmla="*/ 863886 h 2616930"/>
                <a:gd name="connsiteX48" fmla="*/ 870898 w 3263973"/>
                <a:gd name="connsiteY48" fmla="*/ 1234301 h 2616930"/>
                <a:gd name="connsiteX49" fmla="*/ 870898 w 3263973"/>
                <a:gd name="connsiteY49" fmla="*/ 1234301 h 2616930"/>
                <a:gd name="connsiteX50" fmla="*/ 1140020 w 3263973"/>
                <a:gd name="connsiteY50" fmla="*/ 863886 h 2616930"/>
                <a:gd name="connsiteX51" fmla="*/ 1575468 w 3263973"/>
                <a:gd name="connsiteY51" fmla="*/ 722400 h 2616930"/>
                <a:gd name="connsiteX52" fmla="*/ 1575468 w 3263973"/>
                <a:gd name="connsiteY52" fmla="*/ 1463230 h 2616930"/>
                <a:gd name="connsiteX53" fmla="*/ 1575468 w 3263973"/>
                <a:gd name="connsiteY53" fmla="*/ 1463230 h 2616930"/>
                <a:gd name="connsiteX54" fmla="*/ 1575468 w 3263973"/>
                <a:gd name="connsiteY54" fmla="*/ 2238263 h 2616930"/>
                <a:gd name="connsiteX55" fmla="*/ 1464165 w 3263973"/>
                <a:gd name="connsiteY55" fmla="*/ 2506974 h 2616930"/>
                <a:gd name="connsiteX56" fmla="*/ 1410203 w 3263973"/>
                <a:gd name="connsiteY56" fmla="*/ 2551497 h 2616930"/>
                <a:gd name="connsiteX57" fmla="*/ 1394217 w 3263973"/>
                <a:gd name="connsiteY57" fmla="*/ 2560817 h 2616930"/>
                <a:gd name="connsiteX58" fmla="*/ 1347603 w 3263973"/>
                <a:gd name="connsiteY58" fmla="*/ 2586118 h 2616930"/>
                <a:gd name="connsiteX59" fmla="*/ 1313858 w 3263973"/>
                <a:gd name="connsiteY59" fmla="*/ 2597576 h 2616930"/>
                <a:gd name="connsiteX60" fmla="*/ 1279811 w 3263973"/>
                <a:gd name="connsiteY60" fmla="*/ 2608145 h 2616930"/>
                <a:gd name="connsiteX61" fmla="*/ 1227210 w 3263973"/>
                <a:gd name="connsiteY61" fmla="*/ 2615077 h 2616930"/>
                <a:gd name="connsiteX62" fmla="*/ 1208824 w 3263973"/>
                <a:gd name="connsiteY62" fmla="*/ 2616930 h 2616930"/>
                <a:gd name="connsiteX63" fmla="*/ 1138995 w 3263973"/>
                <a:gd name="connsiteY63" fmla="*/ 2612629 h 2616930"/>
                <a:gd name="connsiteX64" fmla="*/ 1002106 w 3263973"/>
                <a:gd name="connsiteY64" fmla="*/ 2562775 h 26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63973" h="2616930">
                  <a:moveTo>
                    <a:pt x="1410204" y="2551497"/>
                  </a:moveTo>
                  <a:lnTo>
                    <a:pt x="1464166" y="2506974"/>
                  </a:lnTo>
                  <a:cubicBezTo>
                    <a:pt x="1532934" y="2438205"/>
                    <a:pt x="1575469" y="2343202"/>
                    <a:pt x="1575469" y="2238263"/>
                  </a:cubicBezTo>
                  <a:lnTo>
                    <a:pt x="1575469" y="1463230"/>
                  </a:lnTo>
                  <a:lnTo>
                    <a:pt x="1575468" y="1463230"/>
                  </a:lnTo>
                  <a:lnTo>
                    <a:pt x="1575468" y="722400"/>
                  </a:lnTo>
                  <a:lnTo>
                    <a:pt x="2280038" y="493471"/>
                  </a:lnTo>
                  <a:lnTo>
                    <a:pt x="3017140" y="253972"/>
                  </a:lnTo>
                  <a:cubicBezTo>
                    <a:pt x="3116942" y="221545"/>
                    <a:pt x="3194152" y="151734"/>
                    <a:pt x="3238305" y="65080"/>
                  </a:cubicBezTo>
                  <a:lnTo>
                    <a:pt x="3263973" y="0"/>
                  </a:lnTo>
                  <a:lnTo>
                    <a:pt x="3261124" y="13128"/>
                  </a:lnTo>
                  <a:lnTo>
                    <a:pt x="2791415" y="1458744"/>
                  </a:lnTo>
                  <a:lnTo>
                    <a:pt x="2786004" y="1471038"/>
                  </a:lnTo>
                  <a:lnTo>
                    <a:pt x="2803490" y="1403301"/>
                  </a:lnTo>
                  <a:cubicBezTo>
                    <a:pt x="2811097" y="1355273"/>
                    <a:pt x="2809543" y="1305793"/>
                    <a:pt x="2798377" y="1257709"/>
                  </a:cubicBezTo>
                  <a:lnTo>
                    <a:pt x="2792384" y="1240060"/>
                  </a:lnTo>
                  <a:lnTo>
                    <a:pt x="2798377" y="1257709"/>
                  </a:lnTo>
                  <a:cubicBezTo>
                    <a:pt x="2809543" y="1305793"/>
                    <a:pt x="2811097" y="1355273"/>
                    <a:pt x="2803490" y="1403301"/>
                  </a:cubicBezTo>
                  <a:lnTo>
                    <a:pt x="2786004" y="1471038"/>
                  </a:lnTo>
                  <a:lnTo>
                    <a:pt x="2778549" y="1487976"/>
                  </a:lnTo>
                  <a:lnTo>
                    <a:pt x="2755710" y="1535843"/>
                  </a:lnTo>
                  <a:lnTo>
                    <a:pt x="2735141" y="1564952"/>
                  </a:lnTo>
                  <a:lnTo>
                    <a:pt x="2713812" y="1593510"/>
                  </a:lnTo>
                  <a:lnTo>
                    <a:pt x="2675348" y="1630021"/>
                  </a:lnTo>
                  <a:lnTo>
                    <a:pt x="2661541" y="1642347"/>
                  </a:lnTo>
                  <a:lnTo>
                    <a:pt x="2602523" y="1679908"/>
                  </a:lnTo>
                  <a:lnTo>
                    <a:pt x="2534696" y="1706661"/>
                  </a:lnTo>
                  <a:lnTo>
                    <a:pt x="2491134" y="1714729"/>
                  </a:lnTo>
                  <a:lnTo>
                    <a:pt x="2462478" y="1720036"/>
                  </a:lnTo>
                  <a:lnTo>
                    <a:pt x="2462478" y="1720036"/>
                  </a:lnTo>
                  <a:lnTo>
                    <a:pt x="2491134" y="1714729"/>
                  </a:lnTo>
                  <a:lnTo>
                    <a:pt x="2534695" y="1706661"/>
                  </a:lnTo>
                  <a:lnTo>
                    <a:pt x="2534696" y="1706661"/>
                  </a:lnTo>
                  <a:lnTo>
                    <a:pt x="2534696" y="1706661"/>
                  </a:lnTo>
                  <a:cubicBezTo>
                    <a:pt x="2558144" y="1699918"/>
                    <a:pt x="2580861" y="1690946"/>
                    <a:pt x="2602524" y="1679908"/>
                  </a:cubicBezTo>
                  <a:lnTo>
                    <a:pt x="2661542" y="1642347"/>
                  </a:lnTo>
                  <a:lnTo>
                    <a:pt x="2651522" y="1651292"/>
                  </a:lnTo>
                  <a:lnTo>
                    <a:pt x="1421808" y="2544731"/>
                  </a:lnTo>
                  <a:close/>
                  <a:moveTo>
                    <a:pt x="1002106" y="2562775"/>
                  </a:moveTo>
                  <a:cubicBezTo>
                    <a:pt x="959826" y="2537297"/>
                    <a:pt x="921843" y="2503108"/>
                    <a:pt x="891003" y="2460660"/>
                  </a:cubicBezTo>
                  <a:lnTo>
                    <a:pt x="435449" y="1833644"/>
                  </a:lnTo>
                  <a:lnTo>
                    <a:pt x="870898" y="1234302"/>
                  </a:lnTo>
                  <a:lnTo>
                    <a:pt x="870898" y="1234302"/>
                  </a:lnTo>
                  <a:lnTo>
                    <a:pt x="870898" y="1234301"/>
                  </a:lnTo>
                  <a:lnTo>
                    <a:pt x="435449" y="1833644"/>
                  </a:lnTo>
                  <a:lnTo>
                    <a:pt x="0" y="1234300"/>
                  </a:lnTo>
                  <a:lnTo>
                    <a:pt x="435449" y="1092815"/>
                  </a:lnTo>
                  <a:lnTo>
                    <a:pt x="1140019" y="863886"/>
                  </a:lnTo>
                  <a:lnTo>
                    <a:pt x="870898" y="1234301"/>
                  </a:lnTo>
                  <a:lnTo>
                    <a:pt x="870898" y="1234301"/>
                  </a:lnTo>
                  <a:lnTo>
                    <a:pt x="1140020" y="863886"/>
                  </a:lnTo>
                  <a:lnTo>
                    <a:pt x="1575468" y="722400"/>
                  </a:lnTo>
                  <a:lnTo>
                    <a:pt x="1575468" y="1463230"/>
                  </a:lnTo>
                  <a:lnTo>
                    <a:pt x="1575468" y="1463230"/>
                  </a:lnTo>
                  <a:lnTo>
                    <a:pt x="1575468" y="2238263"/>
                  </a:lnTo>
                  <a:cubicBezTo>
                    <a:pt x="1575468" y="2343202"/>
                    <a:pt x="1532933" y="2438205"/>
                    <a:pt x="1464165" y="2506974"/>
                  </a:cubicBezTo>
                  <a:lnTo>
                    <a:pt x="1410203" y="2551497"/>
                  </a:lnTo>
                  <a:lnTo>
                    <a:pt x="1394217" y="2560817"/>
                  </a:lnTo>
                  <a:lnTo>
                    <a:pt x="1347603" y="2586118"/>
                  </a:lnTo>
                  <a:lnTo>
                    <a:pt x="1313858" y="2597576"/>
                  </a:lnTo>
                  <a:lnTo>
                    <a:pt x="1279811" y="2608145"/>
                  </a:lnTo>
                  <a:lnTo>
                    <a:pt x="1227210" y="2615077"/>
                  </a:lnTo>
                  <a:lnTo>
                    <a:pt x="1208824" y="2616930"/>
                  </a:lnTo>
                  <a:lnTo>
                    <a:pt x="1138995" y="2612629"/>
                  </a:lnTo>
                  <a:cubicBezTo>
                    <a:pt x="1090965" y="2605022"/>
                    <a:pt x="1044387" y="2588254"/>
                    <a:pt x="1002106" y="2562775"/>
                  </a:cubicBezTo>
                  <a:close/>
                </a:path>
              </a:pathLst>
            </a:custGeom>
            <a:gradFill>
              <a:gsLst>
                <a:gs pos="5000">
                  <a:schemeClr val="tx1">
                    <a:lumMod val="75000"/>
                    <a:lumOff val="25000"/>
                  </a:schemeClr>
                </a:gs>
                <a:gs pos="34000">
                  <a:srgbClr val="303A6B"/>
                </a:gs>
              </a:gsLst>
              <a:lin ang="210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3" name="Graphic 122" descr="Handshake with solid fill">
              <a:extLst>
                <a:ext uri="{FF2B5EF4-FFF2-40B4-BE49-F238E27FC236}">
                  <a16:creationId xmlns:a16="http://schemas.microsoft.com/office/drawing/2014/main" id="{9B784821-27D0-38B8-DB1C-258940A4C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639124" y="2591138"/>
              <a:ext cx="753397" cy="753397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5ACAB71-FF07-FB2C-461B-A28D5EA14F2D}"/>
              </a:ext>
            </a:extLst>
          </p:cNvPr>
          <p:cNvGrpSpPr/>
          <p:nvPr/>
        </p:nvGrpSpPr>
        <p:grpSpPr>
          <a:xfrm>
            <a:off x="627104" y="2327305"/>
            <a:ext cx="2146304" cy="1200329"/>
            <a:chOff x="600350" y="1652633"/>
            <a:chExt cx="2146304" cy="120032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7D1EE49-1680-6F6E-A14B-A3CCD7883DE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1F30D0A-82FC-1DEE-D973-6D9511628A4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CA06F39-85C7-F99D-CF5B-56AFD6A0ECF3}"/>
              </a:ext>
            </a:extLst>
          </p:cNvPr>
          <p:cNvGrpSpPr/>
          <p:nvPr/>
        </p:nvGrpSpPr>
        <p:grpSpPr>
          <a:xfrm>
            <a:off x="1031315" y="4664012"/>
            <a:ext cx="2314169" cy="1278068"/>
            <a:chOff x="600350" y="3430005"/>
            <a:chExt cx="2314169" cy="1278068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F17812FA-FF4C-1177-710B-182F26A4A91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037C510-5D3A-ABA5-3A0C-7BDC0D152D4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A926F0C-52F7-307A-E4DD-FEBEA244AFB8}"/>
              </a:ext>
            </a:extLst>
          </p:cNvPr>
          <p:cNvGrpSpPr/>
          <p:nvPr/>
        </p:nvGrpSpPr>
        <p:grpSpPr>
          <a:xfrm>
            <a:off x="8145850" y="4702882"/>
            <a:ext cx="2875466" cy="1200329"/>
            <a:chOff x="8726422" y="5283353"/>
            <a:chExt cx="2875466" cy="120032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F559D9D-98BB-E438-A3D8-5E361C74037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6744117-D243-6D16-550C-F5F3F8024FA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FC65EBB-195C-01C9-F9D7-672D5F49944B}"/>
              </a:ext>
            </a:extLst>
          </p:cNvPr>
          <p:cNvGrpSpPr/>
          <p:nvPr/>
        </p:nvGrpSpPr>
        <p:grpSpPr>
          <a:xfrm>
            <a:off x="8677712" y="2828836"/>
            <a:ext cx="2875466" cy="1200329"/>
            <a:chOff x="8726422" y="3222396"/>
            <a:chExt cx="2875466" cy="120032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7C29FBF-BDC5-E284-AE4F-EC9B67E46BF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D16769D-35E5-BB5C-3670-AA489645A3E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8C12396-EC23-3474-7BB6-EFD56E00202F}"/>
              </a:ext>
            </a:extLst>
          </p:cNvPr>
          <p:cNvGrpSpPr/>
          <p:nvPr/>
        </p:nvGrpSpPr>
        <p:grpSpPr>
          <a:xfrm>
            <a:off x="8145850" y="899108"/>
            <a:ext cx="2875466" cy="1200329"/>
            <a:chOff x="8726422" y="1433340"/>
            <a:chExt cx="2875466" cy="120032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0F62741-4A4F-C7C6-295C-09698654C38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39DD718-02F7-10B8-A062-FFFDDB4035E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7B621683-4668-1B30-4819-B55E4F8A9FE9}"/>
              </a:ext>
            </a:extLst>
          </p:cNvPr>
          <p:cNvSpPr txBox="1"/>
          <p:nvPr/>
        </p:nvSpPr>
        <p:spPr>
          <a:xfrm>
            <a:off x="480460" y="485692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1130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61067 0.01459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66159 0.66296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331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67278 0.69166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33" y="345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62747 0.0006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67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72109 -0.59028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55" y="-29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0.57214 -0.63079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7" y="-3152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48789 -0.36667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18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0.00118 -0.4863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432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0.48829 -0.35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17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30156 0.65185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3259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194 0.61458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EB4841-79F3-79EC-8711-278DD3ED65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9EEEA8-F01F-1DED-B307-5245B2464C73}"/>
              </a:ext>
            </a:extLst>
          </p:cNvPr>
          <p:cNvGrpSpPr/>
          <p:nvPr/>
        </p:nvGrpSpPr>
        <p:grpSpPr>
          <a:xfrm>
            <a:off x="638450" y="1079432"/>
            <a:ext cx="2146304" cy="1200329"/>
            <a:chOff x="600350" y="165263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E3F197-3A67-D574-0BB7-D78506607A8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BAD64E-170D-A58F-1BD3-5EEB10C473B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9A58F3-C9B7-1699-1433-B3C12B183218}"/>
              </a:ext>
            </a:extLst>
          </p:cNvPr>
          <p:cNvGrpSpPr/>
          <p:nvPr/>
        </p:nvGrpSpPr>
        <p:grpSpPr>
          <a:xfrm>
            <a:off x="638450" y="2770530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186A1F-5EF3-63E8-D3D1-2BE56FF48B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61AB34-38D9-F03E-6AFD-EA2B24EDB42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20243C-B70D-FA5D-EDA7-1348DCE8F7E9}"/>
              </a:ext>
            </a:extLst>
          </p:cNvPr>
          <p:cNvGrpSpPr/>
          <p:nvPr/>
        </p:nvGrpSpPr>
        <p:grpSpPr>
          <a:xfrm>
            <a:off x="638450" y="4578239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C628FF-2DDD-39A1-29C4-09DE0E4FBAB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BA9975-6BA6-11E6-D446-5CC876B455A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F36087-1AD2-5983-0832-67308E806566}"/>
              </a:ext>
            </a:extLst>
          </p:cNvPr>
          <p:cNvGrpSpPr/>
          <p:nvPr/>
        </p:nvGrpSpPr>
        <p:grpSpPr>
          <a:xfrm>
            <a:off x="8764522" y="4578239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1DE8A-8942-C1A5-619E-A73DEBD0235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4719B-17D3-AC44-8C81-0194ECC5378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78F927-A445-218B-284C-D18CA7FC04F7}"/>
              </a:ext>
            </a:extLst>
          </p:cNvPr>
          <p:cNvGrpSpPr/>
          <p:nvPr/>
        </p:nvGrpSpPr>
        <p:grpSpPr>
          <a:xfrm>
            <a:off x="8764522" y="2809400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B3F01A-1A62-5D4A-D699-10431BF6247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094B0A-B8E6-E5DC-FA18-F6ED47C9ADC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5615B4-52BF-6D5E-5ED9-ACE476DF4E6E}"/>
              </a:ext>
            </a:extLst>
          </p:cNvPr>
          <p:cNvGrpSpPr/>
          <p:nvPr/>
        </p:nvGrpSpPr>
        <p:grpSpPr>
          <a:xfrm>
            <a:off x="8764522" y="1079432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6037A0-7B7E-D459-243F-E1427E52E88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DABD4B-1FE9-E029-B10A-42FF9442541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1">
            <a:extLst>
              <a:ext uri="{FF2B5EF4-FFF2-40B4-BE49-F238E27FC236}">
                <a16:creationId xmlns:a16="http://schemas.microsoft.com/office/drawing/2014/main" id="{43C2CDD1-E4B4-471F-10F1-50881C79CECB}"/>
              </a:ext>
            </a:extLst>
          </p:cNvPr>
          <p:cNvGrpSpPr/>
          <p:nvPr/>
        </p:nvGrpSpPr>
        <p:grpSpPr>
          <a:xfrm>
            <a:off x="3697757" y="736353"/>
            <a:ext cx="2367945" cy="2692648"/>
            <a:chOff x="3697757" y="736353"/>
            <a:chExt cx="2367945" cy="269264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2" name="1">
              <a:extLst>
                <a:ext uri="{FF2B5EF4-FFF2-40B4-BE49-F238E27FC236}">
                  <a16:creationId xmlns:a16="http://schemas.microsoft.com/office/drawing/2014/main" id="{25925B23-F68D-64AC-5EFF-0CCAED3A8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7757" y="736353"/>
              <a:ext cx="2367945" cy="2692648"/>
            </a:xfrm>
            <a:custGeom>
              <a:avLst/>
              <a:gdLst>
                <a:gd name="connsiteX0" fmla="*/ 2367945 w 2367945"/>
                <a:gd name="connsiteY0" fmla="*/ 0 h 2692648"/>
                <a:gd name="connsiteX1" fmla="*/ 2275145 w 2367945"/>
                <a:gd name="connsiteY1" fmla="*/ 15571 h 2692648"/>
                <a:gd name="connsiteX2" fmla="*/ 1950990 w 2367945"/>
                <a:gd name="connsiteY2" fmla="*/ 264304 h 2692648"/>
                <a:gd name="connsiteX3" fmla="*/ 1473615 w 2367945"/>
                <a:gd name="connsiteY3" fmla="*/ 1091143 h 2692648"/>
                <a:gd name="connsiteX4" fmla="*/ 548986 w 2367945"/>
                <a:gd name="connsiteY4" fmla="*/ 2692648 h 2692648"/>
                <a:gd name="connsiteX5" fmla="*/ 71610 w 2367945"/>
                <a:gd name="connsiteY5" fmla="*/ 1865809 h 2692648"/>
                <a:gd name="connsiteX6" fmla="*/ 18279 w 2367945"/>
                <a:gd name="connsiteY6" fmla="*/ 1460716 h 2692648"/>
                <a:gd name="connsiteX7" fmla="*/ 51195 w 2367945"/>
                <a:gd name="connsiteY7" fmla="*/ 1372560 h 2692648"/>
                <a:gd name="connsiteX8" fmla="*/ 65652 w 2367945"/>
                <a:gd name="connsiteY8" fmla="*/ 1345925 h 2692648"/>
                <a:gd name="connsiteX9" fmla="*/ 81491 w 2367945"/>
                <a:gd name="connsiteY9" fmla="*/ 1320086 h 2692648"/>
                <a:gd name="connsiteX10" fmla="*/ 108030 w 2367945"/>
                <a:gd name="connsiteY10" fmla="*/ 1276791 h 2692648"/>
                <a:gd name="connsiteX11" fmla="*/ 267011 w 2367945"/>
                <a:gd name="connsiteY11" fmla="*/ 1136561 h 2692648"/>
                <a:gd name="connsiteX12" fmla="*/ 2116250 w 2367945"/>
                <a:gd name="connsiteY12" fmla="*/ 68903 h 2692648"/>
                <a:gd name="connsiteX13" fmla="*/ 2317183 w 2367945"/>
                <a:gd name="connsiteY13" fmla="*/ 1336 h 269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5" h="2692648">
                  <a:moveTo>
                    <a:pt x="2367945" y="0"/>
                  </a:moveTo>
                  <a:lnTo>
                    <a:pt x="2275145" y="15571"/>
                  </a:lnTo>
                  <a:cubicBezTo>
                    <a:pt x="2143177" y="50932"/>
                    <a:pt x="2024699" y="136636"/>
                    <a:pt x="1950990" y="264304"/>
                  </a:cubicBezTo>
                  <a:lnTo>
                    <a:pt x="1473615" y="1091143"/>
                  </a:lnTo>
                  <a:lnTo>
                    <a:pt x="548986" y="2692648"/>
                  </a:lnTo>
                  <a:lnTo>
                    <a:pt x="71610" y="1865809"/>
                  </a:lnTo>
                  <a:cubicBezTo>
                    <a:pt x="-2099" y="1738142"/>
                    <a:pt x="-17082" y="1592684"/>
                    <a:pt x="18279" y="1460716"/>
                  </a:cubicBezTo>
                  <a:lnTo>
                    <a:pt x="51195" y="1372560"/>
                  </a:lnTo>
                  <a:lnTo>
                    <a:pt x="65652" y="1345925"/>
                  </a:lnTo>
                  <a:lnTo>
                    <a:pt x="81491" y="1320086"/>
                  </a:lnTo>
                  <a:lnTo>
                    <a:pt x="108030" y="1276791"/>
                  </a:lnTo>
                  <a:cubicBezTo>
                    <a:pt x="149835" y="1221462"/>
                    <a:pt x="203178" y="1173416"/>
                    <a:pt x="267011" y="1136561"/>
                  </a:cubicBezTo>
                  <a:lnTo>
                    <a:pt x="2116250" y="68903"/>
                  </a:lnTo>
                  <a:cubicBezTo>
                    <a:pt x="2180084" y="32048"/>
                    <a:pt x="2248365" y="9875"/>
                    <a:pt x="2317183" y="1336"/>
                  </a:cubicBezTo>
                  <a:close/>
                </a:path>
              </a:pathLst>
            </a:custGeom>
            <a:solidFill>
              <a:srgbClr val="B3DAFB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6" name="Graphic 25" descr="Handshake with solid fill">
              <a:extLst>
                <a:ext uri="{FF2B5EF4-FFF2-40B4-BE49-F238E27FC236}">
                  <a16:creationId xmlns:a16="http://schemas.microsoft.com/office/drawing/2014/main" id="{2A184C85-F43E-F90A-D803-F75695E7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71819" y="1912522"/>
              <a:ext cx="686837" cy="686837"/>
            </a:xfrm>
            <a:prstGeom prst="rect">
              <a:avLst/>
            </a:prstGeom>
          </p:spPr>
        </p:pic>
      </p:grpSp>
      <p:grpSp>
        <p:nvGrpSpPr>
          <p:cNvPr id="32" name="2">
            <a:extLst>
              <a:ext uri="{FF2B5EF4-FFF2-40B4-BE49-F238E27FC236}">
                <a16:creationId xmlns:a16="http://schemas.microsoft.com/office/drawing/2014/main" id="{E810C9AA-26DB-782D-DCA1-330E295D0DD7}"/>
              </a:ext>
            </a:extLst>
          </p:cNvPr>
          <p:cNvGrpSpPr/>
          <p:nvPr/>
        </p:nvGrpSpPr>
        <p:grpSpPr>
          <a:xfrm>
            <a:off x="3682773" y="2108912"/>
            <a:ext cx="1488598" cy="2921592"/>
            <a:chOff x="3682773" y="2108912"/>
            <a:chExt cx="1488598" cy="2921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3" name="2">
              <a:extLst>
                <a:ext uri="{FF2B5EF4-FFF2-40B4-BE49-F238E27FC236}">
                  <a16:creationId xmlns:a16="http://schemas.microsoft.com/office/drawing/2014/main" id="{706D608A-C4F1-0BEC-9D93-6425DEA6F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2773" y="2108912"/>
              <a:ext cx="1488598" cy="2921592"/>
            </a:xfrm>
            <a:custGeom>
              <a:avLst/>
              <a:gdLst>
                <a:gd name="connsiteX0" fmla="*/ 66178 w 1488598"/>
                <a:gd name="connsiteY0" fmla="*/ 0 h 2921592"/>
                <a:gd name="connsiteX1" fmla="*/ 33262 w 1488598"/>
                <a:gd name="connsiteY1" fmla="*/ 88156 h 2921592"/>
                <a:gd name="connsiteX2" fmla="*/ 86593 w 1488598"/>
                <a:gd name="connsiteY2" fmla="*/ 493249 h 2921592"/>
                <a:gd name="connsiteX3" fmla="*/ 563969 w 1488598"/>
                <a:gd name="connsiteY3" fmla="*/ 1320088 h 2921592"/>
                <a:gd name="connsiteX4" fmla="*/ 1488598 w 1488598"/>
                <a:gd name="connsiteY4" fmla="*/ 2921592 h 2921592"/>
                <a:gd name="connsiteX5" fmla="*/ 533846 w 1488598"/>
                <a:gd name="connsiteY5" fmla="*/ 2921592 h 2921592"/>
                <a:gd name="connsiteX6" fmla="*/ 156360 w 1488598"/>
                <a:gd name="connsiteY6" fmla="*/ 2765232 h 2921592"/>
                <a:gd name="connsiteX7" fmla="*/ 96474 w 1488598"/>
                <a:gd name="connsiteY7" fmla="*/ 2692649 h 2921592"/>
                <a:gd name="connsiteX8" fmla="*/ 80635 w 1488598"/>
                <a:gd name="connsiteY8" fmla="*/ 2666810 h 2921592"/>
                <a:gd name="connsiteX9" fmla="*/ 66178 w 1488598"/>
                <a:gd name="connsiteY9" fmla="*/ 2640175 h 2921592"/>
                <a:gd name="connsiteX10" fmla="*/ 41952 w 1488598"/>
                <a:gd name="connsiteY10" fmla="*/ 2595543 h 2921592"/>
                <a:gd name="connsiteX11" fmla="*/ 0 w 1488598"/>
                <a:gd name="connsiteY11" fmla="*/ 2387746 h 2921592"/>
                <a:gd name="connsiteX12" fmla="*/ 0 w 1488598"/>
                <a:gd name="connsiteY12" fmla="*/ 252429 h 2921592"/>
                <a:gd name="connsiteX13" fmla="*/ 41952 w 1488598"/>
                <a:gd name="connsiteY13" fmla="*/ 44632 h 292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8" h="2921592">
                  <a:moveTo>
                    <a:pt x="66178" y="0"/>
                  </a:moveTo>
                  <a:lnTo>
                    <a:pt x="33262" y="88156"/>
                  </a:lnTo>
                  <a:cubicBezTo>
                    <a:pt x="-2099" y="220124"/>
                    <a:pt x="12884" y="365582"/>
                    <a:pt x="86593" y="493249"/>
                  </a:cubicBezTo>
                  <a:lnTo>
                    <a:pt x="563969" y="1320088"/>
                  </a:lnTo>
                  <a:lnTo>
                    <a:pt x="1488598" y="2921592"/>
                  </a:lnTo>
                  <a:lnTo>
                    <a:pt x="533846" y="2921592"/>
                  </a:lnTo>
                  <a:cubicBezTo>
                    <a:pt x="386429" y="2921592"/>
                    <a:pt x="252967" y="2861839"/>
                    <a:pt x="156360" y="2765232"/>
                  </a:cubicBezTo>
                  <a:lnTo>
                    <a:pt x="96474" y="2692649"/>
                  </a:lnTo>
                  <a:lnTo>
                    <a:pt x="80635" y="2666810"/>
                  </a:lnTo>
                  <a:lnTo>
                    <a:pt x="66178" y="2640175"/>
                  </a:lnTo>
                  <a:lnTo>
                    <a:pt x="41952" y="2595543"/>
                  </a:lnTo>
                  <a:cubicBezTo>
                    <a:pt x="14938" y="2531675"/>
                    <a:pt x="0" y="2461455"/>
                    <a:pt x="0" y="2387746"/>
                  </a:cubicBezTo>
                  <a:lnTo>
                    <a:pt x="0" y="252429"/>
                  </a:lnTo>
                  <a:cubicBezTo>
                    <a:pt x="0" y="178720"/>
                    <a:pt x="14938" y="108501"/>
                    <a:pt x="41952" y="44632"/>
                  </a:cubicBezTo>
                  <a:close/>
                </a:path>
              </a:pathLst>
            </a:custGeom>
            <a:solidFill>
              <a:srgbClr val="303A6B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Books with solid fill">
              <a:extLst>
                <a:ext uri="{FF2B5EF4-FFF2-40B4-BE49-F238E27FC236}">
                  <a16:creationId xmlns:a16="http://schemas.microsoft.com/office/drawing/2014/main" id="{16DFFD5E-DB99-2B5B-75AF-A3504347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90913" y="4092331"/>
              <a:ext cx="686837" cy="686837"/>
            </a:xfrm>
            <a:prstGeom prst="rect">
              <a:avLst/>
            </a:prstGeom>
          </p:spPr>
        </p:pic>
      </p:grpSp>
      <p:grpSp>
        <p:nvGrpSpPr>
          <p:cNvPr id="33" name="3">
            <a:extLst>
              <a:ext uri="{FF2B5EF4-FFF2-40B4-BE49-F238E27FC236}">
                <a16:creationId xmlns:a16="http://schemas.microsoft.com/office/drawing/2014/main" id="{736A420E-90CC-96B9-5FE2-22CFAAB83313}"/>
              </a:ext>
            </a:extLst>
          </p:cNvPr>
          <p:cNvGrpSpPr/>
          <p:nvPr/>
        </p:nvGrpSpPr>
        <p:grpSpPr>
          <a:xfrm>
            <a:off x="3779248" y="4801562"/>
            <a:ext cx="3241382" cy="1320884"/>
            <a:chOff x="3779248" y="4801562"/>
            <a:chExt cx="3241382" cy="132088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4" name="3">
              <a:extLst>
                <a:ext uri="{FF2B5EF4-FFF2-40B4-BE49-F238E27FC236}">
                  <a16:creationId xmlns:a16="http://schemas.microsoft.com/office/drawing/2014/main" id="{5BE5B175-0B9D-D08F-E653-B7409254A1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9248" y="4801562"/>
              <a:ext cx="3241382" cy="1320884"/>
            </a:xfrm>
            <a:custGeom>
              <a:avLst/>
              <a:gdLst>
                <a:gd name="connsiteX0" fmla="*/ 0 w 3241382"/>
                <a:gd name="connsiteY0" fmla="*/ 0 h 1320884"/>
                <a:gd name="connsiteX1" fmla="*/ 59886 w 3241382"/>
                <a:gd name="connsiteY1" fmla="*/ 72583 h 1320884"/>
                <a:gd name="connsiteX2" fmla="*/ 437372 w 3241382"/>
                <a:gd name="connsiteY2" fmla="*/ 228943 h 1320884"/>
                <a:gd name="connsiteX3" fmla="*/ 1392124 w 3241382"/>
                <a:gd name="connsiteY3" fmla="*/ 228943 h 1320884"/>
                <a:gd name="connsiteX4" fmla="*/ 3241382 w 3241382"/>
                <a:gd name="connsiteY4" fmla="*/ 228943 h 1320884"/>
                <a:gd name="connsiteX5" fmla="*/ 2764006 w 3241382"/>
                <a:gd name="connsiteY5" fmla="*/ 1055782 h 1320884"/>
                <a:gd name="connsiteX6" fmla="*/ 2439851 w 3241382"/>
                <a:gd name="connsiteY6" fmla="*/ 1304515 h 1320884"/>
                <a:gd name="connsiteX7" fmla="*/ 2347053 w 3241382"/>
                <a:gd name="connsiteY7" fmla="*/ 1320086 h 1320884"/>
                <a:gd name="connsiteX8" fmla="*/ 2316753 w 3241382"/>
                <a:gd name="connsiteY8" fmla="*/ 1320884 h 1320884"/>
                <a:gd name="connsiteX9" fmla="*/ 2286454 w 3241382"/>
                <a:gd name="connsiteY9" fmla="*/ 1320086 h 1320884"/>
                <a:gd name="connsiteX10" fmla="*/ 2235692 w 3241382"/>
                <a:gd name="connsiteY10" fmla="*/ 1318750 h 1320884"/>
                <a:gd name="connsiteX11" fmla="*/ 2034759 w 3241382"/>
                <a:gd name="connsiteY11" fmla="*/ 1251183 h 1320884"/>
                <a:gd name="connsiteX12" fmla="*/ 185520 w 3241382"/>
                <a:gd name="connsiteY12" fmla="*/ 183525 h 1320884"/>
                <a:gd name="connsiteX13" fmla="*/ 26539 w 3241382"/>
                <a:gd name="connsiteY13" fmla="*/ 43295 h 132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2" h="1320884">
                  <a:moveTo>
                    <a:pt x="0" y="0"/>
                  </a:moveTo>
                  <a:lnTo>
                    <a:pt x="59886" y="72583"/>
                  </a:lnTo>
                  <a:cubicBezTo>
                    <a:pt x="156493" y="169190"/>
                    <a:pt x="289955" y="228943"/>
                    <a:pt x="437372" y="228943"/>
                  </a:cubicBezTo>
                  <a:lnTo>
                    <a:pt x="1392124" y="228943"/>
                  </a:lnTo>
                  <a:lnTo>
                    <a:pt x="3241382" y="228943"/>
                  </a:lnTo>
                  <a:lnTo>
                    <a:pt x="2764006" y="1055782"/>
                  </a:lnTo>
                  <a:cubicBezTo>
                    <a:pt x="2690298" y="1183450"/>
                    <a:pt x="2571819" y="1269154"/>
                    <a:pt x="2439851" y="1304515"/>
                  </a:cubicBezTo>
                  <a:lnTo>
                    <a:pt x="2347053" y="1320086"/>
                  </a:lnTo>
                  <a:lnTo>
                    <a:pt x="2316753" y="1320884"/>
                  </a:lnTo>
                  <a:lnTo>
                    <a:pt x="2286454" y="1320086"/>
                  </a:lnTo>
                  <a:lnTo>
                    <a:pt x="2235692" y="1318750"/>
                  </a:lnTo>
                  <a:cubicBezTo>
                    <a:pt x="2166874" y="1310211"/>
                    <a:pt x="2098593" y="1288038"/>
                    <a:pt x="2034759" y="1251183"/>
                  </a:cubicBezTo>
                  <a:lnTo>
                    <a:pt x="185520" y="183525"/>
                  </a:lnTo>
                  <a:cubicBezTo>
                    <a:pt x="121687" y="146671"/>
                    <a:pt x="68344" y="98624"/>
                    <a:pt x="26539" y="43295"/>
                  </a:cubicBezTo>
                  <a:close/>
                </a:path>
              </a:pathLst>
            </a:custGeom>
            <a:solidFill>
              <a:srgbClr val="B3DAFB"/>
            </a:soli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5" name="Graphic 24" descr="Single gear with solid fill">
              <a:extLst>
                <a:ext uri="{FF2B5EF4-FFF2-40B4-BE49-F238E27FC236}">
                  <a16:creationId xmlns:a16="http://schemas.microsoft.com/office/drawing/2014/main" id="{6741CAF8-DD6E-071A-F8D5-83CEC406C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775" y="5258890"/>
              <a:ext cx="686837" cy="686837"/>
            </a:xfrm>
            <a:prstGeom prst="rect">
              <a:avLst/>
            </a:prstGeom>
          </p:spPr>
        </p:pic>
      </p:grpSp>
      <p:grpSp>
        <p:nvGrpSpPr>
          <p:cNvPr id="34" name="4">
            <a:extLst>
              <a:ext uri="{FF2B5EF4-FFF2-40B4-BE49-F238E27FC236}">
                <a16:creationId xmlns:a16="http://schemas.microsoft.com/office/drawing/2014/main" id="{D97B0893-EB38-F18C-558E-F7C579D853BE}"/>
              </a:ext>
            </a:extLst>
          </p:cNvPr>
          <p:cNvGrpSpPr/>
          <p:nvPr/>
        </p:nvGrpSpPr>
        <p:grpSpPr>
          <a:xfrm>
            <a:off x="6126301" y="3429001"/>
            <a:ext cx="2367944" cy="2692647"/>
            <a:chOff x="6126301" y="3429001"/>
            <a:chExt cx="2367944" cy="2692647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5" name="4">
              <a:extLst>
                <a:ext uri="{FF2B5EF4-FFF2-40B4-BE49-F238E27FC236}">
                  <a16:creationId xmlns:a16="http://schemas.microsoft.com/office/drawing/2014/main" id="{FEC6D928-0C49-227E-1ADD-CB675D71C7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301" y="3429001"/>
              <a:ext cx="2367944" cy="2692647"/>
            </a:xfrm>
            <a:custGeom>
              <a:avLst/>
              <a:gdLst>
                <a:gd name="connsiteX0" fmla="*/ 1818957 w 2367944"/>
                <a:gd name="connsiteY0" fmla="*/ 0 h 2692647"/>
                <a:gd name="connsiteX1" fmla="*/ 2296333 w 2367944"/>
                <a:gd name="connsiteY1" fmla="*/ 826839 h 2692647"/>
                <a:gd name="connsiteX2" fmla="*/ 2349665 w 2367944"/>
                <a:gd name="connsiteY2" fmla="*/ 1231931 h 2692647"/>
                <a:gd name="connsiteX3" fmla="*/ 2316751 w 2367944"/>
                <a:gd name="connsiteY3" fmla="*/ 1320081 h 2692647"/>
                <a:gd name="connsiteX4" fmla="*/ 2302283 w 2367944"/>
                <a:gd name="connsiteY4" fmla="*/ 1346736 h 2692647"/>
                <a:gd name="connsiteX5" fmla="*/ 2286456 w 2367944"/>
                <a:gd name="connsiteY5" fmla="*/ 1372556 h 2692647"/>
                <a:gd name="connsiteX6" fmla="*/ 2259914 w 2367944"/>
                <a:gd name="connsiteY6" fmla="*/ 1415856 h 2692647"/>
                <a:gd name="connsiteX7" fmla="*/ 2100932 w 2367944"/>
                <a:gd name="connsiteY7" fmla="*/ 1556086 h 2692647"/>
                <a:gd name="connsiteX8" fmla="*/ 251694 w 2367944"/>
                <a:gd name="connsiteY8" fmla="*/ 2623744 h 2692647"/>
                <a:gd name="connsiteX9" fmla="*/ 50760 w 2367944"/>
                <a:gd name="connsiteY9" fmla="*/ 2691311 h 2692647"/>
                <a:gd name="connsiteX10" fmla="*/ 0 w 2367944"/>
                <a:gd name="connsiteY10" fmla="*/ 2692647 h 2692647"/>
                <a:gd name="connsiteX11" fmla="*/ 92798 w 2367944"/>
                <a:gd name="connsiteY11" fmla="*/ 2677076 h 2692647"/>
                <a:gd name="connsiteX12" fmla="*/ 416953 w 2367944"/>
                <a:gd name="connsiteY12" fmla="*/ 2428343 h 2692647"/>
                <a:gd name="connsiteX13" fmla="*/ 894329 w 2367944"/>
                <a:gd name="connsiteY13" fmla="*/ 1601504 h 269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4" h="2692647">
                  <a:moveTo>
                    <a:pt x="1818957" y="0"/>
                  </a:moveTo>
                  <a:lnTo>
                    <a:pt x="2296333" y="826839"/>
                  </a:lnTo>
                  <a:cubicBezTo>
                    <a:pt x="2370042" y="954506"/>
                    <a:pt x="2385025" y="1099963"/>
                    <a:pt x="2349665" y="1231931"/>
                  </a:cubicBezTo>
                  <a:lnTo>
                    <a:pt x="2316751" y="1320081"/>
                  </a:lnTo>
                  <a:lnTo>
                    <a:pt x="2302283" y="1346736"/>
                  </a:lnTo>
                  <a:lnTo>
                    <a:pt x="2286456" y="1372556"/>
                  </a:lnTo>
                  <a:lnTo>
                    <a:pt x="2259914" y="1415856"/>
                  </a:lnTo>
                  <a:cubicBezTo>
                    <a:pt x="2218109" y="1471185"/>
                    <a:pt x="2164766" y="1519232"/>
                    <a:pt x="2100932" y="1556086"/>
                  </a:cubicBezTo>
                  <a:lnTo>
                    <a:pt x="251694" y="2623744"/>
                  </a:lnTo>
                  <a:cubicBezTo>
                    <a:pt x="187860" y="2660599"/>
                    <a:pt x="119579" y="2682772"/>
                    <a:pt x="50760" y="2691311"/>
                  </a:cubicBezTo>
                  <a:lnTo>
                    <a:pt x="0" y="2692647"/>
                  </a:lnTo>
                  <a:lnTo>
                    <a:pt x="92798" y="2677076"/>
                  </a:lnTo>
                  <a:cubicBezTo>
                    <a:pt x="224766" y="2641715"/>
                    <a:pt x="343245" y="2556011"/>
                    <a:pt x="416953" y="2428343"/>
                  </a:cubicBezTo>
                  <a:lnTo>
                    <a:pt x="894329" y="1601504"/>
                  </a:lnTo>
                  <a:close/>
                </a:path>
              </a:pathLst>
            </a:custGeom>
            <a:solidFill>
              <a:srgbClr val="303A6B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3" name="Graphic 22" descr="Bar graph with upward trend with solid fill">
              <a:extLst>
                <a:ext uri="{FF2B5EF4-FFF2-40B4-BE49-F238E27FC236}">
                  <a16:creationId xmlns:a16="http://schemas.microsoft.com/office/drawing/2014/main" id="{4025D60D-8427-BC4F-045A-76D1130DE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32139" y="4186075"/>
              <a:ext cx="686837" cy="686837"/>
            </a:xfrm>
            <a:prstGeom prst="rect">
              <a:avLst/>
            </a:prstGeom>
          </p:spPr>
        </p:pic>
      </p:grpSp>
      <p:grpSp>
        <p:nvGrpSpPr>
          <p:cNvPr id="35" name="5">
            <a:extLst>
              <a:ext uri="{FF2B5EF4-FFF2-40B4-BE49-F238E27FC236}">
                <a16:creationId xmlns:a16="http://schemas.microsoft.com/office/drawing/2014/main" id="{64E43710-49E9-50F9-CE72-73307D86A066}"/>
              </a:ext>
            </a:extLst>
          </p:cNvPr>
          <p:cNvGrpSpPr/>
          <p:nvPr/>
        </p:nvGrpSpPr>
        <p:grpSpPr>
          <a:xfrm>
            <a:off x="7020630" y="1827495"/>
            <a:ext cx="1488597" cy="2921586"/>
            <a:chOff x="7020630" y="1827495"/>
            <a:chExt cx="1488597" cy="2921586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6" name="5">
              <a:extLst>
                <a:ext uri="{FF2B5EF4-FFF2-40B4-BE49-F238E27FC236}">
                  <a16:creationId xmlns:a16="http://schemas.microsoft.com/office/drawing/2014/main" id="{0BD0EDB5-20FE-B89F-BDA1-1F27ADBB82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0630" y="1827495"/>
              <a:ext cx="1488597" cy="2921586"/>
            </a:xfrm>
            <a:custGeom>
              <a:avLst/>
              <a:gdLst>
                <a:gd name="connsiteX0" fmla="*/ 0 w 1488597"/>
                <a:gd name="connsiteY0" fmla="*/ 0 h 2921586"/>
                <a:gd name="connsiteX1" fmla="*/ 954751 w 1488597"/>
                <a:gd name="connsiteY1" fmla="*/ 0 h 2921586"/>
                <a:gd name="connsiteX2" fmla="*/ 1332237 w 1488597"/>
                <a:gd name="connsiteY2" fmla="*/ 156360 h 2921586"/>
                <a:gd name="connsiteX3" fmla="*/ 1392127 w 1488597"/>
                <a:gd name="connsiteY3" fmla="*/ 228948 h 2921586"/>
                <a:gd name="connsiteX4" fmla="*/ 1407954 w 1488597"/>
                <a:gd name="connsiteY4" fmla="*/ 254768 h 2921586"/>
                <a:gd name="connsiteX5" fmla="*/ 1422422 w 1488597"/>
                <a:gd name="connsiteY5" fmla="*/ 281423 h 2921586"/>
                <a:gd name="connsiteX6" fmla="*/ 1446645 w 1488597"/>
                <a:gd name="connsiteY6" fmla="*/ 326049 h 2921586"/>
                <a:gd name="connsiteX7" fmla="*/ 1488597 w 1488597"/>
                <a:gd name="connsiteY7" fmla="*/ 533846 h 2921586"/>
                <a:gd name="connsiteX8" fmla="*/ 1488597 w 1488597"/>
                <a:gd name="connsiteY8" fmla="*/ 2669163 h 2921586"/>
                <a:gd name="connsiteX9" fmla="*/ 1446645 w 1488597"/>
                <a:gd name="connsiteY9" fmla="*/ 2876960 h 2921586"/>
                <a:gd name="connsiteX10" fmla="*/ 1422422 w 1488597"/>
                <a:gd name="connsiteY10" fmla="*/ 2921586 h 2921586"/>
                <a:gd name="connsiteX11" fmla="*/ 1455336 w 1488597"/>
                <a:gd name="connsiteY11" fmla="*/ 2833436 h 2921586"/>
                <a:gd name="connsiteX12" fmla="*/ 1402004 w 1488597"/>
                <a:gd name="connsiteY12" fmla="*/ 2428344 h 2921586"/>
                <a:gd name="connsiteX13" fmla="*/ 924628 w 1488597"/>
                <a:gd name="connsiteY13" fmla="*/ 1601505 h 29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7" h="2921586">
                  <a:moveTo>
                    <a:pt x="0" y="0"/>
                  </a:moveTo>
                  <a:lnTo>
                    <a:pt x="954751" y="0"/>
                  </a:lnTo>
                  <a:cubicBezTo>
                    <a:pt x="1102168" y="0"/>
                    <a:pt x="1235630" y="59753"/>
                    <a:pt x="1332237" y="156360"/>
                  </a:cubicBezTo>
                  <a:lnTo>
                    <a:pt x="1392127" y="228948"/>
                  </a:lnTo>
                  <a:lnTo>
                    <a:pt x="1407954" y="254768"/>
                  </a:lnTo>
                  <a:lnTo>
                    <a:pt x="1422422" y="281423"/>
                  </a:lnTo>
                  <a:lnTo>
                    <a:pt x="1446645" y="326049"/>
                  </a:lnTo>
                  <a:cubicBezTo>
                    <a:pt x="1473659" y="389918"/>
                    <a:pt x="1488597" y="460137"/>
                    <a:pt x="1488597" y="533846"/>
                  </a:cubicBezTo>
                  <a:lnTo>
                    <a:pt x="1488597" y="2669163"/>
                  </a:lnTo>
                  <a:cubicBezTo>
                    <a:pt x="1488597" y="2742872"/>
                    <a:pt x="1473659" y="2813092"/>
                    <a:pt x="1446645" y="2876960"/>
                  </a:cubicBezTo>
                  <a:lnTo>
                    <a:pt x="1422422" y="2921586"/>
                  </a:lnTo>
                  <a:lnTo>
                    <a:pt x="1455336" y="2833436"/>
                  </a:lnTo>
                  <a:cubicBezTo>
                    <a:pt x="1490696" y="2701468"/>
                    <a:pt x="1475713" y="2556011"/>
                    <a:pt x="1402004" y="2428344"/>
                  </a:cubicBezTo>
                  <a:lnTo>
                    <a:pt x="924628" y="1601505"/>
                  </a:lnTo>
                  <a:close/>
                </a:path>
              </a:pathLst>
            </a:custGeom>
            <a:solidFill>
              <a:srgbClr val="B3DAFB"/>
            </a:solidFill>
            <a:ln>
              <a:noFill/>
            </a:ln>
            <a:effectLst>
              <a:outerShdw blurRad="635000" dist="381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Graphic 28" descr="Lightbulb and gear with solid fill">
              <a:extLst>
                <a:ext uri="{FF2B5EF4-FFF2-40B4-BE49-F238E27FC236}">
                  <a16:creationId xmlns:a16="http://schemas.microsoft.com/office/drawing/2014/main" id="{BD637AD5-C25D-66E6-3BF2-07B19EC3E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32138" y="2083193"/>
              <a:ext cx="686837" cy="686837"/>
            </a:xfrm>
            <a:prstGeom prst="rect">
              <a:avLst/>
            </a:prstGeom>
          </p:spPr>
        </p:pic>
      </p:grpSp>
      <p:grpSp>
        <p:nvGrpSpPr>
          <p:cNvPr id="36" name="6">
            <a:extLst>
              <a:ext uri="{FF2B5EF4-FFF2-40B4-BE49-F238E27FC236}">
                <a16:creationId xmlns:a16="http://schemas.microsoft.com/office/drawing/2014/main" id="{65C6D1FC-B89B-B8C9-3844-88977F27ACCE}"/>
              </a:ext>
            </a:extLst>
          </p:cNvPr>
          <p:cNvGrpSpPr/>
          <p:nvPr/>
        </p:nvGrpSpPr>
        <p:grpSpPr>
          <a:xfrm>
            <a:off x="5171372" y="735555"/>
            <a:ext cx="3241385" cy="1320889"/>
            <a:chOff x="5171372" y="735555"/>
            <a:chExt cx="3241385" cy="1320889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7" name="6">
              <a:extLst>
                <a:ext uri="{FF2B5EF4-FFF2-40B4-BE49-F238E27FC236}">
                  <a16:creationId xmlns:a16="http://schemas.microsoft.com/office/drawing/2014/main" id="{174B3E28-104E-3F85-55FA-838EED6140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71372" y="735555"/>
              <a:ext cx="3241385" cy="1320889"/>
            </a:xfrm>
            <a:custGeom>
              <a:avLst/>
              <a:gdLst>
                <a:gd name="connsiteX0" fmla="*/ 924629 w 3241385"/>
                <a:gd name="connsiteY0" fmla="*/ 0 h 1320889"/>
                <a:gd name="connsiteX1" fmla="*/ 954929 w 3241385"/>
                <a:gd name="connsiteY1" fmla="*/ 798 h 1320889"/>
                <a:gd name="connsiteX2" fmla="*/ 1005689 w 3241385"/>
                <a:gd name="connsiteY2" fmla="*/ 2134 h 1320889"/>
                <a:gd name="connsiteX3" fmla="*/ 1206623 w 3241385"/>
                <a:gd name="connsiteY3" fmla="*/ 69701 h 1320889"/>
                <a:gd name="connsiteX4" fmla="*/ 3055861 w 3241385"/>
                <a:gd name="connsiteY4" fmla="*/ 1137359 h 1320889"/>
                <a:gd name="connsiteX5" fmla="*/ 3214843 w 3241385"/>
                <a:gd name="connsiteY5" fmla="*/ 1277589 h 1320889"/>
                <a:gd name="connsiteX6" fmla="*/ 3241385 w 3241385"/>
                <a:gd name="connsiteY6" fmla="*/ 1320889 h 1320889"/>
                <a:gd name="connsiteX7" fmla="*/ 3181495 w 3241385"/>
                <a:gd name="connsiteY7" fmla="*/ 1248301 h 1320889"/>
                <a:gd name="connsiteX8" fmla="*/ 2804009 w 3241385"/>
                <a:gd name="connsiteY8" fmla="*/ 1091941 h 1320889"/>
                <a:gd name="connsiteX9" fmla="*/ 1849258 w 3241385"/>
                <a:gd name="connsiteY9" fmla="*/ 1091941 h 1320889"/>
                <a:gd name="connsiteX10" fmla="*/ 0 w 3241385"/>
                <a:gd name="connsiteY10" fmla="*/ 1091941 h 1320889"/>
                <a:gd name="connsiteX11" fmla="*/ 477375 w 3241385"/>
                <a:gd name="connsiteY11" fmla="*/ 265102 h 1320889"/>
                <a:gd name="connsiteX12" fmla="*/ 801530 w 3241385"/>
                <a:gd name="connsiteY12" fmla="*/ 16369 h 1320889"/>
                <a:gd name="connsiteX13" fmla="*/ 894330 w 3241385"/>
                <a:gd name="connsiteY13" fmla="*/ 798 h 13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5" h="1320889">
                  <a:moveTo>
                    <a:pt x="924629" y="0"/>
                  </a:moveTo>
                  <a:lnTo>
                    <a:pt x="954929" y="798"/>
                  </a:lnTo>
                  <a:lnTo>
                    <a:pt x="1005689" y="2134"/>
                  </a:lnTo>
                  <a:cubicBezTo>
                    <a:pt x="1074508" y="10673"/>
                    <a:pt x="1142789" y="32846"/>
                    <a:pt x="1206623" y="69701"/>
                  </a:cubicBezTo>
                  <a:lnTo>
                    <a:pt x="3055861" y="1137359"/>
                  </a:lnTo>
                  <a:cubicBezTo>
                    <a:pt x="3119695" y="1174214"/>
                    <a:pt x="3173038" y="1222260"/>
                    <a:pt x="3214843" y="1277589"/>
                  </a:cubicBezTo>
                  <a:lnTo>
                    <a:pt x="3241385" y="1320889"/>
                  </a:lnTo>
                  <a:lnTo>
                    <a:pt x="3181495" y="1248301"/>
                  </a:lnTo>
                  <a:cubicBezTo>
                    <a:pt x="3084888" y="1151694"/>
                    <a:pt x="2951426" y="1091941"/>
                    <a:pt x="2804009" y="1091941"/>
                  </a:cubicBezTo>
                  <a:lnTo>
                    <a:pt x="1849258" y="1091941"/>
                  </a:lnTo>
                  <a:lnTo>
                    <a:pt x="0" y="1091941"/>
                  </a:lnTo>
                  <a:lnTo>
                    <a:pt x="477375" y="265102"/>
                  </a:lnTo>
                  <a:cubicBezTo>
                    <a:pt x="551084" y="137434"/>
                    <a:pt x="669562" y="51730"/>
                    <a:pt x="801530" y="16369"/>
                  </a:cubicBezTo>
                  <a:lnTo>
                    <a:pt x="894330" y="798"/>
                  </a:lnTo>
                  <a:close/>
                </a:path>
              </a:pathLst>
            </a:custGeom>
            <a:gradFill>
              <a:gsLst>
                <a:gs pos="7000">
                  <a:srgbClr val="1F2646"/>
                </a:gs>
                <a:gs pos="36000">
                  <a:srgbClr val="303A6B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Dollar with solid fill">
              <a:extLst>
                <a:ext uri="{FF2B5EF4-FFF2-40B4-BE49-F238E27FC236}">
                  <a16:creationId xmlns:a16="http://schemas.microsoft.com/office/drawing/2014/main" id="{C27960F4-6612-2775-BB93-C6A522BA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22283" y="912273"/>
              <a:ext cx="686837" cy="686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194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50911 -0.48102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56" y="-24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55508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47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-0.54467 0.58935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7" y="2946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64922 0.63658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61" y="3182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68203 -2.22222E-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59259E-6 L 0.68359 -0.4865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80" y="-243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21745 -0.67314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2" y="-336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5364 -0.8120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82" y="-40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61784 -0.0030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98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-0.29648 0.66481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31" y="3324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0.31784 0.8222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4111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64896 0.00417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4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E8A6E67-1A62-7D89-4AED-1AFB4601D262}"/>
              </a:ext>
            </a:extLst>
          </p:cNvPr>
          <p:cNvGrpSpPr/>
          <p:nvPr/>
        </p:nvGrpSpPr>
        <p:grpSpPr>
          <a:xfrm>
            <a:off x="2577604" y="941134"/>
            <a:ext cx="3517581" cy="5244313"/>
            <a:chOff x="2578408" y="806844"/>
            <a:chExt cx="3517581" cy="524431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>
              <a:off x="2578408" y="806844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100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67610" y="3867231"/>
              <a:ext cx="914400" cy="9144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14DF4A-237E-00AB-749B-C005AB17FE81}"/>
              </a:ext>
            </a:extLst>
          </p:cNvPr>
          <p:cNvGrpSpPr/>
          <p:nvPr/>
        </p:nvGrpSpPr>
        <p:grpSpPr>
          <a:xfrm>
            <a:off x="6096792" y="672554"/>
            <a:ext cx="3517604" cy="5244314"/>
            <a:chOff x="6095989" y="806843"/>
            <a:chExt cx="3517604" cy="5244314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>
              <a:off x="6095989" y="806843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92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38483" y="2117923"/>
              <a:ext cx="914400" cy="9144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874398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874398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084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68971 0.0159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79" y="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0.81589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94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53164 -0.00463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76" y="-2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43998 0.010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8FDA2D-88BA-90EA-0581-596B7159DD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9101" y="-375017"/>
            <a:ext cx="13030202" cy="760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3549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767281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767281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4FDC2B0-157C-D187-8FBF-CC259C6E1602}"/>
              </a:ext>
            </a:extLst>
          </p:cNvPr>
          <p:cNvGrpSpPr/>
          <p:nvPr/>
        </p:nvGrpSpPr>
        <p:grpSpPr>
          <a:xfrm>
            <a:off x="6834051" y="913960"/>
            <a:ext cx="3568687" cy="5244314"/>
            <a:chOff x="6834051" y="913960"/>
            <a:chExt cx="3568687" cy="5244314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885134" y="913960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92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34051" y="2971800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3D6DF5-3003-62D1-0C50-9025CA6B9ABD}"/>
              </a:ext>
            </a:extLst>
          </p:cNvPr>
          <p:cNvGrpSpPr/>
          <p:nvPr/>
        </p:nvGrpSpPr>
        <p:grpSpPr>
          <a:xfrm>
            <a:off x="2068047" y="672561"/>
            <a:ext cx="3602185" cy="5244313"/>
            <a:chOff x="2068047" y="672561"/>
            <a:chExt cx="3602185" cy="524431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18900000">
              <a:off x="2068047" y="672561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100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32" y="29718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835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07F6FCC-DD12-1FF1-9821-53FA0FF657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015266-57B4-7FC7-4488-376B1FC910A3}"/>
              </a:ext>
            </a:extLst>
          </p:cNvPr>
          <p:cNvGrpSpPr/>
          <p:nvPr/>
        </p:nvGrpSpPr>
        <p:grpSpPr>
          <a:xfrm>
            <a:off x="1249356" y="4018909"/>
            <a:ext cx="2146304" cy="1200329"/>
            <a:chOff x="600350" y="1652633"/>
            <a:chExt cx="2146304" cy="12003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1A57C8-534A-F590-AD6C-AE24776A3FB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D5585C-2340-E802-96AC-DFAF0B2F02A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B8B767-9C5D-B988-16F5-51214FD7795D}"/>
              </a:ext>
            </a:extLst>
          </p:cNvPr>
          <p:cNvGrpSpPr/>
          <p:nvPr/>
        </p:nvGrpSpPr>
        <p:grpSpPr>
          <a:xfrm>
            <a:off x="8254161" y="810430"/>
            <a:ext cx="2875466" cy="1200329"/>
            <a:chOff x="8726422" y="1433340"/>
            <a:chExt cx="2875466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9C24E-3667-56C1-122E-491C50032D8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234FA3-105F-322B-2F0B-D4D3F0D8DF1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0AC321-8DDC-1DF7-F033-857379D43B4B}"/>
              </a:ext>
            </a:extLst>
          </p:cNvPr>
          <p:cNvGrpSpPr/>
          <p:nvPr/>
        </p:nvGrpSpPr>
        <p:grpSpPr>
          <a:xfrm>
            <a:off x="8254161" y="4018909"/>
            <a:ext cx="2875466" cy="1200329"/>
            <a:chOff x="8726422" y="1433340"/>
            <a:chExt cx="2875466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8F93D1-1393-DD42-4E24-F026ADC3F93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F71AFF-A0DB-83FF-9D73-0D013D82A53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3936407-0B0C-344F-DC19-C1EA465483F9}"/>
              </a:ext>
            </a:extLst>
          </p:cNvPr>
          <p:cNvSpPr txBox="1"/>
          <p:nvPr/>
        </p:nvSpPr>
        <p:spPr>
          <a:xfrm>
            <a:off x="1059879" y="930932"/>
            <a:ext cx="407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918262-64BA-FCEA-6C7D-AD4B8BCF68E7}"/>
              </a:ext>
            </a:extLst>
          </p:cNvPr>
          <p:cNvGrpSpPr/>
          <p:nvPr/>
        </p:nvGrpSpPr>
        <p:grpSpPr>
          <a:xfrm>
            <a:off x="3937841" y="966132"/>
            <a:ext cx="4319386" cy="1231335"/>
            <a:chOff x="3937841" y="966132"/>
            <a:chExt cx="4319386" cy="123133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64AA57-0C5A-7BC4-7D97-8E696E47A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7841" y="966132"/>
              <a:ext cx="4319386" cy="1231335"/>
            </a:xfrm>
            <a:custGeom>
              <a:avLst/>
              <a:gdLst>
                <a:gd name="connsiteX0" fmla="*/ 1518094 w 3036188"/>
                <a:gd name="connsiteY0" fmla="*/ 0 h 865532"/>
                <a:gd name="connsiteX1" fmla="*/ 1537949 w 3036188"/>
                <a:gd name="connsiteY1" fmla="*/ 522 h 865532"/>
                <a:gd name="connsiteX2" fmla="*/ 1537956 w 3036188"/>
                <a:gd name="connsiteY2" fmla="*/ 523 h 865532"/>
                <a:gd name="connsiteX3" fmla="*/ 1571210 w 3036188"/>
                <a:gd name="connsiteY3" fmla="*/ 1399 h 865532"/>
                <a:gd name="connsiteX4" fmla="*/ 1702876 w 3036188"/>
                <a:gd name="connsiteY4" fmla="*/ 45673 h 865532"/>
                <a:gd name="connsiteX5" fmla="*/ 2914623 w 3036188"/>
                <a:gd name="connsiteY5" fmla="*/ 745276 h 865532"/>
                <a:gd name="connsiteX6" fmla="*/ 3018799 w 3036188"/>
                <a:gd name="connsiteY6" fmla="*/ 837164 h 865532"/>
                <a:gd name="connsiteX7" fmla="*/ 3036188 w 3036188"/>
                <a:gd name="connsiteY7" fmla="*/ 865532 h 865532"/>
                <a:gd name="connsiteX8" fmla="*/ 2996948 w 3036188"/>
                <a:gd name="connsiteY8" fmla="*/ 817973 h 865532"/>
                <a:gd name="connsiteX9" fmla="*/ 2749593 w 3036188"/>
                <a:gd name="connsiteY9" fmla="*/ 715515 h 865532"/>
                <a:gd name="connsiteX10" fmla="*/ 2123975 w 3036188"/>
                <a:gd name="connsiteY10" fmla="*/ 715515 h 865532"/>
                <a:gd name="connsiteX11" fmla="*/ 2123974 w 3036188"/>
                <a:gd name="connsiteY11" fmla="*/ 715514 h 865532"/>
                <a:gd name="connsiteX12" fmla="*/ 912214 w 3036188"/>
                <a:gd name="connsiteY12" fmla="*/ 715514 h 865532"/>
                <a:gd name="connsiteX13" fmla="*/ 286595 w 3036188"/>
                <a:gd name="connsiteY13" fmla="*/ 715514 h 865532"/>
                <a:gd name="connsiteX14" fmla="*/ 39241 w 3036188"/>
                <a:gd name="connsiteY14" fmla="*/ 817972 h 865532"/>
                <a:gd name="connsiteX15" fmla="*/ 0 w 3036188"/>
                <a:gd name="connsiteY15" fmla="*/ 865532 h 865532"/>
                <a:gd name="connsiteX16" fmla="*/ 17389 w 3036188"/>
                <a:gd name="connsiteY16" fmla="*/ 837163 h 865532"/>
                <a:gd name="connsiteX17" fmla="*/ 121565 w 3036188"/>
                <a:gd name="connsiteY17" fmla="*/ 745275 h 865532"/>
                <a:gd name="connsiteX18" fmla="*/ 1333312 w 3036188"/>
                <a:gd name="connsiteY18" fmla="*/ 45672 h 865532"/>
                <a:gd name="connsiteX19" fmla="*/ 1464978 w 3036188"/>
                <a:gd name="connsiteY19" fmla="*/ 1398 h 865532"/>
                <a:gd name="connsiteX20" fmla="*/ 1498239 w 3036188"/>
                <a:gd name="connsiteY20" fmla="*/ 522 h 86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36188" h="865532">
                  <a:moveTo>
                    <a:pt x="1518094" y="0"/>
                  </a:moveTo>
                  <a:lnTo>
                    <a:pt x="1537949" y="522"/>
                  </a:lnTo>
                  <a:lnTo>
                    <a:pt x="1537956" y="523"/>
                  </a:lnTo>
                  <a:lnTo>
                    <a:pt x="1571210" y="1399"/>
                  </a:lnTo>
                  <a:cubicBezTo>
                    <a:pt x="1616305" y="6994"/>
                    <a:pt x="1661048" y="21523"/>
                    <a:pt x="1702876" y="45673"/>
                  </a:cubicBezTo>
                  <a:lnTo>
                    <a:pt x="2914623" y="745276"/>
                  </a:lnTo>
                  <a:cubicBezTo>
                    <a:pt x="2956451" y="769426"/>
                    <a:pt x="2991405" y="800909"/>
                    <a:pt x="3018799" y="837164"/>
                  </a:cubicBezTo>
                  <a:lnTo>
                    <a:pt x="3036188" y="865532"/>
                  </a:lnTo>
                  <a:lnTo>
                    <a:pt x="2996948" y="817973"/>
                  </a:lnTo>
                  <a:cubicBezTo>
                    <a:pt x="2933644" y="754669"/>
                    <a:pt x="2846191" y="715515"/>
                    <a:pt x="2749593" y="715515"/>
                  </a:cubicBezTo>
                  <a:lnTo>
                    <a:pt x="2123975" y="715515"/>
                  </a:lnTo>
                  <a:lnTo>
                    <a:pt x="2123974" y="715514"/>
                  </a:lnTo>
                  <a:lnTo>
                    <a:pt x="912214" y="715514"/>
                  </a:lnTo>
                  <a:lnTo>
                    <a:pt x="286595" y="715514"/>
                  </a:lnTo>
                  <a:cubicBezTo>
                    <a:pt x="189997" y="715514"/>
                    <a:pt x="102544" y="754668"/>
                    <a:pt x="39241" y="817972"/>
                  </a:cubicBezTo>
                  <a:lnTo>
                    <a:pt x="0" y="865532"/>
                  </a:lnTo>
                  <a:lnTo>
                    <a:pt x="17389" y="837163"/>
                  </a:lnTo>
                  <a:cubicBezTo>
                    <a:pt x="44783" y="800908"/>
                    <a:pt x="79737" y="769425"/>
                    <a:pt x="121565" y="745275"/>
                  </a:cubicBezTo>
                  <a:lnTo>
                    <a:pt x="1333312" y="45672"/>
                  </a:lnTo>
                  <a:cubicBezTo>
                    <a:pt x="1375140" y="21522"/>
                    <a:pt x="1419883" y="6993"/>
                    <a:pt x="1464978" y="1398"/>
                  </a:cubicBezTo>
                  <a:lnTo>
                    <a:pt x="1498239" y="522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62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9" name="Graphic 28" descr="Bar graph with upward trend with solid fill">
              <a:extLst>
                <a:ext uri="{FF2B5EF4-FFF2-40B4-BE49-F238E27FC236}">
                  <a16:creationId xmlns:a16="http://schemas.microsoft.com/office/drawing/2014/main" id="{454343F8-AEB2-99FC-DECF-6BE8DDCDB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54118" y="1148291"/>
              <a:ext cx="819975" cy="819976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4A2B7C-3ACE-88B3-F28C-6ABB93F90F2C}"/>
              </a:ext>
            </a:extLst>
          </p:cNvPr>
          <p:cNvGrpSpPr/>
          <p:nvPr/>
        </p:nvGrpSpPr>
        <p:grpSpPr>
          <a:xfrm>
            <a:off x="6076151" y="2151168"/>
            <a:ext cx="2221381" cy="3740700"/>
            <a:chOff x="6076151" y="2151168"/>
            <a:chExt cx="2221381" cy="37407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793225-90E7-1ED3-CC46-1067EAB4E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76151" y="2151168"/>
              <a:ext cx="2221381" cy="3740700"/>
            </a:xfrm>
            <a:custGeom>
              <a:avLst/>
              <a:gdLst>
                <a:gd name="connsiteX0" fmla="*/ 1518092 w 1561456"/>
                <a:gd name="connsiteY0" fmla="*/ 0 h 2629419"/>
                <a:gd name="connsiteX1" fmla="*/ 1533966 w 1561456"/>
                <a:gd name="connsiteY1" fmla="*/ 29246 h 2629419"/>
                <a:gd name="connsiteX2" fmla="*/ 1561456 w 1561456"/>
                <a:gd name="connsiteY2" fmla="*/ 165409 h 2629419"/>
                <a:gd name="connsiteX3" fmla="*/ 1561456 w 1561456"/>
                <a:gd name="connsiteY3" fmla="*/ 1564615 h 2629419"/>
                <a:gd name="connsiteX4" fmla="*/ 1533966 w 1561456"/>
                <a:gd name="connsiteY4" fmla="*/ 1700778 h 2629419"/>
                <a:gd name="connsiteX5" fmla="*/ 1518092 w 1561456"/>
                <a:gd name="connsiteY5" fmla="*/ 1730025 h 2629419"/>
                <a:gd name="connsiteX6" fmla="*/ 1508622 w 1561456"/>
                <a:gd name="connsiteY6" fmla="*/ 1747471 h 2629419"/>
                <a:gd name="connsiteX7" fmla="*/ 1498239 w 1561456"/>
                <a:gd name="connsiteY7" fmla="*/ 1764410 h 2629419"/>
                <a:gd name="connsiteX8" fmla="*/ 1480850 w 1561456"/>
                <a:gd name="connsiteY8" fmla="*/ 1792778 h 2629419"/>
                <a:gd name="connsiteX9" fmla="*/ 1376674 w 1561456"/>
                <a:gd name="connsiteY9" fmla="*/ 1884666 h 2629419"/>
                <a:gd name="connsiteX10" fmla="*/ 164927 w 1561456"/>
                <a:gd name="connsiteY10" fmla="*/ 2584269 h 2629419"/>
                <a:gd name="connsiteX11" fmla="*/ 33261 w 1561456"/>
                <a:gd name="connsiteY11" fmla="*/ 2628543 h 2629419"/>
                <a:gd name="connsiteX12" fmla="*/ 0 w 1561456"/>
                <a:gd name="connsiteY12" fmla="*/ 2629419 h 2629419"/>
                <a:gd name="connsiteX13" fmla="*/ 60808 w 1561456"/>
                <a:gd name="connsiteY13" fmla="*/ 2619216 h 2629419"/>
                <a:gd name="connsiteX14" fmla="*/ 273216 w 1561456"/>
                <a:gd name="connsiteY14" fmla="*/ 2456229 h 2629419"/>
                <a:gd name="connsiteX15" fmla="*/ 586026 w 1561456"/>
                <a:gd name="connsiteY15" fmla="*/ 1914427 h 2629419"/>
                <a:gd name="connsiteX16" fmla="*/ 1191905 w 1561456"/>
                <a:gd name="connsiteY16" fmla="*/ 865012 h 2629419"/>
                <a:gd name="connsiteX17" fmla="*/ 1504715 w 1561456"/>
                <a:gd name="connsiteY17" fmla="*/ 323210 h 2629419"/>
                <a:gd name="connsiteX18" fmla="*/ 1539661 w 1561456"/>
                <a:gd name="connsiteY18" fmla="*/ 5776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1456" h="2629419">
                  <a:moveTo>
                    <a:pt x="1518092" y="0"/>
                  </a:moveTo>
                  <a:lnTo>
                    <a:pt x="1533966" y="29246"/>
                  </a:lnTo>
                  <a:cubicBezTo>
                    <a:pt x="1551667" y="71097"/>
                    <a:pt x="1561456" y="117110"/>
                    <a:pt x="1561456" y="165409"/>
                  </a:cubicBezTo>
                  <a:lnTo>
                    <a:pt x="1561456" y="1564615"/>
                  </a:lnTo>
                  <a:cubicBezTo>
                    <a:pt x="1561456" y="1612914"/>
                    <a:pt x="1551667" y="1658927"/>
                    <a:pt x="1533966" y="1700778"/>
                  </a:cubicBezTo>
                  <a:lnTo>
                    <a:pt x="1518092" y="1730025"/>
                  </a:lnTo>
                  <a:lnTo>
                    <a:pt x="1508622" y="1747471"/>
                  </a:lnTo>
                  <a:lnTo>
                    <a:pt x="1498239" y="1764410"/>
                  </a:lnTo>
                  <a:lnTo>
                    <a:pt x="1480850" y="1792778"/>
                  </a:lnTo>
                  <a:cubicBezTo>
                    <a:pt x="1453456" y="1829033"/>
                    <a:pt x="1418502" y="1860517"/>
                    <a:pt x="1376674" y="1884666"/>
                  </a:cubicBezTo>
                  <a:lnTo>
                    <a:pt x="164927" y="2584269"/>
                  </a:lnTo>
                  <a:cubicBezTo>
                    <a:pt x="123099" y="2608419"/>
                    <a:pt x="78356" y="2622948"/>
                    <a:pt x="33261" y="2628543"/>
                  </a:cubicBezTo>
                  <a:lnTo>
                    <a:pt x="0" y="2629419"/>
                  </a:lnTo>
                  <a:lnTo>
                    <a:pt x="60808" y="2619216"/>
                  </a:lnTo>
                  <a:cubicBezTo>
                    <a:pt x="147282" y="2596045"/>
                    <a:pt x="224917" y="2539886"/>
                    <a:pt x="273216" y="2456229"/>
                  </a:cubicBezTo>
                  <a:lnTo>
                    <a:pt x="586026" y="1914427"/>
                  </a:lnTo>
                  <a:lnTo>
                    <a:pt x="1191905" y="865012"/>
                  </a:lnTo>
                  <a:lnTo>
                    <a:pt x="1504715" y="323210"/>
                  </a:lnTo>
                  <a:cubicBezTo>
                    <a:pt x="1553014" y="239554"/>
                    <a:pt x="1562832" y="144240"/>
                    <a:pt x="1539661" y="57766"/>
                  </a:cubicBezTo>
                  <a:close/>
                </a:path>
              </a:pathLst>
            </a:custGeom>
            <a:gradFill>
              <a:gsLst>
                <a:gs pos="29000">
                  <a:srgbClr val="3CE6F8"/>
                </a:gs>
                <a:gs pos="92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0" name="Graphic 29" descr="Single gear with solid fill">
              <a:extLst>
                <a:ext uri="{FF2B5EF4-FFF2-40B4-BE49-F238E27FC236}">
                  <a16:creationId xmlns:a16="http://schemas.microsoft.com/office/drawing/2014/main" id="{597D9C3C-4FB3-1AF7-0F1D-A668921BB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21814" y="4002806"/>
              <a:ext cx="819976" cy="81997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99A959F-1C3E-B4B2-731C-BD1301CFB562}"/>
              </a:ext>
            </a:extLst>
          </p:cNvPr>
          <p:cNvGrpSpPr/>
          <p:nvPr/>
        </p:nvGrpSpPr>
        <p:grpSpPr>
          <a:xfrm>
            <a:off x="3894468" y="2151168"/>
            <a:ext cx="2221383" cy="3740700"/>
            <a:chOff x="3894468" y="2151168"/>
            <a:chExt cx="2221383" cy="37407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1FD5A8-32D1-9C69-16DE-70E80CA120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4468" y="2151168"/>
              <a:ext cx="2221383" cy="3740700"/>
            </a:xfrm>
            <a:custGeom>
              <a:avLst/>
              <a:gdLst>
                <a:gd name="connsiteX0" fmla="*/ 43365 w 1561457"/>
                <a:gd name="connsiteY0" fmla="*/ 0 h 2629419"/>
                <a:gd name="connsiteX1" fmla="*/ 21795 w 1561457"/>
                <a:gd name="connsiteY1" fmla="*/ 57766 h 2629419"/>
                <a:gd name="connsiteX2" fmla="*/ 56742 w 1561457"/>
                <a:gd name="connsiteY2" fmla="*/ 323210 h 2629419"/>
                <a:gd name="connsiteX3" fmla="*/ 369552 w 1561457"/>
                <a:gd name="connsiteY3" fmla="*/ 865012 h 2629419"/>
                <a:gd name="connsiteX4" fmla="*/ 975431 w 1561457"/>
                <a:gd name="connsiteY4" fmla="*/ 1914427 h 2629419"/>
                <a:gd name="connsiteX5" fmla="*/ 975432 w 1561457"/>
                <a:gd name="connsiteY5" fmla="*/ 1914427 h 2629419"/>
                <a:gd name="connsiteX6" fmla="*/ 1288241 w 1561457"/>
                <a:gd name="connsiteY6" fmla="*/ 2456229 h 2629419"/>
                <a:gd name="connsiteX7" fmla="*/ 1500649 w 1561457"/>
                <a:gd name="connsiteY7" fmla="*/ 2619216 h 2629419"/>
                <a:gd name="connsiteX8" fmla="*/ 1561457 w 1561457"/>
                <a:gd name="connsiteY8" fmla="*/ 2629419 h 2629419"/>
                <a:gd name="connsiteX9" fmla="*/ 1528196 w 1561457"/>
                <a:gd name="connsiteY9" fmla="*/ 2628543 h 2629419"/>
                <a:gd name="connsiteX10" fmla="*/ 1396530 w 1561457"/>
                <a:gd name="connsiteY10" fmla="*/ 2584269 h 2629419"/>
                <a:gd name="connsiteX11" fmla="*/ 184783 w 1561457"/>
                <a:gd name="connsiteY11" fmla="*/ 1884666 h 2629419"/>
                <a:gd name="connsiteX12" fmla="*/ 80607 w 1561457"/>
                <a:gd name="connsiteY12" fmla="*/ 1792778 h 2629419"/>
                <a:gd name="connsiteX13" fmla="*/ 63221 w 1561457"/>
                <a:gd name="connsiteY13" fmla="*/ 1764415 h 2629419"/>
                <a:gd name="connsiteX14" fmla="*/ 63217 w 1561457"/>
                <a:gd name="connsiteY14" fmla="*/ 1764410 h 2629419"/>
                <a:gd name="connsiteX15" fmla="*/ 52834 w 1561457"/>
                <a:gd name="connsiteY15" fmla="*/ 1747471 h 2629419"/>
                <a:gd name="connsiteX16" fmla="*/ 43365 w 1561457"/>
                <a:gd name="connsiteY16" fmla="*/ 1730025 h 2629419"/>
                <a:gd name="connsiteX17" fmla="*/ 27490 w 1561457"/>
                <a:gd name="connsiteY17" fmla="*/ 1700778 h 2629419"/>
                <a:gd name="connsiteX18" fmla="*/ 0 w 1561457"/>
                <a:gd name="connsiteY18" fmla="*/ 1564615 h 2629419"/>
                <a:gd name="connsiteX19" fmla="*/ 0 w 1561457"/>
                <a:gd name="connsiteY19" fmla="*/ 165409 h 2629419"/>
                <a:gd name="connsiteX20" fmla="*/ 27490 w 1561457"/>
                <a:gd name="connsiteY20" fmla="*/ 2924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1457" h="2629419">
                  <a:moveTo>
                    <a:pt x="43365" y="0"/>
                  </a:moveTo>
                  <a:lnTo>
                    <a:pt x="21795" y="57766"/>
                  </a:lnTo>
                  <a:cubicBezTo>
                    <a:pt x="-1375" y="144240"/>
                    <a:pt x="8443" y="239554"/>
                    <a:pt x="56742" y="323210"/>
                  </a:cubicBezTo>
                  <a:lnTo>
                    <a:pt x="369552" y="865012"/>
                  </a:lnTo>
                  <a:lnTo>
                    <a:pt x="975431" y="1914427"/>
                  </a:lnTo>
                  <a:lnTo>
                    <a:pt x="975432" y="1914427"/>
                  </a:lnTo>
                  <a:lnTo>
                    <a:pt x="1288241" y="2456229"/>
                  </a:lnTo>
                  <a:cubicBezTo>
                    <a:pt x="1336540" y="2539886"/>
                    <a:pt x="1414175" y="2596045"/>
                    <a:pt x="1500649" y="2619216"/>
                  </a:cubicBezTo>
                  <a:lnTo>
                    <a:pt x="1561457" y="2629419"/>
                  </a:lnTo>
                  <a:lnTo>
                    <a:pt x="1528196" y="2628543"/>
                  </a:lnTo>
                  <a:cubicBezTo>
                    <a:pt x="1483101" y="2622948"/>
                    <a:pt x="1438358" y="2608419"/>
                    <a:pt x="1396530" y="2584269"/>
                  </a:cubicBezTo>
                  <a:lnTo>
                    <a:pt x="184783" y="1884666"/>
                  </a:lnTo>
                  <a:cubicBezTo>
                    <a:pt x="142955" y="1860517"/>
                    <a:pt x="108001" y="1829033"/>
                    <a:pt x="80607" y="1792778"/>
                  </a:cubicBezTo>
                  <a:lnTo>
                    <a:pt x="63221" y="1764415"/>
                  </a:lnTo>
                  <a:lnTo>
                    <a:pt x="63217" y="1764410"/>
                  </a:lnTo>
                  <a:lnTo>
                    <a:pt x="52834" y="1747471"/>
                  </a:lnTo>
                  <a:lnTo>
                    <a:pt x="43365" y="1730025"/>
                  </a:lnTo>
                  <a:lnTo>
                    <a:pt x="27490" y="1700778"/>
                  </a:lnTo>
                  <a:cubicBezTo>
                    <a:pt x="9789" y="1658927"/>
                    <a:pt x="0" y="1612914"/>
                    <a:pt x="0" y="1564615"/>
                  </a:cubicBezTo>
                  <a:lnTo>
                    <a:pt x="0" y="165409"/>
                  </a:lnTo>
                  <a:cubicBezTo>
                    <a:pt x="0" y="117110"/>
                    <a:pt x="9789" y="71097"/>
                    <a:pt x="27490" y="29246"/>
                  </a:cubicBezTo>
                  <a:close/>
                </a:path>
              </a:pathLst>
            </a:custGeom>
            <a:gradFill>
              <a:gsLst>
                <a:gs pos="33000">
                  <a:srgbClr val="3CE6F8"/>
                </a:gs>
                <a:gs pos="92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1" name="Graphic 30" descr="Handshake with solid fill">
              <a:extLst>
                <a:ext uri="{FF2B5EF4-FFF2-40B4-BE49-F238E27FC236}">
                  <a16:creationId xmlns:a16="http://schemas.microsoft.com/office/drawing/2014/main" id="{D4134527-2256-4ED5-760F-F2875EF2C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31109" y="4018909"/>
              <a:ext cx="819975" cy="8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392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-0.3832 0.01343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0.38425 -0.00394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6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37696 -0.00324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45717 -0.00301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-0.00182 -0.425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2125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48138 0.4858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62" y="242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48034 0.4877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3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440557" y="1062314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E12C5E-8801-3063-3884-33F3608C7A18}"/>
              </a:ext>
            </a:extLst>
          </p:cNvPr>
          <p:cNvGrpSpPr/>
          <p:nvPr/>
        </p:nvGrpSpPr>
        <p:grpSpPr>
          <a:xfrm>
            <a:off x="6440557" y="4581796"/>
            <a:ext cx="4461769" cy="1323439"/>
            <a:chOff x="8726422" y="1433340"/>
            <a:chExt cx="2911843" cy="13234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EDC004-3F65-C18C-D618-88E47CB311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47BE7C-8776-978F-D664-5D3236AB1E12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1275809" y="1062314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1A0D886-7F5C-5D92-743E-A6760796C9F9}"/>
              </a:ext>
            </a:extLst>
          </p:cNvPr>
          <p:cNvGrpSpPr/>
          <p:nvPr/>
        </p:nvGrpSpPr>
        <p:grpSpPr>
          <a:xfrm>
            <a:off x="1275809" y="4581796"/>
            <a:ext cx="3436249" cy="1323439"/>
            <a:chOff x="731202" y="1652633"/>
            <a:chExt cx="2015452" cy="13234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A39D0E-BBE3-EDCD-33B5-547E46A868E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8368FA-C728-AFCD-B93B-3CF4FD000081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5F969F0-6FF9-C47D-A29A-444E3A62D040}"/>
              </a:ext>
            </a:extLst>
          </p:cNvPr>
          <p:cNvGrpSpPr/>
          <p:nvPr/>
        </p:nvGrpSpPr>
        <p:grpSpPr>
          <a:xfrm>
            <a:off x="3036981" y="970169"/>
            <a:ext cx="3294552" cy="2209808"/>
            <a:chOff x="3036981" y="970169"/>
            <a:chExt cx="3294552" cy="2209808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8B25A65-D1CC-6031-A986-D98B999B0D36}"/>
                </a:ext>
              </a:extLst>
            </p:cNvPr>
            <p:cNvGrpSpPr/>
            <p:nvPr/>
          </p:nvGrpSpPr>
          <p:grpSpPr>
            <a:xfrm rot="2700000" flipH="1">
              <a:off x="3579353" y="427797"/>
              <a:ext cx="2209808" cy="3294552"/>
              <a:chOff x="3473843" y="806843"/>
              <a:chExt cx="3517604" cy="5244314"/>
            </a:xfrm>
            <a:grpFill/>
          </p:grpSpPr>
          <p:sp>
            <p:nvSpPr>
              <p:cNvPr id="28" name="1">
                <a:extLst>
                  <a:ext uri="{FF2B5EF4-FFF2-40B4-BE49-F238E27FC236}">
                    <a16:creationId xmlns:a16="http://schemas.microsoft.com/office/drawing/2014/main" id="{9B3AAA04-4E1B-D8C3-A34D-EDF4B34570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14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2">
                <a:extLst>
                  <a:ext uri="{FF2B5EF4-FFF2-40B4-BE49-F238E27FC236}">
                    <a16:creationId xmlns:a16="http://schemas.microsoft.com/office/drawing/2014/main" id="{B8A8BD6F-8F14-EEE1-4016-1B786BBCAB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Graphic 10" descr="Lightbulb and gear with solid fill">
              <a:extLst>
                <a:ext uri="{FF2B5EF4-FFF2-40B4-BE49-F238E27FC236}">
                  <a16:creationId xmlns:a16="http://schemas.microsoft.com/office/drawing/2014/main" id="{4A423419-441A-9152-20F5-4A2DD168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0017" y="1682314"/>
              <a:ext cx="574439" cy="57443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4336C2-B734-843F-6214-4CAB527B7657}"/>
              </a:ext>
            </a:extLst>
          </p:cNvPr>
          <p:cNvGrpSpPr/>
          <p:nvPr/>
        </p:nvGrpSpPr>
        <p:grpSpPr>
          <a:xfrm>
            <a:off x="6387618" y="417529"/>
            <a:ext cx="2236698" cy="3294552"/>
            <a:chOff x="6387618" y="417529"/>
            <a:chExt cx="2236698" cy="3294552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414506" y="417529"/>
              <a:ext cx="2209810" cy="3294552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92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2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54F1A22-6E7B-6A22-9951-C572895B0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87618" y="1705284"/>
              <a:ext cx="576072" cy="57607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C1B8DA-6715-5E9B-5F19-5ED88A662301}"/>
              </a:ext>
            </a:extLst>
          </p:cNvPr>
          <p:cNvGrpSpPr/>
          <p:nvPr/>
        </p:nvGrpSpPr>
        <p:grpSpPr>
          <a:xfrm>
            <a:off x="5898886" y="3667045"/>
            <a:ext cx="3294552" cy="2209793"/>
            <a:chOff x="5898886" y="3667045"/>
            <a:chExt cx="3294552" cy="220979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2700000" flipH="1">
              <a:off x="6441265" y="3124666"/>
              <a:ext cx="2209793" cy="3294552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36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8" name="Graphic 37" descr="Dollar with solid fill">
              <a:extLst>
                <a:ext uri="{FF2B5EF4-FFF2-40B4-BE49-F238E27FC236}">
                  <a16:creationId xmlns:a16="http://schemas.microsoft.com/office/drawing/2014/main" id="{2B9C654F-1D89-4CAF-5306-1B9C84F29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83391" y="4592957"/>
              <a:ext cx="576072" cy="57607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E5C8B2-FEBA-9A30-EFAC-2C02F4775DBF}"/>
              </a:ext>
            </a:extLst>
          </p:cNvPr>
          <p:cNvGrpSpPr/>
          <p:nvPr/>
        </p:nvGrpSpPr>
        <p:grpSpPr>
          <a:xfrm>
            <a:off x="3540942" y="3145918"/>
            <a:ext cx="2253949" cy="3294553"/>
            <a:chOff x="3540942" y="3145918"/>
            <a:chExt cx="2253949" cy="329455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000F0B2-F87E-766F-AB33-D967A8F53B30}"/>
                </a:ext>
              </a:extLst>
            </p:cNvPr>
            <p:cNvGrpSpPr/>
            <p:nvPr/>
          </p:nvGrpSpPr>
          <p:grpSpPr>
            <a:xfrm rot="18900000">
              <a:off x="3540942" y="3145918"/>
              <a:ext cx="2209795" cy="3294553"/>
              <a:chOff x="5200576" y="806842"/>
              <a:chExt cx="3517581" cy="5244314"/>
            </a:xfrm>
          </p:grpSpPr>
          <p:sp>
            <p:nvSpPr>
              <p:cNvPr id="12" name="3">
                <a:extLst>
                  <a:ext uri="{FF2B5EF4-FFF2-40B4-BE49-F238E27FC236}">
                    <a16:creationId xmlns:a16="http://schemas.microsoft.com/office/drawing/2014/main" id="{92CD7846-5AE2-75C5-0996-F219948E73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100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4">
                <a:extLst>
                  <a:ext uri="{FF2B5EF4-FFF2-40B4-BE49-F238E27FC236}">
                    <a16:creationId xmlns:a16="http://schemas.microsoft.com/office/drawing/2014/main" id="{9CF92E7D-6B30-1E91-42A7-F0C9C3F26D6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42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20452" y="4576262"/>
              <a:ext cx="574439" cy="574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371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4A0F444A-6CE9-E40B-94AA-9A14CB739F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gradFill>
              <a:gsLst>
                <a:gs pos="100000">
                  <a:srgbClr val="3CE6F8"/>
                </a:gs>
                <a:gs pos="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95413">
                  <a:schemeClr val="tx1">
                    <a:lumMod val="65000"/>
                    <a:lumOff val="35000"/>
                  </a:schemeClr>
                </a:gs>
                <a:gs pos="74000">
                  <a:srgbClr val="3CE6F8"/>
                </a:gs>
                <a:gs pos="0">
                  <a:srgbClr val="F6BC3F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735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 87">
            <a:extLst>
              <a:ext uri="{FF2B5EF4-FFF2-40B4-BE49-F238E27FC236}">
                <a16:creationId xmlns:a16="http://schemas.microsoft.com/office/drawing/2014/main" id="{4A0F444A-6CE9-E40B-94AA-9A14CB739F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gradFill>
              <a:gsLst>
                <a:gs pos="100000">
                  <a:srgbClr val="3CE6F8"/>
                </a:gs>
                <a:gs pos="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95413">
                  <a:schemeClr val="tx1">
                    <a:lumMod val="65000"/>
                    <a:lumOff val="35000"/>
                  </a:schemeClr>
                </a:gs>
                <a:gs pos="74000">
                  <a:srgbClr val="3CE6F8"/>
                </a:gs>
                <a:gs pos="0">
                  <a:srgbClr val="F6BC3F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608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39466 -0.58936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40" y="-294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37344 0.6078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72" y="30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43985 0.47917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92" y="239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32266 -0.613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33" y="-3067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40886 0.0166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83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-0.37644 -0.00533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5" y="-2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397 0.016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8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38503 -0.00533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4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>
            <a:extLst>
              <a:ext uri="{FF2B5EF4-FFF2-40B4-BE49-F238E27FC236}">
                <a16:creationId xmlns:a16="http://schemas.microsoft.com/office/drawing/2014/main" id="{963BDC8B-4FE1-57F9-4A76-AA45F4A81C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D23DB301-BD96-DC7A-FB19-B96FC00D5CDD}"/>
              </a:ext>
            </a:extLst>
          </p:cNvPr>
          <p:cNvGrpSpPr/>
          <p:nvPr/>
        </p:nvGrpSpPr>
        <p:grpSpPr>
          <a:xfrm>
            <a:off x="4728118" y="579845"/>
            <a:ext cx="3146121" cy="2724150"/>
            <a:chOff x="4728118" y="579845"/>
            <a:chExt cx="3146121" cy="2724150"/>
          </a:xfrm>
        </p:grpSpPr>
        <p:sp>
          <p:nvSpPr>
            <p:cNvPr id="113" name="5">
              <a:extLst>
                <a:ext uri="{FF2B5EF4-FFF2-40B4-BE49-F238E27FC236}">
                  <a16:creationId xmlns:a16="http://schemas.microsoft.com/office/drawing/2014/main" id="{3EB0913E-F3EC-23A3-9CD1-4AD3C4C0947D}"/>
                </a:ext>
              </a:extLst>
            </p:cNvPr>
            <p:cNvSpPr>
              <a:spLocks/>
            </p:cNvSpPr>
            <p:nvPr/>
          </p:nvSpPr>
          <p:spPr>
            <a:xfrm rot="9540000">
              <a:off x="4728118" y="579845"/>
              <a:ext cx="3146121" cy="2724150"/>
            </a:xfrm>
            <a:custGeom>
              <a:avLst/>
              <a:gdLst>
                <a:gd name="connsiteX0" fmla="*/ 146653 w 3146121"/>
                <a:gd name="connsiteY0" fmla="*/ 1748216 h 2724150"/>
                <a:gd name="connsiteX1" fmla="*/ 132858 w 3146121"/>
                <a:gd name="connsiteY1" fmla="*/ 1735901 h 2724150"/>
                <a:gd name="connsiteX2" fmla="*/ 94382 w 3146121"/>
                <a:gd name="connsiteY2" fmla="*/ 1699378 h 2724150"/>
                <a:gd name="connsiteX3" fmla="*/ 73071 w 3146121"/>
                <a:gd name="connsiteY3" fmla="*/ 1670845 h 2724150"/>
                <a:gd name="connsiteX4" fmla="*/ 52483 w 3146121"/>
                <a:gd name="connsiteY4" fmla="*/ 1641709 h 2724150"/>
                <a:gd name="connsiteX5" fmla="*/ 29653 w 3146121"/>
                <a:gd name="connsiteY5" fmla="*/ 1593861 h 2724150"/>
                <a:gd name="connsiteX6" fmla="*/ 22192 w 3146121"/>
                <a:gd name="connsiteY6" fmla="*/ 1576908 h 2724150"/>
                <a:gd name="connsiteX7" fmla="*/ 4705 w 3146121"/>
                <a:gd name="connsiteY7" fmla="*/ 1509172 h 2724150"/>
                <a:gd name="connsiteX8" fmla="*/ 72603 w 3146121"/>
                <a:gd name="connsiteY8" fmla="*/ 1226359 h 2724150"/>
                <a:gd name="connsiteX9" fmla="*/ 528157 w 3146121"/>
                <a:gd name="connsiteY9" fmla="*/ 599343 h 2724150"/>
                <a:gd name="connsiteX10" fmla="*/ 528156 w 3146121"/>
                <a:gd name="connsiteY10" fmla="*/ 599343 h 2724150"/>
                <a:gd name="connsiteX11" fmla="*/ 963604 w 3146121"/>
                <a:gd name="connsiteY11" fmla="*/ 0 h 2724150"/>
                <a:gd name="connsiteX12" fmla="*/ 1232727 w 3146121"/>
                <a:gd name="connsiteY12" fmla="*/ 370416 h 2724150"/>
                <a:gd name="connsiteX13" fmla="*/ 1232726 w 3146121"/>
                <a:gd name="connsiteY13" fmla="*/ 828271 h 2724150"/>
                <a:gd name="connsiteX14" fmla="*/ 1232727 w 3146121"/>
                <a:gd name="connsiteY14" fmla="*/ 828271 h 2724150"/>
                <a:gd name="connsiteX15" fmla="*/ 1232728 w 3146121"/>
                <a:gd name="connsiteY15" fmla="*/ 370416 h 2724150"/>
                <a:gd name="connsiteX16" fmla="*/ 1668175 w 3146121"/>
                <a:gd name="connsiteY16" fmla="*/ 969758 h 2724150"/>
                <a:gd name="connsiteX17" fmla="*/ 1232728 w 3146121"/>
                <a:gd name="connsiteY17" fmla="*/ 828272 h 2724150"/>
                <a:gd name="connsiteX18" fmla="*/ 1232728 w 3146121"/>
                <a:gd name="connsiteY18" fmla="*/ 828273 h 2724150"/>
                <a:gd name="connsiteX19" fmla="*/ 1668175 w 3146121"/>
                <a:gd name="connsiteY19" fmla="*/ 969758 h 2724150"/>
                <a:gd name="connsiteX20" fmla="*/ 1937296 w 3146121"/>
                <a:gd name="connsiteY20" fmla="*/ 1340172 h 2724150"/>
                <a:gd name="connsiteX21" fmla="*/ 1232727 w 3146121"/>
                <a:gd name="connsiteY21" fmla="*/ 1569101 h 2724150"/>
                <a:gd name="connsiteX22" fmla="*/ 1232726 w 3146121"/>
                <a:gd name="connsiteY22" fmla="*/ 1569100 h 2724150"/>
                <a:gd name="connsiteX23" fmla="*/ 495625 w 3146121"/>
                <a:gd name="connsiteY23" fmla="*/ 1808599 h 2724150"/>
                <a:gd name="connsiteX24" fmla="*/ 205672 w 3146121"/>
                <a:gd name="connsiteY24" fmla="*/ 1785780 h 2724150"/>
                <a:gd name="connsiteX25" fmla="*/ 156674 w 3146121"/>
                <a:gd name="connsiteY25" fmla="*/ 1757164 h 2724150"/>
                <a:gd name="connsiteX26" fmla="*/ 146652 w 3146121"/>
                <a:gd name="connsiteY26" fmla="*/ 1748217 h 2724150"/>
                <a:gd name="connsiteX27" fmla="*/ 205672 w 3146121"/>
                <a:gd name="connsiteY27" fmla="*/ 1785781 h 2724150"/>
                <a:gd name="connsiteX28" fmla="*/ 495625 w 3146121"/>
                <a:gd name="connsiteY28" fmla="*/ 1808600 h 2724150"/>
                <a:gd name="connsiteX29" fmla="*/ 1232727 w 3146121"/>
                <a:gd name="connsiteY29" fmla="*/ 1569101 h 2724150"/>
                <a:gd name="connsiteX30" fmla="*/ 1232727 w 3146121"/>
                <a:gd name="connsiteY30" fmla="*/ 2344136 h 2724150"/>
                <a:gd name="connsiteX31" fmla="*/ 1232728 w 3146121"/>
                <a:gd name="connsiteY31" fmla="*/ 2344147 h 2724150"/>
                <a:gd name="connsiteX32" fmla="*/ 1240448 w 3146121"/>
                <a:gd name="connsiteY32" fmla="*/ 2420723 h 2724150"/>
                <a:gd name="connsiteX33" fmla="*/ 1247968 w 3146121"/>
                <a:gd name="connsiteY33" fmla="*/ 2444949 h 2724150"/>
                <a:gd name="connsiteX34" fmla="*/ 1249811 w 3146121"/>
                <a:gd name="connsiteY34" fmla="*/ 2457140 h 2724150"/>
                <a:gd name="connsiteX35" fmla="*/ 1258962 w 3146121"/>
                <a:gd name="connsiteY35" fmla="*/ 2480365 h 2724150"/>
                <a:gd name="connsiteX36" fmla="*/ 1262591 w 3146121"/>
                <a:gd name="connsiteY36" fmla="*/ 2492055 h 2724150"/>
                <a:gd name="connsiteX37" fmla="*/ 1266156 w 3146121"/>
                <a:gd name="connsiteY37" fmla="*/ 2498624 h 2724150"/>
                <a:gd name="connsiteX38" fmla="*/ 1270200 w 3146121"/>
                <a:gd name="connsiteY38" fmla="*/ 2508887 h 2724150"/>
                <a:gd name="connsiteX39" fmla="*/ 1297627 w 3146121"/>
                <a:gd name="connsiteY39" fmla="*/ 2556605 h 2724150"/>
                <a:gd name="connsiteX40" fmla="*/ 1297628 w 3146121"/>
                <a:gd name="connsiteY40" fmla="*/ 2556606 h 2724150"/>
                <a:gd name="connsiteX41" fmla="*/ 1266156 w 3146121"/>
                <a:gd name="connsiteY41" fmla="*/ 2498624 h 2724150"/>
                <a:gd name="connsiteX42" fmla="*/ 1258962 w 3146121"/>
                <a:gd name="connsiteY42" fmla="*/ 2480365 h 2724150"/>
                <a:gd name="connsiteX43" fmla="*/ 1247968 w 3146121"/>
                <a:gd name="connsiteY43" fmla="*/ 2444949 h 2724150"/>
                <a:gd name="connsiteX44" fmla="*/ 1232728 w 3146121"/>
                <a:gd name="connsiteY44" fmla="*/ 2344147 h 2724150"/>
                <a:gd name="connsiteX45" fmla="*/ 1232727 w 3146121"/>
                <a:gd name="connsiteY45" fmla="*/ 2344137 h 2724150"/>
                <a:gd name="connsiteX46" fmla="*/ 1232727 w 3146121"/>
                <a:gd name="connsiteY46" fmla="*/ 1569102 h 2724150"/>
                <a:gd name="connsiteX47" fmla="*/ 1937297 w 3146121"/>
                <a:gd name="connsiteY47" fmla="*/ 1340173 h 2724150"/>
                <a:gd name="connsiteX48" fmla="*/ 2372746 w 3146121"/>
                <a:gd name="connsiteY48" fmla="*/ 1939516 h 2724150"/>
                <a:gd name="connsiteX49" fmla="*/ 2372746 w 3146121"/>
                <a:gd name="connsiteY49" fmla="*/ 1939515 h 2724150"/>
                <a:gd name="connsiteX50" fmla="*/ 2828300 w 3146121"/>
                <a:gd name="connsiteY50" fmla="*/ 2566531 h 2724150"/>
                <a:gd name="connsiteX51" fmla="*/ 3076291 w 3146121"/>
                <a:gd name="connsiteY51" fmla="*/ 2718500 h 2724150"/>
                <a:gd name="connsiteX52" fmla="*/ 3146121 w 3146121"/>
                <a:gd name="connsiteY52" fmla="*/ 2722802 h 2724150"/>
                <a:gd name="connsiteX53" fmla="*/ 3132751 w 3146121"/>
                <a:gd name="connsiteY53" fmla="*/ 2724150 h 2724150"/>
                <a:gd name="connsiteX54" fmla="*/ 1612741 w 3146121"/>
                <a:gd name="connsiteY54" fmla="*/ 2724150 h 2724150"/>
                <a:gd name="connsiteX55" fmla="*/ 1599387 w 3146121"/>
                <a:gd name="connsiteY55" fmla="*/ 2722802 h 2724150"/>
                <a:gd name="connsiteX56" fmla="*/ 1599378 w 3146121"/>
                <a:gd name="connsiteY56" fmla="*/ 2722803 h 2724150"/>
                <a:gd name="connsiteX57" fmla="*/ 1580949 w 3146121"/>
                <a:gd name="connsiteY57" fmla="*/ 2720946 h 2724150"/>
                <a:gd name="connsiteX58" fmla="*/ 1528388 w 3146121"/>
                <a:gd name="connsiteY58" fmla="*/ 2714019 h 2724150"/>
                <a:gd name="connsiteX59" fmla="*/ 1494315 w 3146121"/>
                <a:gd name="connsiteY59" fmla="*/ 2703442 h 2724150"/>
                <a:gd name="connsiteX60" fmla="*/ 1460595 w 3146121"/>
                <a:gd name="connsiteY60" fmla="*/ 2691991 h 2724150"/>
                <a:gd name="connsiteX61" fmla="*/ 1413968 w 3146121"/>
                <a:gd name="connsiteY61" fmla="*/ 2666685 h 2724150"/>
                <a:gd name="connsiteX62" fmla="*/ 1397994 w 3146121"/>
                <a:gd name="connsiteY62" fmla="*/ 2657371 h 2724150"/>
                <a:gd name="connsiteX63" fmla="*/ 1397993 w 3146121"/>
                <a:gd name="connsiteY63" fmla="*/ 2657369 h 2724150"/>
                <a:gd name="connsiteX64" fmla="*/ 1386387 w 3146121"/>
                <a:gd name="connsiteY64" fmla="*/ 2650603 h 27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146121" h="2724150">
                  <a:moveTo>
                    <a:pt x="146653" y="1748216"/>
                  </a:moveTo>
                  <a:lnTo>
                    <a:pt x="132858" y="1735901"/>
                  </a:lnTo>
                  <a:lnTo>
                    <a:pt x="94382" y="1699378"/>
                  </a:lnTo>
                  <a:lnTo>
                    <a:pt x="73071" y="1670845"/>
                  </a:lnTo>
                  <a:lnTo>
                    <a:pt x="52483" y="1641709"/>
                  </a:lnTo>
                  <a:lnTo>
                    <a:pt x="29653" y="1593861"/>
                  </a:lnTo>
                  <a:lnTo>
                    <a:pt x="22192" y="1576908"/>
                  </a:lnTo>
                  <a:lnTo>
                    <a:pt x="4705" y="1509172"/>
                  </a:lnTo>
                  <a:cubicBezTo>
                    <a:pt x="-10509" y="1413116"/>
                    <a:pt x="10922" y="1311255"/>
                    <a:pt x="72603" y="1226359"/>
                  </a:cubicBezTo>
                  <a:lnTo>
                    <a:pt x="528157" y="599343"/>
                  </a:lnTo>
                  <a:lnTo>
                    <a:pt x="528156" y="599343"/>
                  </a:lnTo>
                  <a:lnTo>
                    <a:pt x="963604" y="0"/>
                  </a:lnTo>
                  <a:lnTo>
                    <a:pt x="1232727" y="370416"/>
                  </a:lnTo>
                  <a:lnTo>
                    <a:pt x="1232726" y="828271"/>
                  </a:lnTo>
                  <a:lnTo>
                    <a:pt x="1232727" y="828271"/>
                  </a:lnTo>
                  <a:lnTo>
                    <a:pt x="1232728" y="370416"/>
                  </a:lnTo>
                  <a:lnTo>
                    <a:pt x="1668175" y="969758"/>
                  </a:lnTo>
                  <a:lnTo>
                    <a:pt x="1232728" y="828272"/>
                  </a:lnTo>
                  <a:lnTo>
                    <a:pt x="1232728" y="828273"/>
                  </a:lnTo>
                  <a:lnTo>
                    <a:pt x="1668175" y="969758"/>
                  </a:lnTo>
                  <a:lnTo>
                    <a:pt x="1937296" y="1340172"/>
                  </a:lnTo>
                  <a:lnTo>
                    <a:pt x="1232727" y="1569101"/>
                  </a:lnTo>
                  <a:lnTo>
                    <a:pt x="1232726" y="1569100"/>
                  </a:lnTo>
                  <a:lnTo>
                    <a:pt x="495625" y="1808599"/>
                  </a:lnTo>
                  <a:cubicBezTo>
                    <a:pt x="395824" y="1841027"/>
                    <a:pt x="292327" y="1829931"/>
                    <a:pt x="205672" y="1785780"/>
                  </a:cubicBezTo>
                  <a:close/>
                  <a:moveTo>
                    <a:pt x="156674" y="1757164"/>
                  </a:moveTo>
                  <a:lnTo>
                    <a:pt x="146652" y="1748217"/>
                  </a:lnTo>
                  <a:lnTo>
                    <a:pt x="205672" y="1785781"/>
                  </a:lnTo>
                  <a:cubicBezTo>
                    <a:pt x="292326" y="1829932"/>
                    <a:pt x="395824" y="1841028"/>
                    <a:pt x="495625" y="1808600"/>
                  </a:cubicBezTo>
                  <a:lnTo>
                    <a:pt x="1232727" y="1569101"/>
                  </a:lnTo>
                  <a:lnTo>
                    <a:pt x="1232727" y="2344136"/>
                  </a:lnTo>
                  <a:lnTo>
                    <a:pt x="1232728" y="2344147"/>
                  </a:lnTo>
                  <a:lnTo>
                    <a:pt x="1240448" y="2420723"/>
                  </a:lnTo>
                  <a:lnTo>
                    <a:pt x="1247968" y="2444949"/>
                  </a:lnTo>
                  <a:lnTo>
                    <a:pt x="1249811" y="2457140"/>
                  </a:lnTo>
                  <a:lnTo>
                    <a:pt x="1258962" y="2480365"/>
                  </a:lnTo>
                  <a:lnTo>
                    <a:pt x="1262591" y="2492055"/>
                  </a:lnTo>
                  <a:lnTo>
                    <a:pt x="1266156" y="2498624"/>
                  </a:lnTo>
                  <a:lnTo>
                    <a:pt x="1270200" y="2508887"/>
                  </a:lnTo>
                  <a:cubicBezTo>
                    <a:pt x="1278205" y="2525501"/>
                    <a:pt x="1287383" y="2541442"/>
                    <a:pt x="1297627" y="2556605"/>
                  </a:cubicBezTo>
                  <a:lnTo>
                    <a:pt x="1297628" y="2556606"/>
                  </a:lnTo>
                  <a:lnTo>
                    <a:pt x="1266156" y="2498624"/>
                  </a:lnTo>
                  <a:lnTo>
                    <a:pt x="1258962" y="2480365"/>
                  </a:lnTo>
                  <a:lnTo>
                    <a:pt x="1247968" y="2444949"/>
                  </a:lnTo>
                  <a:lnTo>
                    <a:pt x="1232728" y="2344147"/>
                  </a:lnTo>
                  <a:lnTo>
                    <a:pt x="1232727" y="2344137"/>
                  </a:lnTo>
                  <a:lnTo>
                    <a:pt x="1232727" y="1569102"/>
                  </a:lnTo>
                  <a:lnTo>
                    <a:pt x="1937297" y="1340173"/>
                  </a:lnTo>
                  <a:lnTo>
                    <a:pt x="2372746" y="1939516"/>
                  </a:lnTo>
                  <a:lnTo>
                    <a:pt x="2372746" y="1939515"/>
                  </a:lnTo>
                  <a:lnTo>
                    <a:pt x="2828300" y="2566531"/>
                  </a:lnTo>
                  <a:cubicBezTo>
                    <a:pt x="2889980" y="2651428"/>
                    <a:pt x="2980233" y="2703287"/>
                    <a:pt x="3076291" y="2718500"/>
                  </a:cubicBezTo>
                  <a:lnTo>
                    <a:pt x="3146121" y="2722802"/>
                  </a:lnTo>
                  <a:lnTo>
                    <a:pt x="3132751" y="2724150"/>
                  </a:lnTo>
                  <a:lnTo>
                    <a:pt x="1612741" y="2724150"/>
                  </a:lnTo>
                  <a:lnTo>
                    <a:pt x="1599387" y="2722802"/>
                  </a:lnTo>
                  <a:lnTo>
                    <a:pt x="1599378" y="2722803"/>
                  </a:lnTo>
                  <a:lnTo>
                    <a:pt x="1580949" y="2720946"/>
                  </a:lnTo>
                  <a:lnTo>
                    <a:pt x="1528388" y="2714019"/>
                  </a:lnTo>
                  <a:lnTo>
                    <a:pt x="1494315" y="2703442"/>
                  </a:lnTo>
                  <a:lnTo>
                    <a:pt x="1460595" y="2691991"/>
                  </a:lnTo>
                  <a:lnTo>
                    <a:pt x="1413968" y="2666685"/>
                  </a:lnTo>
                  <a:lnTo>
                    <a:pt x="1397994" y="2657371"/>
                  </a:lnTo>
                  <a:lnTo>
                    <a:pt x="1397993" y="2657369"/>
                  </a:lnTo>
                  <a:lnTo>
                    <a:pt x="1386387" y="2650603"/>
                  </a:lnTo>
                  <a:close/>
                </a:path>
              </a:pathLst>
            </a:custGeom>
            <a:gradFill>
              <a:gsLst>
                <a:gs pos="70000">
                  <a:srgbClr val="3CE6F8"/>
                </a:gs>
                <a:gs pos="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78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19" name="Graphic 118" descr="Dollar with solid fill">
              <a:extLst>
                <a:ext uri="{FF2B5EF4-FFF2-40B4-BE49-F238E27FC236}">
                  <a16:creationId xmlns:a16="http://schemas.microsoft.com/office/drawing/2014/main" id="{675BCC8D-B39C-D578-44D4-9AE5AF87A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96914" y="943223"/>
              <a:ext cx="753397" cy="753397"/>
            </a:xfrm>
            <a:prstGeom prst="rect">
              <a:avLst/>
            </a:prstGeom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FF059409-4224-E738-A477-A9EE4F5FB3E4}"/>
              </a:ext>
            </a:extLst>
          </p:cNvPr>
          <p:cNvGrpSpPr/>
          <p:nvPr/>
        </p:nvGrpSpPr>
        <p:grpSpPr>
          <a:xfrm>
            <a:off x="6414182" y="1327514"/>
            <a:ext cx="2407128" cy="3404212"/>
            <a:chOff x="6414182" y="1327514"/>
            <a:chExt cx="2407128" cy="3404212"/>
          </a:xfrm>
        </p:grpSpPr>
        <p:sp>
          <p:nvSpPr>
            <p:cNvPr id="117" name="4">
              <a:extLst>
                <a:ext uri="{FF2B5EF4-FFF2-40B4-BE49-F238E27FC236}">
                  <a16:creationId xmlns:a16="http://schemas.microsoft.com/office/drawing/2014/main" id="{F51A5A4E-0DF7-CCED-A179-9CCB1EA6C282}"/>
                </a:ext>
              </a:extLst>
            </p:cNvPr>
            <p:cNvSpPr>
              <a:spLocks/>
            </p:cNvSpPr>
            <p:nvPr/>
          </p:nvSpPr>
          <p:spPr>
            <a:xfrm rot="9540000">
              <a:off x="6414182" y="1327514"/>
              <a:ext cx="2407128" cy="3404212"/>
            </a:xfrm>
            <a:custGeom>
              <a:avLst/>
              <a:gdLst>
                <a:gd name="connsiteX0" fmla="*/ 190433 w 2407128"/>
                <a:gd name="connsiteY0" fmla="*/ 2156137 h 3404212"/>
                <a:gd name="connsiteX1" fmla="*/ 190434 w 2407128"/>
                <a:gd name="connsiteY1" fmla="*/ 2156138 h 3404212"/>
                <a:gd name="connsiteX2" fmla="*/ 251293 w 2407128"/>
                <a:gd name="connsiteY2" fmla="*/ 2182925 h 3404212"/>
                <a:gd name="connsiteX3" fmla="*/ 492022 w 2407128"/>
                <a:gd name="connsiteY3" fmla="*/ 3404212 h 3404212"/>
                <a:gd name="connsiteX4" fmla="*/ 486611 w 2407128"/>
                <a:gd name="connsiteY4" fmla="*/ 3391919 h 3404212"/>
                <a:gd name="connsiteX5" fmla="*/ 16902 w 2407128"/>
                <a:gd name="connsiteY5" fmla="*/ 1946304 h 3404212"/>
                <a:gd name="connsiteX6" fmla="*/ 14054 w 2407128"/>
                <a:gd name="connsiteY6" fmla="*/ 1933179 h 3404212"/>
                <a:gd name="connsiteX7" fmla="*/ 14052 w 2407128"/>
                <a:gd name="connsiteY7" fmla="*/ 1933175 h 3404212"/>
                <a:gd name="connsiteX8" fmla="*/ 10129 w 2407128"/>
                <a:gd name="connsiteY8" fmla="*/ 1915095 h 3404212"/>
                <a:gd name="connsiteX9" fmla="*/ 470 w 2407128"/>
                <a:gd name="connsiteY9" fmla="*/ 1862943 h 3404212"/>
                <a:gd name="connsiteX10" fmla="*/ 0 w 2407128"/>
                <a:gd name="connsiteY10" fmla="*/ 1827298 h 3404212"/>
                <a:gd name="connsiteX11" fmla="*/ 470 w 2407128"/>
                <a:gd name="connsiteY11" fmla="*/ 1791663 h 3404212"/>
                <a:gd name="connsiteX12" fmla="*/ 10128 w 2407128"/>
                <a:gd name="connsiteY12" fmla="*/ 1739512 h 3404212"/>
                <a:gd name="connsiteX13" fmla="*/ 14052 w 2407128"/>
                <a:gd name="connsiteY13" fmla="*/ 1721428 h 3404212"/>
                <a:gd name="connsiteX14" fmla="*/ 14054 w 2407128"/>
                <a:gd name="connsiteY14" fmla="*/ 1721422 h 3404212"/>
                <a:gd name="connsiteX15" fmla="*/ 16902 w 2407128"/>
                <a:gd name="connsiteY15" fmla="*/ 1708302 h 3404212"/>
                <a:gd name="connsiteX16" fmla="*/ 486610 w 2407128"/>
                <a:gd name="connsiteY16" fmla="*/ 262686 h 3404212"/>
                <a:gd name="connsiteX17" fmla="*/ 492019 w 2407128"/>
                <a:gd name="connsiteY17" fmla="*/ 250398 h 3404212"/>
                <a:gd name="connsiteX18" fmla="*/ 492021 w 2407128"/>
                <a:gd name="connsiteY18" fmla="*/ 250392 h 3404212"/>
                <a:gd name="connsiteX19" fmla="*/ 499477 w 2407128"/>
                <a:gd name="connsiteY19" fmla="*/ 233451 h 3404212"/>
                <a:gd name="connsiteX20" fmla="*/ 522315 w 2407128"/>
                <a:gd name="connsiteY20" fmla="*/ 185588 h 3404212"/>
                <a:gd name="connsiteX21" fmla="*/ 542884 w 2407128"/>
                <a:gd name="connsiteY21" fmla="*/ 156478 h 3404212"/>
                <a:gd name="connsiteX22" fmla="*/ 564213 w 2407128"/>
                <a:gd name="connsiteY22" fmla="*/ 127920 h 3404212"/>
                <a:gd name="connsiteX23" fmla="*/ 602679 w 2407128"/>
                <a:gd name="connsiteY23" fmla="*/ 91407 h 3404212"/>
                <a:gd name="connsiteX24" fmla="*/ 616483 w 2407128"/>
                <a:gd name="connsiteY24" fmla="*/ 79083 h 3404212"/>
                <a:gd name="connsiteX25" fmla="*/ 675502 w 2407128"/>
                <a:gd name="connsiteY25" fmla="*/ 41521 h 3404212"/>
                <a:gd name="connsiteX26" fmla="*/ 965456 w 2407128"/>
                <a:gd name="connsiteY26" fmla="*/ 18701 h 3404212"/>
                <a:gd name="connsiteX27" fmla="*/ 1702558 w 2407128"/>
                <a:gd name="connsiteY27" fmla="*/ 258200 h 3404212"/>
                <a:gd name="connsiteX28" fmla="*/ 1702558 w 2407128"/>
                <a:gd name="connsiteY28" fmla="*/ 258201 h 3404212"/>
                <a:gd name="connsiteX29" fmla="*/ 2407128 w 2407128"/>
                <a:gd name="connsiteY29" fmla="*/ 487130 h 3404212"/>
                <a:gd name="connsiteX30" fmla="*/ 2138005 w 2407128"/>
                <a:gd name="connsiteY30" fmla="*/ 857545 h 3404212"/>
                <a:gd name="connsiteX31" fmla="*/ 2138006 w 2407128"/>
                <a:gd name="connsiteY31" fmla="*/ 857545 h 3404212"/>
                <a:gd name="connsiteX32" fmla="*/ 1702558 w 2407128"/>
                <a:gd name="connsiteY32" fmla="*/ 1456887 h 3404212"/>
                <a:gd name="connsiteX33" fmla="*/ 1702559 w 2407128"/>
                <a:gd name="connsiteY33" fmla="*/ 999031 h 3404212"/>
                <a:gd name="connsiteX34" fmla="*/ 1702558 w 2407128"/>
                <a:gd name="connsiteY34" fmla="*/ 999031 h 3404212"/>
                <a:gd name="connsiteX35" fmla="*/ 1702558 w 2407128"/>
                <a:gd name="connsiteY35" fmla="*/ 510279 h 3404212"/>
                <a:gd name="connsiteX36" fmla="*/ 1702558 w 2407128"/>
                <a:gd name="connsiteY36" fmla="*/ 999030 h 3404212"/>
                <a:gd name="connsiteX37" fmla="*/ 997986 w 2407128"/>
                <a:gd name="connsiteY37" fmla="*/ 1227959 h 3404212"/>
                <a:gd name="connsiteX38" fmla="*/ 997986 w 2407128"/>
                <a:gd name="connsiteY38" fmla="*/ 1227959 h 3404212"/>
                <a:gd name="connsiteX39" fmla="*/ 1702558 w 2407128"/>
                <a:gd name="connsiteY39" fmla="*/ 999030 h 3404212"/>
                <a:gd name="connsiteX40" fmla="*/ 1702557 w 2407128"/>
                <a:gd name="connsiteY40" fmla="*/ 1456887 h 3404212"/>
                <a:gd name="connsiteX41" fmla="*/ 1433435 w 2407128"/>
                <a:gd name="connsiteY41" fmla="*/ 1827302 h 3404212"/>
                <a:gd name="connsiteX42" fmla="*/ 997986 w 2407128"/>
                <a:gd name="connsiteY42" fmla="*/ 1227960 h 3404212"/>
                <a:gd name="connsiteX43" fmla="*/ 1433434 w 2407128"/>
                <a:gd name="connsiteY43" fmla="*/ 1827302 h 3404212"/>
                <a:gd name="connsiteX44" fmla="*/ 997987 w 2407128"/>
                <a:gd name="connsiteY44" fmla="*/ 2426645 h 3404212"/>
                <a:gd name="connsiteX45" fmla="*/ 260885 w 2407128"/>
                <a:gd name="connsiteY45" fmla="*/ 2187147 h 3404212"/>
                <a:gd name="connsiteX46" fmla="*/ 260886 w 2407128"/>
                <a:gd name="connsiteY46" fmla="*/ 2187147 h 3404212"/>
                <a:gd name="connsiteX47" fmla="*/ 997988 w 2407128"/>
                <a:gd name="connsiteY47" fmla="*/ 2426646 h 3404212"/>
                <a:gd name="connsiteX48" fmla="*/ 542434 w 2407128"/>
                <a:gd name="connsiteY48" fmla="*/ 3053663 h 3404212"/>
                <a:gd name="connsiteX49" fmla="*/ 474536 w 2407128"/>
                <a:gd name="connsiteY49" fmla="*/ 3336476 h 340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407128" h="3404212">
                  <a:moveTo>
                    <a:pt x="190433" y="2156137"/>
                  </a:moveTo>
                  <a:lnTo>
                    <a:pt x="190434" y="2156138"/>
                  </a:lnTo>
                  <a:lnTo>
                    <a:pt x="251293" y="2182925"/>
                  </a:lnTo>
                  <a:close/>
                  <a:moveTo>
                    <a:pt x="492022" y="3404212"/>
                  </a:moveTo>
                  <a:lnTo>
                    <a:pt x="486611" y="3391919"/>
                  </a:lnTo>
                  <a:lnTo>
                    <a:pt x="16902" y="1946304"/>
                  </a:lnTo>
                  <a:lnTo>
                    <a:pt x="14054" y="1933179"/>
                  </a:lnTo>
                  <a:lnTo>
                    <a:pt x="14052" y="1933175"/>
                  </a:lnTo>
                  <a:lnTo>
                    <a:pt x="10129" y="1915095"/>
                  </a:lnTo>
                  <a:lnTo>
                    <a:pt x="470" y="1862943"/>
                  </a:lnTo>
                  <a:lnTo>
                    <a:pt x="0" y="1827298"/>
                  </a:lnTo>
                  <a:lnTo>
                    <a:pt x="470" y="1791663"/>
                  </a:lnTo>
                  <a:lnTo>
                    <a:pt x="10128" y="1739512"/>
                  </a:lnTo>
                  <a:lnTo>
                    <a:pt x="14052" y="1721428"/>
                  </a:lnTo>
                  <a:lnTo>
                    <a:pt x="14054" y="1721422"/>
                  </a:lnTo>
                  <a:lnTo>
                    <a:pt x="16902" y="1708302"/>
                  </a:lnTo>
                  <a:lnTo>
                    <a:pt x="486610" y="262686"/>
                  </a:lnTo>
                  <a:lnTo>
                    <a:pt x="492019" y="250398"/>
                  </a:lnTo>
                  <a:lnTo>
                    <a:pt x="492021" y="250392"/>
                  </a:lnTo>
                  <a:lnTo>
                    <a:pt x="499477" y="233451"/>
                  </a:lnTo>
                  <a:lnTo>
                    <a:pt x="522315" y="185588"/>
                  </a:lnTo>
                  <a:lnTo>
                    <a:pt x="542884" y="156478"/>
                  </a:lnTo>
                  <a:lnTo>
                    <a:pt x="564213" y="127920"/>
                  </a:lnTo>
                  <a:lnTo>
                    <a:pt x="602679" y="91407"/>
                  </a:lnTo>
                  <a:lnTo>
                    <a:pt x="616483" y="79083"/>
                  </a:lnTo>
                  <a:lnTo>
                    <a:pt x="675502" y="41521"/>
                  </a:lnTo>
                  <a:cubicBezTo>
                    <a:pt x="762156" y="-2631"/>
                    <a:pt x="865654" y="-13726"/>
                    <a:pt x="965456" y="18701"/>
                  </a:cubicBezTo>
                  <a:lnTo>
                    <a:pt x="1702558" y="258200"/>
                  </a:lnTo>
                  <a:lnTo>
                    <a:pt x="1702558" y="258201"/>
                  </a:lnTo>
                  <a:lnTo>
                    <a:pt x="2407128" y="487130"/>
                  </a:lnTo>
                  <a:lnTo>
                    <a:pt x="2138005" y="857545"/>
                  </a:lnTo>
                  <a:lnTo>
                    <a:pt x="2138006" y="857545"/>
                  </a:lnTo>
                  <a:lnTo>
                    <a:pt x="1702558" y="1456887"/>
                  </a:lnTo>
                  <a:lnTo>
                    <a:pt x="1702559" y="999031"/>
                  </a:lnTo>
                  <a:lnTo>
                    <a:pt x="1702558" y="999031"/>
                  </a:lnTo>
                  <a:lnTo>
                    <a:pt x="1702558" y="510279"/>
                  </a:lnTo>
                  <a:lnTo>
                    <a:pt x="1702558" y="999030"/>
                  </a:lnTo>
                  <a:lnTo>
                    <a:pt x="997986" y="1227959"/>
                  </a:lnTo>
                  <a:lnTo>
                    <a:pt x="997986" y="1227959"/>
                  </a:lnTo>
                  <a:lnTo>
                    <a:pt x="1702558" y="999030"/>
                  </a:lnTo>
                  <a:lnTo>
                    <a:pt x="1702557" y="1456887"/>
                  </a:lnTo>
                  <a:lnTo>
                    <a:pt x="1433435" y="1827302"/>
                  </a:lnTo>
                  <a:lnTo>
                    <a:pt x="997986" y="1227960"/>
                  </a:lnTo>
                  <a:lnTo>
                    <a:pt x="1433434" y="1827302"/>
                  </a:lnTo>
                  <a:lnTo>
                    <a:pt x="997987" y="2426645"/>
                  </a:lnTo>
                  <a:lnTo>
                    <a:pt x="260885" y="2187147"/>
                  </a:lnTo>
                  <a:lnTo>
                    <a:pt x="260886" y="2187147"/>
                  </a:lnTo>
                  <a:lnTo>
                    <a:pt x="997988" y="2426646"/>
                  </a:lnTo>
                  <a:lnTo>
                    <a:pt x="542434" y="3053663"/>
                  </a:lnTo>
                  <a:cubicBezTo>
                    <a:pt x="480753" y="3138559"/>
                    <a:pt x="459322" y="3240420"/>
                    <a:pt x="474536" y="3336476"/>
                  </a:cubicBezTo>
                  <a:close/>
                </a:path>
              </a:pathLst>
            </a:custGeom>
            <a:gradFill>
              <a:gsLst>
                <a:gs pos="26000">
                  <a:srgbClr val="3CE6F8"/>
                </a:gs>
                <a:gs pos="100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20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0" name="Graphic 119" descr="Lightbulb and gear with solid fill">
              <a:extLst>
                <a:ext uri="{FF2B5EF4-FFF2-40B4-BE49-F238E27FC236}">
                  <a16:creationId xmlns:a16="http://schemas.microsoft.com/office/drawing/2014/main" id="{D7B4E516-CCD3-D490-E969-8B80A7853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3812" y="2452137"/>
              <a:ext cx="753397" cy="753397"/>
            </a:xfrm>
            <a:prstGeom prst="rect">
              <a:avLst/>
            </a:prstGeom>
          </p:spPr>
        </p:pic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95B4866-2164-5868-A0A0-0433B48FF459}"/>
              </a:ext>
            </a:extLst>
          </p:cNvPr>
          <p:cNvGrpSpPr/>
          <p:nvPr/>
        </p:nvGrpSpPr>
        <p:grpSpPr>
          <a:xfrm>
            <a:off x="5503181" y="4015799"/>
            <a:ext cx="3366112" cy="1895876"/>
            <a:chOff x="5503181" y="4015799"/>
            <a:chExt cx="3366112" cy="1895876"/>
          </a:xfrm>
        </p:grpSpPr>
        <p:sp>
          <p:nvSpPr>
            <p:cNvPr id="116" name="3">
              <a:extLst>
                <a:ext uri="{FF2B5EF4-FFF2-40B4-BE49-F238E27FC236}">
                  <a16:creationId xmlns:a16="http://schemas.microsoft.com/office/drawing/2014/main" id="{7F0F10D3-266C-6053-C77C-710146747DBD}"/>
                </a:ext>
              </a:extLst>
            </p:cNvPr>
            <p:cNvSpPr>
              <a:spLocks/>
            </p:cNvSpPr>
            <p:nvPr/>
          </p:nvSpPr>
          <p:spPr>
            <a:xfrm rot="9540000">
              <a:off x="5503181" y="4015799"/>
              <a:ext cx="3366112" cy="1895876"/>
            </a:xfrm>
            <a:custGeom>
              <a:avLst/>
              <a:gdLst>
                <a:gd name="connsiteX0" fmla="*/ 1086076 w 3366112"/>
                <a:gd name="connsiteY0" fmla="*/ 1155048 h 1895876"/>
                <a:gd name="connsiteX1" fmla="*/ 1086076 w 3366112"/>
                <a:gd name="connsiteY1" fmla="*/ 380014 h 1895876"/>
                <a:gd name="connsiteX2" fmla="*/ 1197379 w 3366112"/>
                <a:gd name="connsiteY2" fmla="*/ 111303 h 1895876"/>
                <a:gd name="connsiteX3" fmla="*/ 1251342 w 3366112"/>
                <a:gd name="connsiteY3" fmla="*/ 66780 h 1895876"/>
                <a:gd name="connsiteX4" fmla="*/ 1267313 w 3366112"/>
                <a:gd name="connsiteY4" fmla="*/ 57467 h 1895876"/>
                <a:gd name="connsiteX5" fmla="*/ 1313943 w 3366112"/>
                <a:gd name="connsiteY5" fmla="*/ 32159 h 1895876"/>
                <a:gd name="connsiteX6" fmla="*/ 1347663 w 3366112"/>
                <a:gd name="connsiteY6" fmla="*/ 20708 h 1895876"/>
                <a:gd name="connsiteX7" fmla="*/ 1381736 w 3366112"/>
                <a:gd name="connsiteY7" fmla="*/ 10132 h 1895876"/>
                <a:gd name="connsiteX8" fmla="*/ 1434291 w 3366112"/>
                <a:gd name="connsiteY8" fmla="*/ 3205 h 1895876"/>
                <a:gd name="connsiteX9" fmla="*/ 1452728 w 3366112"/>
                <a:gd name="connsiteY9" fmla="*/ 1347 h 1895876"/>
                <a:gd name="connsiteX10" fmla="*/ 1522549 w 3366112"/>
                <a:gd name="connsiteY10" fmla="*/ 5649 h 1895876"/>
                <a:gd name="connsiteX11" fmla="*/ 1770540 w 3366112"/>
                <a:gd name="connsiteY11" fmla="*/ 157617 h 1895876"/>
                <a:gd name="connsiteX12" fmla="*/ 2226093 w 3366112"/>
                <a:gd name="connsiteY12" fmla="*/ 784633 h 1895876"/>
                <a:gd name="connsiteX13" fmla="*/ 2226093 w 3366112"/>
                <a:gd name="connsiteY13" fmla="*/ 784632 h 1895876"/>
                <a:gd name="connsiteX14" fmla="*/ 2226094 w 3366112"/>
                <a:gd name="connsiteY14" fmla="*/ 784632 h 1895876"/>
                <a:gd name="connsiteX15" fmla="*/ 1770541 w 3366112"/>
                <a:gd name="connsiteY15" fmla="*/ 157617 h 1895876"/>
                <a:gd name="connsiteX16" fmla="*/ 1522550 w 3366112"/>
                <a:gd name="connsiteY16" fmla="*/ 5649 h 1895876"/>
                <a:gd name="connsiteX17" fmla="*/ 1452729 w 3366112"/>
                <a:gd name="connsiteY17" fmla="*/ 1347 h 1895876"/>
                <a:gd name="connsiteX18" fmla="*/ 1466090 w 3366112"/>
                <a:gd name="connsiteY18" fmla="*/ 0 h 1895876"/>
                <a:gd name="connsiteX19" fmla="*/ 2986100 w 3366112"/>
                <a:gd name="connsiteY19" fmla="*/ 0 h 1895876"/>
                <a:gd name="connsiteX20" fmla="*/ 2999463 w 3366112"/>
                <a:gd name="connsiteY20" fmla="*/ 1347 h 1895876"/>
                <a:gd name="connsiteX21" fmla="*/ 2999467 w 3366112"/>
                <a:gd name="connsiteY21" fmla="*/ 1346 h 1895876"/>
                <a:gd name="connsiteX22" fmla="*/ 3017863 w 3366112"/>
                <a:gd name="connsiteY22" fmla="*/ 3201 h 1895876"/>
                <a:gd name="connsiteX23" fmla="*/ 3070456 w 3366112"/>
                <a:gd name="connsiteY23" fmla="*/ 10132 h 1895876"/>
                <a:gd name="connsiteX24" fmla="*/ 3104490 w 3366112"/>
                <a:gd name="connsiteY24" fmla="*/ 20697 h 1895876"/>
                <a:gd name="connsiteX25" fmla="*/ 3138251 w 3366112"/>
                <a:gd name="connsiteY25" fmla="*/ 32160 h 1895876"/>
                <a:gd name="connsiteX26" fmla="*/ 3184843 w 3366112"/>
                <a:gd name="connsiteY26" fmla="*/ 57449 h 1895876"/>
                <a:gd name="connsiteX27" fmla="*/ 3200851 w 3366112"/>
                <a:gd name="connsiteY27" fmla="*/ 66782 h 1895876"/>
                <a:gd name="connsiteX28" fmla="*/ 3254809 w 3366112"/>
                <a:gd name="connsiteY28" fmla="*/ 111302 h 1895876"/>
                <a:gd name="connsiteX29" fmla="*/ 3366112 w 3366112"/>
                <a:gd name="connsiteY29" fmla="*/ 380013 h 1895876"/>
                <a:gd name="connsiteX30" fmla="*/ 3366112 w 3366112"/>
                <a:gd name="connsiteY30" fmla="*/ 1155048 h 1895876"/>
                <a:gd name="connsiteX31" fmla="*/ 3366111 w 3366112"/>
                <a:gd name="connsiteY31" fmla="*/ 1155048 h 1895876"/>
                <a:gd name="connsiteX32" fmla="*/ 3366112 w 3366112"/>
                <a:gd name="connsiteY32" fmla="*/ 1895876 h 1895876"/>
                <a:gd name="connsiteX33" fmla="*/ 2930664 w 3366112"/>
                <a:gd name="connsiteY33" fmla="*/ 1754390 h 1895876"/>
                <a:gd name="connsiteX34" fmla="*/ 2930664 w 3366112"/>
                <a:gd name="connsiteY34" fmla="*/ 1754390 h 1895876"/>
                <a:gd name="connsiteX35" fmla="*/ 2226095 w 3366112"/>
                <a:gd name="connsiteY35" fmla="*/ 1525463 h 1895876"/>
                <a:gd name="connsiteX36" fmla="*/ 2561377 w 3366112"/>
                <a:gd name="connsiteY36" fmla="*/ 1416522 h 1895876"/>
                <a:gd name="connsiteX37" fmla="*/ 2226095 w 3366112"/>
                <a:gd name="connsiteY37" fmla="*/ 1525462 h 1895876"/>
                <a:gd name="connsiteX38" fmla="*/ 1790646 w 3366112"/>
                <a:gd name="connsiteY38" fmla="*/ 1383977 h 1895876"/>
                <a:gd name="connsiteX39" fmla="*/ 1790646 w 3366112"/>
                <a:gd name="connsiteY39" fmla="*/ 1383977 h 1895876"/>
                <a:gd name="connsiteX40" fmla="*/ 0 w 3366112"/>
                <a:gd name="connsiteY40" fmla="*/ 975930 h 1895876"/>
                <a:gd name="connsiteX41" fmla="*/ 10021 w 3366112"/>
                <a:gd name="connsiteY41" fmla="*/ 966984 h 1895876"/>
                <a:gd name="connsiteX42" fmla="*/ 1239735 w 3366112"/>
                <a:gd name="connsiteY42" fmla="*/ 73545 h 1895876"/>
                <a:gd name="connsiteX43" fmla="*/ 1251342 w 3366112"/>
                <a:gd name="connsiteY43" fmla="*/ 66779 h 1895876"/>
                <a:gd name="connsiteX44" fmla="*/ 1197379 w 3366112"/>
                <a:gd name="connsiteY44" fmla="*/ 111302 h 1895876"/>
                <a:gd name="connsiteX45" fmla="*/ 1086075 w 3366112"/>
                <a:gd name="connsiteY45" fmla="*/ 380013 h 1895876"/>
                <a:gd name="connsiteX46" fmla="*/ 1086075 w 3366112"/>
                <a:gd name="connsiteY46" fmla="*/ 1155047 h 1895876"/>
                <a:gd name="connsiteX47" fmla="*/ 348973 w 3366112"/>
                <a:gd name="connsiteY47" fmla="*/ 915547 h 1895876"/>
                <a:gd name="connsiteX48" fmla="*/ 59019 w 3366112"/>
                <a:gd name="connsiteY48" fmla="*/ 938368 h 18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66112" h="1895876">
                  <a:moveTo>
                    <a:pt x="1086076" y="1155048"/>
                  </a:moveTo>
                  <a:lnTo>
                    <a:pt x="1086076" y="380014"/>
                  </a:lnTo>
                  <a:cubicBezTo>
                    <a:pt x="1086074" y="275076"/>
                    <a:pt x="1128609" y="180073"/>
                    <a:pt x="1197379" y="111303"/>
                  </a:cubicBezTo>
                  <a:lnTo>
                    <a:pt x="1251342" y="66780"/>
                  </a:lnTo>
                  <a:lnTo>
                    <a:pt x="1267313" y="57467"/>
                  </a:lnTo>
                  <a:lnTo>
                    <a:pt x="1313943" y="32159"/>
                  </a:lnTo>
                  <a:lnTo>
                    <a:pt x="1347663" y="20708"/>
                  </a:lnTo>
                  <a:lnTo>
                    <a:pt x="1381736" y="10132"/>
                  </a:lnTo>
                  <a:lnTo>
                    <a:pt x="1434291" y="3205"/>
                  </a:lnTo>
                  <a:lnTo>
                    <a:pt x="1452728" y="1347"/>
                  </a:lnTo>
                  <a:lnTo>
                    <a:pt x="1522549" y="5649"/>
                  </a:lnTo>
                  <a:cubicBezTo>
                    <a:pt x="1618606" y="20862"/>
                    <a:pt x="1708858" y="72720"/>
                    <a:pt x="1770540" y="157617"/>
                  </a:cubicBezTo>
                  <a:lnTo>
                    <a:pt x="2226093" y="784633"/>
                  </a:lnTo>
                  <a:lnTo>
                    <a:pt x="2226093" y="784632"/>
                  </a:lnTo>
                  <a:lnTo>
                    <a:pt x="2226094" y="784632"/>
                  </a:lnTo>
                  <a:lnTo>
                    <a:pt x="1770541" y="157617"/>
                  </a:lnTo>
                  <a:cubicBezTo>
                    <a:pt x="1708859" y="72720"/>
                    <a:pt x="1618606" y="20862"/>
                    <a:pt x="1522550" y="5649"/>
                  </a:cubicBezTo>
                  <a:lnTo>
                    <a:pt x="1452729" y="1347"/>
                  </a:lnTo>
                  <a:lnTo>
                    <a:pt x="1466090" y="0"/>
                  </a:lnTo>
                  <a:lnTo>
                    <a:pt x="2986100" y="0"/>
                  </a:lnTo>
                  <a:lnTo>
                    <a:pt x="2999463" y="1347"/>
                  </a:lnTo>
                  <a:lnTo>
                    <a:pt x="2999467" y="1346"/>
                  </a:lnTo>
                  <a:lnTo>
                    <a:pt x="3017863" y="3201"/>
                  </a:lnTo>
                  <a:lnTo>
                    <a:pt x="3070456" y="10132"/>
                  </a:lnTo>
                  <a:lnTo>
                    <a:pt x="3104490" y="20697"/>
                  </a:lnTo>
                  <a:lnTo>
                    <a:pt x="3138251" y="32160"/>
                  </a:lnTo>
                  <a:lnTo>
                    <a:pt x="3184843" y="57449"/>
                  </a:lnTo>
                  <a:lnTo>
                    <a:pt x="3200851" y="66782"/>
                  </a:lnTo>
                  <a:lnTo>
                    <a:pt x="3254809" y="111302"/>
                  </a:lnTo>
                  <a:cubicBezTo>
                    <a:pt x="3323578" y="180071"/>
                    <a:pt x="3366113" y="275075"/>
                    <a:pt x="3366112" y="380013"/>
                  </a:cubicBezTo>
                  <a:lnTo>
                    <a:pt x="3366112" y="1155048"/>
                  </a:lnTo>
                  <a:lnTo>
                    <a:pt x="3366111" y="1155048"/>
                  </a:lnTo>
                  <a:lnTo>
                    <a:pt x="3366112" y="1895876"/>
                  </a:lnTo>
                  <a:lnTo>
                    <a:pt x="2930664" y="1754390"/>
                  </a:lnTo>
                  <a:lnTo>
                    <a:pt x="2930664" y="1754390"/>
                  </a:lnTo>
                  <a:lnTo>
                    <a:pt x="2226095" y="1525463"/>
                  </a:lnTo>
                  <a:lnTo>
                    <a:pt x="2561377" y="1416522"/>
                  </a:lnTo>
                  <a:lnTo>
                    <a:pt x="2226095" y="1525462"/>
                  </a:lnTo>
                  <a:lnTo>
                    <a:pt x="1790646" y="1383977"/>
                  </a:lnTo>
                  <a:lnTo>
                    <a:pt x="1790646" y="1383977"/>
                  </a:lnTo>
                  <a:close/>
                  <a:moveTo>
                    <a:pt x="0" y="975930"/>
                  </a:moveTo>
                  <a:lnTo>
                    <a:pt x="10021" y="966984"/>
                  </a:lnTo>
                  <a:lnTo>
                    <a:pt x="1239735" y="73545"/>
                  </a:lnTo>
                  <a:lnTo>
                    <a:pt x="1251342" y="66779"/>
                  </a:lnTo>
                  <a:lnTo>
                    <a:pt x="1197379" y="111302"/>
                  </a:lnTo>
                  <a:cubicBezTo>
                    <a:pt x="1128609" y="180072"/>
                    <a:pt x="1086074" y="275075"/>
                    <a:pt x="1086075" y="380013"/>
                  </a:cubicBezTo>
                  <a:lnTo>
                    <a:pt x="1086075" y="1155047"/>
                  </a:lnTo>
                  <a:lnTo>
                    <a:pt x="348973" y="915547"/>
                  </a:lnTo>
                  <a:cubicBezTo>
                    <a:pt x="249171" y="883121"/>
                    <a:pt x="145674" y="894216"/>
                    <a:pt x="59019" y="938368"/>
                  </a:cubicBez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0800000" scaled="0"/>
            </a:gradFill>
            <a:ln>
              <a:noFill/>
            </a:ln>
            <a:effectLst>
              <a:outerShdw blurRad="635000" dist="381000" dir="174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1" name="Graphic 120" descr="Single gear with solid fill">
              <a:extLst>
                <a:ext uri="{FF2B5EF4-FFF2-40B4-BE49-F238E27FC236}">
                  <a16:creationId xmlns:a16="http://schemas.microsoft.com/office/drawing/2014/main" id="{4E9077B8-88A6-C75D-2D34-3C8DA1FE7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65024" y="4941860"/>
              <a:ext cx="753397" cy="753397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7A163005-BAC8-9478-7358-F40DC3ECBB2A}"/>
              </a:ext>
            </a:extLst>
          </p:cNvPr>
          <p:cNvGrpSpPr/>
          <p:nvPr/>
        </p:nvGrpSpPr>
        <p:grpSpPr>
          <a:xfrm>
            <a:off x="3654674" y="3295096"/>
            <a:ext cx="1867817" cy="3485640"/>
            <a:chOff x="3654674" y="3295096"/>
            <a:chExt cx="1867817" cy="3485640"/>
          </a:xfrm>
        </p:grpSpPr>
        <p:sp>
          <p:nvSpPr>
            <p:cNvPr id="115" name="2">
              <a:extLst>
                <a:ext uri="{FF2B5EF4-FFF2-40B4-BE49-F238E27FC236}">
                  <a16:creationId xmlns:a16="http://schemas.microsoft.com/office/drawing/2014/main" id="{37658426-8B96-AA9B-8DD5-4BA7D73C82C1}"/>
                </a:ext>
              </a:extLst>
            </p:cNvPr>
            <p:cNvSpPr>
              <a:spLocks/>
            </p:cNvSpPr>
            <p:nvPr/>
          </p:nvSpPr>
          <p:spPr>
            <a:xfrm rot="9540000">
              <a:off x="3654674" y="3295096"/>
              <a:ext cx="1867817" cy="3485640"/>
            </a:xfrm>
            <a:custGeom>
              <a:avLst/>
              <a:gdLst>
                <a:gd name="connsiteX0" fmla="*/ 869832 w 1867817"/>
                <a:gd name="connsiteY0" fmla="*/ 2058024 h 3485640"/>
                <a:gd name="connsiteX1" fmla="*/ 1325385 w 1867817"/>
                <a:gd name="connsiteY1" fmla="*/ 1431008 h 3485640"/>
                <a:gd name="connsiteX2" fmla="*/ 1393283 w 1867817"/>
                <a:gd name="connsiteY2" fmla="*/ 1148194 h 3485640"/>
                <a:gd name="connsiteX3" fmla="*/ 1375796 w 1867817"/>
                <a:gd name="connsiteY3" fmla="*/ 1080454 h 3485640"/>
                <a:gd name="connsiteX4" fmla="*/ 1381208 w 1867817"/>
                <a:gd name="connsiteY4" fmla="*/ 1092751 h 3485640"/>
                <a:gd name="connsiteX5" fmla="*/ 1850917 w 1867817"/>
                <a:gd name="connsiteY5" fmla="*/ 2538367 h 3485640"/>
                <a:gd name="connsiteX6" fmla="*/ 1853766 w 1867817"/>
                <a:gd name="connsiteY6" fmla="*/ 2551493 h 3485640"/>
                <a:gd name="connsiteX7" fmla="*/ 1828097 w 1867817"/>
                <a:gd name="connsiteY7" fmla="*/ 2486415 h 3485640"/>
                <a:gd name="connsiteX8" fmla="*/ 1606933 w 1867817"/>
                <a:gd name="connsiteY8" fmla="*/ 2297523 h 3485640"/>
                <a:gd name="connsiteX9" fmla="*/ 165261 w 1867817"/>
                <a:gd name="connsiteY9" fmla="*/ 3027783 h 3485640"/>
                <a:gd name="connsiteX10" fmla="*/ 165261 w 1867817"/>
                <a:gd name="connsiteY10" fmla="*/ 2286953 h 3485640"/>
                <a:gd name="connsiteX11" fmla="*/ 434382 w 1867817"/>
                <a:gd name="connsiteY11" fmla="*/ 2657368 h 3485640"/>
                <a:gd name="connsiteX12" fmla="*/ 165261 w 1867817"/>
                <a:gd name="connsiteY12" fmla="*/ 3485640 h 3485640"/>
                <a:gd name="connsiteX13" fmla="*/ 165261 w 1867817"/>
                <a:gd name="connsiteY13" fmla="*/ 3027783 h 3485640"/>
                <a:gd name="connsiteX14" fmla="*/ 434383 w 1867817"/>
                <a:gd name="connsiteY14" fmla="*/ 2657368 h 3485640"/>
                <a:gd name="connsiteX15" fmla="*/ 434382 w 1867817"/>
                <a:gd name="connsiteY15" fmla="*/ 2657368 h 3485640"/>
                <a:gd name="connsiteX16" fmla="*/ 434383 w 1867817"/>
                <a:gd name="connsiteY16" fmla="*/ 2657367 h 3485640"/>
                <a:gd name="connsiteX17" fmla="*/ 165261 w 1867817"/>
                <a:gd name="connsiteY17" fmla="*/ 2286952 h 3485640"/>
                <a:gd name="connsiteX18" fmla="*/ 165261 w 1867817"/>
                <a:gd name="connsiteY18" fmla="*/ 1829094 h 3485640"/>
                <a:gd name="connsiteX19" fmla="*/ 165260 w 1867817"/>
                <a:gd name="connsiteY19" fmla="*/ 1088266 h 3485640"/>
                <a:gd name="connsiteX20" fmla="*/ 165261 w 1867817"/>
                <a:gd name="connsiteY20" fmla="*/ 1088266 h 3485640"/>
                <a:gd name="connsiteX21" fmla="*/ 165261 w 1867817"/>
                <a:gd name="connsiteY21" fmla="*/ 313231 h 3485640"/>
                <a:gd name="connsiteX22" fmla="*/ 53958 w 1867817"/>
                <a:gd name="connsiteY22" fmla="*/ 44521 h 3485640"/>
                <a:gd name="connsiteX23" fmla="*/ 0 w 1867817"/>
                <a:gd name="connsiteY23" fmla="*/ 0 h 3485640"/>
                <a:gd name="connsiteX24" fmla="*/ 11600 w 1867817"/>
                <a:gd name="connsiteY24" fmla="*/ 6764 h 3485640"/>
                <a:gd name="connsiteX25" fmla="*/ 1241314 w 1867817"/>
                <a:gd name="connsiteY25" fmla="*/ 900203 h 3485640"/>
                <a:gd name="connsiteX26" fmla="*/ 1251331 w 1867817"/>
                <a:gd name="connsiteY26" fmla="*/ 909147 h 3485640"/>
                <a:gd name="connsiteX27" fmla="*/ 1251331 w 1867817"/>
                <a:gd name="connsiteY27" fmla="*/ 909146 h 3485640"/>
                <a:gd name="connsiteX28" fmla="*/ 1265154 w 1867817"/>
                <a:gd name="connsiteY28" fmla="*/ 921486 h 3485640"/>
                <a:gd name="connsiteX29" fmla="*/ 1303603 w 1867817"/>
                <a:gd name="connsiteY29" fmla="*/ 957983 h 3485640"/>
                <a:gd name="connsiteX30" fmla="*/ 1324938 w 1867817"/>
                <a:gd name="connsiteY30" fmla="*/ 986549 h 3485640"/>
                <a:gd name="connsiteX31" fmla="*/ 1345503 w 1867817"/>
                <a:gd name="connsiteY31" fmla="*/ 1015652 h 3485640"/>
                <a:gd name="connsiteX32" fmla="*/ 1368348 w 1867817"/>
                <a:gd name="connsiteY32" fmla="*/ 1063531 h 3485640"/>
                <a:gd name="connsiteX33" fmla="*/ 1375795 w 1867817"/>
                <a:gd name="connsiteY33" fmla="*/ 1080453 h 3485640"/>
                <a:gd name="connsiteX34" fmla="*/ 1393283 w 1867817"/>
                <a:gd name="connsiteY34" fmla="*/ 1148193 h 3485640"/>
                <a:gd name="connsiteX35" fmla="*/ 1325385 w 1867817"/>
                <a:gd name="connsiteY35" fmla="*/ 1431007 h 3485640"/>
                <a:gd name="connsiteX36" fmla="*/ 869832 w 1867817"/>
                <a:gd name="connsiteY36" fmla="*/ 2058023 h 3485640"/>
                <a:gd name="connsiteX37" fmla="*/ 869831 w 1867817"/>
                <a:gd name="connsiteY37" fmla="*/ 2058024 h 3485640"/>
                <a:gd name="connsiteX38" fmla="*/ 1606933 w 1867817"/>
                <a:gd name="connsiteY38" fmla="*/ 2297523 h 3485640"/>
                <a:gd name="connsiteX39" fmla="*/ 1828097 w 1867817"/>
                <a:gd name="connsiteY39" fmla="*/ 2486415 h 3485640"/>
                <a:gd name="connsiteX40" fmla="*/ 1853766 w 1867817"/>
                <a:gd name="connsiteY40" fmla="*/ 2551494 h 3485640"/>
                <a:gd name="connsiteX41" fmla="*/ 1857690 w 1867817"/>
                <a:gd name="connsiteY41" fmla="*/ 2569582 h 3485640"/>
                <a:gd name="connsiteX42" fmla="*/ 1867347 w 1867817"/>
                <a:gd name="connsiteY42" fmla="*/ 2621723 h 3485640"/>
                <a:gd name="connsiteX43" fmla="*/ 1867817 w 1867817"/>
                <a:gd name="connsiteY43" fmla="*/ 2657395 h 3485640"/>
                <a:gd name="connsiteX44" fmla="*/ 1867347 w 1867817"/>
                <a:gd name="connsiteY44" fmla="*/ 2693004 h 3485640"/>
                <a:gd name="connsiteX45" fmla="*/ 1857686 w 1867817"/>
                <a:gd name="connsiteY45" fmla="*/ 2745171 h 3485640"/>
                <a:gd name="connsiteX46" fmla="*/ 1853766 w 1867817"/>
                <a:gd name="connsiteY46" fmla="*/ 2763239 h 3485640"/>
                <a:gd name="connsiteX47" fmla="*/ 1828097 w 1867817"/>
                <a:gd name="connsiteY47" fmla="*/ 2828320 h 3485640"/>
                <a:gd name="connsiteX48" fmla="*/ 1606933 w 1867817"/>
                <a:gd name="connsiteY48" fmla="*/ 3017211 h 3485640"/>
                <a:gd name="connsiteX49" fmla="*/ 869831 w 1867817"/>
                <a:gd name="connsiteY49" fmla="*/ 3256711 h 3485640"/>
                <a:gd name="connsiteX50" fmla="*/ 869831 w 1867817"/>
                <a:gd name="connsiteY50" fmla="*/ 3256711 h 348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67817" h="3485640">
                  <a:moveTo>
                    <a:pt x="869832" y="2058024"/>
                  </a:moveTo>
                  <a:lnTo>
                    <a:pt x="1325385" y="1431008"/>
                  </a:lnTo>
                  <a:cubicBezTo>
                    <a:pt x="1387066" y="1346112"/>
                    <a:pt x="1408497" y="1244251"/>
                    <a:pt x="1393283" y="1148194"/>
                  </a:cubicBezTo>
                  <a:lnTo>
                    <a:pt x="1375796" y="1080454"/>
                  </a:lnTo>
                  <a:lnTo>
                    <a:pt x="1381208" y="1092751"/>
                  </a:lnTo>
                  <a:lnTo>
                    <a:pt x="1850917" y="2538367"/>
                  </a:lnTo>
                  <a:lnTo>
                    <a:pt x="1853766" y="2551493"/>
                  </a:lnTo>
                  <a:lnTo>
                    <a:pt x="1828097" y="2486415"/>
                  </a:lnTo>
                  <a:cubicBezTo>
                    <a:pt x="1783945" y="2399761"/>
                    <a:pt x="1706735" y="2329950"/>
                    <a:pt x="1606933" y="2297523"/>
                  </a:cubicBezTo>
                  <a:close/>
                  <a:moveTo>
                    <a:pt x="165261" y="3027783"/>
                  </a:moveTo>
                  <a:lnTo>
                    <a:pt x="165261" y="2286953"/>
                  </a:lnTo>
                  <a:lnTo>
                    <a:pt x="434382" y="2657368"/>
                  </a:lnTo>
                  <a:close/>
                  <a:moveTo>
                    <a:pt x="165261" y="3485640"/>
                  </a:moveTo>
                  <a:lnTo>
                    <a:pt x="165261" y="3027783"/>
                  </a:lnTo>
                  <a:lnTo>
                    <a:pt x="434383" y="2657368"/>
                  </a:lnTo>
                  <a:lnTo>
                    <a:pt x="434382" y="2657368"/>
                  </a:lnTo>
                  <a:lnTo>
                    <a:pt x="434383" y="2657367"/>
                  </a:lnTo>
                  <a:lnTo>
                    <a:pt x="165261" y="2286952"/>
                  </a:lnTo>
                  <a:lnTo>
                    <a:pt x="165261" y="1829094"/>
                  </a:lnTo>
                  <a:lnTo>
                    <a:pt x="165260" y="1088266"/>
                  </a:lnTo>
                  <a:lnTo>
                    <a:pt x="165261" y="1088266"/>
                  </a:lnTo>
                  <a:lnTo>
                    <a:pt x="165261" y="313231"/>
                  </a:lnTo>
                  <a:cubicBezTo>
                    <a:pt x="165261" y="208293"/>
                    <a:pt x="122726" y="113289"/>
                    <a:pt x="53958" y="44521"/>
                  </a:cubicBezTo>
                  <a:lnTo>
                    <a:pt x="0" y="0"/>
                  </a:lnTo>
                  <a:lnTo>
                    <a:pt x="11600" y="6764"/>
                  </a:lnTo>
                  <a:lnTo>
                    <a:pt x="1241314" y="900203"/>
                  </a:lnTo>
                  <a:lnTo>
                    <a:pt x="1251331" y="909147"/>
                  </a:lnTo>
                  <a:lnTo>
                    <a:pt x="1251331" y="909146"/>
                  </a:lnTo>
                  <a:lnTo>
                    <a:pt x="1265154" y="921486"/>
                  </a:lnTo>
                  <a:lnTo>
                    <a:pt x="1303603" y="957983"/>
                  </a:lnTo>
                  <a:lnTo>
                    <a:pt x="1324938" y="986549"/>
                  </a:lnTo>
                  <a:lnTo>
                    <a:pt x="1345503" y="1015652"/>
                  </a:lnTo>
                  <a:lnTo>
                    <a:pt x="1368348" y="1063531"/>
                  </a:lnTo>
                  <a:lnTo>
                    <a:pt x="1375795" y="1080453"/>
                  </a:lnTo>
                  <a:lnTo>
                    <a:pt x="1393283" y="1148193"/>
                  </a:lnTo>
                  <a:cubicBezTo>
                    <a:pt x="1408497" y="1244250"/>
                    <a:pt x="1387066" y="1346111"/>
                    <a:pt x="1325385" y="1431007"/>
                  </a:cubicBezTo>
                  <a:lnTo>
                    <a:pt x="869832" y="2058023"/>
                  </a:lnTo>
                  <a:lnTo>
                    <a:pt x="869831" y="2058024"/>
                  </a:lnTo>
                  <a:lnTo>
                    <a:pt x="1606933" y="2297523"/>
                  </a:lnTo>
                  <a:cubicBezTo>
                    <a:pt x="1706734" y="2329950"/>
                    <a:pt x="1783945" y="2399761"/>
                    <a:pt x="1828097" y="2486415"/>
                  </a:cubicBezTo>
                  <a:lnTo>
                    <a:pt x="1853766" y="2551494"/>
                  </a:lnTo>
                  <a:lnTo>
                    <a:pt x="1857690" y="2569582"/>
                  </a:lnTo>
                  <a:lnTo>
                    <a:pt x="1867347" y="2621723"/>
                  </a:lnTo>
                  <a:lnTo>
                    <a:pt x="1867817" y="2657395"/>
                  </a:lnTo>
                  <a:lnTo>
                    <a:pt x="1867347" y="2693004"/>
                  </a:lnTo>
                  <a:lnTo>
                    <a:pt x="1857686" y="2745171"/>
                  </a:lnTo>
                  <a:lnTo>
                    <a:pt x="1853766" y="2763239"/>
                  </a:lnTo>
                  <a:lnTo>
                    <a:pt x="1828097" y="2828320"/>
                  </a:lnTo>
                  <a:cubicBezTo>
                    <a:pt x="1783945" y="2914974"/>
                    <a:pt x="1706735" y="2984785"/>
                    <a:pt x="1606933" y="3017211"/>
                  </a:cubicBezTo>
                  <a:lnTo>
                    <a:pt x="869831" y="3256711"/>
                  </a:lnTo>
                  <a:lnTo>
                    <a:pt x="869831" y="3256711"/>
                  </a:lnTo>
                  <a:close/>
                </a:path>
              </a:pathLst>
            </a:custGeom>
            <a:gradFill>
              <a:gsLst>
                <a:gs pos="27000">
                  <a:srgbClr val="3CE6F8"/>
                </a:gs>
                <a:gs pos="100000">
                  <a:srgbClr val="F6BC3F"/>
                </a:gs>
              </a:gsLst>
              <a:lin ang="1800000" scaled="0"/>
            </a:gradFill>
            <a:ln>
              <a:noFill/>
            </a:ln>
            <a:effectLst>
              <a:outerShdw blurRad="635000" dist="381000" dir="174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2" name="Graphic 121" descr="Bar graph with upward trend with solid fill">
              <a:extLst>
                <a:ext uri="{FF2B5EF4-FFF2-40B4-BE49-F238E27FC236}">
                  <a16:creationId xmlns:a16="http://schemas.microsoft.com/office/drawing/2014/main" id="{C0D34791-5E6B-B856-EBB3-C3C9F4506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49604" y="4991098"/>
              <a:ext cx="753397" cy="753397"/>
            </a:xfrm>
            <a:prstGeom prst="rect">
              <a:avLst/>
            </a:prstGeom>
          </p:spPr>
        </p:pic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40B75C9C-5F46-81E2-2339-71861526C6B5}"/>
              </a:ext>
            </a:extLst>
          </p:cNvPr>
          <p:cNvGrpSpPr/>
          <p:nvPr/>
        </p:nvGrpSpPr>
        <p:grpSpPr>
          <a:xfrm>
            <a:off x="2786828" y="1300046"/>
            <a:ext cx="3263973" cy="2616930"/>
            <a:chOff x="2786828" y="1300046"/>
            <a:chExt cx="3263973" cy="2616930"/>
          </a:xfrm>
        </p:grpSpPr>
        <p:sp>
          <p:nvSpPr>
            <p:cNvPr id="114" name="1">
              <a:extLst>
                <a:ext uri="{FF2B5EF4-FFF2-40B4-BE49-F238E27FC236}">
                  <a16:creationId xmlns:a16="http://schemas.microsoft.com/office/drawing/2014/main" id="{6CD31DC7-3CAE-2FF2-BB3E-8CB68F6EB0A3}"/>
                </a:ext>
              </a:extLst>
            </p:cNvPr>
            <p:cNvSpPr>
              <a:spLocks/>
            </p:cNvSpPr>
            <p:nvPr/>
          </p:nvSpPr>
          <p:spPr>
            <a:xfrm rot="9540000">
              <a:off x="2786828" y="1300046"/>
              <a:ext cx="3263973" cy="2616930"/>
            </a:xfrm>
            <a:custGeom>
              <a:avLst/>
              <a:gdLst>
                <a:gd name="connsiteX0" fmla="*/ 1410204 w 3263973"/>
                <a:gd name="connsiteY0" fmla="*/ 2551497 h 2616930"/>
                <a:gd name="connsiteX1" fmla="*/ 1464166 w 3263973"/>
                <a:gd name="connsiteY1" fmla="*/ 2506974 h 2616930"/>
                <a:gd name="connsiteX2" fmla="*/ 1575469 w 3263973"/>
                <a:gd name="connsiteY2" fmla="*/ 2238263 h 2616930"/>
                <a:gd name="connsiteX3" fmla="*/ 1575469 w 3263973"/>
                <a:gd name="connsiteY3" fmla="*/ 1463230 h 2616930"/>
                <a:gd name="connsiteX4" fmla="*/ 1575468 w 3263973"/>
                <a:gd name="connsiteY4" fmla="*/ 1463230 h 2616930"/>
                <a:gd name="connsiteX5" fmla="*/ 1575468 w 3263973"/>
                <a:gd name="connsiteY5" fmla="*/ 722400 h 2616930"/>
                <a:gd name="connsiteX6" fmla="*/ 2280038 w 3263973"/>
                <a:gd name="connsiteY6" fmla="*/ 493471 h 2616930"/>
                <a:gd name="connsiteX7" fmla="*/ 3017140 w 3263973"/>
                <a:gd name="connsiteY7" fmla="*/ 253972 h 2616930"/>
                <a:gd name="connsiteX8" fmla="*/ 3238305 w 3263973"/>
                <a:gd name="connsiteY8" fmla="*/ 65080 h 2616930"/>
                <a:gd name="connsiteX9" fmla="*/ 3263973 w 3263973"/>
                <a:gd name="connsiteY9" fmla="*/ 0 h 2616930"/>
                <a:gd name="connsiteX10" fmla="*/ 3261124 w 3263973"/>
                <a:gd name="connsiteY10" fmla="*/ 13128 h 2616930"/>
                <a:gd name="connsiteX11" fmla="*/ 2791415 w 3263973"/>
                <a:gd name="connsiteY11" fmla="*/ 1458744 h 2616930"/>
                <a:gd name="connsiteX12" fmla="*/ 2786004 w 3263973"/>
                <a:gd name="connsiteY12" fmla="*/ 1471038 h 2616930"/>
                <a:gd name="connsiteX13" fmla="*/ 2803490 w 3263973"/>
                <a:gd name="connsiteY13" fmla="*/ 1403301 h 2616930"/>
                <a:gd name="connsiteX14" fmla="*/ 2798377 w 3263973"/>
                <a:gd name="connsiteY14" fmla="*/ 1257709 h 2616930"/>
                <a:gd name="connsiteX15" fmla="*/ 2792384 w 3263973"/>
                <a:gd name="connsiteY15" fmla="*/ 1240060 h 2616930"/>
                <a:gd name="connsiteX16" fmla="*/ 2798377 w 3263973"/>
                <a:gd name="connsiteY16" fmla="*/ 1257709 h 2616930"/>
                <a:gd name="connsiteX17" fmla="*/ 2803490 w 3263973"/>
                <a:gd name="connsiteY17" fmla="*/ 1403301 h 2616930"/>
                <a:gd name="connsiteX18" fmla="*/ 2786004 w 3263973"/>
                <a:gd name="connsiteY18" fmla="*/ 1471038 h 2616930"/>
                <a:gd name="connsiteX19" fmla="*/ 2778549 w 3263973"/>
                <a:gd name="connsiteY19" fmla="*/ 1487976 h 2616930"/>
                <a:gd name="connsiteX20" fmla="*/ 2755710 w 3263973"/>
                <a:gd name="connsiteY20" fmla="*/ 1535843 h 2616930"/>
                <a:gd name="connsiteX21" fmla="*/ 2735141 w 3263973"/>
                <a:gd name="connsiteY21" fmla="*/ 1564952 h 2616930"/>
                <a:gd name="connsiteX22" fmla="*/ 2713812 w 3263973"/>
                <a:gd name="connsiteY22" fmla="*/ 1593510 h 2616930"/>
                <a:gd name="connsiteX23" fmla="*/ 2675348 w 3263973"/>
                <a:gd name="connsiteY23" fmla="*/ 1630021 h 2616930"/>
                <a:gd name="connsiteX24" fmla="*/ 2661541 w 3263973"/>
                <a:gd name="connsiteY24" fmla="*/ 1642347 h 2616930"/>
                <a:gd name="connsiteX25" fmla="*/ 2602523 w 3263973"/>
                <a:gd name="connsiteY25" fmla="*/ 1679908 h 2616930"/>
                <a:gd name="connsiteX26" fmla="*/ 2534696 w 3263973"/>
                <a:gd name="connsiteY26" fmla="*/ 1706661 h 2616930"/>
                <a:gd name="connsiteX27" fmla="*/ 2491134 w 3263973"/>
                <a:gd name="connsiteY27" fmla="*/ 1714729 h 2616930"/>
                <a:gd name="connsiteX28" fmla="*/ 2462478 w 3263973"/>
                <a:gd name="connsiteY28" fmla="*/ 1720036 h 2616930"/>
                <a:gd name="connsiteX29" fmla="*/ 2462478 w 3263973"/>
                <a:gd name="connsiteY29" fmla="*/ 1720036 h 2616930"/>
                <a:gd name="connsiteX30" fmla="*/ 2491134 w 3263973"/>
                <a:gd name="connsiteY30" fmla="*/ 1714729 h 2616930"/>
                <a:gd name="connsiteX31" fmla="*/ 2534695 w 3263973"/>
                <a:gd name="connsiteY31" fmla="*/ 1706661 h 2616930"/>
                <a:gd name="connsiteX32" fmla="*/ 2534696 w 3263973"/>
                <a:gd name="connsiteY32" fmla="*/ 1706661 h 2616930"/>
                <a:gd name="connsiteX33" fmla="*/ 2534696 w 3263973"/>
                <a:gd name="connsiteY33" fmla="*/ 1706661 h 2616930"/>
                <a:gd name="connsiteX34" fmla="*/ 2602524 w 3263973"/>
                <a:gd name="connsiteY34" fmla="*/ 1679908 h 2616930"/>
                <a:gd name="connsiteX35" fmla="*/ 2661542 w 3263973"/>
                <a:gd name="connsiteY35" fmla="*/ 1642347 h 2616930"/>
                <a:gd name="connsiteX36" fmla="*/ 2651522 w 3263973"/>
                <a:gd name="connsiteY36" fmla="*/ 1651292 h 2616930"/>
                <a:gd name="connsiteX37" fmla="*/ 1421808 w 3263973"/>
                <a:gd name="connsiteY37" fmla="*/ 2544731 h 2616930"/>
                <a:gd name="connsiteX38" fmla="*/ 1002106 w 3263973"/>
                <a:gd name="connsiteY38" fmla="*/ 2562775 h 2616930"/>
                <a:gd name="connsiteX39" fmla="*/ 891003 w 3263973"/>
                <a:gd name="connsiteY39" fmla="*/ 2460660 h 2616930"/>
                <a:gd name="connsiteX40" fmla="*/ 435449 w 3263973"/>
                <a:gd name="connsiteY40" fmla="*/ 1833644 h 2616930"/>
                <a:gd name="connsiteX41" fmla="*/ 870898 w 3263973"/>
                <a:gd name="connsiteY41" fmla="*/ 1234302 h 2616930"/>
                <a:gd name="connsiteX42" fmla="*/ 870898 w 3263973"/>
                <a:gd name="connsiteY42" fmla="*/ 1234302 h 2616930"/>
                <a:gd name="connsiteX43" fmla="*/ 870898 w 3263973"/>
                <a:gd name="connsiteY43" fmla="*/ 1234301 h 2616930"/>
                <a:gd name="connsiteX44" fmla="*/ 435449 w 3263973"/>
                <a:gd name="connsiteY44" fmla="*/ 1833644 h 2616930"/>
                <a:gd name="connsiteX45" fmla="*/ 0 w 3263973"/>
                <a:gd name="connsiteY45" fmla="*/ 1234300 h 2616930"/>
                <a:gd name="connsiteX46" fmla="*/ 435449 w 3263973"/>
                <a:gd name="connsiteY46" fmla="*/ 1092815 h 2616930"/>
                <a:gd name="connsiteX47" fmla="*/ 1140019 w 3263973"/>
                <a:gd name="connsiteY47" fmla="*/ 863886 h 2616930"/>
                <a:gd name="connsiteX48" fmla="*/ 870898 w 3263973"/>
                <a:gd name="connsiteY48" fmla="*/ 1234301 h 2616930"/>
                <a:gd name="connsiteX49" fmla="*/ 870898 w 3263973"/>
                <a:gd name="connsiteY49" fmla="*/ 1234301 h 2616930"/>
                <a:gd name="connsiteX50" fmla="*/ 1140020 w 3263973"/>
                <a:gd name="connsiteY50" fmla="*/ 863886 h 2616930"/>
                <a:gd name="connsiteX51" fmla="*/ 1575468 w 3263973"/>
                <a:gd name="connsiteY51" fmla="*/ 722400 h 2616930"/>
                <a:gd name="connsiteX52" fmla="*/ 1575468 w 3263973"/>
                <a:gd name="connsiteY52" fmla="*/ 1463230 h 2616930"/>
                <a:gd name="connsiteX53" fmla="*/ 1575468 w 3263973"/>
                <a:gd name="connsiteY53" fmla="*/ 1463230 h 2616930"/>
                <a:gd name="connsiteX54" fmla="*/ 1575468 w 3263973"/>
                <a:gd name="connsiteY54" fmla="*/ 2238263 h 2616930"/>
                <a:gd name="connsiteX55" fmla="*/ 1464165 w 3263973"/>
                <a:gd name="connsiteY55" fmla="*/ 2506974 h 2616930"/>
                <a:gd name="connsiteX56" fmla="*/ 1410203 w 3263973"/>
                <a:gd name="connsiteY56" fmla="*/ 2551497 h 2616930"/>
                <a:gd name="connsiteX57" fmla="*/ 1394217 w 3263973"/>
                <a:gd name="connsiteY57" fmla="*/ 2560817 h 2616930"/>
                <a:gd name="connsiteX58" fmla="*/ 1347603 w 3263973"/>
                <a:gd name="connsiteY58" fmla="*/ 2586118 h 2616930"/>
                <a:gd name="connsiteX59" fmla="*/ 1313858 w 3263973"/>
                <a:gd name="connsiteY59" fmla="*/ 2597576 h 2616930"/>
                <a:gd name="connsiteX60" fmla="*/ 1279811 w 3263973"/>
                <a:gd name="connsiteY60" fmla="*/ 2608145 h 2616930"/>
                <a:gd name="connsiteX61" fmla="*/ 1227210 w 3263973"/>
                <a:gd name="connsiteY61" fmla="*/ 2615077 h 2616930"/>
                <a:gd name="connsiteX62" fmla="*/ 1208824 w 3263973"/>
                <a:gd name="connsiteY62" fmla="*/ 2616930 h 2616930"/>
                <a:gd name="connsiteX63" fmla="*/ 1138995 w 3263973"/>
                <a:gd name="connsiteY63" fmla="*/ 2612629 h 2616930"/>
                <a:gd name="connsiteX64" fmla="*/ 1002106 w 3263973"/>
                <a:gd name="connsiteY64" fmla="*/ 2562775 h 26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63973" h="2616930">
                  <a:moveTo>
                    <a:pt x="1410204" y="2551497"/>
                  </a:moveTo>
                  <a:lnTo>
                    <a:pt x="1464166" y="2506974"/>
                  </a:lnTo>
                  <a:cubicBezTo>
                    <a:pt x="1532934" y="2438205"/>
                    <a:pt x="1575469" y="2343202"/>
                    <a:pt x="1575469" y="2238263"/>
                  </a:cubicBezTo>
                  <a:lnTo>
                    <a:pt x="1575469" y="1463230"/>
                  </a:lnTo>
                  <a:lnTo>
                    <a:pt x="1575468" y="1463230"/>
                  </a:lnTo>
                  <a:lnTo>
                    <a:pt x="1575468" y="722400"/>
                  </a:lnTo>
                  <a:lnTo>
                    <a:pt x="2280038" y="493471"/>
                  </a:lnTo>
                  <a:lnTo>
                    <a:pt x="3017140" y="253972"/>
                  </a:lnTo>
                  <a:cubicBezTo>
                    <a:pt x="3116942" y="221545"/>
                    <a:pt x="3194152" y="151734"/>
                    <a:pt x="3238305" y="65080"/>
                  </a:cubicBezTo>
                  <a:lnTo>
                    <a:pt x="3263973" y="0"/>
                  </a:lnTo>
                  <a:lnTo>
                    <a:pt x="3261124" y="13128"/>
                  </a:lnTo>
                  <a:lnTo>
                    <a:pt x="2791415" y="1458744"/>
                  </a:lnTo>
                  <a:lnTo>
                    <a:pt x="2786004" y="1471038"/>
                  </a:lnTo>
                  <a:lnTo>
                    <a:pt x="2803490" y="1403301"/>
                  </a:lnTo>
                  <a:cubicBezTo>
                    <a:pt x="2811097" y="1355273"/>
                    <a:pt x="2809543" y="1305793"/>
                    <a:pt x="2798377" y="1257709"/>
                  </a:cubicBezTo>
                  <a:lnTo>
                    <a:pt x="2792384" y="1240060"/>
                  </a:lnTo>
                  <a:lnTo>
                    <a:pt x="2798377" y="1257709"/>
                  </a:lnTo>
                  <a:cubicBezTo>
                    <a:pt x="2809543" y="1305793"/>
                    <a:pt x="2811097" y="1355273"/>
                    <a:pt x="2803490" y="1403301"/>
                  </a:cubicBezTo>
                  <a:lnTo>
                    <a:pt x="2786004" y="1471038"/>
                  </a:lnTo>
                  <a:lnTo>
                    <a:pt x="2778549" y="1487976"/>
                  </a:lnTo>
                  <a:lnTo>
                    <a:pt x="2755710" y="1535843"/>
                  </a:lnTo>
                  <a:lnTo>
                    <a:pt x="2735141" y="1564952"/>
                  </a:lnTo>
                  <a:lnTo>
                    <a:pt x="2713812" y="1593510"/>
                  </a:lnTo>
                  <a:lnTo>
                    <a:pt x="2675348" y="1630021"/>
                  </a:lnTo>
                  <a:lnTo>
                    <a:pt x="2661541" y="1642347"/>
                  </a:lnTo>
                  <a:lnTo>
                    <a:pt x="2602523" y="1679908"/>
                  </a:lnTo>
                  <a:lnTo>
                    <a:pt x="2534696" y="1706661"/>
                  </a:lnTo>
                  <a:lnTo>
                    <a:pt x="2491134" y="1714729"/>
                  </a:lnTo>
                  <a:lnTo>
                    <a:pt x="2462478" y="1720036"/>
                  </a:lnTo>
                  <a:lnTo>
                    <a:pt x="2462478" y="1720036"/>
                  </a:lnTo>
                  <a:lnTo>
                    <a:pt x="2491134" y="1714729"/>
                  </a:lnTo>
                  <a:lnTo>
                    <a:pt x="2534695" y="1706661"/>
                  </a:lnTo>
                  <a:lnTo>
                    <a:pt x="2534696" y="1706661"/>
                  </a:lnTo>
                  <a:lnTo>
                    <a:pt x="2534696" y="1706661"/>
                  </a:lnTo>
                  <a:cubicBezTo>
                    <a:pt x="2558144" y="1699918"/>
                    <a:pt x="2580861" y="1690946"/>
                    <a:pt x="2602524" y="1679908"/>
                  </a:cubicBezTo>
                  <a:lnTo>
                    <a:pt x="2661542" y="1642347"/>
                  </a:lnTo>
                  <a:lnTo>
                    <a:pt x="2651522" y="1651292"/>
                  </a:lnTo>
                  <a:lnTo>
                    <a:pt x="1421808" y="2544731"/>
                  </a:lnTo>
                  <a:close/>
                  <a:moveTo>
                    <a:pt x="1002106" y="2562775"/>
                  </a:moveTo>
                  <a:cubicBezTo>
                    <a:pt x="959826" y="2537297"/>
                    <a:pt x="921843" y="2503108"/>
                    <a:pt x="891003" y="2460660"/>
                  </a:cubicBezTo>
                  <a:lnTo>
                    <a:pt x="435449" y="1833644"/>
                  </a:lnTo>
                  <a:lnTo>
                    <a:pt x="870898" y="1234302"/>
                  </a:lnTo>
                  <a:lnTo>
                    <a:pt x="870898" y="1234302"/>
                  </a:lnTo>
                  <a:lnTo>
                    <a:pt x="870898" y="1234301"/>
                  </a:lnTo>
                  <a:lnTo>
                    <a:pt x="435449" y="1833644"/>
                  </a:lnTo>
                  <a:lnTo>
                    <a:pt x="0" y="1234300"/>
                  </a:lnTo>
                  <a:lnTo>
                    <a:pt x="435449" y="1092815"/>
                  </a:lnTo>
                  <a:lnTo>
                    <a:pt x="1140019" y="863886"/>
                  </a:lnTo>
                  <a:lnTo>
                    <a:pt x="870898" y="1234301"/>
                  </a:lnTo>
                  <a:lnTo>
                    <a:pt x="870898" y="1234301"/>
                  </a:lnTo>
                  <a:lnTo>
                    <a:pt x="1140020" y="863886"/>
                  </a:lnTo>
                  <a:lnTo>
                    <a:pt x="1575468" y="722400"/>
                  </a:lnTo>
                  <a:lnTo>
                    <a:pt x="1575468" y="1463230"/>
                  </a:lnTo>
                  <a:lnTo>
                    <a:pt x="1575468" y="1463230"/>
                  </a:lnTo>
                  <a:lnTo>
                    <a:pt x="1575468" y="2238263"/>
                  </a:lnTo>
                  <a:cubicBezTo>
                    <a:pt x="1575468" y="2343202"/>
                    <a:pt x="1532933" y="2438205"/>
                    <a:pt x="1464165" y="2506974"/>
                  </a:cubicBezTo>
                  <a:lnTo>
                    <a:pt x="1410203" y="2551497"/>
                  </a:lnTo>
                  <a:lnTo>
                    <a:pt x="1394217" y="2560817"/>
                  </a:lnTo>
                  <a:lnTo>
                    <a:pt x="1347603" y="2586118"/>
                  </a:lnTo>
                  <a:lnTo>
                    <a:pt x="1313858" y="2597576"/>
                  </a:lnTo>
                  <a:lnTo>
                    <a:pt x="1279811" y="2608145"/>
                  </a:lnTo>
                  <a:lnTo>
                    <a:pt x="1227210" y="2615077"/>
                  </a:lnTo>
                  <a:lnTo>
                    <a:pt x="1208824" y="2616930"/>
                  </a:lnTo>
                  <a:lnTo>
                    <a:pt x="1138995" y="2612629"/>
                  </a:lnTo>
                  <a:cubicBezTo>
                    <a:pt x="1090965" y="2605022"/>
                    <a:pt x="1044387" y="2588254"/>
                    <a:pt x="1002106" y="2562775"/>
                  </a:cubicBezTo>
                  <a:close/>
                </a:path>
              </a:pathLst>
            </a:custGeom>
            <a:gradFill>
              <a:gsLst>
                <a:gs pos="100000">
                  <a:schemeClr val="tx1">
                    <a:lumMod val="65000"/>
                    <a:lumOff val="35000"/>
                  </a:schemeClr>
                </a:gs>
                <a:gs pos="68000">
                  <a:srgbClr val="3CE6F8"/>
                </a:gs>
                <a:gs pos="0">
                  <a:srgbClr val="F6BC3F"/>
                </a:gs>
              </a:gsLst>
              <a:lin ang="96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3" name="Graphic 122" descr="Handshake with solid fill">
              <a:extLst>
                <a:ext uri="{FF2B5EF4-FFF2-40B4-BE49-F238E27FC236}">
                  <a16:creationId xmlns:a16="http://schemas.microsoft.com/office/drawing/2014/main" id="{9B784821-27D0-38B8-DB1C-258940A4C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639124" y="2591138"/>
              <a:ext cx="753397" cy="753397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5ACAB71-FF07-FB2C-461B-A28D5EA14F2D}"/>
              </a:ext>
            </a:extLst>
          </p:cNvPr>
          <p:cNvGrpSpPr/>
          <p:nvPr/>
        </p:nvGrpSpPr>
        <p:grpSpPr>
          <a:xfrm>
            <a:off x="627104" y="2327305"/>
            <a:ext cx="2146304" cy="1200329"/>
            <a:chOff x="600350" y="1652633"/>
            <a:chExt cx="2146304" cy="120032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7D1EE49-1680-6F6E-A14B-A3CCD7883DE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1F30D0A-82FC-1DEE-D973-6D9511628A4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CA06F39-85C7-F99D-CF5B-56AFD6A0ECF3}"/>
              </a:ext>
            </a:extLst>
          </p:cNvPr>
          <p:cNvGrpSpPr/>
          <p:nvPr/>
        </p:nvGrpSpPr>
        <p:grpSpPr>
          <a:xfrm>
            <a:off x="1031315" y="4664012"/>
            <a:ext cx="2314169" cy="1278068"/>
            <a:chOff x="600350" y="3430005"/>
            <a:chExt cx="2314169" cy="1278068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F17812FA-FF4C-1177-710B-182F26A4A91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037C510-5D3A-ABA5-3A0C-7BDC0D152D4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A926F0C-52F7-307A-E4DD-FEBEA244AFB8}"/>
              </a:ext>
            </a:extLst>
          </p:cNvPr>
          <p:cNvGrpSpPr/>
          <p:nvPr/>
        </p:nvGrpSpPr>
        <p:grpSpPr>
          <a:xfrm>
            <a:off x="8145850" y="4702882"/>
            <a:ext cx="2875466" cy="1200329"/>
            <a:chOff x="8726422" y="5283353"/>
            <a:chExt cx="2875466" cy="120032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F559D9D-98BB-E438-A3D8-5E361C74037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6744117-D243-6D16-550C-F5F3F8024FA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FC65EBB-195C-01C9-F9D7-672D5F49944B}"/>
              </a:ext>
            </a:extLst>
          </p:cNvPr>
          <p:cNvGrpSpPr/>
          <p:nvPr/>
        </p:nvGrpSpPr>
        <p:grpSpPr>
          <a:xfrm>
            <a:off x="8677712" y="2828836"/>
            <a:ext cx="2875466" cy="1200329"/>
            <a:chOff x="8726422" y="3222396"/>
            <a:chExt cx="2875466" cy="120032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7C29FBF-BDC5-E284-AE4F-EC9B67E46BF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D16769D-35E5-BB5C-3670-AA489645A3E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8C12396-EC23-3474-7BB6-EFD56E00202F}"/>
              </a:ext>
            </a:extLst>
          </p:cNvPr>
          <p:cNvGrpSpPr/>
          <p:nvPr/>
        </p:nvGrpSpPr>
        <p:grpSpPr>
          <a:xfrm>
            <a:off x="8145850" y="899108"/>
            <a:ext cx="2875466" cy="1200329"/>
            <a:chOff x="8726422" y="1433340"/>
            <a:chExt cx="2875466" cy="120032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0F62741-4A4F-C7C6-295C-09698654C38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39DD718-02F7-10B8-A062-FFFDDB4035E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7B621683-4668-1B30-4819-B55E4F8A9FE9}"/>
              </a:ext>
            </a:extLst>
          </p:cNvPr>
          <p:cNvSpPr txBox="1"/>
          <p:nvPr/>
        </p:nvSpPr>
        <p:spPr>
          <a:xfrm>
            <a:off x="480460" y="485692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49730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61067 0.01459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66159 0.66296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331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67278 0.69166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33" y="345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62747 0.0006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67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72109 -0.59028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55" y="-29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0.57214 -0.63079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7" y="-3152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48789 -0.36667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18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0.00118 -0.4863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432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0.48829 -0.35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17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30156 0.65185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3259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194 0.61458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EB4841-79F3-79EC-8711-278DD3ED65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9EEEA8-F01F-1DED-B307-5245B2464C73}"/>
              </a:ext>
            </a:extLst>
          </p:cNvPr>
          <p:cNvGrpSpPr/>
          <p:nvPr/>
        </p:nvGrpSpPr>
        <p:grpSpPr>
          <a:xfrm>
            <a:off x="638450" y="1079432"/>
            <a:ext cx="2146304" cy="1200329"/>
            <a:chOff x="600350" y="165263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E3F197-3A67-D574-0BB7-D78506607A8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BAD64E-170D-A58F-1BD3-5EEB10C473B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9A58F3-C9B7-1699-1433-B3C12B183218}"/>
              </a:ext>
            </a:extLst>
          </p:cNvPr>
          <p:cNvGrpSpPr/>
          <p:nvPr/>
        </p:nvGrpSpPr>
        <p:grpSpPr>
          <a:xfrm>
            <a:off x="638450" y="2770530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186A1F-5EF3-63E8-D3D1-2BE56FF48B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61AB34-38D9-F03E-6AFD-EA2B24EDB42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20243C-B70D-FA5D-EDA7-1348DCE8F7E9}"/>
              </a:ext>
            </a:extLst>
          </p:cNvPr>
          <p:cNvGrpSpPr/>
          <p:nvPr/>
        </p:nvGrpSpPr>
        <p:grpSpPr>
          <a:xfrm>
            <a:off x="638450" y="4578239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C628FF-2DDD-39A1-29C4-09DE0E4FBAB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BA9975-6BA6-11E6-D446-5CC876B455A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F36087-1AD2-5983-0832-67308E806566}"/>
              </a:ext>
            </a:extLst>
          </p:cNvPr>
          <p:cNvGrpSpPr/>
          <p:nvPr/>
        </p:nvGrpSpPr>
        <p:grpSpPr>
          <a:xfrm>
            <a:off x="8764522" y="4578239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1DE8A-8942-C1A5-619E-A73DEBD0235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4719B-17D3-AC44-8C81-0194ECC5378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78F927-A445-218B-284C-D18CA7FC04F7}"/>
              </a:ext>
            </a:extLst>
          </p:cNvPr>
          <p:cNvGrpSpPr/>
          <p:nvPr/>
        </p:nvGrpSpPr>
        <p:grpSpPr>
          <a:xfrm>
            <a:off x="8764522" y="2809400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B3F01A-1A62-5D4A-D699-10431BF6247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094B0A-B8E6-E5DC-FA18-F6ED47C9ADC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5615B4-52BF-6D5E-5ED9-ACE476DF4E6E}"/>
              </a:ext>
            </a:extLst>
          </p:cNvPr>
          <p:cNvGrpSpPr/>
          <p:nvPr/>
        </p:nvGrpSpPr>
        <p:grpSpPr>
          <a:xfrm>
            <a:off x="8764522" y="1079432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6037A0-7B7E-D459-243F-E1427E52E88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DABD4B-1FE9-E029-B10A-42FF9442541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1">
            <a:extLst>
              <a:ext uri="{FF2B5EF4-FFF2-40B4-BE49-F238E27FC236}">
                <a16:creationId xmlns:a16="http://schemas.microsoft.com/office/drawing/2014/main" id="{43C2CDD1-E4B4-471F-10F1-50881C79CECB}"/>
              </a:ext>
            </a:extLst>
          </p:cNvPr>
          <p:cNvGrpSpPr/>
          <p:nvPr/>
        </p:nvGrpSpPr>
        <p:grpSpPr>
          <a:xfrm>
            <a:off x="3697757" y="736353"/>
            <a:ext cx="2367945" cy="2692648"/>
            <a:chOff x="3697757" y="736353"/>
            <a:chExt cx="2367945" cy="269264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2" name="1">
              <a:extLst>
                <a:ext uri="{FF2B5EF4-FFF2-40B4-BE49-F238E27FC236}">
                  <a16:creationId xmlns:a16="http://schemas.microsoft.com/office/drawing/2014/main" id="{25925B23-F68D-64AC-5EFF-0CCAED3A8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7757" y="736353"/>
              <a:ext cx="2367945" cy="2692648"/>
            </a:xfrm>
            <a:custGeom>
              <a:avLst/>
              <a:gdLst>
                <a:gd name="connsiteX0" fmla="*/ 2367945 w 2367945"/>
                <a:gd name="connsiteY0" fmla="*/ 0 h 2692648"/>
                <a:gd name="connsiteX1" fmla="*/ 2275145 w 2367945"/>
                <a:gd name="connsiteY1" fmla="*/ 15571 h 2692648"/>
                <a:gd name="connsiteX2" fmla="*/ 1950990 w 2367945"/>
                <a:gd name="connsiteY2" fmla="*/ 264304 h 2692648"/>
                <a:gd name="connsiteX3" fmla="*/ 1473615 w 2367945"/>
                <a:gd name="connsiteY3" fmla="*/ 1091143 h 2692648"/>
                <a:gd name="connsiteX4" fmla="*/ 548986 w 2367945"/>
                <a:gd name="connsiteY4" fmla="*/ 2692648 h 2692648"/>
                <a:gd name="connsiteX5" fmla="*/ 71610 w 2367945"/>
                <a:gd name="connsiteY5" fmla="*/ 1865809 h 2692648"/>
                <a:gd name="connsiteX6" fmla="*/ 18279 w 2367945"/>
                <a:gd name="connsiteY6" fmla="*/ 1460716 h 2692648"/>
                <a:gd name="connsiteX7" fmla="*/ 51195 w 2367945"/>
                <a:gd name="connsiteY7" fmla="*/ 1372560 h 2692648"/>
                <a:gd name="connsiteX8" fmla="*/ 65652 w 2367945"/>
                <a:gd name="connsiteY8" fmla="*/ 1345925 h 2692648"/>
                <a:gd name="connsiteX9" fmla="*/ 81491 w 2367945"/>
                <a:gd name="connsiteY9" fmla="*/ 1320086 h 2692648"/>
                <a:gd name="connsiteX10" fmla="*/ 108030 w 2367945"/>
                <a:gd name="connsiteY10" fmla="*/ 1276791 h 2692648"/>
                <a:gd name="connsiteX11" fmla="*/ 267011 w 2367945"/>
                <a:gd name="connsiteY11" fmla="*/ 1136561 h 2692648"/>
                <a:gd name="connsiteX12" fmla="*/ 2116250 w 2367945"/>
                <a:gd name="connsiteY12" fmla="*/ 68903 h 2692648"/>
                <a:gd name="connsiteX13" fmla="*/ 2317183 w 2367945"/>
                <a:gd name="connsiteY13" fmla="*/ 1336 h 269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5" h="2692648">
                  <a:moveTo>
                    <a:pt x="2367945" y="0"/>
                  </a:moveTo>
                  <a:lnTo>
                    <a:pt x="2275145" y="15571"/>
                  </a:lnTo>
                  <a:cubicBezTo>
                    <a:pt x="2143177" y="50932"/>
                    <a:pt x="2024699" y="136636"/>
                    <a:pt x="1950990" y="264304"/>
                  </a:cubicBezTo>
                  <a:lnTo>
                    <a:pt x="1473615" y="1091143"/>
                  </a:lnTo>
                  <a:lnTo>
                    <a:pt x="548986" y="2692648"/>
                  </a:lnTo>
                  <a:lnTo>
                    <a:pt x="71610" y="1865809"/>
                  </a:lnTo>
                  <a:cubicBezTo>
                    <a:pt x="-2099" y="1738142"/>
                    <a:pt x="-17082" y="1592684"/>
                    <a:pt x="18279" y="1460716"/>
                  </a:cubicBezTo>
                  <a:lnTo>
                    <a:pt x="51195" y="1372560"/>
                  </a:lnTo>
                  <a:lnTo>
                    <a:pt x="65652" y="1345925"/>
                  </a:lnTo>
                  <a:lnTo>
                    <a:pt x="81491" y="1320086"/>
                  </a:lnTo>
                  <a:lnTo>
                    <a:pt x="108030" y="1276791"/>
                  </a:lnTo>
                  <a:cubicBezTo>
                    <a:pt x="149835" y="1221462"/>
                    <a:pt x="203178" y="1173416"/>
                    <a:pt x="267011" y="1136561"/>
                  </a:cubicBezTo>
                  <a:lnTo>
                    <a:pt x="2116250" y="68903"/>
                  </a:lnTo>
                  <a:cubicBezTo>
                    <a:pt x="2180084" y="32048"/>
                    <a:pt x="2248365" y="9875"/>
                    <a:pt x="2317183" y="1336"/>
                  </a:cubicBezTo>
                  <a:close/>
                </a:path>
              </a:pathLst>
            </a:custGeom>
            <a:gradFill>
              <a:gsLst>
                <a:gs pos="100000">
                  <a:srgbClr val="3CE6F8"/>
                </a:gs>
                <a:gs pos="0">
                  <a:srgbClr val="F6BC3F"/>
                </a:gs>
              </a:gsLst>
              <a:lin ang="16800000" scaled="0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6" name="Graphic 25" descr="Handshake with solid fill">
              <a:extLst>
                <a:ext uri="{FF2B5EF4-FFF2-40B4-BE49-F238E27FC236}">
                  <a16:creationId xmlns:a16="http://schemas.microsoft.com/office/drawing/2014/main" id="{2A184C85-F43E-F90A-D803-F75695E7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71819" y="1912522"/>
              <a:ext cx="686837" cy="686837"/>
            </a:xfrm>
            <a:prstGeom prst="rect">
              <a:avLst/>
            </a:prstGeom>
          </p:spPr>
        </p:pic>
      </p:grpSp>
      <p:grpSp>
        <p:nvGrpSpPr>
          <p:cNvPr id="32" name="2">
            <a:extLst>
              <a:ext uri="{FF2B5EF4-FFF2-40B4-BE49-F238E27FC236}">
                <a16:creationId xmlns:a16="http://schemas.microsoft.com/office/drawing/2014/main" id="{E810C9AA-26DB-782D-DCA1-330E295D0DD7}"/>
              </a:ext>
            </a:extLst>
          </p:cNvPr>
          <p:cNvGrpSpPr/>
          <p:nvPr/>
        </p:nvGrpSpPr>
        <p:grpSpPr>
          <a:xfrm>
            <a:off x="3682773" y="2108912"/>
            <a:ext cx="1488598" cy="2921592"/>
            <a:chOff x="3682773" y="2108912"/>
            <a:chExt cx="1488598" cy="2921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3" name="2">
              <a:extLst>
                <a:ext uri="{FF2B5EF4-FFF2-40B4-BE49-F238E27FC236}">
                  <a16:creationId xmlns:a16="http://schemas.microsoft.com/office/drawing/2014/main" id="{706D608A-C4F1-0BEC-9D93-6425DEA6F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2773" y="2108912"/>
              <a:ext cx="1488598" cy="2921592"/>
            </a:xfrm>
            <a:custGeom>
              <a:avLst/>
              <a:gdLst>
                <a:gd name="connsiteX0" fmla="*/ 66178 w 1488598"/>
                <a:gd name="connsiteY0" fmla="*/ 0 h 2921592"/>
                <a:gd name="connsiteX1" fmla="*/ 33262 w 1488598"/>
                <a:gd name="connsiteY1" fmla="*/ 88156 h 2921592"/>
                <a:gd name="connsiteX2" fmla="*/ 86593 w 1488598"/>
                <a:gd name="connsiteY2" fmla="*/ 493249 h 2921592"/>
                <a:gd name="connsiteX3" fmla="*/ 563969 w 1488598"/>
                <a:gd name="connsiteY3" fmla="*/ 1320088 h 2921592"/>
                <a:gd name="connsiteX4" fmla="*/ 1488598 w 1488598"/>
                <a:gd name="connsiteY4" fmla="*/ 2921592 h 2921592"/>
                <a:gd name="connsiteX5" fmla="*/ 533846 w 1488598"/>
                <a:gd name="connsiteY5" fmla="*/ 2921592 h 2921592"/>
                <a:gd name="connsiteX6" fmla="*/ 156360 w 1488598"/>
                <a:gd name="connsiteY6" fmla="*/ 2765232 h 2921592"/>
                <a:gd name="connsiteX7" fmla="*/ 96474 w 1488598"/>
                <a:gd name="connsiteY7" fmla="*/ 2692649 h 2921592"/>
                <a:gd name="connsiteX8" fmla="*/ 80635 w 1488598"/>
                <a:gd name="connsiteY8" fmla="*/ 2666810 h 2921592"/>
                <a:gd name="connsiteX9" fmla="*/ 66178 w 1488598"/>
                <a:gd name="connsiteY9" fmla="*/ 2640175 h 2921592"/>
                <a:gd name="connsiteX10" fmla="*/ 41952 w 1488598"/>
                <a:gd name="connsiteY10" fmla="*/ 2595543 h 2921592"/>
                <a:gd name="connsiteX11" fmla="*/ 0 w 1488598"/>
                <a:gd name="connsiteY11" fmla="*/ 2387746 h 2921592"/>
                <a:gd name="connsiteX12" fmla="*/ 0 w 1488598"/>
                <a:gd name="connsiteY12" fmla="*/ 252429 h 2921592"/>
                <a:gd name="connsiteX13" fmla="*/ 41952 w 1488598"/>
                <a:gd name="connsiteY13" fmla="*/ 44632 h 292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8" h="2921592">
                  <a:moveTo>
                    <a:pt x="66178" y="0"/>
                  </a:moveTo>
                  <a:lnTo>
                    <a:pt x="33262" y="88156"/>
                  </a:lnTo>
                  <a:cubicBezTo>
                    <a:pt x="-2099" y="220124"/>
                    <a:pt x="12884" y="365582"/>
                    <a:pt x="86593" y="493249"/>
                  </a:cubicBezTo>
                  <a:lnTo>
                    <a:pt x="563969" y="1320088"/>
                  </a:lnTo>
                  <a:lnTo>
                    <a:pt x="1488598" y="2921592"/>
                  </a:lnTo>
                  <a:lnTo>
                    <a:pt x="533846" y="2921592"/>
                  </a:lnTo>
                  <a:cubicBezTo>
                    <a:pt x="386429" y="2921592"/>
                    <a:pt x="252967" y="2861839"/>
                    <a:pt x="156360" y="2765232"/>
                  </a:cubicBezTo>
                  <a:lnTo>
                    <a:pt x="96474" y="2692649"/>
                  </a:lnTo>
                  <a:lnTo>
                    <a:pt x="80635" y="2666810"/>
                  </a:lnTo>
                  <a:lnTo>
                    <a:pt x="66178" y="2640175"/>
                  </a:lnTo>
                  <a:lnTo>
                    <a:pt x="41952" y="2595543"/>
                  </a:lnTo>
                  <a:cubicBezTo>
                    <a:pt x="14938" y="2531675"/>
                    <a:pt x="0" y="2461455"/>
                    <a:pt x="0" y="2387746"/>
                  </a:cubicBezTo>
                  <a:lnTo>
                    <a:pt x="0" y="252429"/>
                  </a:lnTo>
                  <a:cubicBezTo>
                    <a:pt x="0" y="178720"/>
                    <a:pt x="14938" y="108501"/>
                    <a:pt x="41952" y="44632"/>
                  </a:cubicBez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3800000" scaled="0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Books with solid fill">
              <a:extLst>
                <a:ext uri="{FF2B5EF4-FFF2-40B4-BE49-F238E27FC236}">
                  <a16:creationId xmlns:a16="http://schemas.microsoft.com/office/drawing/2014/main" id="{16DFFD5E-DB99-2B5B-75AF-A3504347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90913" y="4092331"/>
              <a:ext cx="686837" cy="686837"/>
            </a:xfrm>
            <a:prstGeom prst="rect">
              <a:avLst/>
            </a:prstGeom>
          </p:spPr>
        </p:pic>
      </p:grpSp>
      <p:grpSp>
        <p:nvGrpSpPr>
          <p:cNvPr id="33" name="3">
            <a:extLst>
              <a:ext uri="{FF2B5EF4-FFF2-40B4-BE49-F238E27FC236}">
                <a16:creationId xmlns:a16="http://schemas.microsoft.com/office/drawing/2014/main" id="{736A420E-90CC-96B9-5FE2-22CFAAB83313}"/>
              </a:ext>
            </a:extLst>
          </p:cNvPr>
          <p:cNvGrpSpPr/>
          <p:nvPr/>
        </p:nvGrpSpPr>
        <p:grpSpPr>
          <a:xfrm>
            <a:off x="3779248" y="4801562"/>
            <a:ext cx="3241382" cy="1320884"/>
            <a:chOff x="3779248" y="4801562"/>
            <a:chExt cx="3241382" cy="132088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4" name="3">
              <a:extLst>
                <a:ext uri="{FF2B5EF4-FFF2-40B4-BE49-F238E27FC236}">
                  <a16:creationId xmlns:a16="http://schemas.microsoft.com/office/drawing/2014/main" id="{5BE5B175-0B9D-D08F-E653-B7409254A1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9248" y="4801562"/>
              <a:ext cx="3241382" cy="1320884"/>
            </a:xfrm>
            <a:custGeom>
              <a:avLst/>
              <a:gdLst>
                <a:gd name="connsiteX0" fmla="*/ 0 w 3241382"/>
                <a:gd name="connsiteY0" fmla="*/ 0 h 1320884"/>
                <a:gd name="connsiteX1" fmla="*/ 59886 w 3241382"/>
                <a:gd name="connsiteY1" fmla="*/ 72583 h 1320884"/>
                <a:gd name="connsiteX2" fmla="*/ 437372 w 3241382"/>
                <a:gd name="connsiteY2" fmla="*/ 228943 h 1320884"/>
                <a:gd name="connsiteX3" fmla="*/ 1392124 w 3241382"/>
                <a:gd name="connsiteY3" fmla="*/ 228943 h 1320884"/>
                <a:gd name="connsiteX4" fmla="*/ 3241382 w 3241382"/>
                <a:gd name="connsiteY4" fmla="*/ 228943 h 1320884"/>
                <a:gd name="connsiteX5" fmla="*/ 2764006 w 3241382"/>
                <a:gd name="connsiteY5" fmla="*/ 1055782 h 1320884"/>
                <a:gd name="connsiteX6" fmla="*/ 2439851 w 3241382"/>
                <a:gd name="connsiteY6" fmla="*/ 1304515 h 1320884"/>
                <a:gd name="connsiteX7" fmla="*/ 2347053 w 3241382"/>
                <a:gd name="connsiteY7" fmla="*/ 1320086 h 1320884"/>
                <a:gd name="connsiteX8" fmla="*/ 2316753 w 3241382"/>
                <a:gd name="connsiteY8" fmla="*/ 1320884 h 1320884"/>
                <a:gd name="connsiteX9" fmla="*/ 2286454 w 3241382"/>
                <a:gd name="connsiteY9" fmla="*/ 1320086 h 1320884"/>
                <a:gd name="connsiteX10" fmla="*/ 2235692 w 3241382"/>
                <a:gd name="connsiteY10" fmla="*/ 1318750 h 1320884"/>
                <a:gd name="connsiteX11" fmla="*/ 2034759 w 3241382"/>
                <a:gd name="connsiteY11" fmla="*/ 1251183 h 1320884"/>
                <a:gd name="connsiteX12" fmla="*/ 185520 w 3241382"/>
                <a:gd name="connsiteY12" fmla="*/ 183525 h 1320884"/>
                <a:gd name="connsiteX13" fmla="*/ 26539 w 3241382"/>
                <a:gd name="connsiteY13" fmla="*/ 43295 h 132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2" h="1320884">
                  <a:moveTo>
                    <a:pt x="0" y="0"/>
                  </a:moveTo>
                  <a:lnTo>
                    <a:pt x="59886" y="72583"/>
                  </a:lnTo>
                  <a:cubicBezTo>
                    <a:pt x="156493" y="169190"/>
                    <a:pt x="289955" y="228943"/>
                    <a:pt x="437372" y="228943"/>
                  </a:cubicBezTo>
                  <a:lnTo>
                    <a:pt x="1392124" y="228943"/>
                  </a:lnTo>
                  <a:lnTo>
                    <a:pt x="3241382" y="228943"/>
                  </a:lnTo>
                  <a:lnTo>
                    <a:pt x="2764006" y="1055782"/>
                  </a:lnTo>
                  <a:cubicBezTo>
                    <a:pt x="2690298" y="1183450"/>
                    <a:pt x="2571819" y="1269154"/>
                    <a:pt x="2439851" y="1304515"/>
                  </a:cubicBezTo>
                  <a:lnTo>
                    <a:pt x="2347053" y="1320086"/>
                  </a:lnTo>
                  <a:lnTo>
                    <a:pt x="2316753" y="1320884"/>
                  </a:lnTo>
                  <a:lnTo>
                    <a:pt x="2286454" y="1320086"/>
                  </a:lnTo>
                  <a:lnTo>
                    <a:pt x="2235692" y="1318750"/>
                  </a:lnTo>
                  <a:cubicBezTo>
                    <a:pt x="2166874" y="1310211"/>
                    <a:pt x="2098593" y="1288038"/>
                    <a:pt x="2034759" y="1251183"/>
                  </a:cubicBezTo>
                  <a:lnTo>
                    <a:pt x="185520" y="183525"/>
                  </a:lnTo>
                  <a:cubicBezTo>
                    <a:pt x="121687" y="146671"/>
                    <a:pt x="68344" y="98624"/>
                    <a:pt x="26539" y="43295"/>
                  </a:cubicBez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21594000" scaled="0"/>
            </a:gra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5" name="Graphic 24" descr="Single gear with solid fill">
              <a:extLst>
                <a:ext uri="{FF2B5EF4-FFF2-40B4-BE49-F238E27FC236}">
                  <a16:creationId xmlns:a16="http://schemas.microsoft.com/office/drawing/2014/main" id="{6741CAF8-DD6E-071A-F8D5-83CEC406C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775" y="5258890"/>
              <a:ext cx="686837" cy="686837"/>
            </a:xfrm>
            <a:prstGeom prst="rect">
              <a:avLst/>
            </a:prstGeom>
          </p:spPr>
        </p:pic>
      </p:grpSp>
      <p:grpSp>
        <p:nvGrpSpPr>
          <p:cNvPr id="34" name="4">
            <a:extLst>
              <a:ext uri="{FF2B5EF4-FFF2-40B4-BE49-F238E27FC236}">
                <a16:creationId xmlns:a16="http://schemas.microsoft.com/office/drawing/2014/main" id="{D97B0893-EB38-F18C-558E-F7C579D853BE}"/>
              </a:ext>
            </a:extLst>
          </p:cNvPr>
          <p:cNvGrpSpPr/>
          <p:nvPr/>
        </p:nvGrpSpPr>
        <p:grpSpPr>
          <a:xfrm>
            <a:off x="6126301" y="3429001"/>
            <a:ext cx="2367944" cy="2692647"/>
            <a:chOff x="6126301" y="3429001"/>
            <a:chExt cx="2367944" cy="2692647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5" name="4">
              <a:extLst>
                <a:ext uri="{FF2B5EF4-FFF2-40B4-BE49-F238E27FC236}">
                  <a16:creationId xmlns:a16="http://schemas.microsoft.com/office/drawing/2014/main" id="{FEC6D928-0C49-227E-1ADD-CB675D71C7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301" y="3429001"/>
              <a:ext cx="2367944" cy="2692647"/>
            </a:xfrm>
            <a:custGeom>
              <a:avLst/>
              <a:gdLst>
                <a:gd name="connsiteX0" fmla="*/ 1818957 w 2367944"/>
                <a:gd name="connsiteY0" fmla="*/ 0 h 2692647"/>
                <a:gd name="connsiteX1" fmla="*/ 2296333 w 2367944"/>
                <a:gd name="connsiteY1" fmla="*/ 826839 h 2692647"/>
                <a:gd name="connsiteX2" fmla="*/ 2349665 w 2367944"/>
                <a:gd name="connsiteY2" fmla="*/ 1231931 h 2692647"/>
                <a:gd name="connsiteX3" fmla="*/ 2316751 w 2367944"/>
                <a:gd name="connsiteY3" fmla="*/ 1320081 h 2692647"/>
                <a:gd name="connsiteX4" fmla="*/ 2302283 w 2367944"/>
                <a:gd name="connsiteY4" fmla="*/ 1346736 h 2692647"/>
                <a:gd name="connsiteX5" fmla="*/ 2286456 w 2367944"/>
                <a:gd name="connsiteY5" fmla="*/ 1372556 h 2692647"/>
                <a:gd name="connsiteX6" fmla="*/ 2259914 w 2367944"/>
                <a:gd name="connsiteY6" fmla="*/ 1415856 h 2692647"/>
                <a:gd name="connsiteX7" fmla="*/ 2100932 w 2367944"/>
                <a:gd name="connsiteY7" fmla="*/ 1556086 h 2692647"/>
                <a:gd name="connsiteX8" fmla="*/ 251694 w 2367944"/>
                <a:gd name="connsiteY8" fmla="*/ 2623744 h 2692647"/>
                <a:gd name="connsiteX9" fmla="*/ 50760 w 2367944"/>
                <a:gd name="connsiteY9" fmla="*/ 2691311 h 2692647"/>
                <a:gd name="connsiteX10" fmla="*/ 0 w 2367944"/>
                <a:gd name="connsiteY10" fmla="*/ 2692647 h 2692647"/>
                <a:gd name="connsiteX11" fmla="*/ 92798 w 2367944"/>
                <a:gd name="connsiteY11" fmla="*/ 2677076 h 2692647"/>
                <a:gd name="connsiteX12" fmla="*/ 416953 w 2367944"/>
                <a:gd name="connsiteY12" fmla="*/ 2428343 h 2692647"/>
                <a:gd name="connsiteX13" fmla="*/ 894329 w 2367944"/>
                <a:gd name="connsiteY13" fmla="*/ 1601504 h 269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4" h="2692647">
                  <a:moveTo>
                    <a:pt x="1818957" y="0"/>
                  </a:moveTo>
                  <a:lnTo>
                    <a:pt x="2296333" y="826839"/>
                  </a:lnTo>
                  <a:cubicBezTo>
                    <a:pt x="2370042" y="954506"/>
                    <a:pt x="2385025" y="1099963"/>
                    <a:pt x="2349665" y="1231931"/>
                  </a:cubicBezTo>
                  <a:lnTo>
                    <a:pt x="2316751" y="1320081"/>
                  </a:lnTo>
                  <a:lnTo>
                    <a:pt x="2302283" y="1346736"/>
                  </a:lnTo>
                  <a:lnTo>
                    <a:pt x="2286456" y="1372556"/>
                  </a:lnTo>
                  <a:lnTo>
                    <a:pt x="2259914" y="1415856"/>
                  </a:lnTo>
                  <a:cubicBezTo>
                    <a:pt x="2218109" y="1471185"/>
                    <a:pt x="2164766" y="1519232"/>
                    <a:pt x="2100932" y="1556086"/>
                  </a:cubicBezTo>
                  <a:lnTo>
                    <a:pt x="251694" y="2623744"/>
                  </a:lnTo>
                  <a:cubicBezTo>
                    <a:pt x="187860" y="2660599"/>
                    <a:pt x="119579" y="2682772"/>
                    <a:pt x="50760" y="2691311"/>
                  </a:cubicBezTo>
                  <a:lnTo>
                    <a:pt x="0" y="2692647"/>
                  </a:lnTo>
                  <a:lnTo>
                    <a:pt x="92798" y="2677076"/>
                  </a:lnTo>
                  <a:cubicBezTo>
                    <a:pt x="224766" y="2641715"/>
                    <a:pt x="343245" y="2556011"/>
                    <a:pt x="416953" y="2428343"/>
                  </a:cubicBezTo>
                  <a:lnTo>
                    <a:pt x="894329" y="1601504"/>
                  </a:lnTo>
                  <a:close/>
                </a:path>
              </a:pathLst>
            </a:custGeom>
            <a:gradFill>
              <a:gsLst>
                <a:gs pos="100000">
                  <a:srgbClr val="3CE6F8"/>
                </a:gs>
                <a:gs pos="0">
                  <a:srgbClr val="F6BC3F"/>
                </a:gs>
              </a:gsLst>
              <a:lin ang="21000000" scaled="0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3" name="Graphic 22" descr="Bar graph with upward trend with solid fill">
              <a:extLst>
                <a:ext uri="{FF2B5EF4-FFF2-40B4-BE49-F238E27FC236}">
                  <a16:creationId xmlns:a16="http://schemas.microsoft.com/office/drawing/2014/main" id="{4025D60D-8427-BC4F-045A-76D1130DE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32139" y="4186075"/>
              <a:ext cx="686837" cy="686837"/>
            </a:xfrm>
            <a:prstGeom prst="rect">
              <a:avLst/>
            </a:prstGeom>
          </p:spPr>
        </p:pic>
      </p:grpSp>
      <p:grpSp>
        <p:nvGrpSpPr>
          <p:cNvPr id="35" name="5">
            <a:extLst>
              <a:ext uri="{FF2B5EF4-FFF2-40B4-BE49-F238E27FC236}">
                <a16:creationId xmlns:a16="http://schemas.microsoft.com/office/drawing/2014/main" id="{64E43710-49E9-50F9-CE72-73307D86A066}"/>
              </a:ext>
            </a:extLst>
          </p:cNvPr>
          <p:cNvGrpSpPr/>
          <p:nvPr/>
        </p:nvGrpSpPr>
        <p:grpSpPr>
          <a:xfrm>
            <a:off x="7020630" y="1827495"/>
            <a:ext cx="1488597" cy="2921586"/>
            <a:chOff x="7020630" y="1827495"/>
            <a:chExt cx="1488597" cy="2921586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6" name="5">
              <a:extLst>
                <a:ext uri="{FF2B5EF4-FFF2-40B4-BE49-F238E27FC236}">
                  <a16:creationId xmlns:a16="http://schemas.microsoft.com/office/drawing/2014/main" id="{0BD0EDB5-20FE-B89F-BDA1-1F27ADBB82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0630" y="1827495"/>
              <a:ext cx="1488597" cy="2921586"/>
            </a:xfrm>
            <a:custGeom>
              <a:avLst/>
              <a:gdLst>
                <a:gd name="connsiteX0" fmla="*/ 0 w 1488597"/>
                <a:gd name="connsiteY0" fmla="*/ 0 h 2921586"/>
                <a:gd name="connsiteX1" fmla="*/ 954751 w 1488597"/>
                <a:gd name="connsiteY1" fmla="*/ 0 h 2921586"/>
                <a:gd name="connsiteX2" fmla="*/ 1332237 w 1488597"/>
                <a:gd name="connsiteY2" fmla="*/ 156360 h 2921586"/>
                <a:gd name="connsiteX3" fmla="*/ 1392127 w 1488597"/>
                <a:gd name="connsiteY3" fmla="*/ 228948 h 2921586"/>
                <a:gd name="connsiteX4" fmla="*/ 1407954 w 1488597"/>
                <a:gd name="connsiteY4" fmla="*/ 254768 h 2921586"/>
                <a:gd name="connsiteX5" fmla="*/ 1422422 w 1488597"/>
                <a:gd name="connsiteY5" fmla="*/ 281423 h 2921586"/>
                <a:gd name="connsiteX6" fmla="*/ 1446645 w 1488597"/>
                <a:gd name="connsiteY6" fmla="*/ 326049 h 2921586"/>
                <a:gd name="connsiteX7" fmla="*/ 1488597 w 1488597"/>
                <a:gd name="connsiteY7" fmla="*/ 533846 h 2921586"/>
                <a:gd name="connsiteX8" fmla="*/ 1488597 w 1488597"/>
                <a:gd name="connsiteY8" fmla="*/ 2669163 h 2921586"/>
                <a:gd name="connsiteX9" fmla="*/ 1446645 w 1488597"/>
                <a:gd name="connsiteY9" fmla="*/ 2876960 h 2921586"/>
                <a:gd name="connsiteX10" fmla="*/ 1422422 w 1488597"/>
                <a:gd name="connsiteY10" fmla="*/ 2921586 h 2921586"/>
                <a:gd name="connsiteX11" fmla="*/ 1455336 w 1488597"/>
                <a:gd name="connsiteY11" fmla="*/ 2833436 h 2921586"/>
                <a:gd name="connsiteX12" fmla="*/ 1402004 w 1488597"/>
                <a:gd name="connsiteY12" fmla="*/ 2428344 h 2921586"/>
                <a:gd name="connsiteX13" fmla="*/ 924628 w 1488597"/>
                <a:gd name="connsiteY13" fmla="*/ 1601505 h 29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7" h="2921586">
                  <a:moveTo>
                    <a:pt x="0" y="0"/>
                  </a:moveTo>
                  <a:lnTo>
                    <a:pt x="954751" y="0"/>
                  </a:lnTo>
                  <a:cubicBezTo>
                    <a:pt x="1102168" y="0"/>
                    <a:pt x="1235630" y="59753"/>
                    <a:pt x="1332237" y="156360"/>
                  </a:cubicBezTo>
                  <a:lnTo>
                    <a:pt x="1392127" y="228948"/>
                  </a:lnTo>
                  <a:lnTo>
                    <a:pt x="1407954" y="254768"/>
                  </a:lnTo>
                  <a:lnTo>
                    <a:pt x="1422422" y="281423"/>
                  </a:lnTo>
                  <a:lnTo>
                    <a:pt x="1446645" y="326049"/>
                  </a:lnTo>
                  <a:cubicBezTo>
                    <a:pt x="1473659" y="389918"/>
                    <a:pt x="1488597" y="460137"/>
                    <a:pt x="1488597" y="533846"/>
                  </a:cubicBezTo>
                  <a:lnTo>
                    <a:pt x="1488597" y="2669163"/>
                  </a:lnTo>
                  <a:cubicBezTo>
                    <a:pt x="1488597" y="2742872"/>
                    <a:pt x="1473659" y="2813092"/>
                    <a:pt x="1446645" y="2876960"/>
                  </a:cubicBezTo>
                  <a:lnTo>
                    <a:pt x="1422422" y="2921586"/>
                  </a:lnTo>
                  <a:lnTo>
                    <a:pt x="1455336" y="2833436"/>
                  </a:lnTo>
                  <a:cubicBezTo>
                    <a:pt x="1490696" y="2701468"/>
                    <a:pt x="1475713" y="2556011"/>
                    <a:pt x="1402004" y="2428344"/>
                  </a:cubicBezTo>
                  <a:lnTo>
                    <a:pt x="924628" y="1601505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4400000" scaled="0"/>
            </a:gradFill>
            <a:ln>
              <a:noFill/>
            </a:ln>
            <a:effectLst>
              <a:outerShdw blurRad="635000" dist="381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Graphic 28" descr="Lightbulb and gear with solid fill">
              <a:extLst>
                <a:ext uri="{FF2B5EF4-FFF2-40B4-BE49-F238E27FC236}">
                  <a16:creationId xmlns:a16="http://schemas.microsoft.com/office/drawing/2014/main" id="{BD637AD5-C25D-66E6-3BF2-07B19EC3E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32138" y="2083193"/>
              <a:ext cx="686837" cy="686837"/>
            </a:xfrm>
            <a:prstGeom prst="rect">
              <a:avLst/>
            </a:prstGeom>
          </p:spPr>
        </p:pic>
      </p:grpSp>
      <p:grpSp>
        <p:nvGrpSpPr>
          <p:cNvPr id="36" name="6">
            <a:extLst>
              <a:ext uri="{FF2B5EF4-FFF2-40B4-BE49-F238E27FC236}">
                <a16:creationId xmlns:a16="http://schemas.microsoft.com/office/drawing/2014/main" id="{65C6D1FC-B89B-B8C9-3844-88977F27ACCE}"/>
              </a:ext>
            </a:extLst>
          </p:cNvPr>
          <p:cNvGrpSpPr/>
          <p:nvPr/>
        </p:nvGrpSpPr>
        <p:grpSpPr>
          <a:xfrm>
            <a:off x="5171372" y="735555"/>
            <a:ext cx="3241385" cy="1320889"/>
            <a:chOff x="5171372" y="735555"/>
            <a:chExt cx="3241385" cy="1320889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7" name="6">
              <a:extLst>
                <a:ext uri="{FF2B5EF4-FFF2-40B4-BE49-F238E27FC236}">
                  <a16:creationId xmlns:a16="http://schemas.microsoft.com/office/drawing/2014/main" id="{174B3E28-104E-3F85-55FA-838EED6140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71372" y="735555"/>
              <a:ext cx="3241385" cy="1320889"/>
            </a:xfrm>
            <a:custGeom>
              <a:avLst/>
              <a:gdLst>
                <a:gd name="connsiteX0" fmla="*/ 924629 w 3241385"/>
                <a:gd name="connsiteY0" fmla="*/ 0 h 1320889"/>
                <a:gd name="connsiteX1" fmla="*/ 954929 w 3241385"/>
                <a:gd name="connsiteY1" fmla="*/ 798 h 1320889"/>
                <a:gd name="connsiteX2" fmla="*/ 1005689 w 3241385"/>
                <a:gd name="connsiteY2" fmla="*/ 2134 h 1320889"/>
                <a:gd name="connsiteX3" fmla="*/ 1206623 w 3241385"/>
                <a:gd name="connsiteY3" fmla="*/ 69701 h 1320889"/>
                <a:gd name="connsiteX4" fmla="*/ 3055861 w 3241385"/>
                <a:gd name="connsiteY4" fmla="*/ 1137359 h 1320889"/>
                <a:gd name="connsiteX5" fmla="*/ 3214843 w 3241385"/>
                <a:gd name="connsiteY5" fmla="*/ 1277589 h 1320889"/>
                <a:gd name="connsiteX6" fmla="*/ 3241385 w 3241385"/>
                <a:gd name="connsiteY6" fmla="*/ 1320889 h 1320889"/>
                <a:gd name="connsiteX7" fmla="*/ 3181495 w 3241385"/>
                <a:gd name="connsiteY7" fmla="*/ 1248301 h 1320889"/>
                <a:gd name="connsiteX8" fmla="*/ 2804009 w 3241385"/>
                <a:gd name="connsiteY8" fmla="*/ 1091941 h 1320889"/>
                <a:gd name="connsiteX9" fmla="*/ 1849258 w 3241385"/>
                <a:gd name="connsiteY9" fmla="*/ 1091941 h 1320889"/>
                <a:gd name="connsiteX10" fmla="*/ 0 w 3241385"/>
                <a:gd name="connsiteY10" fmla="*/ 1091941 h 1320889"/>
                <a:gd name="connsiteX11" fmla="*/ 477375 w 3241385"/>
                <a:gd name="connsiteY11" fmla="*/ 265102 h 1320889"/>
                <a:gd name="connsiteX12" fmla="*/ 801530 w 3241385"/>
                <a:gd name="connsiteY12" fmla="*/ 16369 h 1320889"/>
                <a:gd name="connsiteX13" fmla="*/ 894330 w 3241385"/>
                <a:gd name="connsiteY13" fmla="*/ 798 h 13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5" h="1320889">
                  <a:moveTo>
                    <a:pt x="924629" y="0"/>
                  </a:moveTo>
                  <a:lnTo>
                    <a:pt x="954929" y="798"/>
                  </a:lnTo>
                  <a:lnTo>
                    <a:pt x="1005689" y="2134"/>
                  </a:lnTo>
                  <a:cubicBezTo>
                    <a:pt x="1074508" y="10673"/>
                    <a:pt x="1142789" y="32846"/>
                    <a:pt x="1206623" y="69701"/>
                  </a:cubicBezTo>
                  <a:lnTo>
                    <a:pt x="3055861" y="1137359"/>
                  </a:lnTo>
                  <a:cubicBezTo>
                    <a:pt x="3119695" y="1174214"/>
                    <a:pt x="3173038" y="1222260"/>
                    <a:pt x="3214843" y="1277589"/>
                  </a:cubicBezTo>
                  <a:lnTo>
                    <a:pt x="3241385" y="1320889"/>
                  </a:lnTo>
                  <a:lnTo>
                    <a:pt x="3181495" y="1248301"/>
                  </a:lnTo>
                  <a:cubicBezTo>
                    <a:pt x="3084888" y="1151694"/>
                    <a:pt x="2951426" y="1091941"/>
                    <a:pt x="2804009" y="1091941"/>
                  </a:cubicBezTo>
                  <a:lnTo>
                    <a:pt x="1849258" y="1091941"/>
                  </a:lnTo>
                  <a:lnTo>
                    <a:pt x="0" y="1091941"/>
                  </a:lnTo>
                  <a:lnTo>
                    <a:pt x="477375" y="265102"/>
                  </a:lnTo>
                  <a:cubicBezTo>
                    <a:pt x="551084" y="137434"/>
                    <a:pt x="669562" y="51730"/>
                    <a:pt x="801530" y="16369"/>
                  </a:cubicBezTo>
                  <a:lnTo>
                    <a:pt x="894330" y="798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65000"/>
                    <a:lumOff val="35000"/>
                  </a:schemeClr>
                </a:gs>
                <a:gs pos="70000">
                  <a:srgbClr val="3CE6F8"/>
                </a:gs>
                <a:gs pos="0">
                  <a:srgbClr val="F6BC3F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Dollar with solid fill">
              <a:extLst>
                <a:ext uri="{FF2B5EF4-FFF2-40B4-BE49-F238E27FC236}">
                  <a16:creationId xmlns:a16="http://schemas.microsoft.com/office/drawing/2014/main" id="{C27960F4-6612-2775-BB93-C6A522BA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22283" y="912273"/>
              <a:ext cx="686837" cy="686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087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50911 -0.48102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56" y="-24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55508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47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-0.54467 0.58935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7" y="2946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64922 0.63658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61" y="3182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68203 -2.22222E-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59259E-6 L 0.68359 -0.4865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80" y="-243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21745 -0.67314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2" y="-336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5364 -0.8120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82" y="-40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61784 -0.0030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98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-0.29648 0.66481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31" y="3324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0.31784 0.8222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4111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64896 0.00417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4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E8A6E67-1A62-7D89-4AED-1AFB4601D262}"/>
              </a:ext>
            </a:extLst>
          </p:cNvPr>
          <p:cNvGrpSpPr/>
          <p:nvPr/>
        </p:nvGrpSpPr>
        <p:grpSpPr>
          <a:xfrm>
            <a:off x="2577604" y="941134"/>
            <a:ext cx="3517581" cy="5244313"/>
            <a:chOff x="2578408" y="806844"/>
            <a:chExt cx="3517581" cy="524431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>
              <a:off x="2578408" y="806844"/>
              <a:ext cx="3517581" cy="5244313"/>
              <a:chOff x="5200576" y="806843"/>
              <a:chExt cx="3517581" cy="5244313"/>
            </a:xfrm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67610" y="3867231"/>
              <a:ext cx="914400" cy="9144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14DF4A-237E-00AB-749B-C005AB17FE81}"/>
              </a:ext>
            </a:extLst>
          </p:cNvPr>
          <p:cNvGrpSpPr/>
          <p:nvPr/>
        </p:nvGrpSpPr>
        <p:grpSpPr>
          <a:xfrm>
            <a:off x="6096793" y="672554"/>
            <a:ext cx="3517604" cy="5244314"/>
            <a:chOff x="6095989" y="806843"/>
            <a:chExt cx="3517604" cy="524431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>
              <a:off x="6095989" y="806843"/>
              <a:ext cx="3517604" cy="5244314"/>
              <a:chOff x="3473843" y="806843"/>
              <a:chExt cx="3517604" cy="5244314"/>
            </a:xfrm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38483" y="2117923"/>
              <a:ext cx="914400" cy="9144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874398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874398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839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68971 0.0159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79" y="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0.81589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94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53164 -0.00463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76" y="-2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43998 0.010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5990695-24F0-C8CB-B069-99D9092FE54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767281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767281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4FDC2B0-157C-D187-8FBF-CC259C6E1602}"/>
              </a:ext>
            </a:extLst>
          </p:cNvPr>
          <p:cNvGrpSpPr/>
          <p:nvPr/>
        </p:nvGrpSpPr>
        <p:grpSpPr>
          <a:xfrm>
            <a:off x="6834051" y="913960"/>
            <a:ext cx="3568687" cy="5244314"/>
            <a:chOff x="6834051" y="913960"/>
            <a:chExt cx="3568687" cy="5244314"/>
          </a:xfrm>
          <a:solidFill>
            <a:schemeClr val="tx1">
              <a:lumMod val="85000"/>
              <a:lumOff val="1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885134" y="913960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34051" y="2971800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3D6DF5-3003-62D1-0C50-9025CA6B9ABD}"/>
              </a:ext>
            </a:extLst>
          </p:cNvPr>
          <p:cNvGrpSpPr/>
          <p:nvPr/>
        </p:nvGrpSpPr>
        <p:grpSpPr>
          <a:xfrm>
            <a:off x="2068047" y="672561"/>
            <a:ext cx="3602185" cy="5244313"/>
            <a:chOff x="2068047" y="672561"/>
            <a:chExt cx="3602185" cy="5244313"/>
          </a:xfrm>
          <a:solidFill>
            <a:schemeClr val="tx1">
              <a:lumMod val="85000"/>
              <a:lumOff val="1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18900000">
              <a:off x="2068047" y="672561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32" y="29718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093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01CFEC7-2AD7-4763-50EB-F7FF1E9C053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015266-57B4-7FC7-4488-376B1FC910A3}"/>
              </a:ext>
            </a:extLst>
          </p:cNvPr>
          <p:cNvGrpSpPr/>
          <p:nvPr/>
        </p:nvGrpSpPr>
        <p:grpSpPr>
          <a:xfrm>
            <a:off x="1249356" y="4018909"/>
            <a:ext cx="2146304" cy="1200329"/>
            <a:chOff x="600350" y="1652633"/>
            <a:chExt cx="2146304" cy="12003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1A57C8-534A-F590-AD6C-AE24776A3FB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D5585C-2340-E802-96AC-DFAF0B2F02A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B8B767-9C5D-B988-16F5-51214FD7795D}"/>
              </a:ext>
            </a:extLst>
          </p:cNvPr>
          <p:cNvGrpSpPr/>
          <p:nvPr/>
        </p:nvGrpSpPr>
        <p:grpSpPr>
          <a:xfrm>
            <a:off x="8254161" y="810430"/>
            <a:ext cx="2875466" cy="1200329"/>
            <a:chOff x="8726422" y="1433340"/>
            <a:chExt cx="2875466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9C24E-3667-56C1-122E-491C50032D8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234FA3-105F-322B-2F0B-D4D3F0D8DF1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0AC321-8DDC-1DF7-F033-857379D43B4B}"/>
              </a:ext>
            </a:extLst>
          </p:cNvPr>
          <p:cNvGrpSpPr/>
          <p:nvPr/>
        </p:nvGrpSpPr>
        <p:grpSpPr>
          <a:xfrm>
            <a:off x="8254161" y="4018909"/>
            <a:ext cx="2875466" cy="1200329"/>
            <a:chOff x="8726422" y="1433340"/>
            <a:chExt cx="2875466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8F93D1-1393-DD42-4E24-F026ADC3F93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F71AFF-A0DB-83FF-9D73-0D013D82A53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3936407-0B0C-344F-DC19-C1EA465483F9}"/>
              </a:ext>
            </a:extLst>
          </p:cNvPr>
          <p:cNvSpPr txBox="1"/>
          <p:nvPr/>
        </p:nvSpPr>
        <p:spPr>
          <a:xfrm>
            <a:off x="1059879" y="930932"/>
            <a:ext cx="407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YOUR TITLE</a:t>
            </a:r>
          </a:p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918262-64BA-FCEA-6C7D-AD4B8BCF68E7}"/>
              </a:ext>
            </a:extLst>
          </p:cNvPr>
          <p:cNvGrpSpPr/>
          <p:nvPr/>
        </p:nvGrpSpPr>
        <p:grpSpPr>
          <a:xfrm>
            <a:off x="3937841" y="966132"/>
            <a:ext cx="4319386" cy="1231335"/>
            <a:chOff x="3937841" y="966132"/>
            <a:chExt cx="4319386" cy="1231335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64AA57-0C5A-7BC4-7D97-8E696E47A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7841" y="966132"/>
              <a:ext cx="4319386" cy="1231335"/>
            </a:xfrm>
            <a:custGeom>
              <a:avLst/>
              <a:gdLst>
                <a:gd name="connsiteX0" fmla="*/ 1518094 w 3036188"/>
                <a:gd name="connsiteY0" fmla="*/ 0 h 865532"/>
                <a:gd name="connsiteX1" fmla="*/ 1537949 w 3036188"/>
                <a:gd name="connsiteY1" fmla="*/ 522 h 865532"/>
                <a:gd name="connsiteX2" fmla="*/ 1537956 w 3036188"/>
                <a:gd name="connsiteY2" fmla="*/ 523 h 865532"/>
                <a:gd name="connsiteX3" fmla="*/ 1571210 w 3036188"/>
                <a:gd name="connsiteY3" fmla="*/ 1399 h 865532"/>
                <a:gd name="connsiteX4" fmla="*/ 1702876 w 3036188"/>
                <a:gd name="connsiteY4" fmla="*/ 45673 h 865532"/>
                <a:gd name="connsiteX5" fmla="*/ 2914623 w 3036188"/>
                <a:gd name="connsiteY5" fmla="*/ 745276 h 865532"/>
                <a:gd name="connsiteX6" fmla="*/ 3018799 w 3036188"/>
                <a:gd name="connsiteY6" fmla="*/ 837164 h 865532"/>
                <a:gd name="connsiteX7" fmla="*/ 3036188 w 3036188"/>
                <a:gd name="connsiteY7" fmla="*/ 865532 h 865532"/>
                <a:gd name="connsiteX8" fmla="*/ 2996948 w 3036188"/>
                <a:gd name="connsiteY8" fmla="*/ 817973 h 865532"/>
                <a:gd name="connsiteX9" fmla="*/ 2749593 w 3036188"/>
                <a:gd name="connsiteY9" fmla="*/ 715515 h 865532"/>
                <a:gd name="connsiteX10" fmla="*/ 2123975 w 3036188"/>
                <a:gd name="connsiteY10" fmla="*/ 715515 h 865532"/>
                <a:gd name="connsiteX11" fmla="*/ 2123974 w 3036188"/>
                <a:gd name="connsiteY11" fmla="*/ 715514 h 865532"/>
                <a:gd name="connsiteX12" fmla="*/ 912214 w 3036188"/>
                <a:gd name="connsiteY12" fmla="*/ 715514 h 865532"/>
                <a:gd name="connsiteX13" fmla="*/ 286595 w 3036188"/>
                <a:gd name="connsiteY13" fmla="*/ 715514 h 865532"/>
                <a:gd name="connsiteX14" fmla="*/ 39241 w 3036188"/>
                <a:gd name="connsiteY14" fmla="*/ 817972 h 865532"/>
                <a:gd name="connsiteX15" fmla="*/ 0 w 3036188"/>
                <a:gd name="connsiteY15" fmla="*/ 865532 h 865532"/>
                <a:gd name="connsiteX16" fmla="*/ 17389 w 3036188"/>
                <a:gd name="connsiteY16" fmla="*/ 837163 h 865532"/>
                <a:gd name="connsiteX17" fmla="*/ 121565 w 3036188"/>
                <a:gd name="connsiteY17" fmla="*/ 745275 h 865532"/>
                <a:gd name="connsiteX18" fmla="*/ 1333312 w 3036188"/>
                <a:gd name="connsiteY18" fmla="*/ 45672 h 865532"/>
                <a:gd name="connsiteX19" fmla="*/ 1464978 w 3036188"/>
                <a:gd name="connsiteY19" fmla="*/ 1398 h 865532"/>
                <a:gd name="connsiteX20" fmla="*/ 1498239 w 3036188"/>
                <a:gd name="connsiteY20" fmla="*/ 522 h 86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36188" h="865532">
                  <a:moveTo>
                    <a:pt x="1518094" y="0"/>
                  </a:moveTo>
                  <a:lnTo>
                    <a:pt x="1537949" y="522"/>
                  </a:lnTo>
                  <a:lnTo>
                    <a:pt x="1537956" y="523"/>
                  </a:lnTo>
                  <a:lnTo>
                    <a:pt x="1571210" y="1399"/>
                  </a:lnTo>
                  <a:cubicBezTo>
                    <a:pt x="1616305" y="6994"/>
                    <a:pt x="1661048" y="21523"/>
                    <a:pt x="1702876" y="45673"/>
                  </a:cubicBezTo>
                  <a:lnTo>
                    <a:pt x="2914623" y="745276"/>
                  </a:lnTo>
                  <a:cubicBezTo>
                    <a:pt x="2956451" y="769426"/>
                    <a:pt x="2991405" y="800909"/>
                    <a:pt x="3018799" y="837164"/>
                  </a:cubicBezTo>
                  <a:lnTo>
                    <a:pt x="3036188" y="865532"/>
                  </a:lnTo>
                  <a:lnTo>
                    <a:pt x="2996948" y="817973"/>
                  </a:lnTo>
                  <a:cubicBezTo>
                    <a:pt x="2933644" y="754669"/>
                    <a:pt x="2846191" y="715515"/>
                    <a:pt x="2749593" y="715515"/>
                  </a:cubicBezTo>
                  <a:lnTo>
                    <a:pt x="2123975" y="715515"/>
                  </a:lnTo>
                  <a:lnTo>
                    <a:pt x="2123974" y="715514"/>
                  </a:lnTo>
                  <a:lnTo>
                    <a:pt x="912214" y="715514"/>
                  </a:lnTo>
                  <a:lnTo>
                    <a:pt x="286595" y="715514"/>
                  </a:lnTo>
                  <a:cubicBezTo>
                    <a:pt x="189997" y="715514"/>
                    <a:pt x="102544" y="754668"/>
                    <a:pt x="39241" y="817972"/>
                  </a:cubicBezTo>
                  <a:lnTo>
                    <a:pt x="0" y="865532"/>
                  </a:lnTo>
                  <a:lnTo>
                    <a:pt x="17389" y="837163"/>
                  </a:lnTo>
                  <a:cubicBezTo>
                    <a:pt x="44783" y="800908"/>
                    <a:pt x="79737" y="769425"/>
                    <a:pt x="121565" y="745275"/>
                  </a:cubicBezTo>
                  <a:lnTo>
                    <a:pt x="1333312" y="45672"/>
                  </a:lnTo>
                  <a:cubicBezTo>
                    <a:pt x="1375140" y="21522"/>
                    <a:pt x="1419883" y="6993"/>
                    <a:pt x="1464978" y="1398"/>
                  </a:cubicBezTo>
                  <a:lnTo>
                    <a:pt x="1498239" y="522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Graphic 28" descr="Bar graph with upward trend with solid fill">
              <a:extLst>
                <a:ext uri="{FF2B5EF4-FFF2-40B4-BE49-F238E27FC236}">
                  <a16:creationId xmlns:a16="http://schemas.microsoft.com/office/drawing/2014/main" id="{454343F8-AEB2-99FC-DECF-6BE8DDCDB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54118" y="1148291"/>
              <a:ext cx="819975" cy="819976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4A2B7C-3ACE-88B3-F28C-6ABB93F90F2C}"/>
              </a:ext>
            </a:extLst>
          </p:cNvPr>
          <p:cNvGrpSpPr/>
          <p:nvPr/>
        </p:nvGrpSpPr>
        <p:grpSpPr>
          <a:xfrm>
            <a:off x="6076151" y="2151168"/>
            <a:ext cx="2221381" cy="3740700"/>
            <a:chOff x="6076151" y="2151168"/>
            <a:chExt cx="2221381" cy="37407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793225-90E7-1ED3-CC46-1067EAB4E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76151" y="2151168"/>
              <a:ext cx="2221381" cy="3740700"/>
            </a:xfrm>
            <a:custGeom>
              <a:avLst/>
              <a:gdLst>
                <a:gd name="connsiteX0" fmla="*/ 1518092 w 1561456"/>
                <a:gd name="connsiteY0" fmla="*/ 0 h 2629419"/>
                <a:gd name="connsiteX1" fmla="*/ 1533966 w 1561456"/>
                <a:gd name="connsiteY1" fmla="*/ 29246 h 2629419"/>
                <a:gd name="connsiteX2" fmla="*/ 1561456 w 1561456"/>
                <a:gd name="connsiteY2" fmla="*/ 165409 h 2629419"/>
                <a:gd name="connsiteX3" fmla="*/ 1561456 w 1561456"/>
                <a:gd name="connsiteY3" fmla="*/ 1564615 h 2629419"/>
                <a:gd name="connsiteX4" fmla="*/ 1533966 w 1561456"/>
                <a:gd name="connsiteY4" fmla="*/ 1700778 h 2629419"/>
                <a:gd name="connsiteX5" fmla="*/ 1518092 w 1561456"/>
                <a:gd name="connsiteY5" fmla="*/ 1730025 h 2629419"/>
                <a:gd name="connsiteX6" fmla="*/ 1508622 w 1561456"/>
                <a:gd name="connsiteY6" fmla="*/ 1747471 h 2629419"/>
                <a:gd name="connsiteX7" fmla="*/ 1498239 w 1561456"/>
                <a:gd name="connsiteY7" fmla="*/ 1764410 h 2629419"/>
                <a:gd name="connsiteX8" fmla="*/ 1480850 w 1561456"/>
                <a:gd name="connsiteY8" fmla="*/ 1792778 h 2629419"/>
                <a:gd name="connsiteX9" fmla="*/ 1376674 w 1561456"/>
                <a:gd name="connsiteY9" fmla="*/ 1884666 h 2629419"/>
                <a:gd name="connsiteX10" fmla="*/ 164927 w 1561456"/>
                <a:gd name="connsiteY10" fmla="*/ 2584269 h 2629419"/>
                <a:gd name="connsiteX11" fmla="*/ 33261 w 1561456"/>
                <a:gd name="connsiteY11" fmla="*/ 2628543 h 2629419"/>
                <a:gd name="connsiteX12" fmla="*/ 0 w 1561456"/>
                <a:gd name="connsiteY12" fmla="*/ 2629419 h 2629419"/>
                <a:gd name="connsiteX13" fmla="*/ 60808 w 1561456"/>
                <a:gd name="connsiteY13" fmla="*/ 2619216 h 2629419"/>
                <a:gd name="connsiteX14" fmla="*/ 273216 w 1561456"/>
                <a:gd name="connsiteY14" fmla="*/ 2456229 h 2629419"/>
                <a:gd name="connsiteX15" fmla="*/ 586026 w 1561456"/>
                <a:gd name="connsiteY15" fmla="*/ 1914427 h 2629419"/>
                <a:gd name="connsiteX16" fmla="*/ 1191905 w 1561456"/>
                <a:gd name="connsiteY16" fmla="*/ 865012 h 2629419"/>
                <a:gd name="connsiteX17" fmla="*/ 1504715 w 1561456"/>
                <a:gd name="connsiteY17" fmla="*/ 323210 h 2629419"/>
                <a:gd name="connsiteX18" fmla="*/ 1539661 w 1561456"/>
                <a:gd name="connsiteY18" fmla="*/ 5776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1456" h="2629419">
                  <a:moveTo>
                    <a:pt x="1518092" y="0"/>
                  </a:moveTo>
                  <a:lnTo>
                    <a:pt x="1533966" y="29246"/>
                  </a:lnTo>
                  <a:cubicBezTo>
                    <a:pt x="1551667" y="71097"/>
                    <a:pt x="1561456" y="117110"/>
                    <a:pt x="1561456" y="165409"/>
                  </a:cubicBezTo>
                  <a:lnTo>
                    <a:pt x="1561456" y="1564615"/>
                  </a:lnTo>
                  <a:cubicBezTo>
                    <a:pt x="1561456" y="1612914"/>
                    <a:pt x="1551667" y="1658927"/>
                    <a:pt x="1533966" y="1700778"/>
                  </a:cubicBezTo>
                  <a:lnTo>
                    <a:pt x="1518092" y="1730025"/>
                  </a:lnTo>
                  <a:lnTo>
                    <a:pt x="1508622" y="1747471"/>
                  </a:lnTo>
                  <a:lnTo>
                    <a:pt x="1498239" y="1764410"/>
                  </a:lnTo>
                  <a:lnTo>
                    <a:pt x="1480850" y="1792778"/>
                  </a:lnTo>
                  <a:cubicBezTo>
                    <a:pt x="1453456" y="1829033"/>
                    <a:pt x="1418502" y="1860517"/>
                    <a:pt x="1376674" y="1884666"/>
                  </a:cubicBezTo>
                  <a:lnTo>
                    <a:pt x="164927" y="2584269"/>
                  </a:lnTo>
                  <a:cubicBezTo>
                    <a:pt x="123099" y="2608419"/>
                    <a:pt x="78356" y="2622948"/>
                    <a:pt x="33261" y="2628543"/>
                  </a:cubicBezTo>
                  <a:lnTo>
                    <a:pt x="0" y="2629419"/>
                  </a:lnTo>
                  <a:lnTo>
                    <a:pt x="60808" y="2619216"/>
                  </a:lnTo>
                  <a:cubicBezTo>
                    <a:pt x="147282" y="2596045"/>
                    <a:pt x="224917" y="2539886"/>
                    <a:pt x="273216" y="2456229"/>
                  </a:cubicBezTo>
                  <a:lnTo>
                    <a:pt x="586026" y="1914427"/>
                  </a:lnTo>
                  <a:lnTo>
                    <a:pt x="1191905" y="865012"/>
                  </a:lnTo>
                  <a:lnTo>
                    <a:pt x="1504715" y="323210"/>
                  </a:lnTo>
                  <a:cubicBezTo>
                    <a:pt x="1553014" y="239554"/>
                    <a:pt x="1562832" y="144240"/>
                    <a:pt x="1539661" y="57766"/>
                  </a:cubicBez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0" name="Graphic 29" descr="Single gear with solid fill">
              <a:extLst>
                <a:ext uri="{FF2B5EF4-FFF2-40B4-BE49-F238E27FC236}">
                  <a16:creationId xmlns:a16="http://schemas.microsoft.com/office/drawing/2014/main" id="{597D9C3C-4FB3-1AF7-0F1D-A668921BB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21814" y="4002806"/>
              <a:ext cx="819976" cy="81997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99A959F-1C3E-B4B2-731C-BD1301CFB562}"/>
              </a:ext>
            </a:extLst>
          </p:cNvPr>
          <p:cNvGrpSpPr/>
          <p:nvPr/>
        </p:nvGrpSpPr>
        <p:grpSpPr>
          <a:xfrm>
            <a:off x="3894468" y="2151168"/>
            <a:ext cx="2221383" cy="3740700"/>
            <a:chOff x="3894468" y="2151168"/>
            <a:chExt cx="2221383" cy="37407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1FD5A8-32D1-9C69-16DE-70E80CA120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4468" y="2151168"/>
              <a:ext cx="2221383" cy="3740700"/>
            </a:xfrm>
            <a:custGeom>
              <a:avLst/>
              <a:gdLst>
                <a:gd name="connsiteX0" fmla="*/ 43365 w 1561457"/>
                <a:gd name="connsiteY0" fmla="*/ 0 h 2629419"/>
                <a:gd name="connsiteX1" fmla="*/ 21795 w 1561457"/>
                <a:gd name="connsiteY1" fmla="*/ 57766 h 2629419"/>
                <a:gd name="connsiteX2" fmla="*/ 56742 w 1561457"/>
                <a:gd name="connsiteY2" fmla="*/ 323210 h 2629419"/>
                <a:gd name="connsiteX3" fmla="*/ 369552 w 1561457"/>
                <a:gd name="connsiteY3" fmla="*/ 865012 h 2629419"/>
                <a:gd name="connsiteX4" fmla="*/ 975431 w 1561457"/>
                <a:gd name="connsiteY4" fmla="*/ 1914427 h 2629419"/>
                <a:gd name="connsiteX5" fmla="*/ 975432 w 1561457"/>
                <a:gd name="connsiteY5" fmla="*/ 1914427 h 2629419"/>
                <a:gd name="connsiteX6" fmla="*/ 1288241 w 1561457"/>
                <a:gd name="connsiteY6" fmla="*/ 2456229 h 2629419"/>
                <a:gd name="connsiteX7" fmla="*/ 1500649 w 1561457"/>
                <a:gd name="connsiteY7" fmla="*/ 2619216 h 2629419"/>
                <a:gd name="connsiteX8" fmla="*/ 1561457 w 1561457"/>
                <a:gd name="connsiteY8" fmla="*/ 2629419 h 2629419"/>
                <a:gd name="connsiteX9" fmla="*/ 1528196 w 1561457"/>
                <a:gd name="connsiteY9" fmla="*/ 2628543 h 2629419"/>
                <a:gd name="connsiteX10" fmla="*/ 1396530 w 1561457"/>
                <a:gd name="connsiteY10" fmla="*/ 2584269 h 2629419"/>
                <a:gd name="connsiteX11" fmla="*/ 184783 w 1561457"/>
                <a:gd name="connsiteY11" fmla="*/ 1884666 h 2629419"/>
                <a:gd name="connsiteX12" fmla="*/ 80607 w 1561457"/>
                <a:gd name="connsiteY12" fmla="*/ 1792778 h 2629419"/>
                <a:gd name="connsiteX13" fmla="*/ 63221 w 1561457"/>
                <a:gd name="connsiteY13" fmla="*/ 1764415 h 2629419"/>
                <a:gd name="connsiteX14" fmla="*/ 63217 w 1561457"/>
                <a:gd name="connsiteY14" fmla="*/ 1764410 h 2629419"/>
                <a:gd name="connsiteX15" fmla="*/ 52834 w 1561457"/>
                <a:gd name="connsiteY15" fmla="*/ 1747471 h 2629419"/>
                <a:gd name="connsiteX16" fmla="*/ 43365 w 1561457"/>
                <a:gd name="connsiteY16" fmla="*/ 1730025 h 2629419"/>
                <a:gd name="connsiteX17" fmla="*/ 27490 w 1561457"/>
                <a:gd name="connsiteY17" fmla="*/ 1700778 h 2629419"/>
                <a:gd name="connsiteX18" fmla="*/ 0 w 1561457"/>
                <a:gd name="connsiteY18" fmla="*/ 1564615 h 2629419"/>
                <a:gd name="connsiteX19" fmla="*/ 0 w 1561457"/>
                <a:gd name="connsiteY19" fmla="*/ 165409 h 2629419"/>
                <a:gd name="connsiteX20" fmla="*/ 27490 w 1561457"/>
                <a:gd name="connsiteY20" fmla="*/ 2924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1457" h="2629419">
                  <a:moveTo>
                    <a:pt x="43365" y="0"/>
                  </a:moveTo>
                  <a:lnTo>
                    <a:pt x="21795" y="57766"/>
                  </a:lnTo>
                  <a:cubicBezTo>
                    <a:pt x="-1375" y="144240"/>
                    <a:pt x="8443" y="239554"/>
                    <a:pt x="56742" y="323210"/>
                  </a:cubicBezTo>
                  <a:lnTo>
                    <a:pt x="369552" y="865012"/>
                  </a:lnTo>
                  <a:lnTo>
                    <a:pt x="975431" y="1914427"/>
                  </a:lnTo>
                  <a:lnTo>
                    <a:pt x="975432" y="1914427"/>
                  </a:lnTo>
                  <a:lnTo>
                    <a:pt x="1288241" y="2456229"/>
                  </a:lnTo>
                  <a:cubicBezTo>
                    <a:pt x="1336540" y="2539886"/>
                    <a:pt x="1414175" y="2596045"/>
                    <a:pt x="1500649" y="2619216"/>
                  </a:cubicBezTo>
                  <a:lnTo>
                    <a:pt x="1561457" y="2629419"/>
                  </a:lnTo>
                  <a:lnTo>
                    <a:pt x="1528196" y="2628543"/>
                  </a:lnTo>
                  <a:cubicBezTo>
                    <a:pt x="1483101" y="2622948"/>
                    <a:pt x="1438358" y="2608419"/>
                    <a:pt x="1396530" y="2584269"/>
                  </a:cubicBezTo>
                  <a:lnTo>
                    <a:pt x="184783" y="1884666"/>
                  </a:lnTo>
                  <a:cubicBezTo>
                    <a:pt x="142955" y="1860517"/>
                    <a:pt x="108001" y="1829033"/>
                    <a:pt x="80607" y="1792778"/>
                  </a:cubicBezTo>
                  <a:lnTo>
                    <a:pt x="63221" y="1764415"/>
                  </a:lnTo>
                  <a:lnTo>
                    <a:pt x="63217" y="1764410"/>
                  </a:lnTo>
                  <a:lnTo>
                    <a:pt x="52834" y="1747471"/>
                  </a:lnTo>
                  <a:lnTo>
                    <a:pt x="43365" y="1730025"/>
                  </a:lnTo>
                  <a:lnTo>
                    <a:pt x="27490" y="1700778"/>
                  </a:lnTo>
                  <a:cubicBezTo>
                    <a:pt x="9789" y="1658927"/>
                    <a:pt x="0" y="1612914"/>
                    <a:pt x="0" y="1564615"/>
                  </a:cubicBezTo>
                  <a:lnTo>
                    <a:pt x="0" y="165409"/>
                  </a:lnTo>
                  <a:cubicBezTo>
                    <a:pt x="0" y="117110"/>
                    <a:pt x="9789" y="71097"/>
                    <a:pt x="27490" y="29246"/>
                  </a:cubicBez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1" name="Graphic 30" descr="Handshake with solid fill">
              <a:extLst>
                <a:ext uri="{FF2B5EF4-FFF2-40B4-BE49-F238E27FC236}">
                  <a16:creationId xmlns:a16="http://schemas.microsoft.com/office/drawing/2014/main" id="{D4134527-2256-4ED5-760F-F2875EF2C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31109" y="4018909"/>
              <a:ext cx="819975" cy="8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929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-0.3832 0.01343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0.38425 -0.00394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6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37696 -0.00324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45717 -0.00301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-0.00182 -0.425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2125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48138 0.4858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62" y="242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48034 0.4877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3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8-01-54_1">
            <a:hlinkClick r:id="" action="ppaction://media"/>
            <a:extLst>
              <a:ext uri="{FF2B5EF4-FFF2-40B4-BE49-F238E27FC236}">
                <a16:creationId xmlns:a16="http://schemas.microsoft.com/office/drawing/2014/main" id="{40B668EA-CE61-ACAD-24C8-0D14FB943E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0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E7D3837-3822-5020-20DE-ADD38A1CCC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440557" y="1062314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E12C5E-8801-3063-3884-33F3608C7A18}"/>
              </a:ext>
            </a:extLst>
          </p:cNvPr>
          <p:cNvGrpSpPr/>
          <p:nvPr/>
        </p:nvGrpSpPr>
        <p:grpSpPr>
          <a:xfrm>
            <a:off x="6440557" y="4581796"/>
            <a:ext cx="4461769" cy="1323439"/>
            <a:chOff x="8726422" y="1433340"/>
            <a:chExt cx="2911843" cy="13234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EDC004-3F65-C18C-D618-88E47CB311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47BE7C-8776-978F-D664-5D3236AB1E12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1275809" y="1062314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1A0D886-7F5C-5D92-743E-A6760796C9F9}"/>
              </a:ext>
            </a:extLst>
          </p:cNvPr>
          <p:cNvGrpSpPr/>
          <p:nvPr/>
        </p:nvGrpSpPr>
        <p:grpSpPr>
          <a:xfrm>
            <a:off x="1275809" y="4581796"/>
            <a:ext cx="3436249" cy="1323439"/>
            <a:chOff x="731202" y="1652633"/>
            <a:chExt cx="2015452" cy="13234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A39D0E-BBE3-EDCD-33B5-547E46A868E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8368FA-C728-AFCD-B93B-3CF4FD000081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5F969F0-6FF9-C47D-A29A-444E3A62D040}"/>
              </a:ext>
            </a:extLst>
          </p:cNvPr>
          <p:cNvGrpSpPr/>
          <p:nvPr/>
        </p:nvGrpSpPr>
        <p:grpSpPr>
          <a:xfrm>
            <a:off x="3036981" y="970169"/>
            <a:ext cx="3294552" cy="2209808"/>
            <a:chOff x="3036981" y="970169"/>
            <a:chExt cx="3294552" cy="2209808"/>
          </a:xfrm>
          <a:solidFill>
            <a:schemeClr val="tx1">
              <a:lumMod val="85000"/>
              <a:lumOff val="15000"/>
            </a:schemeClr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8B25A65-D1CC-6031-A986-D98B999B0D36}"/>
                </a:ext>
              </a:extLst>
            </p:cNvPr>
            <p:cNvGrpSpPr/>
            <p:nvPr/>
          </p:nvGrpSpPr>
          <p:grpSpPr>
            <a:xfrm rot="2700000" flipH="1">
              <a:off x="3579353" y="427797"/>
              <a:ext cx="2209808" cy="3294552"/>
              <a:chOff x="3473843" y="806843"/>
              <a:chExt cx="3517604" cy="5244314"/>
            </a:xfrm>
            <a:grpFill/>
          </p:grpSpPr>
          <p:sp>
            <p:nvSpPr>
              <p:cNvPr id="28" name="1">
                <a:extLst>
                  <a:ext uri="{FF2B5EF4-FFF2-40B4-BE49-F238E27FC236}">
                    <a16:creationId xmlns:a16="http://schemas.microsoft.com/office/drawing/2014/main" id="{9B3AAA04-4E1B-D8C3-A34D-EDF4B34570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114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2">
                <a:extLst>
                  <a:ext uri="{FF2B5EF4-FFF2-40B4-BE49-F238E27FC236}">
                    <a16:creationId xmlns:a16="http://schemas.microsoft.com/office/drawing/2014/main" id="{B8A8BD6F-8F14-EEE1-4016-1B786BBCAB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Graphic 10" descr="Lightbulb and gear with solid fill">
              <a:extLst>
                <a:ext uri="{FF2B5EF4-FFF2-40B4-BE49-F238E27FC236}">
                  <a16:creationId xmlns:a16="http://schemas.microsoft.com/office/drawing/2014/main" id="{4A423419-441A-9152-20F5-4A2DD168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0017" y="1682314"/>
              <a:ext cx="574439" cy="57443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4336C2-B734-843F-6214-4CAB527B7657}"/>
              </a:ext>
            </a:extLst>
          </p:cNvPr>
          <p:cNvGrpSpPr/>
          <p:nvPr/>
        </p:nvGrpSpPr>
        <p:grpSpPr>
          <a:xfrm>
            <a:off x="6387618" y="417529"/>
            <a:ext cx="2236698" cy="3294552"/>
            <a:chOff x="6387618" y="417529"/>
            <a:chExt cx="2236698" cy="3294552"/>
          </a:xfrm>
          <a:solidFill>
            <a:schemeClr val="tx1">
              <a:lumMod val="85000"/>
              <a:lumOff val="1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414506" y="417529"/>
              <a:ext cx="2209810" cy="3294552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132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54F1A22-6E7B-6A22-9951-C572895B0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87618" y="1705284"/>
              <a:ext cx="576072" cy="57607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C1B8DA-6715-5E9B-5F19-5ED88A662301}"/>
              </a:ext>
            </a:extLst>
          </p:cNvPr>
          <p:cNvGrpSpPr/>
          <p:nvPr/>
        </p:nvGrpSpPr>
        <p:grpSpPr>
          <a:xfrm>
            <a:off x="5898886" y="3667045"/>
            <a:ext cx="3294552" cy="2209793"/>
            <a:chOff x="5898886" y="3667045"/>
            <a:chExt cx="3294552" cy="2209793"/>
          </a:xfrm>
          <a:solidFill>
            <a:schemeClr val="tx1">
              <a:lumMod val="85000"/>
              <a:lumOff val="1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2700000" flipH="1">
              <a:off x="6441265" y="3124666"/>
              <a:ext cx="2209793" cy="3294552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36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38" name="Graphic 37" descr="Dollar with solid fill">
              <a:extLst>
                <a:ext uri="{FF2B5EF4-FFF2-40B4-BE49-F238E27FC236}">
                  <a16:creationId xmlns:a16="http://schemas.microsoft.com/office/drawing/2014/main" id="{2B9C654F-1D89-4CAF-5306-1B9C84F29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83391" y="4592957"/>
              <a:ext cx="576072" cy="57607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E5C8B2-FEBA-9A30-EFAC-2C02F4775DBF}"/>
              </a:ext>
            </a:extLst>
          </p:cNvPr>
          <p:cNvGrpSpPr/>
          <p:nvPr/>
        </p:nvGrpSpPr>
        <p:grpSpPr>
          <a:xfrm>
            <a:off x="3540942" y="3145918"/>
            <a:ext cx="2253949" cy="3294553"/>
            <a:chOff x="3540942" y="3145918"/>
            <a:chExt cx="2253949" cy="3294553"/>
          </a:xfrm>
          <a:solidFill>
            <a:schemeClr val="tx1">
              <a:lumMod val="85000"/>
              <a:lumOff val="15000"/>
            </a:schemeClr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000F0B2-F87E-766F-AB33-D967A8F53B30}"/>
                </a:ext>
              </a:extLst>
            </p:cNvPr>
            <p:cNvGrpSpPr/>
            <p:nvPr/>
          </p:nvGrpSpPr>
          <p:grpSpPr>
            <a:xfrm rot="18900000">
              <a:off x="3540942" y="3145918"/>
              <a:ext cx="2209795" cy="3294553"/>
              <a:chOff x="5200576" y="806842"/>
              <a:chExt cx="3517581" cy="5244314"/>
            </a:xfrm>
            <a:grpFill/>
          </p:grpSpPr>
          <p:sp>
            <p:nvSpPr>
              <p:cNvPr id="12" name="3">
                <a:extLst>
                  <a:ext uri="{FF2B5EF4-FFF2-40B4-BE49-F238E27FC236}">
                    <a16:creationId xmlns:a16="http://schemas.microsoft.com/office/drawing/2014/main" id="{92CD7846-5AE2-75C5-0996-F219948E73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4">
                <a:extLst>
                  <a:ext uri="{FF2B5EF4-FFF2-40B4-BE49-F238E27FC236}">
                    <a16:creationId xmlns:a16="http://schemas.microsoft.com/office/drawing/2014/main" id="{9CF92E7D-6B30-1E91-42A7-F0C9C3F26D6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solidFill>
                <a:srgbClr val="74D9A9"/>
              </a:solidFill>
              <a:ln>
                <a:noFill/>
              </a:ln>
              <a:effectLst>
                <a:outerShdw blurRad="635000" dist="381000" dir="42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20452" y="4576262"/>
              <a:ext cx="574439" cy="574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986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250CF9-1769-D138-F063-F4E2E61D7E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19000">
                  <a:srgbClr val="4B8C6D"/>
                </a:gs>
                <a:gs pos="36000">
                  <a:srgbClr val="74D9A9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204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4A2AE2-74BF-C7E5-15EF-0FD5E0513D2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19000">
                  <a:srgbClr val="4B8C6D"/>
                </a:gs>
                <a:gs pos="36000">
                  <a:srgbClr val="74D9A9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778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39466 -0.58936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40" y="-294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37344 0.6078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72" y="30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43985 0.47917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92" y="239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32266 -0.613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33" y="-3067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40886 0.0166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83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-0.37644 -0.00533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5" y="-2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397 0.016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8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38503 -0.00533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4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11E115-421C-07E9-2D64-DE129587B93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D23DB301-BD96-DC7A-FB19-B96FC00D5CDD}"/>
              </a:ext>
            </a:extLst>
          </p:cNvPr>
          <p:cNvGrpSpPr/>
          <p:nvPr/>
        </p:nvGrpSpPr>
        <p:grpSpPr>
          <a:xfrm>
            <a:off x="4728118" y="579845"/>
            <a:ext cx="3146121" cy="2724150"/>
            <a:chOff x="4728118" y="579845"/>
            <a:chExt cx="3146121" cy="27241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13" name="5">
              <a:extLst>
                <a:ext uri="{FF2B5EF4-FFF2-40B4-BE49-F238E27FC236}">
                  <a16:creationId xmlns:a16="http://schemas.microsoft.com/office/drawing/2014/main" id="{3EB0913E-F3EC-23A3-9CD1-4AD3C4C0947D}"/>
                </a:ext>
              </a:extLst>
            </p:cNvPr>
            <p:cNvSpPr>
              <a:spLocks/>
            </p:cNvSpPr>
            <p:nvPr/>
          </p:nvSpPr>
          <p:spPr>
            <a:xfrm rot="9540000">
              <a:off x="4728118" y="579845"/>
              <a:ext cx="3146121" cy="2724150"/>
            </a:xfrm>
            <a:custGeom>
              <a:avLst/>
              <a:gdLst>
                <a:gd name="connsiteX0" fmla="*/ 146653 w 3146121"/>
                <a:gd name="connsiteY0" fmla="*/ 1748216 h 2724150"/>
                <a:gd name="connsiteX1" fmla="*/ 132858 w 3146121"/>
                <a:gd name="connsiteY1" fmla="*/ 1735901 h 2724150"/>
                <a:gd name="connsiteX2" fmla="*/ 94382 w 3146121"/>
                <a:gd name="connsiteY2" fmla="*/ 1699378 h 2724150"/>
                <a:gd name="connsiteX3" fmla="*/ 73071 w 3146121"/>
                <a:gd name="connsiteY3" fmla="*/ 1670845 h 2724150"/>
                <a:gd name="connsiteX4" fmla="*/ 52483 w 3146121"/>
                <a:gd name="connsiteY4" fmla="*/ 1641709 h 2724150"/>
                <a:gd name="connsiteX5" fmla="*/ 29653 w 3146121"/>
                <a:gd name="connsiteY5" fmla="*/ 1593861 h 2724150"/>
                <a:gd name="connsiteX6" fmla="*/ 22192 w 3146121"/>
                <a:gd name="connsiteY6" fmla="*/ 1576908 h 2724150"/>
                <a:gd name="connsiteX7" fmla="*/ 4705 w 3146121"/>
                <a:gd name="connsiteY7" fmla="*/ 1509172 h 2724150"/>
                <a:gd name="connsiteX8" fmla="*/ 72603 w 3146121"/>
                <a:gd name="connsiteY8" fmla="*/ 1226359 h 2724150"/>
                <a:gd name="connsiteX9" fmla="*/ 528157 w 3146121"/>
                <a:gd name="connsiteY9" fmla="*/ 599343 h 2724150"/>
                <a:gd name="connsiteX10" fmla="*/ 528156 w 3146121"/>
                <a:gd name="connsiteY10" fmla="*/ 599343 h 2724150"/>
                <a:gd name="connsiteX11" fmla="*/ 963604 w 3146121"/>
                <a:gd name="connsiteY11" fmla="*/ 0 h 2724150"/>
                <a:gd name="connsiteX12" fmla="*/ 1232727 w 3146121"/>
                <a:gd name="connsiteY12" fmla="*/ 370416 h 2724150"/>
                <a:gd name="connsiteX13" fmla="*/ 1232726 w 3146121"/>
                <a:gd name="connsiteY13" fmla="*/ 828271 h 2724150"/>
                <a:gd name="connsiteX14" fmla="*/ 1232727 w 3146121"/>
                <a:gd name="connsiteY14" fmla="*/ 828271 h 2724150"/>
                <a:gd name="connsiteX15" fmla="*/ 1232728 w 3146121"/>
                <a:gd name="connsiteY15" fmla="*/ 370416 h 2724150"/>
                <a:gd name="connsiteX16" fmla="*/ 1668175 w 3146121"/>
                <a:gd name="connsiteY16" fmla="*/ 969758 h 2724150"/>
                <a:gd name="connsiteX17" fmla="*/ 1232728 w 3146121"/>
                <a:gd name="connsiteY17" fmla="*/ 828272 h 2724150"/>
                <a:gd name="connsiteX18" fmla="*/ 1232728 w 3146121"/>
                <a:gd name="connsiteY18" fmla="*/ 828273 h 2724150"/>
                <a:gd name="connsiteX19" fmla="*/ 1668175 w 3146121"/>
                <a:gd name="connsiteY19" fmla="*/ 969758 h 2724150"/>
                <a:gd name="connsiteX20" fmla="*/ 1937296 w 3146121"/>
                <a:gd name="connsiteY20" fmla="*/ 1340172 h 2724150"/>
                <a:gd name="connsiteX21" fmla="*/ 1232727 w 3146121"/>
                <a:gd name="connsiteY21" fmla="*/ 1569101 h 2724150"/>
                <a:gd name="connsiteX22" fmla="*/ 1232726 w 3146121"/>
                <a:gd name="connsiteY22" fmla="*/ 1569100 h 2724150"/>
                <a:gd name="connsiteX23" fmla="*/ 495625 w 3146121"/>
                <a:gd name="connsiteY23" fmla="*/ 1808599 h 2724150"/>
                <a:gd name="connsiteX24" fmla="*/ 205672 w 3146121"/>
                <a:gd name="connsiteY24" fmla="*/ 1785780 h 2724150"/>
                <a:gd name="connsiteX25" fmla="*/ 156674 w 3146121"/>
                <a:gd name="connsiteY25" fmla="*/ 1757164 h 2724150"/>
                <a:gd name="connsiteX26" fmla="*/ 146652 w 3146121"/>
                <a:gd name="connsiteY26" fmla="*/ 1748217 h 2724150"/>
                <a:gd name="connsiteX27" fmla="*/ 205672 w 3146121"/>
                <a:gd name="connsiteY27" fmla="*/ 1785781 h 2724150"/>
                <a:gd name="connsiteX28" fmla="*/ 495625 w 3146121"/>
                <a:gd name="connsiteY28" fmla="*/ 1808600 h 2724150"/>
                <a:gd name="connsiteX29" fmla="*/ 1232727 w 3146121"/>
                <a:gd name="connsiteY29" fmla="*/ 1569101 h 2724150"/>
                <a:gd name="connsiteX30" fmla="*/ 1232727 w 3146121"/>
                <a:gd name="connsiteY30" fmla="*/ 2344136 h 2724150"/>
                <a:gd name="connsiteX31" fmla="*/ 1232728 w 3146121"/>
                <a:gd name="connsiteY31" fmla="*/ 2344147 h 2724150"/>
                <a:gd name="connsiteX32" fmla="*/ 1240448 w 3146121"/>
                <a:gd name="connsiteY32" fmla="*/ 2420723 h 2724150"/>
                <a:gd name="connsiteX33" fmla="*/ 1247968 w 3146121"/>
                <a:gd name="connsiteY33" fmla="*/ 2444949 h 2724150"/>
                <a:gd name="connsiteX34" fmla="*/ 1249811 w 3146121"/>
                <a:gd name="connsiteY34" fmla="*/ 2457140 h 2724150"/>
                <a:gd name="connsiteX35" fmla="*/ 1258962 w 3146121"/>
                <a:gd name="connsiteY35" fmla="*/ 2480365 h 2724150"/>
                <a:gd name="connsiteX36" fmla="*/ 1262591 w 3146121"/>
                <a:gd name="connsiteY36" fmla="*/ 2492055 h 2724150"/>
                <a:gd name="connsiteX37" fmla="*/ 1266156 w 3146121"/>
                <a:gd name="connsiteY37" fmla="*/ 2498624 h 2724150"/>
                <a:gd name="connsiteX38" fmla="*/ 1270200 w 3146121"/>
                <a:gd name="connsiteY38" fmla="*/ 2508887 h 2724150"/>
                <a:gd name="connsiteX39" fmla="*/ 1297627 w 3146121"/>
                <a:gd name="connsiteY39" fmla="*/ 2556605 h 2724150"/>
                <a:gd name="connsiteX40" fmla="*/ 1297628 w 3146121"/>
                <a:gd name="connsiteY40" fmla="*/ 2556606 h 2724150"/>
                <a:gd name="connsiteX41" fmla="*/ 1266156 w 3146121"/>
                <a:gd name="connsiteY41" fmla="*/ 2498624 h 2724150"/>
                <a:gd name="connsiteX42" fmla="*/ 1258962 w 3146121"/>
                <a:gd name="connsiteY42" fmla="*/ 2480365 h 2724150"/>
                <a:gd name="connsiteX43" fmla="*/ 1247968 w 3146121"/>
                <a:gd name="connsiteY43" fmla="*/ 2444949 h 2724150"/>
                <a:gd name="connsiteX44" fmla="*/ 1232728 w 3146121"/>
                <a:gd name="connsiteY44" fmla="*/ 2344147 h 2724150"/>
                <a:gd name="connsiteX45" fmla="*/ 1232727 w 3146121"/>
                <a:gd name="connsiteY45" fmla="*/ 2344137 h 2724150"/>
                <a:gd name="connsiteX46" fmla="*/ 1232727 w 3146121"/>
                <a:gd name="connsiteY46" fmla="*/ 1569102 h 2724150"/>
                <a:gd name="connsiteX47" fmla="*/ 1937297 w 3146121"/>
                <a:gd name="connsiteY47" fmla="*/ 1340173 h 2724150"/>
                <a:gd name="connsiteX48" fmla="*/ 2372746 w 3146121"/>
                <a:gd name="connsiteY48" fmla="*/ 1939516 h 2724150"/>
                <a:gd name="connsiteX49" fmla="*/ 2372746 w 3146121"/>
                <a:gd name="connsiteY49" fmla="*/ 1939515 h 2724150"/>
                <a:gd name="connsiteX50" fmla="*/ 2828300 w 3146121"/>
                <a:gd name="connsiteY50" fmla="*/ 2566531 h 2724150"/>
                <a:gd name="connsiteX51" fmla="*/ 3076291 w 3146121"/>
                <a:gd name="connsiteY51" fmla="*/ 2718500 h 2724150"/>
                <a:gd name="connsiteX52" fmla="*/ 3146121 w 3146121"/>
                <a:gd name="connsiteY52" fmla="*/ 2722802 h 2724150"/>
                <a:gd name="connsiteX53" fmla="*/ 3132751 w 3146121"/>
                <a:gd name="connsiteY53" fmla="*/ 2724150 h 2724150"/>
                <a:gd name="connsiteX54" fmla="*/ 1612741 w 3146121"/>
                <a:gd name="connsiteY54" fmla="*/ 2724150 h 2724150"/>
                <a:gd name="connsiteX55" fmla="*/ 1599387 w 3146121"/>
                <a:gd name="connsiteY55" fmla="*/ 2722802 h 2724150"/>
                <a:gd name="connsiteX56" fmla="*/ 1599378 w 3146121"/>
                <a:gd name="connsiteY56" fmla="*/ 2722803 h 2724150"/>
                <a:gd name="connsiteX57" fmla="*/ 1580949 w 3146121"/>
                <a:gd name="connsiteY57" fmla="*/ 2720946 h 2724150"/>
                <a:gd name="connsiteX58" fmla="*/ 1528388 w 3146121"/>
                <a:gd name="connsiteY58" fmla="*/ 2714019 h 2724150"/>
                <a:gd name="connsiteX59" fmla="*/ 1494315 w 3146121"/>
                <a:gd name="connsiteY59" fmla="*/ 2703442 h 2724150"/>
                <a:gd name="connsiteX60" fmla="*/ 1460595 w 3146121"/>
                <a:gd name="connsiteY60" fmla="*/ 2691991 h 2724150"/>
                <a:gd name="connsiteX61" fmla="*/ 1413968 w 3146121"/>
                <a:gd name="connsiteY61" fmla="*/ 2666685 h 2724150"/>
                <a:gd name="connsiteX62" fmla="*/ 1397994 w 3146121"/>
                <a:gd name="connsiteY62" fmla="*/ 2657371 h 2724150"/>
                <a:gd name="connsiteX63" fmla="*/ 1397993 w 3146121"/>
                <a:gd name="connsiteY63" fmla="*/ 2657369 h 2724150"/>
                <a:gd name="connsiteX64" fmla="*/ 1386387 w 3146121"/>
                <a:gd name="connsiteY64" fmla="*/ 2650603 h 27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146121" h="2724150">
                  <a:moveTo>
                    <a:pt x="146653" y="1748216"/>
                  </a:moveTo>
                  <a:lnTo>
                    <a:pt x="132858" y="1735901"/>
                  </a:lnTo>
                  <a:lnTo>
                    <a:pt x="94382" y="1699378"/>
                  </a:lnTo>
                  <a:lnTo>
                    <a:pt x="73071" y="1670845"/>
                  </a:lnTo>
                  <a:lnTo>
                    <a:pt x="52483" y="1641709"/>
                  </a:lnTo>
                  <a:lnTo>
                    <a:pt x="29653" y="1593861"/>
                  </a:lnTo>
                  <a:lnTo>
                    <a:pt x="22192" y="1576908"/>
                  </a:lnTo>
                  <a:lnTo>
                    <a:pt x="4705" y="1509172"/>
                  </a:lnTo>
                  <a:cubicBezTo>
                    <a:pt x="-10509" y="1413116"/>
                    <a:pt x="10922" y="1311255"/>
                    <a:pt x="72603" y="1226359"/>
                  </a:cubicBezTo>
                  <a:lnTo>
                    <a:pt x="528157" y="599343"/>
                  </a:lnTo>
                  <a:lnTo>
                    <a:pt x="528156" y="599343"/>
                  </a:lnTo>
                  <a:lnTo>
                    <a:pt x="963604" y="0"/>
                  </a:lnTo>
                  <a:lnTo>
                    <a:pt x="1232727" y="370416"/>
                  </a:lnTo>
                  <a:lnTo>
                    <a:pt x="1232726" y="828271"/>
                  </a:lnTo>
                  <a:lnTo>
                    <a:pt x="1232727" y="828271"/>
                  </a:lnTo>
                  <a:lnTo>
                    <a:pt x="1232728" y="370416"/>
                  </a:lnTo>
                  <a:lnTo>
                    <a:pt x="1668175" y="969758"/>
                  </a:lnTo>
                  <a:lnTo>
                    <a:pt x="1232728" y="828272"/>
                  </a:lnTo>
                  <a:lnTo>
                    <a:pt x="1232728" y="828273"/>
                  </a:lnTo>
                  <a:lnTo>
                    <a:pt x="1668175" y="969758"/>
                  </a:lnTo>
                  <a:lnTo>
                    <a:pt x="1937296" y="1340172"/>
                  </a:lnTo>
                  <a:lnTo>
                    <a:pt x="1232727" y="1569101"/>
                  </a:lnTo>
                  <a:lnTo>
                    <a:pt x="1232726" y="1569100"/>
                  </a:lnTo>
                  <a:lnTo>
                    <a:pt x="495625" y="1808599"/>
                  </a:lnTo>
                  <a:cubicBezTo>
                    <a:pt x="395824" y="1841027"/>
                    <a:pt x="292327" y="1829931"/>
                    <a:pt x="205672" y="1785780"/>
                  </a:cubicBezTo>
                  <a:close/>
                  <a:moveTo>
                    <a:pt x="156674" y="1757164"/>
                  </a:moveTo>
                  <a:lnTo>
                    <a:pt x="146652" y="1748217"/>
                  </a:lnTo>
                  <a:lnTo>
                    <a:pt x="205672" y="1785781"/>
                  </a:lnTo>
                  <a:cubicBezTo>
                    <a:pt x="292326" y="1829932"/>
                    <a:pt x="395824" y="1841028"/>
                    <a:pt x="495625" y="1808600"/>
                  </a:cubicBezTo>
                  <a:lnTo>
                    <a:pt x="1232727" y="1569101"/>
                  </a:lnTo>
                  <a:lnTo>
                    <a:pt x="1232727" y="2344136"/>
                  </a:lnTo>
                  <a:lnTo>
                    <a:pt x="1232728" y="2344147"/>
                  </a:lnTo>
                  <a:lnTo>
                    <a:pt x="1240448" y="2420723"/>
                  </a:lnTo>
                  <a:lnTo>
                    <a:pt x="1247968" y="2444949"/>
                  </a:lnTo>
                  <a:lnTo>
                    <a:pt x="1249811" y="2457140"/>
                  </a:lnTo>
                  <a:lnTo>
                    <a:pt x="1258962" y="2480365"/>
                  </a:lnTo>
                  <a:lnTo>
                    <a:pt x="1262591" y="2492055"/>
                  </a:lnTo>
                  <a:lnTo>
                    <a:pt x="1266156" y="2498624"/>
                  </a:lnTo>
                  <a:lnTo>
                    <a:pt x="1270200" y="2508887"/>
                  </a:lnTo>
                  <a:cubicBezTo>
                    <a:pt x="1278205" y="2525501"/>
                    <a:pt x="1287383" y="2541442"/>
                    <a:pt x="1297627" y="2556605"/>
                  </a:cubicBezTo>
                  <a:lnTo>
                    <a:pt x="1297628" y="2556606"/>
                  </a:lnTo>
                  <a:lnTo>
                    <a:pt x="1266156" y="2498624"/>
                  </a:lnTo>
                  <a:lnTo>
                    <a:pt x="1258962" y="2480365"/>
                  </a:lnTo>
                  <a:lnTo>
                    <a:pt x="1247968" y="2444949"/>
                  </a:lnTo>
                  <a:lnTo>
                    <a:pt x="1232728" y="2344147"/>
                  </a:lnTo>
                  <a:lnTo>
                    <a:pt x="1232727" y="2344137"/>
                  </a:lnTo>
                  <a:lnTo>
                    <a:pt x="1232727" y="1569102"/>
                  </a:lnTo>
                  <a:lnTo>
                    <a:pt x="1937297" y="1340173"/>
                  </a:lnTo>
                  <a:lnTo>
                    <a:pt x="2372746" y="1939516"/>
                  </a:lnTo>
                  <a:lnTo>
                    <a:pt x="2372746" y="1939515"/>
                  </a:lnTo>
                  <a:lnTo>
                    <a:pt x="2828300" y="2566531"/>
                  </a:lnTo>
                  <a:cubicBezTo>
                    <a:pt x="2889980" y="2651428"/>
                    <a:pt x="2980233" y="2703287"/>
                    <a:pt x="3076291" y="2718500"/>
                  </a:cubicBezTo>
                  <a:lnTo>
                    <a:pt x="3146121" y="2722802"/>
                  </a:lnTo>
                  <a:lnTo>
                    <a:pt x="3132751" y="2724150"/>
                  </a:lnTo>
                  <a:lnTo>
                    <a:pt x="1612741" y="2724150"/>
                  </a:lnTo>
                  <a:lnTo>
                    <a:pt x="1599387" y="2722802"/>
                  </a:lnTo>
                  <a:lnTo>
                    <a:pt x="1599378" y="2722803"/>
                  </a:lnTo>
                  <a:lnTo>
                    <a:pt x="1580949" y="2720946"/>
                  </a:lnTo>
                  <a:lnTo>
                    <a:pt x="1528388" y="2714019"/>
                  </a:lnTo>
                  <a:lnTo>
                    <a:pt x="1494315" y="2703442"/>
                  </a:lnTo>
                  <a:lnTo>
                    <a:pt x="1460595" y="2691991"/>
                  </a:lnTo>
                  <a:lnTo>
                    <a:pt x="1413968" y="2666685"/>
                  </a:lnTo>
                  <a:lnTo>
                    <a:pt x="1397994" y="2657371"/>
                  </a:lnTo>
                  <a:lnTo>
                    <a:pt x="1397993" y="2657369"/>
                  </a:lnTo>
                  <a:lnTo>
                    <a:pt x="1386387" y="2650603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78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19" name="Graphic 118" descr="Dollar with solid fill">
              <a:extLst>
                <a:ext uri="{FF2B5EF4-FFF2-40B4-BE49-F238E27FC236}">
                  <a16:creationId xmlns:a16="http://schemas.microsoft.com/office/drawing/2014/main" id="{675BCC8D-B39C-D578-44D4-9AE5AF87A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96914" y="943223"/>
              <a:ext cx="753397" cy="753397"/>
            </a:xfrm>
            <a:prstGeom prst="rect">
              <a:avLst/>
            </a:prstGeom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FF059409-4224-E738-A477-A9EE4F5FB3E4}"/>
              </a:ext>
            </a:extLst>
          </p:cNvPr>
          <p:cNvGrpSpPr/>
          <p:nvPr/>
        </p:nvGrpSpPr>
        <p:grpSpPr>
          <a:xfrm>
            <a:off x="6414182" y="1327514"/>
            <a:ext cx="2407128" cy="3404212"/>
            <a:chOff x="6414182" y="1327514"/>
            <a:chExt cx="2407128" cy="340421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17" name="4">
              <a:extLst>
                <a:ext uri="{FF2B5EF4-FFF2-40B4-BE49-F238E27FC236}">
                  <a16:creationId xmlns:a16="http://schemas.microsoft.com/office/drawing/2014/main" id="{F51A5A4E-0DF7-CCED-A179-9CCB1EA6C282}"/>
                </a:ext>
              </a:extLst>
            </p:cNvPr>
            <p:cNvSpPr>
              <a:spLocks/>
            </p:cNvSpPr>
            <p:nvPr/>
          </p:nvSpPr>
          <p:spPr>
            <a:xfrm rot="9540000">
              <a:off x="6414182" y="1327514"/>
              <a:ext cx="2407128" cy="3404212"/>
            </a:xfrm>
            <a:custGeom>
              <a:avLst/>
              <a:gdLst>
                <a:gd name="connsiteX0" fmla="*/ 190433 w 2407128"/>
                <a:gd name="connsiteY0" fmla="*/ 2156137 h 3404212"/>
                <a:gd name="connsiteX1" fmla="*/ 190434 w 2407128"/>
                <a:gd name="connsiteY1" fmla="*/ 2156138 h 3404212"/>
                <a:gd name="connsiteX2" fmla="*/ 251293 w 2407128"/>
                <a:gd name="connsiteY2" fmla="*/ 2182925 h 3404212"/>
                <a:gd name="connsiteX3" fmla="*/ 492022 w 2407128"/>
                <a:gd name="connsiteY3" fmla="*/ 3404212 h 3404212"/>
                <a:gd name="connsiteX4" fmla="*/ 486611 w 2407128"/>
                <a:gd name="connsiteY4" fmla="*/ 3391919 h 3404212"/>
                <a:gd name="connsiteX5" fmla="*/ 16902 w 2407128"/>
                <a:gd name="connsiteY5" fmla="*/ 1946304 h 3404212"/>
                <a:gd name="connsiteX6" fmla="*/ 14054 w 2407128"/>
                <a:gd name="connsiteY6" fmla="*/ 1933179 h 3404212"/>
                <a:gd name="connsiteX7" fmla="*/ 14052 w 2407128"/>
                <a:gd name="connsiteY7" fmla="*/ 1933175 h 3404212"/>
                <a:gd name="connsiteX8" fmla="*/ 10129 w 2407128"/>
                <a:gd name="connsiteY8" fmla="*/ 1915095 h 3404212"/>
                <a:gd name="connsiteX9" fmla="*/ 470 w 2407128"/>
                <a:gd name="connsiteY9" fmla="*/ 1862943 h 3404212"/>
                <a:gd name="connsiteX10" fmla="*/ 0 w 2407128"/>
                <a:gd name="connsiteY10" fmla="*/ 1827298 h 3404212"/>
                <a:gd name="connsiteX11" fmla="*/ 470 w 2407128"/>
                <a:gd name="connsiteY11" fmla="*/ 1791663 h 3404212"/>
                <a:gd name="connsiteX12" fmla="*/ 10128 w 2407128"/>
                <a:gd name="connsiteY12" fmla="*/ 1739512 h 3404212"/>
                <a:gd name="connsiteX13" fmla="*/ 14052 w 2407128"/>
                <a:gd name="connsiteY13" fmla="*/ 1721428 h 3404212"/>
                <a:gd name="connsiteX14" fmla="*/ 14054 w 2407128"/>
                <a:gd name="connsiteY14" fmla="*/ 1721422 h 3404212"/>
                <a:gd name="connsiteX15" fmla="*/ 16902 w 2407128"/>
                <a:gd name="connsiteY15" fmla="*/ 1708302 h 3404212"/>
                <a:gd name="connsiteX16" fmla="*/ 486610 w 2407128"/>
                <a:gd name="connsiteY16" fmla="*/ 262686 h 3404212"/>
                <a:gd name="connsiteX17" fmla="*/ 492019 w 2407128"/>
                <a:gd name="connsiteY17" fmla="*/ 250398 h 3404212"/>
                <a:gd name="connsiteX18" fmla="*/ 492021 w 2407128"/>
                <a:gd name="connsiteY18" fmla="*/ 250392 h 3404212"/>
                <a:gd name="connsiteX19" fmla="*/ 499477 w 2407128"/>
                <a:gd name="connsiteY19" fmla="*/ 233451 h 3404212"/>
                <a:gd name="connsiteX20" fmla="*/ 522315 w 2407128"/>
                <a:gd name="connsiteY20" fmla="*/ 185588 h 3404212"/>
                <a:gd name="connsiteX21" fmla="*/ 542884 w 2407128"/>
                <a:gd name="connsiteY21" fmla="*/ 156478 h 3404212"/>
                <a:gd name="connsiteX22" fmla="*/ 564213 w 2407128"/>
                <a:gd name="connsiteY22" fmla="*/ 127920 h 3404212"/>
                <a:gd name="connsiteX23" fmla="*/ 602679 w 2407128"/>
                <a:gd name="connsiteY23" fmla="*/ 91407 h 3404212"/>
                <a:gd name="connsiteX24" fmla="*/ 616483 w 2407128"/>
                <a:gd name="connsiteY24" fmla="*/ 79083 h 3404212"/>
                <a:gd name="connsiteX25" fmla="*/ 675502 w 2407128"/>
                <a:gd name="connsiteY25" fmla="*/ 41521 h 3404212"/>
                <a:gd name="connsiteX26" fmla="*/ 965456 w 2407128"/>
                <a:gd name="connsiteY26" fmla="*/ 18701 h 3404212"/>
                <a:gd name="connsiteX27" fmla="*/ 1702558 w 2407128"/>
                <a:gd name="connsiteY27" fmla="*/ 258200 h 3404212"/>
                <a:gd name="connsiteX28" fmla="*/ 1702558 w 2407128"/>
                <a:gd name="connsiteY28" fmla="*/ 258201 h 3404212"/>
                <a:gd name="connsiteX29" fmla="*/ 2407128 w 2407128"/>
                <a:gd name="connsiteY29" fmla="*/ 487130 h 3404212"/>
                <a:gd name="connsiteX30" fmla="*/ 2138005 w 2407128"/>
                <a:gd name="connsiteY30" fmla="*/ 857545 h 3404212"/>
                <a:gd name="connsiteX31" fmla="*/ 2138006 w 2407128"/>
                <a:gd name="connsiteY31" fmla="*/ 857545 h 3404212"/>
                <a:gd name="connsiteX32" fmla="*/ 1702558 w 2407128"/>
                <a:gd name="connsiteY32" fmla="*/ 1456887 h 3404212"/>
                <a:gd name="connsiteX33" fmla="*/ 1702559 w 2407128"/>
                <a:gd name="connsiteY33" fmla="*/ 999031 h 3404212"/>
                <a:gd name="connsiteX34" fmla="*/ 1702558 w 2407128"/>
                <a:gd name="connsiteY34" fmla="*/ 999031 h 3404212"/>
                <a:gd name="connsiteX35" fmla="*/ 1702558 w 2407128"/>
                <a:gd name="connsiteY35" fmla="*/ 510279 h 3404212"/>
                <a:gd name="connsiteX36" fmla="*/ 1702558 w 2407128"/>
                <a:gd name="connsiteY36" fmla="*/ 999030 h 3404212"/>
                <a:gd name="connsiteX37" fmla="*/ 997986 w 2407128"/>
                <a:gd name="connsiteY37" fmla="*/ 1227959 h 3404212"/>
                <a:gd name="connsiteX38" fmla="*/ 997986 w 2407128"/>
                <a:gd name="connsiteY38" fmla="*/ 1227959 h 3404212"/>
                <a:gd name="connsiteX39" fmla="*/ 1702558 w 2407128"/>
                <a:gd name="connsiteY39" fmla="*/ 999030 h 3404212"/>
                <a:gd name="connsiteX40" fmla="*/ 1702557 w 2407128"/>
                <a:gd name="connsiteY40" fmla="*/ 1456887 h 3404212"/>
                <a:gd name="connsiteX41" fmla="*/ 1433435 w 2407128"/>
                <a:gd name="connsiteY41" fmla="*/ 1827302 h 3404212"/>
                <a:gd name="connsiteX42" fmla="*/ 997986 w 2407128"/>
                <a:gd name="connsiteY42" fmla="*/ 1227960 h 3404212"/>
                <a:gd name="connsiteX43" fmla="*/ 1433434 w 2407128"/>
                <a:gd name="connsiteY43" fmla="*/ 1827302 h 3404212"/>
                <a:gd name="connsiteX44" fmla="*/ 997987 w 2407128"/>
                <a:gd name="connsiteY44" fmla="*/ 2426645 h 3404212"/>
                <a:gd name="connsiteX45" fmla="*/ 260885 w 2407128"/>
                <a:gd name="connsiteY45" fmla="*/ 2187147 h 3404212"/>
                <a:gd name="connsiteX46" fmla="*/ 260886 w 2407128"/>
                <a:gd name="connsiteY46" fmla="*/ 2187147 h 3404212"/>
                <a:gd name="connsiteX47" fmla="*/ 997988 w 2407128"/>
                <a:gd name="connsiteY47" fmla="*/ 2426646 h 3404212"/>
                <a:gd name="connsiteX48" fmla="*/ 542434 w 2407128"/>
                <a:gd name="connsiteY48" fmla="*/ 3053663 h 3404212"/>
                <a:gd name="connsiteX49" fmla="*/ 474536 w 2407128"/>
                <a:gd name="connsiteY49" fmla="*/ 3336476 h 340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407128" h="3404212">
                  <a:moveTo>
                    <a:pt x="190433" y="2156137"/>
                  </a:moveTo>
                  <a:lnTo>
                    <a:pt x="190434" y="2156138"/>
                  </a:lnTo>
                  <a:lnTo>
                    <a:pt x="251293" y="2182925"/>
                  </a:lnTo>
                  <a:close/>
                  <a:moveTo>
                    <a:pt x="492022" y="3404212"/>
                  </a:moveTo>
                  <a:lnTo>
                    <a:pt x="486611" y="3391919"/>
                  </a:lnTo>
                  <a:lnTo>
                    <a:pt x="16902" y="1946304"/>
                  </a:lnTo>
                  <a:lnTo>
                    <a:pt x="14054" y="1933179"/>
                  </a:lnTo>
                  <a:lnTo>
                    <a:pt x="14052" y="1933175"/>
                  </a:lnTo>
                  <a:lnTo>
                    <a:pt x="10129" y="1915095"/>
                  </a:lnTo>
                  <a:lnTo>
                    <a:pt x="470" y="1862943"/>
                  </a:lnTo>
                  <a:lnTo>
                    <a:pt x="0" y="1827298"/>
                  </a:lnTo>
                  <a:lnTo>
                    <a:pt x="470" y="1791663"/>
                  </a:lnTo>
                  <a:lnTo>
                    <a:pt x="10128" y="1739512"/>
                  </a:lnTo>
                  <a:lnTo>
                    <a:pt x="14052" y="1721428"/>
                  </a:lnTo>
                  <a:lnTo>
                    <a:pt x="14054" y="1721422"/>
                  </a:lnTo>
                  <a:lnTo>
                    <a:pt x="16902" y="1708302"/>
                  </a:lnTo>
                  <a:lnTo>
                    <a:pt x="486610" y="262686"/>
                  </a:lnTo>
                  <a:lnTo>
                    <a:pt x="492019" y="250398"/>
                  </a:lnTo>
                  <a:lnTo>
                    <a:pt x="492021" y="250392"/>
                  </a:lnTo>
                  <a:lnTo>
                    <a:pt x="499477" y="233451"/>
                  </a:lnTo>
                  <a:lnTo>
                    <a:pt x="522315" y="185588"/>
                  </a:lnTo>
                  <a:lnTo>
                    <a:pt x="542884" y="156478"/>
                  </a:lnTo>
                  <a:lnTo>
                    <a:pt x="564213" y="127920"/>
                  </a:lnTo>
                  <a:lnTo>
                    <a:pt x="602679" y="91407"/>
                  </a:lnTo>
                  <a:lnTo>
                    <a:pt x="616483" y="79083"/>
                  </a:lnTo>
                  <a:lnTo>
                    <a:pt x="675502" y="41521"/>
                  </a:lnTo>
                  <a:cubicBezTo>
                    <a:pt x="762156" y="-2631"/>
                    <a:pt x="865654" y="-13726"/>
                    <a:pt x="965456" y="18701"/>
                  </a:cubicBezTo>
                  <a:lnTo>
                    <a:pt x="1702558" y="258200"/>
                  </a:lnTo>
                  <a:lnTo>
                    <a:pt x="1702558" y="258201"/>
                  </a:lnTo>
                  <a:lnTo>
                    <a:pt x="2407128" y="487130"/>
                  </a:lnTo>
                  <a:lnTo>
                    <a:pt x="2138005" y="857545"/>
                  </a:lnTo>
                  <a:lnTo>
                    <a:pt x="2138006" y="857545"/>
                  </a:lnTo>
                  <a:lnTo>
                    <a:pt x="1702558" y="1456887"/>
                  </a:lnTo>
                  <a:lnTo>
                    <a:pt x="1702559" y="999031"/>
                  </a:lnTo>
                  <a:lnTo>
                    <a:pt x="1702558" y="999031"/>
                  </a:lnTo>
                  <a:lnTo>
                    <a:pt x="1702558" y="510279"/>
                  </a:lnTo>
                  <a:lnTo>
                    <a:pt x="1702558" y="999030"/>
                  </a:lnTo>
                  <a:lnTo>
                    <a:pt x="997986" y="1227959"/>
                  </a:lnTo>
                  <a:lnTo>
                    <a:pt x="997986" y="1227959"/>
                  </a:lnTo>
                  <a:lnTo>
                    <a:pt x="1702558" y="999030"/>
                  </a:lnTo>
                  <a:lnTo>
                    <a:pt x="1702557" y="1456887"/>
                  </a:lnTo>
                  <a:lnTo>
                    <a:pt x="1433435" y="1827302"/>
                  </a:lnTo>
                  <a:lnTo>
                    <a:pt x="997986" y="1227960"/>
                  </a:lnTo>
                  <a:lnTo>
                    <a:pt x="1433434" y="1827302"/>
                  </a:lnTo>
                  <a:lnTo>
                    <a:pt x="997987" y="2426645"/>
                  </a:lnTo>
                  <a:lnTo>
                    <a:pt x="260885" y="2187147"/>
                  </a:lnTo>
                  <a:lnTo>
                    <a:pt x="260886" y="2187147"/>
                  </a:lnTo>
                  <a:lnTo>
                    <a:pt x="997988" y="2426646"/>
                  </a:lnTo>
                  <a:lnTo>
                    <a:pt x="542434" y="3053663"/>
                  </a:lnTo>
                  <a:cubicBezTo>
                    <a:pt x="480753" y="3138559"/>
                    <a:pt x="459322" y="3240420"/>
                    <a:pt x="474536" y="3336476"/>
                  </a:cubicBez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20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0" name="Graphic 119" descr="Lightbulb and gear with solid fill">
              <a:extLst>
                <a:ext uri="{FF2B5EF4-FFF2-40B4-BE49-F238E27FC236}">
                  <a16:creationId xmlns:a16="http://schemas.microsoft.com/office/drawing/2014/main" id="{D7B4E516-CCD3-D490-E969-8B80A7853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3812" y="2452137"/>
              <a:ext cx="753397" cy="753397"/>
            </a:xfrm>
            <a:prstGeom prst="rect">
              <a:avLst/>
            </a:prstGeom>
          </p:spPr>
        </p:pic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95B4866-2164-5868-A0A0-0433B48FF459}"/>
              </a:ext>
            </a:extLst>
          </p:cNvPr>
          <p:cNvGrpSpPr/>
          <p:nvPr/>
        </p:nvGrpSpPr>
        <p:grpSpPr>
          <a:xfrm>
            <a:off x="5503181" y="4015799"/>
            <a:ext cx="3366112" cy="1895876"/>
            <a:chOff x="5503181" y="4015799"/>
            <a:chExt cx="3366112" cy="189587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16" name="3">
              <a:extLst>
                <a:ext uri="{FF2B5EF4-FFF2-40B4-BE49-F238E27FC236}">
                  <a16:creationId xmlns:a16="http://schemas.microsoft.com/office/drawing/2014/main" id="{7F0F10D3-266C-6053-C77C-710146747DBD}"/>
                </a:ext>
              </a:extLst>
            </p:cNvPr>
            <p:cNvSpPr>
              <a:spLocks/>
            </p:cNvSpPr>
            <p:nvPr/>
          </p:nvSpPr>
          <p:spPr>
            <a:xfrm rot="9540000">
              <a:off x="5503181" y="4015799"/>
              <a:ext cx="3366112" cy="1895876"/>
            </a:xfrm>
            <a:custGeom>
              <a:avLst/>
              <a:gdLst>
                <a:gd name="connsiteX0" fmla="*/ 1086076 w 3366112"/>
                <a:gd name="connsiteY0" fmla="*/ 1155048 h 1895876"/>
                <a:gd name="connsiteX1" fmla="*/ 1086076 w 3366112"/>
                <a:gd name="connsiteY1" fmla="*/ 380014 h 1895876"/>
                <a:gd name="connsiteX2" fmla="*/ 1197379 w 3366112"/>
                <a:gd name="connsiteY2" fmla="*/ 111303 h 1895876"/>
                <a:gd name="connsiteX3" fmla="*/ 1251342 w 3366112"/>
                <a:gd name="connsiteY3" fmla="*/ 66780 h 1895876"/>
                <a:gd name="connsiteX4" fmla="*/ 1267313 w 3366112"/>
                <a:gd name="connsiteY4" fmla="*/ 57467 h 1895876"/>
                <a:gd name="connsiteX5" fmla="*/ 1313943 w 3366112"/>
                <a:gd name="connsiteY5" fmla="*/ 32159 h 1895876"/>
                <a:gd name="connsiteX6" fmla="*/ 1347663 w 3366112"/>
                <a:gd name="connsiteY6" fmla="*/ 20708 h 1895876"/>
                <a:gd name="connsiteX7" fmla="*/ 1381736 w 3366112"/>
                <a:gd name="connsiteY7" fmla="*/ 10132 h 1895876"/>
                <a:gd name="connsiteX8" fmla="*/ 1434291 w 3366112"/>
                <a:gd name="connsiteY8" fmla="*/ 3205 h 1895876"/>
                <a:gd name="connsiteX9" fmla="*/ 1452728 w 3366112"/>
                <a:gd name="connsiteY9" fmla="*/ 1347 h 1895876"/>
                <a:gd name="connsiteX10" fmla="*/ 1522549 w 3366112"/>
                <a:gd name="connsiteY10" fmla="*/ 5649 h 1895876"/>
                <a:gd name="connsiteX11" fmla="*/ 1770540 w 3366112"/>
                <a:gd name="connsiteY11" fmla="*/ 157617 h 1895876"/>
                <a:gd name="connsiteX12" fmla="*/ 2226093 w 3366112"/>
                <a:gd name="connsiteY12" fmla="*/ 784633 h 1895876"/>
                <a:gd name="connsiteX13" fmla="*/ 2226093 w 3366112"/>
                <a:gd name="connsiteY13" fmla="*/ 784632 h 1895876"/>
                <a:gd name="connsiteX14" fmla="*/ 2226094 w 3366112"/>
                <a:gd name="connsiteY14" fmla="*/ 784632 h 1895876"/>
                <a:gd name="connsiteX15" fmla="*/ 1770541 w 3366112"/>
                <a:gd name="connsiteY15" fmla="*/ 157617 h 1895876"/>
                <a:gd name="connsiteX16" fmla="*/ 1522550 w 3366112"/>
                <a:gd name="connsiteY16" fmla="*/ 5649 h 1895876"/>
                <a:gd name="connsiteX17" fmla="*/ 1452729 w 3366112"/>
                <a:gd name="connsiteY17" fmla="*/ 1347 h 1895876"/>
                <a:gd name="connsiteX18" fmla="*/ 1466090 w 3366112"/>
                <a:gd name="connsiteY18" fmla="*/ 0 h 1895876"/>
                <a:gd name="connsiteX19" fmla="*/ 2986100 w 3366112"/>
                <a:gd name="connsiteY19" fmla="*/ 0 h 1895876"/>
                <a:gd name="connsiteX20" fmla="*/ 2999463 w 3366112"/>
                <a:gd name="connsiteY20" fmla="*/ 1347 h 1895876"/>
                <a:gd name="connsiteX21" fmla="*/ 2999467 w 3366112"/>
                <a:gd name="connsiteY21" fmla="*/ 1346 h 1895876"/>
                <a:gd name="connsiteX22" fmla="*/ 3017863 w 3366112"/>
                <a:gd name="connsiteY22" fmla="*/ 3201 h 1895876"/>
                <a:gd name="connsiteX23" fmla="*/ 3070456 w 3366112"/>
                <a:gd name="connsiteY23" fmla="*/ 10132 h 1895876"/>
                <a:gd name="connsiteX24" fmla="*/ 3104490 w 3366112"/>
                <a:gd name="connsiteY24" fmla="*/ 20697 h 1895876"/>
                <a:gd name="connsiteX25" fmla="*/ 3138251 w 3366112"/>
                <a:gd name="connsiteY25" fmla="*/ 32160 h 1895876"/>
                <a:gd name="connsiteX26" fmla="*/ 3184843 w 3366112"/>
                <a:gd name="connsiteY26" fmla="*/ 57449 h 1895876"/>
                <a:gd name="connsiteX27" fmla="*/ 3200851 w 3366112"/>
                <a:gd name="connsiteY27" fmla="*/ 66782 h 1895876"/>
                <a:gd name="connsiteX28" fmla="*/ 3254809 w 3366112"/>
                <a:gd name="connsiteY28" fmla="*/ 111302 h 1895876"/>
                <a:gd name="connsiteX29" fmla="*/ 3366112 w 3366112"/>
                <a:gd name="connsiteY29" fmla="*/ 380013 h 1895876"/>
                <a:gd name="connsiteX30" fmla="*/ 3366112 w 3366112"/>
                <a:gd name="connsiteY30" fmla="*/ 1155048 h 1895876"/>
                <a:gd name="connsiteX31" fmla="*/ 3366111 w 3366112"/>
                <a:gd name="connsiteY31" fmla="*/ 1155048 h 1895876"/>
                <a:gd name="connsiteX32" fmla="*/ 3366112 w 3366112"/>
                <a:gd name="connsiteY32" fmla="*/ 1895876 h 1895876"/>
                <a:gd name="connsiteX33" fmla="*/ 2930664 w 3366112"/>
                <a:gd name="connsiteY33" fmla="*/ 1754390 h 1895876"/>
                <a:gd name="connsiteX34" fmla="*/ 2930664 w 3366112"/>
                <a:gd name="connsiteY34" fmla="*/ 1754390 h 1895876"/>
                <a:gd name="connsiteX35" fmla="*/ 2226095 w 3366112"/>
                <a:gd name="connsiteY35" fmla="*/ 1525463 h 1895876"/>
                <a:gd name="connsiteX36" fmla="*/ 2561377 w 3366112"/>
                <a:gd name="connsiteY36" fmla="*/ 1416522 h 1895876"/>
                <a:gd name="connsiteX37" fmla="*/ 2226095 w 3366112"/>
                <a:gd name="connsiteY37" fmla="*/ 1525462 h 1895876"/>
                <a:gd name="connsiteX38" fmla="*/ 1790646 w 3366112"/>
                <a:gd name="connsiteY38" fmla="*/ 1383977 h 1895876"/>
                <a:gd name="connsiteX39" fmla="*/ 1790646 w 3366112"/>
                <a:gd name="connsiteY39" fmla="*/ 1383977 h 1895876"/>
                <a:gd name="connsiteX40" fmla="*/ 0 w 3366112"/>
                <a:gd name="connsiteY40" fmla="*/ 975930 h 1895876"/>
                <a:gd name="connsiteX41" fmla="*/ 10021 w 3366112"/>
                <a:gd name="connsiteY41" fmla="*/ 966984 h 1895876"/>
                <a:gd name="connsiteX42" fmla="*/ 1239735 w 3366112"/>
                <a:gd name="connsiteY42" fmla="*/ 73545 h 1895876"/>
                <a:gd name="connsiteX43" fmla="*/ 1251342 w 3366112"/>
                <a:gd name="connsiteY43" fmla="*/ 66779 h 1895876"/>
                <a:gd name="connsiteX44" fmla="*/ 1197379 w 3366112"/>
                <a:gd name="connsiteY44" fmla="*/ 111302 h 1895876"/>
                <a:gd name="connsiteX45" fmla="*/ 1086075 w 3366112"/>
                <a:gd name="connsiteY45" fmla="*/ 380013 h 1895876"/>
                <a:gd name="connsiteX46" fmla="*/ 1086075 w 3366112"/>
                <a:gd name="connsiteY46" fmla="*/ 1155047 h 1895876"/>
                <a:gd name="connsiteX47" fmla="*/ 348973 w 3366112"/>
                <a:gd name="connsiteY47" fmla="*/ 915547 h 1895876"/>
                <a:gd name="connsiteX48" fmla="*/ 59019 w 3366112"/>
                <a:gd name="connsiteY48" fmla="*/ 938368 h 18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66112" h="1895876">
                  <a:moveTo>
                    <a:pt x="1086076" y="1155048"/>
                  </a:moveTo>
                  <a:lnTo>
                    <a:pt x="1086076" y="380014"/>
                  </a:lnTo>
                  <a:cubicBezTo>
                    <a:pt x="1086074" y="275076"/>
                    <a:pt x="1128609" y="180073"/>
                    <a:pt x="1197379" y="111303"/>
                  </a:cubicBezTo>
                  <a:lnTo>
                    <a:pt x="1251342" y="66780"/>
                  </a:lnTo>
                  <a:lnTo>
                    <a:pt x="1267313" y="57467"/>
                  </a:lnTo>
                  <a:lnTo>
                    <a:pt x="1313943" y="32159"/>
                  </a:lnTo>
                  <a:lnTo>
                    <a:pt x="1347663" y="20708"/>
                  </a:lnTo>
                  <a:lnTo>
                    <a:pt x="1381736" y="10132"/>
                  </a:lnTo>
                  <a:lnTo>
                    <a:pt x="1434291" y="3205"/>
                  </a:lnTo>
                  <a:lnTo>
                    <a:pt x="1452728" y="1347"/>
                  </a:lnTo>
                  <a:lnTo>
                    <a:pt x="1522549" y="5649"/>
                  </a:lnTo>
                  <a:cubicBezTo>
                    <a:pt x="1618606" y="20862"/>
                    <a:pt x="1708858" y="72720"/>
                    <a:pt x="1770540" y="157617"/>
                  </a:cubicBezTo>
                  <a:lnTo>
                    <a:pt x="2226093" y="784633"/>
                  </a:lnTo>
                  <a:lnTo>
                    <a:pt x="2226093" y="784632"/>
                  </a:lnTo>
                  <a:lnTo>
                    <a:pt x="2226094" y="784632"/>
                  </a:lnTo>
                  <a:lnTo>
                    <a:pt x="1770541" y="157617"/>
                  </a:lnTo>
                  <a:cubicBezTo>
                    <a:pt x="1708859" y="72720"/>
                    <a:pt x="1618606" y="20862"/>
                    <a:pt x="1522550" y="5649"/>
                  </a:cubicBezTo>
                  <a:lnTo>
                    <a:pt x="1452729" y="1347"/>
                  </a:lnTo>
                  <a:lnTo>
                    <a:pt x="1466090" y="0"/>
                  </a:lnTo>
                  <a:lnTo>
                    <a:pt x="2986100" y="0"/>
                  </a:lnTo>
                  <a:lnTo>
                    <a:pt x="2999463" y="1347"/>
                  </a:lnTo>
                  <a:lnTo>
                    <a:pt x="2999467" y="1346"/>
                  </a:lnTo>
                  <a:lnTo>
                    <a:pt x="3017863" y="3201"/>
                  </a:lnTo>
                  <a:lnTo>
                    <a:pt x="3070456" y="10132"/>
                  </a:lnTo>
                  <a:lnTo>
                    <a:pt x="3104490" y="20697"/>
                  </a:lnTo>
                  <a:lnTo>
                    <a:pt x="3138251" y="32160"/>
                  </a:lnTo>
                  <a:lnTo>
                    <a:pt x="3184843" y="57449"/>
                  </a:lnTo>
                  <a:lnTo>
                    <a:pt x="3200851" y="66782"/>
                  </a:lnTo>
                  <a:lnTo>
                    <a:pt x="3254809" y="111302"/>
                  </a:lnTo>
                  <a:cubicBezTo>
                    <a:pt x="3323578" y="180071"/>
                    <a:pt x="3366113" y="275075"/>
                    <a:pt x="3366112" y="380013"/>
                  </a:cubicBezTo>
                  <a:lnTo>
                    <a:pt x="3366112" y="1155048"/>
                  </a:lnTo>
                  <a:lnTo>
                    <a:pt x="3366111" y="1155048"/>
                  </a:lnTo>
                  <a:lnTo>
                    <a:pt x="3366112" y="1895876"/>
                  </a:lnTo>
                  <a:lnTo>
                    <a:pt x="2930664" y="1754390"/>
                  </a:lnTo>
                  <a:lnTo>
                    <a:pt x="2930664" y="1754390"/>
                  </a:lnTo>
                  <a:lnTo>
                    <a:pt x="2226095" y="1525463"/>
                  </a:lnTo>
                  <a:lnTo>
                    <a:pt x="2561377" y="1416522"/>
                  </a:lnTo>
                  <a:lnTo>
                    <a:pt x="2226095" y="1525462"/>
                  </a:lnTo>
                  <a:lnTo>
                    <a:pt x="1790646" y="1383977"/>
                  </a:lnTo>
                  <a:lnTo>
                    <a:pt x="1790646" y="1383977"/>
                  </a:lnTo>
                  <a:close/>
                  <a:moveTo>
                    <a:pt x="0" y="975930"/>
                  </a:moveTo>
                  <a:lnTo>
                    <a:pt x="10021" y="966984"/>
                  </a:lnTo>
                  <a:lnTo>
                    <a:pt x="1239735" y="73545"/>
                  </a:lnTo>
                  <a:lnTo>
                    <a:pt x="1251342" y="66779"/>
                  </a:lnTo>
                  <a:lnTo>
                    <a:pt x="1197379" y="111302"/>
                  </a:lnTo>
                  <a:cubicBezTo>
                    <a:pt x="1128609" y="180072"/>
                    <a:pt x="1086074" y="275075"/>
                    <a:pt x="1086075" y="380013"/>
                  </a:cubicBezTo>
                  <a:lnTo>
                    <a:pt x="1086075" y="1155047"/>
                  </a:lnTo>
                  <a:lnTo>
                    <a:pt x="348973" y="915547"/>
                  </a:lnTo>
                  <a:cubicBezTo>
                    <a:pt x="249171" y="883121"/>
                    <a:pt x="145674" y="894216"/>
                    <a:pt x="59019" y="938368"/>
                  </a:cubicBez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74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1" name="Graphic 120" descr="Single gear with solid fill">
              <a:extLst>
                <a:ext uri="{FF2B5EF4-FFF2-40B4-BE49-F238E27FC236}">
                  <a16:creationId xmlns:a16="http://schemas.microsoft.com/office/drawing/2014/main" id="{4E9077B8-88A6-C75D-2D34-3C8DA1FE7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65024" y="4941860"/>
              <a:ext cx="753397" cy="753397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7A163005-BAC8-9478-7358-F40DC3ECBB2A}"/>
              </a:ext>
            </a:extLst>
          </p:cNvPr>
          <p:cNvGrpSpPr/>
          <p:nvPr/>
        </p:nvGrpSpPr>
        <p:grpSpPr>
          <a:xfrm>
            <a:off x="3654674" y="3295096"/>
            <a:ext cx="1867817" cy="3485640"/>
            <a:chOff x="3654674" y="3295096"/>
            <a:chExt cx="1867817" cy="348564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15" name="2">
              <a:extLst>
                <a:ext uri="{FF2B5EF4-FFF2-40B4-BE49-F238E27FC236}">
                  <a16:creationId xmlns:a16="http://schemas.microsoft.com/office/drawing/2014/main" id="{37658426-8B96-AA9B-8DD5-4BA7D73C82C1}"/>
                </a:ext>
              </a:extLst>
            </p:cNvPr>
            <p:cNvSpPr>
              <a:spLocks/>
            </p:cNvSpPr>
            <p:nvPr/>
          </p:nvSpPr>
          <p:spPr>
            <a:xfrm rot="9540000">
              <a:off x="3654674" y="3295096"/>
              <a:ext cx="1867817" cy="3485640"/>
            </a:xfrm>
            <a:custGeom>
              <a:avLst/>
              <a:gdLst>
                <a:gd name="connsiteX0" fmla="*/ 869832 w 1867817"/>
                <a:gd name="connsiteY0" fmla="*/ 2058024 h 3485640"/>
                <a:gd name="connsiteX1" fmla="*/ 1325385 w 1867817"/>
                <a:gd name="connsiteY1" fmla="*/ 1431008 h 3485640"/>
                <a:gd name="connsiteX2" fmla="*/ 1393283 w 1867817"/>
                <a:gd name="connsiteY2" fmla="*/ 1148194 h 3485640"/>
                <a:gd name="connsiteX3" fmla="*/ 1375796 w 1867817"/>
                <a:gd name="connsiteY3" fmla="*/ 1080454 h 3485640"/>
                <a:gd name="connsiteX4" fmla="*/ 1381208 w 1867817"/>
                <a:gd name="connsiteY4" fmla="*/ 1092751 h 3485640"/>
                <a:gd name="connsiteX5" fmla="*/ 1850917 w 1867817"/>
                <a:gd name="connsiteY5" fmla="*/ 2538367 h 3485640"/>
                <a:gd name="connsiteX6" fmla="*/ 1853766 w 1867817"/>
                <a:gd name="connsiteY6" fmla="*/ 2551493 h 3485640"/>
                <a:gd name="connsiteX7" fmla="*/ 1828097 w 1867817"/>
                <a:gd name="connsiteY7" fmla="*/ 2486415 h 3485640"/>
                <a:gd name="connsiteX8" fmla="*/ 1606933 w 1867817"/>
                <a:gd name="connsiteY8" fmla="*/ 2297523 h 3485640"/>
                <a:gd name="connsiteX9" fmla="*/ 165261 w 1867817"/>
                <a:gd name="connsiteY9" fmla="*/ 3027783 h 3485640"/>
                <a:gd name="connsiteX10" fmla="*/ 165261 w 1867817"/>
                <a:gd name="connsiteY10" fmla="*/ 2286953 h 3485640"/>
                <a:gd name="connsiteX11" fmla="*/ 434382 w 1867817"/>
                <a:gd name="connsiteY11" fmla="*/ 2657368 h 3485640"/>
                <a:gd name="connsiteX12" fmla="*/ 165261 w 1867817"/>
                <a:gd name="connsiteY12" fmla="*/ 3485640 h 3485640"/>
                <a:gd name="connsiteX13" fmla="*/ 165261 w 1867817"/>
                <a:gd name="connsiteY13" fmla="*/ 3027783 h 3485640"/>
                <a:gd name="connsiteX14" fmla="*/ 434383 w 1867817"/>
                <a:gd name="connsiteY14" fmla="*/ 2657368 h 3485640"/>
                <a:gd name="connsiteX15" fmla="*/ 434382 w 1867817"/>
                <a:gd name="connsiteY15" fmla="*/ 2657368 h 3485640"/>
                <a:gd name="connsiteX16" fmla="*/ 434383 w 1867817"/>
                <a:gd name="connsiteY16" fmla="*/ 2657367 h 3485640"/>
                <a:gd name="connsiteX17" fmla="*/ 165261 w 1867817"/>
                <a:gd name="connsiteY17" fmla="*/ 2286952 h 3485640"/>
                <a:gd name="connsiteX18" fmla="*/ 165261 w 1867817"/>
                <a:gd name="connsiteY18" fmla="*/ 1829094 h 3485640"/>
                <a:gd name="connsiteX19" fmla="*/ 165260 w 1867817"/>
                <a:gd name="connsiteY19" fmla="*/ 1088266 h 3485640"/>
                <a:gd name="connsiteX20" fmla="*/ 165261 w 1867817"/>
                <a:gd name="connsiteY20" fmla="*/ 1088266 h 3485640"/>
                <a:gd name="connsiteX21" fmla="*/ 165261 w 1867817"/>
                <a:gd name="connsiteY21" fmla="*/ 313231 h 3485640"/>
                <a:gd name="connsiteX22" fmla="*/ 53958 w 1867817"/>
                <a:gd name="connsiteY22" fmla="*/ 44521 h 3485640"/>
                <a:gd name="connsiteX23" fmla="*/ 0 w 1867817"/>
                <a:gd name="connsiteY23" fmla="*/ 0 h 3485640"/>
                <a:gd name="connsiteX24" fmla="*/ 11600 w 1867817"/>
                <a:gd name="connsiteY24" fmla="*/ 6764 h 3485640"/>
                <a:gd name="connsiteX25" fmla="*/ 1241314 w 1867817"/>
                <a:gd name="connsiteY25" fmla="*/ 900203 h 3485640"/>
                <a:gd name="connsiteX26" fmla="*/ 1251331 w 1867817"/>
                <a:gd name="connsiteY26" fmla="*/ 909147 h 3485640"/>
                <a:gd name="connsiteX27" fmla="*/ 1251331 w 1867817"/>
                <a:gd name="connsiteY27" fmla="*/ 909146 h 3485640"/>
                <a:gd name="connsiteX28" fmla="*/ 1265154 w 1867817"/>
                <a:gd name="connsiteY28" fmla="*/ 921486 h 3485640"/>
                <a:gd name="connsiteX29" fmla="*/ 1303603 w 1867817"/>
                <a:gd name="connsiteY29" fmla="*/ 957983 h 3485640"/>
                <a:gd name="connsiteX30" fmla="*/ 1324938 w 1867817"/>
                <a:gd name="connsiteY30" fmla="*/ 986549 h 3485640"/>
                <a:gd name="connsiteX31" fmla="*/ 1345503 w 1867817"/>
                <a:gd name="connsiteY31" fmla="*/ 1015652 h 3485640"/>
                <a:gd name="connsiteX32" fmla="*/ 1368348 w 1867817"/>
                <a:gd name="connsiteY32" fmla="*/ 1063531 h 3485640"/>
                <a:gd name="connsiteX33" fmla="*/ 1375795 w 1867817"/>
                <a:gd name="connsiteY33" fmla="*/ 1080453 h 3485640"/>
                <a:gd name="connsiteX34" fmla="*/ 1393283 w 1867817"/>
                <a:gd name="connsiteY34" fmla="*/ 1148193 h 3485640"/>
                <a:gd name="connsiteX35" fmla="*/ 1325385 w 1867817"/>
                <a:gd name="connsiteY35" fmla="*/ 1431007 h 3485640"/>
                <a:gd name="connsiteX36" fmla="*/ 869832 w 1867817"/>
                <a:gd name="connsiteY36" fmla="*/ 2058023 h 3485640"/>
                <a:gd name="connsiteX37" fmla="*/ 869831 w 1867817"/>
                <a:gd name="connsiteY37" fmla="*/ 2058024 h 3485640"/>
                <a:gd name="connsiteX38" fmla="*/ 1606933 w 1867817"/>
                <a:gd name="connsiteY38" fmla="*/ 2297523 h 3485640"/>
                <a:gd name="connsiteX39" fmla="*/ 1828097 w 1867817"/>
                <a:gd name="connsiteY39" fmla="*/ 2486415 h 3485640"/>
                <a:gd name="connsiteX40" fmla="*/ 1853766 w 1867817"/>
                <a:gd name="connsiteY40" fmla="*/ 2551494 h 3485640"/>
                <a:gd name="connsiteX41" fmla="*/ 1857690 w 1867817"/>
                <a:gd name="connsiteY41" fmla="*/ 2569582 h 3485640"/>
                <a:gd name="connsiteX42" fmla="*/ 1867347 w 1867817"/>
                <a:gd name="connsiteY42" fmla="*/ 2621723 h 3485640"/>
                <a:gd name="connsiteX43" fmla="*/ 1867817 w 1867817"/>
                <a:gd name="connsiteY43" fmla="*/ 2657395 h 3485640"/>
                <a:gd name="connsiteX44" fmla="*/ 1867347 w 1867817"/>
                <a:gd name="connsiteY44" fmla="*/ 2693004 h 3485640"/>
                <a:gd name="connsiteX45" fmla="*/ 1857686 w 1867817"/>
                <a:gd name="connsiteY45" fmla="*/ 2745171 h 3485640"/>
                <a:gd name="connsiteX46" fmla="*/ 1853766 w 1867817"/>
                <a:gd name="connsiteY46" fmla="*/ 2763239 h 3485640"/>
                <a:gd name="connsiteX47" fmla="*/ 1828097 w 1867817"/>
                <a:gd name="connsiteY47" fmla="*/ 2828320 h 3485640"/>
                <a:gd name="connsiteX48" fmla="*/ 1606933 w 1867817"/>
                <a:gd name="connsiteY48" fmla="*/ 3017211 h 3485640"/>
                <a:gd name="connsiteX49" fmla="*/ 869831 w 1867817"/>
                <a:gd name="connsiteY49" fmla="*/ 3256711 h 3485640"/>
                <a:gd name="connsiteX50" fmla="*/ 869831 w 1867817"/>
                <a:gd name="connsiteY50" fmla="*/ 3256711 h 348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67817" h="3485640">
                  <a:moveTo>
                    <a:pt x="869832" y="2058024"/>
                  </a:moveTo>
                  <a:lnTo>
                    <a:pt x="1325385" y="1431008"/>
                  </a:lnTo>
                  <a:cubicBezTo>
                    <a:pt x="1387066" y="1346112"/>
                    <a:pt x="1408497" y="1244251"/>
                    <a:pt x="1393283" y="1148194"/>
                  </a:cubicBezTo>
                  <a:lnTo>
                    <a:pt x="1375796" y="1080454"/>
                  </a:lnTo>
                  <a:lnTo>
                    <a:pt x="1381208" y="1092751"/>
                  </a:lnTo>
                  <a:lnTo>
                    <a:pt x="1850917" y="2538367"/>
                  </a:lnTo>
                  <a:lnTo>
                    <a:pt x="1853766" y="2551493"/>
                  </a:lnTo>
                  <a:lnTo>
                    <a:pt x="1828097" y="2486415"/>
                  </a:lnTo>
                  <a:cubicBezTo>
                    <a:pt x="1783945" y="2399761"/>
                    <a:pt x="1706735" y="2329950"/>
                    <a:pt x="1606933" y="2297523"/>
                  </a:cubicBezTo>
                  <a:close/>
                  <a:moveTo>
                    <a:pt x="165261" y="3027783"/>
                  </a:moveTo>
                  <a:lnTo>
                    <a:pt x="165261" y="2286953"/>
                  </a:lnTo>
                  <a:lnTo>
                    <a:pt x="434382" y="2657368"/>
                  </a:lnTo>
                  <a:close/>
                  <a:moveTo>
                    <a:pt x="165261" y="3485640"/>
                  </a:moveTo>
                  <a:lnTo>
                    <a:pt x="165261" y="3027783"/>
                  </a:lnTo>
                  <a:lnTo>
                    <a:pt x="434383" y="2657368"/>
                  </a:lnTo>
                  <a:lnTo>
                    <a:pt x="434382" y="2657368"/>
                  </a:lnTo>
                  <a:lnTo>
                    <a:pt x="434383" y="2657367"/>
                  </a:lnTo>
                  <a:lnTo>
                    <a:pt x="165261" y="2286952"/>
                  </a:lnTo>
                  <a:lnTo>
                    <a:pt x="165261" y="1829094"/>
                  </a:lnTo>
                  <a:lnTo>
                    <a:pt x="165260" y="1088266"/>
                  </a:lnTo>
                  <a:lnTo>
                    <a:pt x="165261" y="1088266"/>
                  </a:lnTo>
                  <a:lnTo>
                    <a:pt x="165261" y="313231"/>
                  </a:lnTo>
                  <a:cubicBezTo>
                    <a:pt x="165261" y="208293"/>
                    <a:pt x="122726" y="113289"/>
                    <a:pt x="53958" y="44521"/>
                  </a:cubicBezTo>
                  <a:lnTo>
                    <a:pt x="0" y="0"/>
                  </a:lnTo>
                  <a:lnTo>
                    <a:pt x="11600" y="6764"/>
                  </a:lnTo>
                  <a:lnTo>
                    <a:pt x="1241314" y="900203"/>
                  </a:lnTo>
                  <a:lnTo>
                    <a:pt x="1251331" y="909147"/>
                  </a:lnTo>
                  <a:lnTo>
                    <a:pt x="1251331" y="909146"/>
                  </a:lnTo>
                  <a:lnTo>
                    <a:pt x="1265154" y="921486"/>
                  </a:lnTo>
                  <a:lnTo>
                    <a:pt x="1303603" y="957983"/>
                  </a:lnTo>
                  <a:lnTo>
                    <a:pt x="1324938" y="986549"/>
                  </a:lnTo>
                  <a:lnTo>
                    <a:pt x="1345503" y="1015652"/>
                  </a:lnTo>
                  <a:lnTo>
                    <a:pt x="1368348" y="1063531"/>
                  </a:lnTo>
                  <a:lnTo>
                    <a:pt x="1375795" y="1080453"/>
                  </a:lnTo>
                  <a:lnTo>
                    <a:pt x="1393283" y="1148193"/>
                  </a:lnTo>
                  <a:cubicBezTo>
                    <a:pt x="1408497" y="1244250"/>
                    <a:pt x="1387066" y="1346111"/>
                    <a:pt x="1325385" y="1431007"/>
                  </a:cubicBezTo>
                  <a:lnTo>
                    <a:pt x="869832" y="2058023"/>
                  </a:lnTo>
                  <a:lnTo>
                    <a:pt x="869831" y="2058024"/>
                  </a:lnTo>
                  <a:lnTo>
                    <a:pt x="1606933" y="2297523"/>
                  </a:lnTo>
                  <a:cubicBezTo>
                    <a:pt x="1706734" y="2329950"/>
                    <a:pt x="1783945" y="2399761"/>
                    <a:pt x="1828097" y="2486415"/>
                  </a:cubicBezTo>
                  <a:lnTo>
                    <a:pt x="1853766" y="2551494"/>
                  </a:lnTo>
                  <a:lnTo>
                    <a:pt x="1857690" y="2569582"/>
                  </a:lnTo>
                  <a:lnTo>
                    <a:pt x="1867347" y="2621723"/>
                  </a:lnTo>
                  <a:lnTo>
                    <a:pt x="1867817" y="2657395"/>
                  </a:lnTo>
                  <a:lnTo>
                    <a:pt x="1867347" y="2693004"/>
                  </a:lnTo>
                  <a:lnTo>
                    <a:pt x="1857686" y="2745171"/>
                  </a:lnTo>
                  <a:lnTo>
                    <a:pt x="1853766" y="2763239"/>
                  </a:lnTo>
                  <a:lnTo>
                    <a:pt x="1828097" y="2828320"/>
                  </a:lnTo>
                  <a:cubicBezTo>
                    <a:pt x="1783945" y="2914974"/>
                    <a:pt x="1706735" y="2984785"/>
                    <a:pt x="1606933" y="3017211"/>
                  </a:cubicBezTo>
                  <a:lnTo>
                    <a:pt x="869831" y="3256711"/>
                  </a:lnTo>
                  <a:lnTo>
                    <a:pt x="869831" y="3256711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74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2" name="Graphic 121" descr="Bar graph with upward trend with solid fill">
              <a:extLst>
                <a:ext uri="{FF2B5EF4-FFF2-40B4-BE49-F238E27FC236}">
                  <a16:creationId xmlns:a16="http://schemas.microsoft.com/office/drawing/2014/main" id="{C0D34791-5E6B-B856-EBB3-C3C9F4506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49604" y="4991098"/>
              <a:ext cx="753397" cy="753397"/>
            </a:xfrm>
            <a:prstGeom prst="rect">
              <a:avLst/>
            </a:prstGeom>
          </p:spPr>
        </p:pic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40B75C9C-5F46-81E2-2339-71861526C6B5}"/>
              </a:ext>
            </a:extLst>
          </p:cNvPr>
          <p:cNvGrpSpPr/>
          <p:nvPr/>
        </p:nvGrpSpPr>
        <p:grpSpPr>
          <a:xfrm>
            <a:off x="2786828" y="1300046"/>
            <a:ext cx="3263973" cy="2616930"/>
            <a:chOff x="2786828" y="1300046"/>
            <a:chExt cx="3263973" cy="261693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14" name="1">
              <a:extLst>
                <a:ext uri="{FF2B5EF4-FFF2-40B4-BE49-F238E27FC236}">
                  <a16:creationId xmlns:a16="http://schemas.microsoft.com/office/drawing/2014/main" id="{6CD31DC7-3CAE-2FF2-BB3E-8CB68F6EB0A3}"/>
                </a:ext>
              </a:extLst>
            </p:cNvPr>
            <p:cNvSpPr>
              <a:spLocks/>
            </p:cNvSpPr>
            <p:nvPr/>
          </p:nvSpPr>
          <p:spPr>
            <a:xfrm rot="9540000">
              <a:off x="2786828" y="1300046"/>
              <a:ext cx="3263973" cy="2616930"/>
            </a:xfrm>
            <a:custGeom>
              <a:avLst/>
              <a:gdLst>
                <a:gd name="connsiteX0" fmla="*/ 1410204 w 3263973"/>
                <a:gd name="connsiteY0" fmla="*/ 2551497 h 2616930"/>
                <a:gd name="connsiteX1" fmla="*/ 1464166 w 3263973"/>
                <a:gd name="connsiteY1" fmla="*/ 2506974 h 2616930"/>
                <a:gd name="connsiteX2" fmla="*/ 1575469 w 3263973"/>
                <a:gd name="connsiteY2" fmla="*/ 2238263 h 2616930"/>
                <a:gd name="connsiteX3" fmla="*/ 1575469 w 3263973"/>
                <a:gd name="connsiteY3" fmla="*/ 1463230 h 2616930"/>
                <a:gd name="connsiteX4" fmla="*/ 1575468 w 3263973"/>
                <a:gd name="connsiteY4" fmla="*/ 1463230 h 2616930"/>
                <a:gd name="connsiteX5" fmla="*/ 1575468 w 3263973"/>
                <a:gd name="connsiteY5" fmla="*/ 722400 h 2616930"/>
                <a:gd name="connsiteX6" fmla="*/ 2280038 w 3263973"/>
                <a:gd name="connsiteY6" fmla="*/ 493471 h 2616930"/>
                <a:gd name="connsiteX7" fmla="*/ 3017140 w 3263973"/>
                <a:gd name="connsiteY7" fmla="*/ 253972 h 2616930"/>
                <a:gd name="connsiteX8" fmla="*/ 3238305 w 3263973"/>
                <a:gd name="connsiteY8" fmla="*/ 65080 h 2616930"/>
                <a:gd name="connsiteX9" fmla="*/ 3263973 w 3263973"/>
                <a:gd name="connsiteY9" fmla="*/ 0 h 2616930"/>
                <a:gd name="connsiteX10" fmla="*/ 3261124 w 3263973"/>
                <a:gd name="connsiteY10" fmla="*/ 13128 h 2616930"/>
                <a:gd name="connsiteX11" fmla="*/ 2791415 w 3263973"/>
                <a:gd name="connsiteY11" fmla="*/ 1458744 h 2616930"/>
                <a:gd name="connsiteX12" fmla="*/ 2786004 w 3263973"/>
                <a:gd name="connsiteY12" fmla="*/ 1471038 h 2616930"/>
                <a:gd name="connsiteX13" fmla="*/ 2803490 w 3263973"/>
                <a:gd name="connsiteY13" fmla="*/ 1403301 h 2616930"/>
                <a:gd name="connsiteX14" fmla="*/ 2798377 w 3263973"/>
                <a:gd name="connsiteY14" fmla="*/ 1257709 h 2616930"/>
                <a:gd name="connsiteX15" fmla="*/ 2792384 w 3263973"/>
                <a:gd name="connsiteY15" fmla="*/ 1240060 h 2616930"/>
                <a:gd name="connsiteX16" fmla="*/ 2798377 w 3263973"/>
                <a:gd name="connsiteY16" fmla="*/ 1257709 h 2616930"/>
                <a:gd name="connsiteX17" fmla="*/ 2803490 w 3263973"/>
                <a:gd name="connsiteY17" fmla="*/ 1403301 h 2616930"/>
                <a:gd name="connsiteX18" fmla="*/ 2786004 w 3263973"/>
                <a:gd name="connsiteY18" fmla="*/ 1471038 h 2616930"/>
                <a:gd name="connsiteX19" fmla="*/ 2778549 w 3263973"/>
                <a:gd name="connsiteY19" fmla="*/ 1487976 h 2616930"/>
                <a:gd name="connsiteX20" fmla="*/ 2755710 w 3263973"/>
                <a:gd name="connsiteY20" fmla="*/ 1535843 h 2616930"/>
                <a:gd name="connsiteX21" fmla="*/ 2735141 w 3263973"/>
                <a:gd name="connsiteY21" fmla="*/ 1564952 h 2616930"/>
                <a:gd name="connsiteX22" fmla="*/ 2713812 w 3263973"/>
                <a:gd name="connsiteY22" fmla="*/ 1593510 h 2616930"/>
                <a:gd name="connsiteX23" fmla="*/ 2675348 w 3263973"/>
                <a:gd name="connsiteY23" fmla="*/ 1630021 h 2616930"/>
                <a:gd name="connsiteX24" fmla="*/ 2661541 w 3263973"/>
                <a:gd name="connsiteY24" fmla="*/ 1642347 h 2616930"/>
                <a:gd name="connsiteX25" fmla="*/ 2602523 w 3263973"/>
                <a:gd name="connsiteY25" fmla="*/ 1679908 h 2616930"/>
                <a:gd name="connsiteX26" fmla="*/ 2534696 w 3263973"/>
                <a:gd name="connsiteY26" fmla="*/ 1706661 h 2616930"/>
                <a:gd name="connsiteX27" fmla="*/ 2491134 w 3263973"/>
                <a:gd name="connsiteY27" fmla="*/ 1714729 h 2616930"/>
                <a:gd name="connsiteX28" fmla="*/ 2462478 w 3263973"/>
                <a:gd name="connsiteY28" fmla="*/ 1720036 h 2616930"/>
                <a:gd name="connsiteX29" fmla="*/ 2462478 w 3263973"/>
                <a:gd name="connsiteY29" fmla="*/ 1720036 h 2616930"/>
                <a:gd name="connsiteX30" fmla="*/ 2491134 w 3263973"/>
                <a:gd name="connsiteY30" fmla="*/ 1714729 h 2616930"/>
                <a:gd name="connsiteX31" fmla="*/ 2534695 w 3263973"/>
                <a:gd name="connsiteY31" fmla="*/ 1706661 h 2616930"/>
                <a:gd name="connsiteX32" fmla="*/ 2534696 w 3263973"/>
                <a:gd name="connsiteY32" fmla="*/ 1706661 h 2616930"/>
                <a:gd name="connsiteX33" fmla="*/ 2534696 w 3263973"/>
                <a:gd name="connsiteY33" fmla="*/ 1706661 h 2616930"/>
                <a:gd name="connsiteX34" fmla="*/ 2602524 w 3263973"/>
                <a:gd name="connsiteY34" fmla="*/ 1679908 h 2616930"/>
                <a:gd name="connsiteX35" fmla="*/ 2661542 w 3263973"/>
                <a:gd name="connsiteY35" fmla="*/ 1642347 h 2616930"/>
                <a:gd name="connsiteX36" fmla="*/ 2651522 w 3263973"/>
                <a:gd name="connsiteY36" fmla="*/ 1651292 h 2616930"/>
                <a:gd name="connsiteX37" fmla="*/ 1421808 w 3263973"/>
                <a:gd name="connsiteY37" fmla="*/ 2544731 h 2616930"/>
                <a:gd name="connsiteX38" fmla="*/ 1002106 w 3263973"/>
                <a:gd name="connsiteY38" fmla="*/ 2562775 h 2616930"/>
                <a:gd name="connsiteX39" fmla="*/ 891003 w 3263973"/>
                <a:gd name="connsiteY39" fmla="*/ 2460660 h 2616930"/>
                <a:gd name="connsiteX40" fmla="*/ 435449 w 3263973"/>
                <a:gd name="connsiteY40" fmla="*/ 1833644 h 2616930"/>
                <a:gd name="connsiteX41" fmla="*/ 870898 w 3263973"/>
                <a:gd name="connsiteY41" fmla="*/ 1234302 h 2616930"/>
                <a:gd name="connsiteX42" fmla="*/ 870898 w 3263973"/>
                <a:gd name="connsiteY42" fmla="*/ 1234302 h 2616930"/>
                <a:gd name="connsiteX43" fmla="*/ 870898 w 3263973"/>
                <a:gd name="connsiteY43" fmla="*/ 1234301 h 2616930"/>
                <a:gd name="connsiteX44" fmla="*/ 435449 w 3263973"/>
                <a:gd name="connsiteY44" fmla="*/ 1833644 h 2616930"/>
                <a:gd name="connsiteX45" fmla="*/ 0 w 3263973"/>
                <a:gd name="connsiteY45" fmla="*/ 1234300 h 2616930"/>
                <a:gd name="connsiteX46" fmla="*/ 435449 w 3263973"/>
                <a:gd name="connsiteY46" fmla="*/ 1092815 h 2616930"/>
                <a:gd name="connsiteX47" fmla="*/ 1140019 w 3263973"/>
                <a:gd name="connsiteY47" fmla="*/ 863886 h 2616930"/>
                <a:gd name="connsiteX48" fmla="*/ 870898 w 3263973"/>
                <a:gd name="connsiteY48" fmla="*/ 1234301 h 2616930"/>
                <a:gd name="connsiteX49" fmla="*/ 870898 w 3263973"/>
                <a:gd name="connsiteY49" fmla="*/ 1234301 h 2616930"/>
                <a:gd name="connsiteX50" fmla="*/ 1140020 w 3263973"/>
                <a:gd name="connsiteY50" fmla="*/ 863886 h 2616930"/>
                <a:gd name="connsiteX51" fmla="*/ 1575468 w 3263973"/>
                <a:gd name="connsiteY51" fmla="*/ 722400 h 2616930"/>
                <a:gd name="connsiteX52" fmla="*/ 1575468 w 3263973"/>
                <a:gd name="connsiteY52" fmla="*/ 1463230 h 2616930"/>
                <a:gd name="connsiteX53" fmla="*/ 1575468 w 3263973"/>
                <a:gd name="connsiteY53" fmla="*/ 1463230 h 2616930"/>
                <a:gd name="connsiteX54" fmla="*/ 1575468 w 3263973"/>
                <a:gd name="connsiteY54" fmla="*/ 2238263 h 2616930"/>
                <a:gd name="connsiteX55" fmla="*/ 1464165 w 3263973"/>
                <a:gd name="connsiteY55" fmla="*/ 2506974 h 2616930"/>
                <a:gd name="connsiteX56" fmla="*/ 1410203 w 3263973"/>
                <a:gd name="connsiteY56" fmla="*/ 2551497 h 2616930"/>
                <a:gd name="connsiteX57" fmla="*/ 1394217 w 3263973"/>
                <a:gd name="connsiteY57" fmla="*/ 2560817 h 2616930"/>
                <a:gd name="connsiteX58" fmla="*/ 1347603 w 3263973"/>
                <a:gd name="connsiteY58" fmla="*/ 2586118 h 2616930"/>
                <a:gd name="connsiteX59" fmla="*/ 1313858 w 3263973"/>
                <a:gd name="connsiteY59" fmla="*/ 2597576 h 2616930"/>
                <a:gd name="connsiteX60" fmla="*/ 1279811 w 3263973"/>
                <a:gd name="connsiteY60" fmla="*/ 2608145 h 2616930"/>
                <a:gd name="connsiteX61" fmla="*/ 1227210 w 3263973"/>
                <a:gd name="connsiteY61" fmla="*/ 2615077 h 2616930"/>
                <a:gd name="connsiteX62" fmla="*/ 1208824 w 3263973"/>
                <a:gd name="connsiteY62" fmla="*/ 2616930 h 2616930"/>
                <a:gd name="connsiteX63" fmla="*/ 1138995 w 3263973"/>
                <a:gd name="connsiteY63" fmla="*/ 2612629 h 2616930"/>
                <a:gd name="connsiteX64" fmla="*/ 1002106 w 3263973"/>
                <a:gd name="connsiteY64" fmla="*/ 2562775 h 26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63973" h="2616930">
                  <a:moveTo>
                    <a:pt x="1410204" y="2551497"/>
                  </a:moveTo>
                  <a:lnTo>
                    <a:pt x="1464166" y="2506974"/>
                  </a:lnTo>
                  <a:cubicBezTo>
                    <a:pt x="1532934" y="2438205"/>
                    <a:pt x="1575469" y="2343202"/>
                    <a:pt x="1575469" y="2238263"/>
                  </a:cubicBezTo>
                  <a:lnTo>
                    <a:pt x="1575469" y="1463230"/>
                  </a:lnTo>
                  <a:lnTo>
                    <a:pt x="1575468" y="1463230"/>
                  </a:lnTo>
                  <a:lnTo>
                    <a:pt x="1575468" y="722400"/>
                  </a:lnTo>
                  <a:lnTo>
                    <a:pt x="2280038" y="493471"/>
                  </a:lnTo>
                  <a:lnTo>
                    <a:pt x="3017140" y="253972"/>
                  </a:lnTo>
                  <a:cubicBezTo>
                    <a:pt x="3116942" y="221545"/>
                    <a:pt x="3194152" y="151734"/>
                    <a:pt x="3238305" y="65080"/>
                  </a:cubicBezTo>
                  <a:lnTo>
                    <a:pt x="3263973" y="0"/>
                  </a:lnTo>
                  <a:lnTo>
                    <a:pt x="3261124" y="13128"/>
                  </a:lnTo>
                  <a:lnTo>
                    <a:pt x="2791415" y="1458744"/>
                  </a:lnTo>
                  <a:lnTo>
                    <a:pt x="2786004" y="1471038"/>
                  </a:lnTo>
                  <a:lnTo>
                    <a:pt x="2803490" y="1403301"/>
                  </a:lnTo>
                  <a:cubicBezTo>
                    <a:pt x="2811097" y="1355273"/>
                    <a:pt x="2809543" y="1305793"/>
                    <a:pt x="2798377" y="1257709"/>
                  </a:cubicBezTo>
                  <a:lnTo>
                    <a:pt x="2792384" y="1240060"/>
                  </a:lnTo>
                  <a:lnTo>
                    <a:pt x="2798377" y="1257709"/>
                  </a:lnTo>
                  <a:cubicBezTo>
                    <a:pt x="2809543" y="1305793"/>
                    <a:pt x="2811097" y="1355273"/>
                    <a:pt x="2803490" y="1403301"/>
                  </a:cubicBezTo>
                  <a:lnTo>
                    <a:pt x="2786004" y="1471038"/>
                  </a:lnTo>
                  <a:lnTo>
                    <a:pt x="2778549" y="1487976"/>
                  </a:lnTo>
                  <a:lnTo>
                    <a:pt x="2755710" y="1535843"/>
                  </a:lnTo>
                  <a:lnTo>
                    <a:pt x="2735141" y="1564952"/>
                  </a:lnTo>
                  <a:lnTo>
                    <a:pt x="2713812" y="1593510"/>
                  </a:lnTo>
                  <a:lnTo>
                    <a:pt x="2675348" y="1630021"/>
                  </a:lnTo>
                  <a:lnTo>
                    <a:pt x="2661541" y="1642347"/>
                  </a:lnTo>
                  <a:lnTo>
                    <a:pt x="2602523" y="1679908"/>
                  </a:lnTo>
                  <a:lnTo>
                    <a:pt x="2534696" y="1706661"/>
                  </a:lnTo>
                  <a:lnTo>
                    <a:pt x="2491134" y="1714729"/>
                  </a:lnTo>
                  <a:lnTo>
                    <a:pt x="2462478" y="1720036"/>
                  </a:lnTo>
                  <a:lnTo>
                    <a:pt x="2462478" y="1720036"/>
                  </a:lnTo>
                  <a:lnTo>
                    <a:pt x="2491134" y="1714729"/>
                  </a:lnTo>
                  <a:lnTo>
                    <a:pt x="2534695" y="1706661"/>
                  </a:lnTo>
                  <a:lnTo>
                    <a:pt x="2534696" y="1706661"/>
                  </a:lnTo>
                  <a:lnTo>
                    <a:pt x="2534696" y="1706661"/>
                  </a:lnTo>
                  <a:cubicBezTo>
                    <a:pt x="2558144" y="1699918"/>
                    <a:pt x="2580861" y="1690946"/>
                    <a:pt x="2602524" y="1679908"/>
                  </a:cubicBezTo>
                  <a:lnTo>
                    <a:pt x="2661542" y="1642347"/>
                  </a:lnTo>
                  <a:lnTo>
                    <a:pt x="2651522" y="1651292"/>
                  </a:lnTo>
                  <a:lnTo>
                    <a:pt x="1421808" y="2544731"/>
                  </a:lnTo>
                  <a:close/>
                  <a:moveTo>
                    <a:pt x="1002106" y="2562775"/>
                  </a:moveTo>
                  <a:cubicBezTo>
                    <a:pt x="959826" y="2537297"/>
                    <a:pt x="921843" y="2503108"/>
                    <a:pt x="891003" y="2460660"/>
                  </a:cubicBezTo>
                  <a:lnTo>
                    <a:pt x="435449" y="1833644"/>
                  </a:lnTo>
                  <a:lnTo>
                    <a:pt x="870898" y="1234302"/>
                  </a:lnTo>
                  <a:lnTo>
                    <a:pt x="870898" y="1234302"/>
                  </a:lnTo>
                  <a:lnTo>
                    <a:pt x="870898" y="1234301"/>
                  </a:lnTo>
                  <a:lnTo>
                    <a:pt x="435449" y="1833644"/>
                  </a:lnTo>
                  <a:lnTo>
                    <a:pt x="0" y="1234300"/>
                  </a:lnTo>
                  <a:lnTo>
                    <a:pt x="435449" y="1092815"/>
                  </a:lnTo>
                  <a:lnTo>
                    <a:pt x="1140019" y="863886"/>
                  </a:lnTo>
                  <a:lnTo>
                    <a:pt x="870898" y="1234301"/>
                  </a:lnTo>
                  <a:lnTo>
                    <a:pt x="870898" y="1234301"/>
                  </a:lnTo>
                  <a:lnTo>
                    <a:pt x="1140020" y="863886"/>
                  </a:lnTo>
                  <a:lnTo>
                    <a:pt x="1575468" y="722400"/>
                  </a:lnTo>
                  <a:lnTo>
                    <a:pt x="1575468" y="1463230"/>
                  </a:lnTo>
                  <a:lnTo>
                    <a:pt x="1575468" y="1463230"/>
                  </a:lnTo>
                  <a:lnTo>
                    <a:pt x="1575468" y="2238263"/>
                  </a:lnTo>
                  <a:cubicBezTo>
                    <a:pt x="1575468" y="2343202"/>
                    <a:pt x="1532933" y="2438205"/>
                    <a:pt x="1464165" y="2506974"/>
                  </a:cubicBezTo>
                  <a:lnTo>
                    <a:pt x="1410203" y="2551497"/>
                  </a:lnTo>
                  <a:lnTo>
                    <a:pt x="1394217" y="2560817"/>
                  </a:lnTo>
                  <a:lnTo>
                    <a:pt x="1347603" y="2586118"/>
                  </a:lnTo>
                  <a:lnTo>
                    <a:pt x="1313858" y="2597576"/>
                  </a:lnTo>
                  <a:lnTo>
                    <a:pt x="1279811" y="2608145"/>
                  </a:lnTo>
                  <a:lnTo>
                    <a:pt x="1227210" y="2615077"/>
                  </a:lnTo>
                  <a:lnTo>
                    <a:pt x="1208824" y="2616930"/>
                  </a:lnTo>
                  <a:lnTo>
                    <a:pt x="1138995" y="2612629"/>
                  </a:lnTo>
                  <a:cubicBezTo>
                    <a:pt x="1090965" y="2605022"/>
                    <a:pt x="1044387" y="2588254"/>
                    <a:pt x="1002106" y="2562775"/>
                  </a:cubicBezTo>
                  <a:close/>
                </a:path>
              </a:pathLst>
            </a:custGeom>
            <a:gradFill>
              <a:gsLst>
                <a:gs pos="5000">
                  <a:srgbClr val="4B8C6D"/>
                </a:gs>
                <a:gs pos="34000">
                  <a:srgbClr val="74D9A9"/>
                </a:gs>
              </a:gsLst>
              <a:lin ang="210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3" name="Graphic 122" descr="Handshake with solid fill">
              <a:extLst>
                <a:ext uri="{FF2B5EF4-FFF2-40B4-BE49-F238E27FC236}">
                  <a16:creationId xmlns:a16="http://schemas.microsoft.com/office/drawing/2014/main" id="{9B784821-27D0-38B8-DB1C-258940A4C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639124" y="2591138"/>
              <a:ext cx="753397" cy="753397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5ACAB71-FF07-FB2C-461B-A28D5EA14F2D}"/>
              </a:ext>
            </a:extLst>
          </p:cNvPr>
          <p:cNvGrpSpPr/>
          <p:nvPr/>
        </p:nvGrpSpPr>
        <p:grpSpPr>
          <a:xfrm>
            <a:off x="627104" y="2327305"/>
            <a:ext cx="2146304" cy="1200329"/>
            <a:chOff x="600350" y="1652633"/>
            <a:chExt cx="2146304" cy="120032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7D1EE49-1680-6F6E-A14B-A3CCD7883DE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1F30D0A-82FC-1DEE-D973-6D9511628A4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CA06F39-85C7-F99D-CF5B-56AFD6A0ECF3}"/>
              </a:ext>
            </a:extLst>
          </p:cNvPr>
          <p:cNvGrpSpPr/>
          <p:nvPr/>
        </p:nvGrpSpPr>
        <p:grpSpPr>
          <a:xfrm>
            <a:off x="1031315" y="4664012"/>
            <a:ext cx="2314169" cy="1278068"/>
            <a:chOff x="600350" y="3430005"/>
            <a:chExt cx="2314169" cy="1278068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F17812FA-FF4C-1177-710B-182F26A4A91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037C510-5D3A-ABA5-3A0C-7BDC0D152D4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A926F0C-52F7-307A-E4DD-FEBEA244AFB8}"/>
              </a:ext>
            </a:extLst>
          </p:cNvPr>
          <p:cNvGrpSpPr/>
          <p:nvPr/>
        </p:nvGrpSpPr>
        <p:grpSpPr>
          <a:xfrm>
            <a:off x="8145850" y="4702882"/>
            <a:ext cx="2875466" cy="1200329"/>
            <a:chOff x="8726422" y="5283353"/>
            <a:chExt cx="2875466" cy="120032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F559D9D-98BB-E438-A3D8-5E361C74037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6744117-D243-6D16-550C-F5F3F8024FA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FC65EBB-195C-01C9-F9D7-672D5F49944B}"/>
              </a:ext>
            </a:extLst>
          </p:cNvPr>
          <p:cNvGrpSpPr/>
          <p:nvPr/>
        </p:nvGrpSpPr>
        <p:grpSpPr>
          <a:xfrm>
            <a:off x="8677712" y="2828836"/>
            <a:ext cx="2875466" cy="1200329"/>
            <a:chOff x="8726422" y="3222396"/>
            <a:chExt cx="2875466" cy="120032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7C29FBF-BDC5-E284-AE4F-EC9B67E46BF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D16769D-35E5-BB5C-3670-AA489645A3E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8C12396-EC23-3474-7BB6-EFD56E00202F}"/>
              </a:ext>
            </a:extLst>
          </p:cNvPr>
          <p:cNvGrpSpPr/>
          <p:nvPr/>
        </p:nvGrpSpPr>
        <p:grpSpPr>
          <a:xfrm>
            <a:off x="8145850" y="899108"/>
            <a:ext cx="2875466" cy="1200329"/>
            <a:chOff x="8726422" y="1433340"/>
            <a:chExt cx="2875466" cy="120032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0F62741-4A4F-C7C6-295C-09698654C38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39DD718-02F7-10B8-A062-FFFDDB4035E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7B621683-4668-1B30-4819-B55E4F8A9FE9}"/>
              </a:ext>
            </a:extLst>
          </p:cNvPr>
          <p:cNvSpPr txBox="1"/>
          <p:nvPr/>
        </p:nvSpPr>
        <p:spPr>
          <a:xfrm>
            <a:off x="480460" y="485692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80345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61067 0.01459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66159 0.66296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331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67278 0.69166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33" y="345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62747 0.0006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67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72109 -0.59028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55" y="-29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0.57214 -0.63079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7" y="-3152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48789 -0.36667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18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0.00118 -0.4863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432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0.48829 -0.35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17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30156 0.65185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3259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194 0.61458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A3B43E-DB45-0816-C18A-1E5A41EDB62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9EEEA8-F01F-1DED-B307-5245B2464C73}"/>
              </a:ext>
            </a:extLst>
          </p:cNvPr>
          <p:cNvGrpSpPr/>
          <p:nvPr/>
        </p:nvGrpSpPr>
        <p:grpSpPr>
          <a:xfrm>
            <a:off x="638450" y="1079432"/>
            <a:ext cx="2146304" cy="1200329"/>
            <a:chOff x="600350" y="165263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E3F197-3A67-D574-0BB7-D78506607A8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BAD64E-170D-A58F-1BD3-5EEB10C473B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9A58F3-C9B7-1699-1433-B3C12B183218}"/>
              </a:ext>
            </a:extLst>
          </p:cNvPr>
          <p:cNvGrpSpPr/>
          <p:nvPr/>
        </p:nvGrpSpPr>
        <p:grpSpPr>
          <a:xfrm>
            <a:off x="638450" y="2770530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186A1F-5EF3-63E8-D3D1-2BE56FF48B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61AB34-38D9-F03E-6AFD-EA2B24EDB42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20243C-B70D-FA5D-EDA7-1348DCE8F7E9}"/>
              </a:ext>
            </a:extLst>
          </p:cNvPr>
          <p:cNvGrpSpPr/>
          <p:nvPr/>
        </p:nvGrpSpPr>
        <p:grpSpPr>
          <a:xfrm>
            <a:off x="638450" y="4578239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C628FF-2DDD-39A1-29C4-09DE0E4FBAB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BA9975-6BA6-11E6-D446-5CC876B455A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F36087-1AD2-5983-0832-67308E806566}"/>
              </a:ext>
            </a:extLst>
          </p:cNvPr>
          <p:cNvGrpSpPr/>
          <p:nvPr/>
        </p:nvGrpSpPr>
        <p:grpSpPr>
          <a:xfrm>
            <a:off x="8764522" y="4578239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1DE8A-8942-C1A5-619E-A73DEBD0235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4719B-17D3-AC44-8C81-0194ECC5378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78F927-A445-218B-284C-D18CA7FC04F7}"/>
              </a:ext>
            </a:extLst>
          </p:cNvPr>
          <p:cNvGrpSpPr/>
          <p:nvPr/>
        </p:nvGrpSpPr>
        <p:grpSpPr>
          <a:xfrm>
            <a:off x="8764522" y="2809400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B3F01A-1A62-5D4A-D699-10431BF6247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094B0A-B8E6-E5DC-FA18-F6ED47C9ADC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5615B4-52BF-6D5E-5ED9-ACE476DF4E6E}"/>
              </a:ext>
            </a:extLst>
          </p:cNvPr>
          <p:cNvGrpSpPr/>
          <p:nvPr/>
        </p:nvGrpSpPr>
        <p:grpSpPr>
          <a:xfrm>
            <a:off x="8764522" y="1079432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6037A0-7B7E-D459-243F-E1427E52E88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DABD4B-1FE9-E029-B10A-42FF9442541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1" name="1">
            <a:extLst>
              <a:ext uri="{FF2B5EF4-FFF2-40B4-BE49-F238E27FC236}">
                <a16:creationId xmlns:a16="http://schemas.microsoft.com/office/drawing/2014/main" id="{43C2CDD1-E4B4-471F-10F1-50881C79CECB}"/>
              </a:ext>
            </a:extLst>
          </p:cNvPr>
          <p:cNvGrpSpPr/>
          <p:nvPr/>
        </p:nvGrpSpPr>
        <p:grpSpPr>
          <a:xfrm>
            <a:off x="3697757" y="736353"/>
            <a:ext cx="2367945" cy="2692648"/>
            <a:chOff x="3697757" y="736353"/>
            <a:chExt cx="2367945" cy="2692648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2" name="1">
              <a:extLst>
                <a:ext uri="{FF2B5EF4-FFF2-40B4-BE49-F238E27FC236}">
                  <a16:creationId xmlns:a16="http://schemas.microsoft.com/office/drawing/2014/main" id="{25925B23-F68D-64AC-5EFF-0CCAED3A8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7757" y="736353"/>
              <a:ext cx="2367945" cy="2692648"/>
            </a:xfrm>
            <a:custGeom>
              <a:avLst/>
              <a:gdLst>
                <a:gd name="connsiteX0" fmla="*/ 2367945 w 2367945"/>
                <a:gd name="connsiteY0" fmla="*/ 0 h 2692648"/>
                <a:gd name="connsiteX1" fmla="*/ 2275145 w 2367945"/>
                <a:gd name="connsiteY1" fmla="*/ 15571 h 2692648"/>
                <a:gd name="connsiteX2" fmla="*/ 1950990 w 2367945"/>
                <a:gd name="connsiteY2" fmla="*/ 264304 h 2692648"/>
                <a:gd name="connsiteX3" fmla="*/ 1473615 w 2367945"/>
                <a:gd name="connsiteY3" fmla="*/ 1091143 h 2692648"/>
                <a:gd name="connsiteX4" fmla="*/ 548986 w 2367945"/>
                <a:gd name="connsiteY4" fmla="*/ 2692648 h 2692648"/>
                <a:gd name="connsiteX5" fmla="*/ 71610 w 2367945"/>
                <a:gd name="connsiteY5" fmla="*/ 1865809 h 2692648"/>
                <a:gd name="connsiteX6" fmla="*/ 18279 w 2367945"/>
                <a:gd name="connsiteY6" fmla="*/ 1460716 h 2692648"/>
                <a:gd name="connsiteX7" fmla="*/ 51195 w 2367945"/>
                <a:gd name="connsiteY7" fmla="*/ 1372560 h 2692648"/>
                <a:gd name="connsiteX8" fmla="*/ 65652 w 2367945"/>
                <a:gd name="connsiteY8" fmla="*/ 1345925 h 2692648"/>
                <a:gd name="connsiteX9" fmla="*/ 81491 w 2367945"/>
                <a:gd name="connsiteY9" fmla="*/ 1320086 h 2692648"/>
                <a:gd name="connsiteX10" fmla="*/ 108030 w 2367945"/>
                <a:gd name="connsiteY10" fmla="*/ 1276791 h 2692648"/>
                <a:gd name="connsiteX11" fmla="*/ 267011 w 2367945"/>
                <a:gd name="connsiteY11" fmla="*/ 1136561 h 2692648"/>
                <a:gd name="connsiteX12" fmla="*/ 2116250 w 2367945"/>
                <a:gd name="connsiteY12" fmla="*/ 68903 h 2692648"/>
                <a:gd name="connsiteX13" fmla="*/ 2317183 w 2367945"/>
                <a:gd name="connsiteY13" fmla="*/ 1336 h 269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5" h="2692648">
                  <a:moveTo>
                    <a:pt x="2367945" y="0"/>
                  </a:moveTo>
                  <a:lnTo>
                    <a:pt x="2275145" y="15571"/>
                  </a:lnTo>
                  <a:cubicBezTo>
                    <a:pt x="2143177" y="50932"/>
                    <a:pt x="2024699" y="136636"/>
                    <a:pt x="1950990" y="264304"/>
                  </a:cubicBezTo>
                  <a:lnTo>
                    <a:pt x="1473615" y="1091143"/>
                  </a:lnTo>
                  <a:lnTo>
                    <a:pt x="548986" y="2692648"/>
                  </a:lnTo>
                  <a:lnTo>
                    <a:pt x="71610" y="1865809"/>
                  </a:lnTo>
                  <a:cubicBezTo>
                    <a:pt x="-2099" y="1738142"/>
                    <a:pt x="-17082" y="1592684"/>
                    <a:pt x="18279" y="1460716"/>
                  </a:cubicBezTo>
                  <a:lnTo>
                    <a:pt x="51195" y="1372560"/>
                  </a:lnTo>
                  <a:lnTo>
                    <a:pt x="65652" y="1345925"/>
                  </a:lnTo>
                  <a:lnTo>
                    <a:pt x="81491" y="1320086"/>
                  </a:lnTo>
                  <a:lnTo>
                    <a:pt x="108030" y="1276791"/>
                  </a:lnTo>
                  <a:cubicBezTo>
                    <a:pt x="149835" y="1221462"/>
                    <a:pt x="203178" y="1173416"/>
                    <a:pt x="267011" y="1136561"/>
                  </a:cubicBezTo>
                  <a:lnTo>
                    <a:pt x="2116250" y="68903"/>
                  </a:lnTo>
                  <a:cubicBezTo>
                    <a:pt x="2180084" y="32048"/>
                    <a:pt x="2248365" y="9875"/>
                    <a:pt x="2317183" y="1336"/>
                  </a:cubicBez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6" name="Graphic 25" descr="Handshake with solid fill">
              <a:extLst>
                <a:ext uri="{FF2B5EF4-FFF2-40B4-BE49-F238E27FC236}">
                  <a16:creationId xmlns:a16="http://schemas.microsoft.com/office/drawing/2014/main" id="{2A184C85-F43E-F90A-D803-F75695E7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71819" y="1912522"/>
              <a:ext cx="686837" cy="686837"/>
            </a:xfrm>
            <a:prstGeom prst="rect">
              <a:avLst/>
            </a:prstGeom>
          </p:spPr>
        </p:pic>
      </p:grpSp>
      <p:grpSp>
        <p:nvGrpSpPr>
          <p:cNvPr id="32" name="2">
            <a:extLst>
              <a:ext uri="{FF2B5EF4-FFF2-40B4-BE49-F238E27FC236}">
                <a16:creationId xmlns:a16="http://schemas.microsoft.com/office/drawing/2014/main" id="{E810C9AA-26DB-782D-DCA1-330E295D0DD7}"/>
              </a:ext>
            </a:extLst>
          </p:cNvPr>
          <p:cNvGrpSpPr/>
          <p:nvPr/>
        </p:nvGrpSpPr>
        <p:grpSpPr>
          <a:xfrm>
            <a:off x="3682773" y="2108912"/>
            <a:ext cx="1488598" cy="2921592"/>
            <a:chOff x="3682773" y="2108912"/>
            <a:chExt cx="1488598" cy="2921592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3" name="2">
              <a:extLst>
                <a:ext uri="{FF2B5EF4-FFF2-40B4-BE49-F238E27FC236}">
                  <a16:creationId xmlns:a16="http://schemas.microsoft.com/office/drawing/2014/main" id="{706D608A-C4F1-0BEC-9D93-6425DEA6F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2773" y="2108912"/>
              <a:ext cx="1488598" cy="2921592"/>
            </a:xfrm>
            <a:custGeom>
              <a:avLst/>
              <a:gdLst>
                <a:gd name="connsiteX0" fmla="*/ 66178 w 1488598"/>
                <a:gd name="connsiteY0" fmla="*/ 0 h 2921592"/>
                <a:gd name="connsiteX1" fmla="*/ 33262 w 1488598"/>
                <a:gd name="connsiteY1" fmla="*/ 88156 h 2921592"/>
                <a:gd name="connsiteX2" fmla="*/ 86593 w 1488598"/>
                <a:gd name="connsiteY2" fmla="*/ 493249 h 2921592"/>
                <a:gd name="connsiteX3" fmla="*/ 563969 w 1488598"/>
                <a:gd name="connsiteY3" fmla="*/ 1320088 h 2921592"/>
                <a:gd name="connsiteX4" fmla="*/ 1488598 w 1488598"/>
                <a:gd name="connsiteY4" fmla="*/ 2921592 h 2921592"/>
                <a:gd name="connsiteX5" fmla="*/ 533846 w 1488598"/>
                <a:gd name="connsiteY5" fmla="*/ 2921592 h 2921592"/>
                <a:gd name="connsiteX6" fmla="*/ 156360 w 1488598"/>
                <a:gd name="connsiteY6" fmla="*/ 2765232 h 2921592"/>
                <a:gd name="connsiteX7" fmla="*/ 96474 w 1488598"/>
                <a:gd name="connsiteY7" fmla="*/ 2692649 h 2921592"/>
                <a:gd name="connsiteX8" fmla="*/ 80635 w 1488598"/>
                <a:gd name="connsiteY8" fmla="*/ 2666810 h 2921592"/>
                <a:gd name="connsiteX9" fmla="*/ 66178 w 1488598"/>
                <a:gd name="connsiteY9" fmla="*/ 2640175 h 2921592"/>
                <a:gd name="connsiteX10" fmla="*/ 41952 w 1488598"/>
                <a:gd name="connsiteY10" fmla="*/ 2595543 h 2921592"/>
                <a:gd name="connsiteX11" fmla="*/ 0 w 1488598"/>
                <a:gd name="connsiteY11" fmla="*/ 2387746 h 2921592"/>
                <a:gd name="connsiteX12" fmla="*/ 0 w 1488598"/>
                <a:gd name="connsiteY12" fmla="*/ 252429 h 2921592"/>
                <a:gd name="connsiteX13" fmla="*/ 41952 w 1488598"/>
                <a:gd name="connsiteY13" fmla="*/ 44632 h 292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8" h="2921592">
                  <a:moveTo>
                    <a:pt x="66178" y="0"/>
                  </a:moveTo>
                  <a:lnTo>
                    <a:pt x="33262" y="88156"/>
                  </a:lnTo>
                  <a:cubicBezTo>
                    <a:pt x="-2099" y="220124"/>
                    <a:pt x="12884" y="365582"/>
                    <a:pt x="86593" y="493249"/>
                  </a:cubicBezTo>
                  <a:lnTo>
                    <a:pt x="563969" y="1320088"/>
                  </a:lnTo>
                  <a:lnTo>
                    <a:pt x="1488598" y="2921592"/>
                  </a:lnTo>
                  <a:lnTo>
                    <a:pt x="533846" y="2921592"/>
                  </a:lnTo>
                  <a:cubicBezTo>
                    <a:pt x="386429" y="2921592"/>
                    <a:pt x="252967" y="2861839"/>
                    <a:pt x="156360" y="2765232"/>
                  </a:cubicBezTo>
                  <a:lnTo>
                    <a:pt x="96474" y="2692649"/>
                  </a:lnTo>
                  <a:lnTo>
                    <a:pt x="80635" y="2666810"/>
                  </a:lnTo>
                  <a:lnTo>
                    <a:pt x="66178" y="2640175"/>
                  </a:lnTo>
                  <a:lnTo>
                    <a:pt x="41952" y="2595543"/>
                  </a:lnTo>
                  <a:cubicBezTo>
                    <a:pt x="14938" y="2531675"/>
                    <a:pt x="0" y="2461455"/>
                    <a:pt x="0" y="2387746"/>
                  </a:cubicBezTo>
                  <a:lnTo>
                    <a:pt x="0" y="252429"/>
                  </a:lnTo>
                  <a:cubicBezTo>
                    <a:pt x="0" y="178720"/>
                    <a:pt x="14938" y="108501"/>
                    <a:pt x="41952" y="44632"/>
                  </a:cubicBez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Books with solid fill">
              <a:extLst>
                <a:ext uri="{FF2B5EF4-FFF2-40B4-BE49-F238E27FC236}">
                  <a16:creationId xmlns:a16="http://schemas.microsoft.com/office/drawing/2014/main" id="{16DFFD5E-DB99-2B5B-75AF-A3504347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90913" y="4092331"/>
              <a:ext cx="686837" cy="686837"/>
            </a:xfrm>
            <a:prstGeom prst="rect">
              <a:avLst/>
            </a:prstGeom>
          </p:spPr>
        </p:pic>
      </p:grpSp>
      <p:grpSp>
        <p:nvGrpSpPr>
          <p:cNvPr id="33" name="3">
            <a:extLst>
              <a:ext uri="{FF2B5EF4-FFF2-40B4-BE49-F238E27FC236}">
                <a16:creationId xmlns:a16="http://schemas.microsoft.com/office/drawing/2014/main" id="{736A420E-90CC-96B9-5FE2-22CFAAB83313}"/>
              </a:ext>
            </a:extLst>
          </p:cNvPr>
          <p:cNvGrpSpPr/>
          <p:nvPr/>
        </p:nvGrpSpPr>
        <p:grpSpPr>
          <a:xfrm>
            <a:off x="3779248" y="4801562"/>
            <a:ext cx="3241382" cy="1320884"/>
            <a:chOff x="3779248" y="4801562"/>
            <a:chExt cx="3241382" cy="13208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4" name="3">
              <a:extLst>
                <a:ext uri="{FF2B5EF4-FFF2-40B4-BE49-F238E27FC236}">
                  <a16:creationId xmlns:a16="http://schemas.microsoft.com/office/drawing/2014/main" id="{5BE5B175-0B9D-D08F-E653-B7409254A1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9248" y="4801562"/>
              <a:ext cx="3241382" cy="1320884"/>
            </a:xfrm>
            <a:custGeom>
              <a:avLst/>
              <a:gdLst>
                <a:gd name="connsiteX0" fmla="*/ 0 w 3241382"/>
                <a:gd name="connsiteY0" fmla="*/ 0 h 1320884"/>
                <a:gd name="connsiteX1" fmla="*/ 59886 w 3241382"/>
                <a:gd name="connsiteY1" fmla="*/ 72583 h 1320884"/>
                <a:gd name="connsiteX2" fmla="*/ 437372 w 3241382"/>
                <a:gd name="connsiteY2" fmla="*/ 228943 h 1320884"/>
                <a:gd name="connsiteX3" fmla="*/ 1392124 w 3241382"/>
                <a:gd name="connsiteY3" fmla="*/ 228943 h 1320884"/>
                <a:gd name="connsiteX4" fmla="*/ 3241382 w 3241382"/>
                <a:gd name="connsiteY4" fmla="*/ 228943 h 1320884"/>
                <a:gd name="connsiteX5" fmla="*/ 2764006 w 3241382"/>
                <a:gd name="connsiteY5" fmla="*/ 1055782 h 1320884"/>
                <a:gd name="connsiteX6" fmla="*/ 2439851 w 3241382"/>
                <a:gd name="connsiteY6" fmla="*/ 1304515 h 1320884"/>
                <a:gd name="connsiteX7" fmla="*/ 2347053 w 3241382"/>
                <a:gd name="connsiteY7" fmla="*/ 1320086 h 1320884"/>
                <a:gd name="connsiteX8" fmla="*/ 2316753 w 3241382"/>
                <a:gd name="connsiteY8" fmla="*/ 1320884 h 1320884"/>
                <a:gd name="connsiteX9" fmla="*/ 2286454 w 3241382"/>
                <a:gd name="connsiteY9" fmla="*/ 1320086 h 1320884"/>
                <a:gd name="connsiteX10" fmla="*/ 2235692 w 3241382"/>
                <a:gd name="connsiteY10" fmla="*/ 1318750 h 1320884"/>
                <a:gd name="connsiteX11" fmla="*/ 2034759 w 3241382"/>
                <a:gd name="connsiteY11" fmla="*/ 1251183 h 1320884"/>
                <a:gd name="connsiteX12" fmla="*/ 185520 w 3241382"/>
                <a:gd name="connsiteY12" fmla="*/ 183525 h 1320884"/>
                <a:gd name="connsiteX13" fmla="*/ 26539 w 3241382"/>
                <a:gd name="connsiteY13" fmla="*/ 43295 h 132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2" h="1320884">
                  <a:moveTo>
                    <a:pt x="0" y="0"/>
                  </a:moveTo>
                  <a:lnTo>
                    <a:pt x="59886" y="72583"/>
                  </a:lnTo>
                  <a:cubicBezTo>
                    <a:pt x="156493" y="169190"/>
                    <a:pt x="289955" y="228943"/>
                    <a:pt x="437372" y="228943"/>
                  </a:cubicBezTo>
                  <a:lnTo>
                    <a:pt x="1392124" y="228943"/>
                  </a:lnTo>
                  <a:lnTo>
                    <a:pt x="3241382" y="228943"/>
                  </a:lnTo>
                  <a:lnTo>
                    <a:pt x="2764006" y="1055782"/>
                  </a:lnTo>
                  <a:cubicBezTo>
                    <a:pt x="2690298" y="1183450"/>
                    <a:pt x="2571819" y="1269154"/>
                    <a:pt x="2439851" y="1304515"/>
                  </a:cubicBezTo>
                  <a:lnTo>
                    <a:pt x="2347053" y="1320086"/>
                  </a:lnTo>
                  <a:lnTo>
                    <a:pt x="2316753" y="1320884"/>
                  </a:lnTo>
                  <a:lnTo>
                    <a:pt x="2286454" y="1320086"/>
                  </a:lnTo>
                  <a:lnTo>
                    <a:pt x="2235692" y="1318750"/>
                  </a:lnTo>
                  <a:cubicBezTo>
                    <a:pt x="2166874" y="1310211"/>
                    <a:pt x="2098593" y="1288038"/>
                    <a:pt x="2034759" y="1251183"/>
                  </a:cubicBezTo>
                  <a:lnTo>
                    <a:pt x="185520" y="183525"/>
                  </a:lnTo>
                  <a:cubicBezTo>
                    <a:pt x="121687" y="146671"/>
                    <a:pt x="68344" y="98624"/>
                    <a:pt x="26539" y="43295"/>
                  </a:cubicBez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5" name="Graphic 24" descr="Single gear with solid fill">
              <a:extLst>
                <a:ext uri="{FF2B5EF4-FFF2-40B4-BE49-F238E27FC236}">
                  <a16:creationId xmlns:a16="http://schemas.microsoft.com/office/drawing/2014/main" id="{6741CAF8-DD6E-071A-F8D5-83CEC406C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775" y="5258890"/>
              <a:ext cx="686837" cy="686837"/>
            </a:xfrm>
            <a:prstGeom prst="rect">
              <a:avLst/>
            </a:prstGeom>
          </p:spPr>
        </p:pic>
      </p:grpSp>
      <p:grpSp>
        <p:nvGrpSpPr>
          <p:cNvPr id="34" name="4">
            <a:extLst>
              <a:ext uri="{FF2B5EF4-FFF2-40B4-BE49-F238E27FC236}">
                <a16:creationId xmlns:a16="http://schemas.microsoft.com/office/drawing/2014/main" id="{D97B0893-EB38-F18C-558E-F7C579D853BE}"/>
              </a:ext>
            </a:extLst>
          </p:cNvPr>
          <p:cNvGrpSpPr/>
          <p:nvPr/>
        </p:nvGrpSpPr>
        <p:grpSpPr>
          <a:xfrm>
            <a:off x="6126301" y="3429001"/>
            <a:ext cx="2367944" cy="2692647"/>
            <a:chOff x="6126301" y="3429001"/>
            <a:chExt cx="2367944" cy="2692647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5" name="4">
              <a:extLst>
                <a:ext uri="{FF2B5EF4-FFF2-40B4-BE49-F238E27FC236}">
                  <a16:creationId xmlns:a16="http://schemas.microsoft.com/office/drawing/2014/main" id="{FEC6D928-0C49-227E-1ADD-CB675D71C7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301" y="3429001"/>
              <a:ext cx="2367944" cy="2692647"/>
            </a:xfrm>
            <a:custGeom>
              <a:avLst/>
              <a:gdLst>
                <a:gd name="connsiteX0" fmla="*/ 1818957 w 2367944"/>
                <a:gd name="connsiteY0" fmla="*/ 0 h 2692647"/>
                <a:gd name="connsiteX1" fmla="*/ 2296333 w 2367944"/>
                <a:gd name="connsiteY1" fmla="*/ 826839 h 2692647"/>
                <a:gd name="connsiteX2" fmla="*/ 2349665 w 2367944"/>
                <a:gd name="connsiteY2" fmla="*/ 1231931 h 2692647"/>
                <a:gd name="connsiteX3" fmla="*/ 2316751 w 2367944"/>
                <a:gd name="connsiteY3" fmla="*/ 1320081 h 2692647"/>
                <a:gd name="connsiteX4" fmla="*/ 2302283 w 2367944"/>
                <a:gd name="connsiteY4" fmla="*/ 1346736 h 2692647"/>
                <a:gd name="connsiteX5" fmla="*/ 2286456 w 2367944"/>
                <a:gd name="connsiteY5" fmla="*/ 1372556 h 2692647"/>
                <a:gd name="connsiteX6" fmla="*/ 2259914 w 2367944"/>
                <a:gd name="connsiteY6" fmla="*/ 1415856 h 2692647"/>
                <a:gd name="connsiteX7" fmla="*/ 2100932 w 2367944"/>
                <a:gd name="connsiteY7" fmla="*/ 1556086 h 2692647"/>
                <a:gd name="connsiteX8" fmla="*/ 251694 w 2367944"/>
                <a:gd name="connsiteY8" fmla="*/ 2623744 h 2692647"/>
                <a:gd name="connsiteX9" fmla="*/ 50760 w 2367944"/>
                <a:gd name="connsiteY9" fmla="*/ 2691311 h 2692647"/>
                <a:gd name="connsiteX10" fmla="*/ 0 w 2367944"/>
                <a:gd name="connsiteY10" fmla="*/ 2692647 h 2692647"/>
                <a:gd name="connsiteX11" fmla="*/ 92798 w 2367944"/>
                <a:gd name="connsiteY11" fmla="*/ 2677076 h 2692647"/>
                <a:gd name="connsiteX12" fmla="*/ 416953 w 2367944"/>
                <a:gd name="connsiteY12" fmla="*/ 2428343 h 2692647"/>
                <a:gd name="connsiteX13" fmla="*/ 894329 w 2367944"/>
                <a:gd name="connsiteY13" fmla="*/ 1601504 h 269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4" h="2692647">
                  <a:moveTo>
                    <a:pt x="1818957" y="0"/>
                  </a:moveTo>
                  <a:lnTo>
                    <a:pt x="2296333" y="826839"/>
                  </a:lnTo>
                  <a:cubicBezTo>
                    <a:pt x="2370042" y="954506"/>
                    <a:pt x="2385025" y="1099963"/>
                    <a:pt x="2349665" y="1231931"/>
                  </a:cubicBezTo>
                  <a:lnTo>
                    <a:pt x="2316751" y="1320081"/>
                  </a:lnTo>
                  <a:lnTo>
                    <a:pt x="2302283" y="1346736"/>
                  </a:lnTo>
                  <a:lnTo>
                    <a:pt x="2286456" y="1372556"/>
                  </a:lnTo>
                  <a:lnTo>
                    <a:pt x="2259914" y="1415856"/>
                  </a:lnTo>
                  <a:cubicBezTo>
                    <a:pt x="2218109" y="1471185"/>
                    <a:pt x="2164766" y="1519232"/>
                    <a:pt x="2100932" y="1556086"/>
                  </a:cubicBezTo>
                  <a:lnTo>
                    <a:pt x="251694" y="2623744"/>
                  </a:lnTo>
                  <a:cubicBezTo>
                    <a:pt x="187860" y="2660599"/>
                    <a:pt x="119579" y="2682772"/>
                    <a:pt x="50760" y="2691311"/>
                  </a:cubicBezTo>
                  <a:lnTo>
                    <a:pt x="0" y="2692647"/>
                  </a:lnTo>
                  <a:lnTo>
                    <a:pt x="92798" y="2677076"/>
                  </a:lnTo>
                  <a:cubicBezTo>
                    <a:pt x="224766" y="2641715"/>
                    <a:pt x="343245" y="2556011"/>
                    <a:pt x="416953" y="2428343"/>
                  </a:cubicBezTo>
                  <a:lnTo>
                    <a:pt x="894329" y="1601504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3" name="Graphic 22" descr="Bar graph with upward trend with solid fill">
              <a:extLst>
                <a:ext uri="{FF2B5EF4-FFF2-40B4-BE49-F238E27FC236}">
                  <a16:creationId xmlns:a16="http://schemas.microsoft.com/office/drawing/2014/main" id="{4025D60D-8427-BC4F-045A-76D1130DE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32139" y="4186075"/>
              <a:ext cx="686837" cy="686837"/>
            </a:xfrm>
            <a:prstGeom prst="rect">
              <a:avLst/>
            </a:prstGeom>
          </p:spPr>
        </p:pic>
      </p:grpSp>
      <p:grpSp>
        <p:nvGrpSpPr>
          <p:cNvPr id="35" name="5">
            <a:extLst>
              <a:ext uri="{FF2B5EF4-FFF2-40B4-BE49-F238E27FC236}">
                <a16:creationId xmlns:a16="http://schemas.microsoft.com/office/drawing/2014/main" id="{64E43710-49E9-50F9-CE72-73307D86A066}"/>
              </a:ext>
            </a:extLst>
          </p:cNvPr>
          <p:cNvGrpSpPr/>
          <p:nvPr/>
        </p:nvGrpSpPr>
        <p:grpSpPr>
          <a:xfrm>
            <a:off x="7020630" y="1827495"/>
            <a:ext cx="1488597" cy="2921586"/>
            <a:chOff x="7020630" y="1827495"/>
            <a:chExt cx="1488597" cy="292158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6" name="5">
              <a:extLst>
                <a:ext uri="{FF2B5EF4-FFF2-40B4-BE49-F238E27FC236}">
                  <a16:creationId xmlns:a16="http://schemas.microsoft.com/office/drawing/2014/main" id="{0BD0EDB5-20FE-B89F-BDA1-1F27ADBB82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0630" y="1827495"/>
              <a:ext cx="1488597" cy="2921586"/>
            </a:xfrm>
            <a:custGeom>
              <a:avLst/>
              <a:gdLst>
                <a:gd name="connsiteX0" fmla="*/ 0 w 1488597"/>
                <a:gd name="connsiteY0" fmla="*/ 0 h 2921586"/>
                <a:gd name="connsiteX1" fmla="*/ 954751 w 1488597"/>
                <a:gd name="connsiteY1" fmla="*/ 0 h 2921586"/>
                <a:gd name="connsiteX2" fmla="*/ 1332237 w 1488597"/>
                <a:gd name="connsiteY2" fmla="*/ 156360 h 2921586"/>
                <a:gd name="connsiteX3" fmla="*/ 1392127 w 1488597"/>
                <a:gd name="connsiteY3" fmla="*/ 228948 h 2921586"/>
                <a:gd name="connsiteX4" fmla="*/ 1407954 w 1488597"/>
                <a:gd name="connsiteY4" fmla="*/ 254768 h 2921586"/>
                <a:gd name="connsiteX5" fmla="*/ 1422422 w 1488597"/>
                <a:gd name="connsiteY5" fmla="*/ 281423 h 2921586"/>
                <a:gd name="connsiteX6" fmla="*/ 1446645 w 1488597"/>
                <a:gd name="connsiteY6" fmla="*/ 326049 h 2921586"/>
                <a:gd name="connsiteX7" fmla="*/ 1488597 w 1488597"/>
                <a:gd name="connsiteY7" fmla="*/ 533846 h 2921586"/>
                <a:gd name="connsiteX8" fmla="*/ 1488597 w 1488597"/>
                <a:gd name="connsiteY8" fmla="*/ 2669163 h 2921586"/>
                <a:gd name="connsiteX9" fmla="*/ 1446645 w 1488597"/>
                <a:gd name="connsiteY9" fmla="*/ 2876960 h 2921586"/>
                <a:gd name="connsiteX10" fmla="*/ 1422422 w 1488597"/>
                <a:gd name="connsiteY10" fmla="*/ 2921586 h 2921586"/>
                <a:gd name="connsiteX11" fmla="*/ 1455336 w 1488597"/>
                <a:gd name="connsiteY11" fmla="*/ 2833436 h 2921586"/>
                <a:gd name="connsiteX12" fmla="*/ 1402004 w 1488597"/>
                <a:gd name="connsiteY12" fmla="*/ 2428344 h 2921586"/>
                <a:gd name="connsiteX13" fmla="*/ 924628 w 1488597"/>
                <a:gd name="connsiteY13" fmla="*/ 1601505 h 29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7" h="2921586">
                  <a:moveTo>
                    <a:pt x="0" y="0"/>
                  </a:moveTo>
                  <a:lnTo>
                    <a:pt x="954751" y="0"/>
                  </a:lnTo>
                  <a:cubicBezTo>
                    <a:pt x="1102168" y="0"/>
                    <a:pt x="1235630" y="59753"/>
                    <a:pt x="1332237" y="156360"/>
                  </a:cubicBezTo>
                  <a:lnTo>
                    <a:pt x="1392127" y="228948"/>
                  </a:lnTo>
                  <a:lnTo>
                    <a:pt x="1407954" y="254768"/>
                  </a:lnTo>
                  <a:lnTo>
                    <a:pt x="1422422" y="281423"/>
                  </a:lnTo>
                  <a:lnTo>
                    <a:pt x="1446645" y="326049"/>
                  </a:lnTo>
                  <a:cubicBezTo>
                    <a:pt x="1473659" y="389918"/>
                    <a:pt x="1488597" y="460137"/>
                    <a:pt x="1488597" y="533846"/>
                  </a:cubicBezTo>
                  <a:lnTo>
                    <a:pt x="1488597" y="2669163"/>
                  </a:lnTo>
                  <a:cubicBezTo>
                    <a:pt x="1488597" y="2742872"/>
                    <a:pt x="1473659" y="2813092"/>
                    <a:pt x="1446645" y="2876960"/>
                  </a:cubicBezTo>
                  <a:lnTo>
                    <a:pt x="1422422" y="2921586"/>
                  </a:lnTo>
                  <a:lnTo>
                    <a:pt x="1455336" y="2833436"/>
                  </a:lnTo>
                  <a:cubicBezTo>
                    <a:pt x="1490696" y="2701468"/>
                    <a:pt x="1475713" y="2556011"/>
                    <a:pt x="1402004" y="2428344"/>
                  </a:cubicBezTo>
                  <a:lnTo>
                    <a:pt x="924628" y="1601505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Graphic 28" descr="Lightbulb and gear with solid fill">
              <a:extLst>
                <a:ext uri="{FF2B5EF4-FFF2-40B4-BE49-F238E27FC236}">
                  <a16:creationId xmlns:a16="http://schemas.microsoft.com/office/drawing/2014/main" id="{BD637AD5-C25D-66E6-3BF2-07B19EC3E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32138" y="2083193"/>
              <a:ext cx="686837" cy="686837"/>
            </a:xfrm>
            <a:prstGeom prst="rect">
              <a:avLst/>
            </a:prstGeom>
          </p:spPr>
        </p:pic>
      </p:grpSp>
      <p:grpSp>
        <p:nvGrpSpPr>
          <p:cNvPr id="36" name="6">
            <a:extLst>
              <a:ext uri="{FF2B5EF4-FFF2-40B4-BE49-F238E27FC236}">
                <a16:creationId xmlns:a16="http://schemas.microsoft.com/office/drawing/2014/main" id="{65C6D1FC-B89B-B8C9-3844-88977F27ACCE}"/>
              </a:ext>
            </a:extLst>
          </p:cNvPr>
          <p:cNvGrpSpPr/>
          <p:nvPr/>
        </p:nvGrpSpPr>
        <p:grpSpPr>
          <a:xfrm>
            <a:off x="5171372" y="735555"/>
            <a:ext cx="3241385" cy="1320889"/>
            <a:chOff x="5171372" y="735555"/>
            <a:chExt cx="3241385" cy="1320889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7" name="6">
              <a:extLst>
                <a:ext uri="{FF2B5EF4-FFF2-40B4-BE49-F238E27FC236}">
                  <a16:creationId xmlns:a16="http://schemas.microsoft.com/office/drawing/2014/main" id="{174B3E28-104E-3F85-55FA-838EED6140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71372" y="735555"/>
              <a:ext cx="3241385" cy="1320889"/>
            </a:xfrm>
            <a:custGeom>
              <a:avLst/>
              <a:gdLst>
                <a:gd name="connsiteX0" fmla="*/ 924629 w 3241385"/>
                <a:gd name="connsiteY0" fmla="*/ 0 h 1320889"/>
                <a:gd name="connsiteX1" fmla="*/ 954929 w 3241385"/>
                <a:gd name="connsiteY1" fmla="*/ 798 h 1320889"/>
                <a:gd name="connsiteX2" fmla="*/ 1005689 w 3241385"/>
                <a:gd name="connsiteY2" fmla="*/ 2134 h 1320889"/>
                <a:gd name="connsiteX3" fmla="*/ 1206623 w 3241385"/>
                <a:gd name="connsiteY3" fmla="*/ 69701 h 1320889"/>
                <a:gd name="connsiteX4" fmla="*/ 3055861 w 3241385"/>
                <a:gd name="connsiteY4" fmla="*/ 1137359 h 1320889"/>
                <a:gd name="connsiteX5" fmla="*/ 3214843 w 3241385"/>
                <a:gd name="connsiteY5" fmla="*/ 1277589 h 1320889"/>
                <a:gd name="connsiteX6" fmla="*/ 3241385 w 3241385"/>
                <a:gd name="connsiteY6" fmla="*/ 1320889 h 1320889"/>
                <a:gd name="connsiteX7" fmla="*/ 3181495 w 3241385"/>
                <a:gd name="connsiteY7" fmla="*/ 1248301 h 1320889"/>
                <a:gd name="connsiteX8" fmla="*/ 2804009 w 3241385"/>
                <a:gd name="connsiteY8" fmla="*/ 1091941 h 1320889"/>
                <a:gd name="connsiteX9" fmla="*/ 1849258 w 3241385"/>
                <a:gd name="connsiteY9" fmla="*/ 1091941 h 1320889"/>
                <a:gd name="connsiteX10" fmla="*/ 0 w 3241385"/>
                <a:gd name="connsiteY10" fmla="*/ 1091941 h 1320889"/>
                <a:gd name="connsiteX11" fmla="*/ 477375 w 3241385"/>
                <a:gd name="connsiteY11" fmla="*/ 265102 h 1320889"/>
                <a:gd name="connsiteX12" fmla="*/ 801530 w 3241385"/>
                <a:gd name="connsiteY12" fmla="*/ 16369 h 1320889"/>
                <a:gd name="connsiteX13" fmla="*/ 894330 w 3241385"/>
                <a:gd name="connsiteY13" fmla="*/ 798 h 13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5" h="1320889">
                  <a:moveTo>
                    <a:pt x="924629" y="0"/>
                  </a:moveTo>
                  <a:lnTo>
                    <a:pt x="954929" y="798"/>
                  </a:lnTo>
                  <a:lnTo>
                    <a:pt x="1005689" y="2134"/>
                  </a:lnTo>
                  <a:cubicBezTo>
                    <a:pt x="1074508" y="10673"/>
                    <a:pt x="1142789" y="32846"/>
                    <a:pt x="1206623" y="69701"/>
                  </a:cubicBezTo>
                  <a:lnTo>
                    <a:pt x="3055861" y="1137359"/>
                  </a:lnTo>
                  <a:cubicBezTo>
                    <a:pt x="3119695" y="1174214"/>
                    <a:pt x="3173038" y="1222260"/>
                    <a:pt x="3214843" y="1277589"/>
                  </a:cubicBezTo>
                  <a:lnTo>
                    <a:pt x="3241385" y="1320889"/>
                  </a:lnTo>
                  <a:lnTo>
                    <a:pt x="3181495" y="1248301"/>
                  </a:lnTo>
                  <a:cubicBezTo>
                    <a:pt x="3084888" y="1151694"/>
                    <a:pt x="2951426" y="1091941"/>
                    <a:pt x="2804009" y="1091941"/>
                  </a:cubicBezTo>
                  <a:lnTo>
                    <a:pt x="1849258" y="1091941"/>
                  </a:lnTo>
                  <a:lnTo>
                    <a:pt x="0" y="1091941"/>
                  </a:lnTo>
                  <a:lnTo>
                    <a:pt x="477375" y="265102"/>
                  </a:lnTo>
                  <a:cubicBezTo>
                    <a:pt x="551084" y="137434"/>
                    <a:pt x="669562" y="51730"/>
                    <a:pt x="801530" y="16369"/>
                  </a:cubicBezTo>
                  <a:lnTo>
                    <a:pt x="894330" y="798"/>
                  </a:lnTo>
                  <a:close/>
                </a:path>
              </a:pathLst>
            </a:custGeom>
            <a:gradFill>
              <a:gsLst>
                <a:gs pos="13000">
                  <a:srgbClr val="4B8C6D"/>
                </a:gs>
                <a:gs pos="36000">
                  <a:srgbClr val="74D9A9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Dollar with solid fill">
              <a:extLst>
                <a:ext uri="{FF2B5EF4-FFF2-40B4-BE49-F238E27FC236}">
                  <a16:creationId xmlns:a16="http://schemas.microsoft.com/office/drawing/2014/main" id="{C27960F4-6612-2775-BB93-C6A522BA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22283" y="912273"/>
              <a:ext cx="686837" cy="686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745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50911 -0.48102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56" y="-24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55508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47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-0.54467 0.58935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7" y="2946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64922 0.63658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61" y="3182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68203 -2.22222E-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59259E-6 L 0.68359 -0.4865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80" y="-243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21745 -0.67314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2" y="-336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5364 -0.8120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82" y="-40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61784 -0.0030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98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-0.29648 0.66481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31" y="3324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0.31784 0.8222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4111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64896 0.00417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4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F14E8F-4632-0F8E-5FCF-06A9D08579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E8A6E67-1A62-7D89-4AED-1AFB4601D262}"/>
              </a:ext>
            </a:extLst>
          </p:cNvPr>
          <p:cNvGrpSpPr/>
          <p:nvPr/>
        </p:nvGrpSpPr>
        <p:grpSpPr>
          <a:xfrm>
            <a:off x="2577604" y="941134"/>
            <a:ext cx="3517581" cy="5244313"/>
            <a:chOff x="2578408" y="806844"/>
            <a:chExt cx="3517581" cy="524431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>
              <a:off x="2578408" y="806844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100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67610" y="3867231"/>
              <a:ext cx="914400" cy="9144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14DF4A-237E-00AB-749B-C005AB17FE81}"/>
              </a:ext>
            </a:extLst>
          </p:cNvPr>
          <p:cNvGrpSpPr/>
          <p:nvPr/>
        </p:nvGrpSpPr>
        <p:grpSpPr>
          <a:xfrm>
            <a:off x="6096792" y="672554"/>
            <a:ext cx="3517604" cy="5244314"/>
            <a:chOff x="6095989" y="806843"/>
            <a:chExt cx="3517604" cy="5244314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>
              <a:off x="6095989" y="806843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92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38483" y="2117923"/>
              <a:ext cx="914400" cy="9144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874398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874398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131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68971 0.0159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79" y="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0.81589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94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53164 -0.00463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76" y="-2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43998 0.010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1F36B9-924D-01E2-BE91-24F343B2943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767281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767281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4FDC2B0-157C-D187-8FBF-CC259C6E1602}"/>
              </a:ext>
            </a:extLst>
          </p:cNvPr>
          <p:cNvGrpSpPr/>
          <p:nvPr/>
        </p:nvGrpSpPr>
        <p:grpSpPr>
          <a:xfrm>
            <a:off x="6834051" y="913960"/>
            <a:ext cx="3568687" cy="5244314"/>
            <a:chOff x="6834051" y="913960"/>
            <a:chExt cx="3568687" cy="5244314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885134" y="913960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92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34051" y="2971800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3D6DF5-3003-62D1-0C50-9025CA6B9ABD}"/>
              </a:ext>
            </a:extLst>
          </p:cNvPr>
          <p:cNvGrpSpPr/>
          <p:nvPr/>
        </p:nvGrpSpPr>
        <p:grpSpPr>
          <a:xfrm>
            <a:off x="2068047" y="672561"/>
            <a:ext cx="3602185" cy="5244313"/>
            <a:chOff x="2068047" y="672561"/>
            <a:chExt cx="3602185" cy="524431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18900000">
              <a:off x="2068047" y="672561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100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32" y="29718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475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FFFD81-4CC0-4CA6-3FA4-9935E4DD87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015266-57B4-7FC7-4488-376B1FC910A3}"/>
              </a:ext>
            </a:extLst>
          </p:cNvPr>
          <p:cNvGrpSpPr/>
          <p:nvPr/>
        </p:nvGrpSpPr>
        <p:grpSpPr>
          <a:xfrm>
            <a:off x="1249356" y="4018909"/>
            <a:ext cx="2146304" cy="1200329"/>
            <a:chOff x="600350" y="1652633"/>
            <a:chExt cx="2146304" cy="12003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1A57C8-534A-F590-AD6C-AE24776A3FB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D5585C-2340-E802-96AC-DFAF0B2F02A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B8B767-9C5D-B988-16F5-51214FD7795D}"/>
              </a:ext>
            </a:extLst>
          </p:cNvPr>
          <p:cNvGrpSpPr/>
          <p:nvPr/>
        </p:nvGrpSpPr>
        <p:grpSpPr>
          <a:xfrm>
            <a:off x="8254161" y="810430"/>
            <a:ext cx="2875466" cy="1200329"/>
            <a:chOff x="8726422" y="1433340"/>
            <a:chExt cx="2875466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9C24E-3667-56C1-122E-491C50032D8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234FA3-105F-322B-2F0B-D4D3F0D8DF1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0AC321-8DDC-1DF7-F033-857379D43B4B}"/>
              </a:ext>
            </a:extLst>
          </p:cNvPr>
          <p:cNvGrpSpPr/>
          <p:nvPr/>
        </p:nvGrpSpPr>
        <p:grpSpPr>
          <a:xfrm>
            <a:off x="8254161" y="4018909"/>
            <a:ext cx="2875466" cy="1200329"/>
            <a:chOff x="8726422" y="1433340"/>
            <a:chExt cx="2875466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8F93D1-1393-DD42-4E24-F026ADC3F93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F71AFF-A0DB-83FF-9D73-0D013D82A53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3936407-0B0C-344F-DC19-C1EA465483F9}"/>
              </a:ext>
            </a:extLst>
          </p:cNvPr>
          <p:cNvSpPr txBox="1"/>
          <p:nvPr/>
        </p:nvSpPr>
        <p:spPr>
          <a:xfrm>
            <a:off x="1059879" y="930932"/>
            <a:ext cx="407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YOUR TITLE</a:t>
            </a:r>
          </a:p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918262-64BA-FCEA-6C7D-AD4B8BCF68E7}"/>
              </a:ext>
            </a:extLst>
          </p:cNvPr>
          <p:cNvGrpSpPr/>
          <p:nvPr/>
        </p:nvGrpSpPr>
        <p:grpSpPr>
          <a:xfrm>
            <a:off x="3937841" y="966132"/>
            <a:ext cx="4319386" cy="1231335"/>
            <a:chOff x="3937841" y="966132"/>
            <a:chExt cx="4319386" cy="123133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64AA57-0C5A-7BC4-7D97-8E696E47A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7841" y="966132"/>
              <a:ext cx="4319386" cy="1231335"/>
            </a:xfrm>
            <a:custGeom>
              <a:avLst/>
              <a:gdLst>
                <a:gd name="connsiteX0" fmla="*/ 1518094 w 3036188"/>
                <a:gd name="connsiteY0" fmla="*/ 0 h 865532"/>
                <a:gd name="connsiteX1" fmla="*/ 1537949 w 3036188"/>
                <a:gd name="connsiteY1" fmla="*/ 522 h 865532"/>
                <a:gd name="connsiteX2" fmla="*/ 1537956 w 3036188"/>
                <a:gd name="connsiteY2" fmla="*/ 523 h 865532"/>
                <a:gd name="connsiteX3" fmla="*/ 1571210 w 3036188"/>
                <a:gd name="connsiteY3" fmla="*/ 1399 h 865532"/>
                <a:gd name="connsiteX4" fmla="*/ 1702876 w 3036188"/>
                <a:gd name="connsiteY4" fmla="*/ 45673 h 865532"/>
                <a:gd name="connsiteX5" fmla="*/ 2914623 w 3036188"/>
                <a:gd name="connsiteY5" fmla="*/ 745276 h 865532"/>
                <a:gd name="connsiteX6" fmla="*/ 3018799 w 3036188"/>
                <a:gd name="connsiteY6" fmla="*/ 837164 h 865532"/>
                <a:gd name="connsiteX7" fmla="*/ 3036188 w 3036188"/>
                <a:gd name="connsiteY7" fmla="*/ 865532 h 865532"/>
                <a:gd name="connsiteX8" fmla="*/ 2996948 w 3036188"/>
                <a:gd name="connsiteY8" fmla="*/ 817973 h 865532"/>
                <a:gd name="connsiteX9" fmla="*/ 2749593 w 3036188"/>
                <a:gd name="connsiteY9" fmla="*/ 715515 h 865532"/>
                <a:gd name="connsiteX10" fmla="*/ 2123975 w 3036188"/>
                <a:gd name="connsiteY10" fmla="*/ 715515 h 865532"/>
                <a:gd name="connsiteX11" fmla="*/ 2123974 w 3036188"/>
                <a:gd name="connsiteY11" fmla="*/ 715514 h 865532"/>
                <a:gd name="connsiteX12" fmla="*/ 912214 w 3036188"/>
                <a:gd name="connsiteY12" fmla="*/ 715514 h 865532"/>
                <a:gd name="connsiteX13" fmla="*/ 286595 w 3036188"/>
                <a:gd name="connsiteY13" fmla="*/ 715514 h 865532"/>
                <a:gd name="connsiteX14" fmla="*/ 39241 w 3036188"/>
                <a:gd name="connsiteY14" fmla="*/ 817972 h 865532"/>
                <a:gd name="connsiteX15" fmla="*/ 0 w 3036188"/>
                <a:gd name="connsiteY15" fmla="*/ 865532 h 865532"/>
                <a:gd name="connsiteX16" fmla="*/ 17389 w 3036188"/>
                <a:gd name="connsiteY16" fmla="*/ 837163 h 865532"/>
                <a:gd name="connsiteX17" fmla="*/ 121565 w 3036188"/>
                <a:gd name="connsiteY17" fmla="*/ 745275 h 865532"/>
                <a:gd name="connsiteX18" fmla="*/ 1333312 w 3036188"/>
                <a:gd name="connsiteY18" fmla="*/ 45672 h 865532"/>
                <a:gd name="connsiteX19" fmla="*/ 1464978 w 3036188"/>
                <a:gd name="connsiteY19" fmla="*/ 1398 h 865532"/>
                <a:gd name="connsiteX20" fmla="*/ 1498239 w 3036188"/>
                <a:gd name="connsiteY20" fmla="*/ 522 h 86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36188" h="865532">
                  <a:moveTo>
                    <a:pt x="1518094" y="0"/>
                  </a:moveTo>
                  <a:lnTo>
                    <a:pt x="1537949" y="522"/>
                  </a:lnTo>
                  <a:lnTo>
                    <a:pt x="1537956" y="523"/>
                  </a:lnTo>
                  <a:lnTo>
                    <a:pt x="1571210" y="1399"/>
                  </a:lnTo>
                  <a:cubicBezTo>
                    <a:pt x="1616305" y="6994"/>
                    <a:pt x="1661048" y="21523"/>
                    <a:pt x="1702876" y="45673"/>
                  </a:cubicBezTo>
                  <a:lnTo>
                    <a:pt x="2914623" y="745276"/>
                  </a:lnTo>
                  <a:cubicBezTo>
                    <a:pt x="2956451" y="769426"/>
                    <a:pt x="2991405" y="800909"/>
                    <a:pt x="3018799" y="837164"/>
                  </a:cubicBezTo>
                  <a:lnTo>
                    <a:pt x="3036188" y="865532"/>
                  </a:lnTo>
                  <a:lnTo>
                    <a:pt x="2996948" y="817973"/>
                  </a:lnTo>
                  <a:cubicBezTo>
                    <a:pt x="2933644" y="754669"/>
                    <a:pt x="2846191" y="715515"/>
                    <a:pt x="2749593" y="715515"/>
                  </a:cubicBezTo>
                  <a:lnTo>
                    <a:pt x="2123975" y="715515"/>
                  </a:lnTo>
                  <a:lnTo>
                    <a:pt x="2123974" y="715514"/>
                  </a:lnTo>
                  <a:lnTo>
                    <a:pt x="912214" y="715514"/>
                  </a:lnTo>
                  <a:lnTo>
                    <a:pt x="286595" y="715514"/>
                  </a:lnTo>
                  <a:cubicBezTo>
                    <a:pt x="189997" y="715514"/>
                    <a:pt x="102544" y="754668"/>
                    <a:pt x="39241" y="817972"/>
                  </a:cubicBezTo>
                  <a:lnTo>
                    <a:pt x="0" y="865532"/>
                  </a:lnTo>
                  <a:lnTo>
                    <a:pt x="17389" y="837163"/>
                  </a:lnTo>
                  <a:cubicBezTo>
                    <a:pt x="44783" y="800908"/>
                    <a:pt x="79737" y="769425"/>
                    <a:pt x="121565" y="745275"/>
                  </a:cubicBezTo>
                  <a:lnTo>
                    <a:pt x="1333312" y="45672"/>
                  </a:lnTo>
                  <a:cubicBezTo>
                    <a:pt x="1375140" y="21522"/>
                    <a:pt x="1419883" y="6993"/>
                    <a:pt x="1464978" y="1398"/>
                  </a:cubicBezTo>
                  <a:lnTo>
                    <a:pt x="1498239" y="522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62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9" name="Graphic 28" descr="Bar graph with upward trend with solid fill">
              <a:extLst>
                <a:ext uri="{FF2B5EF4-FFF2-40B4-BE49-F238E27FC236}">
                  <a16:creationId xmlns:a16="http://schemas.microsoft.com/office/drawing/2014/main" id="{454343F8-AEB2-99FC-DECF-6BE8DDCDB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54118" y="1148291"/>
              <a:ext cx="819975" cy="819976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4A2B7C-3ACE-88B3-F28C-6ABB93F90F2C}"/>
              </a:ext>
            </a:extLst>
          </p:cNvPr>
          <p:cNvGrpSpPr/>
          <p:nvPr/>
        </p:nvGrpSpPr>
        <p:grpSpPr>
          <a:xfrm>
            <a:off x="6076151" y="2151168"/>
            <a:ext cx="2221381" cy="3740700"/>
            <a:chOff x="6076151" y="2151168"/>
            <a:chExt cx="2221381" cy="37407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793225-90E7-1ED3-CC46-1067EAB4E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76151" y="2151168"/>
              <a:ext cx="2221381" cy="3740700"/>
            </a:xfrm>
            <a:custGeom>
              <a:avLst/>
              <a:gdLst>
                <a:gd name="connsiteX0" fmla="*/ 1518092 w 1561456"/>
                <a:gd name="connsiteY0" fmla="*/ 0 h 2629419"/>
                <a:gd name="connsiteX1" fmla="*/ 1533966 w 1561456"/>
                <a:gd name="connsiteY1" fmla="*/ 29246 h 2629419"/>
                <a:gd name="connsiteX2" fmla="*/ 1561456 w 1561456"/>
                <a:gd name="connsiteY2" fmla="*/ 165409 h 2629419"/>
                <a:gd name="connsiteX3" fmla="*/ 1561456 w 1561456"/>
                <a:gd name="connsiteY3" fmla="*/ 1564615 h 2629419"/>
                <a:gd name="connsiteX4" fmla="*/ 1533966 w 1561456"/>
                <a:gd name="connsiteY4" fmla="*/ 1700778 h 2629419"/>
                <a:gd name="connsiteX5" fmla="*/ 1518092 w 1561456"/>
                <a:gd name="connsiteY5" fmla="*/ 1730025 h 2629419"/>
                <a:gd name="connsiteX6" fmla="*/ 1508622 w 1561456"/>
                <a:gd name="connsiteY6" fmla="*/ 1747471 h 2629419"/>
                <a:gd name="connsiteX7" fmla="*/ 1498239 w 1561456"/>
                <a:gd name="connsiteY7" fmla="*/ 1764410 h 2629419"/>
                <a:gd name="connsiteX8" fmla="*/ 1480850 w 1561456"/>
                <a:gd name="connsiteY8" fmla="*/ 1792778 h 2629419"/>
                <a:gd name="connsiteX9" fmla="*/ 1376674 w 1561456"/>
                <a:gd name="connsiteY9" fmla="*/ 1884666 h 2629419"/>
                <a:gd name="connsiteX10" fmla="*/ 164927 w 1561456"/>
                <a:gd name="connsiteY10" fmla="*/ 2584269 h 2629419"/>
                <a:gd name="connsiteX11" fmla="*/ 33261 w 1561456"/>
                <a:gd name="connsiteY11" fmla="*/ 2628543 h 2629419"/>
                <a:gd name="connsiteX12" fmla="*/ 0 w 1561456"/>
                <a:gd name="connsiteY12" fmla="*/ 2629419 h 2629419"/>
                <a:gd name="connsiteX13" fmla="*/ 60808 w 1561456"/>
                <a:gd name="connsiteY13" fmla="*/ 2619216 h 2629419"/>
                <a:gd name="connsiteX14" fmla="*/ 273216 w 1561456"/>
                <a:gd name="connsiteY14" fmla="*/ 2456229 h 2629419"/>
                <a:gd name="connsiteX15" fmla="*/ 586026 w 1561456"/>
                <a:gd name="connsiteY15" fmla="*/ 1914427 h 2629419"/>
                <a:gd name="connsiteX16" fmla="*/ 1191905 w 1561456"/>
                <a:gd name="connsiteY16" fmla="*/ 865012 h 2629419"/>
                <a:gd name="connsiteX17" fmla="*/ 1504715 w 1561456"/>
                <a:gd name="connsiteY17" fmla="*/ 323210 h 2629419"/>
                <a:gd name="connsiteX18" fmla="*/ 1539661 w 1561456"/>
                <a:gd name="connsiteY18" fmla="*/ 5776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1456" h="2629419">
                  <a:moveTo>
                    <a:pt x="1518092" y="0"/>
                  </a:moveTo>
                  <a:lnTo>
                    <a:pt x="1533966" y="29246"/>
                  </a:lnTo>
                  <a:cubicBezTo>
                    <a:pt x="1551667" y="71097"/>
                    <a:pt x="1561456" y="117110"/>
                    <a:pt x="1561456" y="165409"/>
                  </a:cubicBezTo>
                  <a:lnTo>
                    <a:pt x="1561456" y="1564615"/>
                  </a:lnTo>
                  <a:cubicBezTo>
                    <a:pt x="1561456" y="1612914"/>
                    <a:pt x="1551667" y="1658927"/>
                    <a:pt x="1533966" y="1700778"/>
                  </a:cubicBezTo>
                  <a:lnTo>
                    <a:pt x="1518092" y="1730025"/>
                  </a:lnTo>
                  <a:lnTo>
                    <a:pt x="1508622" y="1747471"/>
                  </a:lnTo>
                  <a:lnTo>
                    <a:pt x="1498239" y="1764410"/>
                  </a:lnTo>
                  <a:lnTo>
                    <a:pt x="1480850" y="1792778"/>
                  </a:lnTo>
                  <a:cubicBezTo>
                    <a:pt x="1453456" y="1829033"/>
                    <a:pt x="1418502" y="1860517"/>
                    <a:pt x="1376674" y="1884666"/>
                  </a:cubicBezTo>
                  <a:lnTo>
                    <a:pt x="164927" y="2584269"/>
                  </a:lnTo>
                  <a:cubicBezTo>
                    <a:pt x="123099" y="2608419"/>
                    <a:pt x="78356" y="2622948"/>
                    <a:pt x="33261" y="2628543"/>
                  </a:cubicBezTo>
                  <a:lnTo>
                    <a:pt x="0" y="2629419"/>
                  </a:lnTo>
                  <a:lnTo>
                    <a:pt x="60808" y="2619216"/>
                  </a:lnTo>
                  <a:cubicBezTo>
                    <a:pt x="147282" y="2596045"/>
                    <a:pt x="224917" y="2539886"/>
                    <a:pt x="273216" y="2456229"/>
                  </a:cubicBezTo>
                  <a:lnTo>
                    <a:pt x="586026" y="1914427"/>
                  </a:lnTo>
                  <a:lnTo>
                    <a:pt x="1191905" y="865012"/>
                  </a:lnTo>
                  <a:lnTo>
                    <a:pt x="1504715" y="323210"/>
                  </a:lnTo>
                  <a:cubicBezTo>
                    <a:pt x="1553014" y="239554"/>
                    <a:pt x="1562832" y="144240"/>
                    <a:pt x="1539661" y="57766"/>
                  </a:cubicBezTo>
                  <a:close/>
                </a:path>
              </a:pathLst>
            </a:custGeom>
            <a:gradFill>
              <a:gsLst>
                <a:gs pos="29000">
                  <a:srgbClr val="88CFB2"/>
                </a:gs>
                <a:gs pos="92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0" name="Graphic 29" descr="Single gear with solid fill">
              <a:extLst>
                <a:ext uri="{FF2B5EF4-FFF2-40B4-BE49-F238E27FC236}">
                  <a16:creationId xmlns:a16="http://schemas.microsoft.com/office/drawing/2014/main" id="{597D9C3C-4FB3-1AF7-0F1D-A668921BB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21814" y="4002806"/>
              <a:ext cx="819976" cy="81997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99A959F-1C3E-B4B2-731C-BD1301CFB562}"/>
              </a:ext>
            </a:extLst>
          </p:cNvPr>
          <p:cNvGrpSpPr/>
          <p:nvPr/>
        </p:nvGrpSpPr>
        <p:grpSpPr>
          <a:xfrm>
            <a:off x="3894468" y="2151168"/>
            <a:ext cx="2221383" cy="3740700"/>
            <a:chOff x="3894468" y="2151168"/>
            <a:chExt cx="2221383" cy="37407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1FD5A8-32D1-9C69-16DE-70E80CA120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4468" y="2151168"/>
              <a:ext cx="2221383" cy="3740700"/>
            </a:xfrm>
            <a:custGeom>
              <a:avLst/>
              <a:gdLst>
                <a:gd name="connsiteX0" fmla="*/ 43365 w 1561457"/>
                <a:gd name="connsiteY0" fmla="*/ 0 h 2629419"/>
                <a:gd name="connsiteX1" fmla="*/ 21795 w 1561457"/>
                <a:gd name="connsiteY1" fmla="*/ 57766 h 2629419"/>
                <a:gd name="connsiteX2" fmla="*/ 56742 w 1561457"/>
                <a:gd name="connsiteY2" fmla="*/ 323210 h 2629419"/>
                <a:gd name="connsiteX3" fmla="*/ 369552 w 1561457"/>
                <a:gd name="connsiteY3" fmla="*/ 865012 h 2629419"/>
                <a:gd name="connsiteX4" fmla="*/ 975431 w 1561457"/>
                <a:gd name="connsiteY4" fmla="*/ 1914427 h 2629419"/>
                <a:gd name="connsiteX5" fmla="*/ 975432 w 1561457"/>
                <a:gd name="connsiteY5" fmla="*/ 1914427 h 2629419"/>
                <a:gd name="connsiteX6" fmla="*/ 1288241 w 1561457"/>
                <a:gd name="connsiteY6" fmla="*/ 2456229 h 2629419"/>
                <a:gd name="connsiteX7" fmla="*/ 1500649 w 1561457"/>
                <a:gd name="connsiteY7" fmla="*/ 2619216 h 2629419"/>
                <a:gd name="connsiteX8" fmla="*/ 1561457 w 1561457"/>
                <a:gd name="connsiteY8" fmla="*/ 2629419 h 2629419"/>
                <a:gd name="connsiteX9" fmla="*/ 1528196 w 1561457"/>
                <a:gd name="connsiteY9" fmla="*/ 2628543 h 2629419"/>
                <a:gd name="connsiteX10" fmla="*/ 1396530 w 1561457"/>
                <a:gd name="connsiteY10" fmla="*/ 2584269 h 2629419"/>
                <a:gd name="connsiteX11" fmla="*/ 184783 w 1561457"/>
                <a:gd name="connsiteY11" fmla="*/ 1884666 h 2629419"/>
                <a:gd name="connsiteX12" fmla="*/ 80607 w 1561457"/>
                <a:gd name="connsiteY12" fmla="*/ 1792778 h 2629419"/>
                <a:gd name="connsiteX13" fmla="*/ 63221 w 1561457"/>
                <a:gd name="connsiteY13" fmla="*/ 1764415 h 2629419"/>
                <a:gd name="connsiteX14" fmla="*/ 63217 w 1561457"/>
                <a:gd name="connsiteY14" fmla="*/ 1764410 h 2629419"/>
                <a:gd name="connsiteX15" fmla="*/ 52834 w 1561457"/>
                <a:gd name="connsiteY15" fmla="*/ 1747471 h 2629419"/>
                <a:gd name="connsiteX16" fmla="*/ 43365 w 1561457"/>
                <a:gd name="connsiteY16" fmla="*/ 1730025 h 2629419"/>
                <a:gd name="connsiteX17" fmla="*/ 27490 w 1561457"/>
                <a:gd name="connsiteY17" fmla="*/ 1700778 h 2629419"/>
                <a:gd name="connsiteX18" fmla="*/ 0 w 1561457"/>
                <a:gd name="connsiteY18" fmla="*/ 1564615 h 2629419"/>
                <a:gd name="connsiteX19" fmla="*/ 0 w 1561457"/>
                <a:gd name="connsiteY19" fmla="*/ 165409 h 2629419"/>
                <a:gd name="connsiteX20" fmla="*/ 27490 w 1561457"/>
                <a:gd name="connsiteY20" fmla="*/ 2924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1457" h="2629419">
                  <a:moveTo>
                    <a:pt x="43365" y="0"/>
                  </a:moveTo>
                  <a:lnTo>
                    <a:pt x="21795" y="57766"/>
                  </a:lnTo>
                  <a:cubicBezTo>
                    <a:pt x="-1375" y="144240"/>
                    <a:pt x="8443" y="239554"/>
                    <a:pt x="56742" y="323210"/>
                  </a:cubicBezTo>
                  <a:lnTo>
                    <a:pt x="369552" y="865012"/>
                  </a:lnTo>
                  <a:lnTo>
                    <a:pt x="975431" y="1914427"/>
                  </a:lnTo>
                  <a:lnTo>
                    <a:pt x="975432" y="1914427"/>
                  </a:lnTo>
                  <a:lnTo>
                    <a:pt x="1288241" y="2456229"/>
                  </a:lnTo>
                  <a:cubicBezTo>
                    <a:pt x="1336540" y="2539886"/>
                    <a:pt x="1414175" y="2596045"/>
                    <a:pt x="1500649" y="2619216"/>
                  </a:cubicBezTo>
                  <a:lnTo>
                    <a:pt x="1561457" y="2629419"/>
                  </a:lnTo>
                  <a:lnTo>
                    <a:pt x="1528196" y="2628543"/>
                  </a:lnTo>
                  <a:cubicBezTo>
                    <a:pt x="1483101" y="2622948"/>
                    <a:pt x="1438358" y="2608419"/>
                    <a:pt x="1396530" y="2584269"/>
                  </a:cubicBezTo>
                  <a:lnTo>
                    <a:pt x="184783" y="1884666"/>
                  </a:lnTo>
                  <a:cubicBezTo>
                    <a:pt x="142955" y="1860517"/>
                    <a:pt x="108001" y="1829033"/>
                    <a:pt x="80607" y="1792778"/>
                  </a:cubicBezTo>
                  <a:lnTo>
                    <a:pt x="63221" y="1764415"/>
                  </a:lnTo>
                  <a:lnTo>
                    <a:pt x="63217" y="1764410"/>
                  </a:lnTo>
                  <a:lnTo>
                    <a:pt x="52834" y="1747471"/>
                  </a:lnTo>
                  <a:lnTo>
                    <a:pt x="43365" y="1730025"/>
                  </a:lnTo>
                  <a:lnTo>
                    <a:pt x="27490" y="1700778"/>
                  </a:lnTo>
                  <a:cubicBezTo>
                    <a:pt x="9789" y="1658927"/>
                    <a:pt x="0" y="1612914"/>
                    <a:pt x="0" y="1564615"/>
                  </a:cubicBezTo>
                  <a:lnTo>
                    <a:pt x="0" y="165409"/>
                  </a:lnTo>
                  <a:cubicBezTo>
                    <a:pt x="0" y="117110"/>
                    <a:pt x="9789" y="71097"/>
                    <a:pt x="27490" y="29246"/>
                  </a:cubicBezTo>
                  <a:close/>
                </a:path>
              </a:pathLst>
            </a:custGeom>
            <a:gradFill>
              <a:gsLst>
                <a:gs pos="33000">
                  <a:srgbClr val="88CFB2"/>
                </a:gs>
                <a:gs pos="92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1" name="Graphic 30" descr="Handshake with solid fill">
              <a:extLst>
                <a:ext uri="{FF2B5EF4-FFF2-40B4-BE49-F238E27FC236}">
                  <a16:creationId xmlns:a16="http://schemas.microsoft.com/office/drawing/2014/main" id="{D4134527-2256-4ED5-760F-F2875EF2C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31109" y="4018909"/>
              <a:ext cx="819975" cy="8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767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-0.3832 0.01343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0.38425 -0.00394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6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37696 -0.00324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45717 -0.00301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-0.00182 -0.425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2125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48138 0.4858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62" y="242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48034 0.4877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3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E2BB94F-AD9F-66A1-5D01-966A2807D1F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440557" y="1062314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E12C5E-8801-3063-3884-33F3608C7A18}"/>
              </a:ext>
            </a:extLst>
          </p:cNvPr>
          <p:cNvGrpSpPr/>
          <p:nvPr/>
        </p:nvGrpSpPr>
        <p:grpSpPr>
          <a:xfrm>
            <a:off x="6440557" y="4581796"/>
            <a:ext cx="4461769" cy="1323439"/>
            <a:chOff x="8726422" y="1433340"/>
            <a:chExt cx="2911843" cy="13234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EDC004-3F65-C18C-D618-88E47CB311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47BE7C-8776-978F-D664-5D3236AB1E12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1275809" y="1062314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1A0D886-7F5C-5D92-743E-A6760796C9F9}"/>
              </a:ext>
            </a:extLst>
          </p:cNvPr>
          <p:cNvGrpSpPr/>
          <p:nvPr/>
        </p:nvGrpSpPr>
        <p:grpSpPr>
          <a:xfrm>
            <a:off x="1275809" y="4581796"/>
            <a:ext cx="3436249" cy="1323439"/>
            <a:chOff x="731202" y="1652633"/>
            <a:chExt cx="2015452" cy="13234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A39D0E-BBE3-EDCD-33B5-547E46A868E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8368FA-C728-AFCD-B93B-3CF4FD000081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5F969F0-6FF9-C47D-A29A-444E3A62D040}"/>
              </a:ext>
            </a:extLst>
          </p:cNvPr>
          <p:cNvGrpSpPr/>
          <p:nvPr/>
        </p:nvGrpSpPr>
        <p:grpSpPr>
          <a:xfrm>
            <a:off x="3036981" y="970169"/>
            <a:ext cx="3294552" cy="2209808"/>
            <a:chOff x="3036981" y="970169"/>
            <a:chExt cx="3294552" cy="2209808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8B25A65-D1CC-6031-A986-D98B999B0D36}"/>
                </a:ext>
              </a:extLst>
            </p:cNvPr>
            <p:cNvGrpSpPr/>
            <p:nvPr/>
          </p:nvGrpSpPr>
          <p:grpSpPr>
            <a:xfrm rot="2700000" flipH="1">
              <a:off x="3579353" y="427797"/>
              <a:ext cx="2209808" cy="3294552"/>
              <a:chOff x="3473843" y="806843"/>
              <a:chExt cx="3517604" cy="5244314"/>
            </a:xfrm>
            <a:grpFill/>
          </p:grpSpPr>
          <p:sp>
            <p:nvSpPr>
              <p:cNvPr id="28" name="1">
                <a:extLst>
                  <a:ext uri="{FF2B5EF4-FFF2-40B4-BE49-F238E27FC236}">
                    <a16:creationId xmlns:a16="http://schemas.microsoft.com/office/drawing/2014/main" id="{9B3AAA04-4E1B-D8C3-A34D-EDF4B34570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14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2">
                <a:extLst>
                  <a:ext uri="{FF2B5EF4-FFF2-40B4-BE49-F238E27FC236}">
                    <a16:creationId xmlns:a16="http://schemas.microsoft.com/office/drawing/2014/main" id="{B8A8BD6F-8F14-EEE1-4016-1B786BBCAB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Graphic 10" descr="Lightbulb and gear with solid fill">
              <a:extLst>
                <a:ext uri="{FF2B5EF4-FFF2-40B4-BE49-F238E27FC236}">
                  <a16:creationId xmlns:a16="http://schemas.microsoft.com/office/drawing/2014/main" id="{4A423419-441A-9152-20F5-4A2DD168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0017" y="1682314"/>
              <a:ext cx="574439" cy="57443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4336C2-B734-843F-6214-4CAB527B7657}"/>
              </a:ext>
            </a:extLst>
          </p:cNvPr>
          <p:cNvGrpSpPr/>
          <p:nvPr/>
        </p:nvGrpSpPr>
        <p:grpSpPr>
          <a:xfrm>
            <a:off x="6387618" y="417529"/>
            <a:ext cx="2236698" cy="3294552"/>
            <a:chOff x="6387618" y="417529"/>
            <a:chExt cx="2236698" cy="3294552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414506" y="417529"/>
              <a:ext cx="2209810" cy="3294552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92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2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54F1A22-6E7B-6A22-9951-C572895B0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87618" y="1705284"/>
              <a:ext cx="576072" cy="57607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C1B8DA-6715-5E9B-5F19-5ED88A662301}"/>
              </a:ext>
            </a:extLst>
          </p:cNvPr>
          <p:cNvGrpSpPr/>
          <p:nvPr/>
        </p:nvGrpSpPr>
        <p:grpSpPr>
          <a:xfrm>
            <a:off x="5898886" y="3667045"/>
            <a:ext cx="3294552" cy="2209793"/>
            <a:chOff x="5898886" y="3667045"/>
            <a:chExt cx="3294552" cy="220979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2700000" flipH="1">
              <a:off x="6441265" y="3124666"/>
              <a:ext cx="2209793" cy="3294552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36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8" name="Graphic 37" descr="Dollar with solid fill">
              <a:extLst>
                <a:ext uri="{FF2B5EF4-FFF2-40B4-BE49-F238E27FC236}">
                  <a16:creationId xmlns:a16="http://schemas.microsoft.com/office/drawing/2014/main" id="{2B9C654F-1D89-4CAF-5306-1B9C84F29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83391" y="4592957"/>
              <a:ext cx="576072" cy="57607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E5C8B2-FEBA-9A30-EFAC-2C02F4775DBF}"/>
              </a:ext>
            </a:extLst>
          </p:cNvPr>
          <p:cNvGrpSpPr/>
          <p:nvPr/>
        </p:nvGrpSpPr>
        <p:grpSpPr>
          <a:xfrm>
            <a:off x="3540942" y="3145918"/>
            <a:ext cx="2253949" cy="3294553"/>
            <a:chOff x="3540942" y="3145918"/>
            <a:chExt cx="2253949" cy="329455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000F0B2-F87E-766F-AB33-D967A8F53B30}"/>
                </a:ext>
              </a:extLst>
            </p:cNvPr>
            <p:cNvGrpSpPr/>
            <p:nvPr/>
          </p:nvGrpSpPr>
          <p:grpSpPr>
            <a:xfrm rot="18900000">
              <a:off x="3540942" y="3145918"/>
              <a:ext cx="2209795" cy="3294553"/>
              <a:chOff x="5200576" y="806842"/>
              <a:chExt cx="3517581" cy="5244314"/>
            </a:xfrm>
          </p:grpSpPr>
          <p:sp>
            <p:nvSpPr>
              <p:cNvPr id="12" name="3">
                <a:extLst>
                  <a:ext uri="{FF2B5EF4-FFF2-40B4-BE49-F238E27FC236}">
                    <a16:creationId xmlns:a16="http://schemas.microsoft.com/office/drawing/2014/main" id="{92CD7846-5AE2-75C5-0996-F219948E73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100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4">
                <a:extLst>
                  <a:ext uri="{FF2B5EF4-FFF2-40B4-BE49-F238E27FC236}">
                    <a16:creationId xmlns:a16="http://schemas.microsoft.com/office/drawing/2014/main" id="{9CF92E7D-6B30-1E91-42A7-F0C9C3F26D6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42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20452" y="4576262"/>
              <a:ext cx="574439" cy="574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568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B674CD-3429-061D-6D00-ACD32AC215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gradFill>
              <a:gsLst>
                <a:gs pos="100000">
                  <a:srgbClr val="88CFB2"/>
                </a:gs>
                <a:gs pos="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95413">
                  <a:schemeClr val="tx1">
                    <a:lumMod val="65000"/>
                    <a:lumOff val="35000"/>
                  </a:schemeClr>
                </a:gs>
                <a:gs pos="74000">
                  <a:srgbClr val="88CFB2"/>
                </a:gs>
                <a:gs pos="0">
                  <a:srgbClr val="FF4638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571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63FA71BA-0A34-5996-6BF2-4F88E4E715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POWERPOINT">
            <a:extLst>
              <a:ext uri="{FF2B5EF4-FFF2-40B4-BE49-F238E27FC236}">
                <a16:creationId xmlns:a16="http://schemas.microsoft.com/office/drawing/2014/main" id="{F7885D82-2D36-4C55-34FC-036C7DD42006}"/>
              </a:ext>
            </a:extLst>
          </p:cNvPr>
          <p:cNvGrpSpPr/>
          <p:nvPr/>
        </p:nvGrpSpPr>
        <p:grpSpPr>
          <a:xfrm>
            <a:off x="2474997" y="3201738"/>
            <a:ext cx="7242006" cy="1569660"/>
            <a:chOff x="1227594" y="2999647"/>
            <a:chExt cx="7907609" cy="1569660"/>
          </a:xfrm>
        </p:grpSpPr>
        <p:sp>
          <p:nvSpPr>
            <p:cNvPr id="5" name="T">
              <a:extLst>
                <a:ext uri="{FF2B5EF4-FFF2-40B4-BE49-F238E27FC236}">
                  <a16:creationId xmlns:a16="http://schemas.microsoft.com/office/drawing/2014/main" id="{6C843603-31C0-CC2A-8CFA-5410EB006696}"/>
                </a:ext>
              </a:extLst>
            </p:cNvPr>
            <p:cNvSpPr txBox="1"/>
            <p:nvPr/>
          </p:nvSpPr>
          <p:spPr>
            <a:xfrm>
              <a:off x="7433403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T</a:t>
              </a:r>
            </a:p>
          </p:txBody>
        </p:sp>
        <p:sp>
          <p:nvSpPr>
            <p:cNvPr id="6" name="N">
              <a:extLst>
                <a:ext uri="{FF2B5EF4-FFF2-40B4-BE49-F238E27FC236}">
                  <a16:creationId xmlns:a16="http://schemas.microsoft.com/office/drawing/2014/main" id="{E0D2EAF6-F08D-7799-EE14-053A9A1D112B}"/>
                </a:ext>
              </a:extLst>
            </p:cNvPr>
            <p:cNvSpPr txBox="1"/>
            <p:nvPr/>
          </p:nvSpPr>
          <p:spPr>
            <a:xfrm>
              <a:off x="6735044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N</a:t>
              </a:r>
            </a:p>
          </p:txBody>
        </p:sp>
        <p:sp>
          <p:nvSpPr>
            <p:cNvPr id="7" name="I">
              <a:extLst>
                <a:ext uri="{FF2B5EF4-FFF2-40B4-BE49-F238E27FC236}">
                  <a16:creationId xmlns:a16="http://schemas.microsoft.com/office/drawing/2014/main" id="{930781C8-2AF7-0980-8594-2E4DB2ED3D2E}"/>
                </a:ext>
              </a:extLst>
            </p:cNvPr>
            <p:cNvSpPr txBox="1"/>
            <p:nvPr/>
          </p:nvSpPr>
          <p:spPr>
            <a:xfrm>
              <a:off x="6138265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I</a:t>
              </a:r>
            </a:p>
          </p:txBody>
        </p:sp>
        <p:sp>
          <p:nvSpPr>
            <p:cNvPr id="8" name="O">
              <a:extLst>
                <a:ext uri="{FF2B5EF4-FFF2-40B4-BE49-F238E27FC236}">
                  <a16:creationId xmlns:a16="http://schemas.microsoft.com/office/drawing/2014/main" id="{4FF2A865-DDEC-0C24-C496-537CFA848F77}"/>
                </a:ext>
              </a:extLst>
            </p:cNvPr>
            <p:cNvSpPr txBox="1"/>
            <p:nvPr/>
          </p:nvSpPr>
          <p:spPr>
            <a:xfrm>
              <a:off x="5570811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O</a:t>
              </a:r>
            </a:p>
          </p:txBody>
        </p:sp>
        <p:sp>
          <p:nvSpPr>
            <p:cNvPr id="9" name="P2">
              <a:extLst>
                <a:ext uri="{FF2B5EF4-FFF2-40B4-BE49-F238E27FC236}">
                  <a16:creationId xmlns:a16="http://schemas.microsoft.com/office/drawing/2014/main" id="{FEAF3160-5666-44C9-46C3-E1898285D082}"/>
                </a:ext>
              </a:extLst>
            </p:cNvPr>
            <p:cNvSpPr txBox="1"/>
            <p:nvPr/>
          </p:nvSpPr>
          <p:spPr>
            <a:xfrm>
              <a:off x="4939808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P</a:t>
              </a:r>
            </a:p>
          </p:txBody>
        </p:sp>
        <p:sp>
          <p:nvSpPr>
            <p:cNvPr id="10" name="R">
              <a:extLst>
                <a:ext uri="{FF2B5EF4-FFF2-40B4-BE49-F238E27FC236}">
                  <a16:creationId xmlns:a16="http://schemas.microsoft.com/office/drawing/2014/main" id="{56615F74-24CF-A0C1-A8A1-D48B11B3F945}"/>
                </a:ext>
              </a:extLst>
            </p:cNvPr>
            <p:cNvSpPr txBox="1"/>
            <p:nvPr/>
          </p:nvSpPr>
          <p:spPr>
            <a:xfrm>
              <a:off x="4311981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R</a:t>
              </a:r>
            </a:p>
          </p:txBody>
        </p:sp>
        <p:sp>
          <p:nvSpPr>
            <p:cNvPr id="11" name="E">
              <a:extLst>
                <a:ext uri="{FF2B5EF4-FFF2-40B4-BE49-F238E27FC236}">
                  <a16:creationId xmlns:a16="http://schemas.microsoft.com/office/drawing/2014/main" id="{24E0512A-86A3-3599-2AFE-73848EDB741E}"/>
                </a:ext>
              </a:extLst>
            </p:cNvPr>
            <p:cNvSpPr txBox="1"/>
            <p:nvPr/>
          </p:nvSpPr>
          <p:spPr>
            <a:xfrm>
              <a:off x="3613030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E</a:t>
              </a:r>
            </a:p>
          </p:txBody>
        </p:sp>
        <p:sp>
          <p:nvSpPr>
            <p:cNvPr id="12" name="W">
              <a:extLst>
                <a:ext uri="{FF2B5EF4-FFF2-40B4-BE49-F238E27FC236}">
                  <a16:creationId xmlns:a16="http://schemas.microsoft.com/office/drawing/2014/main" id="{4C330ED5-7748-D9C2-53E2-1BC02018BF86}"/>
                </a:ext>
              </a:extLst>
            </p:cNvPr>
            <p:cNvSpPr txBox="1"/>
            <p:nvPr/>
          </p:nvSpPr>
          <p:spPr>
            <a:xfrm>
              <a:off x="2781697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W</a:t>
              </a:r>
            </a:p>
          </p:txBody>
        </p:sp>
        <p:sp>
          <p:nvSpPr>
            <p:cNvPr id="13" name="O">
              <a:extLst>
                <a:ext uri="{FF2B5EF4-FFF2-40B4-BE49-F238E27FC236}">
                  <a16:creationId xmlns:a16="http://schemas.microsoft.com/office/drawing/2014/main" id="{FD256DD4-05BA-0949-C903-30573345216D}"/>
                </a:ext>
              </a:extLst>
            </p:cNvPr>
            <p:cNvSpPr txBox="1"/>
            <p:nvPr/>
          </p:nvSpPr>
          <p:spPr>
            <a:xfrm>
              <a:off x="1875122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O</a:t>
              </a:r>
            </a:p>
          </p:txBody>
        </p:sp>
        <p:sp>
          <p:nvSpPr>
            <p:cNvPr id="14" name="P">
              <a:extLst>
                <a:ext uri="{FF2B5EF4-FFF2-40B4-BE49-F238E27FC236}">
                  <a16:creationId xmlns:a16="http://schemas.microsoft.com/office/drawing/2014/main" id="{D473B021-B2DD-591C-0246-BAA85323E16D}"/>
                </a:ext>
              </a:extLst>
            </p:cNvPr>
            <p:cNvSpPr txBox="1"/>
            <p:nvPr/>
          </p:nvSpPr>
          <p:spPr>
            <a:xfrm>
              <a:off x="1227594" y="2999647"/>
              <a:ext cx="170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chemeClr val="accent6">
                      <a:lumMod val="75000"/>
                    </a:schemeClr>
                  </a:solidFill>
                  <a:effectLst>
                    <a:outerShdw blurRad="88900" dist="1270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P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4E12913-5B88-22B8-A7D8-D81F518BC35A}"/>
              </a:ext>
            </a:extLst>
          </p:cNvPr>
          <p:cNvGrpSpPr/>
          <p:nvPr/>
        </p:nvGrpSpPr>
        <p:grpSpPr>
          <a:xfrm>
            <a:off x="651472" y="1625970"/>
            <a:ext cx="10889056" cy="2215992"/>
            <a:chOff x="516998" y="1893309"/>
            <a:chExt cx="7480898" cy="1522410"/>
          </a:xfrm>
          <a:effectLst/>
        </p:grpSpPr>
        <p:sp>
          <p:nvSpPr>
            <p:cNvPr id="16" name="C">
              <a:extLst>
                <a:ext uri="{FF2B5EF4-FFF2-40B4-BE49-F238E27FC236}">
                  <a16:creationId xmlns:a16="http://schemas.microsoft.com/office/drawing/2014/main" id="{7F43B9E2-EA69-1CF0-AE2F-6C2EBF1B49FA}"/>
                </a:ext>
              </a:extLst>
            </p:cNvPr>
            <p:cNvSpPr txBox="1"/>
            <p:nvPr/>
          </p:nvSpPr>
          <p:spPr>
            <a:xfrm>
              <a:off x="6027237" y="1893309"/>
              <a:ext cx="1970659" cy="1522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8ED973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C</a:t>
              </a:r>
            </a:p>
          </p:txBody>
        </p:sp>
        <p:sp>
          <p:nvSpPr>
            <p:cNvPr id="17" name="I">
              <a:extLst>
                <a:ext uri="{FF2B5EF4-FFF2-40B4-BE49-F238E27FC236}">
                  <a16:creationId xmlns:a16="http://schemas.microsoft.com/office/drawing/2014/main" id="{8406CD4D-9085-E07C-4C98-7CA606AA39FA}"/>
                </a:ext>
              </a:extLst>
            </p:cNvPr>
            <p:cNvSpPr txBox="1"/>
            <p:nvPr/>
          </p:nvSpPr>
          <p:spPr>
            <a:xfrm>
              <a:off x="5678996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8ED973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I</a:t>
              </a:r>
            </a:p>
          </p:txBody>
        </p:sp>
        <p:sp>
          <p:nvSpPr>
            <p:cNvPr id="18" name="H">
              <a:extLst>
                <a:ext uri="{FF2B5EF4-FFF2-40B4-BE49-F238E27FC236}">
                  <a16:creationId xmlns:a16="http://schemas.microsoft.com/office/drawing/2014/main" id="{50D2FEA5-9683-373C-4994-688414EB2B38}"/>
                </a:ext>
              </a:extLst>
            </p:cNvPr>
            <p:cNvSpPr txBox="1"/>
            <p:nvPr/>
          </p:nvSpPr>
          <p:spPr>
            <a:xfrm>
              <a:off x="5163189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8ED973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H</a:t>
              </a:r>
            </a:p>
          </p:txBody>
        </p:sp>
        <p:sp>
          <p:nvSpPr>
            <p:cNvPr id="19" name="P">
              <a:extLst>
                <a:ext uri="{FF2B5EF4-FFF2-40B4-BE49-F238E27FC236}">
                  <a16:creationId xmlns:a16="http://schemas.microsoft.com/office/drawing/2014/main" id="{6B8D2436-504E-C691-5D08-FB41B8854443}"/>
                </a:ext>
              </a:extLst>
            </p:cNvPr>
            <p:cNvSpPr txBox="1"/>
            <p:nvPr/>
          </p:nvSpPr>
          <p:spPr>
            <a:xfrm>
              <a:off x="4647383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8ED973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P</a:t>
              </a:r>
            </a:p>
          </p:txBody>
        </p:sp>
        <p:sp>
          <p:nvSpPr>
            <p:cNvPr id="20" name="A">
              <a:extLst>
                <a:ext uri="{FF2B5EF4-FFF2-40B4-BE49-F238E27FC236}">
                  <a16:creationId xmlns:a16="http://schemas.microsoft.com/office/drawing/2014/main" id="{5529BD25-F056-9BF9-C7D5-AC70AF74D72C}"/>
                </a:ext>
              </a:extLst>
            </p:cNvPr>
            <p:cNvSpPr txBox="1"/>
            <p:nvPr/>
          </p:nvSpPr>
          <p:spPr>
            <a:xfrm>
              <a:off x="4091315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8ED973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A</a:t>
              </a:r>
            </a:p>
          </p:txBody>
        </p:sp>
        <p:sp>
          <p:nvSpPr>
            <p:cNvPr id="21" name="R">
              <a:extLst>
                <a:ext uri="{FF2B5EF4-FFF2-40B4-BE49-F238E27FC236}">
                  <a16:creationId xmlns:a16="http://schemas.microsoft.com/office/drawing/2014/main" id="{AA191F63-C915-1B53-1B1C-057DFBEB7AEA}"/>
                </a:ext>
              </a:extLst>
            </p:cNvPr>
            <p:cNvSpPr txBox="1"/>
            <p:nvPr/>
          </p:nvSpPr>
          <p:spPr>
            <a:xfrm>
              <a:off x="3575509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8ED973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R</a:t>
              </a:r>
            </a:p>
          </p:txBody>
        </p:sp>
        <p:sp>
          <p:nvSpPr>
            <p:cNvPr id="22" name="G">
              <a:extLst>
                <a:ext uri="{FF2B5EF4-FFF2-40B4-BE49-F238E27FC236}">
                  <a16:creationId xmlns:a16="http://schemas.microsoft.com/office/drawing/2014/main" id="{A5D1A08F-3175-42CF-FF4B-AB93196CB016}"/>
                </a:ext>
              </a:extLst>
            </p:cNvPr>
            <p:cNvSpPr txBox="1"/>
            <p:nvPr/>
          </p:nvSpPr>
          <p:spPr>
            <a:xfrm>
              <a:off x="2910488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8ED973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G</a:t>
              </a:r>
            </a:p>
          </p:txBody>
        </p:sp>
        <p:sp>
          <p:nvSpPr>
            <p:cNvPr id="23" name="O">
              <a:extLst>
                <a:ext uri="{FF2B5EF4-FFF2-40B4-BE49-F238E27FC236}">
                  <a16:creationId xmlns:a16="http://schemas.microsoft.com/office/drawing/2014/main" id="{2E09C7E2-CDA3-F43B-B15C-80E7F6BFEDFD}"/>
                </a:ext>
              </a:extLst>
            </p:cNvPr>
            <p:cNvSpPr txBox="1"/>
            <p:nvPr/>
          </p:nvSpPr>
          <p:spPr>
            <a:xfrm>
              <a:off x="2202887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8ED973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O</a:t>
              </a:r>
            </a:p>
          </p:txBody>
        </p:sp>
        <p:sp>
          <p:nvSpPr>
            <p:cNvPr id="24" name="F">
              <a:extLst>
                <a:ext uri="{FF2B5EF4-FFF2-40B4-BE49-F238E27FC236}">
                  <a16:creationId xmlns:a16="http://schemas.microsoft.com/office/drawing/2014/main" id="{92651A0C-08A5-E43D-5516-A890B888C0CB}"/>
                </a:ext>
              </a:extLst>
            </p:cNvPr>
            <p:cNvSpPr txBox="1"/>
            <p:nvPr/>
          </p:nvSpPr>
          <p:spPr>
            <a:xfrm>
              <a:off x="1687081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8ED973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F</a:t>
              </a:r>
            </a:p>
          </p:txBody>
        </p:sp>
        <p:sp>
          <p:nvSpPr>
            <p:cNvPr id="25" name="N">
              <a:extLst>
                <a:ext uri="{FF2B5EF4-FFF2-40B4-BE49-F238E27FC236}">
                  <a16:creationId xmlns:a16="http://schemas.microsoft.com/office/drawing/2014/main" id="{4BA16E38-3C9E-A8BE-4419-AEA763470E6F}"/>
                </a:ext>
              </a:extLst>
            </p:cNvPr>
            <p:cNvSpPr txBox="1"/>
            <p:nvPr/>
          </p:nvSpPr>
          <p:spPr>
            <a:xfrm>
              <a:off x="1089044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8ED973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N</a:t>
              </a:r>
            </a:p>
          </p:txBody>
        </p:sp>
        <p:sp>
          <p:nvSpPr>
            <p:cNvPr id="26" name="I">
              <a:extLst>
                <a:ext uri="{FF2B5EF4-FFF2-40B4-BE49-F238E27FC236}">
                  <a16:creationId xmlns:a16="http://schemas.microsoft.com/office/drawing/2014/main" id="{0FA2422F-2EF1-6C72-56F2-B9274CD186E5}"/>
                </a:ext>
              </a:extLst>
            </p:cNvPr>
            <p:cNvSpPr txBox="1"/>
            <p:nvPr/>
          </p:nvSpPr>
          <p:spPr>
            <a:xfrm>
              <a:off x="516998" y="1893309"/>
              <a:ext cx="1970659" cy="1522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8ED973"/>
                  </a:solidFill>
                  <a:effectLst>
                    <a:outerShdw blurRad="101600" dist="114300" algn="l" rotWithShape="0">
                      <a:prstClr val="black">
                        <a:alpha val="40000"/>
                      </a:prstClr>
                    </a:outerShdw>
                  </a:effectLst>
                  <a:latin typeface="League Spartan Black" pitchFamily="2" charset="0"/>
                </a:rPr>
                <a:t>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36774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D8E4DF-6553-A419-29DC-C5D5C2D5310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gradFill>
              <a:gsLst>
                <a:gs pos="100000">
                  <a:srgbClr val="88CFB2"/>
                </a:gs>
                <a:gs pos="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95413">
                  <a:schemeClr val="tx1">
                    <a:lumMod val="65000"/>
                    <a:lumOff val="35000"/>
                  </a:schemeClr>
                </a:gs>
                <a:gs pos="74000">
                  <a:srgbClr val="88CFB2"/>
                </a:gs>
                <a:gs pos="0">
                  <a:srgbClr val="FF4638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Saeed Faal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64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39466 -0.58936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40" y="-294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37344 0.6078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72" y="30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43985 0.47917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92" y="239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32266 -0.613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33" y="-3067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40886 0.0166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83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-0.37644 -0.00533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5" y="-2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397 0.016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8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38503 -0.00533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4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F9D4E4-2B77-FAA0-2F37-D01EA49663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D23DB301-BD96-DC7A-FB19-B96FC00D5CDD}"/>
              </a:ext>
            </a:extLst>
          </p:cNvPr>
          <p:cNvGrpSpPr/>
          <p:nvPr/>
        </p:nvGrpSpPr>
        <p:grpSpPr>
          <a:xfrm>
            <a:off x="4728118" y="579845"/>
            <a:ext cx="3146121" cy="2724150"/>
            <a:chOff x="4728118" y="579845"/>
            <a:chExt cx="3146121" cy="2724150"/>
          </a:xfrm>
        </p:grpSpPr>
        <p:sp>
          <p:nvSpPr>
            <p:cNvPr id="113" name="5">
              <a:extLst>
                <a:ext uri="{FF2B5EF4-FFF2-40B4-BE49-F238E27FC236}">
                  <a16:creationId xmlns:a16="http://schemas.microsoft.com/office/drawing/2014/main" id="{3EB0913E-F3EC-23A3-9CD1-4AD3C4C0947D}"/>
                </a:ext>
              </a:extLst>
            </p:cNvPr>
            <p:cNvSpPr>
              <a:spLocks/>
            </p:cNvSpPr>
            <p:nvPr/>
          </p:nvSpPr>
          <p:spPr>
            <a:xfrm rot="9540000">
              <a:off x="4728118" y="579845"/>
              <a:ext cx="3146121" cy="2724150"/>
            </a:xfrm>
            <a:custGeom>
              <a:avLst/>
              <a:gdLst>
                <a:gd name="connsiteX0" fmla="*/ 146653 w 3146121"/>
                <a:gd name="connsiteY0" fmla="*/ 1748216 h 2724150"/>
                <a:gd name="connsiteX1" fmla="*/ 132858 w 3146121"/>
                <a:gd name="connsiteY1" fmla="*/ 1735901 h 2724150"/>
                <a:gd name="connsiteX2" fmla="*/ 94382 w 3146121"/>
                <a:gd name="connsiteY2" fmla="*/ 1699378 h 2724150"/>
                <a:gd name="connsiteX3" fmla="*/ 73071 w 3146121"/>
                <a:gd name="connsiteY3" fmla="*/ 1670845 h 2724150"/>
                <a:gd name="connsiteX4" fmla="*/ 52483 w 3146121"/>
                <a:gd name="connsiteY4" fmla="*/ 1641709 h 2724150"/>
                <a:gd name="connsiteX5" fmla="*/ 29653 w 3146121"/>
                <a:gd name="connsiteY5" fmla="*/ 1593861 h 2724150"/>
                <a:gd name="connsiteX6" fmla="*/ 22192 w 3146121"/>
                <a:gd name="connsiteY6" fmla="*/ 1576908 h 2724150"/>
                <a:gd name="connsiteX7" fmla="*/ 4705 w 3146121"/>
                <a:gd name="connsiteY7" fmla="*/ 1509172 h 2724150"/>
                <a:gd name="connsiteX8" fmla="*/ 72603 w 3146121"/>
                <a:gd name="connsiteY8" fmla="*/ 1226359 h 2724150"/>
                <a:gd name="connsiteX9" fmla="*/ 528157 w 3146121"/>
                <a:gd name="connsiteY9" fmla="*/ 599343 h 2724150"/>
                <a:gd name="connsiteX10" fmla="*/ 528156 w 3146121"/>
                <a:gd name="connsiteY10" fmla="*/ 599343 h 2724150"/>
                <a:gd name="connsiteX11" fmla="*/ 963604 w 3146121"/>
                <a:gd name="connsiteY11" fmla="*/ 0 h 2724150"/>
                <a:gd name="connsiteX12" fmla="*/ 1232727 w 3146121"/>
                <a:gd name="connsiteY12" fmla="*/ 370416 h 2724150"/>
                <a:gd name="connsiteX13" fmla="*/ 1232726 w 3146121"/>
                <a:gd name="connsiteY13" fmla="*/ 828271 h 2724150"/>
                <a:gd name="connsiteX14" fmla="*/ 1232727 w 3146121"/>
                <a:gd name="connsiteY14" fmla="*/ 828271 h 2724150"/>
                <a:gd name="connsiteX15" fmla="*/ 1232728 w 3146121"/>
                <a:gd name="connsiteY15" fmla="*/ 370416 h 2724150"/>
                <a:gd name="connsiteX16" fmla="*/ 1668175 w 3146121"/>
                <a:gd name="connsiteY16" fmla="*/ 969758 h 2724150"/>
                <a:gd name="connsiteX17" fmla="*/ 1232728 w 3146121"/>
                <a:gd name="connsiteY17" fmla="*/ 828272 h 2724150"/>
                <a:gd name="connsiteX18" fmla="*/ 1232728 w 3146121"/>
                <a:gd name="connsiteY18" fmla="*/ 828273 h 2724150"/>
                <a:gd name="connsiteX19" fmla="*/ 1668175 w 3146121"/>
                <a:gd name="connsiteY19" fmla="*/ 969758 h 2724150"/>
                <a:gd name="connsiteX20" fmla="*/ 1937296 w 3146121"/>
                <a:gd name="connsiteY20" fmla="*/ 1340172 h 2724150"/>
                <a:gd name="connsiteX21" fmla="*/ 1232727 w 3146121"/>
                <a:gd name="connsiteY21" fmla="*/ 1569101 h 2724150"/>
                <a:gd name="connsiteX22" fmla="*/ 1232726 w 3146121"/>
                <a:gd name="connsiteY22" fmla="*/ 1569100 h 2724150"/>
                <a:gd name="connsiteX23" fmla="*/ 495625 w 3146121"/>
                <a:gd name="connsiteY23" fmla="*/ 1808599 h 2724150"/>
                <a:gd name="connsiteX24" fmla="*/ 205672 w 3146121"/>
                <a:gd name="connsiteY24" fmla="*/ 1785780 h 2724150"/>
                <a:gd name="connsiteX25" fmla="*/ 156674 w 3146121"/>
                <a:gd name="connsiteY25" fmla="*/ 1757164 h 2724150"/>
                <a:gd name="connsiteX26" fmla="*/ 146652 w 3146121"/>
                <a:gd name="connsiteY26" fmla="*/ 1748217 h 2724150"/>
                <a:gd name="connsiteX27" fmla="*/ 205672 w 3146121"/>
                <a:gd name="connsiteY27" fmla="*/ 1785781 h 2724150"/>
                <a:gd name="connsiteX28" fmla="*/ 495625 w 3146121"/>
                <a:gd name="connsiteY28" fmla="*/ 1808600 h 2724150"/>
                <a:gd name="connsiteX29" fmla="*/ 1232727 w 3146121"/>
                <a:gd name="connsiteY29" fmla="*/ 1569101 h 2724150"/>
                <a:gd name="connsiteX30" fmla="*/ 1232727 w 3146121"/>
                <a:gd name="connsiteY30" fmla="*/ 2344136 h 2724150"/>
                <a:gd name="connsiteX31" fmla="*/ 1232728 w 3146121"/>
                <a:gd name="connsiteY31" fmla="*/ 2344147 h 2724150"/>
                <a:gd name="connsiteX32" fmla="*/ 1240448 w 3146121"/>
                <a:gd name="connsiteY32" fmla="*/ 2420723 h 2724150"/>
                <a:gd name="connsiteX33" fmla="*/ 1247968 w 3146121"/>
                <a:gd name="connsiteY33" fmla="*/ 2444949 h 2724150"/>
                <a:gd name="connsiteX34" fmla="*/ 1249811 w 3146121"/>
                <a:gd name="connsiteY34" fmla="*/ 2457140 h 2724150"/>
                <a:gd name="connsiteX35" fmla="*/ 1258962 w 3146121"/>
                <a:gd name="connsiteY35" fmla="*/ 2480365 h 2724150"/>
                <a:gd name="connsiteX36" fmla="*/ 1262591 w 3146121"/>
                <a:gd name="connsiteY36" fmla="*/ 2492055 h 2724150"/>
                <a:gd name="connsiteX37" fmla="*/ 1266156 w 3146121"/>
                <a:gd name="connsiteY37" fmla="*/ 2498624 h 2724150"/>
                <a:gd name="connsiteX38" fmla="*/ 1270200 w 3146121"/>
                <a:gd name="connsiteY38" fmla="*/ 2508887 h 2724150"/>
                <a:gd name="connsiteX39" fmla="*/ 1297627 w 3146121"/>
                <a:gd name="connsiteY39" fmla="*/ 2556605 h 2724150"/>
                <a:gd name="connsiteX40" fmla="*/ 1297628 w 3146121"/>
                <a:gd name="connsiteY40" fmla="*/ 2556606 h 2724150"/>
                <a:gd name="connsiteX41" fmla="*/ 1266156 w 3146121"/>
                <a:gd name="connsiteY41" fmla="*/ 2498624 h 2724150"/>
                <a:gd name="connsiteX42" fmla="*/ 1258962 w 3146121"/>
                <a:gd name="connsiteY42" fmla="*/ 2480365 h 2724150"/>
                <a:gd name="connsiteX43" fmla="*/ 1247968 w 3146121"/>
                <a:gd name="connsiteY43" fmla="*/ 2444949 h 2724150"/>
                <a:gd name="connsiteX44" fmla="*/ 1232728 w 3146121"/>
                <a:gd name="connsiteY44" fmla="*/ 2344147 h 2724150"/>
                <a:gd name="connsiteX45" fmla="*/ 1232727 w 3146121"/>
                <a:gd name="connsiteY45" fmla="*/ 2344137 h 2724150"/>
                <a:gd name="connsiteX46" fmla="*/ 1232727 w 3146121"/>
                <a:gd name="connsiteY46" fmla="*/ 1569102 h 2724150"/>
                <a:gd name="connsiteX47" fmla="*/ 1937297 w 3146121"/>
                <a:gd name="connsiteY47" fmla="*/ 1340173 h 2724150"/>
                <a:gd name="connsiteX48" fmla="*/ 2372746 w 3146121"/>
                <a:gd name="connsiteY48" fmla="*/ 1939516 h 2724150"/>
                <a:gd name="connsiteX49" fmla="*/ 2372746 w 3146121"/>
                <a:gd name="connsiteY49" fmla="*/ 1939515 h 2724150"/>
                <a:gd name="connsiteX50" fmla="*/ 2828300 w 3146121"/>
                <a:gd name="connsiteY50" fmla="*/ 2566531 h 2724150"/>
                <a:gd name="connsiteX51" fmla="*/ 3076291 w 3146121"/>
                <a:gd name="connsiteY51" fmla="*/ 2718500 h 2724150"/>
                <a:gd name="connsiteX52" fmla="*/ 3146121 w 3146121"/>
                <a:gd name="connsiteY52" fmla="*/ 2722802 h 2724150"/>
                <a:gd name="connsiteX53" fmla="*/ 3132751 w 3146121"/>
                <a:gd name="connsiteY53" fmla="*/ 2724150 h 2724150"/>
                <a:gd name="connsiteX54" fmla="*/ 1612741 w 3146121"/>
                <a:gd name="connsiteY54" fmla="*/ 2724150 h 2724150"/>
                <a:gd name="connsiteX55" fmla="*/ 1599387 w 3146121"/>
                <a:gd name="connsiteY55" fmla="*/ 2722802 h 2724150"/>
                <a:gd name="connsiteX56" fmla="*/ 1599378 w 3146121"/>
                <a:gd name="connsiteY56" fmla="*/ 2722803 h 2724150"/>
                <a:gd name="connsiteX57" fmla="*/ 1580949 w 3146121"/>
                <a:gd name="connsiteY57" fmla="*/ 2720946 h 2724150"/>
                <a:gd name="connsiteX58" fmla="*/ 1528388 w 3146121"/>
                <a:gd name="connsiteY58" fmla="*/ 2714019 h 2724150"/>
                <a:gd name="connsiteX59" fmla="*/ 1494315 w 3146121"/>
                <a:gd name="connsiteY59" fmla="*/ 2703442 h 2724150"/>
                <a:gd name="connsiteX60" fmla="*/ 1460595 w 3146121"/>
                <a:gd name="connsiteY60" fmla="*/ 2691991 h 2724150"/>
                <a:gd name="connsiteX61" fmla="*/ 1413968 w 3146121"/>
                <a:gd name="connsiteY61" fmla="*/ 2666685 h 2724150"/>
                <a:gd name="connsiteX62" fmla="*/ 1397994 w 3146121"/>
                <a:gd name="connsiteY62" fmla="*/ 2657371 h 2724150"/>
                <a:gd name="connsiteX63" fmla="*/ 1397993 w 3146121"/>
                <a:gd name="connsiteY63" fmla="*/ 2657369 h 2724150"/>
                <a:gd name="connsiteX64" fmla="*/ 1386387 w 3146121"/>
                <a:gd name="connsiteY64" fmla="*/ 2650603 h 27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146121" h="2724150">
                  <a:moveTo>
                    <a:pt x="146653" y="1748216"/>
                  </a:moveTo>
                  <a:lnTo>
                    <a:pt x="132858" y="1735901"/>
                  </a:lnTo>
                  <a:lnTo>
                    <a:pt x="94382" y="1699378"/>
                  </a:lnTo>
                  <a:lnTo>
                    <a:pt x="73071" y="1670845"/>
                  </a:lnTo>
                  <a:lnTo>
                    <a:pt x="52483" y="1641709"/>
                  </a:lnTo>
                  <a:lnTo>
                    <a:pt x="29653" y="1593861"/>
                  </a:lnTo>
                  <a:lnTo>
                    <a:pt x="22192" y="1576908"/>
                  </a:lnTo>
                  <a:lnTo>
                    <a:pt x="4705" y="1509172"/>
                  </a:lnTo>
                  <a:cubicBezTo>
                    <a:pt x="-10509" y="1413116"/>
                    <a:pt x="10922" y="1311255"/>
                    <a:pt x="72603" y="1226359"/>
                  </a:cubicBezTo>
                  <a:lnTo>
                    <a:pt x="528157" y="599343"/>
                  </a:lnTo>
                  <a:lnTo>
                    <a:pt x="528156" y="599343"/>
                  </a:lnTo>
                  <a:lnTo>
                    <a:pt x="963604" y="0"/>
                  </a:lnTo>
                  <a:lnTo>
                    <a:pt x="1232727" y="370416"/>
                  </a:lnTo>
                  <a:lnTo>
                    <a:pt x="1232726" y="828271"/>
                  </a:lnTo>
                  <a:lnTo>
                    <a:pt x="1232727" y="828271"/>
                  </a:lnTo>
                  <a:lnTo>
                    <a:pt x="1232728" y="370416"/>
                  </a:lnTo>
                  <a:lnTo>
                    <a:pt x="1668175" y="969758"/>
                  </a:lnTo>
                  <a:lnTo>
                    <a:pt x="1232728" y="828272"/>
                  </a:lnTo>
                  <a:lnTo>
                    <a:pt x="1232728" y="828273"/>
                  </a:lnTo>
                  <a:lnTo>
                    <a:pt x="1668175" y="969758"/>
                  </a:lnTo>
                  <a:lnTo>
                    <a:pt x="1937296" y="1340172"/>
                  </a:lnTo>
                  <a:lnTo>
                    <a:pt x="1232727" y="1569101"/>
                  </a:lnTo>
                  <a:lnTo>
                    <a:pt x="1232726" y="1569100"/>
                  </a:lnTo>
                  <a:lnTo>
                    <a:pt x="495625" y="1808599"/>
                  </a:lnTo>
                  <a:cubicBezTo>
                    <a:pt x="395824" y="1841027"/>
                    <a:pt x="292327" y="1829931"/>
                    <a:pt x="205672" y="1785780"/>
                  </a:cubicBezTo>
                  <a:close/>
                  <a:moveTo>
                    <a:pt x="156674" y="1757164"/>
                  </a:moveTo>
                  <a:lnTo>
                    <a:pt x="146652" y="1748217"/>
                  </a:lnTo>
                  <a:lnTo>
                    <a:pt x="205672" y="1785781"/>
                  </a:lnTo>
                  <a:cubicBezTo>
                    <a:pt x="292326" y="1829932"/>
                    <a:pt x="395824" y="1841028"/>
                    <a:pt x="495625" y="1808600"/>
                  </a:cubicBezTo>
                  <a:lnTo>
                    <a:pt x="1232727" y="1569101"/>
                  </a:lnTo>
                  <a:lnTo>
                    <a:pt x="1232727" y="2344136"/>
                  </a:lnTo>
                  <a:lnTo>
                    <a:pt x="1232728" y="2344147"/>
                  </a:lnTo>
                  <a:lnTo>
                    <a:pt x="1240448" y="2420723"/>
                  </a:lnTo>
                  <a:lnTo>
                    <a:pt x="1247968" y="2444949"/>
                  </a:lnTo>
                  <a:lnTo>
                    <a:pt x="1249811" y="2457140"/>
                  </a:lnTo>
                  <a:lnTo>
                    <a:pt x="1258962" y="2480365"/>
                  </a:lnTo>
                  <a:lnTo>
                    <a:pt x="1262591" y="2492055"/>
                  </a:lnTo>
                  <a:lnTo>
                    <a:pt x="1266156" y="2498624"/>
                  </a:lnTo>
                  <a:lnTo>
                    <a:pt x="1270200" y="2508887"/>
                  </a:lnTo>
                  <a:cubicBezTo>
                    <a:pt x="1278205" y="2525501"/>
                    <a:pt x="1287383" y="2541442"/>
                    <a:pt x="1297627" y="2556605"/>
                  </a:cubicBezTo>
                  <a:lnTo>
                    <a:pt x="1297628" y="2556606"/>
                  </a:lnTo>
                  <a:lnTo>
                    <a:pt x="1266156" y="2498624"/>
                  </a:lnTo>
                  <a:lnTo>
                    <a:pt x="1258962" y="2480365"/>
                  </a:lnTo>
                  <a:lnTo>
                    <a:pt x="1247968" y="2444949"/>
                  </a:lnTo>
                  <a:lnTo>
                    <a:pt x="1232728" y="2344147"/>
                  </a:lnTo>
                  <a:lnTo>
                    <a:pt x="1232727" y="2344137"/>
                  </a:lnTo>
                  <a:lnTo>
                    <a:pt x="1232727" y="1569102"/>
                  </a:lnTo>
                  <a:lnTo>
                    <a:pt x="1937297" y="1340173"/>
                  </a:lnTo>
                  <a:lnTo>
                    <a:pt x="2372746" y="1939516"/>
                  </a:lnTo>
                  <a:lnTo>
                    <a:pt x="2372746" y="1939515"/>
                  </a:lnTo>
                  <a:lnTo>
                    <a:pt x="2828300" y="2566531"/>
                  </a:lnTo>
                  <a:cubicBezTo>
                    <a:pt x="2889980" y="2651428"/>
                    <a:pt x="2980233" y="2703287"/>
                    <a:pt x="3076291" y="2718500"/>
                  </a:cubicBezTo>
                  <a:lnTo>
                    <a:pt x="3146121" y="2722802"/>
                  </a:lnTo>
                  <a:lnTo>
                    <a:pt x="3132751" y="2724150"/>
                  </a:lnTo>
                  <a:lnTo>
                    <a:pt x="1612741" y="2724150"/>
                  </a:lnTo>
                  <a:lnTo>
                    <a:pt x="1599387" y="2722802"/>
                  </a:lnTo>
                  <a:lnTo>
                    <a:pt x="1599378" y="2722803"/>
                  </a:lnTo>
                  <a:lnTo>
                    <a:pt x="1580949" y="2720946"/>
                  </a:lnTo>
                  <a:lnTo>
                    <a:pt x="1528388" y="2714019"/>
                  </a:lnTo>
                  <a:lnTo>
                    <a:pt x="1494315" y="2703442"/>
                  </a:lnTo>
                  <a:lnTo>
                    <a:pt x="1460595" y="2691991"/>
                  </a:lnTo>
                  <a:lnTo>
                    <a:pt x="1413968" y="2666685"/>
                  </a:lnTo>
                  <a:lnTo>
                    <a:pt x="1397994" y="2657371"/>
                  </a:lnTo>
                  <a:lnTo>
                    <a:pt x="1397993" y="2657369"/>
                  </a:lnTo>
                  <a:lnTo>
                    <a:pt x="1386387" y="2650603"/>
                  </a:lnTo>
                  <a:close/>
                </a:path>
              </a:pathLst>
            </a:custGeom>
            <a:gradFill>
              <a:gsLst>
                <a:gs pos="70000">
                  <a:srgbClr val="88CFB2"/>
                </a:gs>
                <a:gs pos="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78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19" name="Graphic 118" descr="Dollar with solid fill">
              <a:extLst>
                <a:ext uri="{FF2B5EF4-FFF2-40B4-BE49-F238E27FC236}">
                  <a16:creationId xmlns:a16="http://schemas.microsoft.com/office/drawing/2014/main" id="{675BCC8D-B39C-D578-44D4-9AE5AF87A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96914" y="943223"/>
              <a:ext cx="753397" cy="753397"/>
            </a:xfrm>
            <a:prstGeom prst="rect">
              <a:avLst/>
            </a:prstGeom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FF059409-4224-E738-A477-A9EE4F5FB3E4}"/>
              </a:ext>
            </a:extLst>
          </p:cNvPr>
          <p:cNvGrpSpPr/>
          <p:nvPr/>
        </p:nvGrpSpPr>
        <p:grpSpPr>
          <a:xfrm>
            <a:off x="6414182" y="1327514"/>
            <a:ext cx="2407128" cy="3404212"/>
            <a:chOff x="6414182" y="1327514"/>
            <a:chExt cx="2407128" cy="3404212"/>
          </a:xfrm>
        </p:grpSpPr>
        <p:sp>
          <p:nvSpPr>
            <p:cNvPr id="117" name="4">
              <a:extLst>
                <a:ext uri="{FF2B5EF4-FFF2-40B4-BE49-F238E27FC236}">
                  <a16:creationId xmlns:a16="http://schemas.microsoft.com/office/drawing/2014/main" id="{F51A5A4E-0DF7-CCED-A179-9CCB1EA6C282}"/>
                </a:ext>
              </a:extLst>
            </p:cNvPr>
            <p:cNvSpPr>
              <a:spLocks/>
            </p:cNvSpPr>
            <p:nvPr/>
          </p:nvSpPr>
          <p:spPr>
            <a:xfrm rot="9540000">
              <a:off x="6414182" y="1327514"/>
              <a:ext cx="2407128" cy="3404212"/>
            </a:xfrm>
            <a:custGeom>
              <a:avLst/>
              <a:gdLst>
                <a:gd name="connsiteX0" fmla="*/ 190433 w 2407128"/>
                <a:gd name="connsiteY0" fmla="*/ 2156137 h 3404212"/>
                <a:gd name="connsiteX1" fmla="*/ 190434 w 2407128"/>
                <a:gd name="connsiteY1" fmla="*/ 2156138 h 3404212"/>
                <a:gd name="connsiteX2" fmla="*/ 251293 w 2407128"/>
                <a:gd name="connsiteY2" fmla="*/ 2182925 h 3404212"/>
                <a:gd name="connsiteX3" fmla="*/ 492022 w 2407128"/>
                <a:gd name="connsiteY3" fmla="*/ 3404212 h 3404212"/>
                <a:gd name="connsiteX4" fmla="*/ 486611 w 2407128"/>
                <a:gd name="connsiteY4" fmla="*/ 3391919 h 3404212"/>
                <a:gd name="connsiteX5" fmla="*/ 16902 w 2407128"/>
                <a:gd name="connsiteY5" fmla="*/ 1946304 h 3404212"/>
                <a:gd name="connsiteX6" fmla="*/ 14054 w 2407128"/>
                <a:gd name="connsiteY6" fmla="*/ 1933179 h 3404212"/>
                <a:gd name="connsiteX7" fmla="*/ 14052 w 2407128"/>
                <a:gd name="connsiteY7" fmla="*/ 1933175 h 3404212"/>
                <a:gd name="connsiteX8" fmla="*/ 10129 w 2407128"/>
                <a:gd name="connsiteY8" fmla="*/ 1915095 h 3404212"/>
                <a:gd name="connsiteX9" fmla="*/ 470 w 2407128"/>
                <a:gd name="connsiteY9" fmla="*/ 1862943 h 3404212"/>
                <a:gd name="connsiteX10" fmla="*/ 0 w 2407128"/>
                <a:gd name="connsiteY10" fmla="*/ 1827298 h 3404212"/>
                <a:gd name="connsiteX11" fmla="*/ 470 w 2407128"/>
                <a:gd name="connsiteY11" fmla="*/ 1791663 h 3404212"/>
                <a:gd name="connsiteX12" fmla="*/ 10128 w 2407128"/>
                <a:gd name="connsiteY12" fmla="*/ 1739512 h 3404212"/>
                <a:gd name="connsiteX13" fmla="*/ 14052 w 2407128"/>
                <a:gd name="connsiteY13" fmla="*/ 1721428 h 3404212"/>
                <a:gd name="connsiteX14" fmla="*/ 14054 w 2407128"/>
                <a:gd name="connsiteY14" fmla="*/ 1721422 h 3404212"/>
                <a:gd name="connsiteX15" fmla="*/ 16902 w 2407128"/>
                <a:gd name="connsiteY15" fmla="*/ 1708302 h 3404212"/>
                <a:gd name="connsiteX16" fmla="*/ 486610 w 2407128"/>
                <a:gd name="connsiteY16" fmla="*/ 262686 h 3404212"/>
                <a:gd name="connsiteX17" fmla="*/ 492019 w 2407128"/>
                <a:gd name="connsiteY17" fmla="*/ 250398 h 3404212"/>
                <a:gd name="connsiteX18" fmla="*/ 492021 w 2407128"/>
                <a:gd name="connsiteY18" fmla="*/ 250392 h 3404212"/>
                <a:gd name="connsiteX19" fmla="*/ 499477 w 2407128"/>
                <a:gd name="connsiteY19" fmla="*/ 233451 h 3404212"/>
                <a:gd name="connsiteX20" fmla="*/ 522315 w 2407128"/>
                <a:gd name="connsiteY20" fmla="*/ 185588 h 3404212"/>
                <a:gd name="connsiteX21" fmla="*/ 542884 w 2407128"/>
                <a:gd name="connsiteY21" fmla="*/ 156478 h 3404212"/>
                <a:gd name="connsiteX22" fmla="*/ 564213 w 2407128"/>
                <a:gd name="connsiteY22" fmla="*/ 127920 h 3404212"/>
                <a:gd name="connsiteX23" fmla="*/ 602679 w 2407128"/>
                <a:gd name="connsiteY23" fmla="*/ 91407 h 3404212"/>
                <a:gd name="connsiteX24" fmla="*/ 616483 w 2407128"/>
                <a:gd name="connsiteY24" fmla="*/ 79083 h 3404212"/>
                <a:gd name="connsiteX25" fmla="*/ 675502 w 2407128"/>
                <a:gd name="connsiteY25" fmla="*/ 41521 h 3404212"/>
                <a:gd name="connsiteX26" fmla="*/ 965456 w 2407128"/>
                <a:gd name="connsiteY26" fmla="*/ 18701 h 3404212"/>
                <a:gd name="connsiteX27" fmla="*/ 1702558 w 2407128"/>
                <a:gd name="connsiteY27" fmla="*/ 258200 h 3404212"/>
                <a:gd name="connsiteX28" fmla="*/ 1702558 w 2407128"/>
                <a:gd name="connsiteY28" fmla="*/ 258201 h 3404212"/>
                <a:gd name="connsiteX29" fmla="*/ 2407128 w 2407128"/>
                <a:gd name="connsiteY29" fmla="*/ 487130 h 3404212"/>
                <a:gd name="connsiteX30" fmla="*/ 2138005 w 2407128"/>
                <a:gd name="connsiteY30" fmla="*/ 857545 h 3404212"/>
                <a:gd name="connsiteX31" fmla="*/ 2138006 w 2407128"/>
                <a:gd name="connsiteY31" fmla="*/ 857545 h 3404212"/>
                <a:gd name="connsiteX32" fmla="*/ 1702558 w 2407128"/>
                <a:gd name="connsiteY32" fmla="*/ 1456887 h 3404212"/>
                <a:gd name="connsiteX33" fmla="*/ 1702559 w 2407128"/>
                <a:gd name="connsiteY33" fmla="*/ 999031 h 3404212"/>
                <a:gd name="connsiteX34" fmla="*/ 1702558 w 2407128"/>
                <a:gd name="connsiteY34" fmla="*/ 999031 h 3404212"/>
                <a:gd name="connsiteX35" fmla="*/ 1702558 w 2407128"/>
                <a:gd name="connsiteY35" fmla="*/ 510279 h 3404212"/>
                <a:gd name="connsiteX36" fmla="*/ 1702558 w 2407128"/>
                <a:gd name="connsiteY36" fmla="*/ 999030 h 3404212"/>
                <a:gd name="connsiteX37" fmla="*/ 997986 w 2407128"/>
                <a:gd name="connsiteY37" fmla="*/ 1227959 h 3404212"/>
                <a:gd name="connsiteX38" fmla="*/ 997986 w 2407128"/>
                <a:gd name="connsiteY38" fmla="*/ 1227959 h 3404212"/>
                <a:gd name="connsiteX39" fmla="*/ 1702558 w 2407128"/>
                <a:gd name="connsiteY39" fmla="*/ 999030 h 3404212"/>
                <a:gd name="connsiteX40" fmla="*/ 1702557 w 2407128"/>
                <a:gd name="connsiteY40" fmla="*/ 1456887 h 3404212"/>
                <a:gd name="connsiteX41" fmla="*/ 1433435 w 2407128"/>
                <a:gd name="connsiteY41" fmla="*/ 1827302 h 3404212"/>
                <a:gd name="connsiteX42" fmla="*/ 997986 w 2407128"/>
                <a:gd name="connsiteY42" fmla="*/ 1227960 h 3404212"/>
                <a:gd name="connsiteX43" fmla="*/ 1433434 w 2407128"/>
                <a:gd name="connsiteY43" fmla="*/ 1827302 h 3404212"/>
                <a:gd name="connsiteX44" fmla="*/ 997987 w 2407128"/>
                <a:gd name="connsiteY44" fmla="*/ 2426645 h 3404212"/>
                <a:gd name="connsiteX45" fmla="*/ 260885 w 2407128"/>
                <a:gd name="connsiteY45" fmla="*/ 2187147 h 3404212"/>
                <a:gd name="connsiteX46" fmla="*/ 260886 w 2407128"/>
                <a:gd name="connsiteY46" fmla="*/ 2187147 h 3404212"/>
                <a:gd name="connsiteX47" fmla="*/ 997988 w 2407128"/>
                <a:gd name="connsiteY47" fmla="*/ 2426646 h 3404212"/>
                <a:gd name="connsiteX48" fmla="*/ 542434 w 2407128"/>
                <a:gd name="connsiteY48" fmla="*/ 3053663 h 3404212"/>
                <a:gd name="connsiteX49" fmla="*/ 474536 w 2407128"/>
                <a:gd name="connsiteY49" fmla="*/ 3336476 h 340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407128" h="3404212">
                  <a:moveTo>
                    <a:pt x="190433" y="2156137"/>
                  </a:moveTo>
                  <a:lnTo>
                    <a:pt x="190434" y="2156138"/>
                  </a:lnTo>
                  <a:lnTo>
                    <a:pt x="251293" y="2182925"/>
                  </a:lnTo>
                  <a:close/>
                  <a:moveTo>
                    <a:pt x="492022" y="3404212"/>
                  </a:moveTo>
                  <a:lnTo>
                    <a:pt x="486611" y="3391919"/>
                  </a:lnTo>
                  <a:lnTo>
                    <a:pt x="16902" y="1946304"/>
                  </a:lnTo>
                  <a:lnTo>
                    <a:pt x="14054" y="1933179"/>
                  </a:lnTo>
                  <a:lnTo>
                    <a:pt x="14052" y="1933175"/>
                  </a:lnTo>
                  <a:lnTo>
                    <a:pt x="10129" y="1915095"/>
                  </a:lnTo>
                  <a:lnTo>
                    <a:pt x="470" y="1862943"/>
                  </a:lnTo>
                  <a:lnTo>
                    <a:pt x="0" y="1827298"/>
                  </a:lnTo>
                  <a:lnTo>
                    <a:pt x="470" y="1791663"/>
                  </a:lnTo>
                  <a:lnTo>
                    <a:pt x="10128" y="1739512"/>
                  </a:lnTo>
                  <a:lnTo>
                    <a:pt x="14052" y="1721428"/>
                  </a:lnTo>
                  <a:lnTo>
                    <a:pt x="14054" y="1721422"/>
                  </a:lnTo>
                  <a:lnTo>
                    <a:pt x="16902" y="1708302"/>
                  </a:lnTo>
                  <a:lnTo>
                    <a:pt x="486610" y="262686"/>
                  </a:lnTo>
                  <a:lnTo>
                    <a:pt x="492019" y="250398"/>
                  </a:lnTo>
                  <a:lnTo>
                    <a:pt x="492021" y="250392"/>
                  </a:lnTo>
                  <a:lnTo>
                    <a:pt x="499477" y="233451"/>
                  </a:lnTo>
                  <a:lnTo>
                    <a:pt x="522315" y="185588"/>
                  </a:lnTo>
                  <a:lnTo>
                    <a:pt x="542884" y="156478"/>
                  </a:lnTo>
                  <a:lnTo>
                    <a:pt x="564213" y="127920"/>
                  </a:lnTo>
                  <a:lnTo>
                    <a:pt x="602679" y="91407"/>
                  </a:lnTo>
                  <a:lnTo>
                    <a:pt x="616483" y="79083"/>
                  </a:lnTo>
                  <a:lnTo>
                    <a:pt x="675502" y="41521"/>
                  </a:lnTo>
                  <a:cubicBezTo>
                    <a:pt x="762156" y="-2631"/>
                    <a:pt x="865654" y="-13726"/>
                    <a:pt x="965456" y="18701"/>
                  </a:cubicBezTo>
                  <a:lnTo>
                    <a:pt x="1702558" y="258200"/>
                  </a:lnTo>
                  <a:lnTo>
                    <a:pt x="1702558" y="258201"/>
                  </a:lnTo>
                  <a:lnTo>
                    <a:pt x="2407128" y="487130"/>
                  </a:lnTo>
                  <a:lnTo>
                    <a:pt x="2138005" y="857545"/>
                  </a:lnTo>
                  <a:lnTo>
                    <a:pt x="2138006" y="857545"/>
                  </a:lnTo>
                  <a:lnTo>
                    <a:pt x="1702558" y="1456887"/>
                  </a:lnTo>
                  <a:lnTo>
                    <a:pt x="1702559" y="999031"/>
                  </a:lnTo>
                  <a:lnTo>
                    <a:pt x="1702558" y="999031"/>
                  </a:lnTo>
                  <a:lnTo>
                    <a:pt x="1702558" y="510279"/>
                  </a:lnTo>
                  <a:lnTo>
                    <a:pt x="1702558" y="999030"/>
                  </a:lnTo>
                  <a:lnTo>
                    <a:pt x="997986" y="1227959"/>
                  </a:lnTo>
                  <a:lnTo>
                    <a:pt x="997986" y="1227959"/>
                  </a:lnTo>
                  <a:lnTo>
                    <a:pt x="1702558" y="999030"/>
                  </a:lnTo>
                  <a:lnTo>
                    <a:pt x="1702557" y="1456887"/>
                  </a:lnTo>
                  <a:lnTo>
                    <a:pt x="1433435" y="1827302"/>
                  </a:lnTo>
                  <a:lnTo>
                    <a:pt x="997986" y="1227960"/>
                  </a:lnTo>
                  <a:lnTo>
                    <a:pt x="1433434" y="1827302"/>
                  </a:lnTo>
                  <a:lnTo>
                    <a:pt x="997987" y="2426645"/>
                  </a:lnTo>
                  <a:lnTo>
                    <a:pt x="260885" y="2187147"/>
                  </a:lnTo>
                  <a:lnTo>
                    <a:pt x="260886" y="2187147"/>
                  </a:lnTo>
                  <a:lnTo>
                    <a:pt x="997988" y="2426646"/>
                  </a:lnTo>
                  <a:lnTo>
                    <a:pt x="542434" y="3053663"/>
                  </a:lnTo>
                  <a:cubicBezTo>
                    <a:pt x="480753" y="3138559"/>
                    <a:pt x="459322" y="3240420"/>
                    <a:pt x="474536" y="3336476"/>
                  </a:cubicBezTo>
                  <a:close/>
                </a:path>
              </a:pathLst>
            </a:custGeom>
            <a:gradFill>
              <a:gsLst>
                <a:gs pos="26000">
                  <a:srgbClr val="88CFB2"/>
                </a:gs>
                <a:gs pos="100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20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0" name="Graphic 119" descr="Lightbulb and gear with solid fill">
              <a:extLst>
                <a:ext uri="{FF2B5EF4-FFF2-40B4-BE49-F238E27FC236}">
                  <a16:creationId xmlns:a16="http://schemas.microsoft.com/office/drawing/2014/main" id="{D7B4E516-CCD3-D490-E969-8B80A7853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3812" y="2452137"/>
              <a:ext cx="753397" cy="753397"/>
            </a:xfrm>
            <a:prstGeom prst="rect">
              <a:avLst/>
            </a:prstGeom>
          </p:spPr>
        </p:pic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95B4866-2164-5868-A0A0-0433B48FF459}"/>
              </a:ext>
            </a:extLst>
          </p:cNvPr>
          <p:cNvGrpSpPr/>
          <p:nvPr/>
        </p:nvGrpSpPr>
        <p:grpSpPr>
          <a:xfrm>
            <a:off x="5503181" y="4015799"/>
            <a:ext cx="3366112" cy="1895876"/>
            <a:chOff x="5503181" y="4015799"/>
            <a:chExt cx="3366112" cy="1895876"/>
          </a:xfrm>
        </p:grpSpPr>
        <p:sp>
          <p:nvSpPr>
            <p:cNvPr id="116" name="3">
              <a:extLst>
                <a:ext uri="{FF2B5EF4-FFF2-40B4-BE49-F238E27FC236}">
                  <a16:creationId xmlns:a16="http://schemas.microsoft.com/office/drawing/2014/main" id="{7F0F10D3-266C-6053-C77C-710146747DBD}"/>
                </a:ext>
              </a:extLst>
            </p:cNvPr>
            <p:cNvSpPr>
              <a:spLocks/>
            </p:cNvSpPr>
            <p:nvPr/>
          </p:nvSpPr>
          <p:spPr>
            <a:xfrm rot="9540000">
              <a:off x="5503181" y="4015799"/>
              <a:ext cx="3366112" cy="1895876"/>
            </a:xfrm>
            <a:custGeom>
              <a:avLst/>
              <a:gdLst>
                <a:gd name="connsiteX0" fmla="*/ 1086076 w 3366112"/>
                <a:gd name="connsiteY0" fmla="*/ 1155048 h 1895876"/>
                <a:gd name="connsiteX1" fmla="*/ 1086076 w 3366112"/>
                <a:gd name="connsiteY1" fmla="*/ 380014 h 1895876"/>
                <a:gd name="connsiteX2" fmla="*/ 1197379 w 3366112"/>
                <a:gd name="connsiteY2" fmla="*/ 111303 h 1895876"/>
                <a:gd name="connsiteX3" fmla="*/ 1251342 w 3366112"/>
                <a:gd name="connsiteY3" fmla="*/ 66780 h 1895876"/>
                <a:gd name="connsiteX4" fmla="*/ 1267313 w 3366112"/>
                <a:gd name="connsiteY4" fmla="*/ 57467 h 1895876"/>
                <a:gd name="connsiteX5" fmla="*/ 1313943 w 3366112"/>
                <a:gd name="connsiteY5" fmla="*/ 32159 h 1895876"/>
                <a:gd name="connsiteX6" fmla="*/ 1347663 w 3366112"/>
                <a:gd name="connsiteY6" fmla="*/ 20708 h 1895876"/>
                <a:gd name="connsiteX7" fmla="*/ 1381736 w 3366112"/>
                <a:gd name="connsiteY7" fmla="*/ 10132 h 1895876"/>
                <a:gd name="connsiteX8" fmla="*/ 1434291 w 3366112"/>
                <a:gd name="connsiteY8" fmla="*/ 3205 h 1895876"/>
                <a:gd name="connsiteX9" fmla="*/ 1452728 w 3366112"/>
                <a:gd name="connsiteY9" fmla="*/ 1347 h 1895876"/>
                <a:gd name="connsiteX10" fmla="*/ 1522549 w 3366112"/>
                <a:gd name="connsiteY10" fmla="*/ 5649 h 1895876"/>
                <a:gd name="connsiteX11" fmla="*/ 1770540 w 3366112"/>
                <a:gd name="connsiteY11" fmla="*/ 157617 h 1895876"/>
                <a:gd name="connsiteX12" fmla="*/ 2226093 w 3366112"/>
                <a:gd name="connsiteY12" fmla="*/ 784633 h 1895876"/>
                <a:gd name="connsiteX13" fmla="*/ 2226093 w 3366112"/>
                <a:gd name="connsiteY13" fmla="*/ 784632 h 1895876"/>
                <a:gd name="connsiteX14" fmla="*/ 2226094 w 3366112"/>
                <a:gd name="connsiteY14" fmla="*/ 784632 h 1895876"/>
                <a:gd name="connsiteX15" fmla="*/ 1770541 w 3366112"/>
                <a:gd name="connsiteY15" fmla="*/ 157617 h 1895876"/>
                <a:gd name="connsiteX16" fmla="*/ 1522550 w 3366112"/>
                <a:gd name="connsiteY16" fmla="*/ 5649 h 1895876"/>
                <a:gd name="connsiteX17" fmla="*/ 1452729 w 3366112"/>
                <a:gd name="connsiteY17" fmla="*/ 1347 h 1895876"/>
                <a:gd name="connsiteX18" fmla="*/ 1466090 w 3366112"/>
                <a:gd name="connsiteY18" fmla="*/ 0 h 1895876"/>
                <a:gd name="connsiteX19" fmla="*/ 2986100 w 3366112"/>
                <a:gd name="connsiteY19" fmla="*/ 0 h 1895876"/>
                <a:gd name="connsiteX20" fmla="*/ 2999463 w 3366112"/>
                <a:gd name="connsiteY20" fmla="*/ 1347 h 1895876"/>
                <a:gd name="connsiteX21" fmla="*/ 2999467 w 3366112"/>
                <a:gd name="connsiteY21" fmla="*/ 1346 h 1895876"/>
                <a:gd name="connsiteX22" fmla="*/ 3017863 w 3366112"/>
                <a:gd name="connsiteY22" fmla="*/ 3201 h 1895876"/>
                <a:gd name="connsiteX23" fmla="*/ 3070456 w 3366112"/>
                <a:gd name="connsiteY23" fmla="*/ 10132 h 1895876"/>
                <a:gd name="connsiteX24" fmla="*/ 3104490 w 3366112"/>
                <a:gd name="connsiteY24" fmla="*/ 20697 h 1895876"/>
                <a:gd name="connsiteX25" fmla="*/ 3138251 w 3366112"/>
                <a:gd name="connsiteY25" fmla="*/ 32160 h 1895876"/>
                <a:gd name="connsiteX26" fmla="*/ 3184843 w 3366112"/>
                <a:gd name="connsiteY26" fmla="*/ 57449 h 1895876"/>
                <a:gd name="connsiteX27" fmla="*/ 3200851 w 3366112"/>
                <a:gd name="connsiteY27" fmla="*/ 66782 h 1895876"/>
                <a:gd name="connsiteX28" fmla="*/ 3254809 w 3366112"/>
                <a:gd name="connsiteY28" fmla="*/ 111302 h 1895876"/>
                <a:gd name="connsiteX29" fmla="*/ 3366112 w 3366112"/>
                <a:gd name="connsiteY29" fmla="*/ 380013 h 1895876"/>
                <a:gd name="connsiteX30" fmla="*/ 3366112 w 3366112"/>
                <a:gd name="connsiteY30" fmla="*/ 1155048 h 1895876"/>
                <a:gd name="connsiteX31" fmla="*/ 3366111 w 3366112"/>
                <a:gd name="connsiteY31" fmla="*/ 1155048 h 1895876"/>
                <a:gd name="connsiteX32" fmla="*/ 3366112 w 3366112"/>
                <a:gd name="connsiteY32" fmla="*/ 1895876 h 1895876"/>
                <a:gd name="connsiteX33" fmla="*/ 2930664 w 3366112"/>
                <a:gd name="connsiteY33" fmla="*/ 1754390 h 1895876"/>
                <a:gd name="connsiteX34" fmla="*/ 2930664 w 3366112"/>
                <a:gd name="connsiteY34" fmla="*/ 1754390 h 1895876"/>
                <a:gd name="connsiteX35" fmla="*/ 2226095 w 3366112"/>
                <a:gd name="connsiteY35" fmla="*/ 1525463 h 1895876"/>
                <a:gd name="connsiteX36" fmla="*/ 2561377 w 3366112"/>
                <a:gd name="connsiteY36" fmla="*/ 1416522 h 1895876"/>
                <a:gd name="connsiteX37" fmla="*/ 2226095 w 3366112"/>
                <a:gd name="connsiteY37" fmla="*/ 1525462 h 1895876"/>
                <a:gd name="connsiteX38" fmla="*/ 1790646 w 3366112"/>
                <a:gd name="connsiteY38" fmla="*/ 1383977 h 1895876"/>
                <a:gd name="connsiteX39" fmla="*/ 1790646 w 3366112"/>
                <a:gd name="connsiteY39" fmla="*/ 1383977 h 1895876"/>
                <a:gd name="connsiteX40" fmla="*/ 0 w 3366112"/>
                <a:gd name="connsiteY40" fmla="*/ 975930 h 1895876"/>
                <a:gd name="connsiteX41" fmla="*/ 10021 w 3366112"/>
                <a:gd name="connsiteY41" fmla="*/ 966984 h 1895876"/>
                <a:gd name="connsiteX42" fmla="*/ 1239735 w 3366112"/>
                <a:gd name="connsiteY42" fmla="*/ 73545 h 1895876"/>
                <a:gd name="connsiteX43" fmla="*/ 1251342 w 3366112"/>
                <a:gd name="connsiteY43" fmla="*/ 66779 h 1895876"/>
                <a:gd name="connsiteX44" fmla="*/ 1197379 w 3366112"/>
                <a:gd name="connsiteY44" fmla="*/ 111302 h 1895876"/>
                <a:gd name="connsiteX45" fmla="*/ 1086075 w 3366112"/>
                <a:gd name="connsiteY45" fmla="*/ 380013 h 1895876"/>
                <a:gd name="connsiteX46" fmla="*/ 1086075 w 3366112"/>
                <a:gd name="connsiteY46" fmla="*/ 1155047 h 1895876"/>
                <a:gd name="connsiteX47" fmla="*/ 348973 w 3366112"/>
                <a:gd name="connsiteY47" fmla="*/ 915547 h 1895876"/>
                <a:gd name="connsiteX48" fmla="*/ 59019 w 3366112"/>
                <a:gd name="connsiteY48" fmla="*/ 938368 h 18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66112" h="1895876">
                  <a:moveTo>
                    <a:pt x="1086076" y="1155048"/>
                  </a:moveTo>
                  <a:lnTo>
                    <a:pt x="1086076" y="380014"/>
                  </a:lnTo>
                  <a:cubicBezTo>
                    <a:pt x="1086074" y="275076"/>
                    <a:pt x="1128609" y="180073"/>
                    <a:pt x="1197379" y="111303"/>
                  </a:cubicBezTo>
                  <a:lnTo>
                    <a:pt x="1251342" y="66780"/>
                  </a:lnTo>
                  <a:lnTo>
                    <a:pt x="1267313" y="57467"/>
                  </a:lnTo>
                  <a:lnTo>
                    <a:pt x="1313943" y="32159"/>
                  </a:lnTo>
                  <a:lnTo>
                    <a:pt x="1347663" y="20708"/>
                  </a:lnTo>
                  <a:lnTo>
                    <a:pt x="1381736" y="10132"/>
                  </a:lnTo>
                  <a:lnTo>
                    <a:pt x="1434291" y="3205"/>
                  </a:lnTo>
                  <a:lnTo>
                    <a:pt x="1452728" y="1347"/>
                  </a:lnTo>
                  <a:lnTo>
                    <a:pt x="1522549" y="5649"/>
                  </a:lnTo>
                  <a:cubicBezTo>
                    <a:pt x="1618606" y="20862"/>
                    <a:pt x="1708858" y="72720"/>
                    <a:pt x="1770540" y="157617"/>
                  </a:cubicBezTo>
                  <a:lnTo>
                    <a:pt x="2226093" y="784633"/>
                  </a:lnTo>
                  <a:lnTo>
                    <a:pt x="2226093" y="784632"/>
                  </a:lnTo>
                  <a:lnTo>
                    <a:pt x="2226094" y="784632"/>
                  </a:lnTo>
                  <a:lnTo>
                    <a:pt x="1770541" y="157617"/>
                  </a:lnTo>
                  <a:cubicBezTo>
                    <a:pt x="1708859" y="72720"/>
                    <a:pt x="1618606" y="20862"/>
                    <a:pt x="1522550" y="5649"/>
                  </a:cubicBezTo>
                  <a:lnTo>
                    <a:pt x="1452729" y="1347"/>
                  </a:lnTo>
                  <a:lnTo>
                    <a:pt x="1466090" y="0"/>
                  </a:lnTo>
                  <a:lnTo>
                    <a:pt x="2986100" y="0"/>
                  </a:lnTo>
                  <a:lnTo>
                    <a:pt x="2999463" y="1347"/>
                  </a:lnTo>
                  <a:lnTo>
                    <a:pt x="2999467" y="1346"/>
                  </a:lnTo>
                  <a:lnTo>
                    <a:pt x="3017863" y="3201"/>
                  </a:lnTo>
                  <a:lnTo>
                    <a:pt x="3070456" y="10132"/>
                  </a:lnTo>
                  <a:lnTo>
                    <a:pt x="3104490" y="20697"/>
                  </a:lnTo>
                  <a:lnTo>
                    <a:pt x="3138251" y="32160"/>
                  </a:lnTo>
                  <a:lnTo>
                    <a:pt x="3184843" y="57449"/>
                  </a:lnTo>
                  <a:lnTo>
                    <a:pt x="3200851" y="66782"/>
                  </a:lnTo>
                  <a:lnTo>
                    <a:pt x="3254809" y="111302"/>
                  </a:lnTo>
                  <a:cubicBezTo>
                    <a:pt x="3323578" y="180071"/>
                    <a:pt x="3366113" y="275075"/>
                    <a:pt x="3366112" y="380013"/>
                  </a:cubicBezTo>
                  <a:lnTo>
                    <a:pt x="3366112" y="1155048"/>
                  </a:lnTo>
                  <a:lnTo>
                    <a:pt x="3366111" y="1155048"/>
                  </a:lnTo>
                  <a:lnTo>
                    <a:pt x="3366112" y="1895876"/>
                  </a:lnTo>
                  <a:lnTo>
                    <a:pt x="2930664" y="1754390"/>
                  </a:lnTo>
                  <a:lnTo>
                    <a:pt x="2930664" y="1754390"/>
                  </a:lnTo>
                  <a:lnTo>
                    <a:pt x="2226095" y="1525463"/>
                  </a:lnTo>
                  <a:lnTo>
                    <a:pt x="2561377" y="1416522"/>
                  </a:lnTo>
                  <a:lnTo>
                    <a:pt x="2226095" y="1525462"/>
                  </a:lnTo>
                  <a:lnTo>
                    <a:pt x="1790646" y="1383977"/>
                  </a:lnTo>
                  <a:lnTo>
                    <a:pt x="1790646" y="1383977"/>
                  </a:lnTo>
                  <a:close/>
                  <a:moveTo>
                    <a:pt x="0" y="975930"/>
                  </a:moveTo>
                  <a:lnTo>
                    <a:pt x="10021" y="966984"/>
                  </a:lnTo>
                  <a:lnTo>
                    <a:pt x="1239735" y="73545"/>
                  </a:lnTo>
                  <a:lnTo>
                    <a:pt x="1251342" y="66779"/>
                  </a:lnTo>
                  <a:lnTo>
                    <a:pt x="1197379" y="111302"/>
                  </a:lnTo>
                  <a:cubicBezTo>
                    <a:pt x="1128609" y="180072"/>
                    <a:pt x="1086074" y="275075"/>
                    <a:pt x="1086075" y="380013"/>
                  </a:cubicBezTo>
                  <a:lnTo>
                    <a:pt x="1086075" y="1155047"/>
                  </a:lnTo>
                  <a:lnTo>
                    <a:pt x="348973" y="915547"/>
                  </a:lnTo>
                  <a:cubicBezTo>
                    <a:pt x="249171" y="883121"/>
                    <a:pt x="145674" y="894216"/>
                    <a:pt x="59019" y="938368"/>
                  </a:cubicBez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0800000" scaled="0"/>
            </a:gradFill>
            <a:ln>
              <a:noFill/>
            </a:ln>
            <a:effectLst>
              <a:outerShdw blurRad="635000" dist="381000" dir="174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1" name="Graphic 120" descr="Single gear with solid fill">
              <a:extLst>
                <a:ext uri="{FF2B5EF4-FFF2-40B4-BE49-F238E27FC236}">
                  <a16:creationId xmlns:a16="http://schemas.microsoft.com/office/drawing/2014/main" id="{4E9077B8-88A6-C75D-2D34-3C8DA1FE7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65024" y="4941860"/>
              <a:ext cx="753397" cy="753397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7A163005-BAC8-9478-7358-F40DC3ECBB2A}"/>
              </a:ext>
            </a:extLst>
          </p:cNvPr>
          <p:cNvGrpSpPr/>
          <p:nvPr/>
        </p:nvGrpSpPr>
        <p:grpSpPr>
          <a:xfrm>
            <a:off x="3654674" y="3295096"/>
            <a:ext cx="1867817" cy="3485640"/>
            <a:chOff x="3654674" y="3295096"/>
            <a:chExt cx="1867817" cy="3485640"/>
          </a:xfrm>
        </p:grpSpPr>
        <p:sp>
          <p:nvSpPr>
            <p:cNvPr id="115" name="2">
              <a:extLst>
                <a:ext uri="{FF2B5EF4-FFF2-40B4-BE49-F238E27FC236}">
                  <a16:creationId xmlns:a16="http://schemas.microsoft.com/office/drawing/2014/main" id="{37658426-8B96-AA9B-8DD5-4BA7D73C82C1}"/>
                </a:ext>
              </a:extLst>
            </p:cNvPr>
            <p:cNvSpPr>
              <a:spLocks/>
            </p:cNvSpPr>
            <p:nvPr/>
          </p:nvSpPr>
          <p:spPr>
            <a:xfrm rot="9540000">
              <a:off x="3654674" y="3295096"/>
              <a:ext cx="1867817" cy="3485640"/>
            </a:xfrm>
            <a:custGeom>
              <a:avLst/>
              <a:gdLst>
                <a:gd name="connsiteX0" fmla="*/ 869832 w 1867817"/>
                <a:gd name="connsiteY0" fmla="*/ 2058024 h 3485640"/>
                <a:gd name="connsiteX1" fmla="*/ 1325385 w 1867817"/>
                <a:gd name="connsiteY1" fmla="*/ 1431008 h 3485640"/>
                <a:gd name="connsiteX2" fmla="*/ 1393283 w 1867817"/>
                <a:gd name="connsiteY2" fmla="*/ 1148194 h 3485640"/>
                <a:gd name="connsiteX3" fmla="*/ 1375796 w 1867817"/>
                <a:gd name="connsiteY3" fmla="*/ 1080454 h 3485640"/>
                <a:gd name="connsiteX4" fmla="*/ 1381208 w 1867817"/>
                <a:gd name="connsiteY4" fmla="*/ 1092751 h 3485640"/>
                <a:gd name="connsiteX5" fmla="*/ 1850917 w 1867817"/>
                <a:gd name="connsiteY5" fmla="*/ 2538367 h 3485640"/>
                <a:gd name="connsiteX6" fmla="*/ 1853766 w 1867817"/>
                <a:gd name="connsiteY6" fmla="*/ 2551493 h 3485640"/>
                <a:gd name="connsiteX7" fmla="*/ 1828097 w 1867817"/>
                <a:gd name="connsiteY7" fmla="*/ 2486415 h 3485640"/>
                <a:gd name="connsiteX8" fmla="*/ 1606933 w 1867817"/>
                <a:gd name="connsiteY8" fmla="*/ 2297523 h 3485640"/>
                <a:gd name="connsiteX9" fmla="*/ 165261 w 1867817"/>
                <a:gd name="connsiteY9" fmla="*/ 3027783 h 3485640"/>
                <a:gd name="connsiteX10" fmla="*/ 165261 w 1867817"/>
                <a:gd name="connsiteY10" fmla="*/ 2286953 h 3485640"/>
                <a:gd name="connsiteX11" fmla="*/ 434382 w 1867817"/>
                <a:gd name="connsiteY11" fmla="*/ 2657368 h 3485640"/>
                <a:gd name="connsiteX12" fmla="*/ 165261 w 1867817"/>
                <a:gd name="connsiteY12" fmla="*/ 3485640 h 3485640"/>
                <a:gd name="connsiteX13" fmla="*/ 165261 w 1867817"/>
                <a:gd name="connsiteY13" fmla="*/ 3027783 h 3485640"/>
                <a:gd name="connsiteX14" fmla="*/ 434383 w 1867817"/>
                <a:gd name="connsiteY14" fmla="*/ 2657368 h 3485640"/>
                <a:gd name="connsiteX15" fmla="*/ 434382 w 1867817"/>
                <a:gd name="connsiteY15" fmla="*/ 2657368 h 3485640"/>
                <a:gd name="connsiteX16" fmla="*/ 434383 w 1867817"/>
                <a:gd name="connsiteY16" fmla="*/ 2657367 h 3485640"/>
                <a:gd name="connsiteX17" fmla="*/ 165261 w 1867817"/>
                <a:gd name="connsiteY17" fmla="*/ 2286952 h 3485640"/>
                <a:gd name="connsiteX18" fmla="*/ 165261 w 1867817"/>
                <a:gd name="connsiteY18" fmla="*/ 1829094 h 3485640"/>
                <a:gd name="connsiteX19" fmla="*/ 165260 w 1867817"/>
                <a:gd name="connsiteY19" fmla="*/ 1088266 h 3485640"/>
                <a:gd name="connsiteX20" fmla="*/ 165261 w 1867817"/>
                <a:gd name="connsiteY20" fmla="*/ 1088266 h 3485640"/>
                <a:gd name="connsiteX21" fmla="*/ 165261 w 1867817"/>
                <a:gd name="connsiteY21" fmla="*/ 313231 h 3485640"/>
                <a:gd name="connsiteX22" fmla="*/ 53958 w 1867817"/>
                <a:gd name="connsiteY22" fmla="*/ 44521 h 3485640"/>
                <a:gd name="connsiteX23" fmla="*/ 0 w 1867817"/>
                <a:gd name="connsiteY23" fmla="*/ 0 h 3485640"/>
                <a:gd name="connsiteX24" fmla="*/ 11600 w 1867817"/>
                <a:gd name="connsiteY24" fmla="*/ 6764 h 3485640"/>
                <a:gd name="connsiteX25" fmla="*/ 1241314 w 1867817"/>
                <a:gd name="connsiteY25" fmla="*/ 900203 h 3485640"/>
                <a:gd name="connsiteX26" fmla="*/ 1251331 w 1867817"/>
                <a:gd name="connsiteY26" fmla="*/ 909147 h 3485640"/>
                <a:gd name="connsiteX27" fmla="*/ 1251331 w 1867817"/>
                <a:gd name="connsiteY27" fmla="*/ 909146 h 3485640"/>
                <a:gd name="connsiteX28" fmla="*/ 1265154 w 1867817"/>
                <a:gd name="connsiteY28" fmla="*/ 921486 h 3485640"/>
                <a:gd name="connsiteX29" fmla="*/ 1303603 w 1867817"/>
                <a:gd name="connsiteY29" fmla="*/ 957983 h 3485640"/>
                <a:gd name="connsiteX30" fmla="*/ 1324938 w 1867817"/>
                <a:gd name="connsiteY30" fmla="*/ 986549 h 3485640"/>
                <a:gd name="connsiteX31" fmla="*/ 1345503 w 1867817"/>
                <a:gd name="connsiteY31" fmla="*/ 1015652 h 3485640"/>
                <a:gd name="connsiteX32" fmla="*/ 1368348 w 1867817"/>
                <a:gd name="connsiteY32" fmla="*/ 1063531 h 3485640"/>
                <a:gd name="connsiteX33" fmla="*/ 1375795 w 1867817"/>
                <a:gd name="connsiteY33" fmla="*/ 1080453 h 3485640"/>
                <a:gd name="connsiteX34" fmla="*/ 1393283 w 1867817"/>
                <a:gd name="connsiteY34" fmla="*/ 1148193 h 3485640"/>
                <a:gd name="connsiteX35" fmla="*/ 1325385 w 1867817"/>
                <a:gd name="connsiteY35" fmla="*/ 1431007 h 3485640"/>
                <a:gd name="connsiteX36" fmla="*/ 869832 w 1867817"/>
                <a:gd name="connsiteY36" fmla="*/ 2058023 h 3485640"/>
                <a:gd name="connsiteX37" fmla="*/ 869831 w 1867817"/>
                <a:gd name="connsiteY37" fmla="*/ 2058024 h 3485640"/>
                <a:gd name="connsiteX38" fmla="*/ 1606933 w 1867817"/>
                <a:gd name="connsiteY38" fmla="*/ 2297523 h 3485640"/>
                <a:gd name="connsiteX39" fmla="*/ 1828097 w 1867817"/>
                <a:gd name="connsiteY39" fmla="*/ 2486415 h 3485640"/>
                <a:gd name="connsiteX40" fmla="*/ 1853766 w 1867817"/>
                <a:gd name="connsiteY40" fmla="*/ 2551494 h 3485640"/>
                <a:gd name="connsiteX41" fmla="*/ 1857690 w 1867817"/>
                <a:gd name="connsiteY41" fmla="*/ 2569582 h 3485640"/>
                <a:gd name="connsiteX42" fmla="*/ 1867347 w 1867817"/>
                <a:gd name="connsiteY42" fmla="*/ 2621723 h 3485640"/>
                <a:gd name="connsiteX43" fmla="*/ 1867817 w 1867817"/>
                <a:gd name="connsiteY43" fmla="*/ 2657395 h 3485640"/>
                <a:gd name="connsiteX44" fmla="*/ 1867347 w 1867817"/>
                <a:gd name="connsiteY44" fmla="*/ 2693004 h 3485640"/>
                <a:gd name="connsiteX45" fmla="*/ 1857686 w 1867817"/>
                <a:gd name="connsiteY45" fmla="*/ 2745171 h 3485640"/>
                <a:gd name="connsiteX46" fmla="*/ 1853766 w 1867817"/>
                <a:gd name="connsiteY46" fmla="*/ 2763239 h 3485640"/>
                <a:gd name="connsiteX47" fmla="*/ 1828097 w 1867817"/>
                <a:gd name="connsiteY47" fmla="*/ 2828320 h 3485640"/>
                <a:gd name="connsiteX48" fmla="*/ 1606933 w 1867817"/>
                <a:gd name="connsiteY48" fmla="*/ 3017211 h 3485640"/>
                <a:gd name="connsiteX49" fmla="*/ 869831 w 1867817"/>
                <a:gd name="connsiteY49" fmla="*/ 3256711 h 3485640"/>
                <a:gd name="connsiteX50" fmla="*/ 869831 w 1867817"/>
                <a:gd name="connsiteY50" fmla="*/ 3256711 h 348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67817" h="3485640">
                  <a:moveTo>
                    <a:pt x="869832" y="2058024"/>
                  </a:moveTo>
                  <a:lnTo>
                    <a:pt x="1325385" y="1431008"/>
                  </a:lnTo>
                  <a:cubicBezTo>
                    <a:pt x="1387066" y="1346112"/>
                    <a:pt x="1408497" y="1244251"/>
                    <a:pt x="1393283" y="1148194"/>
                  </a:cubicBezTo>
                  <a:lnTo>
                    <a:pt x="1375796" y="1080454"/>
                  </a:lnTo>
                  <a:lnTo>
                    <a:pt x="1381208" y="1092751"/>
                  </a:lnTo>
                  <a:lnTo>
                    <a:pt x="1850917" y="2538367"/>
                  </a:lnTo>
                  <a:lnTo>
                    <a:pt x="1853766" y="2551493"/>
                  </a:lnTo>
                  <a:lnTo>
                    <a:pt x="1828097" y="2486415"/>
                  </a:lnTo>
                  <a:cubicBezTo>
                    <a:pt x="1783945" y="2399761"/>
                    <a:pt x="1706735" y="2329950"/>
                    <a:pt x="1606933" y="2297523"/>
                  </a:cubicBezTo>
                  <a:close/>
                  <a:moveTo>
                    <a:pt x="165261" y="3027783"/>
                  </a:moveTo>
                  <a:lnTo>
                    <a:pt x="165261" y="2286953"/>
                  </a:lnTo>
                  <a:lnTo>
                    <a:pt x="434382" y="2657368"/>
                  </a:lnTo>
                  <a:close/>
                  <a:moveTo>
                    <a:pt x="165261" y="3485640"/>
                  </a:moveTo>
                  <a:lnTo>
                    <a:pt x="165261" y="3027783"/>
                  </a:lnTo>
                  <a:lnTo>
                    <a:pt x="434383" y="2657368"/>
                  </a:lnTo>
                  <a:lnTo>
                    <a:pt x="434382" y="2657368"/>
                  </a:lnTo>
                  <a:lnTo>
                    <a:pt x="434383" y="2657367"/>
                  </a:lnTo>
                  <a:lnTo>
                    <a:pt x="165261" y="2286952"/>
                  </a:lnTo>
                  <a:lnTo>
                    <a:pt x="165261" y="1829094"/>
                  </a:lnTo>
                  <a:lnTo>
                    <a:pt x="165260" y="1088266"/>
                  </a:lnTo>
                  <a:lnTo>
                    <a:pt x="165261" y="1088266"/>
                  </a:lnTo>
                  <a:lnTo>
                    <a:pt x="165261" y="313231"/>
                  </a:lnTo>
                  <a:cubicBezTo>
                    <a:pt x="165261" y="208293"/>
                    <a:pt x="122726" y="113289"/>
                    <a:pt x="53958" y="44521"/>
                  </a:cubicBezTo>
                  <a:lnTo>
                    <a:pt x="0" y="0"/>
                  </a:lnTo>
                  <a:lnTo>
                    <a:pt x="11600" y="6764"/>
                  </a:lnTo>
                  <a:lnTo>
                    <a:pt x="1241314" y="900203"/>
                  </a:lnTo>
                  <a:lnTo>
                    <a:pt x="1251331" y="909147"/>
                  </a:lnTo>
                  <a:lnTo>
                    <a:pt x="1251331" y="909146"/>
                  </a:lnTo>
                  <a:lnTo>
                    <a:pt x="1265154" y="921486"/>
                  </a:lnTo>
                  <a:lnTo>
                    <a:pt x="1303603" y="957983"/>
                  </a:lnTo>
                  <a:lnTo>
                    <a:pt x="1324938" y="986549"/>
                  </a:lnTo>
                  <a:lnTo>
                    <a:pt x="1345503" y="1015652"/>
                  </a:lnTo>
                  <a:lnTo>
                    <a:pt x="1368348" y="1063531"/>
                  </a:lnTo>
                  <a:lnTo>
                    <a:pt x="1375795" y="1080453"/>
                  </a:lnTo>
                  <a:lnTo>
                    <a:pt x="1393283" y="1148193"/>
                  </a:lnTo>
                  <a:cubicBezTo>
                    <a:pt x="1408497" y="1244250"/>
                    <a:pt x="1387066" y="1346111"/>
                    <a:pt x="1325385" y="1431007"/>
                  </a:cubicBezTo>
                  <a:lnTo>
                    <a:pt x="869832" y="2058023"/>
                  </a:lnTo>
                  <a:lnTo>
                    <a:pt x="869831" y="2058024"/>
                  </a:lnTo>
                  <a:lnTo>
                    <a:pt x="1606933" y="2297523"/>
                  </a:lnTo>
                  <a:cubicBezTo>
                    <a:pt x="1706734" y="2329950"/>
                    <a:pt x="1783945" y="2399761"/>
                    <a:pt x="1828097" y="2486415"/>
                  </a:cubicBezTo>
                  <a:lnTo>
                    <a:pt x="1853766" y="2551494"/>
                  </a:lnTo>
                  <a:lnTo>
                    <a:pt x="1857690" y="2569582"/>
                  </a:lnTo>
                  <a:lnTo>
                    <a:pt x="1867347" y="2621723"/>
                  </a:lnTo>
                  <a:lnTo>
                    <a:pt x="1867817" y="2657395"/>
                  </a:lnTo>
                  <a:lnTo>
                    <a:pt x="1867347" y="2693004"/>
                  </a:lnTo>
                  <a:lnTo>
                    <a:pt x="1857686" y="2745171"/>
                  </a:lnTo>
                  <a:lnTo>
                    <a:pt x="1853766" y="2763239"/>
                  </a:lnTo>
                  <a:lnTo>
                    <a:pt x="1828097" y="2828320"/>
                  </a:lnTo>
                  <a:cubicBezTo>
                    <a:pt x="1783945" y="2914974"/>
                    <a:pt x="1706735" y="2984785"/>
                    <a:pt x="1606933" y="3017211"/>
                  </a:cubicBezTo>
                  <a:lnTo>
                    <a:pt x="869831" y="3256711"/>
                  </a:lnTo>
                  <a:lnTo>
                    <a:pt x="869831" y="3256711"/>
                  </a:lnTo>
                  <a:close/>
                </a:path>
              </a:pathLst>
            </a:custGeom>
            <a:gradFill>
              <a:gsLst>
                <a:gs pos="27000">
                  <a:srgbClr val="88CFB2"/>
                </a:gs>
                <a:gs pos="100000">
                  <a:srgbClr val="FF4638"/>
                </a:gs>
              </a:gsLst>
              <a:lin ang="1800000" scaled="0"/>
            </a:gradFill>
            <a:ln>
              <a:noFill/>
            </a:ln>
            <a:effectLst>
              <a:outerShdw blurRad="635000" dist="381000" dir="174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2" name="Graphic 121" descr="Bar graph with upward trend with solid fill">
              <a:extLst>
                <a:ext uri="{FF2B5EF4-FFF2-40B4-BE49-F238E27FC236}">
                  <a16:creationId xmlns:a16="http://schemas.microsoft.com/office/drawing/2014/main" id="{C0D34791-5E6B-B856-EBB3-C3C9F4506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49604" y="4991098"/>
              <a:ext cx="753397" cy="753397"/>
            </a:xfrm>
            <a:prstGeom prst="rect">
              <a:avLst/>
            </a:prstGeom>
          </p:spPr>
        </p:pic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40B75C9C-5F46-81E2-2339-71861526C6B5}"/>
              </a:ext>
            </a:extLst>
          </p:cNvPr>
          <p:cNvGrpSpPr/>
          <p:nvPr/>
        </p:nvGrpSpPr>
        <p:grpSpPr>
          <a:xfrm>
            <a:off x="2786828" y="1300046"/>
            <a:ext cx="3263973" cy="2616930"/>
            <a:chOff x="2786828" y="1300046"/>
            <a:chExt cx="3263973" cy="2616930"/>
          </a:xfrm>
        </p:grpSpPr>
        <p:sp>
          <p:nvSpPr>
            <p:cNvPr id="114" name="1">
              <a:extLst>
                <a:ext uri="{FF2B5EF4-FFF2-40B4-BE49-F238E27FC236}">
                  <a16:creationId xmlns:a16="http://schemas.microsoft.com/office/drawing/2014/main" id="{6CD31DC7-3CAE-2FF2-BB3E-8CB68F6EB0A3}"/>
                </a:ext>
              </a:extLst>
            </p:cNvPr>
            <p:cNvSpPr>
              <a:spLocks/>
            </p:cNvSpPr>
            <p:nvPr/>
          </p:nvSpPr>
          <p:spPr>
            <a:xfrm rot="9540000">
              <a:off x="2786828" y="1300046"/>
              <a:ext cx="3263973" cy="2616930"/>
            </a:xfrm>
            <a:custGeom>
              <a:avLst/>
              <a:gdLst>
                <a:gd name="connsiteX0" fmla="*/ 1410204 w 3263973"/>
                <a:gd name="connsiteY0" fmla="*/ 2551497 h 2616930"/>
                <a:gd name="connsiteX1" fmla="*/ 1464166 w 3263973"/>
                <a:gd name="connsiteY1" fmla="*/ 2506974 h 2616930"/>
                <a:gd name="connsiteX2" fmla="*/ 1575469 w 3263973"/>
                <a:gd name="connsiteY2" fmla="*/ 2238263 h 2616930"/>
                <a:gd name="connsiteX3" fmla="*/ 1575469 w 3263973"/>
                <a:gd name="connsiteY3" fmla="*/ 1463230 h 2616930"/>
                <a:gd name="connsiteX4" fmla="*/ 1575468 w 3263973"/>
                <a:gd name="connsiteY4" fmla="*/ 1463230 h 2616930"/>
                <a:gd name="connsiteX5" fmla="*/ 1575468 w 3263973"/>
                <a:gd name="connsiteY5" fmla="*/ 722400 h 2616930"/>
                <a:gd name="connsiteX6" fmla="*/ 2280038 w 3263973"/>
                <a:gd name="connsiteY6" fmla="*/ 493471 h 2616930"/>
                <a:gd name="connsiteX7" fmla="*/ 3017140 w 3263973"/>
                <a:gd name="connsiteY7" fmla="*/ 253972 h 2616930"/>
                <a:gd name="connsiteX8" fmla="*/ 3238305 w 3263973"/>
                <a:gd name="connsiteY8" fmla="*/ 65080 h 2616930"/>
                <a:gd name="connsiteX9" fmla="*/ 3263973 w 3263973"/>
                <a:gd name="connsiteY9" fmla="*/ 0 h 2616930"/>
                <a:gd name="connsiteX10" fmla="*/ 3261124 w 3263973"/>
                <a:gd name="connsiteY10" fmla="*/ 13128 h 2616930"/>
                <a:gd name="connsiteX11" fmla="*/ 2791415 w 3263973"/>
                <a:gd name="connsiteY11" fmla="*/ 1458744 h 2616930"/>
                <a:gd name="connsiteX12" fmla="*/ 2786004 w 3263973"/>
                <a:gd name="connsiteY12" fmla="*/ 1471038 h 2616930"/>
                <a:gd name="connsiteX13" fmla="*/ 2803490 w 3263973"/>
                <a:gd name="connsiteY13" fmla="*/ 1403301 h 2616930"/>
                <a:gd name="connsiteX14" fmla="*/ 2798377 w 3263973"/>
                <a:gd name="connsiteY14" fmla="*/ 1257709 h 2616930"/>
                <a:gd name="connsiteX15" fmla="*/ 2792384 w 3263973"/>
                <a:gd name="connsiteY15" fmla="*/ 1240060 h 2616930"/>
                <a:gd name="connsiteX16" fmla="*/ 2798377 w 3263973"/>
                <a:gd name="connsiteY16" fmla="*/ 1257709 h 2616930"/>
                <a:gd name="connsiteX17" fmla="*/ 2803490 w 3263973"/>
                <a:gd name="connsiteY17" fmla="*/ 1403301 h 2616930"/>
                <a:gd name="connsiteX18" fmla="*/ 2786004 w 3263973"/>
                <a:gd name="connsiteY18" fmla="*/ 1471038 h 2616930"/>
                <a:gd name="connsiteX19" fmla="*/ 2778549 w 3263973"/>
                <a:gd name="connsiteY19" fmla="*/ 1487976 h 2616930"/>
                <a:gd name="connsiteX20" fmla="*/ 2755710 w 3263973"/>
                <a:gd name="connsiteY20" fmla="*/ 1535843 h 2616930"/>
                <a:gd name="connsiteX21" fmla="*/ 2735141 w 3263973"/>
                <a:gd name="connsiteY21" fmla="*/ 1564952 h 2616930"/>
                <a:gd name="connsiteX22" fmla="*/ 2713812 w 3263973"/>
                <a:gd name="connsiteY22" fmla="*/ 1593510 h 2616930"/>
                <a:gd name="connsiteX23" fmla="*/ 2675348 w 3263973"/>
                <a:gd name="connsiteY23" fmla="*/ 1630021 h 2616930"/>
                <a:gd name="connsiteX24" fmla="*/ 2661541 w 3263973"/>
                <a:gd name="connsiteY24" fmla="*/ 1642347 h 2616930"/>
                <a:gd name="connsiteX25" fmla="*/ 2602523 w 3263973"/>
                <a:gd name="connsiteY25" fmla="*/ 1679908 h 2616930"/>
                <a:gd name="connsiteX26" fmla="*/ 2534696 w 3263973"/>
                <a:gd name="connsiteY26" fmla="*/ 1706661 h 2616930"/>
                <a:gd name="connsiteX27" fmla="*/ 2491134 w 3263973"/>
                <a:gd name="connsiteY27" fmla="*/ 1714729 h 2616930"/>
                <a:gd name="connsiteX28" fmla="*/ 2462478 w 3263973"/>
                <a:gd name="connsiteY28" fmla="*/ 1720036 h 2616930"/>
                <a:gd name="connsiteX29" fmla="*/ 2462478 w 3263973"/>
                <a:gd name="connsiteY29" fmla="*/ 1720036 h 2616930"/>
                <a:gd name="connsiteX30" fmla="*/ 2491134 w 3263973"/>
                <a:gd name="connsiteY30" fmla="*/ 1714729 h 2616930"/>
                <a:gd name="connsiteX31" fmla="*/ 2534695 w 3263973"/>
                <a:gd name="connsiteY31" fmla="*/ 1706661 h 2616930"/>
                <a:gd name="connsiteX32" fmla="*/ 2534696 w 3263973"/>
                <a:gd name="connsiteY32" fmla="*/ 1706661 h 2616930"/>
                <a:gd name="connsiteX33" fmla="*/ 2534696 w 3263973"/>
                <a:gd name="connsiteY33" fmla="*/ 1706661 h 2616930"/>
                <a:gd name="connsiteX34" fmla="*/ 2602524 w 3263973"/>
                <a:gd name="connsiteY34" fmla="*/ 1679908 h 2616930"/>
                <a:gd name="connsiteX35" fmla="*/ 2661542 w 3263973"/>
                <a:gd name="connsiteY35" fmla="*/ 1642347 h 2616930"/>
                <a:gd name="connsiteX36" fmla="*/ 2651522 w 3263973"/>
                <a:gd name="connsiteY36" fmla="*/ 1651292 h 2616930"/>
                <a:gd name="connsiteX37" fmla="*/ 1421808 w 3263973"/>
                <a:gd name="connsiteY37" fmla="*/ 2544731 h 2616930"/>
                <a:gd name="connsiteX38" fmla="*/ 1002106 w 3263973"/>
                <a:gd name="connsiteY38" fmla="*/ 2562775 h 2616930"/>
                <a:gd name="connsiteX39" fmla="*/ 891003 w 3263973"/>
                <a:gd name="connsiteY39" fmla="*/ 2460660 h 2616930"/>
                <a:gd name="connsiteX40" fmla="*/ 435449 w 3263973"/>
                <a:gd name="connsiteY40" fmla="*/ 1833644 h 2616930"/>
                <a:gd name="connsiteX41" fmla="*/ 870898 w 3263973"/>
                <a:gd name="connsiteY41" fmla="*/ 1234302 h 2616930"/>
                <a:gd name="connsiteX42" fmla="*/ 870898 w 3263973"/>
                <a:gd name="connsiteY42" fmla="*/ 1234302 h 2616930"/>
                <a:gd name="connsiteX43" fmla="*/ 870898 w 3263973"/>
                <a:gd name="connsiteY43" fmla="*/ 1234301 h 2616930"/>
                <a:gd name="connsiteX44" fmla="*/ 435449 w 3263973"/>
                <a:gd name="connsiteY44" fmla="*/ 1833644 h 2616930"/>
                <a:gd name="connsiteX45" fmla="*/ 0 w 3263973"/>
                <a:gd name="connsiteY45" fmla="*/ 1234300 h 2616930"/>
                <a:gd name="connsiteX46" fmla="*/ 435449 w 3263973"/>
                <a:gd name="connsiteY46" fmla="*/ 1092815 h 2616930"/>
                <a:gd name="connsiteX47" fmla="*/ 1140019 w 3263973"/>
                <a:gd name="connsiteY47" fmla="*/ 863886 h 2616930"/>
                <a:gd name="connsiteX48" fmla="*/ 870898 w 3263973"/>
                <a:gd name="connsiteY48" fmla="*/ 1234301 h 2616930"/>
                <a:gd name="connsiteX49" fmla="*/ 870898 w 3263973"/>
                <a:gd name="connsiteY49" fmla="*/ 1234301 h 2616930"/>
                <a:gd name="connsiteX50" fmla="*/ 1140020 w 3263973"/>
                <a:gd name="connsiteY50" fmla="*/ 863886 h 2616930"/>
                <a:gd name="connsiteX51" fmla="*/ 1575468 w 3263973"/>
                <a:gd name="connsiteY51" fmla="*/ 722400 h 2616930"/>
                <a:gd name="connsiteX52" fmla="*/ 1575468 w 3263973"/>
                <a:gd name="connsiteY52" fmla="*/ 1463230 h 2616930"/>
                <a:gd name="connsiteX53" fmla="*/ 1575468 w 3263973"/>
                <a:gd name="connsiteY53" fmla="*/ 1463230 h 2616930"/>
                <a:gd name="connsiteX54" fmla="*/ 1575468 w 3263973"/>
                <a:gd name="connsiteY54" fmla="*/ 2238263 h 2616930"/>
                <a:gd name="connsiteX55" fmla="*/ 1464165 w 3263973"/>
                <a:gd name="connsiteY55" fmla="*/ 2506974 h 2616930"/>
                <a:gd name="connsiteX56" fmla="*/ 1410203 w 3263973"/>
                <a:gd name="connsiteY56" fmla="*/ 2551497 h 2616930"/>
                <a:gd name="connsiteX57" fmla="*/ 1394217 w 3263973"/>
                <a:gd name="connsiteY57" fmla="*/ 2560817 h 2616930"/>
                <a:gd name="connsiteX58" fmla="*/ 1347603 w 3263973"/>
                <a:gd name="connsiteY58" fmla="*/ 2586118 h 2616930"/>
                <a:gd name="connsiteX59" fmla="*/ 1313858 w 3263973"/>
                <a:gd name="connsiteY59" fmla="*/ 2597576 h 2616930"/>
                <a:gd name="connsiteX60" fmla="*/ 1279811 w 3263973"/>
                <a:gd name="connsiteY60" fmla="*/ 2608145 h 2616930"/>
                <a:gd name="connsiteX61" fmla="*/ 1227210 w 3263973"/>
                <a:gd name="connsiteY61" fmla="*/ 2615077 h 2616930"/>
                <a:gd name="connsiteX62" fmla="*/ 1208824 w 3263973"/>
                <a:gd name="connsiteY62" fmla="*/ 2616930 h 2616930"/>
                <a:gd name="connsiteX63" fmla="*/ 1138995 w 3263973"/>
                <a:gd name="connsiteY63" fmla="*/ 2612629 h 2616930"/>
                <a:gd name="connsiteX64" fmla="*/ 1002106 w 3263973"/>
                <a:gd name="connsiteY64" fmla="*/ 2562775 h 26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63973" h="2616930">
                  <a:moveTo>
                    <a:pt x="1410204" y="2551497"/>
                  </a:moveTo>
                  <a:lnTo>
                    <a:pt x="1464166" y="2506974"/>
                  </a:lnTo>
                  <a:cubicBezTo>
                    <a:pt x="1532934" y="2438205"/>
                    <a:pt x="1575469" y="2343202"/>
                    <a:pt x="1575469" y="2238263"/>
                  </a:cubicBezTo>
                  <a:lnTo>
                    <a:pt x="1575469" y="1463230"/>
                  </a:lnTo>
                  <a:lnTo>
                    <a:pt x="1575468" y="1463230"/>
                  </a:lnTo>
                  <a:lnTo>
                    <a:pt x="1575468" y="722400"/>
                  </a:lnTo>
                  <a:lnTo>
                    <a:pt x="2280038" y="493471"/>
                  </a:lnTo>
                  <a:lnTo>
                    <a:pt x="3017140" y="253972"/>
                  </a:lnTo>
                  <a:cubicBezTo>
                    <a:pt x="3116942" y="221545"/>
                    <a:pt x="3194152" y="151734"/>
                    <a:pt x="3238305" y="65080"/>
                  </a:cubicBezTo>
                  <a:lnTo>
                    <a:pt x="3263973" y="0"/>
                  </a:lnTo>
                  <a:lnTo>
                    <a:pt x="3261124" y="13128"/>
                  </a:lnTo>
                  <a:lnTo>
                    <a:pt x="2791415" y="1458744"/>
                  </a:lnTo>
                  <a:lnTo>
                    <a:pt x="2786004" y="1471038"/>
                  </a:lnTo>
                  <a:lnTo>
                    <a:pt x="2803490" y="1403301"/>
                  </a:lnTo>
                  <a:cubicBezTo>
                    <a:pt x="2811097" y="1355273"/>
                    <a:pt x="2809543" y="1305793"/>
                    <a:pt x="2798377" y="1257709"/>
                  </a:cubicBezTo>
                  <a:lnTo>
                    <a:pt x="2792384" y="1240060"/>
                  </a:lnTo>
                  <a:lnTo>
                    <a:pt x="2798377" y="1257709"/>
                  </a:lnTo>
                  <a:cubicBezTo>
                    <a:pt x="2809543" y="1305793"/>
                    <a:pt x="2811097" y="1355273"/>
                    <a:pt x="2803490" y="1403301"/>
                  </a:cubicBezTo>
                  <a:lnTo>
                    <a:pt x="2786004" y="1471038"/>
                  </a:lnTo>
                  <a:lnTo>
                    <a:pt x="2778549" y="1487976"/>
                  </a:lnTo>
                  <a:lnTo>
                    <a:pt x="2755710" y="1535843"/>
                  </a:lnTo>
                  <a:lnTo>
                    <a:pt x="2735141" y="1564952"/>
                  </a:lnTo>
                  <a:lnTo>
                    <a:pt x="2713812" y="1593510"/>
                  </a:lnTo>
                  <a:lnTo>
                    <a:pt x="2675348" y="1630021"/>
                  </a:lnTo>
                  <a:lnTo>
                    <a:pt x="2661541" y="1642347"/>
                  </a:lnTo>
                  <a:lnTo>
                    <a:pt x="2602523" y="1679908"/>
                  </a:lnTo>
                  <a:lnTo>
                    <a:pt x="2534696" y="1706661"/>
                  </a:lnTo>
                  <a:lnTo>
                    <a:pt x="2491134" y="1714729"/>
                  </a:lnTo>
                  <a:lnTo>
                    <a:pt x="2462478" y="1720036"/>
                  </a:lnTo>
                  <a:lnTo>
                    <a:pt x="2462478" y="1720036"/>
                  </a:lnTo>
                  <a:lnTo>
                    <a:pt x="2491134" y="1714729"/>
                  </a:lnTo>
                  <a:lnTo>
                    <a:pt x="2534695" y="1706661"/>
                  </a:lnTo>
                  <a:lnTo>
                    <a:pt x="2534696" y="1706661"/>
                  </a:lnTo>
                  <a:lnTo>
                    <a:pt x="2534696" y="1706661"/>
                  </a:lnTo>
                  <a:cubicBezTo>
                    <a:pt x="2558144" y="1699918"/>
                    <a:pt x="2580861" y="1690946"/>
                    <a:pt x="2602524" y="1679908"/>
                  </a:cubicBezTo>
                  <a:lnTo>
                    <a:pt x="2661542" y="1642347"/>
                  </a:lnTo>
                  <a:lnTo>
                    <a:pt x="2651522" y="1651292"/>
                  </a:lnTo>
                  <a:lnTo>
                    <a:pt x="1421808" y="2544731"/>
                  </a:lnTo>
                  <a:close/>
                  <a:moveTo>
                    <a:pt x="1002106" y="2562775"/>
                  </a:moveTo>
                  <a:cubicBezTo>
                    <a:pt x="959826" y="2537297"/>
                    <a:pt x="921843" y="2503108"/>
                    <a:pt x="891003" y="2460660"/>
                  </a:cubicBezTo>
                  <a:lnTo>
                    <a:pt x="435449" y="1833644"/>
                  </a:lnTo>
                  <a:lnTo>
                    <a:pt x="870898" y="1234302"/>
                  </a:lnTo>
                  <a:lnTo>
                    <a:pt x="870898" y="1234302"/>
                  </a:lnTo>
                  <a:lnTo>
                    <a:pt x="870898" y="1234301"/>
                  </a:lnTo>
                  <a:lnTo>
                    <a:pt x="435449" y="1833644"/>
                  </a:lnTo>
                  <a:lnTo>
                    <a:pt x="0" y="1234300"/>
                  </a:lnTo>
                  <a:lnTo>
                    <a:pt x="435449" y="1092815"/>
                  </a:lnTo>
                  <a:lnTo>
                    <a:pt x="1140019" y="863886"/>
                  </a:lnTo>
                  <a:lnTo>
                    <a:pt x="870898" y="1234301"/>
                  </a:lnTo>
                  <a:lnTo>
                    <a:pt x="870898" y="1234301"/>
                  </a:lnTo>
                  <a:lnTo>
                    <a:pt x="1140020" y="863886"/>
                  </a:lnTo>
                  <a:lnTo>
                    <a:pt x="1575468" y="722400"/>
                  </a:lnTo>
                  <a:lnTo>
                    <a:pt x="1575468" y="1463230"/>
                  </a:lnTo>
                  <a:lnTo>
                    <a:pt x="1575468" y="1463230"/>
                  </a:lnTo>
                  <a:lnTo>
                    <a:pt x="1575468" y="2238263"/>
                  </a:lnTo>
                  <a:cubicBezTo>
                    <a:pt x="1575468" y="2343202"/>
                    <a:pt x="1532933" y="2438205"/>
                    <a:pt x="1464165" y="2506974"/>
                  </a:cubicBezTo>
                  <a:lnTo>
                    <a:pt x="1410203" y="2551497"/>
                  </a:lnTo>
                  <a:lnTo>
                    <a:pt x="1394217" y="2560817"/>
                  </a:lnTo>
                  <a:lnTo>
                    <a:pt x="1347603" y="2586118"/>
                  </a:lnTo>
                  <a:lnTo>
                    <a:pt x="1313858" y="2597576"/>
                  </a:lnTo>
                  <a:lnTo>
                    <a:pt x="1279811" y="2608145"/>
                  </a:lnTo>
                  <a:lnTo>
                    <a:pt x="1227210" y="2615077"/>
                  </a:lnTo>
                  <a:lnTo>
                    <a:pt x="1208824" y="2616930"/>
                  </a:lnTo>
                  <a:lnTo>
                    <a:pt x="1138995" y="2612629"/>
                  </a:lnTo>
                  <a:cubicBezTo>
                    <a:pt x="1090965" y="2605022"/>
                    <a:pt x="1044387" y="2588254"/>
                    <a:pt x="1002106" y="2562775"/>
                  </a:cubicBezTo>
                  <a:close/>
                </a:path>
              </a:pathLst>
            </a:custGeom>
            <a:gradFill>
              <a:gsLst>
                <a:gs pos="100000">
                  <a:schemeClr val="tx1">
                    <a:lumMod val="65000"/>
                    <a:lumOff val="35000"/>
                  </a:schemeClr>
                </a:gs>
                <a:gs pos="68000">
                  <a:srgbClr val="88CFB2"/>
                </a:gs>
                <a:gs pos="0">
                  <a:srgbClr val="FF4638"/>
                </a:gs>
              </a:gsLst>
              <a:lin ang="96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3" name="Graphic 122" descr="Handshake with solid fill">
              <a:extLst>
                <a:ext uri="{FF2B5EF4-FFF2-40B4-BE49-F238E27FC236}">
                  <a16:creationId xmlns:a16="http://schemas.microsoft.com/office/drawing/2014/main" id="{9B784821-27D0-38B8-DB1C-258940A4C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639124" y="2591138"/>
              <a:ext cx="753397" cy="753397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5ACAB71-FF07-FB2C-461B-A28D5EA14F2D}"/>
              </a:ext>
            </a:extLst>
          </p:cNvPr>
          <p:cNvGrpSpPr/>
          <p:nvPr/>
        </p:nvGrpSpPr>
        <p:grpSpPr>
          <a:xfrm>
            <a:off x="627104" y="2327305"/>
            <a:ext cx="2146304" cy="1200329"/>
            <a:chOff x="600350" y="1652633"/>
            <a:chExt cx="2146304" cy="120032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7D1EE49-1680-6F6E-A14B-A3CCD7883DE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1F30D0A-82FC-1DEE-D973-6D9511628A4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CA06F39-85C7-F99D-CF5B-56AFD6A0ECF3}"/>
              </a:ext>
            </a:extLst>
          </p:cNvPr>
          <p:cNvGrpSpPr/>
          <p:nvPr/>
        </p:nvGrpSpPr>
        <p:grpSpPr>
          <a:xfrm>
            <a:off x="1031315" y="4664012"/>
            <a:ext cx="2314169" cy="1278068"/>
            <a:chOff x="600350" y="3430005"/>
            <a:chExt cx="2314169" cy="1278068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F17812FA-FF4C-1177-710B-182F26A4A91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037C510-5D3A-ABA5-3A0C-7BDC0D152D4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A926F0C-52F7-307A-E4DD-FEBEA244AFB8}"/>
              </a:ext>
            </a:extLst>
          </p:cNvPr>
          <p:cNvGrpSpPr/>
          <p:nvPr/>
        </p:nvGrpSpPr>
        <p:grpSpPr>
          <a:xfrm>
            <a:off x="8145850" y="4702882"/>
            <a:ext cx="2875466" cy="1200329"/>
            <a:chOff x="8726422" y="5283353"/>
            <a:chExt cx="2875466" cy="120032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F559D9D-98BB-E438-A3D8-5E361C74037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6744117-D243-6D16-550C-F5F3F8024FA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FC65EBB-195C-01C9-F9D7-672D5F49944B}"/>
              </a:ext>
            </a:extLst>
          </p:cNvPr>
          <p:cNvGrpSpPr/>
          <p:nvPr/>
        </p:nvGrpSpPr>
        <p:grpSpPr>
          <a:xfrm>
            <a:off x="8677712" y="2828836"/>
            <a:ext cx="2875466" cy="1200329"/>
            <a:chOff x="8726422" y="3222396"/>
            <a:chExt cx="2875466" cy="120032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7C29FBF-BDC5-E284-AE4F-EC9B67E46BF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D16769D-35E5-BB5C-3670-AA489645A3E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8C12396-EC23-3474-7BB6-EFD56E00202F}"/>
              </a:ext>
            </a:extLst>
          </p:cNvPr>
          <p:cNvGrpSpPr/>
          <p:nvPr/>
        </p:nvGrpSpPr>
        <p:grpSpPr>
          <a:xfrm>
            <a:off x="8145850" y="899108"/>
            <a:ext cx="2875466" cy="1200329"/>
            <a:chOff x="8726422" y="1433340"/>
            <a:chExt cx="2875466" cy="120032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0F62741-4A4F-C7C6-295C-09698654C38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39DD718-02F7-10B8-A062-FFFDDB4035E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7B621683-4668-1B30-4819-B55E4F8A9FE9}"/>
              </a:ext>
            </a:extLst>
          </p:cNvPr>
          <p:cNvSpPr txBox="1"/>
          <p:nvPr/>
        </p:nvSpPr>
        <p:spPr>
          <a:xfrm>
            <a:off x="480460" y="485692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15716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61067 0.01459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66159 0.66296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331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67278 0.69166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33" y="345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62747 0.0006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67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72109 -0.59028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55" y="-29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0.57214 -0.63079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7" y="-3152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48789 -0.36667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18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0.00118 -0.4863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432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0.48829 -0.35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17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30156 0.65185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3259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194 0.61458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3605C3-E165-E3FE-AD6A-989326A2D1D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9EEEA8-F01F-1DED-B307-5245B2464C73}"/>
              </a:ext>
            </a:extLst>
          </p:cNvPr>
          <p:cNvGrpSpPr/>
          <p:nvPr/>
        </p:nvGrpSpPr>
        <p:grpSpPr>
          <a:xfrm>
            <a:off x="638450" y="1079432"/>
            <a:ext cx="2146304" cy="1200329"/>
            <a:chOff x="600350" y="165263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E3F197-3A67-D574-0BB7-D78506607A8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BAD64E-170D-A58F-1BD3-5EEB10C473B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9A58F3-C9B7-1699-1433-B3C12B183218}"/>
              </a:ext>
            </a:extLst>
          </p:cNvPr>
          <p:cNvGrpSpPr/>
          <p:nvPr/>
        </p:nvGrpSpPr>
        <p:grpSpPr>
          <a:xfrm>
            <a:off x="638450" y="2770530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186A1F-5EF3-63E8-D3D1-2BE56FF48B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61AB34-38D9-F03E-6AFD-EA2B24EDB42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20243C-B70D-FA5D-EDA7-1348DCE8F7E9}"/>
              </a:ext>
            </a:extLst>
          </p:cNvPr>
          <p:cNvGrpSpPr/>
          <p:nvPr/>
        </p:nvGrpSpPr>
        <p:grpSpPr>
          <a:xfrm>
            <a:off x="638450" y="4578239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C628FF-2DDD-39A1-29C4-09DE0E4FBAB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BA9975-6BA6-11E6-D446-5CC876B455A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F36087-1AD2-5983-0832-67308E806566}"/>
              </a:ext>
            </a:extLst>
          </p:cNvPr>
          <p:cNvGrpSpPr/>
          <p:nvPr/>
        </p:nvGrpSpPr>
        <p:grpSpPr>
          <a:xfrm>
            <a:off x="8764522" y="4578239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1DE8A-8942-C1A5-619E-A73DEBD0235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4719B-17D3-AC44-8C81-0194ECC5378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78F927-A445-218B-284C-D18CA7FC04F7}"/>
              </a:ext>
            </a:extLst>
          </p:cNvPr>
          <p:cNvGrpSpPr/>
          <p:nvPr/>
        </p:nvGrpSpPr>
        <p:grpSpPr>
          <a:xfrm>
            <a:off x="8764522" y="2809400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B3F01A-1A62-5D4A-D699-10431BF6247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094B0A-B8E6-E5DC-FA18-F6ED47C9ADC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5615B4-52BF-6D5E-5ED9-ACE476DF4E6E}"/>
              </a:ext>
            </a:extLst>
          </p:cNvPr>
          <p:cNvGrpSpPr/>
          <p:nvPr/>
        </p:nvGrpSpPr>
        <p:grpSpPr>
          <a:xfrm>
            <a:off x="8764522" y="1079432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6037A0-7B7E-D459-243F-E1427E52E88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DABD4B-1FE9-E029-B10A-42FF9442541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1" name="1">
            <a:extLst>
              <a:ext uri="{FF2B5EF4-FFF2-40B4-BE49-F238E27FC236}">
                <a16:creationId xmlns:a16="http://schemas.microsoft.com/office/drawing/2014/main" id="{43C2CDD1-E4B4-471F-10F1-50881C79CECB}"/>
              </a:ext>
            </a:extLst>
          </p:cNvPr>
          <p:cNvGrpSpPr/>
          <p:nvPr/>
        </p:nvGrpSpPr>
        <p:grpSpPr>
          <a:xfrm>
            <a:off x="3697757" y="736353"/>
            <a:ext cx="2367945" cy="2692648"/>
            <a:chOff x="3697757" y="736353"/>
            <a:chExt cx="2367945" cy="269264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2" name="1">
              <a:extLst>
                <a:ext uri="{FF2B5EF4-FFF2-40B4-BE49-F238E27FC236}">
                  <a16:creationId xmlns:a16="http://schemas.microsoft.com/office/drawing/2014/main" id="{25925B23-F68D-64AC-5EFF-0CCAED3A8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7757" y="736353"/>
              <a:ext cx="2367945" cy="2692648"/>
            </a:xfrm>
            <a:custGeom>
              <a:avLst/>
              <a:gdLst>
                <a:gd name="connsiteX0" fmla="*/ 2367945 w 2367945"/>
                <a:gd name="connsiteY0" fmla="*/ 0 h 2692648"/>
                <a:gd name="connsiteX1" fmla="*/ 2275145 w 2367945"/>
                <a:gd name="connsiteY1" fmla="*/ 15571 h 2692648"/>
                <a:gd name="connsiteX2" fmla="*/ 1950990 w 2367945"/>
                <a:gd name="connsiteY2" fmla="*/ 264304 h 2692648"/>
                <a:gd name="connsiteX3" fmla="*/ 1473615 w 2367945"/>
                <a:gd name="connsiteY3" fmla="*/ 1091143 h 2692648"/>
                <a:gd name="connsiteX4" fmla="*/ 548986 w 2367945"/>
                <a:gd name="connsiteY4" fmla="*/ 2692648 h 2692648"/>
                <a:gd name="connsiteX5" fmla="*/ 71610 w 2367945"/>
                <a:gd name="connsiteY5" fmla="*/ 1865809 h 2692648"/>
                <a:gd name="connsiteX6" fmla="*/ 18279 w 2367945"/>
                <a:gd name="connsiteY6" fmla="*/ 1460716 h 2692648"/>
                <a:gd name="connsiteX7" fmla="*/ 51195 w 2367945"/>
                <a:gd name="connsiteY7" fmla="*/ 1372560 h 2692648"/>
                <a:gd name="connsiteX8" fmla="*/ 65652 w 2367945"/>
                <a:gd name="connsiteY8" fmla="*/ 1345925 h 2692648"/>
                <a:gd name="connsiteX9" fmla="*/ 81491 w 2367945"/>
                <a:gd name="connsiteY9" fmla="*/ 1320086 h 2692648"/>
                <a:gd name="connsiteX10" fmla="*/ 108030 w 2367945"/>
                <a:gd name="connsiteY10" fmla="*/ 1276791 h 2692648"/>
                <a:gd name="connsiteX11" fmla="*/ 267011 w 2367945"/>
                <a:gd name="connsiteY11" fmla="*/ 1136561 h 2692648"/>
                <a:gd name="connsiteX12" fmla="*/ 2116250 w 2367945"/>
                <a:gd name="connsiteY12" fmla="*/ 68903 h 2692648"/>
                <a:gd name="connsiteX13" fmla="*/ 2317183 w 2367945"/>
                <a:gd name="connsiteY13" fmla="*/ 1336 h 269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5" h="2692648">
                  <a:moveTo>
                    <a:pt x="2367945" y="0"/>
                  </a:moveTo>
                  <a:lnTo>
                    <a:pt x="2275145" y="15571"/>
                  </a:lnTo>
                  <a:cubicBezTo>
                    <a:pt x="2143177" y="50932"/>
                    <a:pt x="2024699" y="136636"/>
                    <a:pt x="1950990" y="264304"/>
                  </a:cubicBezTo>
                  <a:lnTo>
                    <a:pt x="1473615" y="1091143"/>
                  </a:lnTo>
                  <a:lnTo>
                    <a:pt x="548986" y="2692648"/>
                  </a:lnTo>
                  <a:lnTo>
                    <a:pt x="71610" y="1865809"/>
                  </a:lnTo>
                  <a:cubicBezTo>
                    <a:pt x="-2099" y="1738142"/>
                    <a:pt x="-17082" y="1592684"/>
                    <a:pt x="18279" y="1460716"/>
                  </a:cubicBezTo>
                  <a:lnTo>
                    <a:pt x="51195" y="1372560"/>
                  </a:lnTo>
                  <a:lnTo>
                    <a:pt x="65652" y="1345925"/>
                  </a:lnTo>
                  <a:lnTo>
                    <a:pt x="81491" y="1320086"/>
                  </a:lnTo>
                  <a:lnTo>
                    <a:pt x="108030" y="1276791"/>
                  </a:lnTo>
                  <a:cubicBezTo>
                    <a:pt x="149835" y="1221462"/>
                    <a:pt x="203178" y="1173416"/>
                    <a:pt x="267011" y="1136561"/>
                  </a:cubicBezTo>
                  <a:lnTo>
                    <a:pt x="2116250" y="68903"/>
                  </a:lnTo>
                  <a:cubicBezTo>
                    <a:pt x="2180084" y="32048"/>
                    <a:pt x="2248365" y="9875"/>
                    <a:pt x="2317183" y="1336"/>
                  </a:cubicBezTo>
                  <a:close/>
                </a:path>
              </a:pathLst>
            </a:custGeom>
            <a:gradFill>
              <a:gsLst>
                <a:gs pos="100000">
                  <a:srgbClr val="88CFB2"/>
                </a:gs>
                <a:gs pos="0">
                  <a:srgbClr val="FF4638"/>
                </a:gs>
              </a:gsLst>
              <a:lin ang="16800000" scaled="0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6" name="Graphic 25" descr="Handshake with solid fill">
              <a:extLst>
                <a:ext uri="{FF2B5EF4-FFF2-40B4-BE49-F238E27FC236}">
                  <a16:creationId xmlns:a16="http://schemas.microsoft.com/office/drawing/2014/main" id="{2A184C85-F43E-F90A-D803-F75695E7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71819" y="1912522"/>
              <a:ext cx="686837" cy="686837"/>
            </a:xfrm>
            <a:prstGeom prst="rect">
              <a:avLst/>
            </a:prstGeom>
          </p:spPr>
        </p:pic>
      </p:grpSp>
      <p:grpSp>
        <p:nvGrpSpPr>
          <p:cNvPr id="32" name="2">
            <a:extLst>
              <a:ext uri="{FF2B5EF4-FFF2-40B4-BE49-F238E27FC236}">
                <a16:creationId xmlns:a16="http://schemas.microsoft.com/office/drawing/2014/main" id="{E810C9AA-26DB-782D-DCA1-330E295D0DD7}"/>
              </a:ext>
            </a:extLst>
          </p:cNvPr>
          <p:cNvGrpSpPr/>
          <p:nvPr/>
        </p:nvGrpSpPr>
        <p:grpSpPr>
          <a:xfrm>
            <a:off x="3682773" y="2108912"/>
            <a:ext cx="1488598" cy="2921592"/>
            <a:chOff x="3682773" y="2108912"/>
            <a:chExt cx="1488598" cy="2921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3" name="2">
              <a:extLst>
                <a:ext uri="{FF2B5EF4-FFF2-40B4-BE49-F238E27FC236}">
                  <a16:creationId xmlns:a16="http://schemas.microsoft.com/office/drawing/2014/main" id="{706D608A-C4F1-0BEC-9D93-6425DEA6F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2773" y="2108912"/>
              <a:ext cx="1488598" cy="2921592"/>
            </a:xfrm>
            <a:custGeom>
              <a:avLst/>
              <a:gdLst>
                <a:gd name="connsiteX0" fmla="*/ 66178 w 1488598"/>
                <a:gd name="connsiteY0" fmla="*/ 0 h 2921592"/>
                <a:gd name="connsiteX1" fmla="*/ 33262 w 1488598"/>
                <a:gd name="connsiteY1" fmla="*/ 88156 h 2921592"/>
                <a:gd name="connsiteX2" fmla="*/ 86593 w 1488598"/>
                <a:gd name="connsiteY2" fmla="*/ 493249 h 2921592"/>
                <a:gd name="connsiteX3" fmla="*/ 563969 w 1488598"/>
                <a:gd name="connsiteY3" fmla="*/ 1320088 h 2921592"/>
                <a:gd name="connsiteX4" fmla="*/ 1488598 w 1488598"/>
                <a:gd name="connsiteY4" fmla="*/ 2921592 h 2921592"/>
                <a:gd name="connsiteX5" fmla="*/ 533846 w 1488598"/>
                <a:gd name="connsiteY5" fmla="*/ 2921592 h 2921592"/>
                <a:gd name="connsiteX6" fmla="*/ 156360 w 1488598"/>
                <a:gd name="connsiteY6" fmla="*/ 2765232 h 2921592"/>
                <a:gd name="connsiteX7" fmla="*/ 96474 w 1488598"/>
                <a:gd name="connsiteY7" fmla="*/ 2692649 h 2921592"/>
                <a:gd name="connsiteX8" fmla="*/ 80635 w 1488598"/>
                <a:gd name="connsiteY8" fmla="*/ 2666810 h 2921592"/>
                <a:gd name="connsiteX9" fmla="*/ 66178 w 1488598"/>
                <a:gd name="connsiteY9" fmla="*/ 2640175 h 2921592"/>
                <a:gd name="connsiteX10" fmla="*/ 41952 w 1488598"/>
                <a:gd name="connsiteY10" fmla="*/ 2595543 h 2921592"/>
                <a:gd name="connsiteX11" fmla="*/ 0 w 1488598"/>
                <a:gd name="connsiteY11" fmla="*/ 2387746 h 2921592"/>
                <a:gd name="connsiteX12" fmla="*/ 0 w 1488598"/>
                <a:gd name="connsiteY12" fmla="*/ 252429 h 2921592"/>
                <a:gd name="connsiteX13" fmla="*/ 41952 w 1488598"/>
                <a:gd name="connsiteY13" fmla="*/ 44632 h 292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8" h="2921592">
                  <a:moveTo>
                    <a:pt x="66178" y="0"/>
                  </a:moveTo>
                  <a:lnTo>
                    <a:pt x="33262" y="88156"/>
                  </a:lnTo>
                  <a:cubicBezTo>
                    <a:pt x="-2099" y="220124"/>
                    <a:pt x="12884" y="365582"/>
                    <a:pt x="86593" y="493249"/>
                  </a:cubicBezTo>
                  <a:lnTo>
                    <a:pt x="563969" y="1320088"/>
                  </a:lnTo>
                  <a:lnTo>
                    <a:pt x="1488598" y="2921592"/>
                  </a:lnTo>
                  <a:lnTo>
                    <a:pt x="533846" y="2921592"/>
                  </a:lnTo>
                  <a:cubicBezTo>
                    <a:pt x="386429" y="2921592"/>
                    <a:pt x="252967" y="2861839"/>
                    <a:pt x="156360" y="2765232"/>
                  </a:cubicBezTo>
                  <a:lnTo>
                    <a:pt x="96474" y="2692649"/>
                  </a:lnTo>
                  <a:lnTo>
                    <a:pt x="80635" y="2666810"/>
                  </a:lnTo>
                  <a:lnTo>
                    <a:pt x="66178" y="2640175"/>
                  </a:lnTo>
                  <a:lnTo>
                    <a:pt x="41952" y="2595543"/>
                  </a:lnTo>
                  <a:cubicBezTo>
                    <a:pt x="14938" y="2531675"/>
                    <a:pt x="0" y="2461455"/>
                    <a:pt x="0" y="2387746"/>
                  </a:cubicBezTo>
                  <a:lnTo>
                    <a:pt x="0" y="252429"/>
                  </a:lnTo>
                  <a:cubicBezTo>
                    <a:pt x="0" y="178720"/>
                    <a:pt x="14938" y="108501"/>
                    <a:pt x="41952" y="44632"/>
                  </a:cubicBez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3800000" scaled="0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Books with solid fill">
              <a:extLst>
                <a:ext uri="{FF2B5EF4-FFF2-40B4-BE49-F238E27FC236}">
                  <a16:creationId xmlns:a16="http://schemas.microsoft.com/office/drawing/2014/main" id="{16DFFD5E-DB99-2B5B-75AF-A3504347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90913" y="4092331"/>
              <a:ext cx="686837" cy="686837"/>
            </a:xfrm>
            <a:prstGeom prst="rect">
              <a:avLst/>
            </a:prstGeom>
          </p:spPr>
        </p:pic>
      </p:grpSp>
      <p:grpSp>
        <p:nvGrpSpPr>
          <p:cNvPr id="33" name="3">
            <a:extLst>
              <a:ext uri="{FF2B5EF4-FFF2-40B4-BE49-F238E27FC236}">
                <a16:creationId xmlns:a16="http://schemas.microsoft.com/office/drawing/2014/main" id="{736A420E-90CC-96B9-5FE2-22CFAAB83313}"/>
              </a:ext>
            </a:extLst>
          </p:cNvPr>
          <p:cNvGrpSpPr/>
          <p:nvPr/>
        </p:nvGrpSpPr>
        <p:grpSpPr>
          <a:xfrm>
            <a:off x="3779248" y="4801562"/>
            <a:ext cx="3241382" cy="1320884"/>
            <a:chOff x="3779248" y="4801562"/>
            <a:chExt cx="3241382" cy="132088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4" name="3">
              <a:extLst>
                <a:ext uri="{FF2B5EF4-FFF2-40B4-BE49-F238E27FC236}">
                  <a16:creationId xmlns:a16="http://schemas.microsoft.com/office/drawing/2014/main" id="{5BE5B175-0B9D-D08F-E653-B7409254A1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9248" y="4801562"/>
              <a:ext cx="3241382" cy="1320884"/>
            </a:xfrm>
            <a:custGeom>
              <a:avLst/>
              <a:gdLst>
                <a:gd name="connsiteX0" fmla="*/ 0 w 3241382"/>
                <a:gd name="connsiteY0" fmla="*/ 0 h 1320884"/>
                <a:gd name="connsiteX1" fmla="*/ 59886 w 3241382"/>
                <a:gd name="connsiteY1" fmla="*/ 72583 h 1320884"/>
                <a:gd name="connsiteX2" fmla="*/ 437372 w 3241382"/>
                <a:gd name="connsiteY2" fmla="*/ 228943 h 1320884"/>
                <a:gd name="connsiteX3" fmla="*/ 1392124 w 3241382"/>
                <a:gd name="connsiteY3" fmla="*/ 228943 h 1320884"/>
                <a:gd name="connsiteX4" fmla="*/ 3241382 w 3241382"/>
                <a:gd name="connsiteY4" fmla="*/ 228943 h 1320884"/>
                <a:gd name="connsiteX5" fmla="*/ 2764006 w 3241382"/>
                <a:gd name="connsiteY5" fmla="*/ 1055782 h 1320884"/>
                <a:gd name="connsiteX6" fmla="*/ 2439851 w 3241382"/>
                <a:gd name="connsiteY6" fmla="*/ 1304515 h 1320884"/>
                <a:gd name="connsiteX7" fmla="*/ 2347053 w 3241382"/>
                <a:gd name="connsiteY7" fmla="*/ 1320086 h 1320884"/>
                <a:gd name="connsiteX8" fmla="*/ 2316753 w 3241382"/>
                <a:gd name="connsiteY8" fmla="*/ 1320884 h 1320884"/>
                <a:gd name="connsiteX9" fmla="*/ 2286454 w 3241382"/>
                <a:gd name="connsiteY9" fmla="*/ 1320086 h 1320884"/>
                <a:gd name="connsiteX10" fmla="*/ 2235692 w 3241382"/>
                <a:gd name="connsiteY10" fmla="*/ 1318750 h 1320884"/>
                <a:gd name="connsiteX11" fmla="*/ 2034759 w 3241382"/>
                <a:gd name="connsiteY11" fmla="*/ 1251183 h 1320884"/>
                <a:gd name="connsiteX12" fmla="*/ 185520 w 3241382"/>
                <a:gd name="connsiteY12" fmla="*/ 183525 h 1320884"/>
                <a:gd name="connsiteX13" fmla="*/ 26539 w 3241382"/>
                <a:gd name="connsiteY13" fmla="*/ 43295 h 132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2" h="1320884">
                  <a:moveTo>
                    <a:pt x="0" y="0"/>
                  </a:moveTo>
                  <a:lnTo>
                    <a:pt x="59886" y="72583"/>
                  </a:lnTo>
                  <a:cubicBezTo>
                    <a:pt x="156493" y="169190"/>
                    <a:pt x="289955" y="228943"/>
                    <a:pt x="437372" y="228943"/>
                  </a:cubicBezTo>
                  <a:lnTo>
                    <a:pt x="1392124" y="228943"/>
                  </a:lnTo>
                  <a:lnTo>
                    <a:pt x="3241382" y="228943"/>
                  </a:lnTo>
                  <a:lnTo>
                    <a:pt x="2764006" y="1055782"/>
                  </a:lnTo>
                  <a:cubicBezTo>
                    <a:pt x="2690298" y="1183450"/>
                    <a:pt x="2571819" y="1269154"/>
                    <a:pt x="2439851" y="1304515"/>
                  </a:cubicBezTo>
                  <a:lnTo>
                    <a:pt x="2347053" y="1320086"/>
                  </a:lnTo>
                  <a:lnTo>
                    <a:pt x="2316753" y="1320884"/>
                  </a:lnTo>
                  <a:lnTo>
                    <a:pt x="2286454" y="1320086"/>
                  </a:lnTo>
                  <a:lnTo>
                    <a:pt x="2235692" y="1318750"/>
                  </a:lnTo>
                  <a:cubicBezTo>
                    <a:pt x="2166874" y="1310211"/>
                    <a:pt x="2098593" y="1288038"/>
                    <a:pt x="2034759" y="1251183"/>
                  </a:cubicBezTo>
                  <a:lnTo>
                    <a:pt x="185520" y="183525"/>
                  </a:lnTo>
                  <a:cubicBezTo>
                    <a:pt x="121687" y="146671"/>
                    <a:pt x="68344" y="98624"/>
                    <a:pt x="26539" y="43295"/>
                  </a:cubicBez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21594000" scaled="0"/>
            </a:gra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5" name="Graphic 24" descr="Single gear with solid fill">
              <a:extLst>
                <a:ext uri="{FF2B5EF4-FFF2-40B4-BE49-F238E27FC236}">
                  <a16:creationId xmlns:a16="http://schemas.microsoft.com/office/drawing/2014/main" id="{6741CAF8-DD6E-071A-F8D5-83CEC406C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775" y="5258890"/>
              <a:ext cx="686837" cy="686837"/>
            </a:xfrm>
            <a:prstGeom prst="rect">
              <a:avLst/>
            </a:prstGeom>
          </p:spPr>
        </p:pic>
      </p:grpSp>
      <p:grpSp>
        <p:nvGrpSpPr>
          <p:cNvPr id="34" name="4">
            <a:extLst>
              <a:ext uri="{FF2B5EF4-FFF2-40B4-BE49-F238E27FC236}">
                <a16:creationId xmlns:a16="http://schemas.microsoft.com/office/drawing/2014/main" id="{D97B0893-EB38-F18C-558E-F7C579D853BE}"/>
              </a:ext>
            </a:extLst>
          </p:cNvPr>
          <p:cNvGrpSpPr/>
          <p:nvPr/>
        </p:nvGrpSpPr>
        <p:grpSpPr>
          <a:xfrm>
            <a:off x="6126301" y="3429001"/>
            <a:ext cx="2367944" cy="2692647"/>
            <a:chOff x="6126301" y="3429001"/>
            <a:chExt cx="2367944" cy="2692647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5" name="4">
              <a:extLst>
                <a:ext uri="{FF2B5EF4-FFF2-40B4-BE49-F238E27FC236}">
                  <a16:creationId xmlns:a16="http://schemas.microsoft.com/office/drawing/2014/main" id="{FEC6D928-0C49-227E-1ADD-CB675D71C7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301" y="3429001"/>
              <a:ext cx="2367944" cy="2692647"/>
            </a:xfrm>
            <a:custGeom>
              <a:avLst/>
              <a:gdLst>
                <a:gd name="connsiteX0" fmla="*/ 1818957 w 2367944"/>
                <a:gd name="connsiteY0" fmla="*/ 0 h 2692647"/>
                <a:gd name="connsiteX1" fmla="*/ 2296333 w 2367944"/>
                <a:gd name="connsiteY1" fmla="*/ 826839 h 2692647"/>
                <a:gd name="connsiteX2" fmla="*/ 2349665 w 2367944"/>
                <a:gd name="connsiteY2" fmla="*/ 1231931 h 2692647"/>
                <a:gd name="connsiteX3" fmla="*/ 2316751 w 2367944"/>
                <a:gd name="connsiteY3" fmla="*/ 1320081 h 2692647"/>
                <a:gd name="connsiteX4" fmla="*/ 2302283 w 2367944"/>
                <a:gd name="connsiteY4" fmla="*/ 1346736 h 2692647"/>
                <a:gd name="connsiteX5" fmla="*/ 2286456 w 2367944"/>
                <a:gd name="connsiteY5" fmla="*/ 1372556 h 2692647"/>
                <a:gd name="connsiteX6" fmla="*/ 2259914 w 2367944"/>
                <a:gd name="connsiteY6" fmla="*/ 1415856 h 2692647"/>
                <a:gd name="connsiteX7" fmla="*/ 2100932 w 2367944"/>
                <a:gd name="connsiteY7" fmla="*/ 1556086 h 2692647"/>
                <a:gd name="connsiteX8" fmla="*/ 251694 w 2367944"/>
                <a:gd name="connsiteY8" fmla="*/ 2623744 h 2692647"/>
                <a:gd name="connsiteX9" fmla="*/ 50760 w 2367944"/>
                <a:gd name="connsiteY9" fmla="*/ 2691311 h 2692647"/>
                <a:gd name="connsiteX10" fmla="*/ 0 w 2367944"/>
                <a:gd name="connsiteY10" fmla="*/ 2692647 h 2692647"/>
                <a:gd name="connsiteX11" fmla="*/ 92798 w 2367944"/>
                <a:gd name="connsiteY11" fmla="*/ 2677076 h 2692647"/>
                <a:gd name="connsiteX12" fmla="*/ 416953 w 2367944"/>
                <a:gd name="connsiteY12" fmla="*/ 2428343 h 2692647"/>
                <a:gd name="connsiteX13" fmla="*/ 894329 w 2367944"/>
                <a:gd name="connsiteY13" fmla="*/ 1601504 h 269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4" h="2692647">
                  <a:moveTo>
                    <a:pt x="1818957" y="0"/>
                  </a:moveTo>
                  <a:lnTo>
                    <a:pt x="2296333" y="826839"/>
                  </a:lnTo>
                  <a:cubicBezTo>
                    <a:pt x="2370042" y="954506"/>
                    <a:pt x="2385025" y="1099963"/>
                    <a:pt x="2349665" y="1231931"/>
                  </a:cubicBezTo>
                  <a:lnTo>
                    <a:pt x="2316751" y="1320081"/>
                  </a:lnTo>
                  <a:lnTo>
                    <a:pt x="2302283" y="1346736"/>
                  </a:lnTo>
                  <a:lnTo>
                    <a:pt x="2286456" y="1372556"/>
                  </a:lnTo>
                  <a:lnTo>
                    <a:pt x="2259914" y="1415856"/>
                  </a:lnTo>
                  <a:cubicBezTo>
                    <a:pt x="2218109" y="1471185"/>
                    <a:pt x="2164766" y="1519232"/>
                    <a:pt x="2100932" y="1556086"/>
                  </a:cubicBezTo>
                  <a:lnTo>
                    <a:pt x="251694" y="2623744"/>
                  </a:lnTo>
                  <a:cubicBezTo>
                    <a:pt x="187860" y="2660599"/>
                    <a:pt x="119579" y="2682772"/>
                    <a:pt x="50760" y="2691311"/>
                  </a:cubicBezTo>
                  <a:lnTo>
                    <a:pt x="0" y="2692647"/>
                  </a:lnTo>
                  <a:lnTo>
                    <a:pt x="92798" y="2677076"/>
                  </a:lnTo>
                  <a:cubicBezTo>
                    <a:pt x="224766" y="2641715"/>
                    <a:pt x="343245" y="2556011"/>
                    <a:pt x="416953" y="2428343"/>
                  </a:cubicBezTo>
                  <a:lnTo>
                    <a:pt x="894329" y="1601504"/>
                  </a:lnTo>
                  <a:close/>
                </a:path>
              </a:pathLst>
            </a:custGeom>
            <a:gradFill>
              <a:gsLst>
                <a:gs pos="100000">
                  <a:srgbClr val="88CFB2"/>
                </a:gs>
                <a:gs pos="0">
                  <a:srgbClr val="FF4638"/>
                </a:gs>
              </a:gsLst>
              <a:lin ang="21000000" scaled="0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3" name="Graphic 22" descr="Bar graph with upward trend with solid fill">
              <a:extLst>
                <a:ext uri="{FF2B5EF4-FFF2-40B4-BE49-F238E27FC236}">
                  <a16:creationId xmlns:a16="http://schemas.microsoft.com/office/drawing/2014/main" id="{4025D60D-8427-BC4F-045A-76D1130DE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32139" y="4186075"/>
              <a:ext cx="686837" cy="686837"/>
            </a:xfrm>
            <a:prstGeom prst="rect">
              <a:avLst/>
            </a:prstGeom>
          </p:spPr>
        </p:pic>
      </p:grpSp>
      <p:grpSp>
        <p:nvGrpSpPr>
          <p:cNvPr id="35" name="5">
            <a:extLst>
              <a:ext uri="{FF2B5EF4-FFF2-40B4-BE49-F238E27FC236}">
                <a16:creationId xmlns:a16="http://schemas.microsoft.com/office/drawing/2014/main" id="{64E43710-49E9-50F9-CE72-73307D86A066}"/>
              </a:ext>
            </a:extLst>
          </p:cNvPr>
          <p:cNvGrpSpPr/>
          <p:nvPr/>
        </p:nvGrpSpPr>
        <p:grpSpPr>
          <a:xfrm>
            <a:off x="7020630" y="1827495"/>
            <a:ext cx="1488597" cy="2921586"/>
            <a:chOff x="7020630" y="1827495"/>
            <a:chExt cx="1488597" cy="2921586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6" name="5">
              <a:extLst>
                <a:ext uri="{FF2B5EF4-FFF2-40B4-BE49-F238E27FC236}">
                  <a16:creationId xmlns:a16="http://schemas.microsoft.com/office/drawing/2014/main" id="{0BD0EDB5-20FE-B89F-BDA1-1F27ADBB82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0630" y="1827495"/>
              <a:ext cx="1488597" cy="2921586"/>
            </a:xfrm>
            <a:custGeom>
              <a:avLst/>
              <a:gdLst>
                <a:gd name="connsiteX0" fmla="*/ 0 w 1488597"/>
                <a:gd name="connsiteY0" fmla="*/ 0 h 2921586"/>
                <a:gd name="connsiteX1" fmla="*/ 954751 w 1488597"/>
                <a:gd name="connsiteY1" fmla="*/ 0 h 2921586"/>
                <a:gd name="connsiteX2" fmla="*/ 1332237 w 1488597"/>
                <a:gd name="connsiteY2" fmla="*/ 156360 h 2921586"/>
                <a:gd name="connsiteX3" fmla="*/ 1392127 w 1488597"/>
                <a:gd name="connsiteY3" fmla="*/ 228948 h 2921586"/>
                <a:gd name="connsiteX4" fmla="*/ 1407954 w 1488597"/>
                <a:gd name="connsiteY4" fmla="*/ 254768 h 2921586"/>
                <a:gd name="connsiteX5" fmla="*/ 1422422 w 1488597"/>
                <a:gd name="connsiteY5" fmla="*/ 281423 h 2921586"/>
                <a:gd name="connsiteX6" fmla="*/ 1446645 w 1488597"/>
                <a:gd name="connsiteY6" fmla="*/ 326049 h 2921586"/>
                <a:gd name="connsiteX7" fmla="*/ 1488597 w 1488597"/>
                <a:gd name="connsiteY7" fmla="*/ 533846 h 2921586"/>
                <a:gd name="connsiteX8" fmla="*/ 1488597 w 1488597"/>
                <a:gd name="connsiteY8" fmla="*/ 2669163 h 2921586"/>
                <a:gd name="connsiteX9" fmla="*/ 1446645 w 1488597"/>
                <a:gd name="connsiteY9" fmla="*/ 2876960 h 2921586"/>
                <a:gd name="connsiteX10" fmla="*/ 1422422 w 1488597"/>
                <a:gd name="connsiteY10" fmla="*/ 2921586 h 2921586"/>
                <a:gd name="connsiteX11" fmla="*/ 1455336 w 1488597"/>
                <a:gd name="connsiteY11" fmla="*/ 2833436 h 2921586"/>
                <a:gd name="connsiteX12" fmla="*/ 1402004 w 1488597"/>
                <a:gd name="connsiteY12" fmla="*/ 2428344 h 2921586"/>
                <a:gd name="connsiteX13" fmla="*/ 924628 w 1488597"/>
                <a:gd name="connsiteY13" fmla="*/ 1601505 h 29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7" h="2921586">
                  <a:moveTo>
                    <a:pt x="0" y="0"/>
                  </a:moveTo>
                  <a:lnTo>
                    <a:pt x="954751" y="0"/>
                  </a:lnTo>
                  <a:cubicBezTo>
                    <a:pt x="1102168" y="0"/>
                    <a:pt x="1235630" y="59753"/>
                    <a:pt x="1332237" y="156360"/>
                  </a:cubicBezTo>
                  <a:lnTo>
                    <a:pt x="1392127" y="228948"/>
                  </a:lnTo>
                  <a:lnTo>
                    <a:pt x="1407954" y="254768"/>
                  </a:lnTo>
                  <a:lnTo>
                    <a:pt x="1422422" y="281423"/>
                  </a:lnTo>
                  <a:lnTo>
                    <a:pt x="1446645" y="326049"/>
                  </a:lnTo>
                  <a:cubicBezTo>
                    <a:pt x="1473659" y="389918"/>
                    <a:pt x="1488597" y="460137"/>
                    <a:pt x="1488597" y="533846"/>
                  </a:cubicBezTo>
                  <a:lnTo>
                    <a:pt x="1488597" y="2669163"/>
                  </a:lnTo>
                  <a:cubicBezTo>
                    <a:pt x="1488597" y="2742872"/>
                    <a:pt x="1473659" y="2813092"/>
                    <a:pt x="1446645" y="2876960"/>
                  </a:cubicBezTo>
                  <a:lnTo>
                    <a:pt x="1422422" y="2921586"/>
                  </a:lnTo>
                  <a:lnTo>
                    <a:pt x="1455336" y="2833436"/>
                  </a:lnTo>
                  <a:cubicBezTo>
                    <a:pt x="1490696" y="2701468"/>
                    <a:pt x="1475713" y="2556011"/>
                    <a:pt x="1402004" y="2428344"/>
                  </a:cubicBezTo>
                  <a:lnTo>
                    <a:pt x="924628" y="1601505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4400000" scaled="0"/>
            </a:gradFill>
            <a:ln>
              <a:noFill/>
            </a:ln>
            <a:effectLst>
              <a:outerShdw blurRad="635000" dist="381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Graphic 28" descr="Lightbulb and gear with solid fill">
              <a:extLst>
                <a:ext uri="{FF2B5EF4-FFF2-40B4-BE49-F238E27FC236}">
                  <a16:creationId xmlns:a16="http://schemas.microsoft.com/office/drawing/2014/main" id="{BD637AD5-C25D-66E6-3BF2-07B19EC3E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32138" y="2083193"/>
              <a:ext cx="686837" cy="686837"/>
            </a:xfrm>
            <a:prstGeom prst="rect">
              <a:avLst/>
            </a:prstGeom>
          </p:spPr>
        </p:pic>
      </p:grpSp>
      <p:grpSp>
        <p:nvGrpSpPr>
          <p:cNvPr id="36" name="6">
            <a:extLst>
              <a:ext uri="{FF2B5EF4-FFF2-40B4-BE49-F238E27FC236}">
                <a16:creationId xmlns:a16="http://schemas.microsoft.com/office/drawing/2014/main" id="{65C6D1FC-B89B-B8C9-3844-88977F27ACCE}"/>
              </a:ext>
            </a:extLst>
          </p:cNvPr>
          <p:cNvGrpSpPr/>
          <p:nvPr/>
        </p:nvGrpSpPr>
        <p:grpSpPr>
          <a:xfrm>
            <a:off x="5171372" y="735555"/>
            <a:ext cx="3241385" cy="1320889"/>
            <a:chOff x="5171372" y="735555"/>
            <a:chExt cx="3241385" cy="1320889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7" name="6">
              <a:extLst>
                <a:ext uri="{FF2B5EF4-FFF2-40B4-BE49-F238E27FC236}">
                  <a16:creationId xmlns:a16="http://schemas.microsoft.com/office/drawing/2014/main" id="{174B3E28-104E-3F85-55FA-838EED6140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71372" y="735555"/>
              <a:ext cx="3241385" cy="1320889"/>
            </a:xfrm>
            <a:custGeom>
              <a:avLst/>
              <a:gdLst>
                <a:gd name="connsiteX0" fmla="*/ 924629 w 3241385"/>
                <a:gd name="connsiteY0" fmla="*/ 0 h 1320889"/>
                <a:gd name="connsiteX1" fmla="*/ 954929 w 3241385"/>
                <a:gd name="connsiteY1" fmla="*/ 798 h 1320889"/>
                <a:gd name="connsiteX2" fmla="*/ 1005689 w 3241385"/>
                <a:gd name="connsiteY2" fmla="*/ 2134 h 1320889"/>
                <a:gd name="connsiteX3" fmla="*/ 1206623 w 3241385"/>
                <a:gd name="connsiteY3" fmla="*/ 69701 h 1320889"/>
                <a:gd name="connsiteX4" fmla="*/ 3055861 w 3241385"/>
                <a:gd name="connsiteY4" fmla="*/ 1137359 h 1320889"/>
                <a:gd name="connsiteX5" fmla="*/ 3214843 w 3241385"/>
                <a:gd name="connsiteY5" fmla="*/ 1277589 h 1320889"/>
                <a:gd name="connsiteX6" fmla="*/ 3241385 w 3241385"/>
                <a:gd name="connsiteY6" fmla="*/ 1320889 h 1320889"/>
                <a:gd name="connsiteX7" fmla="*/ 3181495 w 3241385"/>
                <a:gd name="connsiteY7" fmla="*/ 1248301 h 1320889"/>
                <a:gd name="connsiteX8" fmla="*/ 2804009 w 3241385"/>
                <a:gd name="connsiteY8" fmla="*/ 1091941 h 1320889"/>
                <a:gd name="connsiteX9" fmla="*/ 1849258 w 3241385"/>
                <a:gd name="connsiteY9" fmla="*/ 1091941 h 1320889"/>
                <a:gd name="connsiteX10" fmla="*/ 0 w 3241385"/>
                <a:gd name="connsiteY10" fmla="*/ 1091941 h 1320889"/>
                <a:gd name="connsiteX11" fmla="*/ 477375 w 3241385"/>
                <a:gd name="connsiteY11" fmla="*/ 265102 h 1320889"/>
                <a:gd name="connsiteX12" fmla="*/ 801530 w 3241385"/>
                <a:gd name="connsiteY12" fmla="*/ 16369 h 1320889"/>
                <a:gd name="connsiteX13" fmla="*/ 894330 w 3241385"/>
                <a:gd name="connsiteY13" fmla="*/ 798 h 13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5" h="1320889">
                  <a:moveTo>
                    <a:pt x="924629" y="0"/>
                  </a:moveTo>
                  <a:lnTo>
                    <a:pt x="954929" y="798"/>
                  </a:lnTo>
                  <a:lnTo>
                    <a:pt x="1005689" y="2134"/>
                  </a:lnTo>
                  <a:cubicBezTo>
                    <a:pt x="1074508" y="10673"/>
                    <a:pt x="1142789" y="32846"/>
                    <a:pt x="1206623" y="69701"/>
                  </a:cubicBezTo>
                  <a:lnTo>
                    <a:pt x="3055861" y="1137359"/>
                  </a:lnTo>
                  <a:cubicBezTo>
                    <a:pt x="3119695" y="1174214"/>
                    <a:pt x="3173038" y="1222260"/>
                    <a:pt x="3214843" y="1277589"/>
                  </a:cubicBezTo>
                  <a:lnTo>
                    <a:pt x="3241385" y="1320889"/>
                  </a:lnTo>
                  <a:lnTo>
                    <a:pt x="3181495" y="1248301"/>
                  </a:lnTo>
                  <a:cubicBezTo>
                    <a:pt x="3084888" y="1151694"/>
                    <a:pt x="2951426" y="1091941"/>
                    <a:pt x="2804009" y="1091941"/>
                  </a:cubicBezTo>
                  <a:lnTo>
                    <a:pt x="1849258" y="1091941"/>
                  </a:lnTo>
                  <a:lnTo>
                    <a:pt x="0" y="1091941"/>
                  </a:lnTo>
                  <a:lnTo>
                    <a:pt x="477375" y="265102"/>
                  </a:lnTo>
                  <a:cubicBezTo>
                    <a:pt x="551084" y="137434"/>
                    <a:pt x="669562" y="51730"/>
                    <a:pt x="801530" y="16369"/>
                  </a:cubicBezTo>
                  <a:lnTo>
                    <a:pt x="894330" y="798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65000"/>
                    <a:lumOff val="35000"/>
                  </a:schemeClr>
                </a:gs>
                <a:gs pos="70000">
                  <a:srgbClr val="88CFB2"/>
                </a:gs>
                <a:gs pos="0">
                  <a:srgbClr val="FF4638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Dollar with solid fill">
              <a:extLst>
                <a:ext uri="{FF2B5EF4-FFF2-40B4-BE49-F238E27FC236}">
                  <a16:creationId xmlns:a16="http://schemas.microsoft.com/office/drawing/2014/main" id="{C27960F4-6612-2775-BB93-C6A522BA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22283" y="912273"/>
              <a:ext cx="686837" cy="686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789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50911 -0.48102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56" y="-24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55508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47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-0.54467 0.58935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7" y="2946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64922 0.63658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61" y="3182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68203 -2.22222E-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59259E-6 L 0.68359 -0.4865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80" y="-243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21745 -0.67314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2" y="-336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5364 -0.8120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82" y="-40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61784 -0.0030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98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-0.29648 0.66481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31" y="3324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0.31784 0.8222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4111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64896 0.00417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4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4BE0E0-D1CC-7386-93DF-209F61368DB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E8A6E67-1A62-7D89-4AED-1AFB4601D262}"/>
              </a:ext>
            </a:extLst>
          </p:cNvPr>
          <p:cNvGrpSpPr/>
          <p:nvPr/>
        </p:nvGrpSpPr>
        <p:grpSpPr>
          <a:xfrm>
            <a:off x="2577604" y="941134"/>
            <a:ext cx="3517581" cy="5244313"/>
            <a:chOff x="2578408" y="806844"/>
            <a:chExt cx="3517581" cy="524431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>
              <a:off x="2578408" y="806844"/>
              <a:ext cx="3517581" cy="5244313"/>
              <a:chOff x="5200576" y="806843"/>
              <a:chExt cx="3517581" cy="5244313"/>
            </a:xfrm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solidFill>
                <a:srgbClr val="D571D1"/>
              </a:soli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solidFill>
                <a:srgbClr val="D571D1"/>
              </a:soli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67610" y="3867231"/>
              <a:ext cx="914400" cy="9144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14DF4A-237E-00AB-749B-C005AB17FE81}"/>
              </a:ext>
            </a:extLst>
          </p:cNvPr>
          <p:cNvGrpSpPr/>
          <p:nvPr/>
        </p:nvGrpSpPr>
        <p:grpSpPr>
          <a:xfrm>
            <a:off x="6096793" y="672554"/>
            <a:ext cx="3517604" cy="5244314"/>
            <a:chOff x="6095989" y="806843"/>
            <a:chExt cx="3517604" cy="5244314"/>
          </a:xfrm>
          <a:solidFill>
            <a:srgbClr val="74D9A9"/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>
              <a:off x="6095989" y="806843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38483" y="2117923"/>
              <a:ext cx="914400" cy="9144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874398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874398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048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68971 0.0159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79" y="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0.81589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94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53164 -0.00463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76" y="-2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43998 0.010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F7DB-2C05-47B5-1C5C-6C5AE932361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767281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767281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4FDC2B0-157C-D187-8FBF-CC259C6E1602}"/>
              </a:ext>
            </a:extLst>
          </p:cNvPr>
          <p:cNvGrpSpPr/>
          <p:nvPr/>
        </p:nvGrpSpPr>
        <p:grpSpPr>
          <a:xfrm>
            <a:off x="6834051" y="913960"/>
            <a:ext cx="3568687" cy="5244314"/>
            <a:chOff x="6834051" y="913960"/>
            <a:chExt cx="3568687" cy="5244314"/>
          </a:xfrm>
          <a:solidFill>
            <a:srgbClr val="74D9A9"/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885134" y="913960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34051" y="2971800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3D6DF5-3003-62D1-0C50-9025CA6B9ABD}"/>
              </a:ext>
            </a:extLst>
          </p:cNvPr>
          <p:cNvGrpSpPr/>
          <p:nvPr/>
        </p:nvGrpSpPr>
        <p:grpSpPr>
          <a:xfrm>
            <a:off x="2068047" y="672561"/>
            <a:ext cx="3602185" cy="5244313"/>
            <a:chOff x="2068047" y="672561"/>
            <a:chExt cx="3602185" cy="5244313"/>
          </a:xfrm>
          <a:solidFill>
            <a:srgbClr val="D571D1"/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18900000">
              <a:off x="2068047" y="672561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32" y="29718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95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DBA1A0-F658-523F-E71E-7860256B63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015266-57B4-7FC7-4488-376B1FC910A3}"/>
              </a:ext>
            </a:extLst>
          </p:cNvPr>
          <p:cNvGrpSpPr/>
          <p:nvPr/>
        </p:nvGrpSpPr>
        <p:grpSpPr>
          <a:xfrm>
            <a:off x="1249356" y="4018909"/>
            <a:ext cx="2146304" cy="1200329"/>
            <a:chOff x="600350" y="1652633"/>
            <a:chExt cx="2146304" cy="12003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1A57C8-534A-F590-AD6C-AE24776A3FB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D5585C-2340-E802-96AC-DFAF0B2F02A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B8B767-9C5D-B988-16F5-51214FD7795D}"/>
              </a:ext>
            </a:extLst>
          </p:cNvPr>
          <p:cNvGrpSpPr/>
          <p:nvPr/>
        </p:nvGrpSpPr>
        <p:grpSpPr>
          <a:xfrm>
            <a:off x="8254161" y="810430"/>
            <a:ext cx="2875466" cy="1200329"/>
            <a:chOff x="8726422" y="1433340"/>
            <a:chExt cx="2875466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9C24E-3667-56C1-122E-491C50032D8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234FA3-105F-322B-2F0B-D4D3F0D8DF1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0AC321-8DDC-1DF7-F033-857379D43B4B}"/>
              </a:ext>
            </a:extLst>
          </p:cNvPr>
          <p:cNvGrpSpPr/>
          <p:nvPr/>
        </p:nvGrpSpPr>
        <p:grpSpPr>
          <a:xfrm>
            <a:off x="8254161" y="4018909"/>
            <a:ext cx="2875466" cy="1200329"/>
            <a:chOff x="8726422" y="1433340"/>
            <a:chExt cx="2875466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8F93D1-1393-DD42-4E24-F026ADC3F93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F71AFF-A0DB-83FF-9D73-0D013D82A53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3936407-0B0C-344F-DC19-C1EA465483F9}"/>
              </a:ext>
            </a:extLst>
          </p:cNvPr>
          <p:cNvSpPr txBox="1"/>
          <p:nvPr/>
        </p:nvSpPr>
        <p:spPr>
          <a:xfrm>
            <a:off x="1059879" y="930932"/>
            <a:ext cx="407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YOUR TITLE</a:t>
            </a:r>
          </a:p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918262-64BA-FCEA-6C7D-AD4B8BCF68E7}"/>
              </a:ext>
            </a:extLst>
          </p:cNvPr>
          <p:cNvGrpSpPr/>
          <p:nvPr/>
        </p:nvGrpSpPr>
        <p:grpSpPr>
          <a:xfrm>
            <a:off x="3937841" y="966132"/>
            <a:ext cx="4319386" cy="1231335"/>
            <a:chOff x="3937841" y="966132"/>
            <a:chExt cx="4319386" cy="1231335"/>
          </a:xfrm>
          <a:solidFill>
            <a:srgbClr val="F977B3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64AA57-0C5A-7BC4-7D97-8E696E47A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7841" y="966132"/>
              <a:ext cx="4319386" cy="1231335"/>
            </a:xfrm>
            <a:custGeom>
              <a:avLst/>
              <a:gdLst>
                <a:gd name="connsiteX0" fmla="*/ 1518094 w 3036188"/>
                <a:gd name="connsiteY0" fmla="*/ 0 h 865532"/>
                <a:gd name="connsiteX1" fmla="*/ 1537949 w 3036188"/>
                <a:gd name="connsiteY1" fmla="*/ 522 h 865532"/>
                <a:gd name="connsiteX2" fmla="*/ 1537956 w 3036188"/>
                <a:gd name="connsiteY2" fmla="*/ 523 h 865532"/>
                <a:gd name="connsiteX3" fmla="*/ 1571210 w 3036188"/>
                <a:gd name="connsiteY3" fmla="*/ 1399 h 865532"/>
                <a:gd name="connsiteX4" fmla="*/ 1702876 w 3036188"/>
                <a:gd name="connsiteY4" fmla="*/ 45673 h 865532"/>
                <a:gd name="connsiteX5" fmla="*/ 2914623 w 3036188"/>
                <a:gd name="connsiteY5" fmla="*/ 745276 h 865532"/>
                <a:gd name="connsiteX6" fmla="*/ 3018799 w 3036188"/>
                <a:gd name="connsiteY6" fmla="*/ 837164 h 865532"/>
                <a:gd name="connsiteX7" fmla="*/ 3036188 w 3036188"/>
                <a:gd name="connsiteY7" fmla="*/ 865532 h 865532"/>
                <a:gd name="connsiteX8" fmla="*/ 2996948 w 3036188"/>
                <a:gd name="connsiteY8" fmla="*/ 817973 h 865532"/>
                <a:gd name="connsiteX9" fmla="*/ 2749593 w 3036188"/>
                <a:gd name="connsiteY9" fmla="*/ 715515 h 865532"/>
                <a:gd name="connsiteX10" fmla="*/ 2123975 w 3036188"/>
                <a:gd name="connsiteY10" fmla="*/ 715515 h 865532"/>
                <a:gd name="connsiteX11" fmla="*/ 2123974 w 3036188"/>
                <a:gd name="connsiteY11" fmla="*/ 715514 h 865532"/>
                <a:gd name="connsiteX12" fmla="*/ 912214 w 3036188"/>
                <a:gd name="connsiteY12" fmla="*/ 715514 h 865532"/>
                <a:gd name="connsiteX13" fmla="*/ 286595 w 3036188"/>
                <a:gd name="connsiteY13" fmla="*/ 715514 h 865532"/>
                <a:gd name="connsiteX14" fmla="*/ 39241 w 3036188"/>
                <a:gd name="connsiteY14" fmla="*/ 817972 h 865532"/>
                <a:gd name="connsiteX15" fmla="*/ 0 w 3036188"/>
                <a:gd name="connsiteY15" fmla="*/ 865532 h 865532"/>
                <a:gd name="connsiteX16" fmla="*/ 17389 w 3036188"/>
                <a:gd name="connsiteY16" fmla="*/ 837163 h 865532"/>
                <a:gd name="connsiteX17" fmla="*/ 121565 w 3036188"/>
                <a:gd name="connsiteY17" fmla="*/ 745275 h 865532"/>
                <a:gd name="connsiteX18" fmla="*/ 1333312 w 3036188"/>
                <a:gd name="connsiteY18" fmla="*/ 45672 h 865532"/>
                <a:gd name="connsiteX19" fmla="*/ 1464978 w 3036188"/>
                <a:gd name="connsiteY19" fmla="*/ 1398 h 865532"/>
                <a:gd name="connsiteX20" fmla="*/ 1498239 w 3036188"/>
                <a:gd name="connsiteY20" fmla="*/ 522 h 86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36188" h="865532">
                  <a:moveTo>
                    <a:pt x="1518094" y="0"/>
                  </a:moveTo>
                  <a:lnTo>
                    <a:pt x="1537949" y="522"/>
                  </a:lnTo>
                  <a:lnTo>
                    <a:pt x="1537956" y="523"/>
                  </a:lnTo>
                  <a:lnTo>
                    <a:pt x="1571210" y="1399"/>
                  </a:lnTo>
                  <a:cubicBezTo>
                    <a:pt x="1616305" y="6994"/>
                    <a:pt x="1661048" y="21523"/>
                    <a:pt x="1702876" y="45673"/>
                  </a:cubicBezTo>
                  <a:lnTo>
                    <a:pt x="2914623" y="745276"/>
                  </a:lnTo>
                  <a:cubicBezTo>
                    <a:pt x="2956451" y="769426"/>
                    <a:pt x="2991405" y="800909"/>
                    <a:pt x="3018799" y="837164"/>
                  </a:cubicBezTo>
                  <a:lnTo>
                    <a:pt x="3036188" y="865532"/>
                  </a:lnTo>
                  <a:lnTo>
                    <a:pt x="2996948" y="817973"/>
                  </a:lnTo>
                  <a:cubicBezTo>
                    <a:pt x="2933644" y="754669"/>
                    <a:pt x="2846191" y="715515"/>
                    <a:pt x="2749593" y="715515"/>
                  </a:cubicBezTo>
                  <a:lnTo>
                    <a:pt x="2123975" y="715515"/>
                  </a:lnTo>
                  <a:lnTo>
                    <a:pt x="2123974" y="715514"/>
                  </a:lnTo>
                  <a:lnTo>
                    <a:pt x="912214" y="715514"/>
                  </a:lnTo>
                  <a:lnTo>
                    <a:pt x="286595" y="715514"/>
                  </a:lnTo>
                  <a:cubicBezTo>
                    <a:pt x="189997" y="715514"/>
                    <a:pt x="102544" y="754668"/>
                    <a:pt x="39241" y="817972"/>
                  </a:cubicBezTo>
                  <a:lnTo>
                    <a:pt x="0" y="865532"/>
                  </a:lnTo>
                  <a:lnTo>
                    <a:pt x="17389" y="837163"/>
                  </a:lnTo>
                  <a:cubicBezTo>
                    <a:pt x="44783" y="800908"/>
                    <a:pt x="79737" y="769425"/>
                    <a:pt x="121565" y="745275"/>
                  </a:cubicBezTo>
                  <a:lnTo>
                    <a:pt x="1333312" y="45672"/>
                  </a:lnTo>
                  <a:cubicBezTo>
                    <a:pt x="1375140" y="21522"/>
                    <a:pt x="1419883" y="6993"/>
                    <a:pt x="1464978" y="1398"/>
                  </a:cubicBezTo>
                  <a:lnTo>
                    <a:pt x="1498239" y="5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0" dist="3810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9" name="Graphic 28" descr="Bar graph with upward trend with solid fill">
              <a:extLst>
                <a:ext uri="{FF2B5EF4-FFF2-40B4-BE49-F238E27FC236}">
                  <a16:creationId xmlns:a16="http://schemas.microsoft.com/office/drawing/2014/main" id="{454343F8-AEB2-99FC-DECF-6BE8DDCDB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54118" y="1148291"/>
              <a:ext cx="819975" cy="819976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4A2B7C-3ACE-88B3-F28C-6ABB93F90F2C}"/>
              </a:ext>
            </a:extLst>
          </p:cNvPr>
          <p:cNvGrpSpPr/>
          <p:nvPr/>
        </p:nvGrpSpPr>
        <p:grpSpPr>
          <a:xfrm>
            <a:off x="6076151" y="2151168"/>
            <a:ext cx="2221381" cy="3740700"/>
            <a:chOff x="6076151" y="2151168"/>
            <a:chExt cx="2221381" cy="3740700"/>
          </a:xfrm>
          <a:solidFill>
            <a:srgbClr val="74D9A9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793225-90E7-1ED3-CC46-1067EAB4E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76151" y="2151168"/>
              <a:ext cx="2221381" cy="3740700"/>
            </a:xfrm>
            <a:custGeom>
              <a:avLst/>
              <a:gdLst>
                <a:gd name="connsiteX0" fmla="*/ 1518092 w 1561456"/>
                <a:gd name="connsiteY0" fmla="*/ 0 h 2629419"/>
                <a:gd name="connsiteX1" fmla="*/ 1533966 w 1561456"/>
                <a:gd name="connsiteY1" fmla="*/ 29246 h 2629419"/>
                <a:gd name="connsiteX2" fmla="*/ 1561456 w 1561456"/>
                <a:gd name="connsiteY2" fmla="*/ 165409 h 2629419"/>
                <a:gd name="connsiteX3" fmla="*/ 1561456 w 1561456"/>
                <a:gd name="connsiteY3" fmla="*/ 1564615 h 2629419"/>
                <a:gd name="connsiteX4" fmla="*/ 1533966 w 1561456"/>
                <a:gd name="connsiteY4" fmla="*/ 1700778 h 2629419"/>
                <a:gd name="connsiteX5" fmla="*/ 1518092 w 1561456"/>
                <a:gd name="connsiteY5" fmla="*/ 1730025 h 2629419"/>
                <a:gd name="connsiteX6" fmla="*/ 1508622 w 1561456"/>
                <a:gd name="connsiteY6" fmla="*/ 1747471 h 2629419"/>
                <a:gd name="connsiteX7" fmla="*/ 1498239 w 1561456"/>
                <a:gd name="connsiteY7" fmla="*/ 1764410 h 2629419"/>
                <a:gd name="connsiteX8" fmla="*/ 1480850 w 1561456"/>
                <a:gd name="connsiteY8" fmla="*/ 1792778 h 2629419"/>
                <a:gd name="connsiteX9" fmla="*/ 1376674 w 1561456"/>
                <a:gd name="connsiteY9" fmla="*/ 1884666 h 2629419"/>
                <a:gd name="connsiteX10" fmla="*/ 164927 w 1561456"/>
                <a:gd name="connsiteY10" fmla="*/ 2584269 h 2629419"/>
                <a:gd name="connsiteX11" fmla="*/ 33261 w 1561456"/>
                <a:gd name="connsiteY11" fmla="*/ 2628543 h 2629419"/>
                <a:gd name="connsiteX12" fmla="*/ 0 w 1561456"/>
                <a:gd name="connsiteY12" fmla="*/ 2629419 h 2629419"/>
                <a:gd name="connsiteX13" fmla="*/ 60808 w 1561456"/>
                <a:gd name="connsiteY13" fmla="*/ 2619216 h 2629419"/>
                <a:gd name="connsiteX14" fmla="*/ 273216 w 1561456"/>
                <a:gd name="connsiteY14" fmla="*/ 2456229 h 2629419"/>
                <a:gd name="connsiteX15" fmla="*/ 586026 w 1561456"/>
                <a:gd name="connsiteY15" fmla="*/ 1914427 h 2629419"/>
                <a:gd name="connsiteX16" fmla="*/ 1191905 w 1561456"/>
                <a:gd name="connsiteY16" fmla="*/ 865012 h 2629419"/>
                <a:gd name="connsiteX17" fmla="*/ 1504715 w 1561456"/>
                <a:gd name="connsiteY17" fmla="*/ 323210 h 2629419"/>
                <a:gd name="connsiteX18" fmla="*/ 1539661 w 1561456"/>
                <a:gd name="connsiteY18" fmla="*/ 5776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1456" h="2629419">
                  <a:moveTo>
                    <a:pt x="1518092" y="0"/>
                  </a:moveTo>
                  <a:lnTo>
                    <a:pt x="1533966" y="29246"/>
                  </a:lnTo>
                  <a:cubicBezTo>
                    <a:pt x="1551667" y="71097"/>
                    <a:pt x="1561456" y="117110"/>
                    <a:pt x="1561456" y="165409"/>
                  </a:cubicBezTo>
                  <a:lnTo>
                    <a:pt x="1561456" y="1564615"/>
                  </a:lnTo>
                  <a:cubicBezTo>
                    <a:pt x="1561456" y="1612914"/>
                    <a:pt x="1551667" y="1658927"/>
                    <a:pt x="1533966" y="1700778"/>
                  </a:cubicBezTo>
                  <a:lnTo>
                    <a:pt x="1518092" y="1730025"/>
                  </a:lnTo>
                  <a:lnTo>
                    <a:pt x="1508622" y="1747471"/>
                  </a:lnTo>
                  <a:lnTo>
                    <a:pt x="1498239" y="1764410"/>
                  </a:lnTo>
                  <a:lnTo>
                    <a:pt x="1480850" y="1792778"/>
                  </a:lnTo>
                  <a:cubicBezTo>
                    <a:pt x="1453456" y="1829033"/>
                    <a:pt x="1418502" y="1860517"/>
                    <a:pt x="1376674" y="1884666"/>
                  </a:cubicBezTo>
                  <a:lnTo>
                    <a:pt x="164927" y="2584269"/>
                  </a:lnTo>
                  <a:cubicBezTo>
                    <a:pt x="123099" y="2608419"/>
                    <a:pt x="78356" y="2622948"/>
                    <a:pt x="33261" y="2628543"/>
                  </a:cubicBezTo>
                  <a:lnTo>
                    <a:pt x="0" y="2629419"/>
                  </a:lnTo>
                  <a:lnTo>
                    <a:pt x="60808" y="2619216"/>
                  </a:lnTo>
                  <a:cubicBezTo>
                    <a:pt x="147282" y="2596045"/>
                    <a:pt x="224917" y="2539886"/>
                    <a:pt x="273216" y="2456229"/>
                  </a:cubicBezTo>
                  <a:lnTo>
                    <a:pt x="586026" y="1914427"/>
                  </a:lnTo>
                  <a:lnTo>
                    <a:pt x="1191905" y="865012"/>
                  </a:lnTo>
                  <a:lnTo>
                    <a:pt x="1504715" y="323210"/>
                  </a:lnTo>
                  <a:cubicBezTo>
                    <a:pt x="1553014" y="239554"/>
                    <a:pt x="1562832" y="144240"/>
                    <a:pt x="1539661" y="57766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0" dist="3810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0" name="Graphic 29" descr="Single gear with solid fill">
              <a:extLst>
                <a:ext uri="{FF2B5EF4-FFF2-40B4-BE49-F238E27FC236}">
                  <a16:creationId xmlns:a16="http://schemas.microsoft.com/office/drawing/2014/main" id="{597D9C3C-4FB3-1AF7-0F1D-A668921BB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21814" y="4002806"/>
              <a:ext cx="819976" cy="81997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99A959F-1C3E-B4B2-731C-BD1301CFB562}"/>
              </a:ext>
            </a:extLst>
          </p:cNvPr>
          <p:cNvGrpSpPr/>
          <p:nvPr/>
        </p:nvGrpSpPr>
        <p:grpSpPr>
          <a:xfrm>
            <a:off x="3894468" y="2151168"/>
            <a:ext cx="2221383" cy="3740700"/>
            <a:chOff x="3894468" y="2151168"/>
            <a:chExt cx="2221383" cy="3740700"/>
          </a:xfrm>
          <a:solidFill>
            <a:srgbClr val="A172CA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1FD5A8-32D1-9C69-16DE-70E80CA120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4468" y="2151168"/>
              <a:ext cx="2221383" cy="3740700"/>
            </a:xfrm>
            <a:custGeom>
              <a:avLst/>
              <a:gdLst>
                <a:gd name="connsiteX0" fmla="*/ 43365 w 1561457"/>
                <a:gd name="connsiteY0" fmla="*/ 0 h 2629419"/>
                <a:gd name="connsiteX1" fmla="*/ 21795 w 1561457"/>
                <a:gd name="connsiteY1" fmla="*/ 57766 h 2629419"/>
                <a:gd name="connsiteX2" fmla="*/ 56742 w 1561457"/>
                <a:gd name="connsiteY2" fmla="*/ 323210 h 2629419"/>
                <a:gd name="connsiteX3" fmla="*/ 369552 w 1561457"/>
                <a:gd name="connsiteY3" fmla="*/ 865012 h 2629419"/>
                <a:gd name="connsiteX4" fmla="*/ 975431 w 1561457"/>
                <a:gd name="connsiteY4" fmla="*/ 1914427 h 2629419"/>
                <a:gd name="connsiteX5" fmla="*/ 975432 w 1561457"/>
                <a:gd name="connsiteY5" fmla="*/ 1914427 h 2629419"/>
                <a:gd name="connsiteX6" fmla="*/ 1288241 w 1561457"/>
                <a:gd name="connsiteY6" fmla="*/ 2456229 h 2629419"/>
                <a:gd name="connsiteX7" fmla="*/ 1500649 w 1561457"/>
                <a:gd name="connsiteY7" fmla="*/ 2619216 h 2629419"/>
                <a:gd name="connsiteX8" fmla="*/ 1561457 w 1561457"/>
                <a:gd name="connsiteY8" fmla="*/ 2629419 h 2629419"/>
                <a:gd name="connsiteX9" fmla="*/ 1528196 w 1561457"/>
                <a:gd name="connsiteY9" fmla="*/ 2628543 h 2629419"/>
                <a:gd name="connsiteX10" fmla="*/ 1396530 w 1561457"/>
                <a:gd name="connsiteY10" fmla="*/ 2584269 h 2629419"/>
                <a:gd name="connsiteX11" fmla="*/ 184783 w 1561457"/>
                <a:gd name="connsiteY11" fmla="*/ 1884666 h 2629419"/>
                <a:gd name="connsiteX12" fmla="*/ 80607 w 1561457"/>
                <a:gd name="connsiteY12" fmla="*/ 1792778 h 2629419"/>
                <a:gd name="connsiteX13" fmla="*/ 63221 w 1561457"/>
                <a:gd name="connsiteY13" fmla="*/ 1764415 h 2629419"/>
                <a:gd name="connsiteX14" fmla="*/ 63217 w 1561457"/>
                <a:gd name="connsiteY14" fmla="*/ 1764410 h 2629419"/>
                <a:gd name="connsiteX15" fmla="*/ 52834 w 1561457"/>
                <a:gd name="connsiteY15" fmla="*/ 1747471 h 2629419"/>
                <a:gd name="connsiteX16" fmla="*/ 43365 w 1561457"/>
                <a:gd name="connsiteY16" fmla="*/ 1730025 h 2629419"/>
                <a:gd name="connsiteX17" fmla="*/ 27490 w 1561457"/>
                <a:gd name="connsiteY17" fmla="*/ 1700778 h 2629419"/>
                <a:gd name="connsiteX18" fmla="*/ 0 w 1561457"/>
                <a:gd name="connsiteY18" fmla="*/ 1564615 h 2629419"/>
                <a:gd name="connsiteX19" fmla="*/ 0 w 1561457"/>
                <a:gd name="connsiteY19" fmla="*/ 165409 h 2629419"/>
                <a:gd name="connsiteX20" fmla="*/ 27490 w 1561457"/>
                <a:gd name="connsiteY20" fmla="*/ 2924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1457" h="2629419">
                  <a:moveTo>
                    <a:pt x="43365" y="0"/>
                  </a:moveTo>
                  <a:lnTo>
                    <a:pt x="21795" y="57766"/>
                  </a:lnTo>
                  <a:cubicBezTo>
                    <a:pt x="-1375" y="144240"/>
                    <a:pt x="8443" y="239554"/>
                    <a:pt x="56742" y="323210"/>
                  </a:cubicBezTo>
                  <a:lnTo>
                    <a:pt x="369552" y="865012"/>
                  </a:lnTo>
                  <a:lnTo>
                    <a:pt x="975431" y="1914427"/>
                  </a:lnTo>
                  <a:lnTo>
                    <a:pt x="975432" y="1914427"/>
                  </a:lnTo>
                  <a:lnTo>
                    <a:pt x="1288241" y="2456229"/>
                  </a:lnTo>
                  <a:cubicBezTo>
                    <a:pt x="1336540" y="2539886"/>
                    <a:pt x="1414175" y="2596045"/>
                    <a:pt x="1500649" y="2619216"/>
                  </a:cubicBezTo>
                  <a:lnTo>
                    <a:pt x="1561457" y="2629419"/>
                  </a:lnTo>
                  <a:lnTo>
                    <a:pt x="1528196" y="2628543"/>
                  </a:lnTo>
                  <a:cubicBezTo>
                    <a:pt x="1483101" y="2622948"/>
                    <a:pt x="1438358" y="2608419"/>
                    <a:pt x="1396530" y="2584269"/>
                  </a:cubicBezTo>
                  <a:lnTo>
                    <a:pt x="184783" y="1884666"/>
                  </a:lnTo>
                  <a:cubicBezTo>
                    <a:pt x="142955" y="1860517"/>
                    <a:pt x="108001" y="1829033"/>
                    <a:pt x="80607" y="1792778"/>
                  </a:cubicBezTo>
                  <a:lnTo>
                    <a:pt x="63221" y="1764415"/>
                  </a:lnTo>
                  <a:lnTo>
                    <a:pt x="63217" y="1764410"/>
                  </a:lnTo>
                  <a:lnTo>
                    <a:pt x="52834" y="1747471"/>
                  </a:lnTo>
                  <a:lnTo>
                    <a:pt x="43365" y="1730025"/>
                  </a:lnTo>
                  <a:lnTo>
                    <a:pt x="27490" y="1700778"/>
                  </a:lnTo>
                  <a:cubicBezTo>
                    <a:pt x="9789" y="1658927"/>
                    <a:pt x="0" y="1612914"/>
                    <a:pt x="0" y="1564615"/>
                  </a:cubicBezTo>
                  <a:lnTo>
                    <a:pt x="0" y="165409"/>
                  </a:lnTo>
                  <a:cubicBezTo>
                    <a:pt x="0" y="117110"/>
                    <a:pt x="9789" y="71097"/>
                    <a:pt x="27490" y="29246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635000" dist="3810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1" name="Graphic 30" descr="Handshake with solid fill">
              <a:extLst>
                <a:ext uri="{FF2B5EF4-FFF2-40B4-BE49-F238E27FC236}">
                  <a16:creationId xmlns:a16="http://schemas.microsoft.com/office/drawing/2014/main" id="{D4134527-2256-4ED5-760F-F2875EF2C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31109" y="4018909"/>
              <a:ext cx="819975" cy="8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925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-0.3832 0.01343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0.38425 -0.00394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6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37696 -0.00324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45717 -0.00301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-0.00182 -0.425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2125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48138 0.4858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62" y="242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48034 0.4877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3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FABF5F-2C01-5E9C-3E4E-4DFD9938CD9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440557" y="1062314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E12C5E-8801-3063-3884-33F3608C7A18}"/>
              </a:ext>
            </a:extLst>
          </p:cNvPr>
          <p:cNvGrpSpPr/>
          <p:nvPr/>
        </p:nvGrpSpPr>
        <p:grpSpPr>
          <a:xfrm>
            <a:off x="6440557" y="4581796"/>
            <a:ext cx="4461769" cy="1323439"/>
            <a:chOff x="8726422" y="1433340"/>
            <a:chExt cx="2911843" cy="13234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EDC004-3F65-C18C-D618-88E47CB311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47BE7C-8776-978F-D664-5D3236AB1E12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1275809" y="1062314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1A0D886-7F5C-5D92-743E-A6760796C9F9}"/>
              </a:ext>
            </a:extLst>
          </p:cNvPr>
          <p:cNvGrpSpPr/>
          <p:nvPr/>
        </p:nvGrpSpPr>
        <p:grpSpPr>
          <a:xfrm>
            <a:off x="1275809" y="4581796"/>
            <a:ext cx="3436249" cy="1323439"/>
            <a:chOff x="731202" y="1652633"/>
            <a:chExt cx="2015452" cy="13234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A39D0E-BBE3-EDCD-33B5-547E46A868E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8368FA-C728-AFCD-B93B-3CF4FD000081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5F969F0-6FF9-C47D-A29A-444E3A62D040}"/>
              </a:ext>
            </a:extLst>
          </p:cNvPr>
          <p:cNvGrpSpPr/>
          <p:nvPr/>
        </p:nvGrpSpPr>
        <p:grpSpPr>
          <a:xfrm>
            <a:off x="3036981" y="970169"/>
            <a:ext cx="3294552" cy="2209808"/>
            <a:chOff x="3036981" y="970169"/>
            <a:chExt cx="3294552" cy="2209808"/>
          </a:xfrm>
          <a:solidFill>
            <a:srgbClr val="74D9A9"/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8B25A65-D1CC-6031-A986-D98B999B0D36}"/>
                </a:ext>
              </a:extLst>
            </p:cNvPr>
            <p:cNvGrpSpPr/>
            <p:nvPr/>
          </p:nvGrpSpPr>
          <p:grpSpPr>
            <a:xfrm rot="2700000" flipH="1">
              <a:off x="3579353" y="427797"/>
              <a:ext cx="2209808" cy="3294552"/>
              <a:chOff x="3473843" y="806843"/>
              <a:chExt cx="3517604" cy="5244314"/>
            </a:xfrm>
            <a:grpFill/>
          </p:grpSpPr>
          <p:sp>
            <p:nvSpPr>
              <p:cNvPr id="28" name="1">
                <a:extLst>
                  <a:ext uri="{FF2B5EF4-FFF2-40B4-BE49-F238E27FC236}">
                    <a16:creationId xmlns:a16="http://schemas.microsoft.com/office/drawing/2014/main" id="{9B3AAA04-4E1B-D8C3-A34D-EDF4B34570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14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2">
                <a:extLst>
                  <a:ext uri="{FF2B5EF4-FFF2-40B4-BE49-F238E27FC236}">
                    <a16:creationId xmlns:a16="http://schemas.microsoft.com/office/drawing/2014/main" id="{B8A8BD6F-8F14-EEE1-4016-1B786BBCAB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Graphic 10" descr="Lightbulb and gear with solid fill">
              <a:extLst>
                <a:ext uri="{FF2B5EF4-FFF2-40B4-BE49-F238E27FC236}">
                  <a16:creationId xmlns:a16="http://schemas.microsoft.com/office/drawing/2014/main" id="{4A423419-441A-9152-20F5-4A2DD168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0017" y="1682314"/>
              <a:ext cx="574439" cy="57443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4336C2-B734-843F-6214-4CAB527B7657}"/>
              </a:ext>
            </a:extLst>
          </p:cNvPr>
          <p:cNvGrpSpPr/>
          <p:nvPr/>
        </p:nvGrpSpPr>
        <p:grpSpPr>
          <a:xfrm>
            <a:off x="6387618" y="417529"/>
            <a:ext cx="2236698" cy="3294552"/>
            <a:chOff x="6387618" y="417529"/>
            <a:chExt cx="2236698" cy="3294552"/>
          </a:xfrm>
          <a:solidFill>
            <a:srgbClr val="D571D1"/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414506" y="417529"/>
              <a:ext cx="2209810" cy="3294552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32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54F1A22-6E7B-6A22-9951-C572895B0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87618" y="1705284"/>
              <a:ext cx="576072" cy="57607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C1B8DA-6715-5E9B-5F19-5ED88A662301}"/>
              </a:ext>
            </a:extLst>
          </p:cNvPr>
          <p:cNvGrpSpPr/>
          <p:nvPr/>
        </p:nvGrpSpPr>
        <p:grpSpPr>
          <a:xfrm>
            <a:off x="5898886" y="3667045"/>
            <a:ext cx="3294552" cy="2209793"/>
            <a:chOff x="5898886" y="3667045"/>
            <a:chExt cx="3294552" cy="2209793"/>
          </a:xfrm>
          <a:solidFill>
            <a:srgbClr val="74D9A9"/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2700000" flipH="1">
              <a:off x="6441265" y="3124666"/>
              <a:ext cx="2209793" cy="3294552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36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8" name="Graphic 37" descr="Dollar with solid fill">
              <a:extLst>
                <a:ext uri="{FF2B5EF4-FFF2-40B4-BE49-F238E27FC236}">
                  <a16:creationId xmlns:a16="http://schemas.microsoft.com/office/drawing/2014/main" id="{2B9C654F-1D89-4CAF-5306-1B9C84F29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83391" y="4592957"/>
              <a:ext cx="576072" cy="57607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E5C8B2-FEBA-9A30-EFAC-2C02F4775DBF}"/>
              </a:ext>
            </a:extLst>
          </p:cNvPr>
          <p:cNvGrpSpPr/>
          <p:nvPr/>
        </p:nvGrpSpPr>
        <p:grpSpPr>
          <a:xfrm>
            <a:off x="3540942" y="3145918"/>
            <a:ext cx="2253949" cy="3294553"/>
            <a:chOff x="3540942" y="3145918"/>
            <a:chExt cx="2253949" cy="3294553"/>
          </a:xfrm>
          <a:solidFill>
            <a:srgbClr val="D571D1"/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000F0B2-F87E-766F-AB33-D967A8F53B30}"/>
                </a:ext>
              </a:extLst>
            </p:cNvPr>
            <p:cNvGrpSpPr/>
            <p:nvPr/>
          </p:nvGrpSpPr>
          <p:grpSpPr>
            <a:xfrm rot="18900000">
              <a:off x="3540942" y="3145918"/>
              <a:ext cx="2209795" cy="3294553"/>
              <a:chOff x="5200576" y="806842"/>
              <a:chExt cx="3517581" cy="5244314"/>
            </a:xfrm>
            <a:grpFill/>
          </p:grpSpPr>
          <p:sp>
            <p:nvSpPr>
              <p:cNvPr id="12" name="3">
                <a:extLst>
                  <a:ext uri="{FF2B5EF4-FFF2-40B4-BE49-F238E27FC236}">
                    <a16:creationId xmlns:a16="http://schemas.microsoft.com/office/drawing/2014/main" id="{92CD7846-5AE2-75C5-0996-F219948E73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4">
                <a:extLst>
                  <a:ext uri="{FF2B5EF4-FFF2-40B4-BE49-F238E27FC236}">
                    <a16:creationId xmlns:a16="http://schemas.microsoft.com/office/drawing/2014/main" id="{9CF92E7D-6B30-1E91-42A7-F0C9C3F26D6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42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20452" y="4576262"/>
              <a:ext cx="574439" cy="574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282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09FBC4-3889-D190-671D-EFA19683FC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solidFill>
              <a:srgbClr val="D571D1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7000">
                  <a:srgbClr val="7E437C"/>
                </a:gs>
                <a:gs pos="36000">
                  <a:srgbClr val="D571D1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913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D12C57-5052-CEAB-0C8D-1641FB7A85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solidFill>
              <a:srgbClr val="D571D1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7000">
                  <a:srgbClr val="7E437C"/>
                </a:gs>
                <a:gs pos="36000">
                  <a:srgbClr val="D571D1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391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39466 -0.58936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40" y="-294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37344 0.6078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72" y="30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43985 0.47917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92" y="239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32266 -0.613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33" y="-3067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40886 0.0166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83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-0.37644 -0.00533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5" y="-2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397 0.016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8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38503 -0.00533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4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185A11-72C1-654D-ACF9-4CF8DA04D8C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D23DB301-BD96-DC7A-FB19-B96FC00D5CDD}"/>
              </a:ext>
            </a:extLst>
          </p:cNvPr>
          <p:cNvGrpSpPr/>
          <p:nvPr/>
        </p:nvGrpSpPr>
        <p:grpSpPr>
          <a:xfrm>
            <a:off x="4728118" y="579845"/>
            <a:ext cx="3146121" cy="2724150"/>
            <a:chOff x="4728118" y="579845"/>
            <a:chExt cx="3146121" cy="2724150"/>
          </a:xfrm>
        </p:grpSpPr>
        <p:sp>
          <p:nvSpPr>
            <p:cNvPr id="113" name="5">
              <a:extLst>
                <a:ext uri="{FF2B5EF4-FFF2-40B4-BE49-F238E27FC236}">
                  <a16:creationId xmlns:a16="http://schemas.microsoft.com/office/drawing/2014/main" id="{3EB0913E-F3EC-23A3-9CD1-4AD3C4C0947D}"/>
                </a:ext>
              </a:extLst>
            </p:cNvPr>
            <p:cNvSpPr>
              <a:spLocks/>
            </p:cNvSpPr>
            <p:nvPr/>
          </p:nvSpPr>
          <p:spPr>
            <a:xfrm rot="9540000">
              <a:off x="4728118" y="579845"/>
              <a:ext cx="3146121" cy="2724150"/>
            </a:xfrm>
            <a:custGeom>
              <a:avLst/>
              <a:gdLst>
                <a:gd name="connsiteX0" fmla="*/ 146653 w 3146121"/>
                <a:gd name="connsiteY0" fmla="*/ 1748216 h 2724150"/>
                <a:gd name="connsiteX1" fmla="*/ 132858 w 3146121"/>
                <a:gd name="connsiteY1" fmla="*/ 1735901 h 2724150"/>
                <a:gd name="connsiteX2" fmla="*/ 94382 w 3146121"/>
                <a:gd name="connsiteY2" fmla="*/ 1699378 h 2724150"/>
                <a:gd name="connsiteX3" fmla="*/ 73071 w 3146121"/>
                <a:gd name="connsiteY3" fmla="*/ 1670845 h 2724150"/>
                <a:gd name="connsiteX4" fmla="*/ 52483 w 3146121"/>
                <a:gd name="connsiteY4" fmla="*/ 1641709 h 2724150"/>
                <a:gd name="connsiteX5" fmla="*/ 29653 w 3146121"/>
                <a:gd name="connsiteY5" fmla="*/ 1593861 h 2724150"/>
                <a:gd name="connsiteX6" fmla="*/ 22192 w 3146121"/>
                <a:gd name="connsiteY6" fmla="*/ 1576908 h 2724150"/>
                <a:gd name="connsiteX7" fmla="*/ 4705 w 3146121"/>
                <a:gd name="connsiteY7" fmla="*/ 1509172 h 2724150"/>
                <a:gd name="connsiteX8" fmla="*/ 72603 w 3146121"/>
                <a:gd name="connsiteY8" fmla="*/ 1226359 h 2724150"/>
                <a:gd name="connsiteX9" fmla="*/ 528157 w 3146121"/>
                <a:gd name="connsiteY9" fmla="*/ 599343 h 2724150"/>
                <a:gd name="connsiteX10" fmla="*/ 528156 w 3146121"/>
                <a:gd name="connsiteY10" fmla="*/ 599343 h 2724150"/>
                <a:gd name="connsiteX11" fmla="*/ 963604 w 3146121"/>
                <a:gd name="connsiteY11" fmla="*/ 0 h 2724150"/>
                <a:gd name="connsiteX12" fmla="*/ 1232727 w 3146121"/>
                <a:gd name="connsiteY12" fmla="*/ 370416 h 2724150"/>
                <a:gd name="connsiteX13" fmla="*/ 1232726 w 3146121"/>
                <a:gd name="connsiteY13" fmla="*/ 828271 h 2724150"/>
                <a:gd name="connsiteX14" fmla="*/ 1232727 w 3146121"/>
                <a:gd name="connsiteY14" fmla="*/ 828271 h 2724150"/>
                <a:gd name="connsiteX15" fmla="*/ 1232728 w 3146121"/>
                <a:gd name="connsiteY15" fmla="*/ 370416 h 2724150"/>
                <a:gd name="connsiteX16" fmla="*/ 1668175 w 3146121"/>
                <a:gd name="connsiteY16" fmla="*/ 969758 h 2724150"/>
                <a:gd name="connsiteX17" fmla="*/ 1232728 w 3146121"/>
                <a:gd name="connsiteY17" fmla="*/ 828272 h 2724150"/>
                <a:gd name="connsiteX18" fmla="*/ 1232728 w 3146121"/>
                <a:gd name="connsiteY18" fmla="*/ 828273 h 2724150"/>
                <a:gd name="connsiteX19" fmla="*/ 1668175 w 3146121"/>
                <a:gd name="connsiteY19" fmla="*/ 969758 h 2724150"/>
                <a:gd name="connsiteX20" fmla="*/ 1937296 w 3146121"/>
                <a:gd name="connsiteY20" fmla="*/ 1340172 h 2724150"/>
                <a:gd name="connsiteX21" fmla="*/ 1232727 w 3146121"/>
                <a:gd name="connsiteY21" fmla="*/ 1569101 h 2724150"/>
                <a:gd name="connsiteX22" fmla="*/ 1232726 w 3146121"/>
                <a:gd name="connsiteY22" fmla="*/ 1569100 h 2724150"/>
                <a:gd name="connsiteX23" fmla="*/ 495625 w 3146121"/>
                <a:gd name="connsiteY23" fmla="*/ 1808599 h 2724150"/>
                <a:gd name="connsiteX24" fmla="*/ 205672 w 3146121"/>
                <a:gd name="connsiteY24" fmla="*/ 1785780 h 2724150"/>
                <a:gd name="connsiteX25" fmla="*/ 156674 w 3146121"/>
                <a:gd name="connsiteY25" fmla="*/ 1757164 h 2724150"/>
                <a:gd name="connsiteX26" fmla="*/ 146652 w 3146121"/>
                <a:gd name="connsiteY26" fmla="*/ 1748217 h 2724150"/>
                <a:gd name="connsiteX27" fmla="*/ 205672 w 3146121"/>
                <a:gd name="connsiteY27" fmla="*/ 1785781 h 2724150"/>
                <a:gd name="connsiteX28" fmla="*/ 495625 w 3146121"/>
                <a:gd name="connsiteY28" fmla="*/ 1808600 h 2724150"/>
                <a:gd name="connsiteX29" fmla="*/ 1232727 w 3146121"/>
                <a:gd name="connsiteY29" fmla="*/ 1569101 h 2724150"/>
                <a:gd name="connsiteX30" fmla="*/ 1232727 w 3146121"/>
                <a:gd name="connsiteY30" fmla="*/ 2344136 h 2724150"/>
                <a:gd name="connsiteX31" fmla="*/ 1232728 w 3146121"/>
                <a:gd name="connsiteY31" fmla="*/ 2344147 h 2724150"/>
                <a:gd name="connsiteX32" fmla="*/ 1240448 w 3146121"/>
                <a:gd name="connsiteY32" fmla="*/ 2420723 h 2724150"/>
                <a:gd name="connsiteX33" fmla="*/ 1247968 w 3146121"/>
                <a:gd name="connsiteY33" fmla="*/ 2444949 h 2724150"/>
                <a:gd name="connsiteX34" fmla="*/ 1249811 w 3146121"/>
                <a:gd name="connsiteY34" fmla="*/ 2457140 h 2724150"/>
                <a:gd name="connsiteX35" fmla="*/ 1258962 w 3146121"/>
                <a:gd name="connsiteY35" fmla="*/ 2480365 h 2724150"/>
                <a:gd name="connsiteX36" fmla="*/ 1262591 w 3146121"/>
                <a:gd name="connsiteY36" fmla="*/ 2492055 h 2724150"/>
                <a:gd name="connsiteX37" fmla="*/ 1266156 w 3146121"/>
                <a:gd name="connsiteY37" fmla="*/ 2498624 h 2724150"/>
                <a:gd name="connsiteX38" fmla="*/ 1270200 w 3146121"/>
                <a:gd name="connsiteY38" fmla="*/ 2508887 h 2724150"/>
                <a:gd name="connsiteX39" fmla="*/ 1297627 w 3146121"/>
                <a:gd name="connsiteY39" fmla="*/ 2556605 h 2724150"/>
                <a:gd name="connsiteX40" fmla="*/ 1297628 w 3146121"/>
                <a:gd name="connsiteY40" fmla="*/ 2556606 h 2724150"/>
                <a:gd name="connsiteX41" fmla="*/ 1266156 w 3146121"/>
                <a:gd name="connsiteY41" fmla="*/ 2498624 h 2724150"/>
                <a:gd name="connsiteX42" fmla="*/ 1258962 w 3146121"/>
                <a:gd name="connsiteY42" fmla="*/ 2480365 h 2724150"/>
                <a:gd name="connsiteX43" fmla="*/ 1247968 w 3146121"/>
                <a:gd name="connsiteY43" fmla="*/ 2444949 h 2724150"/>
                <a:gd name="connsiteX44" fmla="*/ 1232728 w 3146121"/>
                <a:gd name="connsiteY44" fmla="*/ 2344147 h 2724150"/>
                <a:gd name="connsiteX45" fmla="*/ 1232727 w 3146121"/>
                <a:gd name="connsiteY45" fmla="*/ 2344137 h 2724150"/>
                <a:gd name="connsiteX46" fmla="*/ 1232727 w 3146121"/>
                <a:gd name="connsiteY46" fmla="*/ 1569102 h 2724150"/>
                <a:gd name="connsiteX47" fmla="*/ 1937297 w 3146121"/>
                <a:gd name="connsiteY47" fmla="*/ 1340173 h 2724150"/>
                <a:gd name="connsiteX48" fmla="*/ 2372746 w 3146121"/>
                <a:gd name="connsiteY48" fmla="*/ 1939516 h 2724150"/>
                <a:gd name="connsiteX49" fmla="*/ 2372746 w 3146121"/>
                <a:gd name="connsiteY49" fmla="*/ 1939515 h 2724150"/>
                <a:gd name="connsiteX50" fmla="*/ 2828300 w 3146121"/>
                <a:gd name="connsiteY50" fmla="*/ 2566531 h 2724150"/>
                <a:gd name="connsiteX51" fmla="*/ 3076291 w 3146121"/>
                <a:gd name="connsiteY51" fmla="*/ 2718500 h 2724150"/>
                <a:gd name="connsiteX52" fmla="*/ 3146121 w 3146121"/>
                <a:gd name="connsiteY52" fmla="*/ 2722802 h 2724150"/>
                <a:gd name="connsiteX53" fmla="*/ 3132751 w 3146121"/>
                <a:gd name="connsiteY53" fmla="*/ 2724150 h 2724150"/>
                <a:gd name="connsiteX54" fmla="*/ 1612741 w 3146121"/>
                <a:gd name="connsiteY54" fmla="*/ 2724150 h 2724150"/>
                <a:gd name="connsiteX55" fmla="*/ 1599387 w 3146121"/>
                <a:gd name="connsiteY55" fmla="*/ 2722802 h 2724150"/>
                <a:gd name="connsiteX56" fmla="*/ 1599378 w 3146121"/>
                <a:gd name="connsiteY56" fmla="*/ 2722803 h 2724150"/>
                <a:gd name="connsiteX57" fmla="*/ 1580949 w 3146121"/>
                <a:gd name="connsiteY57" fmla="*/ 2720946 h 2724150"/>
                <a:gd name="connsiteX58" fmla="*/ 1528388 w 3146121"/>
                <a:gd name="connsiteY58" fmla="*/ 2714019 h 2724150"/>
                <a:gd name="connsiteX59" fmla="*/ 1494315 w 3146121"/>
                <a:gd name="connsiteY59" fmla="*/ 2703442 h 2724150"/>
                <a:gd name="connsiteX60" fmla="*/ 1460595 w 3146121"/>
                <a:gd name="connsiteY60" fmla="*/ 2691991 h 2724150"/>
                <a:gd name="connsiteX61" fmla="*/ 1413968 w 3146121"/>
                <a:gd name="connsiteY61" fmla="*/ 2666685 h 2724150"/>
                <a:gd name="connsiteX62" fmla="*/ 1397994 w 3146121"/>
                <a:gd name="connsiteY62" fmla="*/ 2657371 h 2724150"/>
                <a:gd name="connsiteX63" fmla="*/ 1397993 w 3146121"/>
                <a:gd name="connsiteY63" fmla="*/ 2657369 h 2724150"/>
                <a:gd name="connsiteX64" fmla="*/ 1386387 w 3146121"/>
                <a:gd name="connsiteY64" fmla="*/ 2650603 h 27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146121" h="2724150">
                  <a:moveTo>
                    <a:pt x="146653" y="1748216"/>
                  </a:moveTo>
                  <a:lnTo>
                    <a:pt x="132858" y="1735901"/>
                  </a:lnTo>
                  <a:lnTo>
                    <a:pt x="94382" y="1699378"/>
                  </a:lnTo>
                  <a:lnTo>
                    <a:pt x="73071" y="1670845"/>
                  </a:lnTo>
                  <a:lnTo>
                    <a:pt x="52483" y="1641709"/>
                  </a:lnTo>
                  <a:lnTo>
                    <a:pt x="29653" y="1593861"/>
                  </a:lnTo>
                  <a:lnTo>
                    <a:pt x="22192" y="1576908"/>
                  </a:lnTo>
                  <a:lnTo>
                    <a:pt x="4705" y="1509172"/>
                  </a:lnTo>
                  <a:cubicBezTo>
                    <a:pt x="-10509" y="1413116"/>
                    <a:pt x="10922" y="1311255"/>
                    <a:pt x="72603" y="1226359"/>
                  </a:cubicBezTo>
                  <a:lnTo>
                    <a:pt x="528157" y="599343"/>
                  </a:lnTo>
                  <a:lnTo>
                    <a:pt x="528156" y="599343"/>
                  </a:lnTo>
                  <a:lnTo>
                    <a:pt x="963604" y="0"/>
                  </a:lnTo>
                  <a:lnTo>
                    <a:pt x="1232727" y="370416"/>
                  </a:lnTo>
                  <a:lnTo>
                    <a:pt x="1232726" y="828271"/>
                  </a:lnTo>
                  <a:lnTo>
                    <a:pt x="1232727" y="828271"/>
                  </a:lnTo>
                  <a:lnTo>
                    <a:pt x="1232728" y="370416"/>
                  </a:lnTo>
                  <a:lnTo>
                    <a:pt x="1668175" y="969758"/>
                  </a:lnTo>
                  <a:lnTo>
                    <a:pt x="1232728" y="828272"/>
                  </a:lnTo>
                  <a:lnTo>
                    <a:pt x="1232728" y="828273"/>
                  </a:lnTo>
                  <a:lnTo>
                    <a:pt x="1668175" y="969758"/>
                  </a:lnTo>
                  <a:lnTo>
                    <a:pt x="1937296" y="1340172"/>
                  </a:lnTo>
                  <a:lnTo>
                    <a:pt x="1232727" y="1569101"/>
                  </a:lnTo>
                  <a:lnTo>
                    <a:pt x="1232726" y="1569100"/>
                  </a:lnTo>
                  <a:lnTo>
                    <a:pt x="495625" y="1808599"/>
                  </a:lnTo>
                  <a:cubicBezTo>
                    <a:pt x="395824" y="1841027"/>
                    <a:pt x="292327" y="1829931"/>
                    <a:pt x="205672" y="1785780"/>
                  </a:cubicBezTo>
                  <a:close/>
                  <a:moveTo>
                    <a:pt x="156674" y="1757164"/>
                  </a:moveTo>
                  <a:lnTo>
                    <a:pt x="146652" y="1748217"/>
                  </a:lnTo>
                  <a:lnTo>
                    <a:pt x="205672" y="1785781"/>
                  </a:lnTo>
                  <a:cubicBezTo>
                    <a:pt x="292326" y="1829932"/>
                    <a:pt x="395824" y="1841028"/>
                    <a:pt x="495625" y="1808600"/>
                  </a:cubicBezTo>
                  <a:lnTo>
                    <a:pt x="1232727" y="1569101"/>
                  </a:lnTo>
                  <a:lnTo>
                    <a:pt x="1232727" y="2344136"/>
                  </a:lnTo>
                  <a:lnTo>
                    <a:pt x="1232728" y="2344147"/>
                  </a:lnTo>
                  <a:lnTo>
                    <a:pt x="1240448" y="2420723"/>
                  </a:lnTo>
                  <a:lnTo>
                    <a:pt x="1247968" y="2444949"/>
                  </a:lnTo>
                  <a:lnTo>
                    <a:pt x="1249811" y="2457140"/>
                  </a:lnTo>
                  <a:lnTo>
                    <a:pt x="1258962" y="2480365"/>
                  </a:lnTo>
                  <a:lnTo>
                    <a:pt x="1262591" y="2492055"/>
                  </a:lnTo>
                  <a:lnTo>
                    <a:pt x="1266156" y="2498624"/>
                  </a:lnTo>
                  <a:lnTo>
                    <a:pt x="1270200" y="2508887"/>
                  </a:lnTo>
                  <a:cubicBezTo>
                    <a:pt x="1278205" y="2525501"/>
                    <a:pt x="1287383" y="2541442"/>
                    <a:pt x="1297627" y="2556605"/>
                  </a:cubicBezTo>
                  <a:lnTo>
                    <a:pt x="1297628" y="2556606"/>
                  </a:lnTo>
                  <a:lnTo>
                    <a:pt x="1266156" y="2498624"/>
                  </a:lnTo>
                  <a:lnTo>
                    <a:pt x="1258962" y="2480365"/>
                  </a:lnTo>
                  <a:lnTo>
                    <a:pt x="1247968" y="2444949"/>
                  </a:lnTo>
                  <a:lnTo>
                    <a:pt x="1232728" y="2344147"/>
                  </a:lnTo>
                  <a:lnTo>
                    <a:pt x="1232727" y="2344137"/>
                  </a:lnTo>
                  <a:lnTo>
                    <a:pt x="1232727" y="1569102"/>
                  </a:lnTo>
                  <a:lnTo>
                    <a:pt x="1937297" y="1340173"/>
                  </a:lnTo>
                  <a:lnTo>
                    <a:pt x="2372746" y="1939516"/>
                  </a:lnTo>
                  <a:lnTo>
                    <a:pt x="2372746" y="1939515"/>
                  </a:lnTo>
                  <a:lnTo>
                    <a:pt x="2828300" y="2566531"/>
                  </a:lnTo>
                  <a:cubicBezTo>
                    <a:pt x="2889980" y="2651428"/>
                    <a:pt x="2980233" y="2703287"/>
                    <a:pt x="3076291" y="2718500"/>
                  </a:cubicBezTo>
                  <a:lnTo>
                    <a:pt x="3146121" y="2722802"/>
                  </a:lnTo>
                  <a:lnTo>
                    <a:pt x="3132751" y="2724150"/>
                  </a:lnTo>
                  <a:lnTo>
                    <a:pt x="1612741" y="2724150"/>
                  </a:lnTo>
                  <a:lnTo>
                    <a:pt x="1599387" y="2722802"/>
                  </a:lnTo>
                  <a:lnTo>
                    <a:pt x="1599378" y="2722803"/>
                  </a:lnTo>
                  <a:lnTo>
                    <a:pt x="1580949" y="2720946"/>
                  </a:lnTo>
                  <a:lnTo>
                    <a:pt x="1528388" y="2714019"/>
                  </a:lnTo>
                  <a:lnTo>
                    <a:pt x="1494315" y="2703442"/>
                  </a:lnTo>
                  <a:lnTo>
                    <a:pt x="1460595" y="2691991"/>
                  </a:lnTo>
                  <a:lnTo>
                    <a:pt x="1413968" y="2666685"/>
                  </a:lnTo>
                  <a:lnTo>
                    <a:pt x="1397994" y="2657371"/>
                  </a:lnTo>
                  <a:lnTo>
                    <a:pt x="1397993" y="2657369"/>
                  </a:lnTo>
                  <a:lnTo>
                    <a:pt x="1386387" y="2650603"/>
                  </a:lnTo>
                  <a:close/>
                </a:path>
              </a:pathLst>
            </a:custGeom>
            <a:solidFill>
              <a:srgbClr val="5A67AA"/>
            </a:solidFill>
            <a:ln>
              <a:noFill/>
            </a:ln>
            <a:effectLst>
              <a:outerShdw blurRad="635000" dist="381000" dir="78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19" name="Graphic 118" descr="Dollar with solid fill">
              <a:extLst>
                <a:ext uri="{FF2B5EF4-FFF2-40B4-BE49-F238E27FC236}">
                  <a16:creationId xmlns:a16="http://schemas.microsoft.com/office/drawing/2014/main" id="{675BCC8D-B39C-D578-44D4-9AE5AF87A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96914" y="943223"/>
              <a:ext cx="753397" cy="753397"/>
            </a:xfrm>
            <a:prstGeom prst="rect">
              <a:avLst/>
            </a:prstGeom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FF059409-4224-E738-A477-A9EE4F5FB3E4}"/>
              </a:ext>
            </a:extLst>
          </p:cNvPr>
          <p:cNvGrpSpPr/>
          <p:nvPr/>
        </p:nvGrpSpPr>
        <p:grpSpPr>
          <a:xfrm>
            <a:off x="6414182" y="1327514"/>
            <a:ext cx="2407128" cy="3404212"/>
            <a:chOff x="6414182" y="1327514"/>
            <a:chExt cx="2407128" cy="3404212"/>
          </a:xfrm>
        </p:grpSpPr>
        <p:sp>
          <p:nvSpPr>
            <p:cNvPr id="117" name="4">
              <a:extLst>
                <a:ext uri="{FF2B5EF4-FFF2-40B4-BE49-F238E27FC236}">
                  <a16:creationId xmlns:a16="http://schemas.microsoft.com/office/drawing/2014/main" id="{F51A5A4E-0DF7-CCED-A179-9CCB1EA6C282}"/>
                </a:ext>
              </a:extLst>
            </p:cNvPr>
            <p:cNvSpPr>
              <a:spLocks/>
            </p:cNvSpPr>
            <p:nvPr/>
          </p:nvSpPr>
          <p:spPr>
            <a:xfrm rot="9540000">
              <a:off x="6414182" y="1327514"/>
              <a:ext cx="2407128" cy="3404212"/>
            </a:xfrm>
            <a:custGeom>
              <a:avLst/>
              <a:gdLst>
                <a:gd name="connsiteX0" fmla="*/ 190433 w 2407128"/>
                <a:gd name="connsiteY0" fmla="*/ 2156137 h 3404212"/>
                <a:gd name="connsiteX1" fmla="*/ 190434 w 2407128"/>
                <a:gd name="connsiteY1" fmla="*/ 2156138 h 3404212"/>
                <a:gd name="connsiteX2" fmla="*/ 251293 w 2407128"/>
                <a:gd name="connsiteY2" fmla="*/ 2182925 h 3404212"/>
                <a:gd name="connsiteX3" fmla="*/ 492022 w 2407128"/>
                <a:gd name="connsiteY3" fmla="*/ 3404212 h 3404212"/>
                <a:gd name="connsiteX4" fmla="*/ 486611 w 2407128"/>
                <a:gd name="connsiteY4" fmla="*/ 3391919 h 3404212"/>
                <a:gd name="connsiteX5" fmla="*/ 16902 w 2407128"/>
                <a:gd name="connsiteY5" fmla="*/ 1946304 h 3404212"/>
                <a:gd name="connsiteX6" fmla="*/ 14054 w 2407128"/>
                <a:gd name="connsiteY6" fmla="*/ 1933179 h 3404212"/>
                <a:gd name="connsiteX7" fmla="*/ 14052 w 2407128"/>
                <a:gd name="connsiteY7" fmla="*/ 1933175 h 3404212"/>
                <a:gd name="connsiteX8" fmla="*/ 10129 w 2407128"/>
                <a:gd name="connsiteY8" fmla="*/ 1915095 h 3404212"/>
                <a:gd name="connsiteX9" fmla="*/ 470 w 2407128"/>
                <a:gd name="connsiteY9" fmla="*/ 1862943 h 3404212"/>
                <a:gd name="connsiteX10" fmla="*/ 0 w 2407128"/>
                <a:gd name="connsiteY10" fmla="*/ 1827298 h 3404212"/>
                <a:gd name="connsiteX11" fmla="*/ 470 w 2407128"/>
                <a:gd name="connsiteY11" fmla="*/ 1791663 h 3404212"/>
                <a:gd name="connsiteX12" fmla="*/ 10128 w 2407128"/>
                <a:gd name="connsiteY12" fmla="*/ 1739512 h 3404212"/>
                <a:gd name="connsiteX13" fmla="*/ 14052 w 2407128"/>
                <a:gd name="connsiteY13" fmla="*/ 1721428 h 3404212"/>
                <a:gd name="connsiteX14" fmla="*/ 14054 w 2407128"/>
                <a:gd name="connsiteY14" fmla="*/ 1721422 h 3404212"/>
                <a:gd name="connsiteX15" fmla="*/ 16902 w 2407128"/>
                <a:gd name="connsiteY15" fmla="*/ 1708302 h 3404212"/>
                <a:gd name="connsiteX16" fmla="*/ 486610 w 2407128"/>
                <a:gd name="connsiteY16" fmla="*/ 262686 h 3404212"/>
                <a:gd name="connsiteX17" fmla="*/ 492019 w 2407128"/>
                <a:gd name="connsiteY17" fmla="*/ 250398 h 3404212"/>
                <a:gd name="connsiteX18" fmla="*/ 492021 w 2407128"/>
                <a:gd name="connsiteY18" fmla="*/ 250392 h 3404212"/>
                <a:gd name="connsiteX19" fmla="*/ 499477 w 2407128"/>
                <a:gd name="connsiteY19" fmla="*/ 233451 h 3404212"/>
                <a:gd name="connsiteX20" fmla="*/ 522315 w 2407128"/>
                <a:gd name="connsiteY20" fmla="*/ 185588 h 3404212"/>
                <a:gd name="connsiteX21" fmla="*/ 542884 w 2407128"/>
                <a:gd name="connsiteY21" fmla="*/ 156478 h 3404212"/>
                <a:gd name="connsiteX22" fmla="*/ 564213 w 2407128"/>
                <a:gd name="connsiteY22" fmla="*/ 127920 h 3404212"/>
                <a:gd name="connsiteX23" fmla="*/ 602679 w 2407128"/>
                <a:gd name="connsiteY23" fmla="*/ 91407 h 3404212"/>
                <a:gd name="connsiteX24" fmla="*/ 616483 w 2407128"/>
                <a:gd name="connsiteY24" fmla="*/ 79083 h 3404212"/>
                <a:gd name="connsiteX25" fmla="*/ 675502 w 2407128"/>
                <a:gd name="connsiteY25" fmla="*/ 41521 h 3404212"/>
                <a:gd name="connsiteX26" fmla="*/ 965456 w 2407128"/>
                <a:gd name="connsiteY26" fmla="*/ 18701 h 3404212"/>
                <a:gd name="connsiteX27" fmla="*/ 1702558 w 2407128"/>
                <a:gd name="connsiteY27" fmla="*/ 258200 h 3404212"/>
                <a:gd name="connsiteX28" fmla="*/ 1702558 w 2407128"/>
                <a:gd name="connsiteY28" fmla="*/ 258201 h 3404212"/>
                <a:gd name="connsiteX29" fmla="*/ 2407128 w 2407128"/>
                <a:gd name="connsiteY29" fmla="*/ 487130 h 3404212"/>
                <a:gd name="connsiteX30" fmla="*/ 2138005 w 2407128"/>
                <a:gd name="connsiteY30" fmla="*/ 857545 h 3404212"/>
                <a:gd name="connsiteX31" fmla="*/ 2138006 w 2407128"/>
                <a:gd name="connsiteY31" fmla="*/ 857545 h 3404212"/>
                <a:gd name="connsiteX32" fmla="*/ 1702558 w 2407128"/>
                <a:gd name="connsiteY32" fmla="*/ 1456887 h 3404212"/>
                <a:gd name="connsiteX33" fmla="*/ 1702559 w 2407128"/>
                <a:gd name="connsiteY33" fmla="*/ 999031 h 3404212"/>
                <a:gd name="connsiteX34" fmla="*/ 1702558 w 2407128"/>
                <a:gd name="connsiteY34" fmla="*/ 999031 h 3404212"/>
                <a:gd name="connsiteX35" fmla="*/ 1702558 w 2407128"/>
                <a:gd name="connsiteY35" fmla="*/ 510279 h 3404212"/>
                <a:gd name="connsiteX36" fmla="*/ 1702558 w 2407128"/>
                <a:gd name="connsiteY36" fmla="*/ 999030 h 3404212"/>
                <a:gd name="connsiteX37" fmla="*/ 997986 w 2407128"/>
                <a:gd name="connsiteY37" fmla="*/ 1227959 h 3404212"/>
                <a:gd name="connsiteX38" fmla="*/ 997986 w 2407128"/>
                <a:gd name="connsiteY38" fmla="*/ 1227959 h 3404212"/>
                <a:gd name="connsiteX39" fmla="*/ 1702558 w 2407128"/>
                <a:gd name="connsiteY39" fmla="*/ 999030 h 3404212"/>
                <a:gd name="connsiteX40" fmla="*/ 1702557 w 2407128"/>
                <a:gd name="connsiteY40" fmla="*/ 1456887 h 3404212"/>
                <a:gd name="connsiteX41" fmla="*/ 1433435 w 2407128"/>
                <a:gd name="connsiteY41" fmla="*/ 1827302 h 3404212"/>
                <a:gd name="connsiteX42" fmla="*/ 997986 w 2407128"/>
                <a:gd name="connsiteY42" fmla="*/ 1227960 h 3404212"/>
                <a:gd name="connsiteX43" fmla="*/ 1433434 w 2407128"/>
                <a:gd name="connsiteY43" fmla="*/ 1827302 h 3404212"/>
                <a:gd name="connsiteX44" fmla="*/ 997987 w 2407128"/>
                <a:gd name="connsiteY44" fmla="*/ 2426645 h 3404212"/>
                <a:gd name="connsiteX45" fmla="*/ 260885 w 2407128"/>
                <a:gd name="connsiteY45" fmla="*/ 2187147 h 3404212"/>
                <a:gd name="connsiteX46" fmla="*/ 260886 w 2407128"/>
                <a:gd name="connsiteY46" fmla="*/ 2187147 h 3404212"/>
                <a:gd name="connsiteX47" fmla="*/ 997988 w 2407128"/>
                <a:gd name="connsiteY47" fmla="*/ 2426646 h 3404212"/>
                <a:gd name="connsiteX48" fmla="*/ 542434 w 2407128"/>
                <a:gd name="connsiteY48" fmla="*/ 3053663 h 3404212"/>
                <a:gd name="connsiteX49" fmla="*/ 474536 w 2407128"/>
                <a:gd name="connsiteY49" fmla="*/ 3336476 h 340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407128" h="3404212">
                  <a:moveTo>
                    <a:pt x="190433" y="2156137"/>
                  </a:moveTo>
                  <a:lnTo>
                    <a:pt x="190434" y="2156138"/>
                  </a:lnTo>
                  <a:lnTo>
                    <a:pt x="251293" y="2182925"/>
                  </a:lnTo>
                  <a:close/>
                  <a:moveTo>
                    <a:pt x="492022" y="3404212"/>
                  </a:moveTo>
                  <a:lnTo>
                    <a:pt x="486611" y="3391919"/>
                  </a:lnTo>
                  <a:lnTo>
                    <a:pt x="16902" y="1946304"/>
                  </a:lnTo>
                  <a:lnTo>
                    <a:pt x="14054" y="1933179"/>
                  </a:lnTo>
                  <a:lnTo>
                    <a:pt x="14052" y="1933175"/>
                  </a:lnTo>
                  <a:lnTo>
                    <a:pt x="10129" y="1915095"/>
                  </a:lnTo>
                  <a:lnTo>
                    <a:pt x="470" y="1862943"/>
                  </a:lnTo>
                  <a:lnTo>
                    <a:pt x="0" y="1827298"/>
                  </a:lnTo>
                  <a:lnTo>
                    <a:pt x="470" y="1791663"/>
                  </a:lnTo>
                  <a:lnTo>
                    <a:pt x="10128" y="1739512"/>
                  </a:lnTo>
                  <a:lnTo>
                    <a:pt x="14052" y="1721428"/>
                  </a:lnTo>
                  <a:lnTo>
                    <a:pt x="14054" y="1721422"/>
                  </a:lnTo>
                  <a:lnTo>
                    <a:pt x="16902" y="1708302"/>
                  </a:lnTo>
                  <a:lnTo>
                    <a:pt x="486610" y="262686"/>
                  </a:lnTo>
                  <a:lnTo>
                    <a:pt x="492019" y="250398"/>
                  </a:lnTo>
                  <a:lnTo>
                    <a:pt x="492021" y="250392"/>
                  </a:lnTo>
                  <a:lnTo>
                    <a:pt x="499477" y="233451"/>
                  </a:lnTo>
                  <a:lnTo>
                    <a:pt x="522315" y="185588"/>
                  </a:lnTo>
                  <a:lnTo>
                    <a:pt x="542884" y="156478"/>
                  </a:lnTo>
                  <a:lnTo>
                    <a:pt x="564213" y="127920"/>
                  </a:lnTo>
                  <a:lnTo>
                    <a:pt x="602679" y="91407"/>
                  </a:lnTo>
                  <a:lnTo>
                    <a:pt x="616483" y="79083"/>
                  </a:lnTo>
                  <a:lnTo>
                    <a:pt x="675502" y="41521"/>
                  </a:lnTo>
                  <a:cubicBezTo>
                    <a:pt x="762156" y="-2631"/>
                    <a:pt x="865654" y="-13726"/>
                    <a:pt x="965456" y="18701"/>
                  </a:cubicBezTo>
                  <a:lnTo>
                    <a:pt x="1702558" y="258200"/>
                  </a:lnTo>
                  <a:lnTo>
                    <a:pt x="1702558" y="258201"/>
                  </a:lnTo>
                  <a:lnTo>
                    <a:pt x="2407128" y="487130"/>
                  </a:lnTo>
                  <a:lnTo>
                    <a:pt x="2138005" y="857545"/>
                  </a:lnTo>
                  <a:lnTo>
                    <a:pt x="2138006" y="857545"/>
                  </a:lnTo>
                  <a:lnTo>
                    <a:pt x="1702558" y="1456887"/>
                  </a:lnTo>
                  <a:lnTo>
                    <a:pt x="1702559" y="999031"/>
                  </a:lnTo>
                  <a:lnTo>
                    <a:pt x="1702558" y="999031"/>
                  </a:lnTo>
                  <a:lnTo>
                    <a:pt x="1702558" y="510279"/>
                  </a:lnTo>
                  <a:lnTo>
                    <a:pt x="1702558" y="999030"/>
                  </a:lnTo>
                  <a:lnTo>
                    <a:pt x="997986" y="1227959"/>
                  </a:lnTo>
                  <a:lnTo>
                    <a:pt x="997986" y="1227959"/>
                  </a:lnTo>
                  <a:lnTo>
                    <a:pt x="1702558" y="999030"/>
                  </a:lnTo>
                  <a:lnTo>
                    <a:pt x="1702557" y="1456887"/>
                  </a:lnTo>
                  <a:lnTo>
                    <a:pt x="1433435" y="1827302"/>
                  </a:lnTo>
                  <a:lnTo>
                    <a:pt x="997986" y="1227960"/>
                  </a:lnTo>
                  <a:lnTo>
                    <a:pt x="1433434" y="1827302"/>
                  </a:lnTo>
                  <a:lnTo>
                    <a:pt x="997987" y="2426645"/>
                  </a:lnTo>
                  <a:lnTo>
                    <a:pt x="260885" y="2187147"/>
                  </a:lnTo>
                  <a:lnTo>
                    <a:pt x="260886" y="2187147"/>
                  </a:lnTo>
                  <a:lnTo>
                    <a:pt x="997988" y="2426646"/>
                  </a:lnTo>
                  <a:lnTo>
                    <a:pt x="542434" y="3053663"/>
                  </a:lnTo>
                  <a:cubicBezTo>
                    <a:pt x="480753" y="3138559"/>
                    <a:pt x="459322" y="3240420"/>
                    <a:pt x="474536" y="3336476"/>
                  </a:cubicBezTo>
                  <a:close/>
                </a:path>
              </a:pathLst>
            </a:custGeom>
            <a:solidFill>
              <a:srgbClr val="774ABA"/>
            </a:solidFill>
            <a:ln>
              <a:noFill/>
            </a:ln>
            <a:effectLst>
              <a:outerShdw blurRad="635000" dist="381000" dir="120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0" name="Graphic 119" descr="Lightbulb and gear with solid fill">
              <a:extLst>
                <a:ext uri="{FF2B5EF4-FFF2-40B4-BE49-F238E27FC236}">
                  <a16:creationId xmlns:a16="http://schemas.microsoft.com/office/drawing/2014/main" id="{D7B4E516-CCD3-D490-E969-8B80A7853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3812" y="2452137"/>
              <a:ext cx="753397" cy="753397"/>
            </a:xfrm>
            <a:prstGeom prst="rect">
              <a:avLst/>
            </a:prstGeom>
          </p:spPr>
        </p:pic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95B4866-2164-5868-A0A0-0433B48FF459}"/>
              </a:ext>
            </a:extLst>
          </p:cNvPr>
          <p:cNvGrpSpPr/>
          <p:nvPr/>
        </p:nvGrpSpPr>
        <p:grpSpPr>
          <a:xfrm>
            <a:off x="5503181" y="4015799"/>
            <a:ext cx="3366112" cy="1895876"/>
            <a:chOff x="5503181" y="4015799"/>
            <a:chExt cx="3366112" cy="1895876"/>
          </a:xfrm>
        </p:grpSpPr>
        <p:sp>
          <p:nvSpPr>
            <p:cNvPr id="116" name="3">
              <a:extLst>
                <a:ext uri="{FF2B5EF4-FFF2-40B4-BE49-F238E27FC236}">
                  <a16:creationId xmlns:a16="http://schemas.microsoft.com/office/drawing/2014/main" id="{7F0F10D3-266C-6053-C77C-710146747DBD}"/>
                </a:ext>
              </a:extLst>
            </p:cNvPr>
            <p:cNvSpPr>
              <a:spLocks/>
            </p:cNvSpPr>
            <p:nvPr/>
          </p:nvSpPr>
          <p:spPr>
            <a:xfrm rot="9540000">
              <a:off x="5503181" y="4015799"/>
              <a:ext cx="3366112" cy="1895876"/>
            </a:xfrm>
            <a:custGeom>
              <a:avLst/>
              <a:gdLst>
                <a:gd name="connsiteX0" fmla="*/ 1086076 w 3366112"/>
                <a:gd name="connsiteY0" fmla="*/ 1155048 h 1895876"/>
                <a:gd name="connsiteX1" fmla="*/ 1086076 w 3366112"/>
                <a:gd name="connsiteY1" fmla="*/ 380014 h 1895876"/>
                <a:gd name="connsiteX2" fmla="*/ 1197379 w 3366112"/>
                <a:gd name="connsiteY2" fmla="*/ 111303 h 1895876"/>
                <a:gd name="connsiteX3" fmla="*/ 1251342 w 3366112"/>
                <a:gd name="connsiteY3" fmla="*/ 66780 h 1895876"/>
                <a:gd name="connsiteX4" fmla="*/ 1267313 w 3366112"/>
                <a:gd name="connsiteY4" fmla="*/ 57467 h 1895876"/>
                <a:gd name="connsiteX5" fmla="*/ 1313943 w 3366112"/>
                <a:gd name="connsiteY5" fmla="*/ 32159 h 1895876"/>
                <a:gd name="connsiteX6" fmla="*/ 1347663 w 3366112"/>
                <a:gd name="connsiteY6" fmla="*/ 20708 h 1895876"/>
                <a:gd name="connsiteX7" fmla="*/ 1381736 w 3366112"/>
                <a:gd name="connsiteY7" fmla="*/ 10132 h 1895876"/>
                <a:gd name="connsiteX8" fmla="*/ 1434291 w 3366112"/>
                <a:gd name="connsiteY8" fmla="*/ 3205 h 1895876"/>
                <a:gd name="connsiteX9" fmla="*/ 1452728 w 3366112"/>
                <a:gd name="connsiteY9" fmla="*/ 1347 h 1895876"/>
                <a:gd name="connsiteX10" fmla="*/ 1522549 w 3366112"/>
                <a:gd name="connsiteY10" fmla="*/ 5649 h 1895876"/>
                <a:gd name="connsiteX11" fmla="*/ 1770540 w 3366112"/>
                <a:gd name="connsiteY11" fmla="*/ 157617 h 1895876"/>
                <a:gd name="connsiteX12" fmla="*/ 2226093 w 3366112"/>
                <a:gd name="connsiteY12" fmla="*/ 784633 h 1895876"/>
                <a:gd name="connsiteX13" fmla="*/ 2226093 w 3366112"/>
                <a:gd name="connsiteY13" fmla="*/ 784632 h 1895876"/>
                <a:gd name="connsiteX14" fmla="*/ 2226094 w 3366112"/>
                <a:gd name="connsiteY14" fmla="*/ 784632 h 1895876"/>
                <a:gd name="connsiteX15" fmla="*/ 1770541 w 3366112"/>
                <a:gd name="connsiteY15" fmla="*/ 157617 h 1895876"/>
                <a:gd name="connsiteX16" fmla="*/ 1522550 w 3366112"/>
                <a:gd name="connsiteY16" fmla="*/ 5649 h 1895876"/>
                <a:gd name="connsiteX17" fmla="*/ 1452729 w 3366112"/>
                <a:gd name="connsiteY17" fmla="*/ 1347 h 1895876"/>
                <a:gd name="connsiteX18" fmla="*/ 1466090 w 3366112"/>
                <a:gd name="connsiteY18" fmla="*/ 0 h 1895876"/>
                <a:gd name="connsiteX19" fmla="*/ 2986100 w 3366112"/>
                <a:gd name="connsiteY19" fmla="*/ 0 h 1895876"/>
                <a:gd name="connsiteX20" fmla="*/ 2999463 w 3366112"/>
                <a:gd name="connsiteY20" fmla="*/ 1347 h 1895876"/>
                <a:gd name="connsiteX21" fmla="*/ 2999467 w 3366112"/>
                <a:gd name="connsiteY21" fmla="*/ 1346 h 1895876"/>
                <a:gd name="connsiteX22" fmla="*/ 3017863 w 3366112"/>
                <a:gd name="connsiteY22" fmla="*/ 3201 h 1895876"/>
                <a:gd name="connsiteX23" fmla="*/ 3070456 w 3366112"/>
                <a:gd name="connsiteY23" fmla="*/ 10132 h 1895876"/>
                <a:gd name="connsiteX24" fmla="*/ 3104490 w 3366112"/>
                <a:gd name="connsiteY24" fmla="*/ 20697 h 1895876"/>
                <a:gd name="connsiteX25" fmla="*/ 3138251 w 3366112"/>
                <a:gd name="connsiteY25" fmla="*/ 32160 h 1895876"/>
                <a:gd name="connsiteX26" fmla="*/ 3184843 w 3366112"/>
                <a:gd name="connsiteY26" fmla="*/ 57449 h 1895876"/>
                <a:gd name="connsiteX27" fmla="*/ 3200851 w 3366112"/>
                <a:gd name="connsiteY27" fmla="*/ 66782 h 1895876"/>
                <a:gd name="connsiteX28" fmla="*/ 3254809 w 3366112"/>
                <a:gd name="connsiteY28" fmla="*/ 111302 h 1895876"/>
                <a:gd name="connsiteX29" fmla="*/ 3366112 w 3366112"/>
                <a:gd name="connsiteY29" fmla="*/ 380013 h 1895876"/>
                <a:gd name="connsiteX30" fmla="*/ 3366112 w 3366112"/>
                <a:gd name="connsiteY30" fmla="*/ 1155048 h 1895876"/>
                <a:gd name="connsiteX31" fmla="*/ 3366111 w 3366112"/>
                <a:gd name="connsiteY31" fmla="*/ 1155048 h 1895876"/>
                <a:gd name="connsiteX32" fmla="*/ 3366112 w 3366112"/>
                <a:gd name="connsiteY32" fmla="*/ 1895876 h 1895876"/>
                <a:gd name="connsiteX33" fmla="*/ 2930664 w 3366112"/>
                <a:gd name="connsiteY33" fmla="*/ 1754390 h 1895876"/>
                <a:gd name="connsiteX34" fmla="*/ 2930664 w 3366112"/>
                <a:gd name="connsiteY34" fmla="*/ 1754390 h 1895876"/>
                <a:gd name="connsiteX35" fmla="*/ 2226095 w 3366112"/>
                <a:gd name="connsiteY35" fmla="*/ 1525463 h 1895876"/>
                <a:gd name="connsiteX36" fmla="*/ 2561377 w 3366112"/>
                <a:gd name="connsiteY36" fmla="*/ 1416522 h 1895876"/>
                <a:gd name="connsiteX37" fmla="*/ 2226095 w 3366112"/>
                <a:gd name="connsiteY37" fmla="*/ 1525462 h 1895876"/>
                <a:gd name="connsiteX38" fmla="*/ 1790646 w 3366112"/>
                <a:gd name="connsiteY38" fmla="*/ 1383977 h 1895876"/>
                <a:gd name="connsiteX39" fmla="*/ 1790646 w 3366112"/>
                <a:gd name="connsiteY39" fmla="*/ 1383977 h 1895876"/>
                <a:gd name="connsiteX40" fmla="*/ 0 w 3366112"/>
                <a:gd name="connsiteY40" fmla="*/ 975930 h 1895876"/>
                <a:gd name="connsiteX41" fmla="*/ 10021 w 3366112"/>
                <a:gd name="connsiteY41" fmla="*/ 966984 h 1895876"/>
                <a:gd name="connsiteX42" fmla="*/ 1239735 w 3366112"/>
                <a:gd name="connsiteY42" fmla="*/ 73545 h 1895876"/>
                <a:gd name="connsiteX43" fmla="*/ 1251342 w 3366112"/>
                <a:gd name="connsiteY43" fmla="*/ 66779 h 1895876"/>
                <a:gd name="connsiteX44" fmla="*/ 1197379 w 3366112"/>
                <a:gd name="connsiteY44" fmla="*/ 111302 h 1895876"/>
                <a:gd name="connsiteX45" fmla="*/ 1086075 w 3366112"/>
                <a:gd name="connsiteY45" fmla="*/ 380013 h 1895876"/>
                <a:gd name="connsiteX46" fmla="*/ 1086075 w 3366112"/>
                <a:gd name="connsiteY46" fmla="*/ 1155047 h 1895876"/>
                <a:gd name="connsiteX47" fmla="*/ 348973 w 3366112"/>
                <a:gd name="connsiteY47" fmla="*/ 915547 h 1895876"/>
                <a:gd name="connsiteX48" fmla="*/ 59019 w 3366112"/>
                <a:gd name="connsiteY48" fmla="*/ 938368 h 18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66112" h="1895876">
                  <a:moveTo>
                    <a:pt x="1086076" y="1155048"/>
                  </a:moveTo>
                  <a:lnTo>
                    <a:pt x="1086076" y="380014"/>
                  </a:lnTo>
                  <a:cubicBezTo>
                    <a:pt x="1086074" y="275076"/>
                    <a:pt x="1128609" y="180073"/>
                    <a:pt x="1197379" y="111303"/>
                  </a:cubicBezTo>
                  <a:lnTo>
                    <a:pt x="1251342" y="66780"/>
                  </a:lnTo>
                  <a:lnTo>
                    <a:pt x="1267313" y="57467"/>
                  </a:lnTo>
                  <a:lnTo>
                    <a:pt x="1313943" y="32159"/>
                  </a:lnTo>
                  <a:lnTo>
                    <a:pt x="1347663" y="20708"/>
                  </a:lnTo>
                  <a:lnTo>
                    <a:pt x="1381736" y="10132"/>
                  </a:lnTo>
                  <a:lnTo>
                    <a:pt x="1434291" y="3205"/>
                  </a:lnTo>
                  <a:lnTo>
                    <a:pt x="1452728" y="1347"/>
                  </a:lnTo>
                  <a:lnTo>
                    <a:pt x="1522549" y="5649"/>
                  </a:lnTo>
                  <a:cubicBezTo>
                    <a:pt x="1618606" y="20862"/>
                    <a:pt x="1708858" y="72720"/>
                    <a:pt x="1770540" y="157617"/>
                  </a:cubicBezTo>
                  <a:lnTo>
                    <a:pt x="2226093" y="784633"/>
                  </a:lnTo>
                  <a:lnTo>
                    <a:pt x="2226093" y="784632"/>
                  </a:lnTo>
                  <a:lnTo>
                    <a:pt x="2226094" y="784632"/>
                  </a:lnTo>
                  <a:lnTo>
                    <a:pt x="1770541" y="157617"/>
                  </a:lnTo>
                  <a:cubicBezTo>
                    <a:pt x="1708859" y="72720"/>
                    <a:pt x="1618606" y="20862"/>
                    <a:pt x="1522550" y="5649"/>
                  </a:cubicBezTo>
                  <a:lnTo>
                    <a:pt x="1452729" y="1347"/>
                  </a:lnTo>
                  <a:lnTo>
                    <a:pt x="1466090" y="0"/>
                  </a:lnTo>
                  <a:lnTo>
                    <a:pt x="2986100" y="0"/>
                  </a:lnTo>
                  <a:lnTo>
                    <a:pt x="2999463" y="1347"/>
                  </a:lnTo>
                  <a:lnTo>
                    <a:pt x="2999467" y="1346"/>
                  </a:lnTo>
                  <a:lnTo>
                    <a:pt x="3017863" y="3201"/>
                  </a:lnTo>
                  <a:lnTo>
                    <a:pt x="3070456" y="10132"/>
                  </a:lnTo>
                  <a:lnTo>
                    <a:pt x="3104490" y="20697"/>
                  </a:lnTo>
                  <a:lnTo>
                    <a:pt x="3138251" y="32160"/>
                  </a:lnTo>
                  <a:lnTo>
                    <a:pt x="3184843" y="57449"/>
                  </a:lnTo>
                  <a:lnTo>
                    <a:pt x="3200851" y="66782"/>
                  </a:lnTo>
                  <a:lnTo>
                    <a:pt x="3254809" y="111302"/>
                  </a:lnTo>
                  <a:cubicBezTo>
                    <a:pt x="3323578" y="180071"/>
                    <a:pt x="3366113" y="275075"/>
                    <a:pt x="3366112" y="380013"/>
                  </a:cubicBezTo>
                  <a:lnTo>
                    <a:pt x="3366112" y="1155048"/>
                  </a:lnTo>
                  <a:lnTo>
                    <a:pt x="3366111" y="1155048"/>
                  </a:lnTo>
                  <a:lnTo>
                    <a:pt x="3366112" y="1895876"/>
                  </a:lnTo>
                  <a:lnTo>
                    <a:pt x="2930664" y="1754390"/>
                  </a:lnTo>
                  <a:lnTo>
                    <a:pt x="2930664" y="1754390"/>
                  </a:lnTo>
                  <a:lnTo>
                    <a:pt x="2226095" y="1525463"/>
                  </a:lnTo>
                  <a:lnTo>
                    <a:pt x="2561377" y="1416522"/>
                  </a:lnTo>
                  <a:lnTo>
                    <a:pt x="2226095" y="1525462"/>
                  </a:lnTo>
                  <a:lnTo>
                    <a:pt x="1790646" y="1383977"/>
                  </a:lnTo>
                  <a:lnTo>
                    <a:pt x="1790646" y="1383977"/>
                  </a:lnTo>
                  <a:close/>
                  <a:moveTo>
                    <a:pt x="0" y="975930"/>
                  </a:moveTo>
                  <a:lnTo>
                    <a:pt x="10021" y="966984"/>
                  </a:lnTo>
                  <a:lnTo>
                    <a:pt x="1239735" y="73545"/>
                  </a:lnTo>
                  <a:lnTo>
                    <a:pt x="1251342" y="66779"/>
                  </a:lnTo>
                  <a:lnTo>
                    <a:pt x="1197379" y="111302"/>
                  </a:lnTo>
                  <a:cubicBezTo>
                    <a:pt x="1128609" y="180072"/>
                    <a:pt x="1086074" y="275075"/>
                    <a:pt x="1086075" y="380013"/>
                  </a:cubicBezTo>
                  <a:lnTo>
                    <a:pt x="1086075" y="1155047"/>
                  </a:lnTo>
                  <a:lnTo>
                    <a:pt x="348973" y="915547"/>
                  </a:lnTo>
                  <a:cubicBezTo>
                    <a:pt x="249171" y="883121"/>
                    <a:pt x="145674" y="894216"/>
                    <a:pt x="59019" y="938368"/>
                  </a:cubicBezTo>
                  <a:close/>
                </a:path>
              </a:pathLst>
            </a:custGeom>
            <a:solidFill>
              <a:srgbClr val="A06FC8"/>
            </a:solidFill>
            <a:ln>
              <a:noFill/>
            </a:ln>
            <a:effectLst>
              <a:outerShdw blurRad="635000" dist="381000" dir="174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1" name="Graphic 120" descr="Single gear with solid fill">
              <a:extLst>
                <a:ext uri="{FF2B5EF4-FFF2-40B4-BE49-F238E27FC236}">
                  <a16:creationId xmlns:a16="http://schemas.microsoft.com/office/drawing/2014/main" id="{4E9077B8-88A6-C75D-2D34-3C8DA1FE7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65024" y="4941860"/>
              <a:ext cx="753397" cy="753397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7A163005-BAC8-9478-7358-F40DC3ECBB2A}"/>
              </a:ext>
            </a:extLst>
          </p:cNvPr>
          <p:cNvGrpSpPr/>
          <p:nvPr/>
        </p:nvGrpSpPr>
        <p:grpSpPr>
          <a:xfrm>
            <a:off x="3654674" y="3295096"/>
            <a:ext cx="1867817" cy="3485640"/>
            <a:chOff x="3654674" y="3295096"/>
            <a:chExt cx="1867817" cy="3485640"/>
          </a:xfrm>
        </p:grpSpPr>
        <p:sp>
          <p:nvSpPr>
            <p:cNvPr id="115" name="2">
              <a:extLst>
                <a:ext uri="{FF2B5EF4-FFF2-40B4-BE49-F238E27FC236}">
                  <a16:creationId xmlns:a16="http://schemas.microsoft.com/office/drawing/2014/main" id="{37658426-8B96-AA9B-8DD5-4BA7D73C82C1}"/>
                </a:ext>
              </a:extLst>
            </p:cNvPr>
            <p:cNvSpPr>
              <a:spLocks/>
            </p:cNvSpPr>
            <p:nvPr/>
          </p:nvSpPr>
          <p:spPr>
            <a:xfrm rot="9540000">
              <a:off x="3654674" y="3295096"/>
              <a:ext cx="1867817" cy="3485640"/>
            </a:xfrm>
            <a:custGeom>
              <a:avLst/>
              <a:gdLst>
                <a:gd name="connsiteX0" fmla="*/ 869832 w 1867817"/>
                <a:gd name="connsiteY0" fmla="*/ 2058024 h 3485640"/>
                <a:gd name="connsiteX1" fmla="*/ 1325385 w 1867817"/>
                <a:gd name="connsiteY1" fmla="*/ 1431008 h 3485640"/>
                <a:gd name="connsiteX2" fmla="*/ 1393283 w 1867817"/>
                <a:gd name="connsiteY2" fmla="*/ 1148194 h 3485640"/>
                <a:gd name="connsiteX3" fmla="*/ 1375796 w 1867817"/>
                <a:gd name="connsiteY3" fmla="*/ 1080454 h 3485640"/>
                <a:gd name="connsiteX4" fmla="*/ 1381208 w 1867817"/>
                <a:gd name="connsiteY4" fmla="*/ 1092751 h 3485640"/>
                <a:gd name="connsiteX5" fmla="*/ 1850917 w 1867817"/>
                <a:gd name="connsiteY5" fmla="*/ 2538367 h 3485640"/>
                <a:gd name="connsiteX6" fmla="*/ 1853766 w 1867817"/>
                <a:gd name="connsiteY6" fmla="*/ 2551493 h 3485640"/>
                <a:gd name="connsiteX7" fmla="*/ 1828097 w 1867817"/>
                <a:gd name="connsiteY7" fmla="*/ 2486415 h 3485640"/>
                <a:gd name="connsiteX8" fmla="*/ 1606933 w 1867817"/>
                <a:gd name="connsiteY8" fmla="*/ 2297523 h 3485640"/>
                <a:gd name="connsiteX9" fmla="*/ 165261 w 1867817"/>
                <a:gd name="connsiteY9" fmla="*/ 3027783 h 3485640"/>
                <a:gd name="connsiteX10" fmla="*/ 165261 w 1867817"/>
                <a:gd name="connsiteY10" fmla="*/ 2286953 h 3485640"/>
                <a:gd name="connsiteX11" fmla="*/ 434382 w 1867817"/>
                <a:gd name="connsiteY11" fmla="*/ 2657368 h 3485640"/>
                <a:gd name="connsiteX12" fmla="*/ 165261 w 1867817"/>
                <a:gd name="connsiteY12" fmla="*/ 3485640 h 3485640"/>
                <a:gd name="connsiteX13" fmla="*/ 165261 w 1867817"/>
                <a:gd name="connsiteY13" fmla="*/ 3027783 h 3485640"/>
                <a:gd name="connsiteX14" fmla="*/ 434383 w 1867817"/>
                <a:gd name="connsiteY14" fmla="*/ 2657368 h 3485640"/>
                <a:gd name="connsiteX15" fmla="*/ 434382 w 1867817"/>
                <a:gd name="connsiteY15" fmla="*/ 2657368 h 3485640"/>
                <a:gd name="connsiteX16" fmla="*/ 434383 w 1867817"/>
                <a:gd name="connsiteY16" fmla="*/ 2657367 h 3485640"/>
                <a:gd name="connsiteX17" fmla="*/ 165261 w 1867817"/>
                <a:gd name="connsiteY17" fmla="*/ 2286952 h 3485640"/>
                <a:gd name="connsiteX18" fmla="*/ 165261 w 1867817"/>
                <a:gd name="connsiteY18" fmla="*/ 1829094 h 3485640"/>
                <a:gd name="connsiteX19" fmla="*/ 165260 w 1867817"/>
                <a:gd name="connsiteY19" fmla="*/ 1088266 h 3485640"/>
                <a:gd name="connsiteX20" fmla="*/ 165261 w 1867817"/>
                <a:gd name="connsiteY20" fmla="*/ 1088266 h 3485640"/>
                <a:gd name="connsiteX21" fmla="*/ 165261 w 1867817"/>
                <a:gd name="connsiteY21" fmla="*/ 313231 h 3485640"/>
                <a:gd name="connsiteX22" fmla="*/ 53958 w 1867817"/>
                <a:gd name="connsiteY22" fmla="*/ 44521 h 3485640"/>
                <a:gd name="connsiteX23" fmla="*/ 0 w 1867817"/>
                <a:gd name="connsiteY23" fmla="*/ 0 h 3485640"/>
                <a:gd name="connsiteX24" fmla="*/ 11600 w 1867817"/>
                <a:gd name="connsiteY24" fmla="*/ 6764 h 3485640"/>
                <a:gd name="connsiteX25" fmla="*/ 1241314 w 1867817"/>
                <a:gd name="connsiteY25" fmla="*/ 900203 h 3485640"/>
                <a:gd name="connsiteX26" fmla="*/ 1251331 w 1867817"/>
                <a:gd name="connsiteY26" fmla="*/ 909147 h 3485640"/>
                <a:gd name="connsiteX27" fmla="*/ 1251331 w 1867817"/>
                <a:gd name="connsiteY27" fmla="*/ 909146 h 3485640"/>
                <a:gd name="connsiteX28" fmla="*/ 1265154 w 1867817"/>
                <a:gd name="connsiteY28" fmla="*/ 921486 h 3485640"/>
                <a:gd name="connsiteX29" fmla="*/ 1303603 w 1867817"/>
                <a:gd name="connsiteY29" fmla="*/ 957983 h 3485640"/>
                <a:gd name="connsiteX30" fmla="*/ 1324938 w 1867817"/>
                <a:gd name="connsiteY30" fmla="*/ 986549 h 3485640"/>
                <a:gd name="connsiteX31" fmla="*/ 1345503 w 1867817"/>
                <a:gd name="connsiteY31" fmla="*/ 1015652 h 3485640"/>
                <a:gd name="connsiteX32" fmla="*/ 1368348 w 1867817"/>
                <a:gd name="connsiteY32" fmla="*/ 1063531 h 3485640"/>
                <a:gd name="connsiteX33" fmla="*/ 1375795 w 1867817"/>
                <a:gd name="connsiteY33" fmla="*/ 1080453 h 3485640"/>
                <a:gd name="connsiteX34" fmla="*/ 1393283 w 1867817"/>
                <a:gd name="connsiteY34" fmla="*/ 1148193 h 3485640"/>
                <a:gd name="connsiteX35" fmla="*/ 1325385 w 1867817"/>
                <a:gd name="connsiteY35" fmla="*/ 1431007 h 3485640"/>
                <a:gd name="connsiteX36" fmla="*/ 869832 w 1867817"/>
                <a:gd name="connsiteY36" fmla="*/ 2058023 h 3485640"/>
                <a:gd name="connsiteX37" fmla="*/ 869831 w 1867817"/>
                <a:gd name="connsiteY37" fmla="*/ 2058024 h 3485640"/>
                <a:gd name="connsiteX38" fmla="*/ 1606933 w 1867817"/>
                <a:gd name="connsiteY38" fmla="*/ 2297523 h 3485640"/>
                <a:gd name="connsiteX39" fmla="*/ 1828097 w 1867817"/>
                <a:gd name="connsiteY39" fmla="*/ 2486415 h 3485640"/>
                <a:gd name="connsiteX40" fmla="*/ 1853766 w 1867817"/>
                <a:gd name="connsiteY40" fmla="*/ 2551494 h 3485640"/>
                <a:gd name="connsiteX41" fmla="*/ 1857690 w 1867817"/>
                <a:gd name="connsiteY41" fmla="*/ 2569582 h 3485640"/>
                <a:gd name="connsiteX42" fmla="*/ 1867347 w 1867817"/>
                <a:gd name="connsiteY42" fmla="*/ 2621723 h 3485640"/>
                <a:gd name="connsiteX43" fmla="*/ 1867817 w 1867817"/>
                <a:gd name="connsiteY43" fmla="*/ 2657395 h 3485640"/>
                <a:gd name="connsiteX44" fmla="*/ 1867347 w 1867817"/>
                <a:gd name="connsiteY44" fmla="*/ 2693004 h 3485640"/>
                <a:gd name="connsiteX45" fmla="*/ 1857686 w 1867817"/>
                <a:gd name="connsiteY45" fmla="*/ 2745171 h 3485640"/>
                <a:gd name="connsiteX46" fmla="*/ 1853766 w 1867817"/>
                <a:gd name="connsiteY46" fmla="*/ 2763239 h 3485640"/>
                <a:gd name="connsiteX47" fmla="*/ 1828097 w 1867817"/>
                <a:gd name="connsiteY47" fmla="*/ 2828320 h 3485640"/>
                <a:gd name="connsiteX48" fmla="*/ 1606933 w 1867817"/>
                <a:gd name="connsiteY48" fmla="*/ 3017211 h 3485640"/>
                <a:gd name="connsiteX49" fmla="*/ 869831 w 1867817"/>
                <a:gd name="connsiteY49" fmla="*/ 3256711 h 3485640"/>
                <a:gd name="connsiteX50" fmla="*/ 869831 w 1867817"/>
                <a:gd name="connsiteY50" fmla="*/ 3256711 h 348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67817" h="3485640">
                  <a:moveTo>
                    <a:pt x="869832" y="2058024"/>
                  </a:moveTo>
                  <a:lnTo>
                    <a:pt x="1325385" y="1431008"/>
                  </a:lnTo>
                  <a:cubicBezTo>
                    <a:pt x="1387066" y="1346112"/>
                    <a:pt x="1408497" y="1244251"/>
                    <a:pt x="1393283" y="1148194"/>
                  </a:cubicBezTo>
                  <a:lnTo>
                    <a:pt x="1375796" y="1080454"/>
                  </a:lnTo>
                  <a:lnTo>
                    <a:pt x="1381208" y="1092751"/>
                  </a:lnTo>
                  <a:lnTo>
                    <a:pt x="1850917" y="2538367"/>
                  </a:lnTo>
                  <a:lnTo>
                    <a:pt x="1853766" y="2551493"/>
                  </a:lnTo>
                  <a:lnTo>
                    <a:pt x="1828097" y="2486415"/>
                  </a:lnTo>
                  <a:cubicBezTo>
                    <a:pt x="1783945" y="2399761"/>
                    <a:pt x="1706735" y="2329950"/>
                    <a:pt x="1606933" y="2297523"/>
                  </a:cubicBezTo>
                  <a:close/>
                  <a:moveTo>
                    <a:pt x="165261" y="3027783"/>
                  </a:moveTo>
                  <a:lnTo>
                    <a:pt x="165261" y="2286953"/>
                  </a:lnTo>
                  <a:lnTo>
                    <a:pt x="434382" y="2657368"/>
                  </a:lnTo>
                  <a:close/>
                  <a:moveTo>
                    <a:pt x="165261" y="3485640"/>
                  </a:moveTo>
                  <a:lnTo>
                    <a:pt x="165261" y="3027783"/>
                  </a:lnTo>
                  <a:lnTo>
                    <a:pt x="434383" y="2657368"/>
                  </a:lnTo>
                  <a:lnTo>
                    <a:pt x="434382" y="2657368"/>
                  </a:lnTo>
                  <a:lnTo>
                    <a:pt x="434383" y="2657367"/>
                  </a:lnTo>
                  <a:lnTo>
                    <a:pt x="165261" y="2286952"/>
                  </a:lnTo>
                  <a:lnTo>
                    <a:pt x="165261" y="1829094"/>
                  </a:lnTo>
                  <a:lnTo>
                    <a:pt x="165260" y="1088266"/>
                  </a:lnTo>
                  <a:lnTo>
                    <a:pt x="165261" y="1088266"/>
                  </a:lnTo>
                  <a:lnTo>
                    <a:pt x="165261" y="313231"/>
                  </a:lnTo>
                  <a:cubicBezTo>
                    <a:pt x="165261" y="208293"/>
                    <a:pt x="122726" y="113289"/>
                    <a:pt x="53958" y="44521"/>
                  </a:cubicBezTo>
                  <a:lnTo>
                    <a:pt x="0" y="0"/>
                  </a:lnTo>
                  <a:lnTo>
                    <a:pt x="11600" y="6764"/>
                  </a:lnTo>
                  <a:lnTo>
                    <a:pt x="1241314" y="900203"/>
                  </a:lnTo>
                  <a:lnTo>
                    <a:pt x="1251331" y="909147"/>
                  </a:lnTo>
                  <a:lnTo>
                    <a:pt x="1251331" y="909146"/>
                  </a:lnTo>
                  <a:lnTo>
                    <a:pt x="1265154" y="921486"/>
                  </a:lnTo>
                  <a:lnTo>
                    <a:pt x="1303603" y="957983"/>
                  </a:lnTo>
                  <a:lnTo>
                    <a:pt x="1324938" y="986549"/>
                  </a:lnTo>
                  <a:lnTo>
                    <a:pt x="1345503" y="1015652"/>
                  </a:lnTo>
                  <a:lnTo>
                    <a:pt x="1368348" y="1063531"/>
                  </a:lnTo>
                  <a:lnTo>
                    <a:pt x="1375795" y="1080453"/>
                  </a:lnTo>
                  <a:lnTo>
                    <a:pt x="1393283" y="1148193"/>
                  </a:lnTo>
                  <a:cubicBezTo>
                    <a:pt x="1408497" y="1244250"/>
                    <a:pt x="1387066" y="1346111"/>
                    <a:pt x="1325385" y="1431007"/>
                  </a:cubicBezTo>
                  <a:lnTo>
                    <a:pt x="869832" y="2058023"/>
                  </a:lnTo>
                  <a:lnTo>
                    <a:pt x="869831" y="2058024"/>
                  </a:lnTo>
                  <a:lnTo>
                    <a:pt x="1606933" y="2297523"/>
                  </a:lnTo>
                  <a:cubicBezTo>
                    <a:pt x="1706734" y="2329950"/>
                    <a:pt x="1783945" y="2399761"/>
                    <a:pt x="1828097" y="2486415"/>
                  </a:cubicBezTo>
                  <a:lnTo>
                    <a:pt x="1853766" y="2551494"/>
                  </a:lnTo>
                  <a:lnTo>
                    <a:pt x="1857690" y="2569582"/>
                  </a:lnTo>
                  <a:lnTo>
                    <a:pt x="1867347" y="2621723"/>
                  </a:lnTo>
                  <a:lnTo>
                    <a:pt x="1867817" y="2657395"/>
                  </a:lnTo>
                  <a:lnTo>
                    <a:pt x="1867347" y="2693004"/>
                  </a:lnTo>
                  <a:lnTo>
                    <a:pt x="1857686" y="2745171"/>
                  </a:lnTo>
                  <a:lnTo>
                    <a:pt x="1853766" y="2763239"/>
                  </a:lnTo>
                  <a:lnTo>
                    <a:pt x="1828097" y="2828320"/>
                  </a:lnTo>
                  <a:cubicBezTo>
                    <a:pt x="1783945" y="2914974"/>
                    <a:pt x="1706735" y="2984785"/>
                    <a:pt x="1606933" y="3017211"/>
                  </a:cubicBezTo>
                  <a:lnTo>
                    <a:pt x="869831" y="3256711"/>
                  </a:lnTo>
                  <a:lnTo>
                    <a:pt x="869831" y="3256711"/>
                  </a:lnTo>
                  <a:close/>
                </a:path>
              </a:pathLst>
            </a:custGeom>
            <a:solidFill>
              <a:srgbClr val="D373CE"/>
            </a:solidFill>
            <a:ln>
              <a:noFill/>
            </a:ln>
            <a:effectLst>
              <a:outerShdw blurRad="635000" dist="381000" dir="174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2" name="Graphic 121" descr="Bar graph with upward trend with solid fill">
              <a:extLst>
                <a:ext uri="{FF2B5EF4-FFF2-40B4-BE49-F238E27FC236}">
                  <a16:creationId xmlns:a16="http://schemas.microsoft.com/office/drawing/2014/main" id="{C0D34791-5E6B-B856-EBB3-C3C9F4506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49604" y="4991098"/>
              <a:ext cx="753397" cy="753397"/>
            </a:xfrm>
            <a:prstGeom prst="rect">
              <a:avLst/>
            </a:prstGeom>
          </p:spPr>
        </p:pic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40B75C9C-5F46-81E2-2339-71861526C6B5}"/>
              </a:ext>
            </a:extLst>
          </p:cNvPr>
          <p:cNvGrpSpPr/>
          <p:nvPr/>
        </p:nvGrpSpPr>
        <p:grpSpPr>
          <a:xfrm>
            <a:off x="2786828" y="1300046"/>
            <a:ext cx="3263973" cy="2616930"/>
            <a:chOff x="2786828" y="1300046"/>
            <a:chExt cx="3263973" cy="2616930"/>
          </a:xfrm>
        </p:grpSpPr>
        <p:sp>
          <p:nvSpPr>
            <p:cNvPr id="114" name="1">
              <a:extLst>
                <a:ext uri="{FF2B5EF4-FFF2-40B4-BE49-F238E27FC236}">
                  <a16:creationId xmlns:a16="http://schemas.microsoft.com/office/drawing/2014/main" id="{6CD31DC7-3CAE-2FF2-BB3E-8CB68F6EB0A3}"/>
                </a:ext>
              </a:extLst>
            </p:cNvPr>
            <p:cNvSpPr>
              <a:spLocks/>
            </p:cNvSpPr>
            <p:nvPr/>
          </p:nvSpPr>
          <p:spPr>
            <a:xfrm rot="9540000">
              <a:off x="2786828" y="1300046"/>
              <a:ext cx="3263973" cy="2616930"/>
            </a:xfrm>
            <a:custGeom>
              <a:avLst/>
              <a:gdLst>
                <a:gd name="connsiteX0" fmla="*/ 1410204 w 3263973"/>
                <a:gd name="connsiteY0" fmla="*/ 2551497 h 2616930"/>
                <a:gd name="connsiteX1" fmla="*/ 1464166 w 3263973"/>
                <a:gd name="connsiteY1" fmla="*/ 2506974 h 2616930"/>
                <a:gd name="connsiteX2" fmla="*/ 1575469 w 3263973"/>
                <a:gd name="connsiteY2" fmla="*/ 2238263 h 2616930"/>
                <a:gd name="connsiteX3" fmla="*/ 1575469 w 3263973"/>
                <a:gd name="connsiteY3" fmla="*/ 1463230 h 2616930"/>
                <a:gd name="connsiteX4" fmla="*/ 1575468 w 3263973"/>
                <a:gd name="connsiteY4" fmla="*/ 1463230 h 2616930"/>
                <a:gd name="connsiteX5" fmla="*/ 1575468 w 3263973"/>
                <a:gd name="connsiteY5" fmla="*/ 722400 h 2616930"/>
                <a:gd name="connsiteX6" fmla="*/ 2280038 w 3263973"/>
                <a:gd name="connsiteY6" fmla="*/ 493471 h 2616930"/>
                <a:gd name="connsiteX7" fmla="*/ 3017140 w 3263973"/>
                <a:gd name="connsiteY7" fmla="*/ 253972 h 2616930"/>
                <a:gd name="connsiteX8" fmla="*/ 3238305 w 3263973"/>
                <a:gd name="connsiteY8" fmla="*/ 65080 h 2616930"/>
                <a:gd name="connsiteX9" fmla="*/ 3263973 w 3263973"/>
                <a:gd name="connsiteY9" fmla="*/ 0 h 2616930"/>
                <a:gd name="connsiteX10" fmla="*/ 3261124 w 3263973"/>
                <a:gd name="connsiteY10" fmla="*/ 13128 h 2616930"/>
                <a:gd name="connsiteX11" fmla="*/ 2791415 w 3263973"/>
                <a:gd name="connsiteY11" fmla="*/ 1458744 h 2616930"/>
                <a:gd name="connsiteX12" fmla="*/ 2786004 w 3263973"/>
                <a:gd name="connsiteY12" fmla="*/ 1471038 h 2616930"/>
                <a:gd name="connsiteX13" fmla="*/ 2803490 w 3263973"/>
                <a:gd name="connsiteY13" fmla="*/ 1403301 h 2616930"/>
                <a:gd name="connsiteX14" fmla="*/ 2798377 w 3263973"/>
                <a:gd name="connsiteY14" fmla="*/ 1257709 h 2616930"/>
                <a:gd name="connsiteX15" fmla="*/ 2792384 w 3263973"/>
                <a:gd name="connsiteY15" fmla="*/ 1240060 h 2616930"/>
                <a:gd name="connsiteX16" fmla="*/ 2798377 w 3263973"/>
                <a:gd name="connsiteY16" fmla="*/ 1257709 h 2616930"/>
                <a:gd name="connsiteX17" fmla="*/ 2803490 w 3263973"/>
                <a:gd name="connsiteY17" fmla="*/ 1403301 h 2616930"/>
                <a:gd name="connsiteX18" fmla="*/ 2786004 w 3263973"/>
                <a:gd name="connsiteY18" fmla="*/ 1471038 h 2616930"/>
                <a:gd name="connsiteX19" fmla="*/ 2778549 w 3263973"/>
                <a:gd name="connsiteY19" fmla="*/ 1487976 h 2616930"/>
                <a:gd name="connsiteX20" fmla="*/ 2755710 w 3263973"/>
                <a:gd name="connsiteY20" fmla="*/ 1535843 h 2616930"/>
                <a:gd name="connsiteX21" fmla="*/ 2735141 w 3263973"/>
                <a:gd name="connsiteY21" fmla="*/ 1564952 h 2616930"/>
                <a:gd name="connsiteX22" fmla="*/ 2713812 w 3263973"/>
                <a:gd name="connsiteY22" fmla="*/ 1593510 h 2616930"/>
                <a:gd name="connsiteX23" fmla="*/ 2675348 w 3263973"/>
                <a:gd name="connsiteY23" fmla="*/ 1630021 h 2616930"/>
                <a:gd name="connsiteX24" fmla="*/ 2661541 w 3263973"/>
                <a:gd name="connsiteY24" fmla="*/ 1642347 h 2616930"/>
                <a:gd name="connsiteX25" fmla="*/ 2602523 w 3263973"/>
                <a:gd name="connsiteY25" fmla="*/ 1679908 h 2616930"/>
                <a:gd name="connsiteX26" fmla="*/ 2534696 w 3263973"/>
                <a:gd name="connsiteY26" fmla="*/ 1706661 h 2616930"/>
                <a:gd name="connsiteX27" fmla="*/ 2491134 w 3263973"/>
                <a:gd name="connsiteY27" fmla="*/ 1714729 h 2616930"/>
                <a:gd name="connsiteX28" fmla="*/ 2462478 w 3263973"/>
                <a:gd name="connsiteY28" fmla="*/ 1720036 h 2616930"/>
                <a:gd name="connsiteX29" fmla="*/ 2462478 w 3263973"/>
                <a:gd name="connsiteY29" fmla="*/ 1720036 h 2616930"/>
                <a:gd name="connsiteX30" fmla="*/ 2491134 w 3263973"/>
                <a:gd name="connsiteY30" fmla="*/ 1714729 h 2616930"/>
                <a:gd name="connsiteX31" fmla="*/ 2534695 w 3263973"/>
                <a:gd name="connsiteY31" fmla="*/ 1706661 h 2616930"/>
                <a:gd name="connsiteX32" fmla="*/ 2534696 w 3263973"/>
                <a:gd name="connsiteY32" fmla="*/ 1706661 h 2616930"/>
                <a:gd name="connsiteX33" fmla="*/ 2534696 w 3263973"/>
                <a:gd name="connsiteY33" fmla="*/ 1706661 h 2616930"/>
                <a:gd name="connsiteX34" fmla="*/ 2602524 w 3263973"/>
                <a:gd name="connsiteY34" fmla="*/ 1679908 h 2616930"/>
                <a:gd name="connsiteX35" fmla="*/ 2661542 w 3263973"/>
                <a:gd name="connsiteY35" fmla="*/ 1642347 h 2616930"/>
                <a:gd name="connsiteX36" fmla="*/ 2651522 w 3263973"/>
                <a:gd name="connsiteY36" fmla="*/ 1651292 h 2616930"/>
                <a:gd name="connsiteX37" fmla="*/ 1421808 w 3263973"/>
                <a:gd name="connsiteY37" fmla="*/ 2544731 h 2616930"/>
                <a:gd name="connsiteX38" fmla="*/ 1002106 w 3263973"/>
                <a:gd name="connsiteY38" fmla="*/ 2562775 h 2616930"/>
                <a:gd name="connsiteX39" fmla="*/ 891003 w 3263973"/>
                <a:gd name="connsiteY39" fmla="*/ 2460660 h 2616930"/>
                <a:gd name="connsiteX40" fmla="*/ 435449 w 3263973"/>
                <a:gd name="connsiteY40" fmla="*/ 1833644 h 2616930"/>
                <a:gd name="connsiteX41" fmla="*/ 870898 w 3263973"/>
                <a:gd name="connsiteY41" fmla="*/ 1234302 h 2616930"/>
                <a:gd name="connsiteX42" fmla="*/ 870898 w 3263973"/>
                <a:gd name="connsiteY42" fmla="*/ 1234302 h 2616930"/>
                <a:gd name="connsiteX43" fmla="*/ 870898 w 3263973"/>
                <a:gd name="connsiteY43" fmla="*/ 1234301 h 2616930"/>
                <a:gd name="connsiteX44" fmla="*/ 435449 w 3263973"/>
                <a:gd name="connsiteY44" fmla="*/ 1833644 h 2616930"/>
                <a:gd name="connsiteX45" fmla="*/ 0 w 3263973"/>
                <a:gd name="connsiteY45" fmla="*/ 1234300 h 2616930"/>
                <a:gd name="connsiteX46" fmla="*/ 435449 w 3263973"/>
                <a:gd name="connsiteY46" fmla="*/ 1092815 h 2616930"/>
                <a:gd name="connsiteX47" fmla="*/ 1140019 w 3263973"/>
                <a:gd name="connsiteY47" fmla="*/ 863886 h 2616930"/>
                <a:gd name="connsiteX48" fmla="*/ 870898 w 3263973"/>
                <a:gd name="connsiteY48" fmla="*/ 1234301 h 2616930"/>
                <a:gd name="connsiteX49" fmla="*/ 870898 w 3263973"/>
                <a:gd name="connsiteY49" fmla="*/ 1234301 h 2616930"/>
                <a:gd name="connsiteX50" fmla="*/ 1140020 w 3263973"/>
                <a:gd name="connsiteY50" fmla="*/ 863886 h 2616930"/>
                <a:gd name="connsiteX51" fmla="*/ 1575468 w 3263973"/>
                <a:gd name="connsiteY51" fmla="*/ 722400 h 2616930"/>
                <a:gd name="connsiteX52" fmla="*/ 1575468 w 3263973"/>
                <a:gd name="connsiteY52" fmla="*/ 1463230 h 2616930"/>
                <a:gd name="connsiteX53" fmla="*/ 1575468 w 3263973"/>
                <a:gd name="connsiteY53" fmla="*/ 1463230 h 2616930"/>
                <a:gd name="connsiteX54" fmla="*/ 1575468 w 3263973"/>
                <a:gd name="connsiteY54" fmla="*/ 2238263 h 2616930"/>
                <a:gd name="connsiteX55" fmla="*/ 1464165 w 3263973"/>
                <a:gd name="connsiteY55" fmla="*/ 2506974 h 2616930"/>
                <a:gd name="connsiteX56" fmla="*/ 1410203 w 3263973"/>
                <a:gd name="connsiteY56" fmla="*/ 2551497 h 2616930"/>
                <a:gd name="connsiteX57" fmla="*/ 1394217 w 3263973"/>
                <a:gd name="connsiteY57" fmla="*/ 2560817 h 2616930"/>
                <a:gd name="connsiteX58" fmla="*/ 1347603 w 3263973"/>
                <a:gd name="connsiteY58" fmla="*/ 2586118 h 2616930"/>
                <a:gd name="connsiteX59" fmla="*/ 1313858 w 3263973"/>
                <a:gd name="connsiteY59" fmla="*/ 2597576 h 2616930"/>
                <a:gd name="connsiteX60" fmla="*/ 1279811 w 3263973"/>
                <a:gd name="connsiteY60" fmla="*/ 2608145 h 2616930"/>
                <a:gd name="connsiteX61" fmla="*/ 1227210 w 3263973"/>
                <a:gd name="connsiteY61" fmla="*/ 2615077 h 2616930"/>
                <a:gd name="connsiteX62" fmla="*/ 1208824 w 3263973"/>
                <a:gd name="connsiteY62" fmla="*/ 2616930 h 2616930"/>
                <a:gd name="connsiteX63" fmla="*/ 1138995 w 3263973"/>
                <a:gd name="connsiteY63" fmla="*/ 2612629 h 2616930"/>
                <a:gd name="connsiteX64" fmla="*/ 1002106 w 3263973"/>
                <a:gd name="connsiteY64" fmla="*/ 2562775 h 26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63973" h="2616930">
                  <a:moveTo>
                    <a:pt x="1410204" y="2551497"/>
                  </a:moveTo>
                  <a:lnTo>
                    <a:pt x="1464166" y="2506974"/>
                  </a:lnTo>
                  <a:cubicBezTo>
                    <a:pt x="1532934" y="2438205"/>
                    <a:pt x="1575469" y="2343202"/>
                    <a:pt x="1575469" y="2238263"/>
                  </a:cubicBezTo>
                  <a:lnTo>
                    <a:pt x="1575469" y="1463230"/>
                  </a:lnTo>
                  <a:lnTo>
                    <a:pt x="1575468" y="1463230"/>
                  </a:lnTo>
                  <a:lnTo>
                    <a:pt x="1575468" y="722400"/>
                  </a:lnTo>
                  <a:lnTo>
                    <a:pt x="2280038" y="493471"/>
                  </a:lnTo>
                  <a:lnTo>
                    <a:pt x="3017140" y="253972"/>
                  </a:lnTo>
                  <a:cubicBezTo>
                    <a:pt x="3116942" y="221545"/>
                    <a:pt x="3194152" y="151734"/>
                    <a:pt x="3238305" y="65080"/>
                  </a:cubicBezTo>
                  <a:lnTo>
                    <a:pt x="3263973" y="0"/>
                  </a:lnTo>
                  <a:lnTo>
                    <a:pt x="3261124" y="13128"/>
                  </a:lnTo>
                  <a:lnTo>
                    <a:pt x="2791415" y="1458744"/>
                  </a:lnTo>
                  <a:lnTo>
                    <a:pt x="2786004" y="1471038"/>
                  </a:lnTo>
                  <a:lnTo>
                    <a:pt x="2803490" y="1403301"/>
                  </a:lnTo>
                  <a:cubicBezTo>
                    <a:pt x="2811097" y="1355273"/>
                    <a:pt x="2809543" y="1305793"/>
                    <a:pt x="2798377" y="1257709"/>
                  </a:cubicBezTo>
                  <a:lnTo>
                    <a:pt x="2792384" y="1240060"/>
                  </a:lnTo>
                  <a:lnTo>
                    <a:pt x="2798377" y="1257709"/>
                  </a:lnTo>
                  <a:cubicBezTo>
                    <a:pt x="2809543" y="1305793"/>
                    <a:pt x="2811097" y="1355273"/>
                    <a:pt x="2803490" y="1403301"/>
                  </a:cubicBezTo>
                  <a:lnTo>
                    <a:pt x="2786004" y="1471038"/>
                  </a:lnTo>
                  <a:lnTo>
                    <a:pt x="2778549" y="1487976"/>
                  </a:lnTo>
                  <a:lnTo>
                    <a:pt x="2755710" y="1535843"/>
                  </a:lnTo>
                  <a:lnTo>
                    <a:pt x="2735141" y="1564952"/>
                  </a:lnTo>
                  <a:lnTo>
                    <a:pt x="2713812" y="1593510"/>
                  </a:lnTo>
                  <a:lnTo>
                    <a:pt x="2675348" y="1630021"/>
                  </a:lnTo>
                  <a:lnTo>
                    <a:pt x="2661541" y="1642347"/>
                  </a:lnTo>
                  <a:lnTo>
                    <a:pt x="2602523" y="1679908"/>
                  </a:lnTo>
                  <a:lnTo>
                    <a:pt x="2534696" y="1706661"/>
                  </a:lnTo>
                  <a:lnTo>
                    <a:pt x="2491134" y="1714729"/>
                  </a:lnTo>
                  <a:lnTo>
                    <a:pt x="2462478" y="1720036"/>
                  </a:lnTo>
                  <a:lnTo>
                    <a:pt x="2462478" y="1720036"/>
                  </a:lnTo>
                  <a:lnTo>
                    <a:pt x="2491134" y="1714729"/>
                  </a:lnTo>
                  <a:lnTo>
                    <a:pt x="2534695" y="1706661"/>
                  </a:lnTo>
                  <a:lnTo>
                    <a:pt x="2534696" y="1706661"/>
                  </a:lnTo>
                  <a:lnTo>
                    <a:pt x="2534696" y="1706661"/>
                  </a:lnTo>
                  <a:cubicBezTo>
                    <a:pt x="2558144" y="1699918"/>
                    <a:pt x="2580861" y="1690946"/>
                    <a:pt x="2602524" y="1679908"/>
                  </a:cubicBezTo>
                  <a:lnTo>
                    <a:pt x="2661542" y="1642347"/>
                  </a:lnTo>
                  <a:lnTo>
                    <a:pt x="2651522" y="1651292"/>
                  </a:lnTo>
                  <a:lnTo>
                    <a:pt x="1421808" y="2544731"/>
                  </a:lnTo>
                  <a:close/>
                  <a:moveTo>
                    <a:pt x="1002106" y="2562775"/>
                  </a:moveTo>
                  <a:cubicBezTo>
                    <a:pt x="959826" y="2537297"/>
                    <a:pt x="921843" y="2503108"/>
                    <a:pt x="891003" y="2460660"/>
                  </a:cubicBezTo>
                  <a:lnTo>
                    <a:pt x="435449" y="1833644"/>
                  </a:lnTo>
                  <a:lnTo>
                    <a:pt x="870898" y="1234302"/>
                  </a:lnTo>
                  <a:lnTo>
                    <a:pt x="870898" y="1234302"/>
                  </a:lnTo>
                  <a:lnTo>
                    <a:pt x="870898" y="1234301"/>
                  </a:lnTo>
                  <a:lnTo>
                    <a:pt x="435449" y="1833644"/>
                  </a:lnTo>
                  <a:lnTo>
                    <a:pt x="0" y="1234300"/>
                  </a:lnTo>
                  <a:lnTo>
                    <a:pt x="435449" y="1092815"/>
                  </a:lnTo>
                  <a:lnTo>
                    <a:pt x="1140019" y="863886"/>
                  </a:lnTo>
                  <a:lnTo>
                    <a:pt x="870898" y="1234301"/>
                  </a:lnTo>
                  <a:lnTo>
                    <a:pt x="870898" y="1234301"/>
                  </a:lnTo>
                  <a:lnTo>
                    <a:pt x="1140020" y="863886"/>
                  </a:lnTo>
                  <a:lnTo>
                    <a:pt x="1575468" y="722400"/>
                  </a:lnTo>
                  <a:lnTo>
                    <a:pt x="1575468" y="1463230"/>
                  </a:lnTo>
                  <a:lnTo>
                    <a:pt x="1575468" y="1463230"/>
                  </a:lnTo>
                  <a:lnTo>
                    <a:pt x="1575468" y="2238263"/>
                  </a:lnTo>
                  <a:cubicBezTo>
                    <a:pt x="1575468" y="2343202"/>
                    <a:pt x="1532933" y="2438205"/>
                    <a:pt x="1464165" y="2506974"/>
                  </a:cubicBezTo>
                  <a:lnTo>
                    <a:pt x="1410203" y="2551497"/>
                  </a:lnTo>
                  <a:lnTo>
                    <a:pt x="1394217" y="2560817"/>
                  </a:lnTo>
                  <a:lnTo>
                    <a:pt x="1347603" y="2586118"/>
                  </a:lnTo>
                  <a:lnTo>
                    <a:pt x="1313858" y="2597576"/>
                  </a:lnTo>
                  <a:lnTo>
                    <a:pt x="1279811" y="2608145"/>
                  </a:lnTo>
                  <a:lnTo>
                    <a:pt x="1227210" y="2615077"/>
                  </a:lnTo>
                  <a:lnTo>
                    <a:pt x="1208824" y="2616930"/>
                  </a:lnTo>
                  <a:lnTo>
                    <a:pt x="1138995" y="2612629"/>
                  </a:lnTo>
                  <a:cubicBezTo>
                    <a:pt x="1090965" y="2605022"/>
                    <a:pt x="1044387" y="2588254"/>
                    <a:pt x="1002106" y="2562775"/>
                  </a:cubicBezTo>
                  <a:close/>
                </a:path>
              </a:pathLst>
            </a:custGeom>
            <a:gradFill>
              <a:gsLst>
                <a:gs pos="5000">
                  <a:srgbClr val="694983"/>
                </a:gs>
                <a:gs pos="34000">
                  <a:srgbClr val="FF76B4"/>
                </a:gs>
              </a:gsLst>
              <a:lin ang="210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3" name="Graphic 122" descr="Handshake with solid fill">
              <a:extLst>
                <a:ext uri="{FF2B5EF4-FFF2-40B4-BE49-F238E27FC236}">
                  <a16:creationId xmlns:a16="http://schemas.microsoft.com/office/drawing/2014/main" id="{9B784821-27D0-38B8-DB1C-258940A4C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639124" y="2591138"/>
              <a:ext cx="753397" cy="753397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5ACAB71-FF07-FB2C-461B-A28D5EA14F2D}"/>
              </a:ext>
            </a:extLst>
          </p:cNvPr>
          <p:cNvGrpSpPr/>
          <p:nvPr/>
        </p:nvGrpSpPr>
        <p:grpSpPr>
          <a:xfrm>
            <a:off x="627104" y="2327305"/>
            <a:ext cx="2146304" cy="1200329"/>
            <a:chOff x="600350" y="1652633"/>
            <a:chExt cx="2146304" cy="120032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7D1EE49-1680-6F6E-A14B-A3CCD7883DE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1F30D0A-82FC-1DEE-D973-6D9511628A4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CA06F39-85C7-F99D-CF5B-56AFD6A0ECF3}"/>
              </a:ext>
            </a:extLst>
          </p:cNvPr>
          <p:cNvGrpSpPr/>
          <p:nvPr/>
        </p:nvGrpSpPr>
        <p:grpSpPr>
          <a:xfrm>
            <a:off x="1031315" y="4664012"/>
            <a:ext cx="2314169" cy="1278068"/>
            <a:chOff x="600350" y="3430005"/>
            <a:chExt cx="2314169" cy="1278068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F17812FA-FF4C-1177-710B-182F26A4A91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037C510-5D3A-ABA5-3A0C-7BDC0D152D4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A926F0C-52F7-307A-E4DD-FEBEA244AFB8}"/>
              </a:ext>
            </a:extLst>
          </p:cNvPr>
          <p:cNvGrpSpPr/>
          <p:nvPr/>
        </p:nvGrpSpPr>
        <p:grpSpPr>
          <a:xfrm>
            <a:off x="8145850" y="4702882"/>
            <a:ext cx="2875466" cy="1200329"/>
            <a:chOff x="8726422" y="5283353"/>
            <a:chExt cx="2875466" cy="120032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F559D9D-98BB-E438-A3D8-5E361C74037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6744117-D243-6D16-550C-F5F3F8024FA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FC65EBB-195C-01C9-F9D7-672D5F49944B}"/>
              </a:ext>
            </a:extLst>
          </p:cNvPr>
          <p:cNvGrpSpPr/>
          <p:nvPr/>
        </p:nvGrpSpPr>
        <p:grpSpPr>
          <a:xfrm>
            <a:off x="8677712" y="2828836"/>
            <a:ext cx="2875466" cy="1200329"/>
            <a:chOff x="8726422" y="3222396"/>
            <a:chExt cx="2875466" cy="120032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7C29FBF-BDC5-E284-AE4F-EC9B67E46BF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D16769D-35E5-BB5C-3670-AA489645A3E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8C12396-EC23-3474-7BB6-EFD56E00202F}"/>
              </a:ext>
            </a:extLst>
          </p:cNvPr>
          <p:cNvGrpSpPr/>
          <p:nvPr/>
        </p:nvGrpSpPr>
        <p:grpSpPr>
          <a:xfrm>
            <a:off x="8145850" y="899108"/>
            <a:ext cx="2875466" cy="1200329"/>
            <a:chOff x="8726422" y="1433340"/>
            <a:chExt cx="2875466" cy="120032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0F62741-4A4F-C7C6-295C-09698654C38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39DD718-02F7-10B8-A062-FFFDDB4035E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7B621683-4668-1B30-4819-B55E4F8A9FE9}"/>
              </a:ext>
            </a:extLst>
          </p:cNvPr>
          <p:cNvSpPr txBox="1"/>
          <p:nvPr/>
        </p:nvSpPr>
        <p:spPr>
          <a:xfrm>
            <a:off x="480460" y="485692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95859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61067 0.01459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66159 0.66296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331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67278 0.69166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33" y="345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62747 0.0006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67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72109 -0.59028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55" y="-29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0.57214 -0.63079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7" y="-3152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48789 -0.36667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18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0.00118 -0.4863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432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0.48829 -0.35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17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30156 0.65185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3259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194 0.61458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E8A6E67-1A62-7D89-4AED-1AFB4601D262}"/>
              </a:ext>
            </a:extLst>
          </p:cNvPr>
          <p:cNvGrpSpPr/>
          <p:nvPr/>
        </p:nvGrpSpPr>
        <p:grpSpPr>
          <a:xfrm>
            <a:off x="2577604" y="941134"/>
            <a:ext cx="3517581" cy="5244313"/>
            <a:chOff x="2578408" y="806844"/>
            <a:chExt cx="3517581" cy="524431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>
              <a:off x="2578408" y="806844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100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67610" y="3867231"/>
              <a:ext cx="914400" cy="9144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14DF4A-237E-00AB-749B-C005AB17FE81}"/>
              </a:ext>
            </a:extLst>
          </p:cNvPr>
          <p:cNvGrpSpPr/>
          <p:nvPr/>
        </p:nvGrpSpPr>
        <p:grpSpPr>
          <a:xfrm>
            <a:off x="6096792" y="672554"/>
            <a:ext cx="3517604" cy="5244314"/>
            <a:chOff x="6095989" y="806843"/>
            <a:chExt cx="3517604" cy="5244314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>
              <a:off x="6095989" y="806843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92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38483" y="2117923"/>
              <a:ext cx="914400" cy="9144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874398"/>
            <a:ext cx="3436249" cy="1323439"/>
            <a:chOff x="731202" y="1652633"/>
            <a:chExt cx="2015452" cy="1323439"/>
          </a:xfrm>
        </p:grpSpPr>
        <p:sp>
          <p:nvSpPr>
            <p:cNvPr id="16" name="Saeed faal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874398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112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68971 0.0159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79" y="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0.81589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94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53164 -0.00463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76" y="-2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43998 0.010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92AD5C-B0C0-C85B-1DAC-120E4BCC64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9EEEA8-F01F-1DED-B307-5245B2464C73}"/>
              </a:ext>
            </a:extLst>
          </p:cNvPr>
          <p:cNvGrpSpPr/>
          <p:nvPr/>
        </p:nvGrpSpPr>
        <p:grpSpPr>
          <a:xfrm>
            <a:off x="638450" y="1079432"/>
            <a:ext cx="2146304" cy="1200329"/>
            <a:chOff x="600350" y="165263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E3F197-3A67-D574-0BB7-D78506607A8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BAD64E-170D-A58F-1BD3-5EEB10C473B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9A58F3-C9B7-1699-1433-B3C12B183218}"/>
              </a:ext>
            </a:extLst>
          </p:cNvPr>
          <p:cNvGrpSpPr/>
          <p:nvPr/>
        </p:nvGrpSpPr>
        <p:grpSpPr>
          <a:xfrm>
            <a:off x="638450" y="2770530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186A1F-5EF3-63E8-D3D1-2BE56FF48B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61AB34-38D9-F03E-6AFD-EA2B24EDB42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20243C-B70D-FA5D-EDA7-1348DCE8F7E9}"/>
              </a:ext>
            </a:extLst>
          </p:cNvPr>
          <p:cNvGrpSpPr/>
          <p:nvPr/>
        </p:nvGrpSpPr>
        <p:grpSpPr>
          <a:xfrm>
            <a:off x="638450" y="4578239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C628FF-2DDD-39A1-29C4-09DE0E4FBAB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BA9975-6BA6-11E6-D446-5CC876B455A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F36087-1AD2-5983-0832-67308E806566}"/>
              </a:ext>
            </a:extLst>
          </p:cNvPr>
          <p:cNvGrpSpPr/>
          <p:nvPr/>
        </p:nvGrpSpPr>
        <p:grpSpPr>
          <a:xfrm>
            <a:off x="8764522" y="4578239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1DE8A-8942-C1A5-619E-A73DEBD0235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4719B-17D3-AC44-8C81-0194ECC5378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78F927-A445-218B-284C-D18CA7FC04F7}"/>
              </a:ext>
            </a:extLst>
          </p:cNvPr>
          <p:cNvGrpSpPr/>
          <p:nvPr/>
        </p:nvGrpSpPr>
        <p:grpSpPr>
          <a:xfrm>
            <a:off x="8764522" y="2809400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B3F01A-1A62-5D4A-D699-10431BF6247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094B0A-B8E6-E5DC-FA18-F6ED47C9ADC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5615B4-52BF-6D5E-5ED9-ACE476DF4E6E}"/>
              </a:ext>
            </a:extLst>
          </p:cNvPr>
          <p:cNvGrpSpPr/>
          <p:nvPr/>
        </p:nvGrpSpPr>
        <p:grpSpPr>
          <a:xfrm>
            <a:off x="8764522" y="1079432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6037A0-7B7E-D459-243F-E1427E52E88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DABD4B-1FE9-E029-B10A-42FF9442541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1" name="1">
            <a:extLst>
              <a:ext uri="{FF2B5EF4-FFF2-40B4-BE49-F238E27FC236}">
                <a16:creationId xmlns:a16="http://schemas.microsoft.com/office/drawing/2014/main" id="{43C2CDD1-E4B4-471F-10F1-50881C79CECB}"/>
              </a:ext>
            </a:extLst>
          </p:cNvPr>
          <p:cNvGrpSpPr/>
          <p:nvPr/>
        </p:nvGrpSpPr>
        <p:grpSpPr>
          <a:xfrm>
            <a:off x="3697757" y="736353"/>
            <a:ext cx="2367945" cy="2692648"/>
            <a:chOff x="3697757" y="736353"/>
            <a:chExt cx="2367945" cy="269264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2" name="1">
              <a:extLst>
                <a:ext uri="{FF2B5EF4-FFF2-40B4-BE49-F238E27FC236}">
                  <a16:creationId xmlns:a16="http://schemas.microsoft.com/office/drawing/2014/main" id="{25925B23-F68D-64AC-5EFF-0CCAED3A8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7757" y="736353"/>
              <a:ext cx="2367945" cy="2692648"/>
            </a:xfrm>
            <a:custGeom>
              <a:avLst/>
              <a:gdLst>
                <a:gd name="connsiteX0" fmla="*/ 2367945 w 2367945"/>
                <a:gd name="connsiteY0" fmla="*/ 0 h 2692648"/>
                <a:gd name="connsiteX1" fmla="*/ 2275145 w 2367945"/>
                <a:gd name="connsiteY1" fmla="*/ 15571 h 2692648"/>
                <a:gd name="connsiteX2" fmla="*/ 1950990 w 2367945"/>
                <a:gd name="connsiteY2" fmla="*/ 264304 h 2692648"/>
                <a:gd name="connsiteX3" fmla="*/ 1473615 w 2367945"/>
                <a:gd name="connsiteY3" fmla="*/ 1091143 h 2692648"/>
                <a:gd name="connsiteX4" fmla="*/ 548986 w 2367945"/>
                <a:gd name="connsiteY4" fmla="*/ 2692648 h 2692648"/>
                <a:gd name="connsiteX5" fmla="*/ 71610 w 2367945"/>
                <a:gd name="connsiteY5" fmla="*/ 1865809 h 2692648"/>
                <a:gd name="connsiteX6" fmla="*/ 18279 w 2367945"/>
                <a:gd name="connsiteY6" fmla="*/ 1460716 h 2692648"/>
                <a:gd name="connsiteX7" fmla="*/ 51195 w 2367945"/>
                <a:gd name="connsiteY7" fmla="*/ 1372560 h 2692648"/>
                <a:gd name="connsiteX8" fmla="*/ 65652 w 2367945"/>
                <a:gd name="connsiteY8" fmla="*/ 1345925 h 2692648"/>
                <a:gd name="connsiteX9" fmla="*/ 81491 w 2367945"/>
                <a:gd name="connsiteY9" fmla="*/ 1320086 h 2692648"/>
                <a:gd name="connsiteX10" fmla="*/ 108030 w 2367945"/>
                <a:gd name="connsiteY10" fmla="*/ 1276791 h 2692648"/>
                <a:gd name="connsiteX11" fmla="*/ 267011 w 2367945"/>
                <a:gd name="connsiteY11" fmla="*/ 1136561 h 2692648"/>
                <a:gd name="connsiteX12" fmla="*/ 2116250 w 2367945"/>
                <a:gd name="connsiteY12" fmla="*/ 68903 h 2692648"/>
                <a:gd name="connsiteX13" fmla="*/ 2317183 w 2367945"/>
                <a:gd name="connsiteY13" fmla="*/ 1336 h 269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5" h="2692648">
                  <a:moveTo>
                    <a:pt x="2367945" y="0"/>
                  </a:moveTo>
                  <a:lnTo>
                    <a:pt x="2275145" y="15571"/>
                  </a:lnTo>
                  <a:cubicBezTo>
                    <a:pt x="2143177" y="50932"/>
                    <a:pt x="2024699" y="136636"/>
                    <a:pt x="1950990" y="264304"/>
                  </a:cubicBezTo>
                  <a:lnTo>
                    <a:pt x="1473615" y="1091143"/>
                  </a:lnTo>
                  <a:lnTo>
                    <a:pt x="548986" y="2692648"/>
                  </a:lnTo>
                  <a:lnTo>
                    <a:pt x="71610" y="1865809"/>
                  </a:lnTo>
                  <a:cubicBezTo>
                    <a:pt x="-2099" y="1738142"/>
                    <a:pt x="-17082" y="1592684"/>
                    <a:pt x="18279" y="1460716"/>
                  </a:cubicBezTo>
                  <a:lnTo>
                    <a:pt x="51195" y="1372560"/>
                  </a:lnTo>
                  <a:lnTo>
                    <a:pt x="65652" y="1345925"/>
                  </a:lnTo>
                  <a:lnTo>
                    <a:pt x="81491" y="1320086"/>
                  </a:lnTo>
                  <a:lnTo>
                    <a:pt x="108030" y="1276791"/>
                  </a:lnTo>
                  <a:cubicBezTo>
                    <a:pt x="149835" y="1221462"/>
                    <a:pt x="203178" y="1173416"/>
                    <a:pt x="267011" y="1136561"/>
                  </a:cubicBezTo>
                  <a:lnTo>
                    <a:pt x="2116250" y="68903"/>
                  </a:lnTo>
                  <a:cubicBezTo>
                    <a:pt x="2180084" y="32048"/>
                    <a:pt x="2248365" y="9875"/>
                    <a:pt x="2317183" y="1336"/>
                  </a:cubicBez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6" name="Graphic 25" descr="Handshake with solid fill">
              <a:extLst>
                <a:ext uri="{FF2B5EF4-FFF2-40B4-BE49-F238E27FC236}">
                  <a16:creationId xmlns:a16="http://schemas.microsoft.com/office/drawing/2014/main" id="{2A184C85-F43E-F90A-D803-F75695E7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71819" y="1912522"/>
              <a:ext cx="686837" cy="686837"/>
            </a:xfrm>
            <a:prstGeom prst="rect">
              <a:avLst/>
            </a:prstGeom>
          </p:spPr>
        </p:pic>
      </p:grpSp>
      <p:grpSp>
        <p:nvGrpSpPr>
          <p:cNvPr id="32" name="2">
            <a:extLst>
              <a:ext uri="{FF2B5EF4-FFF2-40B4-BE49-F238E27FC236}">
                <a16:creationId xmlns:a16="http://schemas.microsoft.com/office/drawing/2014/main" id="{E810C9AA-26DB-782D-DCA1-330E295D0DD7}"/>
              </a:ext>
            </a:extLst>
          </p:cNvPr>
          <p:cNvGrpSpPr/>
          <p:nvPr/>
        </p:nvGrpSpPr>
        <p:grpSpPr>
          <a:xfrm>
            <a:off x="3682773" y="2108912"/>
            <a:ext cx="1488598" cy="2921592"/>
            <a:chOff x="3682773" y="2108912"/>
            <a:chExt cx="1488598" cy="2921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3" name="2">
              <a:extLst>
                <a:ext uri="{FF2B5EF4-FFF2-40B4-BE49-F238E27FC236}">
                  <a16:creationId xmlns:a16="http://schemas.microsoft.com/office/drawing/2014/main" id="{706D608A-C4F1-0BEC-9D93-6425DEA6F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2773" y="2108912"/>
              <a:ext cx="1488598" cy="2921592"/>
            </a:xfrm>
            <a:custGeom>
              <a:avLst/>
              <a:gdLst>
                <a:gd name="connsiteX0" fmla="*/ 66178 w 1488598"/>
                <a:gd name="connsiteY0" fmla="*/ 0 h 2921592"/>
                <a:gd name="connsiteX1" fmla="*/ 33262 w 1488598"/>
                <a:gd name="connsiteY1" fmla="*/ 88156 h 2921592"/>
                <a:gd name="connsiteX2" fmla="*/ 86593 w 1488598"/>
                <a:gd name="connsiteY2" fmla="*/ 493249 h 2921592"/>
                <a:gd name="connsiteX3" fmla="*/ 563969 w 1488598"/>
                <a:gd name="connsiteY3" fmla="*/ 1320088 h 2921592"/>
                <a:gd name="connsiteX4" fmla="*/ 1488598 w 1488598"/>
                <a:gd name="connsiteY4" fmla="*/ 2921592 h 2921592"/>
                <a:gd name="connsiteX5" fmla="*/ 533846 w 1488598"/>
                <a:gd name="connsiteY5" fmla="*/ 2921592 h 2921592"/>
                <a:gd name="connsiteX6" fmla="*/ 156360 w 1488598"/>
                <a:gd name="connsiteY6" fmla="*/ 2765232 h 2921592"/>
                <a:gd name="connsiteX7" fmla="*/ 96474 w 1488598"/>
                <a:gd name="connsiteY7" fmla="*/ 2692649 h 2921592"/>
                <a:gd name="connsiteX8" fmla="*/ 80635 w 1488598"/>
                <a:gd name="connsiteY8" fmla="*/ 2666810 h 2921592"/>
                <a:gd name="connsiteX9" fmla="*/ 66178 w 1488598"/>
                <a:gd name="connsiteY9" fmla="*/ 2640175 h 2921592"/>
                <a:gd name="connsiteX10" fmla="*/ 41952 w 1488598"/>
                <a:gd name="connsiteY10" fmla="*/ 2595543 h 2921592"/>
                <a:gd name="connsiteX11" fmla="*/ 0 w 1488598"/>
                <a:gd name="connsiteY11" fmla="*/ 2387746 h 2921592"/>
                <a:gd name="connsiteX12" fmla="*/ 0 w 1488598"/>
                <a:gd name="connsiteY12" fmla="*/ 252429 h 2921592"/>
                <a:gd name="connsiteX13" fmla="*/ 41952 w 1488598"/>
                <a:gd name="connsiteY13" fmla="*/ 44632 h 292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8" h="2921592">
                  <a:moveTo>
                    <a:pt x="66178" y="0"/>
                  </a:moveTo>
                  <a:lnTo>
                    <a:pt x="33262" y="88156"/>
                  </a:lnTo>
                  <a:cubicBezTo>
                    <a:pt x="-2099" y="220124"/>
                    <a:pt x="12884" y="365582"/>
                    <a:pt x="86593" y="493249"/>
                  </a:cubicBezTo>
                  <a:lnTo>
                    <a:pt x="563969" y="1320088"/>
                  </a:lnTo>
                  <a:lnTo>
                    <a:pt x="1488598" y="2921592"/>
                  </a:lnTo>
                  <a:lnTo>
                    <a:pt x="533846" y="2921592"/>
                  </a:lnTo>
                  <a:cubicBezTo>
                    <a:pt x="386429" y="2921592"/>
                    <a:pt x="252967" y="2861839"/>
                    <a:pt x="156360" y="2765232"/>
                  </a:cubicBezTo>
                  <a:lnTo>
                    <a:pt x="96474" y="2692649"/>
                  </a:lnTo>
                  <a:lnTo>
                    <a:pt x="80635" y="2666810"/>
                  </a:lnTo>
                  <a:lnTo>
                    <a:pt x="66178" y="2640175"/>
                  </a:lnTo>
                  <a:lnTo>
                    <a:pt x="41952" y="2595543"/>
                  </a:lnTo>
                  <a:cubicBezTo>
                    <a:pt x="14938" y="2531675"/>
                    <a:pt x="0" y="2461455"/>
                    <a:pt x="0" y="2387746"/>
                  </a:cubicBezTo>
                  <a:lnTo>
                    <a:pt x="0" y="252429"/>
                  </a:lnTo>
                  <a:cubicBezTo>
                    <a:pt x="0" y="178720"/>
                    <a:pt x="14938" y="108501"/>
                    <a:pt x="41952" y="44632"/>
                  </a:cubicBezTo>
                  <a:close/>
                </a:path>
              </a:pathLst>
            </a:custGeom>
            <a:solidFill>
              <a:srgbClr val="D571D1"/>
            </a:soli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Books with solid fill">
              <a:extLst>
                <a:ext uri="{FF2B5EF4-FFF2-40B4-BE49-F238E27FC236}">
                  <a16:creationId xmlns:a16="http://schemas.microsoft.com/office/drawing/2014/main" id="{16DFFD5E-DB99-2B5B-75AF-A3504347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90913" y="4092331"/>
              <a:ext cx="686837" cy="686837"/>
            </a:xfrm>
            <a:prstGeom prst="rect">
              <a:avLst/>
            </a:prstGeom>
          </p:spPr>
        </p:pic>
      </p:grpSp>
      <p:grpSp>
        <p:nvGrpSpPr>
          <p:cNvPr id="33" name="3">
            <a:extLst>
              <a:ext uri="{FF2B5EF4-FFF2-40B4-BE49-F238E27FC236}">
                <a16:creationId xmlns:a16="http://schemas.microsoft.com/office/drawing/2014/main" id="{736A420E-90CC-96B9-5FE2-22CFAAB83313}"/>
              </a:ext>
            </a:extLst>
          </p:cNvPr>
          <p:cNvGrpSpPr/>
          <p:nvPr/>
        </p:nvGrpSpPr>
        <p:grpSpPr>
          <a:xfrm>
            <a:off x="3779248" y="4801562"/>
            <a:ext cx="3241382" cy="1320884"/>
            <a:chOff x="3779248" y="4801562"/>
            <a:chExt cx="3241382" cy="132088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4" name="3">
              <a:extLst>
                <a:ext uri="{FF2B5EF4-FFF2-40B4-BE49-F238E27FC236}">
                  <a16:creationId xmlns:a16="http://schemas.microsoft.com/office/drawing/2014/main" id="{5BE5B175-0B9D-D08F-E653-B7409254A1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9248" y="4801562"/>
              <a:ext cx="3241382" cy="1320884"/>
            </a:xfrm>
            <a:custGeom>
              <a:avLst/>
              <a:gdLst>
                <a:gd name="connsiteX0" fmla="*/ 0 w 3241382"/>
                <a:gd name="connsiteY0" fmla="*/ 0 h 1320884"/>
                <a:gd name="connsiteX1" fmla="*/ 59886 w 3241382"/>
                <a:gd name="connsiteY1" fmla="*/ 72583 h 1320884"/>
                <a:gd name="connsiteX2" fmla="*/ 437372 w 3241382"/>
                <a:gd name="connsiteY2" fmla="*/ 228943 h 1320884"/>
                <a:gd name="connsiteX3" fmla="*/ 1392124 w 3241382"/>
                <a:gd name="connsiteY3" fmla="*/ 228943 h 1320884"/>
                <a:gd name="connsiteX4" fmla="*/ 3241382 w 3241382"/>
                <a:gd name="connsiteY4" fmla="*/ 228943 h 1320884"/>
                <a:gd name="connsiteX5" fmla="*/ 2764006 w 3241382"/>
                <a:gd name="connsiteY5" fmla="*/ 1055782 h 1320884"/>
                <a:gd name="connsiteX6" fmla="*/ 2439851 w 3241382"/>
                <a:gd name="connsiteY6" fmla="*/ 1304515 h 1320884"/>
                <a:gd name="connsiteX7" fmla="*/ 2347053 w 3241382"/>
                <a:gd name="connsiteY7" fmla="*/ 1320086 h 1320884"/>
                <a:gd name="connsiteX8" fmla="*/ 2316753 w 3241382"/>
                <a:gd name="connsiteY8" fmla="*/ 1320884 h 1320884"/>
                <a:gd name="connsiteX9" fmla="*/ 2286454 w 3241382"/>
                <a:gd name="connsiteY9" fmla="*/ 1320086 h 1320884"/>
                <a:gd name="connsiteX10" fmla="*/ 2235692 w 3241382"/>
                <a:gd name="connsiteY10" fmla="*/ 1318750 h 1320884"/>
                <a:gd name="connsiteX11" fmla="*/ 2034759 w 3241382"/>
                <a:gd name="connsiteY11" fmla="*/ 1251183 h 1320884"/>
                <a:gd name="connsiteX12" fmla="*/ 185520 w 3241382"/>
                <a:gd name="connsiteY12" fmla="*/ 183525 h 1320884"/>
                <a:gd name="connsiteX13" fmla="*/ 26539 w 3241382"/>
                <a:gd name="connsiteY13" fmla="*/ 43295 h 132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2" h="1320884">
                  <a:moveTo>
                    <a:pt x="0" y="0"/>
                  </a:moveTo>
                  <a:lnTo>
                    <a:pt x="59886" y="72583"/>
                  </a:lnTo>
                  <a:cubicBezTo>
                    <a:pt x="156493" y="169190"/>
                    <a:pt x="289955" y="228943"/>
                    <a:pt x="437372" y="228943"/>
                  </a:cubicBezTo>
                  <a:lnTo>
                    <a:pt x="1392124" y="228943"/>
                  </a:lnTo>
                  <a:lnTo>
                    <a:pt x="3241382" y="228943"/>
                  </a:lnTo>
                  <a:lnTo>
                    <a:pt x="2764006" y="1055782"/>
                  </a:lnTo>
                  <a:cubicBezTo>
                    <a:pt x="2690298" y="1183450"/>
                    <a:pt x="2571819" y="1269154"/>
                    <a:pt x="2439851" y="1304515"/>
                  </a:cubicBezTo>
                  <a:lnTo>
                    <a:pt x="2347053" y="1320086"/>
                  </a:lnTo>
                  <a:lnTo>
                    <a:pt x="2316753" y="1320884"/>
                  </a:lnTo>
                  <a:lnTo>
                    <a:pt x="2286454" y="1320086"/>
                  </a:lnTo>
                  <a:lnTo>
                    <a:pt x="2235692" y="1318750"/>
                  </a:lnTo>
                  <a:cubicBezTo>
                    <a:pt x="2166874" y="1310211"/>
                    <a:pt x="2098593" y="1288038"/>
                    <a:pt x="2034759" y="1251183"/>
                  </a:cubicBezTo>
                  <a:lnTo>
                    <a:pt x="185520" y="183525"/>
                  </a:lnTo>
                  <a:cubicBezTo>
                    <a:pt x="121687" y="146671"/>
                    <a:pt x="68344" y="98624"/>
                    <a:pt x="26539" y="43295"/>
                  </a:cubicBez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5" name="Graphic 24" descr="Single gear with solid fill">
              <a:extLst>
                <a:ext uri="{FF2B5EF4-FFF2-40B4-BE49-F238E27FC236}">
                  <a16:creationId xmlns:a16="http://schemas.microsoft.com/office/drawing/2014/main" id="{6741CAF8-DD6E-071A-F8D5-83CEC406C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775" y="5258890"/>
              <a:ext cx="686837" cy="686837"/>
            </a:xfrm>
            <a:prstGeom prst="rect">
              <a:avLst/>
            </a:prstGeom>
          </p:spPr>
        </p:pic>
      </p:grpSp>
      <p:grpSp>
        <p:nvGrpSpPr>
          <p:cNvPr id="34" name="4">
            <a:extLst>
              <a:ext uri="{FF2B5EF4-FFF2-40B4-BE49-F238E27FC236}">
                <a16:creationId xmlns:a16="http://schemas.microsoft.com/office/drawing/2014/main" id="{D97B0893-EB38-F18C-558E-F7C579D853BE}"/>
              </a:ext>
            </a:extLst>
          </p:cNvPr>
          <p:cNvGrpSpPr/>
          <p:nvPr/>
        </p:nvGrpSpPr>
        <p:grpSpPr>
          <a:xfrm>
            <a:off x="6126301" y="3429001"/>
            <a:ext cx="2367944" cy="2692647"/>
            <a:chOff x="6126301" y="3429001"/>
            <a:chExt cx="2367944" cy="2692647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5" name="4">
              <a:extLst>
                <a:ext uri="{FF2B5EF4-FFF2-40B4-BE49-F238E27FC236}">
                  <a16:creationId xmlns:a16="http://schemas.microsoft.com/office/drawing/2014/main" id="{FEC6D928-0C49-227E-1ADD-CB675D71C7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301" y="3429001"/>
              <a:ext cx="2367944" cy="2692647"/>
            </a:xfrm>
            <a:custGeom>
              <a:avLst/>
              <a:gdLst>
                <a:gd name="connsiteX0" fmla="*/ 1818957 w 2367944"/>
                <a:gd name="connsiteY0" fmla="*/ 0 h 2692647"/>
                <a:gd name="connsiteX1" fmla="*/ 2296333 w 2367944"/>
                <a:gd name="connsiteY1" fmla="*/ 826839 h 2692647"/>
                <a:gd name="connsiteX2" fmla="*/ 2349665 w 2367944"/>
                <a:gd name="connsiteY2" fmla="*/ 1231931 h 2692647"/>
                <a:gd name="connsiteX3" fmla="*/ 2316751 w 2367944"/>
                <a:gd name="connsiteY3" fmla="*/ 1320081 h 2692647"/>
                <a:gd name="connsiteX4" fmla="*/ 2302283 w 2367944"/>
                <a:gd name="connsiteY4" fmla="*/ 1346736 h 2692647"/>
                <a:gd name="connsiteX5" fmla="*/ 2286456 w 2367944"/>
                <a:gd name="connsiteY5" fmla="*/ 1372556 h 2692647"/>
                <a:gd name="connsiteX6" fmla="*/ 2259914 w 2367944"/>
                <a:gd name="connsiteY6" fmla="*/ 1415856 h 2692647"/>
                <a:gd name="connsiteX7" fmla="*/ 2100932 w 2367944"/>
                <a:gd name="connsiteY7" fmla="*/ 1556086 h 2692647"/>
                <a:gd name="connsiteX8" fmla="*/ 251694 w 2367944"/>
                <a:gd name="connsiteY8" fmla="*/ 2623744 h 2692647"/>
                <a:gd name="connsiteX9" fmla="*/ 50760 w 2367944"/>
                <a:gd name="connsiteY9" fmla="*/ 2691311 h 2692647"/>
                <a:gd name="connsiteX10" fmla="*/ 0 w 2367944"/>
                <a:gd name="connsiteY10" fmla="*/ 2692647 h 2692647"/>
                <a:gd name="connsiteX11" fmla="*/ 92798 w 2367944"/>
                <a:gd name="connsiteY11" fmla="*/ 2677076 h 2692647"/>
                <a:gd name="connsiteX12" fmla="*/ 416953 w 2367944"/>
                <a:gd name="connsiteY12" fmla="*/ 2428343 h 2692647"/>
                <a:gd name="connsiteX13" fmla="*/ 894329 w 2367944"/>
                <a:gd name="connsiteY13" fmla="*/ 1601504 h 269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4" h="2692647">
                  <a:moveTo>
                    <a:pt x="1818957" y="0"/>
                  </a:moveTo>
                  <a:lnTo>
                    <a:pt x="2296333" y="826839"/>
                  </a:lnTo>
                  <a:cubicBezTo>
                    <a:pt x="2370042" y="954506"/>
                    <a:pt x="2385025" y="1099963"/>
                    <a:pt x="2349665" y="1231931"/>
                  </a:cubicBezTo>
                  <a:lnTo>
                    <a:pt x="2316751" y="1320081"/>
                  </a:lnTo>
                  <a:lnTo>
                    <a:pt x="2302283" y="1346736"/>
                  </a:lnTo>
                  <a:lnTo>
                    <a:pt x="2286456" y="1372556"/>
                  </a:lnTo>
                  <a:lnTo>
                    <a:pt x="2259914" y="1415856"/>
                  </a:lnTo>
                  <a:cubicBezTo>
                    <a:pt x="2218109" y="1471185"/>
                    <a:pt x="2164766" y="1519232"/>
                    <a:pt x="2100932" y="1556086"/>
                  </a:cubicBezTo>
                  <a:lnTo>
                    <a:pt x="251694" y="2623744"/>
                  </a:lnTo>
                  <a:cubicBezTo>
                    <a:pt x="187860" y="2660599"/>
                    <a:pt x="119579" y="2682772"/>
                    <a:pt x="50760" y="2691311"/>
                  </a:cubicBezTo>
                  <a:lnTo>
                    <a:pt x="0" y="2692647"/>
                  </a:lnTo>
                  <a:lnTo>
                    <a:pt x="92798" y="2677076"/>
                  </a:lnTo>
                  <a:cubicBezTo>
                    <a:pt x="224766" y="2641715"/>
                    <a:pt x="343245" y="2556011"/>
                    <a:pt x="416953" y="2428343"/>
                  </a:cubicBezTo>
                  <a:lnTo>
                    <a:pt x="894329" y="1601504"/>
                  </a:lnTo>
                  <a:close/>
                </a:path>
              </a:pathLst>
            </a:custGeom>
            <a:solidFill>
              <a:srgbClr val="D571D1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3" name="Graphic 22" descr="Bar graph with upward trend with solid fill">
              <a:extLst>
                <a:ext uri="{FF2B5EF4-FFF2-40B4-BE49-F238E27FC236}">
                  <a16:creationId xmlns:a16="http://schemas.microsoft.com/office/drawing/2014/main" id="{4025D60D-8427-BC4F-045A-76D1130DE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32139" y="4186075"/>
              <a:ext cx="686837" cy="686837"/>
            </a:xfrm>
            <a:prstGeom prst="rect">
              <a:avLst/>
            </a:prstGeom>
          </p:spPr>
        </p:pic>
      </p:grpSp>
      <p:grpSp>
        <p:nvGrpSpPr>
          <p:cNvPr id="35" name="5">
            <a:extLst>
              <a:ext uri="{FF2B5EF4-FFF2-40B4-BE49-F238E27FC236}">
                <a16:creationId xmlns:a16="http://schemas.microsoft.com/office/drawing/2014/main" id="{64E43710-49E9-50F9-CE72-73307D86A066}"/>
              </a:ext>
            </a:extLst>
          </p:cNvPr>
          <p:cNvGrpSpPr/>
          <p:nvPr/>
        </p:nvGrpSpPr>
        <p:grpSpPr>
          <a:xfrm>
            <a:off x="7020630" y="1827495"/>
            <a:ext cx="1488597" cy="2921586"/>
            <a:chOff x="7020630" y="1827495"/>
            <a:chExt cx="1488597" cy="2921586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6" name="5">
              <a:extLst>
                <a:ext uri="{FF2B5EF4-FFF2-40B4-BE49-F238E27FC236}">
                  <a16:creationId xmlns:a16="http://schemas.microsoft.com/office/drawing/2014/main" id="{0BD0EDB5-20FE-B89F-BDA1-1F27ADBB82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0630" y="1827495"/>
              <a:ext cx="1488597" cy="2921586"/>
            </a:xfrm>
            <a:custGeom>
              <a:avLst/>
              <a:gdLst>
                <a:gd name="connsiteX0" fmla="*/ 0 w 1488597"/>
                <a:gd name="connsiteY0" fmla="*/ 0 h 2921586"/>
                <a:gd name="connsiteX1" fmla="*/ 954751 w 1488597"/>
                <a:gd name="connsiteY1" fmla="*/ 0 h 2921586"/>
                <a:gd name="connsiteX2" fmla="*/ 1332237 w 1488597"/>
                <a:gd name="connsiteY2" fmla="*/ 156360 h 2921586"/>
                <a:gd name="connsiteX3" fmla="*/ 1392127 w 1488597"/>
                <a:gd name="connsiteY3" fmla="*/ 228948 h 2921586"/>
                <a:gd name="connsiteX4" fmla="*/ 1407954 w 1488597"/>
                <a:gd name="connsiteY4" fmla="*/ 254768 h 2921586"/>
                <a:gd name="connsiteX5" fmla="*/ 1422422 w 1488597"/>
                <a:gd name="connsiteY5" fmla="*/ 281423 h 2921586"/>
                <a:gd name="connsiteX6" fmla="*/ 1446645 w 1488597"/>
                <a:gd name="connsiteY6" fmla="*/ 326049 h 2921586"/>
                <a:gd name="connsiteX7" fmla="*/ 1488597 w 1488597"/>
                <a:gd name="connsiteY7" fmla="*/ 533846 h 2921586"/>
                <a:gd name="connsiteX8" fmla="*/ 1488597 w 1488597"/>
                <a:gd name="connsiteY8" fmla="*/ 2669163 h 2921586"/>
                <a:gd name="connsiteX9" fmla="*/ 1446645 w 1488597"/>
                <a:gd name="connsiteY9" fmla="*/ 2876960 h 2921586"/>
                <a:gd name="connsiteX10" fmla="*/ 1422422 w 1488597"/>
                <a:gd name="connsiteY10" fmla="*/ 2921586 h 2921586"/>
                <a:gd name="connsiteX11" fmla="*/ 1455336 w 1488597"/>
                <a:gd name="connsiteY11" fmla="*/ 2833436 h 2921586"/>
                <a:gd name="connsiteX12" fmla="*/ 1402004 w 1488597"/>
                <a:gd name="connsiteY12" fmla="*/ 2428344 h 2921586"/>
                <a:gd name="connsiteX13" fmla="*/ 924628 w 1488597"/>
                <a:gd name="connsiteY13" fmla="*/ 1601505 h 29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7" h="2921586">
                  <a:moveTo>
                    <a:pt x="0" y="0"/>
                  </a:moveTo>
                  <a:lnTo>
                    <a:pt x="954751" y="0"/>
                  </a:lnTo>
                  <a:cubicBezTo>
                    <a:pt x="1102168" y="0"/>
                    <a:pt x="1235630" y="59753"/>
                    <a:pt x="1332237" y="156360"/>
                  </a:cubicBezTo>
                  <a:lnTo>
                    <a:pt x="1392127" y="228948"/>
                  </a:lnTo>
                  <a:lnTo>
                    <a:pt x="1407954" y="254768"/>
                  </a:lnTo>
                  <a:lnTo>
                    <a:pt x="1422422" y="281423"/>
                  </a:lnTo>
                  <a:lnTo>
                    <a:pt x="1446645" y="326049"/>
                  </a:lnTo>
                  <a:cubicBezTo>
                    <a:pt x="1473659" y="389918"/>
                    <a:pt x="1488597" y="460137"/>
                    <a:pt x="1488597" y="533846"/>
                  </a:cubicBezTo>
                  <a:lnTo>
                    <a:pt x="1488597" y="2669163"/>
                  </a:lnTo>
                  <a:cubicBezTo>
                    <a:pt x="1488597" y="2742872"/>
                    <a:pt x="1473659" y="2813092"/>
                    <a:pt x="1446645" y="2876960"/>
                  </a:cubicBezTo>
                  <a:lnTo>
                    <a:pt x="1422422" y="2921586"/>
                  </a:lnTo>
                  <a:lnTo>
                    <a:pt x="1455336" y="2833436"/>
                  </a:lnTo>
                  <a:cubicBezTo>
                    <a:pt x="1490696" y="2701468"/>
                    <a:pt x="1475713" y="2556011"/>
                    <a:pt x="1402004" y="2428344"/>
                  </a:cubicBezTo>
                  <a:lnTo>
                    <a:pt x="924628" y="1601505"/>
                  </a:lnTo>
                  <a:close/>
                </a:path>
              </a:pathLst>
            </a:custGeom>
            <a:solidFill>
              <a:srgbClr val="74D9A9"/>
            </a:solidFill>
            <a:ln>
              <a:noFill/>
            </a:ln>
            <a:effectLst>
              <a:outerShdw blurRad="635000" dist="381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Graphic 28" descr="Lightbulb and gear with solid fill">
              <a:extLst>
                <a:ext uri="{FF2B5EF4-FFF2-40B4-BE49-F238E27FC236}">
                  <a16:creationId xmlns:a16="http://schemas.microsoft.com/office/drawing/2014/main" id="{BD637AD5-C25D-66E6-3BF2-07B19EC3E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32138" y="2083193"/>
              <a:ext cx="686837" cy="686837"/>
            </a:xfrm>
            <a:prstGeom prst="rect">
              <a:avLst/>
            </a:prstGeom>
          </p:spPr>
        </p:pic>
      </p:grpSp>
      <p:grpSp>
        <p:nvGrpSpPr>
          <p:cNvPr id="36" name="6">
            <a:extLst>
              <a:ext uri="{FF2B5EF4-FFF2-40B4-BE49-F238E27FC236}">
                <a16:creationId xmlns:a16="http://schemas.microsoft.com/office/drawing/2014/main" id="{65C6D1FC-B89B-B8C9-3844-88977F27ACCE}"/>
              </a:ext>
            </a:extLst>
          </p:cNvPr>
          <p:cNvGrpSpPr/>
          <p:nvPr/>
        </p:nvGrpSpPr>
        <p:grpSpPr>
          <a:xfrm>
            <a:off x="5171372" y="735555"/>
            <a:ext cx="3241385" cy="1320889"/>
            <a:chOff x="5171372" y="735555"/>
            <a:chExt cx="3241385" cy="1320889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7" name="6">
              <a:extLst>
                <a:ext uri="{FF2B5EF4-FFF2-40B4-BE49-F238E27FC236}">
                  <a16:creationId xmlns:a16="http://schemas.microsoft.com/office/drawing/2014/main" id="{174B3E28-104E-3F85-55FA-838EED6140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71372" y="735555"/>
              <a:ext cx="3241385" cy="1320889"/>
            </a:xfrm>
            <a:custGeom>
              <a:avLst/>
              <a:gdLst>
                <a:gd name="connsiteX0" fmla="*/ 924629 w 3241385"/>
                <a:gd name="connsiteY0" fmla="*/ 0 h 1320889"/>
                <a:gd name="connsiteX1" fmla="*/ 954929 w 3241385"/>
                <a:gd name="connsiteY1" fmla="*/ 798 h 1320889"/>
                <a:gd name="connsiteX2" fmla="*/ 1005689 w 3241385"/>
                <a:gd name="connsiteY2" fmla="*/ 2134 h 1320889"/>
                <a:gd name="connsiteX3" fmla="*/ 1206623 w 3241385"/>
                <a:gd name="connsiteY3" fmla="*/ 69701 h 1320889"/>
                <a:gd name="connsiteX4" fmla="*/ 3055861 w 3241385"/>
                <a:gd name="connsiteY4" fmla="*/ 1137359 h 1320889"/>
                <a:gd name="connsiteX5" fmla="*/ 3214843 w 3241385"/>
                <a:gd name="connsiteY5" fmla="*/ 1277589 h 1320889"/>
                <a:gd name="connsiteX6" fmla="*/ 3241385 w 3241385"/>
                <a:gd name="connsiteY6" fmla="*/ 1320889 h 1320889"/>
                <a:gd name="connsiteX7" fmla="*/ 3181495 w 3241385"/>
                <a:gd name="connsiteY7" fmla="*/ 1248301 h 1320889"/>
                <a:gd name="connsiteX8" fmla="*/ 2804009 w 3241385"/>
                <a:gd name="connsiteY8" fmla="*/ 1091941 h 1320889"/>
                <a:gd name="connsiteX9" fmla="*/ 1849258 w 3241385"/>
                <a:gd name="connsiteY9" fmla="*/ 1091941 h 1320889"/>
                <a:gd name="connsiteX10" fmla="*/ 0 w 3241385"/>
                <a:gd name="connsiteY10" fmla="*/ 1091941 h 1320889"/>
                <a:gd name="connsiteX11" fmla="*/ 477375 w 3241385"/>
                <a:gd name="connsiteY11" fmla="*/ 265102 h 1320889"/>
                <a:gd name="connsiteX12" fmla="*/ 801530 w 3241385"/>
                <a:gd name="connsiteY12" fmla="*/ 16369 h 1320889"/>
                <a:gd name="connsiteX13" fmla="*/ 894330 w 3241385"/>
                <a:gd name="connsiteY13" fmla="*/ 798 h 13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5" h="1320889">
                  <a:moveTo>
                    <a:pt x="924629" y="0"/>
                  </a:moveTo>
                  <a:lnTo>
                    <a:pt x="954929" y="798"/>
                  </a:lnTo>
                  <a:lnTo>
                    <a:pt x="1005689" y="2134"/>
                  </a:lnTo>
                  <a:cubicBezTo>
                    <a:pt x="1074508" y="10673"/>
                    <a:pt x="1142789" y="32846"/>
                    <a:pt x="1206623" y="69701"/>
                  </a:cubicBezTo>
                  <a:lnTo>
                    <a:pt x="3055861" y="1137359"/>
                  </a:lnTo>
                  <a:cubicBezTo>
                    <a:pt x="3119695" y="1174214"/>
                    <a:pt x="3173038" y="1222260"/>
                    <a:pt x="3214843" y="1277589"/>
                  </a:cubicBezTo>
                  <a:lnTo>
                    <a:pt x="3241385" y="1320889"/>
                  </a:lnTo>
                  <a:lnTo>
                    <a:pt x="3181495" y="1248301"/>
                  </a:lnTo>
                  <a:cubicBezTo>
                    <a:pt x="3084888" y="1151694"/>
                    <a:pt x="2951426" y="1091941"/>
                    <a:pt x="2804009" y="1091941"/>
                  </a:cubicBezTo>
                  <a:lnTo>
                    <a:pt x="1849258" y="1091941"/>
                  </a:lnTo>
                  <a:lnTo>
                    <a:pt x="0" y="1091941"/>
                  </a:lnTo>
                  <a:lnTo>
                    <a:pt x="477375" y="265102"/>
                  </a:lnTo>
                  <a:cubicBezTo>
                    <a:pt x="551084" y="137434"/>
                    <a:pt x="669562" y="51730"/>
                    <a:pt x="801530" y="16369"/>
                  </a:cubicBezTo>
                  <a:lnTo>
                    <a:pt x="894330" y="798"/>
                  </a:lnTo>
                  <a:close/>
                </a:path>
              </a:pathLst>
            </a:custGeom>
            <a:gradFill>
              <a:gsLst>
                <a:gs pos="7000">
                  <a:srgbClr val="7E437C"/>
                </a:gs>
                <a:gs pos="36000">
                  <a:srgbClr val="D571D1"/>
                </a:gs>
              </a:gsLst>
              <a:lin ang="24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Dollar with solid fill">
              <a:extLst>
                <a:ext uri="{FF2B5EF4-FFF2-40B4-BE49-F238E27FC236}">
                  <a16:creationId xmlns:a16="http://schemas.microsoft.com/office/drawing/2014/main" id="{C27960F4-6612-2775-BB93-C6A522BA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22283" y="912273"/>
              <a:ext cx="686837" cy="686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706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50911 -0.48102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56" y="-24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55508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47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-0.54467 0.58935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7" y="2946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64922 0.63658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61" y="3182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68203 -2.22222E-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59259E-6 L 0.68359 -0.4865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80" y="-243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21745 -0.67314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2" y="-336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5364 -0.8120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82" y="-40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61784 -0.0030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98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-0.29648 0.66481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31" y="3324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0.31784 0.8222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4111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64896 0.00417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4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F8EFAC-5446-B193-0B2D-46E999B9D2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E8A6E67-1A62-7D89-4AED-1AFB4601D262}"/>
              </a:ext>
            </a:extLst>
          </p:cNvPr>
          <p:cNvGrpSpPr/>
          <p:nvPr/>
        </p:nvGrpSpPr>
        <p:grpSpPr>
          <a:xfrm>
            <a:off x="2577604" y="941134"/>
            <a:ext cx="3517581" cy="5244313"/>
            <a:chOff x="2578408" y="806844"/>
            <a:chExt cx="3517581" cy="524431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>
              <a:off x="2578408" y="806844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100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67610" y="3867231"/>
              <a:ext cx="914400" cy="9144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14DF4A-237E-00AB-749B-C005AB17FE81}"/>
              </a:ext>
            </a:extLst>
          </p:cNvPr>
          <p:cNvGrpSpPr/>
          <p:nvPr/>
        </p:nvGrpSpPr>
        <p:grpSpPr>
          <a:xfrm>
            <a:off x="6096792" y="672554"/>
            <a:ext cx="3517604" cy="5244314"/>
            <a:chOff x="6095989" y="806843"/>
            <a:chExt cx="3517604" cy="5244314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>
              <a:off x="6095989" y="806843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92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38483" y="2117923"/>
              <a:ext cx="914400" cy="9144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874398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874398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920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68971 0.01597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79" y="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0.81589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94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0.53164 -0.00463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76" y="-2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43998 0.010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5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58A099-F21F-02FD-3BD3-F6744AB0B34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767281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767281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4FDC2B0-157C-D187-8FBF-CC259C6E1602}"/>
              </a:ext>
            </a:extLst>
          </p:cNvPr>
          <p:cNvGrpSpPr/>
          <p:nvPr/>
        </p:nvGrpSpPr>
        <p:grpSpPr>
          <a:xfrm>
            <a:off x="6834051" y="913960"/>
            <a:ext cx="3568687" cy="5244314"/>
            <a:chOff x="6834051" y="913960"/>
            <a:chExt cx="3568687" cy="5244314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885134" y="913960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92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34051" y="2971800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3D6DF5-3003-62D1-0C50-9025CA6B9ABD}"/>
              </a:ext>
            </a:extLst>
          </p:cNvPr>
          <p:cNvGrpSpPr/>
          <p:nvPr/>
        </p:nvGrpSpPr>
        <p:grpSpPr>
          <a:xfrm>
            <a:off x="2068047" y="672561"/>
            <a:ext cx="3602185" cy="5244313"/>
            <a:chOff x="2068047" y="672561"/>
            <a:chExt cx="3602185" cy="524431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18900000">
              <a:off x="2068047" y="672561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100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32" y="29718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616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FD6884-ED39-CE63-40F7-F476360A99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015266-57B4-7FC7-4488-376B1FC910A3}"/>
              </a:ext>
            </a:extLst>
          </p:cNvPr>
          <p:cNvGrpSpPr/>
          <p:nvPr/>
        </p:nvGrpSpPr>
        <p:grpSpPr>
          <a:xfrm>
            <a:off x="1249356" y="4018909"/>
            <a:ext cx="2146304" cy="1200329"/>
            <a:chOff x="600350" y="1652633"/>
            <a:chExt cx="2146304" cy="12003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1A57C8-534A-F590-AD6C-AE24776A3FB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D5585C-2340-E802-96AC-DFAF0B2F02A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B8B767-9C5D-B988-16F5-51214FD7795D}"/>
              </a:ext>
            </a:extLst>
          </p:cNvPr>
          <p:cNvGrpSpPr/>
          <p:nvPr/>
        </p:nvGrpSpPr>
        <p:grpSpPr>
          <a:xfrm>
            <a:off x="8254161" y="810430"/>
            <a:ext cx="2875466" cy="1200329"/>
            <a:chOff x="8726422" y="1433340"/>
            <a:chExt cx="2875466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9C24E-3667-56C1-122E-491C50032D8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234FA3-105F-322B-2F0B-D4D3F0D8DF1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0AC321-8DDC-1DF7-F033-857379D43B4B}"/>
              </a:ext>
            </a:extLst>
          </p:cNvPr>
          <p:cNvGrpSpPr/>
          <p:nvPr/>
        </p:nvGrpSpPr>
        <p:grpSpPr>
          <a:xfrm>
            <a:off x="8254161" y="4018909"/>
            <a:ext cx="2875466" cy="1200329"/>
            <a:chOff x="8726422" y="1433340"/>
            <a:chExt cx="2875466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8F93D1-1393-DD42-4E24-F026ADC3F93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F71AFF-A0DB-83FF-9D73-0D013D82A53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3936407-0B0C-344F-DC19-C1EA465483F9}"/>
              </a:ext>
            </a:extLst>
          </p:cNvPr>
          <p:cNvSpPr txBox="1"/>
          <p:nvPr/>
        </p:nvSpPr>
        <p:spPr>
          <a:xfrm>
            <a:off x="1059879" y="930932"/>
            <a:ext cx="407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YOUR TITLE</a:t>
            </a:r>
          </a:p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918262-64BA-FCEA-6C7D-AD4B8BCF68E7}"/>
              </a:ext>
            </a:extLst>
          </p:cNvPr>
          <p:cNvGrpSpPr/>
          <p:nvPr/>
        </p:nvGrpSpPr>
        <p:grpSpPr>
          <a:xfrm>
            <a:off x="3937841" y="966132"/>
            <a:ext cx="4319386" cy="1231335"/>
            <a:chOff x="3937841" y="966132"/>
            <a:chExt cx="4319386" cy="123133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64AA57-0C5A-7BC4-7D97-8E696E47A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7841" y="966132"/>
              <a:ext cx="4319386" cy="1231335"/>
            </a:xfrm>
            <a:custGeom>
              <a:avLst/>
              <a:gdLst>
                <a:gd name="connsiteX0" fmla="*/ 1518094 w 3036188"/>
                <a:gd name="connsiteY0" fmla="*/ 0 h 865532"/>
                <a:gd name="connsiteX1" fmla="*/ 1537949 w 3036188"/>
                <a:gd name="connsiteY1" fmla="*/ 522 h 865532"/>
                <a:gd name="connsiteX2" fmla="*/ 1537956 w 3036188"/>
                <a:gd name="connsiteY2" fmla="*/ 523 h 865532"/>
                <a:gd name="connsiteX3" fmla="*/ 1571210 w 3036188"/>
                <a:gd name="connsiteY3" fmla="*/ 1399 h 865532"/>
                <a:gd name="connsiteX4" fmla="*/ 1702876 w 3036188"/>
                <a:gd name="connsiteY4" fmla="*/ 45673 h 865532"/>
                <a:gd name="connsiteX5" fmla="*/ 2914623 w 3036188"/>
                <a:gd name="connsiteY5" fmla="*/ 745276 h 865532"/>
                <a:gd name="connsiteX6" fmla="*/ 3018799 w 3036188"/>
                <a:gd name="connsiteY6" fmla="*/ 837164 h 865532"/>
                <a:gd name="connsiteX7" fmla="*/ 3036188 w 3036188"/>
                <a:gd name="connsiteY7" fmla="*/ 865532 h 865532"/>
                <a:gd name="connsiteX8" fmla="*/ 2996948 w 3036188"/>
                <a:gd name="connsiteY8" fmla="*/ 817973 h 865532"/>
                <a:gd name="connsiteX9" fmla="*/ 2749593 w 3036188"/>
                <a:gd name="connsiteY9" fmla="*/ 715515 h 865532"/>
                <a:gd name="connsiteX10" fmla="*/ 2123975 w 3036188"/>
                <a:gd name="connsiteY10" fmla="*/ 715515 h 865532"/>
                <a:gd name="connsiteX11" fmla="*/ 2123974 w 3036188"/>
                <a:gd name="connsiteY11" fmla="*/ 715514 h 865532"/>
                <a:gd name="connsiteX12" fmla="*/ 912214 w 3036188"/>
                <a:gd name="connsiteY12" fmla="*/ 715514 h 865532"/>
                <a:gd name="connsiteX13" fmla="*/ 286595 w 3036188"/>
                <a:gd name="connsiteY13" fmla="*/ 715514 h 865532"/>
                <a:gd name="connsiteX14" fmla="*/ 39241 w 3036188"/>
                <a:gd name="connsiteY14" fmla="*/ 817972 h 865532"/>
                <a:gd name="connsiteX15" fmla="*/ 0 w 3036188"/>
                <a:gd name="connsiteY15" fmla="*/ 865532 h 865532"/>
                <a:gd name="connsiteX16" fmla="*/ 17389 w 3036188"/>
                <a:gd name="connsiteY16" fmla="*/ 837163 h 865532"/>
                <a:gd name="connsiteX17" fmla="*/ 121565 w 3036188"/>
                <a:gd name="connsiteY17" fmla="*/ 745275 h 865532"/>
                <a:gd name="connsiteX18" fmla="*/ 1333312 w 3036188"/>
                <a:gd name="connsiteY18" fmla="*/ 45672 h 865532"/>
                <a:gd name="connsiteX19" fmla="*/ 1464978 w 3036188"/>
                <a:gd name="connsiteY19" fmla="*/ 1398 h 865532"/>
                <a:gd name="connsiteX20" fmla="*/ 1498239 w 3036188"/>
                <a:gd name="connsiteY20" fmla="*/ 522 h 86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36188" h="865532">
                  <a:moveTo>
                    <a:pt x="1518094" y="0"/>
                  </a:moveTo>
                  <a:lnTo>
                    <a:pt x="1537949" y="522"/>
                  </a:lnTo>
                  <a:lnTo>
                    <a:pt x="1537956" y="523"/>
                  </a:lnTo>
                  <a:lnTo>
                    <a:pt x="1571210" y="1399"/>
                  </a:lnTo>
                  <a:cubicBezTo>
                    <a:pt x="1616305" y="6994"/>
                    <a:pt x="1661048" y="21523"/>
                    <a:pt x="1702876" y="45673"/>
                  </a:cubicBezTo>
                  <a:lnTo>
                    <a:pt x="2914623" y="745276"/>
                  </a:lnTo>
                  <a:cubicBezTo>
                    <a:pt x="2956451" y="769426"/>
                    <a:pt x="2991405" y="800909"/>
                    <a:pt x="3018799" y="837164"/>
                  </a:cubicBezTo>
                  <a:lnTo>
                    <a:pt x="3036188" y="865532"/>
                  </a:lnTo>
                  <a:lnTo>
                    <a:pt x="2996948" y="817973"/>
                  </a:lnTo>
                  <a:cubicBezTo>
                    <a:pt x="2933644" y="754669"/>
                    <a:pt x="2846191" y="715515"/>
                    <a:pt x="2749593" y="715515"/>
                  </a:cubicBezTo>
                  <a:lnTo>
                    <a:pt x="2123975" y="715515"/>
                  </a:lnTo>
                  <a:lnTo>
                    <a:pt x="2123974" y="715514"/>
                  </a:lnTo>
                  <a:lnTo>
                    <a:pt x="912214" y="715514"/>
                  </a:lnTo>
                  <a:lnTo>
                    <a:pt x="286595" y="715514"/>
                  </a:lnTo>
                  <a:cubicBezTo>
                    <a:pt x="189997" y="715514"/>
                    <a:pt x="102544" y="754668"/>
                    <a:pt x="39241" y="817972"/>
                  </a:cubicBezTo>
                  <a:lnTo>
                    <a:pt x="0" y="865532"/>
                  </a:lnTo>
                  <a:lnTo>
                    <a:pt x="17389" y="837163"/>
                  </a:lnTo>
                  <a:cubicBezTo>
                    <a:pt x="44783" y="800908"/>
                    <a:pt x="79737" y="769425"/>
                    <a:pt x="121565" y="745275"/>
                  </a:cubicBezTo>
                  <a:lnTo>
                    <a:pt x="1333312" y="45672"/>
                  </a:lnTo>
                  <a:cubicBezTo>
                    <a:pt x="1375140" y="21522"/>
                    <a:pt x="1419883" y="6993"/>
                    <a:pt x="1464978" y="1398"/>
                  </a:cubicBezTo>
                  <a:lnTo>
                    <a:pt x="1498239" y="522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62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9" name="Graphic 28" descr="Bar graph with upward trend with solid fill">
              <a:extLst>
                <a:ext uri="{FF2B5EF4-FFF2-40B4-BE49-F238E27FC236}">
                  <a16:creationId xmlns:a16="http://schemas.microsoft.com/office/drawing/2014/main" id="{454343F8-AEB2-99FC-DECF-6BE8DDCDB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54118" y="1148291"/>
              <a:ext cx="819975" cy="819976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4A2B7C-3ACE-88B3-F28C-6ABB93F90F2C}"/>
              </a:ext>
            </a:extLst>
          </p:cNvPr>
          <p:cNvGrpSpPr/>
          <p:nvPr/>
        </p:nvGrpSpPr>
        <p:grpSpPr>
          <a:xfrm>
            <a:off x="6076151" y="2151168"/>
            <a:ext cx="2221381" cy="3740700"/>
            <a:chOff x="6076151" y="2151168"/>
            <a:chExt cx="2221381" cy="37407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793225-90E7-1ED3-CC46-1067EAB4E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76151" y="2151168"/>
              <a:ext cx="2221381" cy="3740700"/>
            </a:xfrm>
            <a:custGeom>
              <a:avLst/>
              <a:gdLst>
                <a:gd name="connsiteX0" fmla="*/ 1518092 w 1561456"/>
                <a:gd name="connsiteY0" fmla="*/ 0 h 2629419"/>
                <a:gd name="connsiteX1" fmla="*/ 1533966 w 1561456"/>
                <a:gd name="connsiteY1" fmla="*/ 29246 h 2629419"/>
                <a:gd name="connsiteX2" fmla="*/ 1561456 w 1561456"/>
                <a:gd name="connsiteY2" fmla="*/ 165409 h 2629419"/>
                <a:gd name="connsiteX3" fmla="*/ 1561456 w 1561456"/>
                <a:gd name="connsiteY3" fmla="*/ 1564615 h 2629419"/>
                <a:gd name="connsiteX4" fmla="*/ 1533966 w 1561456"/>
                <a:gd name="connsiteY4" fmla="*/ 1700778 h 2629419"/>
                <a:gd name="connsiteX5" fmla="*/ 1518092 w 1561456"/>
                <a:gd name="connsiteY5" fmla="*/ 1730025 h 2629419"/>
                <a:gd name="connsiteX6" fmla="*/ 1508622 w 1561456"/>
                <a:gd name="connsiteY6" fmla="*/ 1747471 h 2629419"/>
                <a:gd name="connsiteX7" fmla="*/ 1498239 w 1561456"/>
                <a:gd name="connsiteY7" fmla="*/ 1764410 h 2629419"/>
                <a:gd name="connsiteX8" fmla="*/ 1480850 w 1561456"/>
                <a:gd name="connsiteY8" fmla="*/ 1792778 h 2629419"/>
                <a:gd name="connsiteX9" fmla="*/ 1376674 w 1561456"/>
                <a:gd name="connsiteY9" fmla="*/ 1884666 h 2629419"/>
                <a:gd name="connsiteX10" fmla="*/ 164927 w 1561456"/>
                <a:gd name="connsiteY10" fmla="*/ 2584269 h 2629419"/>
                <a:gd name="connsiteX11" fmla="*/ 33261 w 1561456"/>
                <a:gd name="connsiteY11" fmla="*/ 2628543 h 2629419"/>
                <a:gd name="connsiteX12" fmla="*/ 0 w 1561456"/>
                <a:gd name="connsiteY12" fmla="*/ 2629419 h 2629419"/>
                <a:gd name="connsiteX13" fmla="*/ 60808 w 1561456"/>
                <a:gd name="connsiteY13" fmla="*/ 2619216 h 2629419"/>
                <a:gd name="connsiteX14" fmla="*/ 273216 w 1561456"/>
                <a:gd name="connsiteY14" fmla="*/ 2456229 h 2629419"/>
                <a:gd name="connsiteX15" fmla="*/ 586026 w 1561456"/>
                <a:gd name="connsiteY15" fmla="*/ 1914427 h 2629419"/>
                <a:gd name="connsiteX16" fmla="*/ 1191905 w 1561456"/>
                <a:gd name="connsiteY16" fmla="*/ 865012 h 2629419"/>
                <a:gd name="connsiteX17" fmla="*/ 1504715 w 1561456"/>
                <a:gd name="connsiteY17" fmla="*/ 323210 h 2629419"/>
                <a:gd name="connsiteX18" fmla="*/ 1539661 w 1561456"/>
                <a:gd name="connsiteY18" fmla="*/ 5776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1456" h="2629419">
                  <a:moveTo>
                    <a:pt x="1518092" y="0"/>
                  </a:moveTo>
                  <a:lnTo>
                    <a:pt x="1533966" y="29246"/>
                  </a:lnTo>
                  <a:cubicBezTo>
                    <a:pt x="1551667" y="71097"/>
                    <a:pt x="1561456" y="117110"/>
                    <a:pt x="1561456" y="165409"/>
                  </a:cubicBezTo>
                  <a:lnTo>
                    <a:pt x="1561456" y="1564615"/>
                  </a:lnTo>
                  <a:cubicBezTo>
                    <a:pt x="1561456" y="1612914"/>
                    <a:pt x="1551667" y="1658927"/>
                    <a:pt x="1533966" y="1700778"/>
                  </a:cubicBezTo>
                  <a:lnTo>
                    <a:pt x="1518092" y="1730025"/>
                  </a:lnTo>
                  <a:lnTo>
                    <a:pt x="1508622" y="1747471"/>
                  </a:lnTo>
                  <a:lnTo>
                    <a:pt x="1498239" y="1764410"/>
                  </a:lnTo>
                  <a:lnTo>
                    <a:pt x="1480850" y="1792778"/>
                  </a:lnTo>
                  <a:cubicBezTo>
                    <a:pt x="1453456" y="1829033"/>
                    <a:pt x="1418502" y="1860517"/>
                    <a:pt x="1376674" y="1884666"/>
                  </a:cubicBezTo>
                  <a:lnTo>
                    <a:pt x="164927" y="2584269"/>
                  </a:lnTo>
                  <a:cubicBezTo>
                    <a:pt x="123099" y="2608419"/>
                    <a:pt x="78356" y="2622948"/>
                    <a:pt x="33261" y="2628543"/>
                  </a:cubicBezTo>
                  <a:lnTo>
                    <a:pt x="0" y="2629419"/>
                  </a:lnTo>
                  <a:lnTo>
                    <a:pt x="60808" y="2619216"/>
                  </a:lnTo>
                  <a:cubicBezTo>
                    <a:pt x="147282" y="2596045"/>
                    <a:pt x="224917" y="2539886"/>
                    <a:pt x="273216" y="2456229"/>
                  </a:cubicBezTo>
                  <a:lnTo>
                    <a:pt x="586026" y="1914427"/>
                  </a:lnTo>
                  <a:lnTo>
                    <a:pt x="1191905" y="865012"/>
                  </a:lnTo>
                  <a:lnTo>
                    <a:pt x="1504715" y="323210"/>
                  </a:lnTo>
                  <a:cubicBezTo>
                    <a:pt x="1553014" y="239554"/>
                    <a:pt x="1562832" y="144240"/>
                    <a:pt x="1539661" y="57766"/>
                  </a:cubicBezTo>
                  <a:close/>
                </a:path>
              </a:pathLst>
            </a:custGeom>
            <a:gradFill>
              <a:gsLst>
                <a:gs pos="29000">
                  <a:srgbClr val="3CE6F8"/>
                </a:gs>
                <a:gs pos="92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0" name="Graphic 29" descr="Single gear with solid fill">
              <a:extLst>
                <a:ext uri="{FF2B5EF4-FFF2-40B4-BE49-F238E27FC236}">
                  <a16:creationId xmlns:a16="http://schemas.microsoft.com/office/drawing/2014/main" id="{597D9C3C-4FB3-1AF7-0F1D-A668921BB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21814" y="4002806"/>
              <a:ext cx="819976" cy="81997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99A959F-1C3E-B4B2-731C-BD1301CFB562}"/>
              </a:ext>
            </a:extLst>
          </p:cNvPr>
          <p:cNvGrpSpPr/>
          <p:nvPr/>
        </p:nvGrpSpPr>
        <p:grpSpPr>
          <a:xfrm>
            <a:off x="3894468" y="2151168"/>
            <a:ext cx="2221383" cy="3740700"/>
            <a:chOff x="3894468" y="2151168"/>
            <a:chExt cx="2221383" cy="37407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1FD5A8-32D1-9C69-16DE-70E80CA120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4468" y="2151168"/>
              <a:ext cx="2221383" cy="3740700"/>
            </a:xfrm>
            <a:custGeom>
              <a:avLst/>
              <a:gdLst>
                <a:gd name="connsiteX0" fmla="*/ 43365 w 1561457"/>
                <a:gd name="connsiteY0" fmla="*/ 0 h 2629419"/>
                <a:gd name="connsiteX1" fmla="*/ 21795 w 1561457"/>
                <a:gd name="connsiteY1" fmla="*/ 57766 h 2629419"/>
                <a:gd name="connsiteX2" fmla="*/ 56742 w 1561457"/>
                <a:gd name="connsiteY2" fmla="*/ 323210 h 2629419"/>
                <a:gd name="connsiteX3" fmla="*/ 369552 w 1561457"/>
                <a:gd name="connsiteY3" fmla="*/ 865012 h 2629419"/>
                <a:gd name="connsiteX4" fmla="*/ 975431 w 1561457"/>
                <a:gd name="connsiteY4" fmla="*/ 1914427 h 2629419"/>
                <a:gd name="connsiteX5" fmla="*/ 975432 w 1561457"/>
                <a:gd name="connsiteY5" fmla="*/ 1914427 h 2629419"/>
                <a:gd name="connsiteX6" fmla="*/ 1288241 w 1561457"/>
                <a:gd name="connsiteY6" fmla="*/ 2456229 h 2629419"/>
                <a:gd name="connsiteX7" fmla="*/ 1500649 w 1561457"/>
                <a:gd name="connsiteY7" fmla="*/ 2619216 h 2629419"/>
                <a:gd name="connsiteX8" fmla="*/ 1561457 w 1561457"/>
                <a:gd name="connsiteY8" fmla="*/ 2629419 h 2629419"/>
                <a:gd name="connsiteX9" fmla="*/ 1528196 w 1561457"/>
                <a:gd name="connsiteY9" fmla="*/ 2628543 h 2629419"/>
                <a:gd name="connsiteX10" fmla="*/ 1396530 w 1561457"/>
                <a:gd name="connsiteY10" fmla="*/ 2584269 h 2629419"/>
                <a:gd name="connsiteX11" fmla="*/ 184783 w 1561457"/>
                <a:gd name="connsiteY11" fmla="*/ 1884666 h 2629419"/>
                <a:gd name="connsiteX12" fmla="*/ 80607 w 1561457"/>
                <a:gd name="connsiteY12" fmla="*/ 1792778 h 2629419"/>
                <a:gd name="connsiteX13" fmla="*/ 63221 w 1561457"/>
                <a:gd name="connsiteY13" fmla="*/ 1764415 h 2629419"/>
                <a:gd name="connsiteX14" fmla="*/ 63217 w 1561457"/>
                <a:gd name="connsiteY14" fmla="*/ 1764410 h 2629419"/>
                <a:gd name="connsiteX15" fmla="*/ 52834 w 1561457"/>
                <a:gd name="connsiteY15" fmla="*/ 1747471 h 2629419"/>
                <a:gd name="connsiteX16" fmla="*/ 43365 w 1561457"/>
                <a:gd name="connsiteY16" fmla="*/ 1730025 h 2629419"/>
                <a:gd name="connsiteX17" fmla="*/ 27490 w 1561457"/>
                <a:gd name="connsiteY17" fmla="*/ 1700778 h 2629419"/>
                <a:gd name="connsiteX18" fmla="*/ 0 w 1561457"/>
                <a:gd name="connsiteY18" fmla="*/ 1564615 h 2629419"/>
                <a:gd name="connsiteX19" fmla="*/ 0 w 1561457"/>
                <a:gd name="connsiteY19" fmla="*/ 165409 h 2629419"/>
                <a:gd name="connsiteX20" fmla="*/ 27490 w 1561457"/>
                <a:gd name="connsiteY20" fmla="*/ 2924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1457" h="2629419">
                  <a:moveTo>
                    <a:pt x="43365" y="0"/>
                  </a:moveTo>
                  <a:lnTo>
                    <a:pt x="21795" y="57766"/>
                  </a:lnTo>
                  <a:cubicBezTo>
                    <a:pt x="-1375" y="144240"/>
                    <a:pt x="8443" y="239554"/>
                    <a:pt x="56742" y="323210"/>
                  </a:cubicBezTo>
                  <a:lnTo>
                    <a:pt x="369552" y="865012"/>
                  </a:lnTo>
                  <a:lnTo>
                    <a:pt x="975431" y="1914427"/>
                  </a:lnTo>
                  <a:lnTo>
                    <a:pt x="975432" y="1914427"/>
                  </a:lnTo>
                  <a:lnTo>
                    <a:pt x="1288241" y="2456229"/>
                  </a:lnTo>
                  <a:cubicBezTo>
                    <a:pt x="1336540" y="2539886"/>
                    <a:pt x="1414175" y="2596045"/>
                    <a:pt x="1500649" y="2619216"/>
                  </a:cubicBezTo>
                  <a:lnTo>
                    <a:pt x="1561457" y="2629419"/>
                  </a:lnTo>
                  <a:lnTo>
                    <a:pt x="1528196" y="2628543"/>
                  </a:lnTo>
                  <a:cubicBezTo>
                    <a:pt x="1483101" y="2622948"/>
                    <a:pt x="1438358" y="2608419"/>
                    <a:pt x="1396530" y="2584269"/>
                  </a:cubicBezTo>
                  <a:lnTo>
                    <a:pt x="184783" y="1884666"/>
                  </a:lnTo>
                  <a:cubicBezTo>
                    <a:pt x="142955" y="1860517"/>
                    <a:pt x="108001" y="1829033"/>
                    <a:pt x="80607" y="1792778"/>
                  </a:cubicBezTo>
                  <a:lnTo>
                    <a:pt x="63221" y="1764415"/>
                  </a:lnTo>
                  <a:lnTo>
                    <a:pt x="63217" y="1764410"/>
                  </a:lnTo>
                  <a:lnTo>
                    <a:pt x="52834" y="1747471"/>
                  </a:lnTo>
                  <a:lnTo>
                    <a:pt x="43365" y="1730025"/>
                  </a:lnTo>
                  <a:lnTo>
                    <a:pt x="27490" y="1700778"/>
                  </a:lnTo>
                  <a:cubicBezTo>
                    <a:pt x="9789" y="1658927"/>
                    <a:pt x="0" y="1612914"/>
                    <a:pt x="0" y="1564615"/>
                  </a:cubicBezTo>
                  <a:lnTo>
                    <a:pt x="0" y="165409"/>
                  </a:lnTo>
                  <a:cubicBezTo>
                    <a:pt x="0" y="117110"/>
                    <a:pt x="9789" y="71097"/>
                    <a:pt x="27490" y="29246"/>
                  </a:cubicBezTo>
                  <a:close/>
                </a:path>
              </a:pathLst>
            </a:custGeom>
            <a:gradFill>
              <a:gsLst>
                <a:gs pos="33000">
                  <a:srgbClr val="3CE6F8"/>
                </a:gs>
                <a:gs pos="92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1" name="Graphic 30" descr="Handshake with solid fill">
              <a:extLst>
                <a:ext uri="{FF2B5EF4-FFF2-40B4-BE49-F238E27FC236}">
                  <a16:creationId xmlns:a16="http://schemas.microsoft.com/office/drawing/2014/main" id="{D4134527-2256-4ED5-760F-F2875EF2C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31109" y="4018909"/>
              <a:ext cx="819975" cy="8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175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-0.3832 0.01343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0.38425 -0.00394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6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37696 -0.00324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45717 -0.00301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-0.00182 -0.425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2125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48138 0.4858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62" y="242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48034 0.4877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3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F7D70C-CE4C-E41A-BFC5-A151D7DB3F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440557" y="1062314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0E12C5E-8801-3063-3884-33F3608C7A18}"/>
              </a:ext>
            </a:extLst>
          </p:cNvPr>
          <p:cNvGrpSpPr/>
          <p:nvPr/>
        </p:nvGrpSpPr>
        <p:grpSpPr>
          <a:xfrm>
            <a:off x="6440557" y="4581796"/>
            <a:ext cx="4461769" cy="1323439"/>
            <a:chOff x="8726422" y="1433340"/>
            <a:chExt cx="2911843" cy="132343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FEDC004-3F65-C18C-D618-88E47CB311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47BE7C-8776-978F-D664-5D3236AB1E12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1275809" y="1062314"/>
            <a:ext cx="3436249" cy="1323439"/>
            <a:chOff x="731202" y="1652633"/>
            <a:chExt cx="2015452" cy="13234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1A0D886-7F5C-5D92-743E-A6760796C9F9}"/>
              </a:ext>
            </a:extLst>
          </p:cNvPr>
          <p:cNvGrpSpPr/>
          <p:nvPr/>
        </p:nvGrpSpPr>
        <p:grpSpPr>
          <a:xfrm>
            <a:off x="1275809" y="4581796"/>
            <a:ext cx="3436249" cy="1323439"/>
            <a:chOff x="731202" y="1652633"/>
            <a:chExt cx="2015452" cy="13234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A39D0E-BBE3-EDCD-33B5-547E46A868E1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8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E8368FA-C728-AFCD-B93B-3CF4FD000081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5F969F0-6FF9-C47D-A29A-444E3A62D040}"/>
              </a:ext>
            </a:extLst>
          </p:cNvPr>
          <p:cNvGrpSpPr/>
          <p:nvPr/>
        </p:nvGrpSpPr>
        <p:grpSpPr>
          <a:xfrm>
            <a:off x="3036981" y="970169"/>
            <a:ext cx="3294552" cy="2209808"/>
            <a:chOff x="3036981" y="970169"/>
            <a:chExt cx="3294552" cy="2209808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8B25A65-D1CC-6031-A986-D98B999B0D36}"/>
                </a:ext>
              </a:extLst>
            </p:cNvPr>
            <p:cNvGrpSpPr/>
            <p:nvPr/>
          </p:nvGrpSpPr>
          <p:grpSpPr>
            <a:xfrm rot="2700000" flipH="1">
              <a:off x="3579353" y="427797"/>
              <a:ext cx="2209808" cy="3294552"/>
              <a:chOff x="3473843" y="806843"/>
              <a:chExt cx="3517604" cy="5244314"/>
            </a:xfrm>
            <a:grpFill/>
          </p:grpSpPr>
          <p:sp>
            <p:nvSpPr>
              <p:cNvPr id="28" name="1">
                <a:extLst>
                  <a:ext uri="{FF2B5EF4-FFF2-40B4-BE49-F238E27FC236}">
                    <a16:creationId xmlns:a16="http://schemas.microsoft.com/office/drawing/2014/main" id="{9B3AAA04-4E1B-D8C3-A34D-EDF4B34570A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14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2">
                <a:extLst>
                  <a:ext uri="{FF2B5EF4-FFF2-40B4-BE49-F238E27FC236}">
                    <a16:creationId xmlns:a16="http://schemas.microsoft.com/office/drawing/2014/main" id="{B8A8BD6F-8F14-EEE1-4016-1B786BBCAB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11" name="Graphic 10" descr="Lightbulb and gear with solid fill">
              <a:extLst>
                <a:ext uri="{FF2B5EF4-FFF2-40B4-BE49-F238E27FC236}">
                  <a16:creationId xmlns:a16="http://schemas.microsoft.com/office/drawing/2014/main" id="{4A423419-441A-9152-20F5-4A2DD1688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0017" y="1682314"/>
              <a:ext cx="574439" cy="57443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4336C2-B734-843F-6214-4CAB527B7657}"/>
              </a:ext>
            </a:extLst>
          </p:cNvPr>
          <p:cNvGrpSpPr/>
          <p:nvPr/>
        </p:nvGrpSpPr>
        <p:grpSpPr>
          <a:xfrm>
            <a:off x="6387618" y="417529"/>
            <a:ext cx="2236698" cy="3294552"/>
            <a:chOff x="6387618" y="417529"/>
            <a:chExt cx="2236698" cy="3294552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414506" y="417529"/>
              <a:ext cx="2209810" cy="3294552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92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2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Graphic 36" descr="Bar graph with upward trend with solid fill">
              <a:extLst>
                <a:ext uri="{FF2B5EF4-FFF2-40B4-BE49-F238E27FC236}">
                  <a16:creationId xmlns:a16="http://schemas.microsoft.com/office/drawing/2014/main" id="{754F1A22-6E7B-6A22-9951-C572895B0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87618" y="1705284"/>
              <a:ext cx="576072" cy="576072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AC1B8DA-6715-5E9B-5F19-5ED88A662301}"/>
              </a:ext>
            </a:extLst>
          </p:cNvPr>
          <p:cNvGrpSpPr/>
          <p:nvPr/>
        </p:nvGrpSpPr>
        <p:grpSpPr>
          <a:xfrm>
            <a:off x="5898886" y="3667045"/>
            <a:ext cx="3294552" cy="2209793"/>
            <a:chOff x="5898886" y="3667045"/>
            <a:chExt cx="3294552" cy="220979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2700000" flipH="1">
              <a:off x="6441265" y="3124666"/>
              <a:ext cx="2209793" cy="3294552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36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38" name="Graphic 37" descr="Dollar with solid fill">
              <a:extLst>
                <a:ext uri="{FF2B5EF4-FFF2-40B4-BE49-F238E27FC236}">
                  <a16:creationId xmlns:a16="http://schemas.microsoft.com/office/drawing/2014/main" id="{2B9C654F-1D89-4CAF-5306-1B9C84F29A3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83391" y="4592957"/>
              <a:ext cx="576072" cy="57607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6E5C8B2-FEBA-9A30-EFAC-2C02F4775DBF}"/>
              </a:ext>
            </a:extLst>
          </p:cNvPr>
          <p:cNvGrpSpPr/>
          <p:nvPr/>
        </p:nvGrpSpPr>
        <p:grpSpPr>
          <a:xfrm>
            <a:off x="3540942" y="3145918"/>
            <a:ext cx="2253949" cy="3294553"/>
            <a:chOff x="3540942" y="3145918"/>
            <a:chExt cx="2253949" cy="329455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000F0B2-F87E-766F-AB33-D967A8F53B30}"/>
                </a:ext>
              </a:extLst>
            </p:cNvPr>
            <p:cNvGrpSpPr/>
            <p:nvPr/>
          </p:nvGrpSpPr>
          <p:grpSpPr>
            <a:xfrm rot="18900000">
              <a:off x="3540942" y="3145918"/>
              <a:ext cx="2209795" cy="3294553"/>
              <a:chOff x="5200576" y="806842"/>
              <a:chExt cx="3517581" cy="5244314"/>
            </a:xfrm>
          </p:grpSpPr>
          <p:sp>
            <p:nvSpPr>
              <p:cNvPr id="12" name="3">
                <a:extLst>
                  <a:ext uri="{FF2B5EF4-FFF2-40B4-BE49-F238E27FC236}">
                    <a16:creationId xmlns:a16="http://schemas.microsoft.com/office/drawing/2014/main" id="{92CD7846-5AE2-75C5-0996-F219948E73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3CE6F8"/>
                  </a:gs>
                  <a:gs pos="10000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4">
                <a:extLst>
                  <a:ext uri="{FF2B5EF4-FFF2-40B4-BE49-F238E27FC236}">
                    <a16:creationId xmlns:a16="http://schemas.microsoft.com/office/drawing/2014/main" id="{9CF92E7D-6B30-1E91-42A7-F0C9C3F26D6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3CE6F8"/>
                  </a:gs>
                  <a:gs pos="0">
                    <a:srgbClr val="F6BC3F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42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20452" y="4576262"/>
              <a:ext cx="574439" cy="574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20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71D495-D0B8-D82F-165B-B4F0E49AA01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gradFill>
              <a:gsLst>
                <a:gs pos="100000">
                  <a:srgbClr val="3CE6F8"/>
                </a:gs>
                <a:gs pos="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95413">
                  <a:schemeClr val="tx1">
                    <a:lumMod val="65000"/>
                    <a:lumOff val="35000"/>
                  </a:schemeClr>
                </a:gs>
                <a:gs pos="74000">
                  <a:srgbClr val="3CE6F8"/>
                </a:gs>
                <a:gs pos="0">
                  <a:srgbClr val="F6BC3F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125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0" fill="hold"/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500" fill="hold"/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500" fill="hold"/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0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33B827-0D45-0593-02C7-3F7156A437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2A93429-BF9F-A0AA-784A-C2727857F442}"/>
              </a:ext>
            </a:extLst>
          </p:cNvPr>
          <p:cNvGrpSpPr/>
          <p:nvPr/>
        </p:nvGrpSpPr>
        <p:grpSpPr>
          <a:xfrm>
            <a:off x="3473843" y="806843"/>
            <a:ext cx="3517604" cy="2622160"/>
            <a:chOff x="3473843" y="806843"/>
            <a:chExt cx="3517604" cy="2622160"/>
          </a:xfrm>
        </p:grpSpPr>
        <p:sp>
          <p:nvSpPr>
            <p:cNvPr id="82" name="1">
              <a:extLst>
                <a:ext uri="{FF2B5EF4-FFF2-40B4-BE49-F238E27FC236}">
                  <a16:creationId xmlns:a16="http://schemas.microsoft.com/office/drawing/2014/main" id="{D04A3932-D1F1-8408-52CA-0EA10F4B5D0E}"/>
                </a:ext>
              </a:extLst>
            </p:cNvPr>
            <p:cNvSpPr>
              <a:spLocks/>
            </p:cNvSpPr>
            <p:nvPr/>
          </p:nvSpPr>
          <p:spPr>
            <a:xfrm>
              <a:off x="3473843" y="806843"/>
              <a:ext cx="3517604" cy="2622160"/>
            </a:xfrm>
            <a:custGeom>
              <a:avLst/>
              <a:gdLst>
                <a:gd name="connsiteX0" fmla="*/ 1002798 w 2048524"/>
                <a:gd name="connsiteY0" fmla="*/ 0 h 1527050"/>
                <a:gd name="connsiteX1" fmla="*/ 1005575 w 2048524"/>
                <a:gd name="connsiteY1" fmla="*/ 0 h 1527050"/>
                <a:gd name="connsiteX2" fmla="*/ 1005586 w 2048524"/>
                <a:gd name="connsiteY2" fmla="*/ 1 h 1527050"/>
                <a:gd name="connsiteX3" fmla="*/ 2048524 w 2048524"/>
                <a:gd name="connsiteY3" fmla="*/ 1 h 1527050"/>
                <a:gd name="connsiteX4" fmla="*/ 2000712 w 2048524"/>
                <a:gd name="connsiteY4" fmla="*/ 4583 h 1527050"/>
                <a:gd name="connsiteX5" fmla="*/ 1865422 w 2048524"/>
                <a:gd name="connsiteY5" fmla="*/ 76562 h 1527050"/>
                <a:gd name="connsiteX6" fmla="*/ 1527050 w 2048524"/>
                <a:gd name="connsiteY6" fmla="*/ 414934 h 1527050"/>
                <a:gd name="connsiteX7" fmla="*/ 1527050 w 2048524"/>
                <a:gd name="connsiteY7" fmla="*/ 414934 h 1527050"/>
                <a:gd name="connsiteX8" fmla="*/ 1201319 w 2048524"/>
                <a:gd name="connsiteY8" fmla="*/ 740664 h 1527050"/>
                <a:gd name="connsiteX9" fmla="*/ 1201318 w 2048524"/>
                <a:gd name="connsiteY9" fmla="*/ 740664 h 1527050"/>
                <a:gd name="connsiteX10" fmla="*/ 740664 w 2048524"/>
                <a:gd name="connsiteY10" fmla="*/ 1201318 h 1527050"/>
                <a:gd name="connsiteX11" fmla="*/ 740664 w 2048524"/>
                <a:gd name="connsiteY11" fmla="*/ 1201319 h 1527050"/>
                <a:gd name="connsiteX12" fmla="*/ 414934 w 2048524"/>
                <a:gd name="connsiteY12" fmla="*/ 1527050 h 1527050"/>
                <a:gd name="connsiteX13" fmla="*/ 76561 w 2048524"/>
                <a:gd name="connsiteY13" fmla="*/ 1188677 h 1527050"/>
                <a:gd name="connsiteX14" fmla="*/ 4583 w 2048524"/>
                <a:gd name="connsiteY14" fmla="*/ 1053386 h 1527050"/>
                <a:gd name="connsiteX15" fmla="*/ 0 w 2048524"/>
                <a:gd name="connsiteY15" fmla="*/ 1005575 h 1527050"/>
                <a:gd name="connsiteX16" fmla="*/ 0 w 2048524"/>
                <a:gd name="connsiteY16" fmla="*/ 1002798 h 1527050"/>
                <a:gd name="connsiteX17" fmla="*/ 5207 w 2048524"/>
                <a:gd name="connsiteY17" fmla="*/ 951149 h 1527050"/>
                <a:gd name="connsiteX18" fmla="*/ 10418 w 2048524"/>
                <a:gd name="connsiteY18" fmla="*/ 933566 h 1527050"/>
                <a:gd name="connsiteX19" fmla="*/ 19969 w 2048524"/>
                <a:gd name="connsiteY19" fmla="*/ 902797 h 1527050"/>
                <a:gd name="connsiteX20" fmla="*/ 34997 w 2048524"/>
                <a:gd name="connsiteY20" fmla="*/ 874240 h 1527050"/>
                <a:gd name="connsiteX21" fmla="*/ 43718 w 2048524"/>
                <a:gd name="connsiteY21" fmla="*/ 858172 h 1527050"/>
                <a:gd name="connsiteX22" fmla="*/ 76561 w 2048524"/>
                <a:gd name="connsiteY22" fmla="*/ 817965 h 1527050"/>
                <a:gd name="connsiteX23" fmla="*/ 78532 w 2048524"/>
                <a:gd name="connsiteY23" fmla="*/ 815994 h 1527050"/>
                <a:gd name="connsiteX24" fmla="*/ 78537 w 2048524"/>
                <a:gd name="connsiteY24" fmla="*/ 815990 h 1527050"/>
                <a:gd name="connsiteX25" fmla="*/ 815989 w 2048524"/>
                <a:gd name="connsiteY25" fmla="*/ 78538 h 1527050"/>
                <a:gd name="connsiteX26" fmla="*/ 815994 w 2048524"/>
                <a:gd name="connsiteY26" fmla="*/ 78532 h 1527050"/>
                <a:gd name="connsiteX27" fmla="*/ 817965 w 2048524"/>
                <a:gd name="connsiteY27" fmla="*/ 76561 h 1527050"/>
                <a:gd name="connsiteX28" fmla="*/ 858172 w 2048524"/>
                <a:gd name="connsiteY28" fmla="*/ 43718 h 1527050"/>
                <a:gd name="connsiteX29" fmla="*/ 874240 w 2048524"/>
                <a:gd name="connsiteY29" fmla="*/ 34997 h 1527050"/>
                <a:gd name="connsiteX30" fmla="*/ 902797 w 2048524"/>
                <a:gd name="connsiteY30" fmla="*/ 19969 h 1527050"/>
                <a:gd name="connsiteX31" fmla="*/ 933608 w 2048524"/>
                <a:gd name="connsiteY31" fmla="*/ 10405 h 1527050"/>
                <a:gd name="connsiteX32" fmla="*/ 951145 w 2048524"/>
                <a:gd name="connsiteY32" fmla="*/ 5207 h 152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48524" h="1527050">
                  <a:moveTo>
                    <a:pt x="1002798" y="0"/>
                  </a:moveTo>
                  <a:lnTo>
                    <a:pt x="1005575" y="0"/>
                  </a:lnTo>
                  <a:lnTo>
                    <a:pt x="1005586" y="1"/>
                  </a:lnTo>
                  <a:lnTo>
                    <a:pt x="2048524" y="1"/>
                  </a:lnTo>
                  <a:lnTo>
                    <a:pt x="2000712" y="4583"/>
                  </a:lnTo>
                  <a:cubicBezTo>
                    <a:pt x="1951143" y="14180"/>
                    <a:pt x="1903811" y="38173"/>
                    <a:pt x="1865422" y="76562"/>
                  </a:cubicBezTo>
                  <a:lnTo>
                    <a:pt x="1527050" y="414934"/>
                  </a:lnTo>
                  <a:lnTo>
                    <a:pt x="1527050" y="414934"/>
                  </a:lnTo>
                  <a:lnTo>
                    <a:pt x="1201319" y="740664"/>
                  </a:lnTo>
                  <a:lnTo>
                    <a:pt x="1201318" y="740664"/>
                  </a:lnTo>
                  <a:lnTo>
                    <a:pt x="740664" y="1201318"/>
                  </a:lnTo>
                  <a:lnTo>
                    <a:pt x="740664" y="1201319"/>
                  </a:lnTo>
                  <a:lnTo>
                    <a:pt x="414934" y="1527050"/>
                  </a:lnTo>
                  <a:lnTo>
                    <a:pt x="76561" y="1188677"/>
                  </a:lnTo>
                  <a:cubicBezTo>
                    <a:pt x="38173" y="1150288"/>
                    <a:pt x="14180" y="1102955"/>
                    <a:pt x="4583" y="1053386"/>
                  </a:cubicBezTo>
                  <a:lnTo>
                    <a:pt x="0" y="1005575"/>
                  </a:lnTo>
                  <a:lnTo>
                    <a:pt x="0" y="1002798"/>
                  </a:lnTo>
                  <a:lnTo>
                    <a:pt x="5207" y="951149"/>
                  </a:lnTo>
                  <a:lnTo>
                    <a:pt x="10418" y="933566"/>
                  </a:lnTo>
                  <a:lnTo>
                    <a:pt x="19969" y="902797"/>
                  </a:lnTo>
                  <a:lnTo>
                    <a:pt x="34997" y="874240"/>
                  </a:lnTo>
                  <a:lnTo>
                    <a:pt x="43718" y="858172"/>
                  </a:lnTo>
                  <a:lnTo>
                    <a:pt x="76561" y="817965"/>
                  </a:lnTo>
                  <a:lnTo>
                    <a:pt x="78532" y="815994"/>
                  </a:lnTo>
                  <a:lnTo>
                    <a:pt x="78537" y="815990"/>
                  </a:lnTo>
                  <a:lnTo>
                    <a:pt x="815989" y="78538"/>
                  </a:lnTo>
                  <a:lnTo>
                    <a:pt x="815994" y="78532"/>
                  </a:lnTo>
                  <a:lnTo>
                    <a:pt x="817965" y="76561"/>
                  </a:lnTo>
                  <a:lnTo>
                    <a:pt x="858172" y="43718"/>
                  </a:lnTo>
                  <a:lnTo>
                    <a:pt x="874240" y="34997"/>
                  </a:lnTo>
                  <a:lnTo>
                    <a:pt x="902797" y="19969"/>
                  </a:lnTo>
                  <a:lnTo>
                    <a:pt x="933608" y="10405"/>
                  </a:lnTo>
                  <a:lnTo>
                    <a:pt x="951145" y="5207"/>
                  </a:lnTo>
                  <a:close/>
                </a:path>
              </a:pathLst>
            </a:custGeom>
            <a:gradFill>
              <a:gsLst>
                <a:gs pos="100000">
                  <a:srgbClr val="3CE6F8"/>
                </a:gs>
                <a:gs pos="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6" name="Graphic 95" descr="Lightbulb and gear with solid fill">
              <a:extLst>
                <a:ext uri="{FF2B5EF4-FFF2-40B4-BE49-F238E27FC236}">
                  <a16:creationId xmlns:a16="http://schemas.microsoft.com/office/drawing/2014/main" id="{B067F80A-9F96-0FE7-EC87-51570666C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829146" y="2030118"/>
              <a:ext cx="822960" cy="82296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6CD578A0-0269-024A-615E-DEDC2CC17A9C}"/>
              </a:ext>
            </a:extLst>
          </p:cNvPr>
          <p:cNvGrpSpPr/>
          <p:nvPr/>
        </p:nvGrpSpPr>
        <p:grpSpPr>
          <a:xfrm>
            <a:off x="3473845" y="2533557"/>
            <a:ext cx="2622160" cy="3517600"/>
            <a:chOff x="3473845" y="2533557"/>
            <a:chExt cx="2622160" cy="3517600"/>
          </a:xfrm>
        </p:grpSpPr>
        <p:sp>
          <p:nvSpPr>
            <p:cNvPr id="83" name="2">
              <a:extLst>
                <a:ext uri="{FF2B5EF4-FFF2-40B4-BE49-F238E27FC236}">
                  <a16:creationId xmlns:a16="http://schemas.microsoft.com/office/drawing/2014/main" id="{405D85A4-F337-7DF7-4D7C-849A0B8537B5}"/>
                </a:ext>
              </a:extLst>
            </p:cNvPr>
            <p:cNvSpPr>
              <a:spLocks/>
            </p:cNvSpPr>
            <p:nvPr/>
          </p:nvSpPr>
          <p:spPr>
            <a:xfrm>
              <a:off x="3473845" y="2533557"/>
              <a:ext cx="2622160" cy="3517600"/>
            </a:xfrm>
            <a:custGeom>
              <a:avLst/>
              <a:gdLst>
                <a:gd name="connsiteX0" fmla="*/ 414934 w 1527050"/>
                <a:gd name="connsiteY0" fmla="*/ 521476 h 2048522"/>
                <a:gd name="connsiteX1" fmla="*/ 740664 w 1527050"/>
                <a:gd name="connsiteY1" fmla="*/ 847206 h 2048522"/>
                <a:gd name="connsiteX2" fmla="*/ 740664 w 1527050"/>
                <a:gd name="connsiteY2" fmla="*/ 1307859 h 2048522"/>
                <a:gd name="connsiteX3" fmla="*/ 740665 w 1527050"/>
                <a:gd name="connsiteY3" fmla="*/ 1307859 h 2048522"/>
                <a:gd name="connsiteX4" fmla="*/ 740665 w 1527050"/>
                <a:gd name="connsiteY4" fmla="*/ 1307858 h 2048522"/>
                <a:gd name="connsiteX5" fmla="*/ 740665 w 1527050"/>
                <a:gd name="connsiteY5" fmla="*/ 847206 h 2048522"/>
                <a:gd name="connsiteX6" fmla="*/ 1201317 w 1527050"/>
                <a:gd name="connsiteY6" fmla="*/ 1307858 h 2048522"/>
                <a:gd name="connsiteX7" fmla="*/ 1201318 w 1527050"/>
                <a:gd name="connsiteY7" fmla="*/ 1307858 h 2048522"/>
                <a:gd name="connsiteX8" fmla="*/ 1527050 w 1527050"/>
                <a:gd name="connsiteY8" fmla="*/ 1633590 h 2048522"/>
                <a:gd name="connsiteX9" fmla="*/ 1188677 w 1527050"/>
                <a:gd name="connsiteY9" fmla="*/ 1971962 h 2048522"/>
                <a:gd name="connsiteX10" fmla="*/ 1053386 w 1527050"/>
                <a:gd name="connsiteY10" fmla="*/ 2043940 h 2048522"/>
                <a:gd name="connsiteX11" fmla="*/ 1005585 w 1527050"/>
                <a:gd name="connsiteY11" fmla="*/ 2048522 h 2048522"/>
                <a:gd name="connsiteX12" fmla="*/ 1002798 w 1527050"/>
                <a:gd name="connsiteY12" fmla="*/ 2048522 h 2048522"/>
                <a:gd name="connsiteX13" fmla="*/ 951144 w 1527050"/>
                <a:gd name="connsiteY13" fmla="*/ 2043315 h 2048522"/>
                <a:gd name="connsiteX14" fmla="*/ 933637 w 1527050"/>
                <a:gd name="connsiteY14" fmla="*/ 2038126 h 2048522"/>
                <a:gd name="connsiteX15" fmla="*/ 902792 w 1527050"/>
                <a:gd name="connsiteY15" fmla="*/ 2028552 h 2048522"/>
                <a:gd name="connsiteX16" fmla="*/ 874300 w 1527050"/>
                <a:gd name="connsiteY16" fmla="*/ 2013558 h 2048522"/>
                <a:gd name="connsiteX17" fmla="*/ 858168 w 1527050"/>
                <a:gd name="connsiteY17" fmla="*/ 2004802 h 2048522"/>
                <a:gd name="connsiteX18" fmla="*/ 817965 w 1527050"/>
                <a:gd name="connsiteY18" fmla="*/ 1971962 h 2048522"/>
                <a:gd name="connsiteX19" fmla="*/ 815999 w 1527050"/>
                <a:gd name="connsiteY19" fmla="*/ 1969996 h 2048522"/>
                <a:gd name="connsiteX20" fmla="*/ 785433 w 1527050"/>
                <a:gd name="connsiteY20" fmla="*/ 1932950 h 2048522"/>
                <a:gd name="connsiteX21" fmla="*/ 740665 w 1527050"/>
                <a:gd name="connsiteY21" fmla="*/ 1786389 h 2048522"/>
                <a:gd name="connsiteX22" fmla="*/ 740665 w 1527050"/>
                <a:gd name="connsiteY22" fmla="*/ 1786390 h 2048522"/>
                <a:gd name="connsiteX23" fmla="*/ 785433 w 1527050"/>
                <a:gd name="connsiteY23" fmla="*/ 1932951 h 2048522"/>
                <a:gd name="connsiteX24" fmla="*/ 815999 w 1527050"/>
                <a:gd name="connsiteY24" fmla="*/ 1969997 h 2048522"/>
                <a:gd name="connsiteX25" fmla="*/ 78533 w 1527050"/>
                <a:gd name="connsiteY25" fmla="*/ 1232531 h 2048522"/>
                <a:gd name="connsiteX26" fmla="*/ 78527 w 1527050"/>
                <a:gd name="connsiteY26" fmla="*/ 1232526 h 2048522"/>
                <a:gd name="connsiteX27" fmla="*/ 76561 w 1527050"/>
                <a:gd name="connsiteY27" fmla="*/ 1230560 h 2048522"/>
                <a:gd name="connsiteX28" fmla="*/ 43718 w 1527050"/>
                <a:gd name="connsiteY28" fmla="*/ 1190353 h 2048522"/>
                <a:gd name="connsiteX29" fmla="*/ 34991 w 1527050"/>
                <a:gd name="connsiteY29" fmla="*/ 1174274 h 2048522"/>
                <a:gd name="connsiteX30" fmla="*/ 19970 w 1527050"/>
                <a:gd name="connsiteY30" fmla="*/ 1145730 h 2048522"/>
                <a:gd name="connsiteX31" fmla="*/ 10415 w 1527050"/>
                <a:gd name="connsiteY31" fmla="*/ 1114950 h 2048522"/>
                <a:gd name="connsiteX32" fmla="*/ 5207 w 1527050"/>
                <a:gd name="connsiteY32" fmla="*/ 1097375 h 2048522"/>
                <a:gd name="connsiteX33" fmla="*/ 0 w 1527050"/>
                <a:gd name="connsiteY33" fmla="*/ 1045726 h 2048522"/>
                <a:gd name="connsiteX34" fmla="*/ 0 w 1527050"/>
                <a:gd name="connsiteY34" fmla="*/ 1042951 h 2048522"/>
                <a:gd name="connsiteX35" fmla="*/ 4583 w 1527050"/>
                <a:gd name="connsiteY35" fmla="*/ 995138 h 2048522"/>
                <a:gd name="connsiteX36" fmla="*/ 76561 w 1527050"/>
                <a:gd name="connsiteY36" fmla="*/ 859848 h 2048522"/>
                <a:gd name="connsiteX37" fmla="*/ 0 w 1527050"/>
                <a:gd name="connsiteY37" fmla="*/ 0 h 2048522"/>
                <a:gd name="connsiteX38" fmla="*/ 4583 w 1527050"/>
                <a:gd name="connsiteY38" fmla="*/ 47811 h 2048522"/>
                <a:gd name="connsiteX39" fmla="*/ 76561 w 1527050"/>
                <a:gd name="connsiteY39" fmla="*/ 183102 h 2048522"/>
                <a:gd name="connsiteX40" fmla="*/ 414934 w 1527050"/>
                <a:gd name="connsiteY40" fmla="*/ 521475 h 2048522"/>
                <a:gd name="connsiteX41" fmla="*/ 76561 w 1527050"/>
                <a:gd name="connsiteY41" fmla="*/ 859847 h 2048522"/>
                <a:gd name="connsiteX42" fmla="*/ 4583 w 1527050"/>
                <a:gd name="connsiteY42" fmla="*/ 995137 h 2048522"/>
                <a:gd name="connsiteX43" fmla="*/ 0 w 1527050"/>
                <a:gd name="connsiteY43" fmla="*/ 1042950 h 204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527050" h="2048522">
                  <a:moveTo>
                    <a:pt x="414934" y="521476"/>
                  </a:moveTo>
                  <a:lnTo>
                    <a:pt x="740664" y="847206"/>
                  </a:lnTo>
                  <a:lnTo>
                    <a:pt x="740664" y="1307859"/>
                  </a:lnTo>
                  <a:lnTo>
                    <a:pt x="740665" y="1307859"/>
                  </a:lnTo>
                  <a:lnTo>
                    <a:pt x="740665" y="1307858"/>
                  </a:lnTo>
                  <a:lnTo>
                    <a:pt x="740665" y="847206"/>
                  </a:lnTo>
                  <a:lnTo>
                    <a:pt x="1201317" y="1307858"/>
                  </a:lnTo>
                  <a:lnTo>
                    <a:pt x="1201318" y="1307858"/>
                  </a:lnTo>
                  <a:lnTo>
                    <a:pt x="1527050" y="1633590"/>
                  </a:lnTo>
                  <a:lnTo>
                    <a:pt x="1188677" y="1971962"/>
                  </a:lnTo>
                  <a:cubicBezTo>
                    <a:pt x="1150288" y="2010351"/>
                    <a:pt x="1102956" y="2034343"/>
                    <a:pt x="1053386" y="2043940"/>
                  </a:cubicBezTo>
                  <a:lnTo>
                    <a:pt x="1005585" y="2048522"/>
                  </a:lnTo>
                  <a:lnTo>
                    <a:pt x="1002798" y="2048522"/>
                  </a:lnTo>
                  <a:lnTo>
                    <a:pt x="951144" y="2043315"/>
                  </a:lnTo>
                  <a:lnTo>
                    <a:pt x="933637" y="2038126"/>
                  </a:lnTo>
                  <a:lnTo>
                    <a:pt x="902792" y="2028552"/>
                  </a:lnTo>
                  <a:lnTo>
                    <a:pt x="874300" y="2013558"/>
                  </a:lnTo>
                  <a:lnTo>
                    <a:pt x="858168" y="2004802"/>
                  </a:lnTo>
                  <a:lnTo>
                    <a:pt x="817965" y="1971962"/>
                  </a:lnTo>
                  <a:lnTo>
                    <a:pt x="815999" y="1969996"/>
                  </a:lnTo>
                  <a:lnTo>
                    <a:pt x="785433" y="1932950"/>
                  </a:lnTo>
                  <a:cubicBezTo>
                    <a:pt x="757169" y="1891114"/>
                    <a:pt x="740665" y="1840679"/>
                    <a:pt x="740665" y="1786389"/>
                  </a:cubicBezTo>
                  <a:lnTo>
                    <a:pt x="740665" y="1786390"/>
                  </a:lnTo>
                  <a:cubicBezTo>
                    <a:pt x="740665" y="1840680"/>
                    <a:pt x="757169" y="1891115"/>
                    <a:pt x="785433" y="1932951"/>
                  </a:cubicBezTo>
                  <a:lnTo>
                    <a:pt x="815999" y="1969997"/>
                  </a:lnTo>
                  <a:lnTo>
                    <a:pt x="78533" y="1232531"/>
                  </a:lnTo>
                  <a:lnTo>
                    <a:pt x="78527" y="1232526"/>
                  </a:lnTo>
                  <a:lnTo>
                    <a:pt x="76561" y="1230560"/>
                  </a:lnTo>
                  <a:lnTo>
                    <a:pt x="43718" y="1190353"/>
                  </a:lnTo>
                  <a:lnTo>
                    <a:pt x="34991" y="1174274"/>
                  </a:lnTo>
                  <a:lnTo>
                    <a:pt x="19970" y="1145730"/>
                  </a:lnTo>
                  <a:lnTo>
                    <a:pt x="10415" y="1114950"/>
                  </a:lnTo>
                  <a:lnTo>
                    <a:pt x="5207" y="1097375"/>
                  </a:lnTo>
                  <a:lnTo>
                    <a:pt x="0" y="1045726"/>
                  </a:lnTo>
                  <a:lnTo>
                    <a:pt x="0" y="1042951"/>
                  </a:lnTo>
                  <a:lnTo>
                    <a:pt x="4583" y="995138"/>
                  </a:lnTo>
                  <a:cubicBezTo>
                    <a:pt x="14180" y="945569"/>
                    <a:pt x="38173" y="898237"/>
                    <a:pt x="76561" y="859848"/>
                  </a:cubicBezTo>
                  <a:close/>
                  <a:moveTo>
                    <a:pt x="0" y="0"/>
                  </a:moveTo>
                  <a:lnTo>
                    <a:pt x="4583" y="47811"/>
                  </a:lnTo>
                  <a:cubicBezTo>
                    <a:pt x="14180" y="97380"/>
                    <a:pt x="38173" y="144713"/>
                    <a:pt x="76561" y="183102"/>
                  </a:cubicBezTo>
                  <a:lnTo>
                    <a:pt x="414934" y="521475"/>
                  </a:lnTo>
                  <a:lnTo>
                    <a:pt x="76561" y="859847"/>
                  </a:lnTo>
                  <a:cubicBezTo>
                    <a:pt x="38173" y="898236"/>
                    <a:pt x="14180" y="945568"/>
                    <a:pt x="4583" y="995137"/>
                  </a:cubicBezTo>
                  <a:lnTo>
                    <a:pt x="0" y="1042950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3" name="Graphic 92" descr="Bar graph with upward trend with solid fill">
              <a:extLst>
                <a:ext uri="{FF2B5EF4-FFF2-40B4-BE49-F238E27FC236}">
                  <a16:creationId xmlns:a16="http://schemas.microsoft.com/office/drawing/2014/main" id="{260CDDCD-1688-31CE-5B80-9EBD737B1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27872" y="4910426"/>
              <a:ext cx="822960" cy="822960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7FAD8B5-4539-182D-0B3F-8E1DAF289400}"/>
              </a:ext>
            </a:extLst>
          </p:cNvPr>
          <p:cNvGrpSpPr/>
          <p:nvPr/>
        </p:nvGrpSpPr>
        <p:grpSpPr>
          <a:xfrm>
            <a:off x="5200576" y="3429003"/>
            <a:ext cx="3517581" cy="2622153"/>
            <a:chOff x="5200576" y="3429003"/>
            <a:chExt cx="3517581" cy="2622153"/>
          </a:xfrm>
        </p:grpSpPr>
        <p:sp>
          <p:nvSpPr>
            <p:cNvPr id="85" name="3">
              <a:extLst>
                <a:ext uri="{FF2B5EF4-FFF2-40B4-BE49-F238E27FC236}">
                  <a16:creationId xmlns:a16="http://schemas.microsoft.com/office/drawing/2014/main" id="{80FC69C4-EA11-0462-B365-A776B631E586}"/>
                </a:ext>
              </a:extLst>
            </p:cNvPr>
            <p:cNvSpPr>
              <a:spLocks/>
            </p:cNvSpPr>
            <p:nvPr/>
          </p:nvSpPr>
          <p:spPr>
            <a:xfrm>
              <a:off x="5200576" y="3429003"/>
              <a:ext cx="3517581" cy="2622153"/>
            </a:xfrm>
            <a:custGeom>
              <a:avLst/>
              <a:gdLst>
                <a:gd name="connsiteX0" fmla="*/ 1633579 w 2048511"/>
                <a:gd name="connsiteY0" fmla="*/ 0 h 1527046"/>
                <a:gd name="connsiteX1" fmla="*/ 1971951 w 2048511"/>
                <a:gd name="connsiteY1" fmla="*/ 338372 h 1527046"/>
                <a:gd name="connsiteX2" fmla="*/ 2043929 w 2048511"/>
                <a:gd name="connsiteY2" fmla="*/ 473662 h 1527046"/>
                <a:gd name="connsiteX3" fmla="*/ 2048511 w 2048511"/>
                <a:gd name="connsiteY3" fmla="*/ 521464 h 1527046"/>
                <a:gd name="connsiteX4" fmla="*/ 2048511 w 2048511"/>
                <a:gd name="connsiteY4" fmla="*/ 524250 h 1527046"/>
                <a:gd name="connsiteX5" fmla="*/ 2043304 w 2048511"/>
                <a:gd name="connsiteY5" fmla="*/ 575904 h 1527046"/>
                <a:gd name="connsiteX6" fmla="*/ 2038118 w 2048511"/>
                <a:gd name="connsiteY6" fmla="*/ 593403 h 1527046"/>
                <a:gd name="connsiteX7" fmla="*/ 2028540 w 2048511"/>
                <a:gd name="connsiteY7" fmla="*/ 624258 h 1527046"/>
                <a:gd name="connsiteX8" fmla="*/ 2013553 w 2048511"/>
                <a:gd name="connsiteY8" fmla="*/ 652738 h 1527046"/>
                <a:gd name="connsiteX9" fmla="*/ 2004791 w 2048511"/>
                <a:gd name="connsiteY9" fmla="*/ 668880 h 1527046"/>
                <a:gd name="connsiteX10" fmla="*/ 1971951 w 2048511"/>
                <a:gd name="connsiteY10" fmla="*/ 709084 h 1527046"/>
                <a:gd name="connsiteX11" fmla="*/ 1969991 w 2048511"/>
                <a:gd name="connsiteY11" fmla="*/ 711045 h 1527046"/>
                <a:gd name="connsiteX12" fmla="*/ 1969986 w 2048511"/>
                <a:gd name="connsiteY12" fmla="*/ 711050 h 1527046"/>
                <a:gd name="connsiteX13" fmla="*/ 1232515 w 2048511"/>
                <a:gd name="connsiteY13" fmla="*/ 1448521 h 1527046"/>
                <a:gd name="connsiteX14" fmla="*/ 1232510 w 2048511"/>
                <a:gd name="connsiteY14" fmla="*/ 1448526 h 1527046"/>
                <a:gd name="connsiteX15" fmla="*/ 1230549 w 2048511"/>
                <a:gd name="connsiteY15" fmla="*/ 1450486 h 1527046"/>
                <a:gd name="connsiteX16" fmla="*/ 1190348 w 2048511"/>
                <a:gd name="connsiteY16" fmla="*/ 1483325 h 1527046"/>
                <a:gd name="connsiteX17" fmla="*/ 1174181 w 2048511"/>
                <a:gd name="connsiteY17" fmla="*/ 1492100 h 1527046"/>
                <a:gd name="connsiteX18" fmla="*/ 1145723 w 2048511"/>
                <a:gd name="connsiteY18" fmla="*/ 1507075 h 1527046"/>
                <a:gd name="connsiteX19" fmla="*/ 1114856 w 2048511"/>
                <a:gd name="connsiteY19" fmla="*/ 1516657 h 1527046"/>
                <a:gd name="connsiteX20" fmla="*/ 1097371 w 2048511"/>
                <a:gd name="connsiteY20" fmla="*/ 1521839 h 1527046"/>
                <a:gd name="connsiteX21" fmla="*/ 1045715 w 2048511"/>
                <a:gd name="connsiteY21" fmla="*/ 1527046 h 1527046"/>
                <a:gd name="connsiteX22" fmla="*/ 1042929 w 2048511"/>
                <a:gd name="connsiteY22" fmla="*/ 1527046 h 1527046"/>
                <a:gd name="connsiteX23" fmla="*/ 0 w 2048511"/>
                <a:gd name="connsiteY23" fmla="*/ 1527046 h 1527046"/>
                <a:gd name="connsiteX24" fmla="*/ 47801 w 2048511"/>
                <a:gd name="connsiteY24" fmla="*/ 1522464 h 1527046"/>
                <a:gd name="connsiteX25" fmla="*/ 183092 w 2048511"/>
                <a:gd name="connsiteY25" fmla="*/ 1450486 h 1527046"/>
                <a:gd name="connsiteX26" fmla="*/ 521465 w 2048511"/>
                <a:gd name="connsiteY26" fmla="*/ 1112114 h 1527046"/>
                <a:gd name="connsiteX27" fmla="*/ 847196 w 2048511"/>
                <a:gd name="connsiteY27" fmla="*/ 786382 h 1527046"/>
                <a:gd name="connsiteX28" fmla="*/ 847195 w 2048511"/>
                <a:gd name="connsiteY28" fmla="*/ 786382 h 1527046"/>
                <a:gd name="connsiteX29" fmla="*/ 1307847 w 2048511"/>
                <a:gd name="connsiteY29" fmla="*/ 325730 h 1527046"/>
                <a:gd name="connsiteX30" fmla="*/ 1307847 w 2048511"/>
                <a:gd name="connsiteY30" fmla="*/ 325731 h 152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48511" h="1527046">
                  <a:moveTo>
                    <a:pt x="1633579" y="0"/>
                  </a:moveTo>
                  <a:lnTo>
                    <a:pt x="1971951" y="338372"/>
                  </a:lnTo>
                  <a:cubicBezTo>
                    <a:pt x="2010340" y="376761"/>
                    <a:pt x="2034332" y="424093"/>
                    <a:pt x="2043929" y="473662"/>
                  </a:cubicBezTo>
                  <a:lnTo>
                    <a:pt x="2048511" y="521464"/>
                  </a:lnTo>
                  <a:lnTo>
                    <a:pt x="2048511" y="524250"/>
                  </a:lnTo>
                  <a:lnTo>
                    <a:pt x="2043304" y="575904"/>
                  </a:lnTo>
                  <a:lnTo>
                    <a:pt x="2038118" y="593403"/>
                  </a:lnTo>
                  <a:lnTo>
                    <a:pt x="2028540" y="624258"/>
                  </a:lnTo>
                  <a:lnTo>
                    <a:pt x="2013553" y="652738"/>
                  </a:lnTo>
                  <a:lnTo>
                    <a:pt x="2004791" y="668880"/>
                  </a:lnTo>
                  <a:lnTo>
                    <a:pt x="1971951" y="709084"/>
                  </a:lnTo>
                  <a:lnTo>
                    <a:pt x="1969991" y="711045"/>
                  </a:lnTo>
                  <a:lnTo>
                    <a:pt x="1969986" y="711050"/>
                  </a:lnTo>
                  <a:lnTo>
                    <a:pt x="1232515" y="1448521"/>
                  </a:lnTo>
                  <a:lnTo>
                    <a:pt x="1232510" y="1448526"/>
                  </a:lnTo>
                  <a:lnTo>
                    <a:pt x="1230549" y="1450486"/>
                  </a:lnTo>
                  <a:lnTo>
                    <a:pt x="1190348" y="1483325"/>
                  </a:lnTo>
                  <a:lnTo>
                    <a:pt x="1174181" y="1492100"/>
                  </a:lnTo>
                  <a:lnTo>
                    <a:pt x="1145723" y="1507075"/>
                  </a:lnTo>
                  <a:lnTo>
                    <a:pt x="1114856" y="1516657"/>
                  </a:lnTo>
                  <a:lnTo>
                    <a:pt x="1097371" y="1521839"/>
                  </a:lnTo>
                  <a:lnTo>
                    <a:pt x="1045715" y="1527046"/>
                  </a:lnTo>
                  <a:lnTo>
                    <a:pt x="1042929" y="1527046"/>
                  </a:lnTo>
                  <a:lnTo>
                    <a:pt x="0" y="1527046"/>
                  </a:lnTo>
                  <a:lnTo>
                    <a:pt x="47801" y="1522464"/>
                  </a:lnTo>
                  <a:cubicBezTo>
                    <a:pt x="97371" y="1512867"/>
                    <a:pt x="144703" y="1488875"/>
                    <a:pt x="183092" y="1450486"/>
                  </a:cubicBezTo>
                  <a:lnTo>
                    <a:pt x="521465" y="1112114"/>
                  </a:lnTo>
                  <a:lnTo>
                    <a:pt x="847196" y="786382"/>
                  </a:lnTo>
                  <a:lnTo>
                    <a:pt x="847195" y="786382"/>
                  </a:lnTo>
                  <a:lnTo>
                    <a:pt x="1307847" y="325730"/>
                  </a:lnTo>
                  <a:lnTo>
                    <a:pt x="1307847" y="325731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4" name="Graphic 93" descr="Single gear with solid fill">
              <a:extLst>
                <a:ext uri="{FF2B5EF4-FFF2-40B4-BE49-F238E27FC236}">
                  <a16:creationId xmlns:a16="http://schemas.microsoft.com/office/drawing/2014/main" id="{F10B571C-8D8F-51E8-9F48-77BF629E3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53481" y="3976208"/>
              <a:ext cx="822960" cy="822960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880E7EF-572F-8959-F63E-B03E0B3F9D39}"/>
              </a:ext>
            </a:extLst>
          </p:cNvPr>
          <p:cNvGrpSpPr/>
          <p:nvPr/>
        </p:nvGrpSpPr>
        <p:grpSpPr>
          <a:xfrm>
            <a:off x="6096004" y="806843"/>
            <a:ext cx="2622153" cy="3517587"/>
            <a:chOff x="6096004" y="806843"/>
            <a:chExt cx="2622153" cy="3517587"/>
          </a:xfrm>
        </p:grpSpPr>
        <p:sp>
          <p:nvSpPr>
            <p:cNvPr id="86" name="4">
              <a:extLst>
                <a:ext uri="{FF2B5EF4-FFF2-40B4-BE49-F238E27FC236}">
                  <a16:creationId xmlns:a16="http://schemas.microsoft.com/office/drawing/2014/main" id="{5270B3CA-129E-83FC-9789-16D86FF9141C}"/>
                </a:ext>
              </a:extLst>
            </p:cNvPr>
            <p:cNvSpPr>
              <a:spLocks/>
            </p:cNvSpPr>
            <p:nvPr/>
          </p:nvSpPr>
          <p:spPr>
            <a:xfrm>
              <a:off x="6096004" y="806843"/>
              <a:ext cx="2622153" cy="3517587"/>
            </a:xfrm>
            <a:custGeom>
              <a:avLst/>
              <a:gdLst>
                <a:gd name="connsiteX0" fmla="*/ 325730 w 1527046"/>
                <a:gd name="connsiteY0" fmla="*/ 740665 h 2048514"/>
                <a:gd name="connsiteX1" fmla="*/ 786382 w 1527046"/>
                <a:gd name="connsiteY1" fmla="*/ 740665 h 2048514"/>
                <a:gd name="connsiteX2" fmla="*/ 786383 w 1527046"/>
                <a:gd name="connsiteY2" fmla="*/ 740665 h 2048514"/>
                <a:gd name="connsiteX3" fmla="*/ 1264913 w 1527046"/>
                <a:gd name="connsiteY3" fmla="*/ 740665 h 2048514"/>
                <a:gd name="connsiteX4" fmla="*/ 1411474 w 1527046"/>
                <a:gd name="connsiteY4" fmla="*/ 785433 h 2048514"/>
                <a:gd name="connsiteX5" fmla="*/ 1448520 w 1527046"/>
                <a:gd name="connsiteY5" fmla="*/ 815999 h 2048514"/>
                <a:gd name="connsiteX6" fmla="*/ 1450486 w 1527046"/>
                <a:gd name="connsiteY6" fmla="*/ 817965 h 2048514"/>
                <a:gd name="connsiteX7" fmla="*/ 1483326 w 1527046"/>
                <a:gd name="connsiteY7" fmla="*/ 858168 h 2048514"/>
                <a:gd name="connsiteX8" fmla="*/ 1492082 w 1527046"/>
                <a:gd name="connsiteY8" fmla="*/ 874300 h 2048514"/>
                <a:gd name="connsiteX9" fmla="*/ 1507076 w 1527046"/>
                <a:gd name="connsiteY9" fmla="*/ 902792 h 2048514"/>
                <a:gd name="connsiteX10" fmla="*/ 1516650 w 1527046"/>
                <a:gd name="connsiteY10" fmla="*/ 933637 h 2048514"/>
                <a:gd name="connsiteX11" fmla="*/ 1521839 w 1527046"/>
                <a:gd name="connsiteY11" fmla="*/ 951144 h 2048514"/>
                <a:gd name="connsiteX12" fmla="*/ 1527046 w 1527046"/>
                <a:gd name="connsiteY12" fmla="*/ 1002798 h 2048514"/>
                <a:gd name="connsiteX13" fmla="*/ 1527046 w 1527046"/>
                <a:gd name="connsiteY13" fmla="*/ 1005585 h 2048514"/>
                <a:gd name="connsiteX14" fmla="*/ 1527046 w 1527046"/>
                <a:gd name="connsiteY14" fmla="*/ 2048514 h 2048514"/>
                <a:gd name="connsiteX15" fmla="*/ 1522464 w 1527046"/>
                <a:gd name="connsiteY15" fmla="*/ 2000712 h 2048514"/>
                <a:gd name="connsiteX16" fmla="*/ 1450486 w 1527046"/>
                <a:gd name="connsiteY16" fmla="*/ 1865422 h 2048514"/>
                <a:gd name="connsiteX17" fmla="*/ 1112114 w 1527046"/>
                <a:gd name="connsiteY17" fmla="*/ 1527050 h 2048514"/>
                <a:gd name="connsiteX18" fmla="*/ 786382 w 1527046"/>
                <a:gd name="connsiteY18" fmla="*/ 1201318 h 2048514"/>
                <a:gd name="connsiteX19" fmla="*/ 786382 w 1527046"/>
                <a:gd name="connsiteY19" fmla="*/ 1201317 h 2048514"/>
                <a:gd name="connsiteX20" fmla="*/ 521474 w 1527046"/>
                <a:gd name="connsiteY20" fmla="*/ 0 h 2048514"/>
                <a:gd name="connsiteX21" fmla="*/ 524250 w 1527046"/>
                <a:gd name="connsiteY21" fmla="*/ 0 h 2048514"/>
                <a:gd name="connsiteX22" fmla="*/ 575905 w 1527046"/>
                <a:gd name="connsiteY22" fmla="*/ 5208 h 2048514"/>
                <a:gd name="connsiteX23" fmla="*/ 593419 w 1527046"/>
                <a:gd name="connsiteY23" fmla="*/ 10398 h 2048514"/>
                <a:gd name="connsiteX24" fmla="*/ 624254 w 1527046"/>
                <a:gd name="connsiteY24" fmla="*/ 19970 h 2048514"/>
                <a:gd name="connsiteX25" fmla="*/ 652777 w 1527046"/>
                <a:gd name="connsiteY25" fmla="*/ 34979 h 2048514"/>
                <a:gd name="connsiteX26" fmla="*/ 668880 w 1527046"/>
                <a:gd name="connsiteY26" fmla="*/ 43720 h 2048514"/>
                <a:gd name="connsiteX27" fmla="*/ 709084 w 1527046"/>
                <a:gd name="connsiteY27" fmla="*/ 76561 h 2048514"/>
                <a:gd name="connsiteX28" fmla="*/ 711050 w 1527046"/>
                <a:gd name="connsiteY28" fmla="*/ 78526 h 2048514"/>
                <a:gd name="connsiteX29" fmla="*/ 1448521 w 1527046"/>
                <a:gd name="connsiteY29" fmla="*/ 815998 h 2048514"/>
                <a:gd name="connsiteX30" fmla="*/ 1411475 w 1527046"/>
                <a:gd name="connsiteY30" fmla="*/ 785432 h 2048514"/>
                <a:gd name="connsiteX31" fmla="*/ 1264914 w 1527046"/>
                <a:gd name="connsiteY31" fmla="*/ 740664 h 2048514"/>
                <a:gd name="connsiteX32" fmla="*/ 786383 w 1527046"/>
                <a:gd name="connsiteY32" fmla="*/ 740664 h 2048514"/>
                <a:gd name="connsiteX33" fmla="*/ 325730 w 1527046"/>
                <a:gd name="connsiteY33" fmla="*/ 740664 h 2048514"/>
                <a:gd name="connsiteX34" fmla="*/ 0 w 1527046"/>
                <a:gd name="connsiteY34" fmla="*/ 414933 h 2048514"/>
                <a:gd name="connsiteX35" fmla="*/ 338372 w 1527046"/>
                <a:gd name="connsiteY35" fmla="*/ 76561 h 2048514"/>
                <a:gd name="connsiteX36" fmla="*/ 473662 w 1527046"/>
                <a:gd name="connsiteY36" fmla="*/ 4582 h 204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27046" h="2048514">
                  <a:moveTo>
                    <a:pt x="325730" y="740665"/>
                  </a:moveTo>
                  <a:lnTo>
                    <a:pt x="786382" y="740665"/>
                  </a:lnTo>
                  <a:lnTo>
                    <a:pt x="786383" y="740665"/>
                  </a:lnTo>
                  <a:lnTo>
                    <a:pt x="1264913" y="740665"/>
                  </a:lnTo>
                  <a:cubicBezTo>
                    <a:pt x="1319203" y="740665"/>
                    <a:pt x="1369638" y="757169"/>
                    <a:pt x="1411474" y="785433"/>
                  </a:cubicBezTo>
                  <a:lnTo>
                    <a:pt x="1448520" y="815999"/>
                  </a:lnTo>
                  <a:lnTo>
                    <a:pt x="1450486" y="817965"/>
                  </a:lnTo>
                  <a:lnTo>
                    <a:pt x="1483326" y="858168"/>
                  </a:lnTo>
                  <a:lnTo>
                    <a:pt x="1492082" y="874300"/>
                  </a:lnTo>
                  <a:lnTo>
                    <a:pt x="1507076" y="902792"/>
                  </a:lnTo>
                  <a:lnTo>
                    <a:pt x="1516650" y="933637"/>
                  </a:lnTo>
                  <a:lnTo>
                    <a:pt x="1521839" y="951144"/>
                  </a:lnTo>
                  <a:lnTo>
                    <a:pt x="1527046" y="1002798"/>
                  </a:lnTo>
                  <a:lnTo>
                    <a:pt x="1527046" y="1005585"/>
                  </a:lnTo>
                  <a:lnTo>
                    <a:pt x="1527046" y="2048514"/>
                  </a:lnTo>
                  <a:lnTo>
                    <a:pt x="1522464" y="2000712"/>
                  </a:lnTo>
                  <a:cubicBezTo>
                    <a:pt x="1512867" y="1951143"/>
                    <a:pt x="1488875" y="1903811"/>
                    <a:pt x="1450486" y="1865422"/>
                  </a:cubicBezTo>
                  <a:lnTo>
                    <a:pt x="1112114" y="1527050"/>
                  </a:lnTo>
                  <a:lnTo>
                    <a:pt x="786382" y="1201318"/>
                  </a:lnTo>
                  <a:lnTo>
                    <a:pt x="786382" y="1201317"/>
                  </a:lnTo>
                  <a:close/>
                  <a:moveTo>
                    <a:pt x="521474" y="0"/>
                  </a:moveTo>
                  <a:lnTo>
                    <a:pt x="524250" y="0"/>
                  </a:lnTo>
                  <a:lnTo>
                    <a:pt x="575905" y="5208"/>
                  </a:lnTo>
                  <a:lnTo>
                    <a:pt x="593419" y="10398"/>
                  </a:lnTo>
                  <a:lnTo>
                    <a:pt x="624254" y="19970"/>
                  </a:lnTo>
                  <a:lnTo>
                    <a:pt x="652777" y="34979"/>
                  </a:lnTo>
                  <a:lnTo>
                    <a:pt x="668880" y="43720"/>
                  </a:lnTo>
                  <a:lnTo>
                    <a:pt x="709084" y="76561"/>
                  </a:lnTo>
                  <a:lnTo>
                    <a:pt x="711050" y="78526"/>
                  </a:lnTo>
                  <a:lnTo>
                    <a:pt x="1448521" y="815998"/>
                  </a:lnTo>
                  <a:lnTo>
                    <a:pt x="1411475" y="785432"/>
                  </a:lnTo>
                  <a:cubicBezTo>
                    <a:pt x="1369639" y="757168"/>
                    <a:pt x="1319204" y="740664"/>
                    <a:pt x="1264914" y="740664"/>
                  </a:cubicBezTo>
                  <a:lnTo>
                    <a:pt x="786383" y="740664"/>
                  </a:lnTo>
                  <a:lnTo>
                    <a:pt x="325730" y="740664"/>
                  </a:lnTo>
                  <a:lnTo>
                    <a:pt x="0" y="414933"/>
                  </a:lnTo>
                  <a:lnTo>
                    <a:pt x="338372" y="76561"/>
                  </a:lnTo>
                  <a:cubicBezTo>
                    <a:pt x="376761" y="38172"/>
                    <a:pt x="424093" y="14179"/>
                    <a:pt x="473662" y="4582"/>
                  </a:cubicBezTo>
                  <a:close/>
                </a:path>
              </a:pathLst>
            </a:custGeom>
            <a:gradFill>
              <a:gsLst>
                <a:gs pos="95413">
                  <a:schemeClr val="tx1">
                    <a:lumMod val="65000"/>
                    <a:lumOff val="35000"/>
                  </a:schemeClr>
                </a:gs>
                <a:gs pos="74000">
                  <a:srgbClr val="3CE6F8"/>
                </a:gs>
                <a:gs pos="0">
                  <a:srgbClr val="F6BC3F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66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95" name="Graphic 94" descr="Dollar with solid fill">
              <a:extLst>
                <a:ext uri="{FF2B5EF4-FFF2-40B4-BE49-F238E27FC236}">
                  <a16:creationId xmlns:a16="http://schemas.microsoft.com/office/drawing/2014/main" id="{BF439B33-C899-7798-D1A9-AA65EAA2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20362" y="1068382"/>
              <a:ext cx="822960" cy="822960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9585B20-E56F-4DBD-35F0-30D639D82E54}"/>
              </a:ext>
            </a:extLst>
          </p:cNvPr>
          <p:cNvGrpSpPr/>
          <p:nvPr/>
        </p:nvGrpSpPr>
        <p:grpSpPr>
          <a:xfrm>
            <a:off x="947749" y="1466793"/>
            <a:ext cx="2146304" cy="1200329"/>
            <a:chOff x="600350" y="1652633"/>
            <a:chExt cx="2146304" cy="1200329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C1AD8DE-355B-1AFC-7059-099EF945BCA3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8D680A3-7695-FCA8-9D8A-D4F3D95301D5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91C265B-3BB5-4093-539F-2B6B611BA93B}"/>
              </a:ext>
            </a:extLst>
          </p:cNvPr>
          <p:cNvGrpSpPr/>
          <p:nvPr/>
        </p:nvGrpSpPr>
        <p:grpSpPr>
          <a:xfrm>
            <a:off x="779884" y="4045229"/>
            <a:ext cx="2314169" cy="1278068"/>
            <a:chOff x="600350" y="3430005"/>
            <a:chExt cx="2314169" cy="127806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0B405F9-A82B-3FDB-EF90-BC3A635E3EA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99AE1E1-4F96-DCF8-C582-C0EE06B71E6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15C9799-26F6-FDE0-57BD-5EDF2912A7B1}"/>
              </a:ext>
            </a:extLst>
          </p:cNvPr>
          <p:cNvGrpSpPr/>
          <p:nvPr/>
        </p:nvGrpSpPr>
        <p:grpSpPr>
          <a:xfrm>
            <a:off x="8716184" y="4084099"/>
            <a:ext cx="2875466" cy="1200329"/>
            <a:chOff x="8726422" y="3222396"/>
            <a:chExt cx="2875466" cy="1200329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E0EDBD1-8208-D3AE-6277-5A98AC1EFED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52E2CE2-EE61-454D-BF07-961AC7BE060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752E28A0-3DE5-F7A4-F4D1-70B165DFA438}"/>
              </a:ext>
            </a:extLst>
          </p:cNvPr>
          <p:cNvGrpSpPr/>
          <p:nvPr/>
        </p:nvGrpSpPr>
        <p:grpSpPr>
          <a:xfrm>
            <a:off x="8716184" y="1466793"/>
            <a:ext cx="2875466" cy="1200329"/>
            <a:chOff x="8726422" y="1433340"/>
            <a:chExt cx="2875466" cy="1200329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347715FD-5D64-63C9-3DA2-6EC3FE90D44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AA14202-F469-9EDF-1FE4-3C2C6766B3F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5365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39466 -0.58936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40" y="-2946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37344 0.60787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72" y="30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43985 0.47917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92" y="2395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32266 -0.6131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33" y="-3067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40886 0.0166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43" y="83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-0.37644 -0.00533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5" y="-2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7 L -0.397 0.0169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8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38503 -0.00533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4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375ED-D5F8-4DAD-D701-20B91CD4CD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D23DB301-BD96-DC7A-FB19-B96FC00D5CDD}"/>
              </a:ext>
            </a:extLst>
          </p:cNvPr>
          <p:cNvGrpSpPr/>
          <p:nvPr/>
        </p:nvGrpSpPr>
        <p:grpSpPr>
          <a:xfrm>
            <a:off x="4728118" y="579845"/>
            <a:ext cx="3146121" cy="2724150"/>
            <a:chOff x="4728118" y="579845"/>
            <a:chExt cx="3146121" cy="2724150"/>
          </a:xfrm>
        </p:grpSpPr>
        <p:sp>
          <p:nvSpPr>
            <p:cNvPr id="113" name="5">
              <a:extLst>
                <a:ext uri="{FF2B5EF4-FFF2-40B4-BE49-F238E27FC236}">
                  <a16:creationId xmlns:a16="http://schemas.microsoft.com/office/drawing/2014/main" id="{3EB0913E-F3EC-23A3-9CD1-4AD3C4C0947D}"/>
                </a:ext>
              </a:extLst>
            </p:cNvPr>
            <p:cNvSpPr>
              <a:spLocks/>
            </p:cNvSpPr>
            <p:nvPr/>
          </p:nvSpPr>
          <p:spPr>
            <a:xfrm rot="9540000">
              <a:off x="4728118" y="579845"/>
              <a:ext cx="3146121" cy="2724150"/>
            </a:xfrm>
            <a:custGeom>
              <a:avLst/>
              <a:gdLst>
                <a:gd name="connsiteX0" fmla="*/ 146653 w 3146121"/>
                <a:gd name="connsiteY0" fmla="*/ 1748216 h 2724150"/>
                <a:gd name="connsiteX1" fmla="*/ 132858 w 3146121"/>
                <a:gd name="connsiteY1" fmla="*/ 1735901 h 2724150"/>
                <a:gd name="connsiteX2" fmla="*/ 94382 w 3146121"/>
                <a:gd name="connsiteY2" fmla="*/ 1699378 h 2724150"/>
                <a:gd name="connsiteX3" fmla="*/ 73071 w 3146121"/>
                <a:gd name="connsiteY3" fmla="*/ 1670845 h 2724150"/>
                <a:gd name="connsiteX4" fmla="*/ 52483 w 3146121"/>
                <a:gd name="connsiteY4" fmla="*/ 1641709 h 2724150"/>
                <a:gd name="connsiteX5" fmla="*/ 29653 w 3146121"/>
                <a:gd name="connsiteY5" fmla="*/ 1593861 h 2724150"/>
                <a:gd name="connsiteX6" fmla="*/ 22192 w 3146121"/>
                <a:gd name="connsiteY6" fmla="*/ 1576908 h 2724150"/>
                <a:gd name="connsiteX7" fmla="*/ 4705 w 3146121"/>
                <a:gd name="connsiteY7" fmla="*/ 1509172 h 2724150"/>
                <a:gd name="connsiteX8" fmla="*/ 72603 w 3146121"/>
                <a:gd name="connsiteY8" fmla="*/ 1226359 h 2724150"/>
                <a:gd name="connsiteX9" fmla="*/ 528157 w 3146121"/>
                <a:gd name="connsiteY9" fmla="*/ 599343 h 2724150"/>
                <a:gd name="connsiteX10" fmla="*/ 528156 w 3146121"/>
                <a:gd name="connsiteY10" fmla="*/ 599343 h 2724150"/>
                <a:gd name="connsiteX11" fmla="*/ 963604 w 3146121"/>
                <a:gd name="connsiteY11" fmla="*/ 0 h 2724150"/>
                <a:gd name="connsiteX12" fmla="*/ 1232727 w 3146121"/>
                <a:gd name="connsiteY12" fmla="*/ 370416 h 2724150"/>
                <a:gd name="connsiteX13" fmla="*/ 1232726 w 3146121"/>
                <a:gd name="connsiteY13" fmla="*/ 828271 h 2724150"/>
                <a:gd name="connsiteX14" fmla="*/ 1232727 w 3146121"/>
                <a:gd name="connsiteY14" fmla="*/ 828271 h 2724150"/>
                <a:gd name="connsiteX15" fmla="*/ 1232728 w 3146121"/>
                <a:gd name="connsiteY15" fmla="*/ 370416 h 2724150"/>
                <a:gd name="connsiteX16" fmla="*/ 1668175 w 3146121"/>
                <a:gd name="connsiteY16" fmla="*/ 969758 h 2724150"/>
                <a:gd name="connsiteX17" fmla="*/ 1232728 w 3146121"/>
                <a:gd name="connsiteY17" fmla="*/ 828272 h 2724150"/>
                <a:gd name="connsiteX18" fmla="*/ 1232728 w 3146121"/>
                <a:gd name="connsiteY18" fmla="*/ 828273 h 2724150"/>
                <a:gd name="connsiteX19" fmla="*/ 1668175 w 3146121"/>
                <a:gd name="connsiteY19" fmla="*/ 969758 h 2724150"/>
                <a:gd name="connsiteX20" fmla="*/ 1937296 w 3146121"/>
                <a:gd name="connsiteY20" fmla="*/ 1340172 h 2724150"/>
                <a:gd name="connsiteX21" fmla="*/ 1232727 w 3146121"/>
                <a:gd name="connsiteY21" fmla="*/ 1569101 h 2724150"/>
                <a:gd name="connsiteX22" fmla="*/ 1232726 w 3146121"/>
                <a:gd name="connsiteY22" fmla="*/ 1569100 h 2724150"/>
                <a:gd name="connsiteX23" fmla="*/ 495625 w 3146121"/>
                <a:gd name="connsiteY23" fmla="*/ 1808599 h 2724150"/>
                <a:gd name="connsiteX24" fmla="*/ 205672 w 3146121"/>
                <a:gd name="connsiteY24" fmla="*/ 1785780 h 2724150"/>
                <a:gd name="connsiteX25" fmla="*/ 156674 w 3146121"/>
                <a:gd name="connsiteY25" fmla="*/ 1757164 h 2724150"/>
                <a:gd name="connsiteX26" fmla="*/ 146652 w 3146121"/>
                <a:gd name="connsiteY26" fmla="*/ 1748217 h 2724150"/>
                <a:gd name="connsiteX27" fmla="*/ 205672 w 3146121"/>
                <a:gd name="connsiteY27" fmla="*/ 1785781 h 2724150"/>
                <a:gd name="connsiteX28" fmla="*/ 495625 w 3146121"/>
                <a:gd name="connsiteY28" fmla="*/ 1808600 h 2724150"/>
                <a:gd name="connsiteX29" fmla="*/ 1232727 w 3146121"/>
                <a:gd name="connsiteY29" fmla="*/ 1569101 h 2724150"/>
                <a:gd name="connsiteX30" fmla="*/ 1232727 w 3146121"/>
                <a:gd name="connsiteY30" fmla="*/ 2344136 h 2724150"/>
                <a:gd name="connsiteX31" fmla="*/ 1232728 w 3146121"/>
                <a:gd name="connsiteY31" fmla="*/ 2344147 h 2724150"/>
                <a:gd name="connsiteX32" fmla="*/ 1240448 w 3146121"/>
                <a:gd name="connsiteY32" fmla="*/ 2420723 h 2724150"/>
                <a:gd name="connsiteX33" fmla="*/ 1247968 w 3146121"/>
                <a:gd name="connsiteY33" fmla="*/ 2444949 h 2724150"/>
                <a:gd name="connsiteX34" fmla="*/ 1249811 w 3146121"/>
                <a:gd name="connsiteY34" fmla="*/ 2457140 h 2724150"/>
                <a:gd name="connsiteX35" fmla="*/ 1258962 w 3146121"/>
                <a:gd name="connsiteY35" fmla="*/ 2480365 h 2724150"/>
                <a:gd name="connsiteX36" fmla="*/ 1262591 w 3146121"/>
                <a:gd name="connsiteY36" fmla="*/ 2492055 h 2724150"/>
                <a:gd name="connsiteX37" fmla="*/ 1266156 w 3146121"/>
                <a:gd name="connsiteY37" fmla="*/ 2498624 h 2724150"/>
                <a:gd name="connsiteX38" fmla="*/ 1270200 w 3146121"/>
                <a:gd name="connsiteY38" fmla="*/ 2508887 h 2724150"/>
                <a:gd name="connsiteX39" fmla="*/ 1297627 w 3146121"/>
                <a:gd name="connsiteY39" fmla="*/ 2556605 h 2724150"/>
                <a:gd name="connsiteX40" fmla="*/ 1297628 w 3146121"/>
                <a:gd name="connsiteY40" fmla="*/ 2556606 h 2724150"/>
                <a:gd name="connsiteX41" fmla="*/ 1266156 w 3146121"/>
                <a:gd name="connsiteY41" fmla="*/ 2498624 h 2724150"/>
                <a:gd name="connsiteX42" fmla="*/ 1258962 w 3146121"/>
                <a:gd name="connsiteY42" fmla="*/ 2480365 h 2724150"/>
                <a:gd name="connsiteX43" fmla="*/ 1247968 w 3146121"/>
                <a:gd name="connsiteY43" fmla="*/ 2444949 h 2724150"/>
                <a:gd name="connsiteX44" fmla="*/ 1232728 w 3146121"/>
                <a:gd name="connsiteY44" fmla="*/ 2344147 h 2724150"/>
                <a:gd name="connsiteX45" fmla="*/ 1232727 w 3146121"/>
                <a:gd name="connsiteY45" fmla="*/ 2344137 h 2724150"/>
                <a:gd name="connsiteX46" fmla="*/ 1232727 w 3146121"/>
                <a:gd name="connsiteY46" fmla="*/ 1569102 h 2724150"/>
                <a:gd name="connsiteX47" fmla="*/ 1937297 w 3146121"/>
                <a:gd name="connsiteY47" fmla="*/ 1340173 h 2724150"/>
                <a:gd name="connsiteX48" fmla="*/ 2372746 w 3146121"/>
                <a:gd name="connsiteY48" fmla="*/ 1939516 h 2724150"/>
                <a:gd name="connsiteX49" fmla="*/ 2372746 w 3146121"/>
                <a:gd name="connsiteY49" fmla="*/ 1939515 h 2724150"/>
                <a:gd name="connsiteX50" fmla="*/ 2828300 w 3146121"/>
                <a:gd name="connsiteY50" fmla="*/ 2566531 h 2724150"/>
                <a:gd name="connsiteX51" fmla="*/ 3076291 w 3146121"/>
                <a:gd name="connsiteY51" fmla="*/ 2718500 h 2724150"/>
                <a:gd name="connsiteX52" fmla="*/ 3146121 w 3146121"/>
                <a:gd name="connsiteY52" fmla="*/ 2722802 h 2724150"/>
                <a:gd name="connsiteX53" fmla="*/ 3132751 w 3146121"/>
                <a:gd name="connsiteY53" fmla="*/ 2724150 h 2724150"/>
                <a:gd name="connsiteX54" fmla="*/ 1612741 w 3146121"/>
                <a:gd name="connsiteY54" fmla="*/ 2724150 h 2724150"/>
                <a:gd name="connsiteX55" fmla="*/ 1599387 w 3146121"/>
                <a:gd name="connsiteY55" fmla="*/ 2722802 h 2724150"/>
                <a:gd name="connsiteX56" fmla="*/ 1599378 w 3146121"/>
                <a:gd name="connsiteY56" fmla="*/ 2722803 h 2724150"/>
                <a:gd name="connsiteX57" fmla="*/ 1580949 w 3146121"/>
                <a:gd name="connsiteY57" fmla="*/ 2720946 h 2724150"/>
                <a:gd name="connsiteX58" fmla="*/ 1528388 w 3146121"/>
                <a:gd name="connsiteY58" fmla="*/ 2714019 h 2724150"/>
                <a:gd name="connsiteX59" fmla="*/ 1494315 w 3146121"/>
                <a:gd name="connsiteY59" fmla="*/ 2703442 h 2724150"/>
                <a:gd name="connsiteX60" fmla="*/ 1460595 w 3146121"/>
                <a:gd name="connsiteY60" fmla="*/ 2691991 h 2724150"/>
                <a:gd name="connsiteX61" fmla="*/ 1413968 w 3146121"/>
                <a:gd name="connsiteY61" fmla="*/ 2666685 h 2724150"/>
                <a:gd name="connsiteX62" fmla="*/ 1397994 w 3146121"/>
                <a:gd name="connsiteY62" fmla="*/ 2657371 h 2724150"/>
                <a:gd name="connsiteX63" fmla="*/ 1397993 w 3146121"/>
                <a:gd name="connsiteY63" fmla="*/ 2657369 h 2724150"/>
                <a:gd name="connsiteX64" fmla="*/ 1386387 w 3146121"/>
                <a:gd name="connsiteY64" fmla="*/ 2650603 h 27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146121" h="2724150">
                  <a:moveTo>
                    <a:pt x="146653" y="1748216"/>
                  </a:moveTo>
                  <a:lnTo>
                    <a:pt x="132858" y="1735901"/>
                  </a:lnTo>
                  <a:lnTo>
                    <a:pt x="94382" y="1699378"/>
                  </a:lnTo>
                  <a:lnTo>
                    <a:pt x="73071" y="1670845"/>
                  </a:lnTo>
                  <a:lnTo>
                    <a:pt x="52483" y="1641709"/>
                  </a:lnTo>
                  <a:lnTo>
                    <a:pt x="29653" y="1593861"/>
                  </a:lnTo>
                  <a:lnTo>
                    <a:pt x="22192" y="1576908"/>
                  </a:lnTo>
                  <a:lnTo>
                    <a:pt x="4705" y="1509172"/>
                  </a:lnTo>
                  <a:cubicBezTo>
                    <a:pt x="-10509" y="1413116"/>
                    <a:pt x="10922" y="1311255"/>
                    <a:pt x="72603" y="1226359"/>
                  </a:cubicBezTo>
                  <a:lnTo>
                    <a:pt x="528157" y="599343"/>
                  </a:lnTo>
                  <a:lnTo>
                    <a:pt x="528156" y="599343"/>
                  </a:lnTo>
                  <a:lnTo>
                    <a:pt x="963604" y="0"/>
                  </a:lnTo>
                  <a:lnTo>
                    <a:pt x="1232727" y="370416"/>
                  </a:lnTo>
                  <a:lnTo>
                    <a:pt x="1232726" y="828271"/>
                  </a:lnTo>
                  <a:lnTo>
                    <a:pt x="1232727" y="828271"/>
                  </a:lnTo>
                  <a:lnTo>
                    <a:pt x="1232728" y="370416"/>
                  </a:lnTo>
                  <a:lnTo>
                    <a:pt x="1668175" y="969758"/>
                  </a:lnTo>
                  <a:lnTo>
                    <a:pt x="1232728" y="828272"/>
                  </a:lnTo>
                  <a:lnTo>
                    <a:pt x="1232728" y="828273"/>
                  </a:lnTo>
                  <a:lnTo>
                    <a:pt x="1668175" y="969758"/>
                  </a:lnTo>
                  <a:lnTo>
                    <a:pt x="1937296" y="1340172"/>
                  </a:lnTo>
                  <a:lnTo>
                    <a:pt x="1232727" y="1569101"/>
                  </a:lnTo>
                  <a:lnTo>
                    <a:pt x="1232726" y="1569100"/>
                  </a:lnTo>
                  <a:lnTo>
                    <a:pt x="495625" y="1808599"/>
                  </a:lnTo>
                  <a:cubicBezTo>
                    <a:pt x="395824" y="1841027"/>
                    <a:pt x="292327" y="1829931"/>
                    <a:pt x="205672" y="1785780"/>
                  </a:cubicBezTo>
                  <a:close/>
                  <a:moveTo>
                    <a:pt x="156674" y="1757164"/>
                  </a:moveTo>
                  <a:lnTo>
                    <a:pt x="146652" y="1748217"/>
                  </a:lnTo>
                  <a:lnTo>
                    <a:pt x="205672" y="1785781"/>
                  </a:lnTo>
                  <a:cubicBezTo>
                    <a:pt x="292326" y="1829932"/>
                    <a:pt x="395824" y="1841028"/>
                    <a:pt x="495625" y="1808600"/>
                  </a:cubicBezTo>
                  <a:lnTo>
                    <a:pt x="1232727" y="1569101"/>
                  </a:lnTo>
                  <a:lnTo>
                    <a:pt x="1232727" y="2344136"/>
                  </a:lnTo>
                  <a:lnTo>
                    <a:pt x="1232728" y="2344147"/>
                  </a:lnTo>
                  <a:lnTo>
                    <a:pt x="1240448" y="2420723"/>
                  </a:lnTo>
                  <a:lnTo>
                    <a:pt x="1247968" y="2444949"/>
                  </a:lnTo>
                  <a:lnTo>
                    <a:pt x="1249811" y="2457140"/>
                  </a:lnTo>
                  <a:lnTo>
                    <a:pt x="1258962" y="2480365"/>
                  </a:lnTo>
                  <a:lnTo>
                    <a:pt x="1262591" y="2492055"/>
                  </a:lnTo>
                  <a:lnTo>
                    <a:pt x="1266156" y="2498624"/>
                  </a:lnTo>
                  <a:lnTo>
                    <a:pt x="1270200" y="2508887"/>
                  </a:lnTo>
                  <a:cubicBezTo>
                    <a:pt x="1278205" y="2525501"/>
                    <a:pt x="1287383" y="2541442"/>
                    <a:pt x="1297627" y="2556605"/>
                  </a:cubicBezTo>
                  <a:lnTo>
                    <a:pt x="1297628" y="2556606"/>
                  </a:lnTo>
                  <a:lnTo>
                    <a:pt x="1266156" y="2498624"/>
                  </a:lnTo>
                  <a:lnTo>
                    <a:pt x="1258962" y="2480365"/>
                  </a:lnTo>
                  <a:lnTo>
                    <a:pt x="1247968" y="2444949"/>
                  </a:lnTo>
                  <a:lnTo>
                    <a:pt x="1232728" y="2344147"/>
                  </a:lnTo>
                  <a:lnTo>
                    <a:pt x="1232727" y="2344137"/>
                  </a:lnTo>
                  <a:lnTo>
                    <a:pt x="1232727" y="1569102"/>
                  </a:lnTo>
                  <a:lnTo>
                    <a:pt x="1937297" y="1340173"/>
                  </a:lnTo>
                  <a:lnTo>
                    <a:pt x="2372746" y="1939516"/>
                  </a:lnTo>
                  <a:lnTo>
                    <a:pt x="2372746" y="1939515"/>
                  </a:lnTo>
                  <a:lnTo>
                    <a:pt x="2828300" y="2566531"/>
                  </a:lnTo>
                  <a:cubicBezTo>
                    <a:pt x="2889980" y="2651428"/>
                    <a:pt x="2980233" y="2703287"/>
                    <a:pt x="3076291" y="2718500"/>
                  </a:cubicBezTo>
                  <a:lnTo>
                    <a:pt x="3146121" y="2722802"/>
                  </a:lnTo>
                  <a:lnTo>
                    <a:pt x="3132751" y="2724150"/>
                  </a:lnTo>
                  <a:lnTo>
                    <a:pt x="1612741" y="2724150"/>
                  </a:lnTo>
                  <a:lnTo>
                    <a:pt x="1599387" y="2722802"/>
                  </a:lnTo>
                  <a:lnTo>
                    <a:pt x="1599378" y="2722803"/>
                  </a:lnTo>
                  <a:lnTo>
                    <a:pt x="1580949" y="2720946"/>
                  </a:lnTo>
                  <a:lnTo>
                    <a:pt x="1528388" y="2714019"/>
                  </a:lnTo>
                  <a:lnTo>
                    <a:pt x="1494315" y="2703442"/>
                  </a:lnTo>
                  <a:lnTo>
                    <a:pt x="1460595" y="2691991"/>
                  </a:lnTo>
                  <a:lnTo>
                    <a:pt x="1413968" y="2666685"/>
                  </a:lnTo>
                  <a:lnTo>
                    <a:pt x="1397994" y="2657371"/>
                  </a:lnTo>
                  <a:lnTo>
                    <a:pt x="1397993" y="2657369"/>
                  </a:lnTo>
                  <a:lnTo>
                    <a:pt x="1386387" y="2650603"/>
                  </a:lnTo>
                  <a:close/>
                </a:path>
              </a:pathLst>
            </a:custGeom>
            <a:gradFill>
              <a:gsLst>
                <a:gs pos="70000">
                  <a:srgbClr val="3CE6F8"/>
                </a:gs>
                <a:gs pos="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78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19" name="Graphic 118" descr="Dollar with solid fill">
              <a:extLst>
                <a:ext uri="{FF2B5EF4-FFF2-40B4-BE49-F238E27FC236}">
                  <a16:creationId xmlns:a16="http://schemas.microsoft.com/office/drawing/2014/main" id="{675BCC8D-B39C-D578-44D4-9AE5AF87A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96914" y="943223"/>
              <a:ext cx="753397" cy="753397"/>
            </a:xfrm>
            <a:prstGeom prst="rect">
              <a:avLst/>
            </a:prstGeom>
          </p:spPr>
        </p:pic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FF059409-4224-E738-A477-A9EE4F5FB3E4}"/>
              </a:ext>
            </a:extLst>
          </p:cNvPr>
          <p:cNvGrpSpPr/>
          <p:nvPr/>
        </p:nvGrpSpPr>
        <p:grpSpPr>
          <a:xfrm>
            <a:off x="6414182" y="1327514"/>
            <a:ext cx="2407128" cy="3404212"/>
            <a:chOff x="6414182" y="1327514"/>
            <a:chExt cx="2407128" cy="3404212"/>
          </a:xfrm>
        </p:grpSpPr>
        <p:sp>
          <p:nvSpPr>
            <p:cNvPr id="117" name="4">
              <a:extLst>
                <a:ext uri="{FF2B5EF4-FFF2-40B4-BE49-F238E27FC236}">
                  <a16:creationId xmlns:a16="http://schemas.microsoft.com/office/drawing/2014/main" id="{F51A5A4E-0DF7-CCED-A179-9CCB1EA6C282}"/>
                </a:ext>
              </a:extLst>
            </p:cNvPr>
            <p:cNvSpPr>
              <a:spLocks/>
            </p:cNvSpPr>
            <p:nvPr/>
          </p:nvSpPr>
          <p:spPr>
            <a:xfrm rot="9540000">
              <a:off x="6414182" y="1327514"/>
              <a:ext cx="2407128" cy="3404212"/>
            </a:xfrm>
            <a:custGeom>
              <a:avLst/>
              <a:gdLst>
                <a:gd name="connsiteX0" fmla="*/ 190433 w 2407128"/>
                <a:gd name="connsiteY0" fmla="*/ 2156137 h 3404212"/>
                <a:gd name="connsiteX1" fmla="*/ 190434 w 2407128"/>
                <a:gd name="connsiteY1" fmla="*/ 2156138 h 3404212"/>
                <a:gd name="connsiteX2" fmla="*/ 251293 w 2407128"/>
                <a:gd name="connsiteY2" fmla="*/ 2182925 h 3404212"/>
                <a:gd name="connsiteX3" fmla="*/ 492022 w 2407128"/>
                <a:gd name="connsiteY3" fmla="*/ 3404212 h 3404212"/>
                <a:gd name="connsiteX4" fmla="*/ 486611 w 2407128"/>
                <a:gd name="connsiteY4" fmla="*/ 3391919 h 3404212"/>
                <a:gd name="connsiteX5" fmla="*/ 16902 w 2407128"/>
                <a:gd name="connsiteY5" fmla="*/ 1946304 h 3404212"/>
                <a:gd name="connsiteX6" fmla="*/ 14054 w 2407128"/>
                <a:gd name="connsiteY6" fmla="*/ 1933179 h 3404212"/>
                <a:gd name="connsiteX7" fmla="*/ 14052 w 2407128"/>
                <a:gd name="connsiteY7" fmla="*/ 1933175 h 3404212"/>
                <a:gd name="connsiteX8" fmla="*/ 10129 w 2407128"/>
                <a:gd name="connsiteY8" fmla="*/ 1915095 h 3404212"/>
                <a:gd name="connsiteX9" fmla="*/ 470 w 2407128"/>
                <a:gd name="connsiteY9" fmla="*/ 1862943 h 3404212"/>
                <a:gd name="connsiteX10" fmla="*/ 0 w 2407128"/>
                <a:gd name="connsiteY10" fmla="*/ 1827298 h 3404212"/>
                <a:gd name="connsiteX11" fmla="*/ 470 w 2407128"/>
                <a:gd name="connsiteY11" fmla="*/ 1791663 h 3404212"/>
                <a:gd name="connsiteX12" fmla="*/ 10128 w 2407128"/>
                <a:gd name="connsiteY12" fmla="*/ 1739512 h 3404212"/>
                <a:gd name="connsiteX13" fmla="*/ 14052 w 2407128"/>
                <a:gd name="connsiteY13" fmla="*/ 1721428 h 3404212"/>
                <a:gd name="connsiteX14" fmla="*/ 14054 w 2407128"/>
                <a:gd name="connsiteY14" fmla="*/ 1721422 h 3404212"/>
                <a:gd name="connsiteX15" fmla="*/ 16902 w 2407128"/>
                <a:gd name="connsiteY15" fmla="*/ 1708302 h 3404212"/>
                <a:gd name="connsiteX16" fmla="*/ 486610 w 2407128"/>
                <a:gd name="connsiteY16" fmla="*/ 262686 h 3404212"/>
                <a:gd name="connsiteX17" fmla="*/ 492019 w 2407128"/>
                <a:gd name="connsiteY17" fmla="*/ 250398 h 3404212"/>
                <a:gd name="connsiteX18" fmla="*/ 492021 w 2407128"/>
                <a:gd name="connsiteY18" fmla="*/ 250392 h 3404212"/>
                <a:gd name="connsiteX19" fmla="*/ 499477 w 2407128"/>
                <a:gd name="connsiteY19" fmla="*/ 233451 h 3404212"/>
                <a:gd name="connsiteX20" fmla="*/ 522315 w 2407128"/>
                <a:gd name="connsiteY20" fmla="*/ 185588 h 3404212"/>
                <a:gd name="connsiteX21" fmla="*/ 542884 w 2407128"/>
                <a:gd name="connsiteY21" fmla="*/ 156478 h 3404212"/>
                <a:gd name="connsiteX22" fmla="*/ 564213 w 2407128"/>
                <a:gd name="connsiteY22" fmla="*/ 127920 h 3404212"/>
                <a:gd name="connsiteX23" fmla="*/ 602679 w 2407128"/>
                <a:gd name="connsiteY23" fmla="*/ 91407 h 3404212"/>
                <a:gd name="connsiteX24" fmla="*/ 616483 w 2407128"/>
                <a:gd name="connsiteY24" fmla="*/ 79083 h 3404212"/>
                <a:gd name="connsiteX25" fmla="*/ 675502 w 2407128"/>
                <a:gd name="connsiteY25" fmla="*/ 41521 h 3404212"/>
                <a:gd name="connsiteX26" fmla="*/ 965456 w 2407128"/>
                <a:gd name="connsiteY26" fmla="*/ 18701 h 3404212"/>
                <a:gd name="connsiteX27" fmla="*/ 1702558 w 2407128"/>
                <a:gd name="connsiteY27" fmla="*/ 258200 h 3404212"/>
                <a:gd name="connsiteX28" fmla="*/ 1702558 w 2407128"/>
                <a:gd name="connsiteY28" fmla="*/ 258201 h 3404212"/>
                <a:gd name="connsiteX29" fmla="*/ 2407128 w 2407128"/>
                <a:gd name="connsiteY29" fmla="*/ 487130 h 3404212"/>
                <a:gd name="connsiteX30" fmla="*/ 2138005 w 2407128"/>
                <a:gd name="connsiteY30" fmla="*/ 857545 h 3404212"/>
                <a:gd name="connsiteX31" fmla="*/ 2138006 w 2407128"/>
                <a:gd name="connsiteY31" fmla="*/ 857545 h 3404212"/>
                <a:gd name="connsiteX32" fmla="*/ 1702558 w 2407128"/>
                <a:gd name="connsiteY32" fmla="*/ 1456887 h 3404212"/>
                <a:gd name="connsiteX33" fmla="*/ 1702559 w 2407128"/>
                <a:gd name="connsiteY33" fmla="*/ 999031 h 3404212"/>
                <a:gd name="connsiteX34" fmla="*/ 1702558 w 2407128"/>
                <a:gd name="connsiteY34" fmla="*/ 999031 h 3404212"/>
                <a:gd name="connsiteX35" fmla="*/ 1702558 w 2407128"/>
                <a:gd name="connsiteY35" fmla="*/ 510279 h 3404212"/>
                <a:gd name="connsiteX36" fmla="*/ 1702558 w 2407128"/>
                <a:gd name="connsiteY36" fmla="*/ 999030 h 3404212"/>
                <a:gd name="connsiteX37" fmla="*/ 997986 w 2407128"/>
                <a:gd name="connsiteY37" fmla="*/ 1227959 h 3404212"/>
                <a:gd name="connsiteX38" fmla="*/ 997986 w 2407128"/>
                <a:gd name="connsiteY38" fmla="*/ 1227959 h 3404212"/>
                <a:gd name="connsiteX39" fmla="*/ 1702558 w 2407128"/>
                <a:gd name="connsiteY39" fmla="*/ 999030 h 3404212"/>
                <a:gd name="connsiteX40" fmla="*/ 1702557 w 2407128"/>
                <a:gd name="connsiteY40" fmla="*/ 1456887 h 3404212"/>
                <a:gd name="connsiteX41" fmla="*/ 1433435 w 2407128"/>
                <a:gd name="connsiteY41" fmla="*/ 1827302 h 3404212"/>
                <a:gd name="connsiteX42" fmla="*/ 997986 w 2407128"/>
                <a:gd name="connsiteY42" fmla="*/ 1227960 h 3404212"/>
                <a:gd name="connsiteX43" fmla="*/ 1433434 w 2407128"/>
                <a:gd name="connsiteY43" fmla="*/ 1827302 h 3404212"/>
                <a:gd name="connsiteX44" fmla="*/ 997987 w 2407128"/>
                <a:gd name="connsiteY44" fmla="*/ 2426645 h 3404212"/>
                <a:gd name="connsiteX45" fmla="*/ 260885 w 2407128"/>
                <a:gd name="connsiteY45" fmla="*/ 2187147 h 3404212"/>
                <a:gd name="connsiteX46" fmla="*/ 260886 w 2407128"/>
                <a:gd name="connsiteY46" fmla="*/ 2187147 h 3404212"/>
                <a:gd name="connsiteX47" fmla="*/ 997988 w 2407128"/>
                <a:gd name="connsiteY47" fmla="*/ 2426646 h 3404212"/>
                <a:gd name="connsiteX48" fmla="*/ 542434 w 2407128"/>
                <a:gd name="connsiteY48" fmla="*/ 3053663 h 3404212"/>
                <a:gd name="connsiteX49" fmla="*/ 474536 w 2407128"/>
                <a:gd name="connsiteY49" fmla="*/ 3336476 h 340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407128" h="3404212">
                  <a:moveTo>
                    <a:pt x="190433" y="2156137"/>
                  </a:moveTo>
                  <a:lnTo>
                    <a:pt x="190434" y="2156138"/>
                  </a:lnTo>
                  <a:lnTo>
                    <a:pt x="251293" y="2182925"/>
                  </a:lnTo>
                  <a:close/>
                  <a:moveTo>
                    <a:pt x="492022" y="3404212"/>
                  </a:moveTo>
                  <a:lnTo>
                    <a:pt x="486611" y="3391919"/>
                  </a:lnTo>
                  <a:lnTo>
                    <a:pt x="16902" y="1946304"/>
                  </a:lnTo>
                  <a:lnTo>
                    <a:pt x="14054" y="1933179"/>
                  </a:lnTo>
                  <a:lnTo>
                    <a:pt x="14052" y="1933175"/>
                  </a:lnTo>
                  <a:lnTo>
                    <a:pt x="10129" y="1915095"/>
                  </a:lnTo>
                  <a:lnTo>
                    <a:pt x="470" y="1862943"/>
                  </a:lnTo>
                  <a:lnTo>
                    <a:pt x="0" y="1827298"/>
                  </a:lnTo>
                  <a:lnTo>
                    <a:pt x="470" y="1791663"/>
                  </a:lnTo>
                  <a:lnTo>
                    <a:pt x="10128" y="1739512"/>
                  </a:lnTo>
                  <a:lnTo>
                    <a:pt x="14052" y="1721428"/>
                  </a:lnTo>
                  <a:lnTo>
                    <a:pt x="14054" y="1721422"/>
                  </a:lnTo>
                  <a:lnTo>
                    <a:pt x="16902" y="1708302"/>
                  </a:lnTo>
                  <a:lnTo>
                    <a:pt x="486610" y="262686"/>
                  </a:lnTo>
                  <a:lnTo>
                    <a:pt x="492019" y="250398"/>
                  </a:lnTo>
                  <a:lnTo>
                    <a:pt x="492021" y="250392"/>
                  </a:lnTo>
                  <a:lnTo>
                    <a:pt x="499477" y="233451"/>
                  </a:lnTo>
                  <a:lnTo>
                    <a:pt x="522315" y="185588"/>
                  </a:lnTo>
                  <a:lnTo>
                    <a:pt x="542884" y="156478"/>
                  </a:lnTo>
                  <a:lnTo>
                    <a:pt x="564213" y="127920"/>
                  </a:lnTo>
                  <a:lnTo>
                    <a:pt x="602679" y="91407"/>
                  </a:lnTo>
                  <a:lnTo>
                    <a:pt x="616483" y="79083"/>
                  </a:lnTo>
                  <a:lnTo>
                    <a:pt x="675502" y="41521"/>
                  </a:lnTo>
                  <a:cubicBezTo>
                    <a:pt x="762156" y="-2631"/>
                    <a:pt x="865654" y="-13726"/>
                    <a:pt x="965456" y="18701"/>
                  </a:cubicBezTo>
                  <a:lnTo>
                    <a:pt x="1702558" y="258200"/>
                  </a:lnTo>
                  <a:lnTo>
                    <a:pt x="1702558" y="258201"/>
                  </a:lnTo>
                  <a:lnTo>
                    <a:pt x="2407128" y="487130"/>
                  </a:lnTo>
                  <a:lnTo>
                    <a:pt x="2138005" y="857545"/>
                  </a:lnTo>
                  <a:lnTo>
                    <a:pt x="2138006" y="857545"/>
                  </a:lnTo>
                  <a:lnTo>
                    <a:pt x="1702558" y="1456887"/>
                  </a:lnTo>
                  <a:lnTo>
                    <a:pt x="1702559" y="999031"/>
                  </a:lnTo>
                  <a:lnTo>
                    <a:pt x="1702558" y="999031"/>
                  </a:lnTo>
                  <a:lnTo>
                    <a:pt x="1702558" y="510279"/>
                  </a:lnTo>
                  <a:lnTo>
                    <a:pt x="1702558" y="999030"/>
                  </a:lnTo>
                  <a:lnTo>
                    <a:pt x="997986" y="1227959"/>
                  </a:lnTo>
                  <a:lnTo>
                    <a:pt x="997986" y="1227959"/>
                  </a:lnTo>
                  <a:lnTo>
                    <a:pt x="1702558" y="999030"/>
                  </a:lnTo>
                  <a:lnTo>
                    <a:pt x="1702557" y="1456887"/>
                  </a:lnTo>
                  <a:lnTo>
                    <a:pt x="1433435" y="1827302"/>
                  </a:lnTo>
                  <a:lnTo>
                    <a:pt x="997986" y="1227960"/>
                  </a:lnTo>
                  <a:lnTo>
                    <a:pt x="1433434" y="1827302"/>
                  </a:lnTo>
                  <a:lnTo>
                    <a:pt x="997987" y="2426645"/>
                  </a:lnTo>
                  <a:lnTo>
                    <a:pt x="260885" y="2187147"/>
                  </a:lnTo>
                  <a:lnTo>
                    <a:pt x="260886" y="2187147"/>
                  </a:lnTo>
                  <a:lnTo>
                    <a:pt x="997988" y="2426646"/>
                  </a:lnTo>
                  <a:lnTo>
                    <a:pt x="542434" y="3053663"/>
                  </a:lnTo>
                  <a:cubicBezTo>
                    <a:pt x="480753" y="3138559"/>
                    <a:pt x="459322" y="3240420"/>
                    <a:pt x="474536" y="3336476"/>
                  </a:cubicBezTo>
                  <a:close/>
                </a:path>
              </a:pathLst>
            </a:custGeom>
            <a:gradFill>
              <a:gsLst>
                <a:gs pos="26000">
                  <a:srgbClr val="3CE6F8"/>
                </a:gs>
                <a:gs pos="100000">
                  <a:srgbClr val="F6BC3F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20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0" name="Graphic 119" descr="Lightbulb and gear with solid fill">
              <a:extLst>
                <a:ext uri="{FF2B5EF4-FFF2-40B4-BE49-F238E27FC236}">
                  <a16:creationId xmlns:a16="http://schemas.microsoft.com/office/drawing/2014/main" id="{D7B4E516-CCD3-D490-E969-8B80A7853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53812" y="2452137"/>
              <a:ext cx="753397" cy="753397"/>
            </a:xfrm>
            <a:prstGeom prst="rect">
              <a:avLst/>
            </a:prstGeom>
          </p:spPr>
        </p:pic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995B4866-2164-5868-A0A0-0433B48FF459}"/>
              </a:ext>
            </a:extLst>
          </p:cNvPr>
          <p:cNvGrpSpPr/>
          <p:nvPr/>
        </p:nvGrpSpPr>
        <p:grpSpPr>
          <a:xfrm>
            <a:off x="5503181" y="4015799"/>
            <a:ext cx="3366112" cy="1895876"/>
            <a:chOff x="5503181" y="4015799"/>
            <a:chExt cx="3366112" cy="1895876"/>
          </a:xfrm>
        </p:grpSpPr>
        <p:sp>
          <p:nvSpPr>
            <p:cNvPr id="116" name="3">
              <a:extLst>
                <a:ext uri="{FF2B5EF4-FFF2-40B4-BE49-F238E27FC236}">
                  <a16:creationId xmlns:a16="http://schemas.microsoft.com/office/drawing/2014/main" id="{7F0F10D3-266C-6053-C77C-710146747DBD}"/>
                </a:ext>
              </a:extLst>
            </p:cNvPr>
            <p:cNvSpPr>
              <a:spLocks/>
            </p:cNvSpPr>
            <p:nvPr/>
          </p:nvSpPr>
          <p:spPr>
            <a:xfrm rot="9540000">
              <a:off x="5503181" y="4015799"/>
              <a:ext cx="3366112" cy="1895876"/>
            </a:xfrm>
            <a:custGeom>
              <a:avLst/>
              <a:gdLst>
                <a:gd name="connsiteX0" fmla="*/ 1086076 w 3366112"/>
                <a:gd name="connsiteY0" fmla="*/ 1155048 h 1895876"/>
                <a:gd name="connsiteX1" fmla="*/ 1086076 w 3366112"/>
                <a:gd name="connsiteY1" fmla="*/ 380014 h 1895876"/>
                <a:gd name="connsiteX2" fmla="*/ 1197379 w 3366112"/>
                <a:gd name="connsiteY2" fmla="*/ 111303 h 1895876"/>
                <a:gd name="connsiteX3" fmla="*/ 1251342 w 3366112"/>
                <a:gd name="connsiteY3" fmla="*/ 66780 h 1895876"/>
                <a:gd name="connsiteX4" fmla="*/ 1267313 w 3366112"/>
                <a:gd name="connsiteY4" fmla="*/ 57467 h 1895876"/>
                <a:gd name="connsiteX5" fmla="*/ 1313943 w 3366112"/>
                <a:gd name="connsiteY5" fmla="*/ 32159 h 1895876"/>
                <a:gd name="connsiteX6" fmla="*/ 1347663 w 3366112"/>
                <a:gd name="connsiteY6" fmla="*/ 20708 h 1895876"/>
                <a:gd name="connsiteX7" fmla="*/ 1381736 w 3366112"/>
                <a:gd name="connsiteY7" fmla="*/ 10132 h 1895876"/>
                <a:gd name="connsiteX8" fmla="*/ 1434291 w 3366112"/>
                <a:gd name="connsiteY8" fmla="*/ 3205 h 1895876"/>
                <a:gd name="connsiteX9" fmla="*/ 1452728 w 3366112"/>
                <a:gd name="connsiteY9" fmla="*/ 1347 h 1895876"/>
                <a:gd name="connsiteX10" fmla="*/ 1522549 w 3366112"/>
                <a:gd name="connsiteY10" fmla="*/ 5649 h 1895876"/>
                <a:gd name="connsiteX11" fmla="*/ 1770540 w 3366112"/>
                <a:gd name="connsiteY11" fmla="*/ 157617 h 1895876"/>
                <a:gd name="connsiteX12" fmla="*/ 2226093 w 3366112"/>
                <a:gd name="connsiteY12" fmla="*/ 784633 h 1895876"/>
                <a:gd name="connsiteX13" fmla="*/ 2226093 w 3366112"/>
                <a:gd name="connsiteY13" fmla="*/ 784632 h 1895876"/>
                <a:gd name="connsiteX14" fmla="*/ 2226094 w 3366112"/>
                <a:gd name="connsiteY14" fmla="*/ 784632 h 1895876"/>
                <a:gd name="connsiteX15" fmla="*/ 1770541 w 3366112"/>
                <a:gd name="connsiteY15" fmla="*/ 157617 h 1895876"/>
                <a:gd name="connsiteX16" fmla="*/ 1522550 w 3366112"/>
                <a:gd name="connsiteY16" fmla="*/ 5649 h 1895876"/>
                <a:gd name="connsiteX17" fmla="*/ 1452729 w 3366112"/>
                <a:gd name="connsiteY17" fmla="*/ 1347 h 1895876"/>
                <a:gd name="connsiteX18" fmla="*/ 1466090 w 3366112"/>
                <a:gd name="connsiteY18" fmla="*/ 0 h 1895876"/>
                <a:gd name="connsiteX19" fmla="*/ 2986100 w 3366112"/>
                <a:gd name="connsiteY19" fmla="*/ 0 h 1895876"/>
                <a:gd name="connsiteX20" fmla="*/ 2999463 w 3366112"/>
                <a:gd name="connsiteY20" fmla="*/ 1347 h 1895876"/>
                <a:gd name="connsiteX21" fmla="*/ 2999467 w 3366112"/>
                <a:gd name="connsiteY21" fmla="*/ 1346 h 1895876"/>
                <a:gd name="connsiteX22" fmla="*/ 3017863 w 3366112"/>
                <a:gd name="connsiteY22" fmla="*/ 3201 h 1895876"/>
                <a:gd name="connsiteX23" fmla="*/ 3070456 w 3366112"/>
                <a:gd name="connsiteY23" fmla="*/ 10132 h 1895876"/>
                <a:gd name="connsiteX24" fmla="*/ 3104490 w 3366112"/>
                <a:gd name="connsiteY24" fmla="*/ 20697 h 1895876"/>
                <a:gd name="connsiteX25" fmla="*/ 3138251 w 3366112"/>
                <a:gd name="connsiteY25" fmla="*/ 32160 h 1895876"/>
                <a:gd name="connsiteX26" fmla="*/ 3184843 w 3366112"/>
                <a:gd name="connsiteY26" fmla="*/ 57449 h 1895876"/>
                <a:gd name="connsiteX27" fmla="*/ 3200851 w 3366112"/>
                <a:gd name="connsiteY27" fmla="*/ 66782 h 1895876"/>
                <a:gd name="connsiteX28" fmla="*/ 3254809 w 3366112"/>
                <a:gd name="connsiteY28" fmla="*/ 111302 h 1895876"/>
                <a:gd name="connsiteX29" fmla="*/ 3366112 w 3366112"/>
                <a:gd name="connsiteY29" fmla="*/ 380013 h 1895876"/>
                <a:gd name="connsiteX30" fmla="*/ 3366112 w 3366112"/>
                <a:gd name="connsiteY30" fmla="*/ 1155048 h 1895876"/>
                <a:gd name="connsiteX31" fmla="*/ 3366111 w 3366112"/>
                <a:gd name="connsiteY31" fmla="*/ 1155048 h 1895876"/>
                <a:gd name="connsiteX32" fmla="*/ 3366112 w 3366112"/>
                <a:gd name="connsiteY32" fmla="*/ 1895876 h 1895876"/>
                <a:gd name="connsiteX33" fmla="*/ 2930664 w 3366112"/>
                <a:gd name="connsiteY33" fmla="*/ 1754390 h 1895876"/>
                <a:gd name="connsiteX34" fmla="*/ 2930664 w 3366112"/>
                <a:gd name="connsiteY34" fmla="*/ 1754390 h 1895876"/>
                <a:gd name="connsiteX35" fmla="*/ 2226095 w 3366112"/>
                <a:gd name="connsiteY35" fmla="*/ 1525463 h 1895876"/>
                <a:gd name="connsiteX36" fmla="*/ 2561377 w 3366112"/>
                <a:gd name="connsiteY36" fmla="*/ 1416522 h 1895876"/>
                <a:gd name="connsiteX37" fmla="*/ 2226095 w 3366112"/>
                <a:gd name="connsiteY37" fmla="*/ 1525462 h 1895876"/>
                <a:gd name="connsiteX38" fmla="*/ 1790646 w 3366112"/>
                <a:gd name="connsiteY38" fmla="*/ 1383977 h 1895876"/>
                <a:gd name="connsiteX39" fmla="*/ 1790646 w 3366112"/>
                <a:gd name="connsiteY39" fmla="*/ 1383977 h 1895876"/>
                <a:gd name="connsiteX40" fmla="*/ 0 w 3366112"/>
                <a:gd name="connsiteY40" fmla="*/ 975930 h 1895876"/>
                <a:gd name="connsiteX41" fmla="*/ 10021 w 3366112"/>
                <a:gd name="connsiteY41" fmla="*/ 966984 h 1895876"/>
                <a:gd name="connsiteX42" fmla="*/ 1239735 w 3366112"/>
                <a:gd name="connsiteY42" fmla="*/ 73545 h 1895876"/>
                <a:gd name="connsiteX43" fmla="*/ 1251342 w 3366112"/>
                <a:gd name="connsiteY43" fmla="*/ 66779 h 1895876"/>
                <a:gd name="connsiteX44" fmla="*/ 1197379 w 3366112"/>
                <a:gd name="connsiteY44" fmla="*/ 111302 h 1895876"/>
                <a:gd name="connsiteX45" fmla="*/ 1086075 w 3366112"/>
                <a:gd name="connsiteY45" fmla="*/ 380013 h 1895876"/>
                <a:gd name="connsiteX46" fmla="*/ 1086075 w 3366112"/>
                <a:gd name="connsiteY46" fmla="*/ 1155047 h 1895876"/>
                <a:gd name="connsiteX47" fmla="*/ 348973 w 3366112"/>
                <a:gd name="connsiteY47" fmla="*/ 915547 h 1895876"/>
                <a:gd name="connsiteX48" fmla="*/ 59019 w 3366112"/>
                <a:gd name="connsiteY48" fmla="*/ 938368 h 1895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66112" h="1895876">
                  <a:moveTo>
                    <a:pt x="1086076" y="1155048"/>
                  </a:moveTo>
                  <a:lnTo>
                    <a:pt x="1086076" y="380014"/>
                  </a:lnTo>
                  <a:cubicBezTo>
                    <a:pt x="1086074" y="275076"/>
                    <a:pt x="1128609" y="180073"/>
                    <a:pt x="1197379" y="111303"/>
                  </a:cubicBezTo>
                  <a:lnTo>
                    <a:pt x="1251342" y="66780"/>
                  </a:lnTo>
                  <a:lnTo>
                    <a:pt x="1267313" y="57467"/>
                  </a:lnTo>
                  <a:lnTo>
                    <a:pt x="1313943" y="32159"/>
                  </a:lnTo>
                  <a:lnTo>
                    <a:pt x="1347663" y="20708"/>
                  </a:lnTo>
                  <a:lnTo>
                    <a:pt x="1381736" y="10132"/>
                  </a:lnTo>
                  <a:lnTo>
                    <a:pt x="1434291" y="3205"/>
                  </a:lnTo>
                  <a:lnTo>
                    <a:pt x="1452728" y="1347"/>
                  </a:lnTo>
                  <a:lnTo>
                    <a:pt x="1522549" y="5649"/>
                  </a:lnTo>
                  <a:cubicBezTo>
                    <a:pt x="1618606" y="20862"/>
                    <a:pt x="1708858" y="72720"/>
                    <a:pt x="1770540" y="157617"/>
                  </a:cubicBezTo>
                  <a:lnTo>
                    <a:pt x="2226093" y="784633"/>
                  </a:lnTo>
                  <a:lnTo>
                    <a:pt x="2226093" y="784632"/>
                  </a:lnTo>
                  <a:lnTo>
                    <a:pt x="2226094" y="784632"/>
                  </a:lnTo>
                  <a:lnTo>
                    <a:pt x="1770541" y="157617"/>
                  </a:lnTo>
                  <a:cubicBezTo>
                    <a:pt x="1708859" y="72720"/>
                    <a:pt x="1618606" y="20862"/>
                    <a:pt x="1522550" y="5649"/>
                  </a:cubicBezTo>
                  <a:lnTo>
                    <a:pt x="1452729" y="1347"/>
                  </a:lnTo>
                  <a:lnTo>
                    <a:pt x="1466090" y="0"/>
                  </a:lnTo>
                  <a:lnTo>
                    <a:pt x="2986100" y="0"/>
                  </a:lnTo>
                  <a:lnTo>
                    <a:pt x="2999463" y="1347"/>
                  </a:lnTo>
                  <a:lnTo>
                    <a:pt x="2999467" y="1346"/>
                  </a:lnTo>
                  <a:lnTo>
                    <a:pt x="3017863" y="3201"/>
                  </a:lnTo>
                  <a:lnTo>
                    <a:pt x="3070456" y="10132"/>
                  </a:lnTo>
                  <a:lnTo>
                    <a:pt x="3104490" y="20697"/>
                  </a:lnTo>
                  <a:lnTo>
                    <a:pt x="3138251" y="32160"/>
                  </a:lnTo>
                  <a:lnTo>
                    <a:pt x="3184843" y="57449"/>
                  </a:lnTo>
                  <a:lnTo>
                    <a:pt x="3200851" y="66782"/>
                  </a:lnTo>
                  <a:lnTo>
                    <a:pt x="3254809" y="111302"/>
                  </a:lnTo>
                  <a:cubicBezTo>
                    <a:pt x="3323578" y="180071"/>
                    <a:pt x="3366113" y="275075"/>
                    <a:pt x="3366112" y="380013"/>
                  </a:cubicBezTo>
                  <a:lnTo>
                    <a:pt x="3366112" y="1155048"/>
                  </a:lnTo>
                  <a:lnTo>
                    <a:pt x="3366111" y="1155048"/>
                  </a:lnTo>
                  <a:lnTo>
                    <a:pt x="3366112" y="1895876"/>
                  </a:lnTo>
                  <a:lnTo>
                    <a:pt x="2930664" y="1754390"/>
                  </a:lnTo>
                  <a:lnTo>
                    <a:pt x="2930664" y="1754390"/>
                  </a:lnTo>
                  <a:lnTo>
                    <a:pt x="2226095" y="1525463"/>
                  </a:lnTo>
                  <a:lnTo>
                    <a:pt x="2561377" y="1416522"/>
                  </a:lnTo>
                  <a:lnTo>
                    <a:pt x="2226095" y="1525462"/>
                  </a:lnTo>
                  <a:lnTo>
                    <a:pt x="1790646" y="1383977"/>
                  </a:lnTo>
                  <a:lnTo>
                    <a:pt x="1790646" y="1383977"/>
                  </a:lnTo>
                  <a:close/>
                  <a:moveTo>
                    <a:pt x="0" y="975930"/>
                  </a:moveTo>
                  <a:lnTo>
                    <a:pt x="10021" y="966984"/>
                  </a:lnTo>
                  <a:lnTo>
                    <a:pt x="1239735" y="73545"/>
                  </a:lnTo>
                  <a:lnTo>
                    <a:pt x="1251342" y="66779"/>
                  </a:lnTo>
                  <a:lnTo>
                    <a:pt x="1197379" y="111302"/>
                  </a:lnTo>
                  <a:cubicBezTo>
                    <a:pt x="1128609" y="180072"/>
                    <a:pt x="1086074" y="275075"/>
                    <a:pt x="1086075" y="380013"/>
                  </a:cubicBezTo>
                  <a:lnTo>
                    <a:pt x="1086075" y="1155047"/>
                  </a:lnTo>
                  <a:lnTo>
                    <a:pt x="348973" y="915547"/>
                  </a:lnTo>
                  <a:cubicBezTo>
                    <a:pt x="249171" y="883121"/>
                    <a:pt x="145674" y="894216"/>
                    <a:pt x="59019" y="938368"/>
                  </a:cubicBez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0800000" scaled="0"/>
            </a:gradFill>
            <a:ln>
              <a:noFill/>
            </a:ln>
            <a:effectLst>
              <a:outerShdw blurRad="635000" dist="381000" dir="174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1" name="Graphic 120" descr="Single gear with solid fill">
              <a:extLst>
                <a:ext uri="{FF2B5EF4-FFF2-40B4-BE49-F238E27FC236}">
                  <a16:creationId xmlns:a16="http://schemas.microsoft.com/office/drawing/2014/main" id="{4E9077B8-88A6-C75D-2D34-3C8DA1FE7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865024" y="4941860"/>
              <a:ext cx="753397" cy="753397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7A163005-BAC8-9478-7358-F40DC3ECBB2A}"/>
              </a:ext>
            </a:extLst>
          </p:cNvPr>
          <p:cNvGrpSpPr/>
          <p:nvPr/>
        </p:nvGrpSpPr>
        <p:grpSpPr>
          <a:xfrm>
            <a:off x="3654674" y="3295096"/>
            <a:ext cx="1867817" cy="3485640"/>
            <a:chOff x="3654674" y="3295096"/>
            <a:chExt cx="1867817" cy="3485640"/>
          </a:xfrm>
        </p:grpSpPr>
        <p:sp>
          <p:nvSpPr>
            <p:cNvPr id="115" name="2">
              <a:extLst>
                <a:ext uri="{FF2B5EF4-FFF2-40B4-BE49-F238E27FC236}">
                  <a16:creationId xmlns:a16="http://schemas.microsoft.com/office/drawing/2014/main" id="{37658426-8B96-AA9B-8DD5-4BA7D73C82C1}"/>
                </a:ext>
              </a:extLst>
            </p:cNvPr>
            <p:cNvSpPr>
              <a:spLocks/>
            </p:cNvSpPr>
            <p:nvPr/>
          </p:nvSpPr>
          <p:spPr>
            <a:xfrm rot="9540000">
              <a:off x="3654674" y="3295096"/>
              <a:ext cx="1867817" cy="3485640"/>
            </a:xfrm>
            <a:custGeom>
              <a:avLst/>
              <a:gdLst>
                <a:gd name="connsiteX0" fmla="*/ 869832 w 1867817"/>
                <a:gd name="connsiteY0" fmla="*/ 2058024 h 3485640"/>
                <a:gd name="connsiteX1" fmla="*/ 1325385 w 1867817"/>
                <a:gd name="connsiteY1" fmla="*/ 1431008 h 3485640"/>
                <a:gd name="connsiteX2" fmla="*/ 1393283 w 1867817"/>
                <a:gd name="connsiteY2" fmla="*/ 1148194 h 3485640"/>
                <a:gd name="connsiteX3" fmla="*/ 1375796 w 1867817"/>
                <a:gd name="connsiteY3" fmla="*/ 1080454 h 3485640"/>
                <a:gd name="connsiteX4" fmla="*/ 1381208 w 1867817"/>
                <a:gd name="connsiteY4" fmla="*/ 1092751 h 3485640"/>
                <a:gd name="connsiteX5" fmla="*/ 1850917 w 1867817"/>
                <a:gd name="connsiteY5" fmla="*/ 2538367 h 3485640"/>
                <a:gd name="connsiteX6" fmla="*/ 1853766 w 1867817"/>
                <a:gd name="connsiteY6" fmla="*/ 2551493 h 3485640"/>
                <a:gd name="connsiteX7" fmla="*/ 1828097 w 1867817"/>
                <a:gd name="connsiteY7" fmla="*/ 2486415 h 3485640"/>
                <a:gd name="connsiteX8" fmla="*/ 1606933 w 1867817"/>
                <a:gd name="connsiteY8" fmla="*/ 2297523 h 3485640"/>
                <a:gd name="connsiteX9" fmla="*/ 165261 w 1867817"/>
                <a:gd name="connsiteY9" fmla="*/ 3027783 h 3485640"/>
                <a:gd name="connsiteX10" fmla="*/ 165261 w 1867817"/>
                <a:gd name="connsiteY10" fmla="*/ 2286953 h 3485640"/>
                <a:gd name="connsiteX11" fmla="*/ 434382 w 1867817"/>
                <a:gd name="connsiteY11" fmla="*/ 2657368 h 3485640"/>
                <a:gd name="connsiteX12" fmla="*/ 165261 w 1867817"/>
                <a:gd name="connsiteY12" fmla="*/ 3485640 h 3485640"/>
                <a:gd name="connsiteX13" fmla="*/ 165261 w 1867817"/>
                <a:gd name="connsiteY13" fmla="*/ 3027783 h 3485640"/>
                <a:gd name="connsiteX14" fmla="*/ 434383 w 1867817"/>
                <a:gd name="connsiteY14" fmla="*/ 2657368 h 3485640"/>
                <a:gd name="connsiteX15" fmla="*/ 434382 w 1867817"/>
                <a:gd name="connsiteY15" fmla="*/ 2657368 h 3485640"/>
                <a:gd name="connsiteX16" fmla="*/ 434383 w 1867817"/>
                <a:gd name="connsiteY16" fmla="*/ 2657367 h 3485640"/>
                <a:gd name="connsiteX17" fmla="*/ 165261 w 1867817"/>
                <a:gd name="connsiteY17" fmla="*/ 2286952 h 3485640"/>
                <a:gd name="connsiteX18" fmla="*/ 165261 w 1867817"/>
                <a:gd name="connsiteY18" fmla="*/ 1829094 h 3485640"/>
                <a:gd name="connsiteX19" fmla="*/ 165260 w 1867817"/>
                <a:gd name="connsiteY19" fmla="*/ 1088266 h 3485640"/>
                <a:gd name="connsiteX20" fmla="*/ 165261 w 1867817"/>
                <a:gd name="connsiteY20" fmla="*/ 1088266 h 3485640"/>
                <a:gd name="connsiteX21" fmla="*/ 165261 w 1867817"/>
                <a:gd name="connsiteY21" fmla="*/ 313231 h 3485640"/>
                <a:gd name="connsiteX22" fmla="*/ 53958 w 1867817"/>
                <a:gd name="connsiteY22" fmla="*/ 44521 h 3485640"/>
                <a:gd name="connsiteX23" fmla="*/ 0 w 1867817"/>
                <a:gd name="connsiteY23" fmla="*/ 0 h 3485640"/>
                <a:gd name="connsiteX24" fmla="*/ 11600 w 1867817"/>
                <a:gd name="connsiteY24" fmla="*/ 6764 h 3485640"/>
                <a:gd name="connsiteX25" fmla="*/ 1241314 w 1867817"/>
                <a:gd name="connsiteY25" fmla="*/ 900203 h 3485640"/>
                <a:gd name="connsiteX26" fmla="*/ 1251331 w 1867817"/>
                <a:gd name="connsiteY26" fmla="*/ 909147 h 3485640"/>
                <a:gd name="connsiteX27" fmla="*/ 1251331 w 1867817"/>
                <a:gd name="connsiteY27" fmla="*/ 909146 h 3485640"/>
                <a:gd name="connsiteX28" fmla="*/ 1265154 w 1867817"/>
                <a:gd name="connsiteY28" fmla="*/ 921486 h 3485640"/>
                <a:gd name="connsiteX29" fmla="*/ 1303603 w 1867817"/>
                <a:gd name="connsiteY29" fmla="*/ 957983 h 3485640"/>
                <a:gd name="connsiteX30" fmla="*/ 1324938 w 1867817"/>
                <a:gd name="connsiteY30" fmla="*/ 986549 h 3485640"/>
                <a:gd name="connsiteX31" fmla="*/ 1345503 w 1867817"/>
                <a:gd name="connsiteY31" fmla="*/ 1015652 h 3485640"/>
                <a:gd name="connsiteX32" fmla="*/ 1368348 w 1867817"/>
                <a:gd name="connsiteY32" fmla="*/ 1063531 h 3485640"/>
                <a:gd name="connsiteX33" fmla="*/ 1375795 w 1867817"/>
                <a:gd name="connsiteY33" fmla="*/ 1080453 h 3485640"/>
                <a:gd name="connsiteX34" fmla="*/ 1393283 w 1867817"/>
                <a:gd name="connsiteY34" fmla="*/ 1148193 h 3485640"/>
                <a:gd name="connsiteX35" fmla="*/ 1325385 w 1867817"/>
                <a:gd name="connsiteY35" fmla="*/ 1431007 h 3485640"/>
                <a:gd name="connsiteX36" fmla="*/ 869832 w 1867817"/>
                <a:gd name="connsiteY36" fmla="*/ 2058023 h 3485640"/>
                <a:gd name="connsiteX37" fmla="*/ 869831 w 1867817"/>
                <a:gd name="connsiteY37" fmla="*/ 2058024 h 3485640"/>
                <a:gd name="connsiteX38" fmla="*/ 1606933 w 1867817"/>
                <a:gd name="connsiteY38" fmla="*/ 2297523 h 3485640"/>
                <a:gd name="connsiteX39" fmla="*/ 1828097 w 1867817"/>
                <a:gd name="connsiteY39" fmla="*/ 2486415 h 3485640"/>
                <a:gd name="connsiteX40" fmla="*/ 1853766 w 1867817"/>
                <a:gd name="connsiteY40" fmla="*/ 2551494 h 3485640"/>
                <a:gd name="connsiteX41" fmla="*/ 1857690 w 1867817"/>
                <a:gd name="connsiteY41" fmla="*/ 2569582 h 3485640"/>
                <a:gd name="connsiteX42" fmla="*/ 1867347 w 1867817"/>
                <a:gd name="connsiteY42" fmla="*/ 2621723 h 3485640"/>
                <a:gd name="connsiteX43" fmla="*/ 1867817 w 1867817"/>
                <a:gd name="connsiteY43" fmla="*/ 2657395 h 3485640"/>
                <a:gd name="connsiteX44" fmla="*/ 1867347 w 1867817"/>
                <a:gd name="connsiteY44" fmla="*/ 2693004 h 3485640"/>
                <a:gd name="connsiteX45" fmla="*/ 1857686 w 1867817"/>
                <a:gd name="connsiteY45" fmla="*/ 2745171 h 3485640"/>
                <a:gd name="connsiteX46" fmla="*/ 1853766 w 1867817"/>
                <a:gd name="connsiteY46" fmla="*/ 2763239 h 3485640"/>
                <a:gd name="connsiteX47" fmla="*/ 1828097 w 1867817"/>
                <a:gd name="connsiteY47" fmla="*/ 2828320 h 3485640"/>
                <a:gd name="connsiteX48" fmla="*/ 1606933 w 1867817"/>
                <a:gd name="connsiteY48" fmla="*/ 3017211 h 3485640"/>
                <a:gd name="connsiteX49" fmla="*/ 869831 w 1867817"/>
                <a:gd name="connsiteY49" fmla="*/ 3256711 h 3485640"/>
                <a:gd name="connsiteX50" fmla="*/ 869831 w 1867817"/>
                <a:gd name="connsiteY50" fmla="*/ 3256711 h 348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67817" h="3485640">
                  <a:moveTo>
                    <a:pt x="869832" y="2058024"/>
                  </a:moveTo>
                  <a:lnTo>
                    <a:pt x="1325385" y="1431008"/>
                  </a:lnTo>
                  <a:cubicBezTo>
                    <a:pt x="1387066" y="1346112"/>
                    <a:pt x="1408497" y="1244251"/>
                    <a:pt x="1393283" y="1148194"/>
                  </a:cubicBezTo>
                  <a:lnTo>
                    <a:pt x="1375796" y="1080454"/>
                  </a:lnTo>
                  <a:lnTo>
                    <a:pt x="1381208" y="1092751"/>
                  </a:lnTo>
                  <a:lnTo>
                    <a:pt x="1850917" y="2538367"/>
                  </a:lnTo>
                  <a:lnTo>
                    <a:pt x="1853766" y="2551493"/>
                  </a:lnTo>
                  <a:lnTo>
                    <a:pt x="1828097" y="2486415"/>
                  </a:lnTo>
                  <a:cubicBezTo>
                    <a:pt x="1783945" y="2399761"/>
                    <a:pt x="1706735" y="2329950"/>
                    <a:pt x="1606933" y="2297523"/>
                  </a:cubicBezTo>
                  <a:close/>
                  <a:moveTo>
                    <a:pt x="165261" y="3027783"/>
                  </a:moveTo>
                  <a:lnTo>
                    <a:pt x="165261" y="2286953"/>
                  </a:lnTo>
                  <a:lnTo>
                    <a:pt x="434382" y="2657368"/>
                  </a:lnTo>
                  <a:close/>
                  <a:moveTo>
                    <a:pt x="165261" y="3485640"/>
                  </a:moveTo>
                  <a:lnTo>
                    <a:pt x="165261" y="3027783"/>
                  </a:lnTo>
                  <a:lnTo>
                    <a:pt x="434383" y="2657368"/>
                  </a:lnTo>
                  <a:lnTo>
                    <a:pt x="434382" y="2657368"/>
                  </a:lnTo>
                  <a:lnTo>
                    <a:pt x="434383" y="2657367"/>
                  </a:lnTo>
                  <a:lnTo>
                    <a:pt x="165261" y="2286952"/>
                  </a:lnTo>
                  <a:lnTo>
                    <a:pt x="165261" y="1829094"/>
                  </a:lnTo>
                  <a:lnTo>
                    <a:pt x="165260" y="1088266"/>
                  </a:lnTo>
                  <a:lnTo>
                    <a:pt x="165261" y="1088266"/>
                  </a:lnTo>
                  <a:lnTo>
                    <a:pt x="165261" y="313231"/>
                  </a:lnTo>
                  <a:cubicBezTo>
                    <a:pt x="165261" y="208293"/>
                    <a:pt x="122726" y="113289"/>
                    <a:pt x="53958" y="44521"/>
                  </a:cubicBezTo>
                  <a:lnTo>
                    <a:pt x="0" y="0"/>
                  </a:lnTo>
                  <a:lnTo>
                    <a:pt x="11600" y="6764"/>
                  </a:lnTo>
                  <a:lnTo>
                    <a:pt x="1241314" y="900203"/>
                  </a:lnTo>
                  <a:lnTo>
                    <a:pt x="1251331" y="909147"/>
                  </a:lnTo>
                  <a:lnTo>
                    <a:pt x="1251331" y="909146"/>
                  </a:lnTo>
                  <a:lnTo>
                    <a:pt x="1265154" y="921486"/>
                  </a:lnTo>
                  <a:lnTo>
                    <a:pt x="1303603" y="957983"/>
                  </a:lnTo>
                  <a:lnTo>
                    <a:pt x="1324938" y="986549"/>
                  </a:lnTo>
                  <a:lnTo>
                    <a:pt x="1345503" y="1015652"/>
                  </a:lnTo>
                  <a:lnTo>
                    <a:pt x="1368348" y="1063531"/>
                  </a:lnTo>
                  <a:lnTo>
                    <a:pt x="1375795" y="1080453"/>
                  </a:lnTo>
                  <a:lnTo>
                    <a:pt x="1393283" y="1148193"/>
                  </a:lnTo>
                  <a:cubicBezTo>
                    <a:pt x="1408497" y="1244250"/>
                    <a:pt x="1387066" y="1346111"/>
                    <a:pt x="1325385" y="1431007"/>
                  </a:cubicBezTo>
                  <a:lnTo>
                    <a:pt x="869832" y="2058023"/>
                  </a:lnTo>
                  <a:lnTo>
                    <a:pt x="869831" y="2058024"/>
                  </a:lnTo>
                  <a:lnTo>
                    <a:pt x="1606933" y="2297523"/>
                  </a:lnTo>
                  <a:cubicBezTo>
                    <a:pt x="1706734" y="2329950"/>
                    <a:pt x="1783945" y="2399761"/>
                    <a:pt x="1828097" y="2486415"/>
                  </a:cubicBezTo>
                  <a:lnTo>
                    <a:pt x="1853766" y="2551494"/>
                  </a:lnTo>
                  <a:lnTo>
                    <a:pt x="1857690" y="2569582"/>
                  </a:lnTo>
                  <a:lnTo>
                    <a:pt x="1867347" y="2621723"/>
                  </a:lnTo>
                  <a:lnTo>
                    <a:pt x="1867817" y="2657395"/>
                  </a:lnTo>
                  <a:lnTo>
                    <a:pt x="1867347" y="2693004"/>
                  </a:lnTo>
                  <a:lnTo>
                    <a:pt x="1857686" y="2745171"/>
                  </a:lnTo>
                  <a:lnTo>
                    <a:pt x="1853766" y="2763239"/>
                  </a:lnTo>
                  <a:lnTo>
                    <a:pt x="1828097" y="2828320"/>
                  </a:lnTo>
                  <a:cubicBezTo>
                    <a:pt x="1783945" y="2914974"/>
                    <a:pt x="1706735" y="2984785"/>
                    <a:pt x="1606933" y="3017211"/>
                  </a:cubicBezTo>
                  <a:lnTo>
                    <a:pt x="869831" y="3256711"/>
                  </a:lnTo>
                  <a:lnTo>
                    <a:pt x="869831" y="3256711"/>
                  </a:lnTo>
                  <a:close/>
                </a:path>
              </a:pathLst>
            </a:custGeom>
            <a:gradFill>
              <a:gsLst>
                <a:gs pos="27000">
                  <a:srgbClr val="3CE6F8"/>
                </a:gs>
                <a:gs pos="100000">
                  <a:srgbClr val="F6BC3F"/>
                </a:gs>
              </a:gsLst>
              <a:lin ang="1800000" scaled="0"/>
            </a:gradFill>
            <a:ln>
              <a:noFill/>
            </a:ln>
            <a:effectLst>
              <a:outerShdw blurRad="635000" dist="381000" dir="174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22" name="Graphic 121" descr="Bar graph with upward trend with solid fill">
              <a:extLst>
                <a:ext uri="{FF2B5EF4-FFF2-40B4-BE49-F238E27FC236}">
                  <a16:creationId xmlns:a16="http://schemas.microsoft.com/office/drawing/2014/main" id="{C0D34791-5E6B-B856-EBB3-C3C9F4506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49604" y="4991098"/>
              <a:ext cx="753397" cy="753397"/>
            </a:xfrm>
            <a:prstGeom prst="rect">
              <a:avLst/>
            </a:prstGeom>
          </p:spPr>
        </p:pic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40B75C9C-5F46-81E2-2339-71861526C6B5}"/>
              </a:ext>
            </a:extLst>
          </p:cNvPr>
          <p:cNvGrpSpPr/>
          <p:nvPr/>
        </p:nvGrpSpPr>
        <p:grpSpPr>
          <a:xfrm>
            <a:off x="2786828" y="1300046"/>
            <a:ext cx="3263973" cy="2616930"/>
            <a:chOff x="2786828" y="1300046"/>
            <a:chExt cx="3263973" cy="2616930"/>
          </a:xfrm>
        </p:grpSpPr>
        <p:sp>
          <p:nvSpPr>
            <p:cNvPr id="114" name="1">
              <a:extLst>
                <a:ext uri="{FF2B5EF4-FFF2-40B4-BE49-F238E27FC236}">
                  <a16:creationId xmlns:a16="http://schemas.microsoft.com/office/drawing/2014/main" id="{6CD31DC7-3CAE-2FF2-BB3E-8CB68F6EB0A3}"/>
                </a:ext>
              </a:extLst>
            </p:cNvPr>
            <p:cNvSpPr>
              <a:spLocks/>
            </p:cNvSpPr>
            <p:nvPr/>
          </p:nvSpPr>
          <p:spPr>
            <a:xfrm rot="9540000">
              <a:off x="2786828" y="1300046"/>
              <a:ext cx="3263973" cy="2616930"/>
            </a:xfrm>
            <a:custGeom>
              <a:avLst/>
              <a:gdLst>
                <a:gd name="connsiteX0" fmla="*/ 1410204 w 3263973"/>
                <a:gd name="connsiteY0" fmla="*/ 2551497 h 2616930"/>
                <a:gd name="connsiteX1" fmla="*/ 1464166 w 3263973"/>
                <a:gd name="connsiteY1" fmla="*/ 2506974 h 2616930"/>
                <a:gd name="connsiteX2" fmla="*/ 1575469 w 3263973"/>
                <a:gd name="connsiteY2" fmla="*/ 2238263 h 2616930"/>
                <a:gd name="connsiteX3" fmla="*/ 1575469 w 3263973"/>
                <a:gd name="connsiteY3" fmla="*/ 1463230 h 2616930"/>
                <a:gd name="connsiteX4" fmla="*/ 1575468 w 3263973"/>
                <a:gd name="connsiteY4" fmla="*/ 1463230 h 2616930"/>
                <a:gd name="connsiteX5" fmla="*/ 1575468 w 3263973"/>
                <a:gd name="connsiteY5" fmla="*/ 722400 h 2616930"/>
                <a:gd name="connsiteX6" fmla="*/ 2280038 w 3263973"/>
                <a:gd name="connsiteY6" fmla="*/ 493471 h 2616930"/>
                <a:gd name="connsiteX7" fmla="*/ 3017140 w 3263973"/>
                <a:gd name="connsiteY7" fmla="*/ 253972 h 2616930"/>
                <a:gd name="connsiteX8" fmla="*/ 3238305 w 3263973"/>
                <a:gd name="connsiteY8" fmla="*/ 65080 h 2616930"/>
                <a:gd name="connsiteX9" fmla="*/ 3263973 w 3263973"/>
                <a:gd name="connsiteY9" fmla="*/ 0 h 2616930"/>
                <a:gd name="connsiteX10" fmla="*/ 3261124 w 3263973"/>
                <a:gd name="connsiteY10" fmla="*/ 13128 h 2616930"/>
                <a:gd name="connsiteX11" fmla="*/ 2791415 w 3263973"/>
                <a:gd name="connsiteY11" fmla="*/ 1458744 h 2616930"/>
                <a:gd name="connsiteX12" fmla="*/ 2786004 w 3263973"/>
                <a:gd name="connsiteY12" fmla="*/ 1471038 h 2616930"/>
                <a:gd name="connsiteX13" fmla="*/ 2803490 w 3263973"/>
                <a:gd name="connsiteY13" fmla="*/ 1403301 h 2616930"/>
                <a:gd name="connsiteX14" fmla="*/ 2798377 w 3263973"/>
                <a:gd name="connsiteY14" fmla="*/ 1257709 h 2616930"/>
                <a:gd name="connsiteX15" fmla="*/ 2792384 w 3263973"/>
                <a:gd name="connsiteY15" fmla="*/ 1240060 h 2616930"/>
                <a:gd name="connsiteX16" fmla="*/ 2798377 w 3263973"/>
                <a:gd name="connsiteY16" fmla="*/ 1257709 h 2616930"/>
                <a:gd name="connsiteX17" fmla="*/ 2803490 w 3263973"/>
                <a:gd name="connsiteY17" fmla="*/ 1403301 h 2616930"/>
                <a:gd name="connsiteX18" fmla="*/ 2786004 w 3263973"/>
                <a:gd name="connsiteY18" fmla="*/ 1471038 h 2616930"/>
                <a:gd name="connsiteX19" fmla="*/ 2778549 w 3263973"/>
                <a:gd name="connsiteY19" fmla="*/ 1487976 h 2616930"/>
                <a:gd name="connsiteX20" fmla="*/ 2755710 w 3263973"/>
                <a:gd name="connsiteY20" fmla="*/ 1535843 h 2616930"/>
                <a:gd name="connsiteX21" fmla="*/ 2735141 w 3263973"/>
                <a:gd name="connsiteY21" fmla="*/ 1564952 h 2616930"/>
                <a:gd name="connsiteX22" fmla="*/ 2713812 w 3263973"/>
                <a:gd name="connsiteY22" fmla="*/ 1593510 h 2616930"/>
                <a:gd name="connsiteX23" fmla="*/ 2675348 w 3263973"/>
                <a:gd name="connsiteY23" fmla="*/ 1630021 h 2616930"/>
                <a:gd name="connsiteX24" fmla="*/ 2661541 w 3263973"/>
                <a:gd name="connsiteY24" fmla="*/ 1642347 h 2616930"/>
                <a:gd name="connsiteX25" fmla="*/ 2602523 w 3263973"/>
                <a:gd name="connsiteY25" fmla="*/ 1679908 h 2616930"/>
                <a:gd name="connsiteX26" fmla="*/ 2534696 w 3263973"/>
                <a:gd name="connsiteY26" fmla="*/ 1706661 h 2616930"/>
                <a:gd name="connsiteX27" fmla="*/ 2491134 w 3263973"/>
                <a:gd name="connsiteY27" fmla="*/ 1714729 h 2616930"/>
                <a:gd name="connsiteX28" fmla="*/ 2462478 w 3263973"/>
                <a:gd name="connsiteY28" fmla="*/ 1720036 h 2616930"/>
                <a:gd name="connsiteX29" fmla="*/ 2462478 w 3263973"/>
                <a:gd name="connsiteY29" fmla="*/ 1720036 h 2616930"/>
                <a:gd name="connsiteX30" fmla="*/ 2491134 w 3263973"/>
                <a:gd name="connsiteY30" fmla="*/ 1714729 h 2616930"/>
                <a:gd name="connsiteX31" fmla="*/ 2534695 w 3263973"/>
                <a:gd name="connsiteY31" fmla="*/ 1706661 h 2616930"/>
                <a:gd name="connsiteX32" fmla="*/ 2534696 w 3263973"/>
                <a:gd name="connsiteY32" fmla="*/ 1706661 h 2616930"/>
                <a:gd name="connsiteX33" fmla="*/ 2534696 w 3263973"/>
                <a:gd name="connsiteY33" fmla="*/ 1706661 h 2616930"/>
                <a:gd name="connsiteX34" fmla="*/ 2602524 w 3263973"/>
                <a:gd name="connsiteY34" fmla="*/ 1679908 h 2616930"/>
                <a:gd name="connsiteX35" fmla="*/ 2661542 w 3263973"/>
                <a:gd name="connsiteY35" fmla="*/ 1642347 h 2616930"/>
                <a:gd name="connsiteX36" fmla="*/ 2651522 w 3263973"/>
                <a:gd name="connsiteY36" fmla="*/ 1651292 h 2616930"/>
                <a:gd name="connsiteX37" fmla="*/ 1421808 w 3263973"/>
                <a:gd name="connsiteY37" fmla="*/ 2544731 h 2616930"/>
                <a:gd name="connsiteX38" fmla="*/ 1002106 w 3263973"/>
                <a:gd name="connsiteY38" fmla="*/ 2562775 h 2616930"/>
                <a:gd name="connsiteX39" fmla="*/ 891003 w 3263973"/>
                <a:gd name="connsiteY39" fmla="*/ 2460660 h 2616930"/>
                <a:gd name="connsiteX40" fmla="*/ 435449 w 3263973"/>
                <a:gd name="connsiteY40" fmla="*/ 1833644 h 2616930"/>
                <a:gd name="connsiteX41" fmla="*/ 870898 w 3263973"/>
                <a:gd name="connsiteY41" fmla="*/ 1234302 h 2616930"/>
                <a:gd name="connsiteX42" fmla="*/ 870898 w 3263973"/>
                <a:gd name="connsiteY42" fmla="*/ 1234302 h 2616930"/>
                <a:gd name="connsiteX43" fmla="*/ 870898 w 3263973"/>
                <a:gd name="connsiteY43" fmla="*/ 1234301 h 2616930"/>
                <a:gd name="connsiteX44" fmla="*/ 435449 w 3263973"/>
                <a:gd name="connsiteY44" fmla="*/ 1833644 h 2616930"/>
                <a:gd name="connsiteX45" fmla="*/ 0 w 3263973"/>
                <a:gd name="connsiteY45" fmla="*/ 1234300 h 2616930"/>
                <a:gd name="connsiteX46" fmla="*/ 435449 w 3263973"/>
                <a:gd name="connsiteY46" fmla="*/ 1092815 h 2616930"/>
                <a:gd name="connsiteX47" fmla="*/ 1140019 w 3263973"/>
                <a:gd name="connsiteY47" fmla="*/ 863886 h 2616930"/>
                <a:gd name="connsiteX48" fmla="*/ 870898 w 3263973"/>
                <a:gd name="connsiteY48" fmla="*/ 1234301 h 2616930"/>
                <a:gd name="connsiteX49" fmla="*/ 870898 w 3263973"/>
                <a:gd name="connsiteY49" fmla="*/ 1234301 h 2616930"/>
                <a:gd name="connsiteX50" fmla="*/ 1140020 w 3263973"/>
                <a:gd name="connsiteY50" fmla="*/ 863886 h 2616930"/>
                <a:gd name="connsiteX51" fmla="*/ 1575468 w 3263973"/>
                <a:gd name="connsiteY51" fmla="*/ 722400 h 2616930"/>
                <a:gd name="connsiteX52" fmla="*/ 1575468 w 3263973"/>
                <a:gd name="connsiteY52" fmla="*/ 1463230 h 2616930"/>
                <a:gd name="connsiteX53" fmla="*/ 1575468 w 3263973"/>
                <a:gd name="connsiteY53" fmla="*/ 1463230 h 2616930"/>
                <a:gd name="connsiteX54" fmla="*/ 1575468 w 3263973"/>
                <a:gd name="connsiteY54" fmla="*/ 2238263 h 2616930"/>
                <a:gd name="connsiteX55" fmla="*/ 1464165 w 3263973"/>
                <a:gd name="connsiteY55" fmla="*/ 2506974 h 2616930"/>
                <a:gd name="connsiteX56" fmla="*/ 1410203 w 3263973"/>
                <a:gd name="connsiteY56" fmla="*/ 2551497 h 2616930"/>
                <a:gd name="connsiteX57" fmla="*/ 1394217 w 3263973"/>
                <a:gd name="connsiteY57" fmla="*/ 2560817 h 2616930"/>
                <a:gd name="connsiteX58" fmla="*/ 1347603 w 3263973"/>
                <a:gd name="connsiteY58" fmla="*/ 2586118 h 2616930"/>
                <a:gd name="connsiteX59" fmla="*/ 1313858 w 3263973"/>
                <a:gd name="connsiteY59" fmla="*/ 2597576 h 2616930"/>
                <a:gd name="connsiteX60" fmla="*/ 1279811 w 3263973"/>
                <a:gd name="connsiteY60" fmla="*/ 2608145 h 2616930"/>
                <a:gd name="connsiteX61" fmla="*/ 1227210 w 3263973"/>
                <a:gd name="connsiteY61" fmla="*/ 2615077 h 2616930"/>
                <a:gd name="connsiteX62" fmla="*/ 1208824 w 3263973"/>
                <a:gd name="connsiteY62" fmla="*/ 2616930 h 2616930"/>
                <a:gd name="connsiteX63" fmla="*/ 1138995 w 3263973"/>
                <a:gd name="connsiteY63" fmla="*/ 2612629 h 2616930"/>
                <a:gd name="connsiteX64" fmla="*/ 1002106 w 3263973"/>
                <a:gd name="connsiteY64" fmla="*/ 2562775 h 261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63973" h="2616930">
                  <a:moveTo>
                    <a:pt x="1410204" y="2551497"/>
                  </a:moveTo>
                  <a:lnTo>
                    <a:pt x="1464166" y="2506974"/>
                  </a:lnTo>
                  <a:cubicBezTo>
                    <a:pt x="1532934" y="2438205"/>
                    <a:pt x="1575469" y="2343202"/>
                    <a:pt x="1575469" y="2238263"/>
                  </a:cubicBezTo>
                  <a:lnTo>
                    <a:pt x="1575469" y="1463230"/>
                  </a:lnTo>
                  <a:lnTo>
                    <a:pt x="1575468" y="1463230"/>
                  </a:lnTo>
                  <a:lnTo>
                    <a:pt x="1575468" y="722400"/>
                  </a:lnTo>
                  <a:lnTo>
                    <a:pt x="2280038" y="493471"/>
                  </a:lnTo>
                  <a:lnTo>
                    <a:pt x="3017140" y="253972"/>
                  </a:lnTo>
                  <a:cubicBezTo>
                    <a:pt x="3116942" y="221545"/>
                    <a:pt x="3194152" y="151734"/>
                    <a:pt x="3238305" y="65080"/>
                  </a:cubicBezTo>
                  <a:lnTo>
                    <a:pt x="3263973" y="0"/>
                  </a:lnTo>
                  <a:lnTo>
                    <a:pt x="3261124" y="13128"/>
                  </a:lnTo>
                  <a:lnTo>
                    <a:pt x="2791415" y="1458744"/>
                  </a:lnTo>
                  <a:lnTo>
                    <a:pt x="2786004" y="1471038"/>
                  </a:lnTo>
                  <a:lnTo>
                    <a:pt x="2803490" y="1403301"/>
                  </a:lnTo>
                  <a:cubicBezTo>
                    <a:pt x="2811097" y="1355273"/>
                    <a:pt x="2809543" y="1305793"/>
                    <a:pt x="2798377" y="1257709"/>
                  </a:cubicBezTo>
                  <a:lnTo>
                    <a:pt x="2792384" y="1240060"/>
                  </a:lnTo>
                  <a:lnTo>
                    <a:pt x="2798377" y="1257709"/>
                  </a:lnTo>
                  <a:cubicBezTo>
                    <a:pt x="2809543" y="1305793"/>
                    <a:pt x="2811097" y="1355273"/>
                    <a:pt x="2803490" y="1403301"/>
                  </a:cubicBezTo>
                  <a:lnTo>
                    <a:pt x="2786004" y="1471038"/>
                  </a:lnTo>
                  <a:lnTo>
                    <a:pt x="2778549" y="1487976"/>
                  </a:lnTo>
                  <a:lnTo>
                    <a:pt x="2755710" y="1535843"/>
                  </a:lnTo>
                  <a:lnTo>
                    <a:pt x="2735141" y="1564952"/>
                  </a:lnTo>
                  <a:lnTo>
                    <a:pt x="2713812" y="1593510"/>
                  </a:lnTo>
                  <a:lnTo>
                    <a:pt x="2675348" y="1630021"/>
                  </a:lnTo>
                  <a:lnTo>
                    <a:pt x="2661541" y="1642347"/>
                  </a:lnTo>
                  <a:lnTo>
                    <a:pt x="2602523" y="1679908"/>
                  </a:lnTo>
                  <a:lnTo>
                    <a:pt x="2534696" y="1706661"/>
                  </a:lnTo>
                  <a:lnTo>
                    <a:pt x="2491134" y="1714729"/>
                  </a:lnTo>
                  <a:lnTo>
                    <a:pt x="2462478" y="1720036"/>
                  </a:lnTo>
                  <a:lnTo>
                    <a:pt x="2462478" y="1720036"/>
                  </a:lnTo>
                  <a:lnTo>
                    <a:pt x="2491134" y="1714729"/>
                  </a:lnTo>
                  <a:lnTo>
                    <a:pt x="2534695" y="1706661"/>
                  </a:lnTo>
                  <a:lnTo>
                    <a:pt x="2534696" y="1706661"/>
                  </a:lnTo>
                  <a:lnTo>
                    <a:pt x="2534696" y="1706661"/>
                  </a:lnTo>
                  <a:cubicBezTo>
                    <a:pt x="2558144" y="1699918"/>
                    <a:pt x="2580861" y="1690946"/>
                    <a:pt x="2602524" y="1679908"/>
                  </a:cubicBezTo>
                  <a:lnTo>
                    <a:pt x="2661542" y="1642347"/>
                  </a:lnTo>
                  <a:lnTo>
                    <a:pt x="2651522" y="1651292"/>
                  </a:lnTo>
                  <a:lnTo>
                    <a:pt x="1421808" y="2544731"/>
                  </a:lnTo>
                  <a:close/>
                  <a:moveTo>
                    <a:pt x="1002106" y="2562775"/>
                  </a:moveTo>
                  <a:cubicBezTo>
                    <a:pt x="959826" y="2537297"/>
                    <a:pt x="921843" y="2503108"/>
                    <a:pt x="891003" y="2460660"/>
                  </a:cubicBezTo>
                  <a:lnTo>
                    <a:pt x="435449" y="1833644"/>
                  </a:lnTo>
                  <a:lnTo>
                    <a:pt x="870898" y="1234302"/>
                  </a:lnTo>
                  <a:lnTo>
                    <a:pt x="870898" y="1234302"/>
                  </a:lnTo>
                  <a:lnTo>
                    <a:pt x="870898" y="1234301"/>
                  </a:lnTo>
                  <a:lnTo>
                    <a:pt x="435449" y="1833644"/>
                  </a:lnTo>
                  <a:lnTo>
                    <a:pt x="0" y="1234300"/>
                  </a:lnTo>
                  <a:lnTo>
                    <a:pt x="435449" y="1092815"/>
                  </a:lnTo>
                  <a:lnTo>
                    <a:pt x="1140019" y="863886"/>
                  </a:lnTo>
                  <a:lnTo>
                    <a:pt x="870898" y="1234301"/>
                  </a:lnTo>
                  <a:lnTo>
                    <a:pt x="870898" y="1234301"/>
                  </a:lnTo>
                  <a:lnTo>
                    <a:pt x="1140020" y="863886"/>
                  </a:lnTo>
                  <a:lnTo>
                    <a:pt x="1575468" y="722400"/>
                  </a:lnTo>
                  <a:lnTo>
                    <a:pt x="1575468" y="1463230"/>
                  </a:lnTo>
                  <a:lnTo>
                    <a:pt x="1575468" y="1463230"/>
                  </a:lnTo>
                  <a:lnTo>
                    <a:pt x="1575468" y="2238263"/>
                  </a:lnTo>
                  <a:cubicBezTo>
                    <a:pt x="1575468" y="2343202"/>
                    <a:pt x="1532933" y="2438205"/>
                    <a:pt x="1464165" y="2506974"/>
                  </a:cubicBezTo>
                  <a:lnTo>
                    <a:pt x="1410203" y="2551497"/>
                  </a:lnTo>
                  <a:lnTo>
                    <a:pt x="1394217" y="2560817"/>
                  </a:lnTo>
                  <a:lnTo>
                    <a:pt x="1347603" y="2586118"/>
                  </a:lnTo>
                  <a:lnTo>
                    <a:pt x="1313858" y="2597576"/>
                  </a:lnTo>
                  <a:lnTo>
                    <a:pt x="1279811" y="2608145"/>
                  </a:lnTo>
                  <a:lnTo>
                    <a:pt x="1227210" y="2615077"/>
                  </a:lnTo>
                  <a:lnTo>
                    <a:pt x="1208824" y="2616930"/>
                  </a:lnTo>
                  <a:lnTo>
                    <a:pt x="1138995" y="2612629"/>
                  </a:lnTo>
                  <a:cubicBezTo>
                    <a:pt x="1090965" y="2605022"/>
                    <a:pt x="1044387" y="2588254"/>
                    <a:pt x="1002106" y="2562775"/>
                  </a:cubicBezTo>
                  <a:close/>
                </a:path>
              </a:pathLst>
            </a:custGeom>
            <a:gradFill>
              <a:gsLst>
                <a:gs pos="100000">
                  <a:schemeClr val="tx1">
                    <a:lumMod val="65000"/>
                    <a:lumOff val="35000"/>
                  </a:schemeClr>
                </a:gs>
                <a:gs pos="68000">
                  <a:srgbClr val="3CE6F8"/>
                </a:gs>
                <a:gs pos="0">
                  <a:srgbClr val="F6BC3F"/>
                </a:gs>
              </a:gsLst>
              <a:lin ang="96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123" name="Graphic 122" descr="Handshake with solid fill">
              <a:extLst>
                <a:ext uri="{FF2B5EF4-FFF2-40B4-BE49-F238E27FC236}">
                  <a16:creationId xmlns:a16="http://schemas.microsoft.com/office/drawing/2014/main" id="{9B784821-27D0-38B8-DB1C-258940A4C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639124" y="2591138"/>
              <a:ext cx="753397" cy="753397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5ACAB71-FF07-FB2C-461B-A28D5EA14F2D}"/>
              </a:ext>
            </a:extLst>
          </p:cNvPr>
          <p:cNvGrpSpPr/>
          <p:nvPr/>
        </p:nvGrpSpPr>
        <p:grpSpPr>
          <a:xfrm>
            <a:off x="627104" y="2327305"/>
            <a:ext cx="2146304" cy="1200329"/>
            <a:chOff x="600350" y="1652633"/>
            <a:chExt cx="2146304" cy="120032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7D1EE49-1680-6F6E-A14B-A3CCD7883DED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1F30D0A-82FC-1DEE-D973-6D9511628A4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0CA06F39-85C7-F99D-CF5B-56AFD6A0ECF3}"/>
              </a:ext>
            </a:extLst>
          </p:cNvPr>
          <p:cNvGrpSpPr/>
          <p:nvPr/>
        </p:nvGrpSpPr>
        <p:grpSpPr>
          <a:xfrm>
            <a:off x="1031315" y="4664012"/>
            <a:ext cx="2314169" cy="1278068"/>
            <a:chOff x="600350" y="3430005"/>
            <a:chExt cx="2314169" cy="1278068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F17812FA-FF4C-1177-710B-182F26A4A91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037C510-5D3A-ABA5-3A0C-7BDC0D152D4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A926F0C-52F7-307A-E4DD-FEBEA244AFB8}"/>
              </a:ext>
            </a:extLst>
          </p:cNvPr>
          <p:cNvGrpSpPr/>
          <p:nvPr/>
        </p:nvGrpSpPr>
        <p:grpSpPr>
          <a:xfrm>
            <a:off x="8145850" y="4702882"/>
            <a:ext cx="2875466" cy="1200329"/>
            <a:chOff x="8726422" y="5283353"/>
            <a:chExt cx="2875466" cy="120032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F559D9D-98BB-E438-A3D8-5E361C74037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A6744117-D243-6D16-550C-F5F3F8024FA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FC65EBB-195C-01C9-F9D7-672D5F49944B}"/>
              </a:ext>
            </a:extLst>
          </p:cNvPr>
          <p:cNvGrpSpPr/>
          <p:nvPr/>
        </p:nvGrpSpPr>
        <p:grpSpPr>
          <a:xfrm>
            <a:off x="8677712" y="2828836"/>
            <a:ext cx="2875466" cy="1200329"/>
            <a:chOff x="8726422" y="3222396"/>
            <a:chExt cx="2875466" cy="120032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7C29FBF-BDC5-E284-AE4F-EC9B67E46BF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D16769D-35E5-BB5C-3670-AA489645A3E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78C12396-EC23-3474-7BB6-EFD56E00202F}"/>
              </a:ext>
            </a:extLst>
          </p:cNvPr>
          <p:cNvGrpSpPr/>
          <p:nvPr/>
        </p:nvGrpSpPr>
        <p:grpSpPr>
          <a:xfrm>
            <a:off x="8145850" y="899108"/>
            <a:ext cx="2875466" cy="1200329"/>
            <a:chOff x="8726422" y="1433340"/>
            <a:chExt cx="2875466" cy="120032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0F62741-4A4F-C7C6-295C-09698654C38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739DD718-02F7-10B8-A062-FFFDDB4035E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7B621683-4668-1B30-4819-B55E4F8A9FE9}"/>
              </a:ext>
            </a:extLst>
          </p:cNvPr>
          <p:cNvSpPr txBox="1"/>
          <p:nvPr/>
        </p:nvSpPr>
        <p:spPr>
          <a:xfrm>
            <a:off x="480460" y="485692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95305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61067 0.01459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-0.66159 0.66296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73" y="3314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85185E-6 L 0.67278 0.69166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33" y="3458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62747 0.00069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67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72109 -0.59028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55" y="-29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0.57214 -0.63079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07" y="-3152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85185E-6 L -0.48789 -0.36667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1" y="-18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0.00118 -0.4863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432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0.48829 -0.35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175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30156 0.65185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78" y="3259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194 0.61458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B6EAD5-9FD2-F310-1104-5E58E5798F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rgbClr val="362C44"/>
              </a:gs>
              <a:gs pos="82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9EEEA8-F01F-1DED-B307-5245B2464C73}"/>
              </a:ext>
            </a:extLst>
          </p:cNvPr>
          <p:cNvGrpSpPr/>
          <p:nvPr/>
        </p:nvGrpSpPr>
        <p:grpSpPr>
          <a:xfrm>
            <a:off x="638450" y="1079432"/>
            <a:ext cx="2146304" cy="1200329"/>
            <a:chOff x="600350" y="165263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E3F197-3A67-D574-0BB7-D78506607A8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BAD64E-170D-A58F-1BD3-5EEB10C473B1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D9A58F3-C9B7-1699-1433-B3C12B183218}"/>
              </a:ext>
            </a:extLst>
          </p:cNvPr>
          <p:cNvGrpSpPr/>
          <p:nvPr/>
        </p:nvGrpSpPr>
        <p:grpSpPr>
          <a:xfrm>
            <a:off x="638450" y="2770530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A186A1F-5EF3-63E8-D3D1-2BE56FF48B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61AB34-38D9-F03E-6AFD-EA2B24EDB42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20243C-B70D-FA5D-EDA7-1348DCE8F7E9}"/>
              </a:ext>
            </a:extLst>
          </p:cNvPr>
          <p:cNvGrpSpPr/>
          <p:nvPr/>
        </p:nvGrpSpPr>
        <p:grpSpPr>
          <a:xfrm>
            <a:off x="638450" y="4578239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C628FF-2DDD-39A1-29C4-09DE0E4FBAB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BA9975-6BA6-11E6-D446-5CC876B455A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F36087-1AD2-5983-0832-67308E806566}"/>
              </a:ext>
            </a:extLst>
          </p:cNvPr>
          <p:cNvGrpSpPr/>
          <p:nvPr/>
        </p:nvGrpSpPr>
        <p:grpSpPr>
          <a:xfrm>
            <a:off x="8764522" y="4578239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D1DE8A-8942-C1A5-619E-A73DEBD0235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64719B-17D3-AC44-8C81-0194ECC5378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78F927-A445-218B-284C-D18CA7FC04F7}"/>
              </a:ext>
            </a:extLst>
          </p:cNvPr>
          <p:cNvGrpSpPr/>
          <p:nvPr/>
        </p:nvGrpSpPr>
        <p:grpSpPr>
          <a:xfrm>
            <a:off x="8764522" y="2809400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B3F01A-1A62-5D4A-D699-10431BF6247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094B0A-B8E6-E5DC-FA18-F6ED47C9ADC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5615B4-52BF-6D5E-5ED9-ACE476DF4E6E}"/>
              </a:ext>
            </a:extLst>
          </p:cNvPr>
          <p:cNvGrpSpPr/>
          <p:nvPr/>
        </p:nvGrpSpPr>
        <p:grpSpPr>
          <a:xfrm>
            <a:off x="8764522" y="1079432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6037A0-7B7E-D459-243F-E1427E52E883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8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8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DABD4B-1FE9-E029-B10A-42FF9442541E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31" name="1">
            <a:extLst>
              <a:ext uri="{FF2B5EF4-FFF2-40B4-BE49-F238E27FC236}">
                <a16:creationId xmlns:a16="http://schemas.microsoft.com/office/drawing/2014/main" id="{43C2CDD1-E4B4-471F-10F1-50881C79CECB}"/>
              </a:ext>
            </a:extLst>
          </p:cNvPr>
          <p:cNvGrpSpPr/>
          <p:nvPr/>
        </p:nvGrpSpPr>
        <p:grpSpPr>
          <a:xfrm>
            <a:off x="3697757" y="736353"/>
            <a:ext cx="2367945" cy="2692648"/>
            <a:chOff x="3697757" y="736353"/>
            <a:chExt cx="2367945" cy="269264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2" name="1">
              <a:extLst>
                <a:ext uri="{FF2B5EF4-FFF2-40B4-BE49-F238E27FC236}">
                  <a16:creationId xmlns:a16="http://schemas.microsoft.com/office/drawing/2014/main" id="{25925B23-F68D-64AC-5EFF-0CCAED3A88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7757" y="736353"/>
              <a:ext cx="2367945" cy="2692648"/>
            </a:xfrm>
            <a:custGeom>
              <a:avLst/>
              <a:gdLst>
                <a:gd name="connsiteX0" fmla="*/ 2367945 w 2367945"/>
                <a:gd name="connsiteY0" fmla="*/ 0 h 2692648"/>
                <a:gd name="connsiteX1" fmla="*/ 2275145 w 2367945"/>
                <a:gd name="connsiteY1" fmla="*/ 15571 h 2692648"/>
                <a:gd name="connsiteX2" fmla="*/ 1950990 w 2367945"/>
                <a:gd name="connsiteY2" fmla="*/ 264304 h 2692648"/>
                <a:gd name="connsiteX3" fmla="*/ 1473615 w 2367945"/>
                <a:gd name="connsiteY3" fmla="*/ 1091143 h 2692648"/>
                <a:gd name="connsiteX4" fmla="*/ 548986 w 2367945"/>
                <a:gd name="connsiteY4" fmla="*/ 2692648 h 2692648"/>
                <a:gd name="connsiteX5" fmla="*/ 71610 w 2367945"/>
                <a:gd name="connsiteY5" fmla="*/ 1865809 h 2692648"/>
                <a:gd name="connsiteX6" fmla="*/ 18279 w 2367945"/>
                <a:gd name="connsiteY6" fmla="*/ 1460716 h 2692648"/>
                <a:gd name="connsiteX7" fmla="*/ 51195 w 2367945"/>
                <a:gd name="connsiteY7" fmla="*/ 1372560 h 2692648"/>
                <a:gd name="connsiteX8" fmla="*/ 65652 w 2367945"/>
                <a:gd name="connsiteY8" fmla="*/ 1345925 h 2692648"/>
                <a:gd name="connsiteX9" fmla="*/ 81491 w 2367945"/>
                <a:gd name="connsiteY9" fmla="*/ 1320086 h 2692648"/>
                <a:gd name="connsiteX10" fmla="*/ 108030 w 2367945"/>
                <a:gd name="connsiteY10" fmla="*/ 1276791 h 2692648"/>
                <a:gd name="connsiteX11" fmla="*/ 267011 w 2367945"/>
                <a:gd name="connsiteY11" fmla="*/ 1136561 h 2692648"/>
                <a:gd name="connsiteX12" fmla="*/ 2116250 w 2367945"/>
                <a:gd name="connsiteY12" fmla="*/ 68903 h 2692648"/>
                <a:gd name="connsiteX13" fmla="*/ 2317183 w 2367945"/>
                <a:gd name="connsiteY13" fmla="*/ 1336 h 2692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5" h="2692648">
                  <a:moveTo>
                    <a:pt x="2367945" y="0"/>
                  </a:moveTo>
                  <a:lnTo>
                    <a:pt x="2275145" y="15571"/>
                  </a:lnTo>
                  <a:cubicBezTo>
                    <a:pt x="2143177" y="50932"/>
                    <a:pt x="2024699" y="136636"/>
                    <a:pt x="1950990" y="264304"/>
                  </a:cubicBezTo>
                  <a:lnTo>
                    <a:pt x="1473615" y="1091143"/>
                  </a:lnTo>
                  <a:lnTo>
                    <a:pt x="548986" y="2692648"/>
                  </a:lnTo>
                  <a:lnTo>
                    <a:pt x="71610" y="1865809"/>
                  </a:lnTo>
                  <a:cubicBezTo>
                    <a:pt x="-2099" y="1738142"/>
                    <a:pt x="-17082" y="1592684"/>
                    <a:pt x="18279" y="1460716"/>
                  </a:cubicBezTo>
                  <a:lnTo>
                    <a:pt x="51195" y="1372560"/>
                  </a:lnTo>
                  <a:lnTo>
                    <a:pt x="65652" y="1345925"/>
                  </a:lnTo>
                  <a:lnTo>
                    <a:pt x="81491" y="1320086"/>
                  </a:lnTo>
                  <a:lnTo>
                    <a:pt x="108030" y="1276791"/>
                  </a:lnTo>
                  <a:cubicBezTo>
                    <a:pt x="149835" y="1221462"/>
                    <a:pt x="203178" y="1173416"/>
                    <a:pt x="267011" y="1136561"/>
                  </a:cubicBezTo>
                  <a:lnTo>
                    <a:pt x="2116250" y="68903"/>
                  </a:lnTo>
                  <a:cubicBezTo>
                    <a:pt x="2180084" y="32048"/>
                    <a:pt x="2248365" y="9875"/>
                    <a:pt x="2317183" y="1336"/>
                  </a:cubicBezTo>
                  <a:close/>
                </a:path>
              </a:pathLst>
            </a:custGeom>
            <a:gradFill>
              <a:gsLst>
                <a:gs pos="100000">
                  <a:srgbClr val="3CE6F8"/>
                </a:gs>
                <a:gs pos="0">
                  <a:srgbClr val="F6BC3F"/>
                </a:gs>
              </a:gsLst>
              <a:lin ang="16800000" scaled="0"/>
            </a:gra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6" name="Graphic 25" descr="Handshake with solid fill">
              <a:extLst>
                <a:ext uri="{FF2B5EF4-FFF2-40B4-BE49-F238E27FC236}">
                  <a16:creationId xmlns:a16="http://schemas.microsoft.com/office/drawing/2014/main" id="{2A184C85-F43E-F90A-D803-F75695E7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71819" y="1912522"/>
              <a:ext cx="686837" cy="686837"/>
            </a:xfrm>
            <a:prstGeom prst="rect">
              <a:avLst/>
            </a:prstGeom>
          </p:spPr>
        </p:pic>
      </p:grpSp>
      <p:grpSp>
        <p:nvGrpSpPr>
          <p:cNvPr id="32" name="2">
            <a:extLst>
              <a:ext uri="{FF2B5EF4-FFF2-40B4-BE49-F238E27FC236}">
                <a16:creationId xmlns:a16="http://schemas.microsoft.com/office/drawing/2014/main" id="{E810C9AA-26DB-782D-DCA1-330E295D0DD7}"/>
              </a:ext>
            </a:extLst>
          </p:cNvPr>
          <p:cNvGrpSpPr/>
          <p:nvPr/>
        </p:nvGrpSpPr>
        <p:grpSpPr>
          <a:xfrm>
            <a:off x="3682773" y="2108912"/>
            <a:ext cx="1488598" cy="2921592"/>
            <a:chOff x="3682773" y="2108912"/>
            <a:chExt cx="1488598" cy="2921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3" name="2">
              <a:extLst>
                <a:ext uri="{FF2B5EF4-FFF2-40B4-BE49-F238E27FC236}">
                  <a16:creationId xmlns:a16="http://schemas.microsoft.com/office/drawing/2014/main" id="{706D608A-C4F1-0BEC-9D93-6425DEA6F7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2773" y="2108912"/>
              <a:ext cx="1488598" cy="2921592"/>
            </a:xfrm>
            <a:custGeom>
              <a:avLst/>
              <a:gdLst>
                <a:gd name="connsiteX0" fmla="*/ 66178 w 1488598"/>
                <a:gd name="connsiteY0" fmla="*/ 0 h 2921592"/>
                <a:gd name="connsiteX1" fmla="*/ 33262 w 1488598"/>
                <a:gd name="connsiteY1" fmla="*/ 88156 h 2921592"/>
                <a:gd name="connsiteX2" fmla="*/ 86593 w 1488598"/>
                <a:gd name="connsiteY2" fmla="*/ 493249 h 2921592"/>
                <a:gd name="connsiteX3" fmla="*/ 563969 w 1488598"/>
                <a:gd name="connsiteY3" fmla="*/ 1320088 h 2921592"/>
                <a:gd name="connsiteX4" fmla="*/ 1488598 w 1488598"/>
                <a:gd name="connsiteY4" fmla="*/ 2921592 h 2921592"/>
                <a:gd name="connsiteX5" fmla="*/ 533846 w 1488598"/>
                <a:gd name="connsiteY5" fmla="*/ 2921592 h 2921592"/>
                <a:gd name="connsiteX6" fmla="*/ 156360 w 1488598"/>
                <a:gd name="connsiteY6" fmla="*/ 2765232 h 2921592"/>
                <a:gd name="connsiteX7" fmla="*/ 96474 w 1488598"/>
                <a:gd name="connsiteY7" fmla="*/ 2692649 h 2921592"/>
                <a:gd name="connsiteX8" fmla="*/ 80635 w 1488598"/>
                <a:gd name="connsiteY8" fmla="*/ 2666810 h 2921592"/>
                <a:gd name="connsiteX9" fmla="*/ 66178 w 1488598"/>
                <a:gd name="connsiteY9" fmla="*/ 2640175 h 2921592"/>
                <a:gd name="connsiteX10" fmla="*/ 41952 w 1488598"/>
                <a:gd name="connsiteY10" fmla="*/ 2595543 h 2921592"/>
                <a:gd name="connsiteX11" fmla="*/ 0 w 1488598"/>
                <a:gd name="connsiteY11" fmla="*/ 2387746 h 2921592"/>
                <a:gd name="connsiteX12" fmla="*/ 0 w 1488598"/>
                <a:gd name="connsiteY12" fmla="*/ 252429 h 2921592"/>
                <a:gd name="connsiteX13" fmla="*/ 41952 w 1488598"/>
                <a:gd name="connsiteY13" fmla="*/ 44632 h 2921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8" h="2921592">
                  <a:moveTo>
                    <a:pt x="66178" y="0"/>
                  </a:moveTo>
                  <a:lnTo>
                    <a:pt x="33262" y="88156"/>
                  </a:lnTo>
                  <a:cubicBezTo>
                    <a:pt x="-2099" y="220124"/>
                    <a:pt x="12884" y="365582"/>
                    <a:pt x="86593" y="493249"/>
                  </a:cubicBezTo>
                  <a:lnTo>
                    <a:pt x="563969" y="1320088"/>
                  </a:lnTo>
                  <a:lnTo>
                    <a:pt x="1488598" y="2921592"/>
                  </a:lnTo>
                  <a:lnTo>
                    <a:pt x="533846" y="2921592"/>
                  </a:lnTo>
                  <a:cubicBezTo>
                    <a:pt x="386429" y="2921592"/>
                    <a:pt x="252967" y="2861839"/>
                    <a:pt x="156360" y="2765232"/>
                  </a:cubicBezTo>
                  <a:lnTo>
                    <a:pt x="96474" y="2692649"/>
                  </a:lnTo>
                  <a:lnTo>
                    <a:pt x="80635" y="2666810"/>
                  </a:lnTo>
                  <a:lnTo>
                    <a:pt x="66178" y="2640175"/>
                  </a:lnTo>
                  <a:lnTo>
                    <a:pt x="41952" y="2595543"/>
                  </a:lnTo>
                  <a:cubicBezTo>
                    <a:pt x="14938" y="2531675"/>
                    <a:pt x="0" y="2461455"/>
                    <a:pt x="0" y="2387746"/>
                  </a:cubicBezTo>
                  <a:lnTo>
                    <a:pt x="0" y="252429"/>
                  </a:lnTo>
                  <a:cubicBezTo>
                    <a:pt x="0" y="178720"/>
                    <a:pt x="14938" y="108501"/>
                    <a:pt x="41952" y="44632"/>
                  </a:cubicBez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3800000" scaled="0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8" name="Graphic 27" descr="Books with solid fill">
              <a:extLst>
                <a:ext uri="{FF2B5EF4-FFF2-40B4-BE49-F238E27FC236}">
                  <a16:creationId xmlns:a16="http://schemas.microsoft.com/office/drawing/2014/main" id="{16DFFD5E-DB99-2B5B-75AF-A3504347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790913" y="4092331"/>
              <a:ext cx="686837" cy="686837"/>
            </a:xfrm>
            <a:prstGeom prst="rect">
              <a:avLst/>
            </a:prstGeom>
          </p:spPr>
        </p:pic>
      </p:grpSp>
      <p:grpSp>
        <p:nvGrpSpPr>
          <p:cNvPr id="33" name="3">
            <a:extLst>
              <a:ext uri="{FF2B5EF4-FFF2-40B4-BE49-F238E27FC236}">
                <a16:creationId xmlns:a16="http://schemas.microsoft.com/office/drawing/2014/main" id="{736A420E-90CC-96B9-5FE2-22CFAAB83313}"/>
              </a:ext>
            </a:extLst>
          </p:cNvPr>
          <p:cNvGrpSpPr/>
          <p:nvPr/>
        </p:nvGrpSpPr>
        <p:grpSpPr>
          <a:xfrm>
            <a:off x="3779248" y="4801562"/>
            <a:ext cx="3241382" cy="1320884"/>
            <a:chOff x="3779248" y="4801562"/>
            <a:chExt cx="3241382" cy="132088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4" name="3">
              <a:extLst>
                <a:ext uri="{FF2B5EF4-FFF2-40B4-BE49-F238E27FC236}">
                  <a16:creationId xmlns:a16="http://schemas.microsoft.com/office/drawing/2014/main" id="{5BE5B175-0B9D-D08F-E653-B7409254A1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79248" y="4801562"/>
              <a:ext cx="3241382" cy="1320884"/>
            </a:xfrm>
            <a:custGeom>
              <a:avLst/>
              <a:gdLst>
                <a:gd name="connsiteX0" fmla="*/ 0 w 3241382"/>
                <a:gd name="connsiteY0" fmla="*/ 0 h 1320884"/>
                <a:gd name="connsiteX1" fmla="*/ 59886 w 3241382"/>
                <a:gd name="connsiteY1" fmla="*/ 72583 h 1320884"/>
                <a:gd name="connsiteX2" fmla="*/ 437372 w 3241382"/>
                <a:gd name="connsiteY2" fmla="*/ 228943 h 1320884"/>
                <a:gd name="connsiteX3" fmla="*/ 1392124 w 3241382"/>
                <a:gd name="connsiteY3" fmla="*/ 228943 h 1320884"/>
                <a:gd name="connsiteX4" fmla="*/ 3241382 w 3241382"/>
                <a:gd name="connsiteY4" fmla="*/ 228943 h 1320884"/>
                <a:gd name="connsiteX5" fmla="*/ 2764006 w 3241382"/>
                <a:gd name="connsiteY5" fmla="*/ 1055782 h 1320884"/>
                <a:gd name="connsiteX6" fmla="*/ 2439851 w 3241382"/>
                <a:gd name="connsiteY6" fmla="*/ 1304515 h 1320884"/>
                <a:gd name="connsiteX7" fmla="*/ 2347053 w 3241382"/>
                <a:gd name="connsiteY7" fmla="*/ 1320086 h 1320884"/>
                <a:gd name="connsiteX8" fmla="*/ 2316753 w 3241382"/>
                <a:gd name="connsiteY8" fmla="*/ 1320884 h 1320884"/>
                <a:gd name="connsiteX9" fmla="*/ 2286454 w 3241382"/>
                <a:gd name="connsiteY9" fmla="*/ 1320086 h 1320884"/>
                <a:gd name="connsiteX10" fmla="*/ 2235692 w 3241382"/>
                <a:gd name="connsiteY10" fmla="*/ 1318750 h 1320884"/>
                <a:gd name="connsiteX11" fmla="*/ 2034759 w 3241382"/>
                <a:gd name="connsiteY11" fmla="*/ 1251183 h 1320884"/>
                <a:gd name="connsiteX12" fmla="*/ 185520 w 3241382"/>
                <a:gd name="connsiteY12" fmla="*/ 183525 h 1320884"/>
                <a:gd name="connsiteX13" fmla="*/ 26539 w 3241382"/>
                <a:gd name="connsiteY13" fmla="*/ 43295 h 1320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2" h="1320884">
                  <a:moveTo>
                    <a:pt x="0" y="0"/>
                  </a:moveTo>
                  <a:lnTo>
                    <a:pt x="59886" y="72583"/>
                  </a:lnTo>
                  <a:cubicBezTo>
                    <a:pt x="156493" y="169190"/>
                    <a:pt x="289955" y="228943"/>
                    <a:pt x="437372" y="228943"/>
                  </a:cubicBezTo>
                  <a:lnTo>
                    <a:pt x="1392124" y="228943"/>
                  </a:lnTo>
                  <a:lnTo>
                    <a:pt x="3241382" y="228943"/>
                  </a:lnTo>
                  <a:lnTo>
                    <a:pt x="2764006" y="1055782"/>
                  </a:lnTo>
                  <a:cubicBezTo>
                    <a:pt x="2690298" y="1183450"/>
                    <a:pt x="2571819" y="1269154"/>
                    <a:pt x="2439851" y="1304515"/>
                  </a:cubicBezTo>
                  <a:lnTo>
                    <a:pt x="2347053" y="1320086"/>
                  </a:lnTo>
                  <a:lnTo>
                    <a:pt x="2316753" y="1320884"/>
                  </a:lnTo>
                  <a:lnTo>
                    <a:pt x="2286454" y="1320086"/>
                  </a:lnTo>
                  <a:lnTo>
                    <a:pt x="2235692" y="1318750"/>
                  </a:lnTo>
                  <a:cubicBezTo>
                    <a:pt x="2166874" y="1310211"/>
                    <a:pt x="2098593" y="1288038"/>
                    <a:pt x="2034759" y="1251183"/>
                  </a:cubicBezTo>
                  <a:lnTo>
                    <a:pt x="185520" y="183525"/>
                  </a:lnTo>
                  <a:cubicBezTo>
                    <a:pt x="121687" y="146671"/>
                    <a:pt x="68344" y="98624"/>
                    <a:pt x="26539" y="43295"/>
                  </a:cubicBez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21594000" scaled="0"/>
            </a:gra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5" name="Graphic 24" descr="Single gear with solid fill">
              <a:extLst>
                <a:ext uri="{FF2B5EF4-FFF2-40B4-BE49-F238E27FC236}">
                  <a16:creationId xmlns:a16="http://schemas.microsoft.com/office/drawing/2014/main" id="{6741CAF8-DD6E-071A-F8D5-83CEC406C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28775" y="5258890"/>
              <a:ext cx="686837" cy="686837"/>
            </a:xfrm>
            <a:prstGeom prst="rect">
              <a:avLst/>
            </a:prstGeom>
          </p:spPr>
        </p:pic>
      </p:grpSp>
      <p:grpSp>
        <p:nvGrpSpPr>
          <p:cNvPr id="34" name="4">
            <a:extLst>
              <a:ext uri="{FF2B5EF4-FFF2-40B4-BE49-F238E27FC236}">
                <a16:creationId xmlns:a16="http://schemas.microsoft.com/office/drawing/2014/main" id="{D97B0893-EB38-F18C-558E-F7C579D853BE}"/>
              </a:ext>
            </a:extLst>
          </p:cNvPr>
          <p:cNvGrpSpPr/>
          <p:nvPr/>
        </p:nvGrpSpPr>
        <p:grpSpPr>
          <a:xfrm>
            <a:off x="6126301" y="3429001"/>
            <a:ext cx="2367944" cy="2692647"/>
            <a:chOff x="6126301" y="3429001"/>
            <a:chExt cx="2367944" cy="2692647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5" name="4">
              <a:extLst>
                <a:ext uri="{FF2B5EF4-FFF2-40B4-BE49-F238E27FC236}">
                  <a16:creationId xmlns:a16="http://schemas.microsoft.com/office/drawing/2014/main" id="{FEC6D928-0C49-227E-1ADD-CB675D71C7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26301" y="3429001"/>
              <a:ext cx="2367944" cy="2692647"/>
            </a:xfrm>
            <a:custGeom>
              <a:avLst/>
              <a:gdLst>
                <a:gd name="connsiteX0" fmla="*/ 1818957 w 2367944"/>
                <a:gd name="connsiteY0" fmla="*/ 0 h 2692647"/>
                <a:gd name="connsiteX1" fmla="*/ 2296333 w 2367944"/>
                <a:gd name="connsiteY1" fmla="*/ 826839 h 2692647"/>
                <a:gd name="connsiteX2" fmla="*/ 2349665 w 2367944"/>
                <a:gd name="connsiteY2" fmla="*/ 1231931 h 2692647"/>
                <a:gd name="connsiteX3" fmla="*/ 2316751 w 2367944"/>
                <a:gd name="connsiteY3" fmla="*/ 1320081 h 2692647"/>
                <a:gd name="connsiteX4" fmla="*/ 2302283 w 2367944"/>
                <a:gd name="connsiteY4" fmla="*/ 1346736 h 2692647"/>
                <a:gd name="connsiteX5" fmla="*/ 2286456 w 2367944"/>
                <a:gd name="connsiteY5" fmla="*/ 1372556 h 2692647"/>
                <a:gd name="connsiteX6" fmla="*/ 2259914 w 2367944"/>
                <a:gd name="connsiteY6" fmla="*/ 1415856 h 2692647"/>
                <a:gd name="connsiteX7" fmla="*/ 2100932 w 2367944"/>
                <a:gd name="connsiteY7" fmla="*/ 1556086 h 2692647"/>
                <a:gd name="connsiteX8" fmla="*/ 251694 w 2367944"/>
                <a:gd name="connsiteY8" fmla="*/ 2623744 h 2692647"/>
                <a:gd name="connsiteX9" fmla="*/ 50760 w 2367944"/>
                <a:gd name="connsiteY9" fmla="*/ 2691311 h 2692647"/>
                <a:gd name="connsiteX10" fmla="*/ 0 w 2367944"/>
                <a:gd name="connsiteY10" fmla="*/ 2692647 h 2692647"/>
                <a:gd name="connsiteX11" fmla="*/ 92798 w 2367944"/>
                <a:gd name="connsiteY11" fmla="*/ 2677076 h 2692647"/>
                <a:gd name="connsiteX12" fmla="*/ 416953 w 2367944"/>
                <a:gd name="connsiteY12" fmla="*/ 2428343 h 2692647"/>
                <a:gd name="connsiteX13" fmla="*/ 894329 w 2367944"/>
                <a:gd name="connsiteY13" fmla="*/ 1601504 h 269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67944" h="2692647">
                  <a:moveTo>
                    <a:pt x="1818957" y="0"/>
                  </a:moveTo>
                  <a:lnTo>
                    <a:pt x="2296333" y="826839"/>
                  </a:lnTo>
                  <a:cubicBezTo>
                    <a:pt x="2370042" y="954506"/>
                    <a:pt x="2385025" y="1099963"/>
                    <a:pt x="2349665" y="1231931"/>
                  </a:cubicBezTo>
                  <a:lnTo>
                    <a:pt x="2316751" y="1320081"/>
                  </a:lnTo>
                  <a:lnTo>
                    <a:pt x="2302283" y="1346736"/>
                  </a:lnTo>
                  <a:lnTo>
                    <a:pt x="2286456" y="1372556"/>
                  </a:lnTo>
                  <a:lnTo>
                    <a:pt x="2259914" y="1415856"/>
                  </a:lnTo>
                  <a:cubicBezTo>
                    <a:pt x="2218109" y="1471185"/>
                    <a:pt x="2164766" y="1519232"/>
                    <a:pt x="2100932" y="1556086"/>
                  </a:cubicBezTo>
                  <a:lnTo>
                    <a:pt x="251694" y="2623744"/>
                  </a:lnTo>
                  <a:cubicBezTo>
                    <a:pt x="187860" y="2660599"/>
                    <a:pt x="119579" y="2682772"/>
                    <a:pt x="50760" y="2691311"/>
                  </a:cubicBezTo>
                  <a:lnTo>
                    <a:pt x="0" y="2692647"/>
                  </a:lnTo>
                  <a:lnTo>
                    <a:pt x="92798" y="2677076"/>
                  </a:lnTo>
                  <a:cubicBezTo>
                    <a:pt x="224766" y="2641715"/>
                    <a:pt x="343245" y="2556011"/>
                    <a:pt x="416953" y="2428343"/>
                  </a:cubicBezTo>
                  <a:lnTo>
                    <a:pt x="894329" y="1601504"/>
                  </a:lnTo>
                  <a:close/>
                </a:path>
              </a:pathLst>
            </a:custGeom>
            <a:gradFill>
              <a:gsLst>
                <a:gs pos="100000">
                  <a:srgbClr val="3CE6F8"/>
                </a:gs>
                <a:gs pos="0">
                  <a:srgbClr val="F6BC3F"/>
                </a:gs>
              </a:gsLst>
              <a:lin ang="21000000" scaled="0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3" name="Graphic 22" descr="Bar graph with upward trend with solid fill">
              <a:extLst>
                <a:ext uri="{FF2B5EF4-FFF2-40B4-BE49-F238E27FC236}">
                  <a16:creationId xmlns:a16="http://schemas.microsoft.com/office/drawing/2014/main" id="{4025D60D-8427-BC4F-045A-76D1130DE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32139" y="4186075"/>
              <a:ext cx="686837" cy="686837"/>
            </a:xfrm>
            <a:prstGeom prst="rect">
              <a:avLst/>
            </a:prstGeom>
          </p:spPr>
        </p:pic>
      </p:grpSp>
      <p:grpSp>
        <p:nvGrpSpPr>
          <p:cNvPr id="35" name="5">
            <a:extLst>
              <a:ext uri="{FF2B5EF4-FFF2-40B4-BE49-F238E27FC236}">
                <a16:creationId xmlns:a16="http://schemas.microsoft.com/office/drawing/2014/main" id="{64E43710-49E9-50F9-CE72-73307D86A066}"/>
              </a:ext>
            </a:extLst>
          </p:cNvPr>
          <p:cNvGrpSpPr/>
          <p:nvPr/>
        </p:nvGrpSpPr>
        <p:grpSpPr>
          <a:xfrm>
            <a:off x="7020630" y="1827495"/>
            <a:ext cx="1488597" cy="2921586"/>
            <a:chOff x="7020630" y="1827495"/>
            <a:chExt cx="1488597" cy="2921586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6" name="5">
              <a:extLst>
                <a:ext uri="{FF2B5EF4-FFF2-40B4-BE49-F238E27FC236}">
                  <a16:creationId xmlns:a16="http://schemas.microsoft.com/office/drawing/2014/main" id="{0BD0EDB5-20FE-B89F-BDA1-1F27ADBB82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20630" y="1827495"/>
              <a:ext cx="1488597" cy="2921586"/>
            </a:xfrm>
            <a:custGeom>
              <a:avLst/>
              <a:gdLst>
                <a:gd name="connsiteX0" fmla="*/ 0 w 1488597"/>
                <a:gd name="connsiteY0" fmla="*/ 0 h 2921586"/>
                <a:gd name="connsiteX1" fmla="*/ 954751 w 1488597"/>
                <a:gd name="connsiteY1" fmla="*/ 0 h 2921586"/>
                <a:gd name="connsiteX2" fmla="*/ 1332237 w 1488597"/>
                <a:gd name="connsiteY2" fmla="*/ 156360 h 2921586"/>
                <a:gd name="connsiteX3" fmla="*/ 1392127 w 1488597"/>
                <a:gd name="connsiteY3" fmla="*/ 228948 h 2921586"/>
                <a:gd name="connsiteX4" fmla="*/ 1407954 w 1488597"/>
                <a:gd name="connsiteY4" fmla="*/ 254768 h 2921586"/>
                <a:gd name="connsiteX5" fmla="*/ 1422422 w 1488597"/>
                <a:gd name="connsiteY5" fmla="*/ 281423 h 2921586"/>
                <a:gd name="connsiteX6" fmla="*/ 1446645 w 1488597"/>
                <a:gd name="connsiteY6" fmla="*/ 326049 h 2921586"/>
                <a:gd name="connsiteX7" fmla="*/ 1488597 w 1488597"/>
                <a:gd name="connsiteY7" fmla="*/ 533846 h 2921586"/>
                <a:gd name="connsiteX8" fmla="*/ 1488597 w 1488597"/>
                <a:gd name="connsiteY8" fmla="*/ 2669163 h 2921586"/>
                <a:gd name="connsiteX9" fmla="*/ 1446645 w 1488597"/>
                <a:gd name="connsiteY9" fmla="*/ 2876960 h 2921586"/>
                <a:gd name="connsiteX10" fmla="*/ 1422422 w 1488597"/>
                <a:gd name="connsiteY10" fmla="*/ 2921586 h 2921586"/>
                <a:gd name="connsiteX11" fmla="*/ 1455336 w 1488597"/>
                <a:gd name="connsiteY11" fmla="*/ 2833436 h 2921586"/>
                <a:gd name="connsiteX12" fmla="*/ 1402004 w 1488597"/>
                <a:gd name="connsiteY12" fmla="*/ 2428344 h 2921586"/>
                <a:gd name="connsiteX13" fmla="*/ 924628 w 1488597"/>
                <a:gd name="connsiteY13" fmla="*/ 1601505 h 292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88597" h="2921586">
                  <a:moveTo>
                    <a:pt x="0" y="0"/>
                  </a:moveTo>
                  <a:lnTo>
                    <a:pt x="954751" y="0"/>
                  </a:lnTo>
                  <a:cubicBezTo>
                    <a:pt x="1102168" y="0"/>
                    <a:pt x="1235630" y="59753"/>
                    <a:pt x="1332237" y="156360"/>
                  </a:cubicBezTo>
                  <a:lnTo>
                    <a:pt x="1392127" y="228948"/>
                  </a:lnTo>
                  <a:lnTo>
                    <a:pt x="1407954" y="254768"/>
                  </a:lnTo>
                  <a:lnTo>
                    <a:pt x="1422422" y="281423"/>
                  </a:lnTo>
                  <a:lnTo>
                    <a:pt x="1446645" y="326049"/>
                  </a:lnTo>
                  <a:cubicBezTo>
                    <a:pt x="1473659" y="389918"/>
                    <a:pt x="1488597" y="460137"/>
                    <a:pt x="1488597" y="533846"/>
                  </a:cubicBezTo>
                  <a:lnTo>
                    <a:pt x="1488597" y="2669163"/>
                  </a:lnTo>
                  <a:cubicBezTo>
                    <a:pt x="1488597" y="2742872"/>
                    <a:pt x="1473659" y="2813092"/>
                    <a:pt x="1446645" y="2876960"/>
                  </a:cubicBezTo>
                  <a:lnTo>
                    <a:pt x="1422422" y="2921586"/>
                  </a:lnTo>
                  <a:lnTo>
                    <a:pt x="1455336" y="2833436"/>
                  </a:lnTo>
                  <a:cubicBezTo>
                    <a:pt x="1490696" y="2701468"/>
                    <a:pt x="1475713" y="2556011"/>
                    <a:pt x="1402004" y="2428344"/>
                  </a:cubicBezTo>
                  <a:lnTo>
                    <a:pt x="924628" y="1601505"/>
                  </a:lnTo>
                  <a:close/>
                </a:path>
              </a:pathLst>
            </a:custGeom>
            <a:gradFill>
              <a:gsLst>
                <a:gs pos="0">
                  <a:srgbClr val="3CE6F8"/>
                </a:gs>
                <a:gs pos="100000">
                  <a:srgbClr val="F6BC3F"/>
                </a:gs>
              </a:gsLst>
              <a:lin ang="14400000" scaled="0"/>
            </a:gradFill>
            <a:ln>
              <a:noFill/>
            </a:ln>
            <a:effectLst>
              <a:outerShdw blurRad="635000" dist="381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9" name="Graphic 28" descr="Lightbulb and gear with solid fill">
              <a:extLst>
                <a:ext uri="{FF2B5EF4-FFF2-40B4-BE49-F238E27FC236}">
                  <a16:creationId xmlns:a16="http://schemas.microsoft.com/office/drawing/2014/main" id="{BD637AD5-C25D-66E6-3BF2-07B19EC3E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32138" y="2083193"/>
              <a:ext cx="686837" cy="686837"/>
            </a:xfrm>
            <a:prstGeom prst="rect">
              <a:avLst/>
            </a:prstGeom>
          </p:spPr>
        </p:pic>
      </p:grpSp>
      <p:grpSp>
        <p:nvGrpSpPr>
          <p:cNvPr id="36" name="6">
            <a:extLst>
              <a:ext uri="{FF2B5EF4-FFF2-40B4-BE49-F238E27FC236}">
                <a16:creationId xmlns:a16="http://schemas.microsoft.com/office/drawing/2014/main" id="{65C6D1FC-B89B-B8C9-3844-88977F27ACCE}"/>
              </a:ext>
            </a:extLst>
          </p:cNvPr>
          <p:cNvGrpSpPr/>
          <p:nvPr/>
        </p:nvGrpSpPr>
        <p:grpSpPr>
          <a:xfrm>
            <a:off x="5171372" y="735555"/>
            <a:ext cx="3241385" cy="1320889"/>
            <a:chOff x="5171372" y="735555"/>
            <a:chExt cx="3241385" cy="1320889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7" name="6">
              <a:extLst>
                <a:ext uri="{FF2B5EF4-FFF2-40B4-BE49-F238E27FC236}">
                  <a16:creationId xmlns:a16="http://schemas.microsoft.com/office/drawing/2014/main" id="{174B3E28-104E-3F85-55FA-838EED6140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71372" y="735555"/>
              <a:ext cx="3241385" cy="1320889"/>
            </a:xfrm>
            <a:custGeom>
              <a:avLst/>
              <a:gdLst>
                <a:gd name="connsiteX0" fmla="*/ 924629 w 3241385"/>
                <a:gd name="connsiteY0" fmla="*/ 0 h 1320889"/>
                <a:gd name="connsiteX1" fmla="*/ 954929 w 3241385"/>
                <a:gd name="connsiteY1" fmla="*/ 798 h 1320889"/>
                <a:gd name="connsiteX2" fmla="*/ 1005689 w 3241385"/>
                <a:gd name="connsiteY2" fmla="*/ 2134 h 1320889"/>
                <a:gd name="connsiteX3" fmla="*/ 1206623 w 3241385"/>
                <a:gd name="connsiteY3" fmla="*/ 69701 h 1320889"/>
                <a:gd name="connsiteX4" fmla="*/ 3055861 w 3241385"/>
                <a:gd name="connsiteY4" fmla="*/ 1137359 h 1320889"/>
                <a:gd name="connsiteX5" fmla="*/ 3214843 w 3241385"/>
                <a:gd name="connsiteY5" fmla="*/ 1277589 h 1320889"/>
                <a:gd name="connsiteX6" fmla="*/ 3241385 w 3241385"/>
                <a:gd name="connsiteY6" fmla="*/ 1320889 h 1320889"/>
                <a:gd name="connsiteX7" fmla="*/ 3181495 w 3241385"/>
                <a:gd name="connsiteY7" fmla="*/ 1248301 h 1320889"/>
                <a:gd name="connsiteX8" fmla="*/ 2804009 w 3241385"/>
                <a:gd name="connsiteY8" fmla="*/ 1091941 h 1320889"/>
                <a:gd name="connsiteX9" fmla="*/ 1849258 w 3241385"/>
                <a:gd name="connsiteY9" fmla="*/ 1091941 h 1320889"/>
                <a:gd name="connsiteX10" fmla="*/ 0 w 3241385"/>
                <a:gd name="connsiteY10" fmla="*/ 1091941 h 1320889"/>
                <a:gd name="connsiteX11" fmla="*/ 477375 w 3241385"/>
                <a:gd name="connsiteY11" fmla="*/ 265102 h 1320889"/>
                <a:gd name="connsiteX12" fmla="*/ 801530 w 3241385"/>
                <a:gd name="connsiteY12" fmla="*/ 16369 h 1320889"/>
                <a:gd name="connsiteX13" fmla="*/ 894330 w 3241385"/>
                <a:gd name="connsiteY13" fmla="*/ 798 h 1320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1385" h="1320889">
                  <a:moveTo>
                    <a:pt x="924629" y="0"/>
                  </a:moveTo>
                  <a:lnTo>
                    <a:pt x="954929" y="798"/>
                  </a:lnTo>
                  <a:lnTo>
                    <a:pt x="1005689" y="2134"/>
                  </a:lnTo>
                  <a:cubicBezTo>
                    <a:pt x="1074508" y="10673"/>
                    <a:pt x="1142789" y="32846"/>
                    <a:pt x="1206623" y="69701"/>
                  </a:cubicBezTo>
                  <a:lnTo>
                    <a:pt x="3055861" y="1137359"/>
                  </a:lnTo>
                  <a:cubicBezTo>
                    <a:pt x="3119695" y="1174214"/>
                    <a:pt x="3173038" y="1222260"/>
                    <a:pt x="3214843" y="1277589"/>
                  </a:cubicBezTo>
                  <a:lnTo>
                    <a:pt x="3241385" y="1320889"/>
                  </a:lnTo>
                  <a:lnTo>
                    <a:pt x="3181495" y="1248301"/>
                  </a:lnTo>
                  <a:cubicBezTo>
                    <a:pt x="3084888" y="1151694"/>
                    <a:pt x="2951426" y="1091941"/>
                    <a:pt x="2804009" y="1091941"/>
                  </a:cubicBezTo>
                  <a:lnTo>
                    <a:pt x="1849258" y="1091941"/>
                  </a:lnTo>
                  <a:lnTo>
                    <a:pt x="0" y="1091941"/>
                  </a:lnTo>
                  <a:lnTo>
                    <a:pt x="477375" y="265102"/>
                  </a:lnTo>
                  <a:cubicBezTo>
                    <a:pt x="551084" y="137434"/>
                    <a:pt x="669562" y="51730"/>
                    <a:pt x="801530" y="16369"/>
                  </a:cubicBezTo>
                  <a:lnTo>
                    <a:pt x="894330" y="798"/>
                  </a:lnTo>
                  <a:close/>
                </a:path>
              </a:pathLst>
            </a:custGeom>
            <a:gradFill>
              <a:gsLst>
                <a:gs pos="93000">
                  <a:schemeClr val="tx1">
                    <a:lumMod val="65000"/>
                    <a:lumOff val="35000"/>
                  </a:schemeClr>
                </a:gs>
                <a:gs pos="70000">
                  <a:srgbClr val="3CE6F8"/>
                </a:gs>
                <a:gs pos="15000">
                  <a:srgbClr val="F6BC3F"/>
                </a:gs>
              </a:gsLst>
              <a:lin ang="126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27" name="Graphic 26" descr="Dollar with solid fill">
              <a:extLst>
                <a:ext uri="{FF2B5EF4-FFF2-40B4-BE49-F238E27FC236}">
                  <a16:creationId xmlns:a16="http://schemas.microsoft.com/office/drawing/2014/main" id="{C27960F4-6612-2775-BB93-C6A522BA7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722283" y="912273"/>
              <a:ext cx="686837" cy="686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5815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0.50911 -0.48102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56" y="-24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-0.55508 -0.00718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47" y="-37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-0.54467 0.58935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7" y="2946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64922 0.63658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61" y="3182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68203 -2.22222E-6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59259E-6 L 0.68359 -0.4865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80" y="-2432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21745 -0.67314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2" y="-3365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-0.25364 -0.81204 " pathEditMode="relative" rAng="0" ptsTypes="AA">
                                      <p:cBhvr>
                                        <p:cTn id="20" dur="20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82" y="-40602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61784 -0.00301 " pathEditMode="relative" rAng="0" ptsTypes="AA">
                                      <p:cBhvr>
                                        <p:cTn id="22" dur="2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98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-0.29648 0.66481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31" y="3324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85185E-6 L 0.31784 0.82222 " pathEditMode="relative" rAng="0" ptsTypes="AA">
                                      <p:cBhvr>
                                        <p:cTn id="26" dur="20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4111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0.64896 0.00417 " pathEditMode="relative" rAng="0" ptsTypes="AA">
                                      <p:cBhvr>
                                        <p:cTn id="28" dur="2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4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3DD28E-5B76-3489-FE27-190FEA27BE7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257725-AF61-63DF-3EF7-12BB59CCE231}"/>
              </a:ext>
            </a:extLst>
          </p:cNvPr>
          <p:cNvGrpSpPr/>
          <p:nvPr/>
        </p:nvGrpSpPr>
        <p:grpSpPr>
          <a:xfrm>
            <a:off x="6985851" y="2767281"/>
            <a:ext cx="4461769" cy="1323439"/>
            <a:chOff x="8726422" y="1433340"/>
            <a:chExt cx="2911843" cy="132343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D0F740-A57A-86CB-21E9-6A38ED5A7FD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A35D87-46F8-A7C7-210B-8A5350B009E3}"/>
                </a:ext>
              </a:extLst>
            </p:cNvPr>
            <p:cNvSpPr txBox="1"/>
            <p:nvPr/>
          </p:nvSpPr>
          <p:spPr>
            <a:xfrm>
              <a:off x="9983770" y="1606729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FAC37E6-8911-A6E8-5B10-2965132994FF}"/>
              </a:ext>
            </a:extLst>
          </p:cNvPr>
          <p:cNvGrpSpPr/>
          <p:nvPr/>
        </p:nvGrpSpPr>
        <p:grpSpPr>
          <a:xfrm>
            <a:off x="733471" y="2767281"/>
            <a:ext cx="3436249" cy="1323439"/>
            <a:chOff x="731202" y="1652633"/>
            <a:chExt cx="2015452" cy="1323439"/>
          </a:xfrm>
        </p:grpSpPr>
        <p:sp>
          <p:nvSpPr>
            <p:cNvPr id="16" name="Saeed Faal">
              <a:extLst>
                <a:ext uri="{FF2B5EF4-FFF2-40B4-BE49-F238E27FC236}">
                  <a16:creationId xmlns:a16="http://schemas.microsoft.com/office/drawing/2014/main" id="{9219CCD1-3B44-9279-A833-53BAD19642F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8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3B720C-A14C-0582-40FF-A87609DDA9E7}"/>
                </a:ext>
              </a:extLst>
            </p:cNvPr>
            <p:cNvSpPr txBox="1"/>
            <p:nvPr/>
          </p:nvSpPr>
          <p:spPr>
            <a:xfrm>
              <a:off x="731202" y="1845097"/>
              <a:ext cx="16544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4FDC2B0-157C-D187-8FBF-CC259C6E1602}"/>
              </a:ext>
            </a:extLst>
          </p:cNvPr>
          <p:cNvGrpSpPr/>
          <p:nvPr/>
        </p:nvGrpSpPr>
        <p:grpSpPr>
          <a:xfrm>
            <a:off x="6834051" y="913960"/>
            <a:ext cx="3568687" cy="5244314"/>
            <a:chOff x="6834051" y="913960"/>
            <a:chExt cx="3568687" cy="5244314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71BCD32-E8EB-9BC7-D70B-4BBE3356F103}"/>
                </a:ext>
              </a:extLst>
            </p:cNvPr>
            <p:cNvGrpSpPr/>
            <p:nvPr/>
          </p:nvGrpSpPr>
          <p:grpSpPr>
            <a:xfrm rot="18900000">
              <a:off x="6885134" y="913960"/>
              <a:ext cx="3517604" cy="5244314"/>
              <a:chOff x="3473843" y="806843"/>
              <a:chExt cx="3517604" cy="5244314"/>
            </a:xfrm>
            <a:grpFill/>
          </p:grpSpPr>
          <p:sp>
            <p:nvSpPr>
              <p:cNvPr id="82" name="1">
                <a:extLst>
                  <a:ext uri="{FF2B5EF4-FFF2-40B4-BE49-F238E27FC236}">
                    <a16:creationId xmlns:a16="http://schemas.microsoft.com/office/drawing/2014/main" id="{D04A3932-D1F1-8408-52CA-0EA10F4B5D0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3" y="806843"/>
                <a:ext cx="3517604" cy="2622160"/>
              </a:xfrm>
              <a:custGeom>
                <a:avLst/>
                <a:gdLst>
                  <a:gd name="connsiteX0" fmla="*/ 1002798 w 2048524"/>
                  <a:gd name="connsiteY0" fmla="*/ 0 h 1527050"/>
                  <a:gd name="connsiteX1" fmla="*/ 1005575 w 2048524"/>
                  <a:gd name="connsiteY1" fmla="*/ 0 h 1527050"/>
                  <a:gd name="connsiteX2" fmla="*/ 1005586 w 2048524"/>
                  <a:gd name="connsiteY2" fmla="*/ 1 h 1527050"/>
                  <a:gd name="connsiteX3" fmla="*/ 2048524 w 2048524"/>
                  <a:gd name="connsiteY3" fmla="*/ 1 h 1527050"/>
                  <a:gd name="connsiteX4" fmla="*/ 2000712 w 2048524"/>
                  <a:gd name="connsiteY4" fmla="*/ 4583 h 1527050"/>
                  <a:gd name="connsiteX5" fmla="*/ 1865422 w 2048524"/>
                  <a:gd name="connsiteY5" fmla="*/ 76562 h 1527050"/>
                  <a:gd name="connsiteX6" fmla="*/ 1527050 w 2048524"/>
                  <a:gd name="connsiteY6" fmla="*/ 414934 h 1527050"/>
                  <a:gd name="connsiteX7" fmla="*/ 1527050 w 2048524"/>
                  <a:gd name="connsiteY7" fmla="*/ 414934 h 1527050"/>
                  <a:gd name="connsiteX8" fmla="*/ 1201319 w 2048524"/>
                  <a:gd name="connsiteY8" fmla="*/ 740664 h 1527050"/>
                  <a:gd name="connsiteX9" fmla="*/ 1201318 w 2048524"/>
                  <a:gd name="connsiteY9" fmla="*/ 740664 h 1527050"/>
                  <a:gd name="connsiteX10" fmla="*/ 740664 w 2048524"/>
                  <a:gd name="connsiteY10" fmla="*/ 1201318 h 1527050"/>
                  <a:gd name="connsiteX11" fmla="*/ 740664 w 2048524"/>
                  <a:gd name="connsiteY11" fmla="*/ 1201319 h 1527050"/>
                  <a:gd name="connsiteX12" fmla="*/ 414934 w 2048524"/>
                  <a:gd name="connsiteY12" fmla="*/ 1527050 h 1527050"/>
                  <a:gd name="connsiteX13" fmla="*/ 76561 w 2048524"/>
                  <a:gd name="connsiteY13" fmla="*/ 1188677 h 1527050"/>
                  <a:gd name="connsiteX14" fmla="*/ 4583 w 2048524"/>
                  <a:gd name="connsiteY14" fmla="*/ 1053386 h 1527050"/>
                  <a:gd name="connsiteX15" fmla="*/ 0 w 2048524"/>
                  <a:gd name="connsiteY15" fmla="*/ 1005575 h 1527050"/>
                  <a:gd name="connsiteX16" fmla="*/ 0 w 2048524"/>
                  <a:gd name="connsiteY16" fmla="*/ 1002798 h 1527050"/>
                  <a:gd name="connsiteX17" fmla="*/ 5207 w 2048524"/>
                  <a:gd name="connsiteY17" fmla="*/ 951149 h 1527050"/>
                  <a:gd name="connsiteX18" fmla="*/ 10418 w 2048524"/>
                  <a:gd name="connsiteY18" fmla="*/ 933566 h 1527050"/>
                  <a:gd name="connsiteX19" fmla="*/ 19969 w 2048524"/>
                  <a:gd name="connsiteY19" fmla="*/ 902797 h 1527050"/>
                  <a:gd name="connsiteX20" fmla="*/ 34997 w 2048524"/>
                  <a:gd name="connsiteY20" fmla="*/ 874240 h 1527050"/>
                  <a:gd name="connsiteX21" fmla="*/ 43718 w 2048524"/>
                  <a:gd name="connsiteY21" fmla="*/ 858172 h 1527050"/>
                  <a:gd name="connsiteX22" fmla="*/ 76561 w 2048524"/>
                  <a:gd name="connsiteY22" fmla="*/ 817965 h 1527050"/>
                  <a:gd name="connsiteX23" fmla="*/ 78532 w 2048524"/>
                  <a:gd name="connsiteY23" fmla="*/ 815994 h 1527050"/>
                  <a:gd name="connsiteX24" fmla="*/ 78537 w 2048524"/>
                  <a:gd name="connsiteY24" fmla="*/ 815990 h 1527050"/>
                  <a:gd name="connsiteX25" fmla="*/ 815989 w 2048524"/>
                  <a:gd name="connsiteY25" fmla="*/ 78538 h 1527050"/>
                  <a:gd name="connsiteX26" fmla="*/ 815994 w 2048524"/>
                  <a:gd name="connsiteY26" fmla="*/ 78532 h 1527050"/>
                  <a:gd name="connsiteX27" fmla="*/ 817965 w 2048524"/>
                  <a:gd name="connsiteY27" fmla="*/ 76561 h 1527050"/>
                  <a:gd name="connsiteX28" fmla="*/ 858172 w 2048524"/>
                  <a:gd name="connsiteY28" fmla="*/ 43718 h 1527050"/>
                  <a:gd name="connsiteX29" fmla="*/ 874240 w 2048524"/>
                  <a:gd name="connsiteY29" fmla="*/ 34997 h 1527050"/>
                  <a:gd name="connsiteX30" fmla="*/ 902797 w 2048524"/>
                  <a:gd name="connsiteY30" fmla="*/ 19969 h 1527050"/>
                  <a:gd name="connsiteX31" fmla="*/ 933608 w 2048524"/>
                  <a:gd name="connsiteY31" fmla="*/ 10405 h 1527050"/>
                  <a:gd name="connsiteX32" fmla="*/ 951145 w 2048524"/>
                  <a:gd name="connsiteY32" fmla="*/ 5207 h 1527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48524" h="1527050">
                    <a:moveTo>
                      <a:pt x="1002798" y="0"/>
                    </a:moveTo>
                    <a:lnTo>
                      <a:pt x="1005575" y="0"/>
                    </a:lnTo>
                    <a:lnTo>
                      <a:pt x="1005586" y="1"/>
                    </a:lnTo>
                    <a:lnTo>
                      <a:pt x="2048524" y="1"/>
                    </a:lnTo>
                    <a:lnTo>
                      <a:pt x="2000712" y="4583"/>
                    </a:lnTo>
                    <a:cubicBezTo>
                      <a:pt x="1951143" y="14180"/>
                      <a:pt x="1903811" y="38173"/>
                      <a:pt x="1865422" y="76562"/>
                    </a:cubicBezTo>
                    <a:lnTo>
                      <a:pt x="1527050" y="414934"/>
                    </a:lnTo>
                    <a:lnTo>
                      <a:pt x="1527050" y="414934"/>
                    </a:lnTo>
                    <a:lnTo>
                      <a:pt x="1201319" y="740664"/>
                    </a:lnTo>
                    <a:lnTo>
                      <a:pt x="1201318" y="740664"/>
                    </a:lnTo>
                    <a:lnTo>
                      <a:pt x="740664" y="1201318"/>
                    </a:lnTo>
                    <a:lnTo>
                      <a:pt x="740664" y="1201319"/>
                    </a:lnTo>
                    <a:lnTo>
                      <a:pt x="414934" y="1527050"/>
                    </a:lnTo>
                    <a:lnTo>
                      <a:pt x="76561" y="1188677"/>
                    </a:lnTo>
                    <a:cubicBezTo>
                      <a:pt x="38173" y="1150288"/>
                      <a:pt x="14180" y="1102955"/>
                      <a:pt x="4583" y="1053386"/>
                    </a:cubicBezTo>
                    <a:lnTo>
                      <a:pt x="0" y="1005575"/>
                    </a:lnTo>
                    <a:lnTo>
                      <a:pt x="0" y="1002798"/>
                    </a:lnTo>
                    <a:lnTo>
                      <a:pt x="5207" y="951149"/>
                    </a:lnTo>
                    <a:lnTo>
                      <a:pt x="10418" y="933566"/>
                    </a:lnTo>
                    <a:lnTo>
                      <a:pt x="19969" y="902797"/>
                    </a:lnTo>
                    <a:lnTo>
                      <a:pt x="34997" y="874240"/>
                    </a:lnTo>
                    <a:lnTo>
                      <a:pt x="43718" y="858172"/>
                    </a:lnTo>
                    <a:lnTo>
                      <a:pt x="76561" y="817965"/>
                    </a:lnTo>
                    <a:lnTo>
                      <a:pt x="78532" y="815994"/>
                    </a:lnTo>
                    <a:lnTo>
                      <a:pt x="78537" y="815990"/>
                    </a:lnTo>
                    <a:lnTo>
                      <a:pt x="815989" y="78538"/>
                    </a:lnTo>
                    <a:lnTo>
                      <a:pt x="815994" y="78532"/>
                    </a:lnTo>
                    <a:lnTo>
                      <a:pt x="817965" y="76561"/>
                    </a:lnTo>
                    <a:lnTo>
                      <a:pt x="858172" y="43718"/>
                    </a:lnTo>
                    <a:lnTo>
                      <a:pt x="874240" y="34997"/>
                    </a:lnTo>
                    <a:lnTo>
                      <a:pt x="902797" y="19969"/>
                    </a:lnTo>
                    <a:lnTo>
                      <a:pt x="933608" y="10405"/>
                    </a:lnTo>
                    <a:lnTo>
                      <a:pt x="951145" y="5207"/>
                    </a:ln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2">
                <a:extLst>
                  <a:ext uri="{FF2B5EF4-FFF2-40B4-BE49-F238E27FC236}">
                    <a16:creationId xmlns:a16="http://schemas.microsoft.com/office/drawing/2014/main" id="{405D85A4-F337-7DF7-4D7C-849A0B8537B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473845" y="2533557"/>
                <a:ext cx="2622160" cy="3517600"/>
              </a:xfrm>
              <a:custGeom>
                <a:avLst/>
                <a:gdLst>
                  <a:gd name="connsiteX0" fmla="*/ 414934 w 1527050"/>
                  <a:gd name="connsiteY0" fmla="*/ 521476 h 2048522"/>
                  <a:gd name="connsiteX1" fmla="*/ 740664 w 1527050"/>
                  <a:gd name="connsiteY1" fmla="*/ 847206 h 2048522"/>
                  <a:gd name="connsiteX2" fmla="*/ 740664 w 1527050"/>
                  <a:gd name="connsiteY2" fmla="*/ 1307859 h 2048522"/>
                  <a:gd name="connsiteX3" fmla="*/ 740665 w 1527050"/>
                  <a:gd name="connsiteY3" fmla="*/ 1307859 h 2048522"/>
                  <a:gd name="connsiteX4" fmla="*/ 740665 w 1527050"/>
                  <a:gd name="connsiteY4" fmla="*/ 1307858 h 2048522"/>
                  <a:gd name="connsiteX5" fmla="*/ 740665 w 1527050"/>
                  <a:gd name="connsiteY5" fmla="*/ 847206 h 2048522"/>
                  <a:gd name="connsiteX6" fmla="*/ 1201317 w 1527050"/>
                  <a:gd name="connsiteY6" fmla="*/ 1307858 h 2048522"/>
                  <a:gd name="connsiteX7" fmla="*/ 1201318 w 1527050"/>
                  <a:gd name="connsiteY7" fmla="*/ 1307858 h 2048522"/>
                  <a:gd name="connsiteX8" fmla="*/ 1527050 w 1527050"/>
                  <a:gd name="connsiteY8" fmla="*/ 1633590 h 2048522"/>
                  <a:gd name="connsiteX9" fmla="*/ 1188677 w 1527050"/>
                  <a:gd name="connsiteY9" fmla="*/ 1971962 h 2048522"/>
                  <a:gd name="connsiteX10" fmla="*/ 1053386 w 1527050"/>
                  <a:gd name="connsiteY10" fmla="*/ 2043940 h 2048522"/>
                  <a:gd name="connsiteX11" fmla="*/ 1005585 w 1527050"/>
                  <a:gd name="connsiteY11" fmla="*/ 2048522 h 2048522"/>
                  <a:gd name="connsiteX12" fmla="*/ 1002798 w 1527050"/>
                  <a:gd name="connsiteY12" fmla="*/ 2048522 h 2048522"/>
                  <a:gd name="connsiteX13" fmla="*/ 951144 w 1527050"/>
                  <a:gd name="connsiteY13" fmla="*/ 2043315 h 2048522"/>
                  <a:gd name="connsiteX14" fmla="*/ 933637 w 1527050"/>
                  <a:gd name="connsiteY14" fmla="*/ 2038126 h 2048522"/>
                  <a:gd name="connsiteX15" fmla="*/ 902792 w 1527050"/>
                  <a:gd name="connsiteY15" fmla="*/ 2028552 h 2048522"/>
                  <a:gd name="connsiteX16" fmla="*/ 874300 w 1527050"/>
                  <a:gd name="connsiteY16" fmla="*/ 2013558 h 2048522"/>
                  <a:gd name="connsiteX17" fmla="*/ 858168 w 1527050"/>
                  <a:gd name="connsiteY17" fmla="*/ 2004802 h 2048522"/>
                  <a:gd name="connsiteX18" fmla="*/ 817965 w 1527050"/>
                  <a:gd name="connsiteY18" fmla="*/ 1971962 h 2048522"/>
                  <a:gd name="connsiteX19" fmla="*/ 815999 w 1527050"/>
                  <a:gd name="connsiteY19" fmla="*/ 1969996 h 2048522"/>
                  <a:gd name="connsiteX20" fmla="*/ 785433 w 1527050"/>
                  <a:gd name="connsiteY20" fmla="*/ 1932950 h 2048522"/>
                  <a:gd name="connsiteX21" fmla="*/ 740665 w 1527050"/>
                  <a:gd name="connsiteY21" fmla="*/ 1786389 h 2048522"/>
                  <a:gd name="connsiteX22" fmla="*/ 740665 w 1527050"/>
                  <a:gd name="connsiteY22" fmla="*/ 1786390 h 2048522"/>
                  <a:gd name="connsiteX23" fmla="*/ 785433 w 1527050"/>
                  <a:gd name="connsiteY23" fmla="*/ 1932951 h 2048522"/>
                  <a:gd name="connsiteX24" fmla="*/ 815999 w 1527050"/>
                  <a:gd name="connsiteY24" fmla="*/ 1969997 h 2048522"/>
                  <a:gd name="connsiteX25" fmla="*/ 78533 w 1527050"/>
                  <a:gd name="connsiteY25" fmla="*/ 1232531 h 2048522"/>
                  <a:gd name="connsiteX26" fmla="*/ 78527 w 1527050"/>
                  <a:gd name="connsiteY26" fmla="*/ 1232526 h 2048522"/>
                  <a:gd name="connsiteX27" fmla="*/ 76561 w 1527050"/>
                  <a:gd name="connsiteY27" fmla="*/ 1230560 h 2048522"/>
                  <a:gd name="connsiteX28" fmla="*/ 43718 w 1527050"/>
                  <a:gd name="connsiteY28" fmla="*/ 1190353 h 2048522"/>
                  <a:gd name="connsiteX29" fmla="*/ 34991 w 1527050"/>
                  <a:gd name="connsiteY29" fmla="*/ 1174274 h 2048522"/>
                  <a:gd name="connsiteX30" fmla="*/ 19970 w 1527050"/>
                  <a:gd name="connsiteY30" fmla="*/ 1145730 h 2048522"/>
                  <a:gd name="connsiteX31" fmla="*/ 10415 w 1527050"/>
                  <a:gd name="connsiteY31" fmla="*/ 1114950 h 2048522"/>
                  <a:gd name="connsiteX32" fmla="*/ 5207 w 1527050"/>
                  <a:gd name="connsiteY32" fmla="*/ 1097375 h 2048522"/>
                  <a:gd name="connsiteX33" fmla="*/ 0 w 1527050"/>
                  <a:gd name="connsiteY33" fmla="*/ 1045726 h 2048522"/>
                  <a:gd name="connsiteX34" fmla="*/ 0 w 1527050"/>
                  <a:gd name="connsiteY34" fmla="*/ 1042951 h 2048522"/>
                  <a:gd name="connsiteX35" fmla="*/ 4583 w 1527050"/>
                  <a:gd name="connsiteY35" fmla="*/ 995138 h 2048522"/>
                  <a:gd name="connsiteX36" fmla="*/ 76561 w 1527050"/>
                  <a:gd name="connsiteY36" fmla="*/ 859848 h 2048522"/>
                  <a:gd name="connsiteX37" fmla="*/ 0 w 1527050"/>
                  <a:gd name="connsiteY37" fmla="*/ 0 h 2048522"/>
                  <a:gd name="connsiteX38" fmla="*/ 4583 w 1527050"/>
                  <a:gd name="connsiteY38" fmla="*/ 47811 h 2048522"/>
                  <a:gd name="connsiteX39" fmla="*/ 76561 w 1527050"/>
                  <a:gd name="connsiteY39" fmla="*/ 183102 h 2048522"/>
                  <a:gd name="connsiteX40" fmla="*/ 414934 w 1527050"/>
                  <a:gd name="connsiteY40" fmla="*/ 521475 h 2048522"/>
                  <a:gd name="connsiteX41" fmla="*/ 76561 w 1527050"/>
                  <a:gd name="connsiteY41" fmla="*/ 859847 h 2048522"/>
                  <a:gd name="connsiteX42" fmla="*/ 4583 w 1527050"/>
                  <a:gd name="connsiteY42" fmla="*/ 995137 h 2048522"/>
                  <a:gd name="connsiteX43" fmla="*/ 0 w 1527050"/>
                  <a:gd name="connsiteY43" fmla="*/ 1042950 h 2048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527050" h="2048522">
                    <a:moveTo>
                      <a:pt x="414934" y="521476"/>
                    </a:moveTo>
                    <a:lnTo>
                      <a:pt x="740664" y="847206"/>
                    </a:lnTo>
                    <a:lnTo>
                      <a:pt x="740664" y="1307859"/>
                    </a:lnTo>
                    <a:lnTo>
                      <a:pt x="740665" y="1307859"/>
                    </a:lnTo>
                    <a:lnTo>
                      <a:pt x="740665" y="1307858"/>
                    </a:lnTo>
                    <a:lnTo>
                      <a:pt x="740665" y="847206"/>
                    </a:lnTo>
                    <a:lnTo>
                      <a:pt x="1201317" y="1307858"/>
                    </a:lnTo>
                    <a:lnTo>
                      <a:pt x="1201318" y="1307858"/>
                    </a:lnTo>
                    <a:lnTo>
                      <a:pt x="1527050" y="1633590"/>
                    </a:lnTo>
                    <a:lnTo>
                      <a:pt x="1188677" y="1971962"/>
                    </a:lnTo>
                    <a:cubicBezTo>
                      <a:pt x="1150288" y="2010351"/>
                      <a:pt x="1102956" y="2034343"/>
                      <a:pt x="1053386" y="2043940"/>
                    </a:cubicBezTo>
                    <a:lnTo>
                      <a:pt x="1005585" y="2048522"/>
                    </a:lnTo>
                    <a:lnTo>
                      <a:pt x="1002798" y="2048522"/>
                    </a:lnTo>
                    <a:lnTo>
                      <a:pt x="951144" y="2043315"/>
                    </a:lnTo>
                    <a:lnTo>
                      <a:pt x="933637" y="2038126"/>
                    </a:lnTo>
                    <a:lnTo>
                      <a:pt x="902792" y="2028552"/>
                    </a:lnTo>
                    <a:lnTo>
                      <a:pt x="874300" y="2013558"/>
                    </a:lnTo>
                    <a:lnTo>
                      <a:pt x="858168" y="2004802"/>
                    </a:lnTo>
                    <a:lnTo>
                      <a:pt x="817965" y="1971962"/>
                    </a:lnTo>
                    <a:lnTo>
                      <a:pt x="815999" y="1969996"/>
                    </a:lnTo>
                    <a:lnTo>
                      <a:pt x="785433" y="1932950"/>
                    </a:lnTo>
                    <a:cubicBezTo>
                      <a:pt x="757169" y="1891114"/>
                      <a:pt x="740665" y="1840679"/>
                      <a:pt x="740665" y="1786389"/>
                    </a:cubicBezTo>
                    <a:lnTo>
                      <a:pt x="740665" y="1786390"/>
                    </a:lnTo>
                    <a:cubicBezTo>
                      <a:pt x="740665" y="1840680"/>
                      <a:pt x="757169" y="1891115"/>
                      <a:pt x="785433" y="1932951"/>
                    </a:cubicBezTo>
                    <a:lnTo>
                      <a:pt x="815999" y="1969997"/>
                    </a:lnTo>
                    <a:lnTo>
                      <a:pt x="78533" y="1232531"/>
                    </a:lnTo>
                    <a:lnTo>
                      <a:pt x="78527" y="1232526"/>
                    </a:lnTo>
                    <a:lnTo>
                      <a:pt x="76561" y="1230560"/>
                    </a:lnTo>
                    <a:lnTo>
                      <a:pt x="43718" y="1190353"/>
                    </a:lnTo>
                    <a:lnTo>
                      <a:pt x="34991" y="1174274"/>
                    </a:lnTo>
                    <a:lnTo>
                      <a:pt x="19970" y="1145730"/>
                    </a:lnTo>
                    <a:lnTo>
                      <a:pt x="10415" y="1114950"/>
                    </a:lnTo>
                    <a:lnTo>
                      <a:pt x="5207" y="1097375"/>
                    </a:lnTo>
                    <a:lnTo>
                      <a:pt x="0" y="1045726"/>
                    </a:lnTo>
                    <a:lnTo>
                      <a:pt x="0" y="1042951"/>
                    </a:lnTo>
                    <a:lnTo>
                      <a:pt x="4583" y="995138"/>
                    </a:lnTo>
                    <a:cubicBezTo>
                      <a:pt x="14180" y="945569"/>
                      <a:pt x="38173" y="898237"/>
                      <a:pt x="76561" y="859848"/>
                    </a:cubicBezTo>
                    <a:close/>
                    <a:moveTo>
                      <a:pt x="0" y="0"/>
                    </a:moveTo>
                    <a:lnTo>
                      <a:pt x="4583" y="47811"/>
                    </a:lnTo>
                    <a:cubicBezTo>
                      <a:pt x="14180" y="97380"/>
                      <a:pt x="38173" y="144713"/>
                      <a:pt x="76561" y="183102"/>
                    </a:cubicBezTo>
                    <a:lnTo>
                      <a:pt x="414934" y="521475"/>
                    </a:lnTo>
                    <a:lnTo>
                      <a:pt x="76561" y="859847"/>
                    </a:lnTo>
                    <a:cubicBezTo>
                      <a:pt x="38173" y="898236"/>
                      <a:pt x="14180" y="945568"/>
                      <a:pt x="4583" y="995137"/>
                    </a:cubicBezTo>
                    <a:lnTo>
                      <a:pt x="0" y="1042950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92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8900000" algn="b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2F7A550-42CA-439E-7DC2-707F211AA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834051" y="2971800"/>
              <a:ext cx="914400" cy="9144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3D6DF5-3003-62D1-0C50-9025CA6B9ABD}"/>
              </a:ext>
            </a:extLst>
          </p:cNvPr>
          <p:cNvGrpSpPr/>
          <p:nvPr/>
        </p:nvGrpSpPr>
        <p:grpSpPr>
          <a:xfrm>
            <a:off x="2068047" y="672561"/>
            <a:ext cx="3602185" cy="5244313"/>
            <a:chOff x="2068047" y="672561"/>
            <a:chExt cx="3602185" cy="5244313"/>
          </a:xfrm>
          <a:solidFill>
            <a:schemeClr val="tx1">
              <a:lumMod val="65000"/>
              <a:lumOff val="35000"/>
            </a:schemeClr>
          </a:solidFill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36C021D-3D73-37C0-F2C7-A7D99CE332DC}"/>
                </a:ext>
              </a:extLst>
            </p:cNvPr>
            <p:cNvGrpSpPr/>
            <p:nvPr/>
          </p:nvGrpSpPr>
          <p:grpSpPr>
            <a:xfrm rot="18900000">
              <a:off x="2068047" y="672561"/>
              <a:ext cx="3517581" cy="5244313"/>
              <a:chOff x="5200576" y="806843"/>
              <a:chExt cx="3517581" cy="5244313"/>
            </a:xfrm>
            <a:grpFill/>
          </p:grpSpPr>
          <p:sp>
            <p:nvSpPr>
              <p:cNvPr id="85" name="3">
                <a:extLst>
                  <a:ext uri="{FF2B5EF4-FFF2-40B4-BE49-F238E27FC236}">
                    <a16:creationId xmlns:a16="http://schemas.microsoft.com/office/drawing/2014/main" id="{80FC69C4-EA11-0462-B365-A776B631E58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200576" y="3429003"/>
                <a:ext cx="3517581" cy="2622153"/>
              </a:xfrm>
              <a:custGeom>
                <a:avLst/>
                <a:gdLst>
                  <a:gd name="connsiteX0" fmla="*/ 1633579 w 2048511"/>
                  <a:gd name="connsiteY0" fmla="*/ 0 h 1527046"/>
                  <a:gd name="connsiteX1" fmla="*/ 1971951 w 2048511"/>
                  <a:gd name="connsiteY1" fmla="*/ 338372 h 1527046"/>
                  <a:gd name="connsiteX2" fmla="*/ 2043929 w 2048511"/>
                  <a:gd name="connsiteY2" fmla="*/ 473662 h 1527046"/>
                  <a:gd name="connsiteX3" fmla="*/ 2048511 w 2048511"/>
                  <a:gd name="connsiteY3" fmla="*/ 521464 h 1527046"/>
                  <a:gd name="connsiteX4" fmla="*/ 2048511 w 2048511"/>
                  <a:gd name="connsiteY4" fmla="*/ 524250 h 1527046"/>
                  <a:gd name="connsiteX5" fmla="*/ 2043304 w 2048511"/>
                  <a:gd name="connsiteY5" fmla="*/ 575904 h 1527046"/>
                  <a:gd name="connsiteX6" fmla="*/ 2038118 w 2048511"/>
                  <a:gd name="connsiteY6" fmla="*/ 593403 h 1527046"/>
                  <a:gd name="connsiteX7" fmla="*/ 2028540 w 2048511"/>
                  <a:gd name="connsiteY7" fmla="*/ 624258 h 1527046"/>
                  <a:gd name="connsiteX8" fmla="*/ 2013553 w 2048511"/>
                  <a:gd name="connsiteY8" fmla="*/ 652738 h 1527046"/>
                  <a:gd name="connsiteX9" fmla="*/ 2004791 w 2048511"/>
                  <a:gd name="connsiteY9" fmla="*/ 668880 h 1527046"/>
                  <a:gd name="connsiteX10" fmla="*/ 1971951 w 2048511"/>
                  <a:gd name="connsiteY10" fmla="*/ 709084 h 1527046"/>
                  <a:gd name="connsiteX11" fmla="*/ 1969991 w 2048511"/>
                  <a:gd name="connsiteY11" fmla="*/ 711045 h 1527046"/>
                  <a:gd name="connsiteX12" fmla="*/ 1969986 w 2048511"/>
                  <a:gd name="connsiteY12" fmla="*/ 711050 h 1527046"/>
                  <a:gd name="connsiteX13" fmla="*/ 1232515 w 2048511"/>
                  <a:gd name="connsiteY13" fmla="*/ 1448521 h 1527046"/>
                  <a:gd name="connsiteX14" fmla="*/ 1232510 w 2048511"/>
                  <a:gd name="connsiteY14" fmla="*/ 1448526 h 1527046"/>
                  <a:gd name="connsiteX15" fmla="*/ 1230549 w 2048511"/>
                  <a:gd name="connsiteY15" fmla="*/ 1450486 h 1527046"/>
                  <a:gd name="connsiteX16" fmla="*/ 1190348 w 2048511"/>
                  <a:gd name="connsiteY16" fmla="*/ 1483325 h 1527046"/>
                  <a:gd name="connsiteX17" fmla="*/ 1174181 w 2048511"/>
                  <a:gd name="connsiteY17" fmla="*/ 1492100 h 1527046"/>
                  <a:gd name="connsiteX18" fmla="*/ 1145723 w 2048511"/>
                  <a:gd name="connsiteY18" fmla="*/ 1507075 h 1527046"/>
                  <a:gd name="connsiteX19" fmla="*/ 1114856 w 2048511"/>
                  <a:gd name="connsiteY19" fmla="*/ 1516657 h 1527046"/>
                  <a:gd name="connsiteX20" fmla="*/ 1097371 w 2048511"/>
                  <a:gd name="connsiteY20" fmla="*/ 1521839 h 1527046"/>
                  <a:gd name="connsiteX21" fmla="*/ 1045715 w 2048511"/>
                  <a:gd name="connsiteY21" fmla="*/ 1527046 h 1527046"/>
                  <a:gd name="connsiteX22" fmla="*/ 1042929 w 2048511"/>
                  <a:gd name="connsiteY22" fmla="*/ 1527046 h 1527046"/>
                  <a:gd name="connsiteX23" fmla="*/ 0 w 2048511"/>
                  <a:gd name="connsiteY23" fmla="*/ 1527046 h 1527046"/>
                  <a:gd name="connsiteX24" fmla="*/ 47801 w 2048511"/>
                  <a:gd name="connsiteY24" fmla="*/ 1522464 h 1527046"/>
                  <a:gd name="connsiteX25" fmla="*/ 183092 w 2048511"/>
                  <a:gd name="connsiteY25" fmla="*/ 1450486 h 1527046"/>
                  <a:gd name="connsiteX26" fmla="*/ 521465 w 2048511"/>
                  <a:gd name="connsiteY26" fmla="*/ 1112114 h 1527046"/>
                  <a:gd name="connsiteX27" fmla="*/ 847196 w 2048511"/>
                  <a:gd name="connsiteY27" fmla="*/ 786382 h 1527046"/>
                  <a:gd name="connsiteX28" fmla="*/ 847195 w 2048511"/>
                  <a:gd name="connsiteY28" fmla="*/ 786382 h 1527046"/>
                  <a:gd name="connsiteX29" fmla="*/ 1307847 w 2048511"/>
                  <a:gd name="connsiteY29" fmla="*/ 325730 h 1527046"/>
                  <a:gd name="connsiteX30" fmla="*/ 1307847 w 2048511"/>
                  <a:gd name="connsiteY30" fmla="*/ 325731 h 1527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048511" h="1527046">
                    <a:moveTo>
                      <a:pt x="1633579" y="0"/>
                    </a:moveTo>
                    <a:lnTo>
                      <a:pt x="1971951" y="338372"/>
                    </a:lnTo>
                    <a:cubicBezTo>
                      <a:pt x="2010340" y="376761"/>
                      <a:pt x="2034332" y="424093"/>
                      <a:pt x="2043929" y="473662"/>
                    </a:cubicBezTo>
                    <a:lnTo>
                      <a:pt x="2048511" y="521464"/>
                    </a:lnTo>
                    <a:lnTo>
                      <a:pt x="2048511" y="524250"/>
                    </a:lnTo>
                    <a:lnTo>
                      <a:pt x="2043304" y="575904"/>
                    </a:lnTo>
                    <a:lnTo>
                      <a:pt x="2038118" y="593403"/>
                    </a:lnTo>
                    <a:lnTo>
                      <a:pt x="2028540" y="624258"/>
                    </a:lnTo>
                    <a:lnTo>
                      <a:pt x="2013553" y="652738"/>
                    </a:lnTo>
                    <a:lnTo>
                      <a:pt x="2004791" y="668880"/>
                    </a:lnTo>
                    <a:lnTo>
                      <a:pt x="1971951" y="709084"/>
                    </a:lnTo>
                    <a:lnTo>
                      <a:pt x="1969991" y="711045"/>
                    </a:lnTo>
                    <a:lnTo>
                      <a:pt x="1969986" y="711050"/>
                    </a:lnTo>
                    <a:lnTo>
                      <a:pt x="1232515" y="1448521"/>
                    </a:lnTo>
                    <a:lnTo>
                      <a:pt x="1232510" y="1448526"/>
                    </a:lnTo>
                    <a:lnTo>
                      <a:pt x="1230549" y="1450486"/>
                    </a:lnTo>
                    <a:lnTo>
                      <a:pt x="1190348" y="1483325"/>
                    </a:lnTo>
                    <a:lnTo>
                      <a:pt x="1174181" y="1492100"/>
                    </a:lnTo>
                    <a:lnTo>
                      <a:pt x="1145723" y="1507075"/>
                    </a:lnTo>
                    <a:lnTo>
                      <a:pt x="1114856" y="1516657"/>
                    </a:lnTo>
                    <a:lnTo>
                      <a:pt x="1097371" y="1521839"/>
                    </a:lnTo>
                    <a:lnTo>
                      <a:pt x="1045715" y="1527046"/>
                    </a:lnTo>
                    <a:lnTo>
                      <a:pt x="1042929" y="1527046"/>
                    </a:lnTo>
                    <a:lnTo>
                      <a:pt x="0" y="1527046"/>
                    </a:lnTo>
                    <a:lnTo>
                      <a:pt x="47801" y="1522464"/>
                    </a:lnTo>
                    <a:cubicBezTo>
                      <a:pt x="97371" y="1512867"/>
                      <a:pt x="144703" y="1488875"/>
                      <a:pt x="183092" y="1450486"/>
                    </a:cubicBezTo>
                    <a:lnTo>
                      <a:pt x="521465" y="1112114"/>
                    </a:lnTo>
                    <a:lnTo>
                      <a:pt x="847196" y="786382"/>
                    </a:lnTo>
                    <a:lnTo>
                      <a:pt x="847195" y="786382"/>
                    </a:lnTo>
                    <a:lnTo>
                      <a:pt x="1307847" y="325730"/>
                    </a:lnTo>
                    <a:lnTo>
                      <a:pt x="1307847" y="325731"/>
                    </a:lnTo>
                    <a:close/>
                  </a:path>
                </a:pathLst>
              </a:custGeom>
              <a:gradFill>
                <a:gsLst>
                  <a:gs pos="0">
                    <a:srgbClr val="88CFB2"/>
                  </a:gs>
                  <a:gs pos="10000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13500000" algn="br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6" name="4">
                <a:extLst>
                  <a:ext uri="{FF2B5EF4-FFF2-40B4-BE49-F238E27FC236}">
                    <a16:creationId xmlns:a16="http://schemas.microsoft.com/office/drawing/2014/main" id="{5270B3CA-129E-83FC-9789-16D86FF91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96004" y="806843"/>
                <a:ext cx="2622153" cy="3517587"/>
              </a:xfrm>
              <a:custGeom>
                <a:avLst/>
                <a:gdLst>
                  <a:gd name="connsiteX0" fmla="*/ 325730 w 1527046"/>
                  <a:gd name="connsiteY0" fmla="*/ 740665 h 2048514"/>
                  <a:gd name="connsiteX1" fmla="*/ 786382 w 1527046"/>
                  <a:gd name="connsiteY1" fmla="*/ 740665 h 2048514"/>
                  <a:gd name="connsiteX2" fmla="*/ 786383 w 1527046"/>
                  <a:gd name="connsiteY2" fmla="*/ 740665 h 2048514"/>
                  <a:gd name="connsiteX3" fmla="*/ 1264913 w 1527046"/>
                  <a:gd name="connsiteY3" fmla="*/ 740665 h 2048514"/>
                  <a:gd name="connsiteX4" fmla="*/ 1411474 w 1527046"/>
                  <a:gd name="connsiteY4" fmla="*/ 785433 h 2048514"/>
                  <a:gd name="connsiteX5" fmla="*/ 1448520 w 1527046"/>
                  <a:gd name="connsiteY5" fmla="*/ 815999 h 2048514"/>
                  <a:gd name="connsiteX6" fmla="*/ 1450486 w 1527046"/>
                  <a:gd name="connsiteY6" fmla="*/ 817965 h 2048514"/>
                  <a:gd name="connsiteX7" fmla="*/ 1483326 w 1527046"/>
                  <a:gd name="connsiteY7" fmla="*/ 858168 h 2048514"/>
                  <a:gd name="connsiteX8" fmla="*/ 1492082 w 1527046"/>
                  <a:gd name="connsiteY8" fmla="*/ 874300 h 2048514"/>
                  <a:gd name="connsiteX9" fmla="*/ 1507076 w 1527046"/>
                  <a:gd name="connsiteY9" fmla="*/ 902792 h 2048514"/>
                  <a:gd name="connsiteX10" fmla="*/ 1516650 w 1527046"/>
                  <a:gd name="connsiteY10" fmla="*/ 933637 h 2048514"/>
                  <a:gd name="connsiteX11" fmla="*/ 1521839 w 1527046"/>
                  <a:gd name="connsiteY11" fmla="*/ 951144 h 2048514"/>
                  <a:gd name="connsiteX12" fmla="*/ 1527046 w 1527046"/>
                  <a:gd name="connsiteY12" fmla="*/ 1002798 h 2048514"/>
                  <a:gd name="connsiteX13" fmla="*/ 1527046 w 1527046"/>
                  <a:gd name="connsiteY13" fmla="*/ 1005585 h 2048514"/>
                  <a:gd name="connsiteX14" fmla="*/ 1527046 w 1527046"/>
                  <a:gd name="connsiteY14" fmla="*/ 2048514 h 2048514"/>
                  <a:gd name="connsiteX15" fmla="*/ 1522464 w 1527046"/>
                  <a:gd name="connsiteY15" fmla="*/ 2000712 h 2048514"/>
                  <a:gd name="connsiteX16" fmla="*/ 1450486 w 1527046"/>
                  <a:gd name="connsiteY16" fmla="*/ 1865422 h 2048514"/>
                  <a:gd name="connsiteX17" fmla="*/ 1112114 w 1527046"/>
                  <a:gd name="connsiteY17" fmla="*/ 1527050 h 2048514"/>
                  <a:gd name="connsiteX18" fmla="*/ 786382 w 1527046"/>
                  <a:gd name="connsiteY18" fmla="*/ 1201318 h 2048514"/>
                  <a:gd name="connsiteX19" fmla="*/ 786382 w 1527046"/>
                  <a:gd name="connsiteY19" fmla="*/ 1201317 h 2048514"/>
                  <a:gd name="connsiteX20" fmla="*/ 521474 w 1527046"/>
                  <a:gd name="connsiteY20" fmla="*/ 0 h 2048514"/>
                  <a:gd name="connsiteX21" fmla="*/ 524250 w 1527046"/>
                  <a:gd name="connsiteY21" fmla="*/ 0 h 2048514"/>
                  <a:gd name="connsiteX22" fmla="*/ 575905 w 1527046"/>
                  <a:gd name="connsiteY22" fmla="*/ 5208 h 2048514"/>
                  <a:gd name="connsiteX23" fmla="*/ 593419 w 1527046"/>
                  <a:gd name="connsiteY23" fmla="*/ 10398 h 2048514"/>
                  <a:gd name="connsiteX24" fmla="*/ 624254 w 1527046"/>
                  <a:gd name="connsiteY24" fmla="*/ 19970 h 2048514"/>
                  <a:gd name="connsiteX25" fmla="*/ 652777 w 1527046"/>
                  <a:gd name="connsiteY25" fmla="*/ 34979 h 2048514"/>
                  <a:gd name="connsiteX26" fmla="*/ 668880 w 1527046"/>
                  <a:gd name="connsiteY26" fmla="*/ 43720 h 2048514"/>
                  <a:gd name="connsiteX27" fmla="*/ 709084 w 1527046"/>
                  <a:gd name="connsiteY27" fmla="*/ 76561 h 2048514"/>
                  <a:gd name="connsiteX28" fmla="*/ 711050 w 1527046"/>
                  <a:gd name="connsiteY28" fmla="*/ 78526 h 2048514"/>
                  <a:gd name="connsiteX29" fmla="*/ 1448521 w 1527046"/>
                  <a:gd name="connsiteY29" fmla="*/ 815998 h 2048514"/>
                  <a:gd name="connsiteX30" fmla="*/ 1411475 w 1527046"/>
                  <a:gd name="connsiteY30" fmla="*/ 785432 h 2048514"/>
                  <a:gd name="connsiteX31" fmla="*/ 1264914 w 1527046"/>
                  <a:gd name="connsiteY31" fmla="*/ 740664 h 2048514"/>
                  <a:gd name="connsiteX32" fmla="*/ 786383 w 1527046"/>
                  <a:gd name="connsiteY32" fmla="*/ 740664 h 2048514"/>
                  <a:gd name="connsiteX33" fmla="*/ 325730 w 1527046"/>
                  <a:gd name="connsiteY33" fmla="*/ 740664 h 2048514"/>
                  <a:gd name="connsiteX34" fmla="*/ 0 w 1527046"/>
                  <a:gd name="connsiteY34" fmla="*/ 414933 h 2048514"/>
                  <a:gd name="connsiteX35" fmla="*/ 338372 w 1527046"/>
                  <a:gd name="connsiteY35" fmla="*/ 76561 h 2048514"/>
                  <a:gd name="connsiteX36" fmla="*/ 473662 w 1527046"/>
                  <a:gd name="connsiteY36" fmla="*/ 4582 h 20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27046" h="2048514">
                    <a:moveTo>
                      <a:pt x="325730" y="740665"/>
                    </a:moveTo>
                    <a:lnTo>
                      <a:pt x="786382" y="740665"/>
                    </a:lnTo>
                    <a:lnTo>
                      <a:pt x="786383" y="740665"/>
                    </a:lnTo>
                    <a:lnTo>
                      <a:pt x="1264913" y="740665"/>
                    </a:lnTo>
                    <a:cubicBezTo>
                      <a:pt x="1319203" y="740665"/>
                      <a:pt x="1369638" y="757169"/>
                      <a:pt x="1411474" y="785433"/>
                    </a:cubicBezTo>
                    <a:lnTo>
                      <a:pt x="1448520" y="815999"/>
                    </a:lnTo>
                    <a:lnTo>
                      <a:pt x="1450486" y="817965"/>
                    </a:lnTo>
                    <a:lnTo>
                      <a:pt x="1483326" y="858168"/>
                    </a:lnTo>
                    <a:lnTo>
                      <a:pt x="1492082" y="874300"/>
                    </a:lnTo>
                    <a:lnTo>
                      <a:pt x="1507076" y="902792"/>
                    </a:lnTo>
                    <a:lnTo>
                      <a:pt x="1516650" y="933637"/>
                    </a:lnTo>
                    <a:lnTo>
                      <a:pt x="1521839" y="951144"/>
                    </a:lnTo>
                    <a:lnTo>
                      <a:pt x="1527046" y="1002798"/>
                    </a:lnTo>
                    <a:lnTo>
                      <a:pt x="1527046" y="1005585"/>
                    </a:lnTo>
                    <a:lnTo>
                      <a:pt x="1527046" y="2048514"/>
                    </a:lnTo>
                    <a:lnTo>
                      <a:pt x="1522464" y="2000712"/>
                    </a:lnTo>
                    <a:cubicBezTo>
                      <a:pt x="1512867" y="1951143"/>
                      <a:pt x="1488875" y="1903811"/>
                      <a:pt x="1450486" y="1865422"/>
                    </a:cubicBezTo>
                    <a:lnTo>
                      <a:pt x="1112114" y="1527050"/>
                    </a:lnTo>
                    <a:lnTo>
                      <a:pt x="786382" y="1201318"/>
                    </a:lnTo>
                    <a:lnTo>
                      <a:pt x="786382" y="1201317"/>
                    </a:lnTo>
                    <a:close/>
                    <a:moveTo>
                      <a:pt x="521474" y="0"/>
                    </a:moveTo>
                    <a:lnTo>
                      <a:pt x="524250" y="0"/>
                    </a:lnTo>
                    <a:lnTo>
                      <a:pt x="575905" y="5208"/>
                    </a:lnTo>
                    <a:lnTo>
                      <a:pt x="593419" y="10398"/>
                    </a:lnTo>
                    <a:lnTo>
                      <a:pt x="624254" y="19970"/>
                    </a:lnTo>
                    <a:lnTo>
                      <a:pt x="652777" y="34979"/>
                    </a:lnTo>
                    <a:lnTo>
                      <a:pt x="668880" y="43720"/>
                    </a:lnTo>
                    <a:lnTo>
                      <a:pt x="709084" y="76561"/>
                    </a:lnTo>
                    <a:lnTo>
                      <a:pt x="711050" y="78526"/>
                    </a:lnTo>
                    <a:lnTo>
                      <a:pt x="1448521" y="815998"/>
                    </a:lnTo>
                    <a:lnTo>
                      <a:pt x="1411475" y="785432"/>
                    </a:lnTo>
                    <a:cubicBezTo>
                      <a:pt x="1369639" y="757168"/>
                      <a:pt x="1319204" y="740664"/>
                      <a:pt x="1264914" y="740664"/>
                    </a:cubicBezTo>
                    <a:lnTo>
                      <a:pt x="786383" y="740664"/>
                    </a:lnTo>
                    <a:lnTo>
                      <a:pt x="325730" y="740664"/>
                    </a:lnTo>
                    <a:lnTo>
                      <a:pt x="0" y="414933"/>
                    </a:lnTo>
                    <a:lnTo>
                      <a:pt x="338372" y="76561"/>
                    </a:lnTo>
                    <a:cubicBezTo>
                      <a:pt x="376761" y="38172"/>
                      <a:pt x="424093" y="14179"/>
                      <a:pt x="473662" y="4582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88CFB2"/>
                  </a:gs>
                  <a:gs pos="0">
                    <a:srgbClr val="FF4638"/>
                  </a:gs>
                </a:gsLst>
                <a:lin ang="16200000" scaled="1"/>
              </a:gradFill>
              <a:ln>
                <a:noFill/>
              </a:ln>
              <a:effectLst>
                <a:outerShdw blurRad="635000" dist="381000" dir="6600000" algn="t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pic>
          <p:nvPicPr>
            <p:cNvPr id="6" name="Graphic 5" descr="Lightbulb and gear with solid fill">
              <a:extLst>
                <a:ext uri="{FF2B5EF4-FFF2-40B4-BE49-F238E27FC236}">
                  <a16:creationId xmlns:a16="http://schemas.microsoft.com/office/drawing/2014/main" id="{86D36283-CB3F-83BC-5057-535942FF2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55832" y="29718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55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07F6FCC-DD12-1FF1-9821-53FA0FF657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015266-57B4-7FC7-4488-376B1FC910A3}"/>
              </a:ext>
            </a:extLst>
          </p:cNvPr>
          <p:cNvGrpSpPr/>
          <p:nvPr/>
        </p:nvGrpSpPr>
        <p:grpSpPr>
          <a:xfrm>
            <a:off x="1249356" y="4018909"/>
            <a:ext cx="2146304" cy="1200329"/>
            <a:chOff x="600350" y="1652633"/>
            <a:chExt cx="2146304" cy="120032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1A57C8-534A-F590-AD6C-AE24776A3FBF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D5585C-2340-E802-96AC-DFAF0B2F02AE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B8B767-9C5D-B988-16F5-51214FD7795D}"/>
              </a:ext>
            </a:extLst>
          </p:cNvPr>
          <p:cNvGrpSpPr/>
          <p:nvPr/>
        </p:nvGrpSpPr>
        <p:grpSpPr>
          <a:xfrm>
            <a:off x="8254161" y="810430"/>
            <a:ext cx="2875466" cy="1200329"/>
            <a:chOff x="8726422" y="1433340"/>
            <a:chExt cx="2875466" cy="1200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9C24E-3667-56C1-122E-491C50032D8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234FA3-105F-322B-2F0B-D4D3F0D8DF1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D0AC321-8DDC-1DF7-F033-857379D43B4B}"/>
              </a:ext>
            </a:extLst>
          </p:cNvPr>
          <p:cNvGrpSpPr/>
          <p:nvPr/>
        </p:nvGrpSpPr>
        <p:grpSpPr>
          <a:xfrm>
            <a:off x="8254161" y="4018909"/>
            <a:ext cx="2875466" cy="1200329"/>
            <a:chOff x="8726422" y="1433340"/>
            <a:chExt cx="2875466" cy="1200329"/>
          </a:xfrm>
        </p:grpSpPr>
        <p:sp>
          <p:nvSpPr>
            <p:cNvPr id="26" name="Saeed Faal">
              <a:extLst>
                <a:ext uri="{FF2B5EF4-FFF2-40B4-BE49-F238E27FC236}">
                  <a16:creationId xmlns:a16="http://schemas.microsoft.com/office/drawing/2014/main" id="{368F93D1-1393-DD42-4E24-F026ADC3F93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F71AFF-A0DB-83FF-9D73-0D013D82A53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REASEARCH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3936407-0B0C-344F-DC19-C1EA465483F9}"/>
              </a:ext>
            </a:extLst>
          </p:cNvPr>
          <p:cNvSpPr txBox="1"/>
          <p:nvPr/>
        </p:nvSpPr>
        <p:spPr>
          <a:xfrm>
            <a:off x="1059879" y="930932"/>
            <a:ext cx="407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YOUR TITLE</a:t>
            </a:r>
          </a:p>
          <a:p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Objective" pitchFamily="50" charset="0"/>
              </a:rPr>
              <a:t> HERE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A918262-64BA-FCEA-6C7D-AD4B8BCF68E7}"/>
              </a:ext>
            </a:extLst>
          </p:cNvPr>
          <p:cNvGrpSpPr/>
          <p:nvPr/>
        </p:nvGrpSpPr>
        <p:grpSpPr>
          <a:xfrm>
            <a:off x="3937841" y="966132"/>
            <a:ext cx="4319386" cy="1231335"/>
            <a:chOff x="3937841" y="966132"/>
            <a:chExt cx="4319386" cy="123133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64AA57-0C5A-7BC4-7D97-8E696E47A0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7841" y="966132"/>
              <a:ext cx="4319386" cy="1231335"/>
            </a:xfrm>
            <a:custGeom>
              <a:avLst/>
              <a:gdLst>
                <a:gd name="connsiteX0" fmla="*/ 1518094 w 3036188"/>
                <a:gd name="connsiteY0" fmla="*/ 0 h 865532"/>
                <a:gd name="connsiteX1" fmla="*/ 1537949 w 3036188"/>
                <a:gd name="connsiteY1" fmla="*/ 522 h 865532"/>
                <a:gd name="connsiteX2" fmla="*/ 1537956 w 3036188"/>
                <a:gd name="connsiteY2" fmla="*/ 523 h 865532"/>
                <a:gd name="connsiteX3" fmla="*/ 1571210 w 3036188"/>
                <a:gd name="connsiteY3" fmla="*/ 1399 h 865532"/>
                <a:gd name="connsiteX4" fmla="*/ 1702876 w 3036188"/>
                <a:gd name="connsiteY4" fmla="*/ 45673 h 865532"/>
                <a:gd name="connsiteX5" fmla="*/ 2914623 w 3036188"/>
                <a:gd name="connsiteY5" fmla="*/ 745276 h 865532"/>
                <a:gd name="connsiteX6" fmla="*/ 3018799 w 3036188"/>
                <a:gd name="connsiteY6" fmla="*/ 837164 h 865532"/>
                <a:gd name="connsiteX7" fmla="*/ 3036188 w 3036188"/>
                <a:gd name="connsiteY7" fmla="*/ 865532 h 865532"/>
                <a:gd name="connsiteX8" fmla="*/ 2996948 w 3036188"/>
                <a:gd name="connsiteY8" fmla="*/ 817973 h 865532"/>
                <a:gd name="connsiteX9" fmla="*/ 2749593 w 3036188"/>
                <a:gd name="connsiteY9" fmla="*/ 715515 h 865532"/>
                <a:gd name="connsiteX10" fmla="*/ 2123975 w 3036188"/>
                <a:gd name="connsiteY10" fmla="*/ 715515 h 865532"/>
                <a:gd name="connsiteX11" fmla="*/ 2123974 w 3036188"/>
                <a:gd name="connsiteY11" fmla="*/ 715514 h 865532"/>
                <a:gd name="connsiteX12" fmla="*/ 912214 w 3036188"/>
                <a:gd name="connsiteY12" fmla="*/ 715514 h 865532"/>
                <a:gd name="connsiteX13" fmla="*/ 286595 w 3036188"/>
                <a:gd name="connsiteY13" fmla="*/ 715514 h 865532"/>
                <a:gd name="connsiteX14" fmla="*/ 39241 w 3036188"/>
                <a:gd name="connsiteY14" fmla="*/ 817972 h 865532"/>
                <a:gd name="connsiteX15" fmla="*/ 0 w 3036188"/>
                <a:gd name="connsiteY15" fmla="*/ 865532 h 865532"/>
                <a:gd name="connsiteX16" fmla="*/ 17389 w 3036188"/>
                <a:gd name="connsiteY16" fmla="*/ 837163 h 865532"/>
                <a:gd name="connsiteX17" fmla="*/ 121565 w 3036188"/>
                <a:gd name="connsiteY17" fmla="*/ 745275 h 865532"/>
                <a:gd name="connsiteX18" fmla="*/ 1333312 w 3036188"/>
                <a:gd name="connsiteY18" fmla="*/ 45672 h 865532"/>
                <a:gd name="connsiteX19" fmla="*/ 1464978 w 3036188"/>
                <a:gd name="connsiteY19" fmla="*/ 1398 h 865532"/>
                <a:gd name="connsiteX20" fmla="*/ 1498239 w 3036188"/>
                <a:gd name="connsiteY20" fmla="*/ 522 h 86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36188" h="865532">
                  <a:moveTo>
                    <a:pt x="1518094" y="0"/>
                  </a:moveTo>
                  <a:lnTo>
                    <a:pt x="1537949" y="522"/>
                  </a:lnTo>
                  <a:lnTo>
                    <a:pt x="1537956" y="523"/>
                  </a:lnTo>
                  <a:lnTo>
                    <a:pt x="1571210" y="1399"/>
                  </a:lnTo>
                  <a:cubicBezTo>
                    <a:pt x="1616305" y="6994"/>
                    <a:pt x="1661048" y="21523"/>
                    <a:pt x="1702876" y="45673"/>
                  </a:cubicBezTo>
                  <a:lnTo>
                    <a:pt x="2914623" y="745276"/>
                  </a:lnTo>
                  <a:cubicBezTo>
                    <a:pt x="2956451" y="769426"/>
                    <a:pt x="2991405" y="800909"/>
                    <a:pt x="3018799" y="837164"/>
                  </a:cubicBezTo>
                  <a:lnTo>
                    <a:pt x="3036188" y="865532"/>
                  </a:lnTo>
                  <a:lnTo>
                    <a:pt x="2996948" y="817973"/>
                  </a:lnTo>
                  <a:cubicBezTo>
                    <a:pt x="2933644" y="754669"/>
                    <a:pt x="2846191" y="715515"/>
                    <a:pt x="2749593" y="715515"/>
                  </a:cubicBezTo>
                  <a:lnTo>
                    <a:pt x="2123975" y="715515"/>
                  </a:lnTo>
                  <a:lnTo>
                    <a:pt x="2123974" y="715514"/>
                  </a:lnTo>
                  <a:lnTo>
                    <a:pt x="912214" y="715514"/>
                  </a:lnTo>
                  <a:lnTo>
                    <a:pt x="286595" y="715514"/>
                  </a:lnTo>
                  <a:cubicBezTo>
                    <a:pt x="189997" y="715514"/>
                    <a:pt x="102544" y="754668"/>
                    <a:pt x="39241" y="817972"/>
                  </a:cubicBezTo>
                  <a:lnTo>
                    <a:pt x="0" y="865532"/>
                  </a:lnTo>
                  <a:lnTo>
                    <a:pt x="17389" y="837163"/>
                  </a:lnTo>
                  <a:cubicBezTo>
                    <a:pt x="44783" y="800908"/>
                    <a:pt x="79737" y="769425"/>
                    <a:pt x="121565" y="745275"/>
                  </a:cubicBezTo>
                  <a:lnTo>
                    <a:pt x="1333312" y="45672"/>
                  </a:lnTo>
                  <a:cubicBezTo>
                    <a:pt x="1375140" y="21522"/>
                    <a:pt x="1419883" y="6993"/>
                    <a:pt x="1464978" y="1398"/>
                  </a:cubicBezTo>
                  <a:lnTo>
                    <a:pt x="1498239" y="522"/>
                  </a:lnTo>
                  <a:close/>
                </a:path>
              </a:pathLst>
            </a:custGeom>
            <a:gradFill>
              <a:gsLst>
                <a:gs pos="0">
                  <a:srgbClr val="88CFB2"/>
                </a:gs>
                <a:gs pos="100000">
                  <a:srgbClr val="FF4638"/>
                </a:gs>
              </a:gsLst>
              <a:lin ang="16200000" scaled="0"/>
            </a:gradFill>
            <a:ln>
              <a:noFill/>
            </a:ln>
            <a:effectLst>
              <a:outerShdw blurRad="635000" dist="3810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29" name="Graphic 28" descr="Bar graph with upward trend with solid fill">
              <a:extLst>
                <a:ext uri="{FF2B5EF4-FFF2-40B4-BE49-F238E27FC236}">
                  <a16:creationId xmlns:a16="http://schemas.microsoft.com/office/drawing/2014/main" id="{454343F8-AEB2-99FC-DECF-6BE8DDCDB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54118" y="1148291"/>
              <a:ext cx="819975" cy="819976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4A2B7C-3ACE-88B3-F28C-6ABB93F90F2C}"/>
              </a:ext>
            </a:extLst>
          </p:cNvPr>
          <p:cNvGrpSpPr/>
          <p:nvPr/>
        </p:nvGrpSpPr>
        <p:grpSpPr>
          <a:xfrm>
            <a:off x="6076151" y="2151168"/>
            <a:ext cx="2221381" cy="3740700"/>
            <a:chOff x="6076151" y="2151168"/>
            <a:chExt cx="2221381" cy="37407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7793225-90E7-1ED3-CC46-1067EAB4E3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76151" y="2151168"/>
              <a:ext cx="2221381" cy="3740700"/>
            </a:xfrm>
            <a:custGeom>
              <a:avLst/>
              <a:gdLst>
                <a:gd name="connsiteX0" fmla="*/ 1518092 w 1561456"/>
                <a:gd name="connsiteY0" fmla="*/ 0 h 2629419"/>
                <a:gd name="connsiteX1" fmla="*/ 1533966 w 1561456"/>
                <a:gd name="connsiteY1" fmla="*/ 29246 h 2629419"/>
                <a:gd name="connsiteX2" fmla="*/ 1561456 w 1561456"/>
                <a:gd name="connsiteY2" fmla="*/ 165409 h 2629419"/>
                <a:gd name="connsiteX3" fmla="*/ 1561456 w 1561456"/>
                <a:gd name="connsiteY3" fmla="*/ 1564615 h 2629419"/>
                <a:gd name="connsiteX4" fmla="*/ 1533966 w 1561456"/>
                <a:gd name="connsiteY4" fmla="*/ 1700778 h 2629419"/>
                <a:gd name="connsiteX5" fmla="*/ 1518092 w 1561456"/>
                <a:gd name="connsiteY5" fmla="*/ 1730025 h 2629419"/>
                <a:gd name="connsiteX6" fmla="*/ 1508622 w 1561456"/>
                <a:gd name="connsiteY6" fmla="*/ 1747471 h 2629419"/>
                <a:gd name="connsiteX7" fmla="*/ 1498239 w 1561456"/>
                <a:gd name="connsiteY7" fmla="*/ 1764410 h 2629419"/>
                <a:gd name="connsiteX8" fmla="*/ 1480850 w 1561456"/>
                <a:gd name="connsiteY8" fmla="*/ 1792778 h 2629419"/>
                <a:gd name="connsiteX9" fmla="*/ 1376674 w 1561456"/>
                <a:gd name="connsiteY9" fmla="*/ 1884666 h 2629419"/>
                <a:gd name="connsiteX10" fmla="*/ 164927 w 1561456"/>
                <a:gd name="connsiteY10" fmla="*/ 2584269 h 2629419"/>
                <a:gd name="connsiteX11" fmla="*/ 33261 w 1561456"/>
                <a:gd name="connsiteY11" fmla="*/ 2628543 h 2629419"/>
                <a:gd name="connsiteX12" fmla="*/ 0 w 1561456"/>
                <a:gd name="connsiteY12" fmla="*/ 2629419 h 2629419"/>
                <a:gd name="connsiteX13" fmla="*/ 60808 w 1561456"/>
                <a:gd name="connsiteY13" fmla="*/ 2619216 h 2629419"/>
                <a:gd name="connsiteX14" fmla="*/ 273216 w 1561456"/>
                <a:gd name="connsiteY14" fmla="*/ 2456229 h 2629419"/>
                <a:gd name="connsiteX15" fmla="*/ 586026 w 1561456"/>
                <a:gd name="connsiteY15" fmla="*/ 1914427 h 2629419"/>
                <a:gd name="connsiteX16" fmla="*/ 1191905 w 1561456"/>
                <a:gd name="connsiteY16" fmla="*/ 865012 h 2629419"/>
                <a:gd name="connsiteX17" fmla="*/ 1504715 w 1561456"/>
                <a:gd name="connsiteY17" fmla="*/ 323210 h 2629419"/>
                <a:gd name="connsiteX18" fmla="*/ 1539661 w 1561456"/>
                <a:gd name="connsiteY18" fmla="*/ 5776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61456" h="2629419">
                  <a:moveTo>
                    <a:pt x="1518092" y="0"/>
                  </a:moveTo>
                  <a:lnTo>
                    <a:pt x="1533966" y="29246"/>
                  </a:lnTo>
                  <a:cubicBezTo>
                    <a:pt x="1551667" y="71097"/>
                    <a:pt x="1561456" y="117110"/>
                    <a:pt x="1561456" y="165409"/>
                  </a:cubicBezTo>
                  <a:lnTo>
                    <a:pt x="1561456" y="1564615"/>
                  </a:lnTo>
                  <a:cubicBezTo>
                    <a:pt x="1561456" y="1612914"/>
                    <a:pt x="1551667" y="1658927"/>
                    <a:pt x="1533966" y="1700778"/>
                  </a:cubicBezTo>
                  <a:lnTo>
                    <a:pt x="1518092" y="1730025"/>
                  </a:lnTo>
                  <a:lnTo>
                    <a:pt x="1508622" y="1747471"/>
                  </a:lnTo>
                  <a:lnTo>
                    <a:pt x="1498239" y="1764410"/>
                  </a:lnTo>
                  <a:lnTo>
                    <a:pt x="1480850" y="1792778"/>
                  </a:lnTo>
                  <a:cubicBezTo>
                    <a:pt x="1453456" y="1829033"/>
                    <a:pt x="1418502" y="1860517"/>
                    <a:pt x="1376674" y="1884666"/>
                  </a:cubicBezTo>
                  <a:lnTo>
                    <a:pt x="164927" y="2584269"/>
                  </a:lnTo>
                  <a:cubicBezTo>
                    <a:pt x="123099" y="2608419"/>
                    <a:pt x="78356" y="2622948"/>
                    <a:pt x="33261" y="2628543"/>
                  </a:cubicBezTo>
                  <a:lnTo>
                    <a:pt x="0" y="2629419"/>
                  </a:lnTo>
                  <a:lnTo>
                    <a:pt x="60808" y="2619216"/>
                  </a:lnTo>
                  <a:cubicBezTo>
                    <a:pt x="147282" y="2596045"/>
                    <a:pt x="224917" y="2539886"/>
                    <a:pt x="273216" y="2456229"/>
                  </a:cubicBezTo>
                  <a:lnTo>
                    <a:pt x="586026" y="1914427"/>
                  </a:lnTo>
                  <a:lnTo>
                    <a:pt x="1191905" y="865012"/>
                  </a:lnTo>
                  <a:lnTo>
                    <a:pt x="1504715" y="323210"/>
                  </a:lnTo>
                  <a:cubicBezTo>
                    <a:pt x="1553014" y="239554"/>
                    <a:pt x="1562832" y="144240"/>
                    <a:pt x="1539661" y="57766"/>
                  </a:cubicBezTo>
                  <a:close/>
                </a:path>
              </a:pathLst>
            </a:custGeom>
            <a:gradFill>
              <a:gsLst>
                <a:gs pos="29000">
                  <a:srgbClr val="88CFB2"/>
                </a:gs>
                <a:gs pos="92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pic>
          <p:nvPicPr>
            <p:cNvPr id="30" name="Graphic 29" descr="Single gear with solid fill">
              <a:extLst>
                <a:ext uri="{FF2B5EF4-FFF2-40B4-BE49-F238E27FC236}">
                  <a16:creationId xmlns:a16="http://schemas.microsoft.com/office/drawing/2014/main" id="{597D9C3C-4FB3-1AF7-0F1D-A668921BB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21814" y="4002806"/>
              <a:ext cx="819976" cy="819975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99A959F-1C3E-B4B2-731C-BD1301CFB562}"/>
              </a:ext>
            </a:extLst>
          </p:cNvPr>
          <p:cNvGrpSpPr/>
          <p:nvPr/>
        </p:nvGrpSpPr>
        <p:grpSpPr>
          <a:xfrm>
            <a:off x="3894468" y="2151168"/>
            <a:ext cx="2221383" cy="3740700"/>
            <a:chOff x="3894468" y="2151168"/>
            <a:chExt cx="2221383" cy="37407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1FD5A8-32D1-9C69-16DE-70E80CA120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94468" y="2151168"/>
              <a:ext cx="2221383" cy="3740700"/>
            </a:xfrm>
            <a:custGeom>
              <a:avLst/>
              <a:gdLst>
                <a:gd name="connsiteX0" fmla="*/ 43365 w 1561457"/>
                <a:gd name="connsiteY0" fmla="*/ 0 h 2629419"/>
                <a:gd name="connsiteX1" fmla="*/ 21795 w 1561457"/>
                <a:gd name="connsiteY1" fmla="*/ 57766 h 2629419"/>
                <a:gd name="connsiteX2" fmla="*/ 56742 w 1561457"/>
                <a:gd name="connsiteY2" fmla="*/ 323210 h 2629419"/>
                <a:gd name="connsiteX3" fmla="*/ 369552 w 1561457"/>
                <a:gd name="connsiteY3" fmla="*/ 865012 h 2629419"/>
                <a:gd name="connsiteX4" fmla="*/ 975431 w 1561457"/>
                <a:gd name="connsiteY4" fmla="*/ 1914427 h 2629419"/>
                <a:gd name="connsiteX5" fmla="*/ 975432 w 1561457"/>
                <a:gd name="connsiteY5" fmla="*/ 1914427 h 2629419"/>
                <a:gd name="connsiteX6" fmla="*/ 1288241 w 1561457"/>
                <a:gd name="connsiteY6" fmla="*/ 2456229 h 2629419"/>
                <a:gd name="connsiteX7" fmla="*/ 1500649 w 1561457"/>
                <a:gd name="connsiteY7" fmla="*/ 2619216 h 2629419"/>
                <a:gd name="connsiteX8" fmla="*/ 1561457 w 1561457"/>
                <a:gd name="connsiteY8" fmla="*/ 2629419 h 2629419"/>
                <a:gd name="connsiteX9" fmla="*/ 1528196 w 1561457"/>
                <a:gd name="connsiteY9" fmla="*/ 2628543 h 2629419"/>
                <a:gd name="connsiteX10" fmla="*/ 1396530 w 1561457"/>
                <a:gd name="connsiteY10" fmla="*/ 2584269 h 2629419"/>
                <a:gd name="connsiteX11" fmla="*/ 184783 w 1561457"/>
                <a:gd name="connsiteY11" fmla="*/ 1884666 h 2629419"/>
                <a:gd name="connsiteX12" fmla="*/ 80607 w 1561457"/>
                <a:gd name="connsiteY12" fmla="*/ 1792778 h 2629419"/>
                <a:gd name="connsiteX13" fmla="*/ 63221 w 1561457"/>
                <a:gd name="connsiteY13" fmla="*/ 1764415 h 2629419"/>
                <a:gd name="connsiteX14" fmla="*/ 63217 w 1561457"/>
                <a:gd name="connsiteY14" fmla="*/ 1764410 h 2629419"/>
                <a:gd name="connsiteX15" fmla="*/ 52834 w 1561457"/>
                <a:gd name="connsiteY15" fmla="*/ 1747471 h 2629419"/>
                <a:gd name="connsiteX16" fmla="*/ 43365 w 1561457"/>
                <a:gd name="connsiteY16" fmla="*/ 1730025 h 2629419"/>
                <a:gd name="connsiteX17" fmla="*/ 27490 w 1561457"/>
                <a:gd name="connsiteY17" fmla="*/ 1700778 h 2629419"/>
                <a:gd name="connsiteX18" fmla="*/ 0 w 1561457"/>
                <a:gd name="connsiteY18" fmla="*/ 1564615 h 2629419"/>
                <a:gd name="connsiteX19" fmla="*/ 0 w 1561457"/>
                <a:gd name="connsiteY19" fmla="*/ 165409 h 2629419"/>
                <a:gd name="connsiteX20" fmla="*/ 27490 w 1561457"/>
                <a:gd name="connsiteY20" fmla="*/ 29246 h 2629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1457" h="2629419">
                  <a:moveTo>
                    <a:pt x="43365" y="0"/>
                  </a:moveTo>
                  <a:lnTo>
                    <a:pt x="21795" y="57766"/>
                  </a:lnTo>
                  <a:cubicBezTo>
                    <a:pt x="-1375" y="144240"/>
                    <a:pt x="8443" y="239554"/>
                    <a:pt x="56742" y="323210"/>
                  </a:cubicBezTo>
                  <a:lnTo>
                    <a:pt x="369552" y="865012"/>
                  </a:lnTo>
                  <a:lnTo>
                    <a:pt x="975431" y="1914427"/>
                  </a:lnTo>
                  <a:lnTo>
                    <a:pt x="975432" y="1914427"/>
                  </a:lnTo>
                  <a:lnTo>
                    <a:pt x="1288241" y="2456229"/>
                  </a:lnTo>
                  <a:cubicBezTo>
                    <a:pt x="1336540" y="2539886"/>
                    <a:pt x="1414175" y="2596045"/>
                    <a:pt x="1500649" y="2619216"/>
                  </a:cubicBezTo>
                  <a:lnTo>
                    <a:pt x="1561457" y="2629419"/>
                  </a:lnTo>
                  <a:lnTo>
                    <a:pt x="1528196" y="2628543"/>
                  </a:lnTo>
                  <a:cubicBezTo>
                    <a:pt x="1483101" y="2622948"/>
                    <a:pt x="1438358" y="2608419"/>
                    <a:pt x="1396530" y="2584269"/>
                  </a:cubicBezTo>
                  <a:lnTo>
                    <a:pt x="184783" y="1884666"/>
                  </a:lnTo>
                  <a:cubicBezTo>
                    <a:pt x="142955" y="1860517"/>
                    <a:pt x="108001" y="1829033"/>
                    <a:pt x="80607" y="1792778"/>
                  </a:cubicBezTo>
                  <a:lnTo>
                    <a:pt x="63221" y="1764415"/>
                  </a:lnTo>
                  <a:lnTo>
                    <a:pt x="63217" y="1764410"/>
                  </a:lnTo>
                  <a:lnTo>
                    <a:pt x="52834" y="1747471"/>
                  </a:lnTo>
                  <a:lnTo>
                    <a:pt x="43365" y="1730025"/>
                  </a:lnTo>
                  <a:lnTo>
                    <a:pt x="27490" y="1700778"/>
                  </a:lnTo>
                  <a:cubicBezTo>
                    <a:pt x="9789" y="1658927"/>
                    <a:pt x="0" y="1612914"/>
                    <a:pt x="0" y="1564615"/>
                  </a:cubicBezTo>
                  <a:lnTo>
                    <a:pt x="0" y="165409"/>
                  </a:lnTo>
                  <a:cubicBezTo>
                    <a:pt x="0" y="117110"/>
                    <a:pt x="9789" y="71097"/>
                    <a:pt x="27490" y="29246"/>
                  </a:cubicBezTo>
                  <a:close/>
                </a:path>
              </a:pathLst>
            </a:custGeom>
            <a:gradFill>
              <a:gsLst>
                <a:gs pos="33000">
                  <a:srgbClr val="88CFB2"/>
                </a:gs>
                <a:gs pos="92000">
                  <a:srgbClr val="FF4638"/>
                </a:gs>
              </a:gsLst>
              <a:lin ang="16200000" scaled="1"/>
            </a:gradFill>
            <a:ln>
              <a:noFill/>
            </a:ln>
            <a:effectLst>
              <a:outerShdw blurRad="635000" dist="3810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31" name="Graphic 30" descr="Handshake with solid fill">
              <a:extLst>
                <a:ext uri="{FF2B5EF4-FFF2-40B4-BE49-F238E27FC236}">
                  <a16:creationId xmlns:a16="http://schemas.microsoft.com/office/drawing/2014/main" id="{D4134527-2256-4ED5-760F-F2875EF2C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31109" y="4018909"/>
              <a:ext cx="819975" cy="819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353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-0.3832 0.01343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0.38425 -0.00394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06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11111E-6 L 0.37696 -0.00324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41" y="-1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45717 -0.00301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65" y="-16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44444E-6 L -0.00182 -0.425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2125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48138 0.48588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62" y="2428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-0.48034 0.48773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23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3421</Words>
  <Application>Microsoft Office PowerPoint</Application>
  <PresentationFormat>Widescreen</PresentationFormat>
  <Paragraphs>880</Paragraphs>
  <Slides>78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4" baseType="lpstr">
      <vt:lpstr>Aptos</vt:lpstr>
      <vt:lpstr>Aptos Display</vt:lpstr>
      <vt:lpstr>Arial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20</cp:revision>
  <dcterms:created xsi:type="dcterms:W3CDTF">2024-07-05T14:35:53Z</dcterms:created>
  <dcterms:modified xsi:type="dcterms:W3CDTF">2024-07-07T16:09:33Z</dcterms:modified>
</cp:coreProperties>
</file>