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76" r:id="rId3"/>
    <p:sldId id="256" r:id="rId4"/>
    <p:sldId id="257" r:id="rId5"/>
    <p:sldId id="271" r:id="rId6"/>
    <p:sldId id="27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6B517E5-DD70-404A-98DA-C119AC9CF224}">
          <p14:sldIdLst>
            <p14:sldId id="277"/>
            <p14:sldId id="276"/>
          </p14:sldIdLst>
        </p14:section>
        <p14:section name="Untitled Section" id="{4668A604-60D3-4A47-808B-665E2E65E36F}">
          <p14:sldIdLst>
            <p14:sldId id="256"/>
            <p14:sldId id="257"/>
            <p14:sldId id="271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0303"/>
    <a:srgbClr val="DD2727"/>
    <a:srgbClr val="343F52"/>
    <a:srgbClr val="6E7D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22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99389-4E3A-869D-0F50-FB6511A754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7536A-7E73-63BF-31E8-79877D6E7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DD8E9-5FA3-5226-0485-D69140821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E41DF-A444-6F40-1BA1-F80C697F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54A49-84B7-C2C3-5817-1E8F506BB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23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8F9E5-3725-34EC-E490-31506547C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4E8719-6357-C106-5DE7-9314CAA93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9ACC2-8639-7669-2296-088E4B1BF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CA6F7-5E46-00C5-F195-95F60C80E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5C72C-F62A-829D-1D27-8F03D03C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3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DD8D01-CA14-1B11-1144-812E095B4C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837677-7D5A-12C1-66BE-4AD3490D1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1EA14-5B16-5F1D-4CE0-ACB458E62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3563B-A00D-1C15-EF1B-DC9D559B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21E9A-C5BA-45C1-ED0B-348516559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4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C2B87-826C-0364-0450-FA6CA2D4C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58BBC-5E81-5431-A423-99EDCA943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0F31D-BCA4-7365-4C76-2F397EAD8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2E1CE-C267-D054-ED8D-B9E680547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230C9-E118-E488-D24C-A4A9F400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9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ADF1B-0E50-2FF4-AF65-D90E78129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EB82E-4AF6-1668-C911-7CA85A58B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87380-7A94-08C8-9F59-EE3647F8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48C6D-4789-EE79-D062-9AB5174B5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C74D7-C90B-4560-6FE7-B4201AEC1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4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3B4E9-E724-4909-C8F4-16E04A3C2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CF672-936E-5572-F6C4-67D5BE2C1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3DD9C-B23D-15C3-C315-44F24CA2A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E88C0-5508-010D-0DD3-C0608C156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8BD79-9F94-D895-BD2E-20ADF370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8921F-CCFF-BAB4-9F58-E574C1DAB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2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97CA2-7BD2-1FD2-B254-B8E0754E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04C43A-C342-1295-ACCE-3A625194A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C0736C-B156-F84C-CD0B-C51CF107C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BE7A35-95FC-A61E-872A-FC878F06F4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1EA2E3-F6F6-42D6-C7E0-ADE0F15B9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E6E0EE-3C5D-F50F-5FAD-1872E66A8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F0CA77-007F-C966-0143-3CED9A205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008A6-00ED-3B1C-25D4-39E759130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072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191AC-087D-14D9-A241-FBBF4A45C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764F1E-D84A-D47D-0179-650579DAD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D0EBC6-8635-3459-B7D5-DFAD95FC1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1F85D0-80EA-9E7E-29E1-358B199A0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7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AEC4E-EBEC-1D99-EC4E-91936AB53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82F841-1864-64A2-4DCE-817AD6D99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CE4B2-B4BD-C924-EC1D-23656400E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4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F587B-CE6B-7F10-29D8-8DE4A896D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EFF54-F7BA-5FFD-2500-592E2676F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21D0D-6799-659C-4E26-4EF039E0F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D269CD-A8C2-B295-B4A3-8069F9EDF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E6F8FD-2920-6324-0707-9355F8EC3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0F82D-3456-0A1C-B761-6F0612CC7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2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6F3EC-746C-9243-964D-73D9925C6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69AA33-0F57-C680-69FF-3DC5399C3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1D025-436E-62AD-0250-F8C97E636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B6BE0F-E093-4972-446F-3B5682AD4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2E0448-45B7-F865-E451-7CFD0D61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AAFC6B-E517-FF37-5943-FEF17E11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4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EEF80B-5773-1BF7-18E6-545B49E5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19F1E-CF8E-542C-B60A-C9F36FD7C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3B68C-25AB-24A2-4296-99409A2128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31E371-DEA5-4281-ADBE-8BDDA3699B9D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D03B2-57F6-BF6C-72E1-7A4562FAA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E66A5-6EA7-5373-6FC3-A0478562F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BBC358-B7E0-459F-B7AB-27A60EAEC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9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r8Jw_mGag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fontdownload.org/en/apple-peach-regular.font" TargetMode="External"/><Relationship Id="rId2" Type="http://schemas.openxmlformats.org/officeDocument/2006/relationships/hyperlink" Target="https://www.freepik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369C6-D926-159C-AE0C-05D14F143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03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Watch The Full Tutorial On My YouTube Channel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75894-F493-380B-4AE5-64E0E9480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892175"/>
          </a:xfrm>
        </p:spPr>
        <p:txBody>
          <a:bodyPr/>
          <a:lstStyle/>
          <a:p>
            <a:pPr algn="ctr"/>
            <a:r>
              <a:rPr lang="en-US" dirty="0">
                <a:hlinkClick r:id="rId2"/>
              </a:rPr>
              <a:t>https://www.youtube.com/watch?v=Jr8Jw_mGag8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48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64775-20DA-1D52-AD39-349A75664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CFB6E-08A8-825A-E27C-6E84F6A74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99861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https://www.freepik.com/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A86EF9-8025-490C-885C-E869B5D09DCE}"/>
              </a:ext>
            </a:extLst>
          </p:cNvPr>
          <p:cNvSpPr txBox="1">
            <a:spLocks/>
          </p:cNvSpPr>
          <p:nvPr/>
        </p:nvSpPr>
        <p:spPr>
          <a:xfrm>
            <a:off x="838200" y="28731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Font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7452F40-571B-38A4-CFE5-926704BD6F29}"/>
              </a:ext>
            </a:extLst>
          </p:cNvPr>
          <p:cNvSpPr txBox="1">
            <a:spLocks/>
          </p:cNvSpPr>
          <p:nvPr/>
        </p:nvSpPr>
        <p:spPr>
          <a:xfrm>
            <a:off x="838200" y="4333693"/>
            <a:ext cx="10515600" cy="699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https://freefontdownload.org/en/apple-peach-regular.font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91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44000">
              <a:srgbClr val="94A56B"/>
            </a:gs>
            <a:gs pos="100000">
              <a:srgbClr val="56652D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pie on a black plate&#10;&#10;AI-generated content may be incorrect.">
            <a:extLst>
              <a:ext uri="{FF2B5EF4-FFF2-40B4-BE49-F238E27FC236}">
                <a16:creationId xmlns:a16="http://schemas.microsoft.com/office/drawing/2014/main" id="{190E1EEB-5377-E478-718E-F5DBC81E0A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5" t="7959" r="23068" b="7590"/>
          <a:stretch/>
        </p:blipFill>
        <p:spPr>
          <a:xfrm rot="18664565">
            <a:off x="2667000" y="3441700"/>
            <a:ext cx="6858000" cy="6858000"/>
          </a:xfrm>
          <a:prstGeom prst="ellipse">
            <a:avLst/>
          </a:prstGeom>
          <a:effectLst>
            <a:outerShdw blurRad="6350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A350AC-AFBF-86FD-5165-6B4EA843C330}"/>
              </a:ext>
            </a:extLst>
          </p:cNvPr>
          <p:cNvSpPr txBox="1"/>
          <p:nvPr/>
        </p:nvSpPr>
        <p:spPr>
          <a:xfrm>
            <a:off x="1524000" y="2298700"/>
            <a:ext cx="9144000" cy="9144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KIWI                ORANGE                BLUEBERRY                STRAWBERRY</a:t>
            </a:r>
          </a:p>
        </p:txBody>
      </p:sp>
      <p:pic>
        <p:nvPicPr>
          <p:cNvPr id="5" name="Picture 4" descr="A plate of food with kiwi and whipped cream&#10;&#10;AI-generated content may be incorrect.">
            <a:extLst>
              <a:ext uri="{FF2B5EF4-FFF2-40B4-BE49-F238E27FC236}">
                <a16:creationId xmlns:a16="http://schemas.microsoft.com/office/drawing/2014/main" id="{64A4D82F-65DB-8229-8833-EE0B6CDE43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9" t="12598" r="26629" b="17273"/>
          <a:stretch/>
        </p:blipFill>
        <p:spPr>
          <a:xfrm>
            <a:off x="2667000" y="3441700"/>
            <a:ext cx="6858000" cy="6858000"/>
          </a:xfrm>
          <a:prstGeom prst="ellipse">
            <a:avLst/>
          </a:prstGeom>
          <a:effectLst>
            <a:outerShdw blurRad="6350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22C886A-9BE3-CD23-29BD-D10E2A85B474}"/>
              </a:ext>
            </a:extLst>
          </p:cNvPr>
          <p:cNvSpPr/>
          <p:nvPr/>
        </p:nvSpPr>
        <p:spPr>
          <a:xfrm>
            <a:off x="2438400" y="3213100"/>
            <a:ext cx="7315200" cy="731520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F28481-FA2D-EDBF-A33C-B7788134A6B5}"/>
              </a:ext>
            </a:extLst>
          </p:cNvPr>
          <p:cNvGrpSpPr/>
          <p:nvPr/>
        </p:nvGrpSpPr>
        <p:grpSpPr>
          <a:xfrm>
            <a:off x="1981200" y="2755900"/>
            <a:ext cx="8229600" cy="8229600"/>
            <a:chOff x="1981200" y="2755900"/>
            <a:chExt cx="8229600" cy="8229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E8787CB-A4A5-7269-9FD2-60186B40FEA1}"/>
                </a:ext>
              </a:extLst>
            </p:cNvPr>
            <p:cNvSpPr/>
            <p:nvPr/>
          </p:nvSpPr>
          <p:spPr>
            <a:xfrm>
              <a:off x="1981200" y="2755900"/>
              <a:ext cx="8229600" cy="82296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1C4977-7E7F-8D22-18E5-BC1D399BBF36}"/>
                </a:ext>
              </a:extLst>
            </p:cNvPr>
            <p:cNvSpPr/>
            <p:nvPr/>
          </p:nvSpPr>
          <p:spPr>
            <a:xfrm>
              <a:off x="2917371" y="400594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5" name="Picture 14" descr="A kiwi cut in half&#10;&#10;AI-generated content may be incorrect.">
            <a:extLst>
              <a:ext uri="{FF2B5EF4-FFF2-40B4-BE49-F238E27FC236}">
                <a16:creationId xmlns:a16="http://schemas.microsoft.com/office/drawing/2014/main" id="{8D49BB3C-0227-EF0F-1348-79FE97919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058" y="-645080"/>
            <a:ext cx="3886742" cy="2648320"/>
          </a:xfrm>
          <a:prstGeom prst="rect">
            <a:avLst/>
          </a:pr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A close up of a kiwi&#10;&#10;AI-generated content may be incorrect.">
            <a:extLst>
              <a:ext uri="{FF2B5EF4-FFF2-40B4-BE49-F238E27FC236}">
                <a16:creationId xmlns:a16="http://schemas.microsoft.com/office/drawing/2014/main" id="{80866D9E-0BCB-6037-F582-DEB6FF717A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645" y="679080"/>
            <a:ext cx="1914792" cy="1800476"/>
          </a:xfrm>
          <a:prstGeom prst="rect">
            <a:avLst/>
          </a:pr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A close up of a kiwi&#10;&#10;AI-generated content may be incorrect.">
            <a:extLst>
              <a:ext uri="{FF2B5EF4-FFF2-40B4-BE49-F238E27FC236}">
                <a16:creationId xmlns:a16="http://schemas.microsoft.com/office/drawing/2014/main" id="{939ADA24-D105-D20E-8ACC-D5A45BAC58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08" y="-311586"/>
            <a:ext cx="1914792" cy="1800476"/>
          </a:xfrm>
          <a:prstGeom prst="rect">
            <a:avLst/>
          </a:pr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 descr="A close up of a kiwi&#10;&#10;AI-generated content may be incorrect.">
            <a:extLst>
              <a:ext uri="{FF2B5EF4-FFF2-40B4-BE49-F238E27FC236}">
                <a16:creationId xmlns:a16="http://schemas.microsoft.com/office/drawing/2014/main" id="{13C2A919-6214-D56C-AAA0-93383460F6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359" y="-514786"/>
            <a:ext cx="1914792" cy="1800476"/>
          </a:xfrm>
          <a:prstGeom prst="rect">
            <a:avLst/>
          </a:pr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F07ACA-B1A5-5A37-A040-3E80279D19E8}"/>
              </a:ext>
            </a:extLst>
          </p:cNvPr>
          <p:cNvSpPr txBox="1"/>
          <p:nvPr/>
        </p:nvSpPr>
        <p:spPr>
          <a:xfrm>
            <a:off x="3524250" y="381065"/>
            <a:ext cx="5143500" cy="646331"/>
          </a:xfrm>
          <a:prstGeom prst="rect">
            <a:avLst/>
          </a:prstGeom>
          <a:noFill/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ple Peach" pitchFamily="2" charset="0"/>
                <a:ea typeface="+mn-ea"/>
                <a:cs typeface="+mn-cs"/>
              </a:rPr>
              <a:t>KIVI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ple Peach" pitchFamily="2" charset="0"/>
                <a:ea typeface="+mn-ea"/>
                <a:cs typeface="+mn-cs"/>
              </a:rPr>
              <a:t>PIE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484ECB-1C84-2CB2-4F4C-3E8BCD776FD3}"/>
              </a:ext>
            </a:extLst>
          </p:cNvPr>
          <p:cNvSpPr txBox="1"/>
          <p:nvPr/>
        </p:nvSpPr>
        <p:spPr>
          <a:xfrm>
            <a:off x="3323771" y="1027396"/>
            <a:ext cx="5544458" cy="584775"/>
          </a:xfrm>
          <a:prstGeom prst="rect">
            <a:avLst/>
          </a:prstGeom>
          <a:noFill/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Lorem ipsum dolor sit amet, consectetuer adipiscing elit. Maecenas porttitor congue massa.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699859-FAEB-C01F-B6EE-8CDD4D58FC39}"/>
              </a:ext>
            </a:extLst>
          </p:cNvPr>
          <p:cNvGrpSpPr/>
          <p:nvPr/>
        </p:nvGrpSpPr>
        <p:grpSpPr>
          <a:xfrm>
            <a:off x="10669307" y="5039310"/>
            <a:ext cx="731520" cy="731520"/>
            <a:chOff x="10669307" y="5039310"/>
            <a:chExt cx="991025" cy="991025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40CF477-C278-E87B-D024-E648BB0CCA13}"/>
                </a:ext>
              </a:extLst>
            </p:cNvPr>
            <p:cNvSpPr/>
            <p:nvPr/>
          </p:nvSpPr>
          <p:spPr>
            <a:xfrm>
              <a:off x="10669307" y="5039310"/>
              <a:ext cx="991025" cy="99102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Arrow: Chevron 32">
              <a:extLst>
                <a:ext uri="{FF2B5EF4-FFF2-40B4-BE49-F238E27FC236}">
                  <a16:creationId xmlns:a16="http://schemas.microsoft.com/office/drawing/2014/main" id="{054B696C-F9F2-AD56-A002-0CE7BA4972B5}"/>
                </a:ext>
              </a:extLst>
            </p:cNvPr>
            <p:cNvSpPr/>
            <p:nvPr/>
          </p:nvSpPr>
          <p:spPr>
            <a:xfrm>
              <a:off x="11057019" y="5395919"/>
              <a:ext cx="215600" cy="277806"/>
            </a:xfrm>
            <a:prstGeom prst="chevron">
              <a:avLst>
                <a:gd name="adj" fmla="val 100000"/>
              </a:avLst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F4B339A-02BE-B1D2-951F-91E0B7674522}"/>
              </a:ext>
            </a:extLst>
          </p:cNvPr>
          <p:cNvGrpSpPr/>
          <p:nvPr/>
        </p:nvGrpSpPr>
        <p:grpSpPr>
          <a:xfrm flipH="1">
            <a:off x="668066" y="5039310"/>
            <a:ext cx="731520" cy="731520"/>
            <a:chOff x="10669307" y="5039310"/>
            <a:chExt cx="991025" cy="991025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AA7A0A2-26D7-ECD9-011D-2A21E6797A83}"/>
                </a:ext>
              </a:extLst>
            </p:cNvPr>
            <p:cNvSpPr/>
            <p:nvPr/>
          </p:nvSpPr>
          <p:spPr>
            <a:xfrm>
              <a:off x="10669307" y="5039310"/>
              <a:ext cx="991025" cy="99102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1BDE5B27-6472-74CA-E3DA-D25F3CA022EA}"/>
                </a:ext>
              </a:extLst>
            </p:cNvPr>
            <p:cNvSpPr/>
            <p:nvPr/>
          </p:nvSpPr>
          <p:spPr>
            <a:xfrm>
              <a:off x="11057019" y="5395919"/>
              <a:ext cx="215600" cy="277806"/>
            </a:xfrm>
            <a:prstGeom prst="chevron">
              <a:avLst>
                <a:gd name="adj" fmla="val 100000"/>
              </a:avLst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1225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100000"/>
              </a:schemeClr>
            </a:gs>
            <a:gs pos="44000">
              <a:srgbClr val="F47C18"/>
            </a:gs>
            <a:gs pos="100000">
              <a:srgbClr val="CB640F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F81046-447D-E8FF-E924-C7524356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round cake with blueberries and nuts on top&#10;&#10;AI-generated content may be incorrect.">
            <a:extLst>
              <a:ext uri="{FF2B5EF4-FFF2-40B4-BE49-F238E27FC236}">
                <a16:creationId xmlns:a16="http://schemas.microsoft.com/office/drawing/2014/main" id="{B46A3466-4244-E139-086C-CEEFEB1599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1" t="16821" r="30478" b="15333"/>
          <a:stretch/>
        </p:blipFill>
        <p:spPr>
          <a:xfrm rot="20219841">
            <a:off x="2667000" y="3441700"/>
            <a:ext cx="6858000" cy="685800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355600"/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6B502A-541E-B8C5-8A6C-DFC9A11F1858}"/>
              </a:ext>
            </a:extLst>
          </p:cNvPr>
          <p:cNvSpPr txBox="1"/>
          <p:nvPr/>
        </p:nvSpPr>
        <p:spPr>
          <a:xfrm>
            <a:off x="1524000" y="2298700"/>
            <a:ext cx="9144000" cy="9144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KIWI                ORANGE                BLUEBERRY                STRAWBERRY</a:t>
            </a:r>
          </a:p>
        </p:txBody>
      </p:sp>
      <p:pic>
        <p:nvPicPr>
          <p:cNvPr id="30" name="Picture 29" descr="A pie on a black plate&#10;&#10;AI-generated content may be incorrect.">
            <a:extLst>
              <a:ext uri="{FF2B5EF4-FFF2-40B4-BE49-F238E27FC236}">
                <a16:creationId xmlns:a16="http://schemas.microsoft.com/office/drawing/2014/main" id="{CE368A76-D126-12BE-4A7D-8BC52D11F4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5" t="7959" r="23068" b="7590"/>
          <a:stretch/>
        </p:blipFill>
        <p:spPr>
          <a:xfrm rot="20193726">
            <a:off x="2667000" y="3441700"/>
            <a:ext cx="6858000" cy="6858000"/>
          </a:xfrm>
          <a:prstGeom prst="ellipse">
            <a:avLst/>
          </a:prstGeom>
          <a:effectLst>
            <a:outerShdw blurRad="6350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D264342-C7CA-DD12-06A2-A8AC53B61A68}"/>
              </a:ext>
            </a:extLst>
          </p:cNvPr>
          <p:cNvSpPr/>
          <p:nvPr/>
        </p:nvSpPr>
        <p:spPr>
          <a:xfrm>
            <a:off x="2438400" y="3213100"/>
            <a:ext cx="7315200" cy="731520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54134B-2022-6187-6D6D-B097521F3CD9}"/>
              </a:ext>
            </a:extLst>
          </p:cNvPr>
          <p:cNvGrpSpPr/>
          <p:nvPr/>
        </p:nvGrpSpPr>
        <p:grpSpPr>
          <a:xfrm rot="1465177">
            <a:off x="1981200" y="2755900"/>
            <a:ext cx="8229600" cy="8229600"/>
            <a:chOff x="1981200" y="2755900"/>
            <a:chExt cx="8229600" cy="8229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083A8E3-AE20-9FC9-62AF-B98942AF2D92}"/>
                </a:ext>
              </a:extLst>
            </p:cNvPr>
            <p:cNvSpPr/>
            <p:nvPr/>
          </p:nvSpPr>
          <p:spPr>
            <a:xfrm>
              <a:off x="1981200" y="2755900"/>
              <a:ext cx="8229600" cy="82296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C8200EC-0442-A3A4-5553-ED9CB3356B6B}"/>
                </a:ext>
              </a:extLst>
            </p:cNvPr>
            <p:cNvSpPr/>
            <p:nvPr/>
          </p:nvSpPr>
          <p:spPr>
            <a:xfrm>
              <a:off x="2917371" y="400594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93A1009-942D-7D77-8856-7785EEC58162}"/>
              </a:ext>
            </a:extLst>
          </p:cNvPr>
          <p:cNvSpPr txBox="1"/>
          <p:nvPr/>
        </p:nvSpPr>
        <p:spPr>
          <a:xfrm>
            <a:off x="3323771" y="1027396"/>
            <a:ext cx="5544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Lorem ipsum dolor sit amet, consectetuer adipiscing elit. Maecenas porttitor congue massa. </a:t>
            </a:r>
          </a:p>
        </p:txBody>
      </p:sp>
      <p:pic>
        <p:nvPicPr>
          <p:cNvPr id="3" name="Picture 2" descr="A slice of orange on a black background&#10;&#10;AI-generated content may be incorrect.">
            <a:extLst>
              <a:ext uri="{FF2B5EF4-FFF2-40B4-BE49-F238E27FC236}">
                <a16:creationId xmlns:a16="http://schemas.microsoft.com/office/drawing/2014/main" id="{38D0597C-BFF5-3C8E-F1BC-78ABBF983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01507">
            <a:off x="290782" y="212848"/>
            <a:ext cx="2540579" cy="2540579"/>
          </a:xfrm>
          <a:prstGeom prst="rect">
            <a:avLst/>
          </a:pr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close up of orange slices&#10;&#10;AI-generated content may be incorrect.">
            <a:extLst>
              <a:ext uri="{FF2B5EF4-FFF2-40B4-BE49-F238E27FC236}">
                <a16:creationId xmlns:a16="http://schemas.microsoft.com/office/drawing/2014/main" id="{83F38483-4F93-C36E-9AD0-6CA1B679CE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45" r="62482"/>
          <a:stretch/>
        </p:blipFill>
        <p:spPr>
          <a:xfrm>
            <a:off x="10033223" y="-566054"/>
            <a:ext cx="2143125" cy="2964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97FA18-B538-E102-5D78-C469B2525DAF}"/>
              </a:ext>
            </a:extLst>
          </p:cNvPr>
          <p:cNvSpPr txBox="1"/>
          <p:nvPr/>
        </p:nvSpPr>
        <p:spPr>
          <a:xfrm>
            <a:off x="3524250" y="381065"/>
            <a:ext cx="5143500" cy="646331"/>
          </a:xfrm>
          <a:prstGeom prst="rect">
            <a:avLst/>
          </a:prstGeom>
          <a:noFill/>
          <a:effectLst>
            <a:outerShdw blurRad="317500" dist="152400" dir="8100000" algn="tr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ple Peach" pitchFamily="2" charset="0"/>
                <a:ea typeface="+mn-ea"/>
                <a:cs typeface="+mn-cs"/>
              </a:rPr>
              <a:t>ORANGE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ple Peach" pitchFamily="2" charset="0"/>
                <a:ea typeface="+mn-ea"/>
                <a:cs typeface="+mn-cs"/>
              </a:rPr>
              <a:t>PIE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24F410-09AE-7492-FAFB-E946B4CA9FB0}"/>
              </a:ext>
            </a:extLst>
          </p:cNvPr>
          <p:cNvGrpSpPr/>
          <p:nvPr/>
        </p:nvGrpSpPr>
        <p:grpSpPr>
          <a:xfrm>
            <a:off x="10669307" y="5039310"/>
            <a:ext cx="731520" cy="731520"/>
            <a:chOff x="10669307" y="5039310"/>
            <a:chExt cx="991025" cy="99102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F15D571-DE60-7D55-3996-55E58DA56DC5}"/>
                </a:ext>
              </a:extLst>
            </p:cNvPr>
            <p:cNvSpPr/>
            <p:nvPr/>
          </p:nvSpPr>
          <p:spPr>
            <a:xfrm>
              <a:off x="10669307" y="5039310"/>
              <a:ext cx="991025" cy="99102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7F35982B-D961-0B27-311F-BEA893402D45}"/>
                </a:ext>
              </a:extLst>
            </p:cNvPr>
            <p:cNvSpPr/>
            <p:nvPr/>
          </p:nvSpPr>
          <p:spPr>
            <a:xfrm>
              <a:off x="11057019" y="5395919"/>
              <a:ext cx="215600" cy="277806"/>
            </a:xfrm>
            <a:prstGeom prst="chevron">
              <a:avLst>
                <a:gd name="adj" fmla="val 100000"/>
              </a:avLst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D39D60-5F34-01F8-D0B8-2162AEC68378}"/>
              </a:ext>
            </a:extLst>
          </p:cNvPr>
          <p:cNvGrpSpPr/>
          <p:nvPr/>
        </p:nvGrpSpPr>
        <p:grpSpPr>
          <a:xfrm flipH="1">
            <a:off x="668066" y="5039310"/>
            <a:ext cx="731520" cy="731520"/>
            <a:chOff x="10669307" y="5039310"/>
            <a:chExt cx="991025" cy="99102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725440F-2C77-9667-FEB2-17CA4AA6A443}"/>
                </a:ext>
              </a:extLst>
            </p:cNvPr>
            <p:cNvSpPr/>
            <p:nvPr/>
          </p:nvSpPr>
          <p:spPr>
            <a:xfrm>
              <a:off x="10669307" y="5039310"/>
              <a:ext cx="991025" cy="99102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Arrow: Chevron 31">
              <a:extLst>
                <a:ext uri="{FF2B5EF4-FFF2-40B4-BE49-F238E27FC236}">
                  <a16:creationId xmlns:a16="http://schemas.microsoft.com/office/drawing/2014/main" id="{E2CB5D77-AD9B-A0AC-06E5-7758F8A516AA}"/>
                </a:ext>
              </a:extLst>
            </p:cNvPr>
            <p:cNvSpPr/>
            <p:nvPr/>
          </p:nvSpPr>
          <p:spPr>
            <a:xfrm>
              <a:off x="11057019" y="5395919"/>
              <a:ext cx="215600" cy="277806"/>
            </a:xfrm>
            <a:prstGeom prst="chevron">
              <a:avLst>
                <a:gd name="adj" fmla="val 100000"/>
              </a:avLst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4294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44000">
              <a:srgbClr val="6E7D90"/>
            </a:gs>
            <a:gs pos="100000">
              <a:srgbClr val="343F52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205016-355B-F3B9-556E-D7D3B766C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e with strawberries on top&#10;&#10;AI-generated content may be incorrect.">
            <a:extLst>
              <a:ext uri="{FF2B5EF4-FFF2-40B4-BE49-F238E27FC236}">
                <a16:creationId xmlns:a16="http://schemas.microsoft.com/office/drawing/2014/main" id="{3D56CF6D-63BE-CF62-AD48-62CBF87648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2" t="12716" r="3655" b="13006"/>
          <a:stretch/>
        </p:blipFill>
        <p:spPr>
          <a:xfrm rot="397294">
            <a:off x="2667000" y="3441700"/>
            <a:ext cx="6858000" cy="6858000"/>
          </a:xfrm>
          <a:prstGeom prst="ellipse">
            <a:avLst/>
          </a:prstGeom>
          <a:effectLst>
            <a:outerShdw blurRad="6350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8960A8-3968-5F9F-025D-1D0B142F871B}"/>
              </a:ext>
            </a:extLst>
          </p:cNvPr>
          <p:cNvSpPr txBox="1"/>
          <p:nvPr/>
        </p:nvSpPr>
        <p:spPr>
          <a:xfrm>
            <a:off x="1524000" y="2298700"/>
            <a:ext cx="9144000" cy="9144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KIWI                ORANGE                BLUEBERRY                STRAWBERRY</a:t>
            </a:r>
          </a:p>
        </p:txBody>
      </p:sp>
      <p:pic>
        <p:nvPicPr>
          <p:cNvPr id="12" name="Picture 11" descr="A round cake with blueberries and nuts on top&#10;&#10;AI-generated content may be incorrect.">
            <a:extLst>
              <a:ext uri="{FF2B5EF4-FFF2-40B4-BE49-F238E27FC236}">
                <a16:creationId xmlns:a16="http://schemas.microsoft.com/office/drawing/2014/main" id="{F6A1D2B4-DB2E-1498-581B-D4ADB3EDC4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1" t="16821" r="30478" b="15333"/>
          <a:stretch/>
        </p:blipFill>
        <p:spPr>
          <a:xfrm rot="400112">
            <a:off x="2667000" y="3441700"/>
            <a:ext cx="6858000" cy="6858000"/>
          </a:xfrm>
          <a:prstGeom prst="ellipse">
            <a:avLst/>
          </a:prstGeom>
          <a:effectLst>
            <a:outerShdw blurRad="6350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8363AB7-28F7-96C2-C7D4-5F00876735DD}"/>
              </a:ext>
            </a:extLst>
          </p:cNvPr>
          <p:cNvSpPr/>
          <p:nvPr/>
        </p:nvSpPr>
        <p:spPr>
          <a:xfrm>
            <a:off x="2438400" y="3213100"/>
            <a:ext cx="7315200" cy="731520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842A26-1E2C-9A36-44A1-390E5BEBE197}"/>
              </a:ext>
            </a:extLst>
          </p:cNvPr>
          <p:cNvGrpSpPr/>
          <p:nvPr/>
        </p:nvGrpSpPr>
        <p:grpSpPr>
          <a:xfrm rot="3234574">
            <a:off x="1981200" y="2755900"/>
            <a:ext cx="8229600" cy="8229600"/>
            <a:chOff x="1981200" y="2755900"/>
            <a:chExt cx="8229600" cy="8229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480C2C4-25C7-9086-E04C-B415A4FCD59D}"/>
                </a:ext>
              </a:extLst>
            </p:cNvPr>
            <p:cNvSpPr/>
            <p:nvPr/>
          </p:nvSpPr>
          <p:spPr>
            <a:xfrm>
              <a:off x="1981200" y="2755900"/>
              <a:ext cx="8229600" cy="82296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6258BD3-D4F4-F5BC-A3E2-393C80646571}"/>
                </a:ext>
              </a:extLst>
            </p:cNvPr>
            <p:cNvSpPr/>
            <p:nvPr/>
          </p:nvSpPr>
          <p:spPr>
            <a:xfrm>
              <a:off x="2917371" y="400594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21C5E6-04A4-CCA5-EE6F-D56BADD6888E}"/>
              </a:ext>
            </a:extLst>
          </p:cNvPr>
          <p:cNvGrpSpPr/>
          <p:nvPr/>
        </p:nvGrpSpPr>
        <p:grpSpPr>
          <a:xfrm>
            <a:off x="10669307" y="5039310"/>
            <a:ext cx="731520" cy="731520"/>
            <a:chOff x="10669307" y="5039310"/>
            <a:chExt cx="991025" cy="99102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3519D6D-A2EA-1998-C21B-F971AC6040DE}"/>
                </a:ext>
              </a:extLst>
            </p:cNvPr>
            <p:cNvSpPr/>
            <p:nvPr/>
          </p:nvSpPr>
          <p:spPr>
            <a:xfrm>
              <a:off x="10669307" y="5039310"/>
              <a:ext cx="991025" cy="99102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D383378A-5F53-CA94-21B3-FFCC2A9CDD3A}"/>
                </a:ext>
              </a:extLst>
            </p:cNvPr>
            <p:cNvSpPr/>
            <p:nvPr/>
          </p:nvSpPr>
          <p:spPr>
            <a:xfrm>
              <a:off x="11057019" y="5395919"/>
              <a:ext cx="215600" cy="277806"/>
            </a:xfrm>
            <a:prstGeom prst="chevron">
              <a:avLst>
                <a:gd name="adj" fmla="val 100000"/>
              </a:avLst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415E710-67D5-781D-822F-0FC9EE80DE73}"/>
              </a:ext>
            </a:extLst>
          </p:cNvPr>
          <p:cNvGrpSpPr/>
          <p:nvPr/>
        </p:nvGrpSpPr>
        <p:grpSpPr>
          <a:xfrm flipH="1">
            <a:off x="668066" y="5039310"/>
            <a:ext cx="731520" cy="731520"/>
            <a:chOff x="10669307" y="5039310"/>
            <a:chExt cx="991025" cy="99102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7A54D01-B633-510B-9647-B470D45099C9}"/>
                </a:ext>
              </a:extLst>
            </p:cNvPr>
            <p:cNvSpPr/>
            <p:nvPr/>
          </p:nvSpPr>
          <p:spPr>
            <a:xfrm>
              <a:off x="10669307" y="5039310"/>
              <a:ext cx="991025" cy="99102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Arrow: Chevron 31">
              <a:extLst>
                <a:ext uri="{FF2B5EF4-FFF2-40B4-BE49-F238E27FC236}">
                  <a16:creationId xmlns:a16="http://schemas.microsoft.com/office/drawing/2014/main" id="{037938A9-30D9-EE0C-14D8-9A82A34FBB80}"/>
                </a:ext>
              </a:extLst>
            </p:cNvPr>
            <p:cNvSpPr/>
            <p:nvPr/>
          </p:nvSpPr>
          <p:spPr>
            <a:xfrm>
              <a:off x="11057019" y="5395919"/>
              <a:ext cx="215600" cy="277806"/>
            </a:xfrm>
            <a:prstGeom prst="chevron">
              <a:avLst>
                <a:gd name="adj" fmla="val 100000"/>
              </a:avLst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CF2870C-6222-A9F2-1E06-95EC5E1DCB35}"/>
              </a:ext>
            </a:extLst>
          </p:cNvPr>
          <p:cNvSpPr txBox="1"/>
          <p:nvPr/>
        </p:nvSpPr>
        <p:spPr>
          <a:xfrm>
            <a:off x="3524250" y="381065"/>
            <a:ext cx="51435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41300" dist="38100" dir="2700000" algn="tl">
                    <a:srgbClr val="000000">
                      <a:alpha val="66000"/>
                    </a:srgbClr>
                  </a:outerShdw>
                </a:effectLst>
                <a:uLnTx/>
                <a:uFillTx/>
                <a:latin typeface="Apple Peach" pitchFamily="2" charset="0"/>
                <a:ea typeface="+mn-ea"/>
                <a:cs typeface="+mn-cs"/>
              </a:rPr>
              <a:t>BLUEBERRY PIE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EB922B-6F79-83A1-0EB4-730DB509837C}"/>
              </a:ext>
            </a:extLst>
          </p:cNvPr>
          <p:cNvSpPr txBox="1"/>
          <p:nvPr/>
        </p:nvSpPr>
        <p:spPr>
          <a:xfrm>
            <a:off x="3323771" y="1027396"/>
            <a:ext cx="5544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Lorem ipsum dolor sit amet, consectetuer adipiscing elit. Maecenas p5orttitor congue massa. Fusce posuere, magna sed pulvinar ultricies, </a:t>
            </a:r>
          </a:p>
        </p:txBody>
      </p:sp>
      <p:pic>
        <p:nvPicPr>
          <p:cNvPr id="19" name="Picture 18" descr="A group of blueberries on a black background&#10;&#10;AI-generated content may be incorrect.">
            <a:extLst>
              <a:ext uri="{FF2B5EF4-FFF2-40B4-BE49-F238E27FC236}">
                <a16:creationId xmlns:a16="http://schemas.microsoft.com/office/drawing/2014/main" id="{E829DDAB-D99B-B8BE-E1FF-4E02D1379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83825">
            <a:off x="-2571751" y="-2113599"/>
            <a:ext cx="5143500" cy="5237338"/>
          </a:xfrm>
          <a:prstGeom prst="rect">
            <a:avLst/>
          </a:pr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2F0DB33-E87F-445D-85F1-5D5BA8DCA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1394" flipH="1">
            <a:off x="9380854" y="-283513"/>
            <a:ext cx="3451867" cy="2468885"/>
          </a:xfrm>
          <a:prstGeom prst="rect">
            <a:avLst/>
          </a:prstGeom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8696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44000">
              <a:srgbClr val="DD2727"/>
            </a:gs>
            <a:gs pos="100000">
              <a:srgbClr val="6D030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E5AA9-AD47-57D9-07A2-63CDDF09D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B3DBDDA-929D-EC7A-48F7-76E7A6E18E70}"/>
              </a:ext>
            </a:extLst>
          </p:cNvPr>
          <p:cNvSpPr txBox="1"/>
          <p:nvPr/>
        </p:nvSpPr>
        <p:spPr>
          <a:xfrm>
            <a:off x="1524000" y="2298700"/>
            <a:ext cx="9144000" cy="9144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KIWI                ORANGE                BLUEBERRY                STRAWBERRY</a:t>
            </a:r>
          </a:p>
        </p:txBody>
      </p:sp>
      <p:pic>
        <p:nvPicPr>
          <p:cNvPr id="15" name="Picture 14" descr="A pie with strawberries on top&#10;&#10;AI-generated content may be incorrect.">
            <a:extLst>
              <a:ext uri="{FF2B5EF4-FFF2-40B4-BE49-F238E27FC236}">
                <a16:creationId xmlns:a16="http://schemas.microsoft.com/office/drawing/2014/main" id="{5B4E8A41-29BC-060A-5C32-6E26A37EF9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2" t="12716" r="3655" b="13006"/>
          <a:stretch/>
        </p:blipFill>
        <p:spPr>
          <a:xfrm rot="2405778">
            <a:off x="2667000" y="3441700"/>
            <a:ext cx="6858000" cy="6858000"/>
          </a:xfrm>
          <a:prstGeom prst="ellipse">
            <a:avLst/>
          </a:prstGeom>
          <a:effectLst>
            <a:outerShdw blurRad="6350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64CB6F2-BCD2-CFD2-6639-0EECF9C38E2D}"/>
              </a:ext>
            </a:extLst>
          </p:cNvPr>
          <p:cNvSpPr/>
          <p:nvPr/>
        </p:nvSpPr>
        <p:spPr>
          <a:xfrm>
            <a:off x="2438400" y="3213100"/>
            <a:ext cx="7315200" cy="731520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A889D7-6567-1B7B-083E-4E0B0E9BAD56}"/>
              </a:ext>
            </a:extLst>
          </p:cNvPr>
          <p:cNvGrpSpPr/>
          <p:nvPr/>
        </p:nvGrpSpPr>
        <p:grpSpPr>
          <a:xfrm rot="5227778">
            <a:off x="1981200" y="2755900"/>
            <a:ext cx="8229600" cy="8229600"/>
            <a:chOff x="1981200" y="2755900"/>
            <a:chExt cx="8229600" cy="82296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A7A1A35-3C63-FAE8-757C-BFF724954D6F}"/>
                </a:ext>
              </a:extLst>
            </p:cNvPr>
            <p:cNvSpPr/>
            <p:nvPr/>
          </p:nvSpPr>
          <p:spPr>
            <a:xfrm>
              <a:off x="1981200" y="2755900"/>
              <a:ext cx="8229600" cy="82296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6B4F629-603B-F8C7-3587-46C5EF01E0E7}"/>
                </a:ext>
              </a:extLst>
            </p:cNvPr>
            <p:cNvSpPr/>
            <p:nvPr/>
          </p:nvSpPr>
          <p:spPr>
            <a:xfrm>
              <a:off x="2917371" y="4005943"/>
              <a:ext cx="228600" cy="228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C6C349D-D1A9-8E5F-2381-87F681939B30}"/>
              </a:ext>
            </a:extLst>
          </p:cNvPr>
          <p:cNvGrpSpPr/>
          <p:nvPr/>
        </p:nvGrpSpPr>
        <p:grpSpPr>
          <a:xfrm>
            <a:off x="10669307" y="5039310"/>
            <a:ext cx="731520" cy="731520"/>
            <a:chOff x="10669307" y="5039310"/>
            <a:chExt cx="991025" cy="99102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7D74280-AFCA-FC09-C36D-BE8C7F380CB1}"/>
                </a:ext>
              </a:extLst>
            </p:cNvPr>
            <p:cNvSpPr/>
            <p:nvPr/>
          </p:nvSpPr>
          <p:spPr>
            <a:xfrm>
              <a:off x="10669307" y="5039310"/>
              <a:ext cx="991025" cy="99102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48FCF342-C93D-36CE-DD9B-43E9262E7C37}"/>
                </a:ext>
              </a:extLst>
            </p:cNvPr>
            <p:cNvSpPr/>
            <p:nvPr/>
          </p:nvSpPr>
          <p:spPr>
            <a:xfrm>
              <a:off x="11057019" y="5395919"/>
              <a:ext cx="215600" cy="277806"/>
            </a:xfrm>
            <a:prstGeom prst="chevron">
              <a:avLst>
                <a:gd name="adj" fmla="val 100000"/>
              </a:avLst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2EC946C-3C92-92CA-41E1-1E72F5741C23}"/>
              </a:ext>
            </a:extLst>
          </p:cNvPr>
          <p:cNvGrpSpPr/>
          <p:nvPr/>
        </p:nvGrpSpPr>
        <p:grpSpPr>
          <a:xfrm flipH="1">
            <a:off x="668066" y="5039310"/>
            <a:ext cx="731520" cy="731520"/>
            <a:chOff x="10669307" y="5039310"/>
            <a:chExt cx="991025" cy="99102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FD9BF8C-D9D0-8B49-FF41-DEAF4AD6AA40}"/>
                </a:ext>
              </a:extLst>
            </p:cNvPr>
            <p:cNvSpPr/>
            <p:nvPr/>
          </p:nvSpPr>
          <p:spPr>
            <a:xfrm>
              <a:off x="10669307" y="5039310"/>
              <a:ext cx="991025" cy="991025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Arrow: Chevron 31">
              <a:extLst>
                <a:ext uri="{FF2B5EF4-FFF2-40B4-BE49-F238E27FC236}">
                  <a16:creationId xmlns:a16="http://schemas.microsoft.com/office/drawing/2014/main" id="{A49F3804-B137-D25A-9121-9769167DFB9C}"/>
                </a:ext>
              </a:extLst>
            </p:cNvPr>
            <p:cNvSpPr/>
            <p:nvPr/>
          </p:nvSpPr>
          <p:spPr>
            <a:xfrm>
              <a:off x="11057019" y="5395919"/>
              <a:ext cx="215600" cy="277806"/>
            </a:xfrm>
            <a:prstGeom prst="chevron">
              <a:avLst>
                <a:gd name="adj" fmla="val 100000"/>
              </a:avLst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5138AD1-E65E-D215-A9A7-548C5AC0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00" y="133661"/>
            <a:ext cx="2311400" cy="1690238"/>
          </a:xfrm>
          <a:prstGeom prst="rect">
            <a:avLst/>
          </a:pr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close up of a strawberry&#10;&#10;AI-generated content may be incorrect.">
            <a:extLst>
              <a:ext uri="{FF2B5EF4-FFF2-40B4-BE49-F238E27FC236}">
                <a16:creationId xmlns:a16="http://schemas.microsoft.com/office/drawing/2014/main" id="{CC8B5755-7F05-6A9B-EF87-A46045C6A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550" y="-414501"/>
            <a:ext cx="2736850" cy="2736850"/>
          </a:xfrm>
          <a:prstGeom prst="rect">
            <a:avLst/>
          </a:pr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279E019-82F1-3A24-341F-D0666FCA1827}"/>
              </a:ext>
            </a:extLst>
          </p:cNvPr>
          <p:cNvSpPr txBox="1"/>
          <p:nvPr/>
        </p:nvSpPr>
        <p:spPr>
          <a:xfrm>
            <a:off x="3524250" y="381065"/>
            <a:ext cx="5143500" cy="646331"/>
          </a:xfrm>
          <a:prstGeom prst="rect">
            <a:avLst/>
          </a:prstGeom>
          <a:noFill/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ple Peach" pitchFamily="2" charset="0"/>
                <a:ea typeface="+mn-ea"/>
                <a:cs typeface="+mn-cs"/>
              </a:rPr>
              <a:t>STRAWBERRY PIE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9AAB99-0822-2FD4-E594-B756BA6DEDBF}"/>
              </a:ext>
            </a:extLst>
          </p:cNvPr>
          <p:cNvSpPr txBox="1"/>
          <p:nvPr/>
        </p:nvSpPr>
        <p:spPr>
          <a:xfrm>
            <a:off x="3323771" y="1027396"/>
            <a:ext cx="5544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Lorem ipsum dolor sit amet, consectetuer adipiscing elit. Maecenas porttitor congue massa. Fusce posuere, magna sed pulvinar ultricies, </a:t>
            </a:r>
          </a:p>
        </p:txBody>
      </p:sp>
    </p:spTree>
    <p:extLst>
      <p:ext uri="{BB962C8B-B14F-4D97-AF65-F5344CB8AC3E}">
        <p14:creationId xmlns:p14="http://schemas.microsoft.com/office/powerpoint/2010/main" val="3309884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144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Apple Peach</vt:lpstr>
      <vt:lpstr>Aptos</vt:lpstr>
      <vt:lpstr>Aptos Display</vt:lpstr>
      <vt:lpstr>Arial</vt:lpstr>
      <vt:lpstr>1_Office Theme</vt:lpstr>
      <vt:lpstr>Watch The Full Tutorial On My YouTube Channel </vt:lpstr>
      <vt:lpstr>Pictures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3</cp:revision>
  <dcterms:created xsi:type="dcterms:W3CDTF">2025-03-02T13:56:19Z</dcterms:created>
  <dcterms:modified xsi:type="dcterms:W3CDTF">2025-03-02T16:54:27Z</dcterms:modified>
</cp:coreProperties>
</file>