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345" r:id="rId4"/>
    <p:sldId id="538" r:id="rId5"/>
    <p:sldId id="384" r:id="rId6"/>
    <p:sldId id="257" r:id="rId7"/>
    <p:sldId id="258" r:id="rId8"/>
    <p:sldId id="259" r:id="rId9"/>
    <p:sldId id="26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950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24B4A-75C6-1068-0184-18D660A8E9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87E9EE-DF5B-B00B-DE91-65C565A8EF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7220B-30A7-675A-AF18-B77A49E7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2A2C7-F230-BB95-A354-42B714B5F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E6285-F985-5521-2565-6ACE4414C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24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83369-C580-63EE-CC3D-118F967B6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41D965-1212-ABE2-815F-4BCE6321C1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6BFFA-D4E3-1C1F-9556-A076324F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36E1C-97D6-AABD-B4FD-56CFBF239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423B1-4E7B-4E41-C980-968E5DF93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15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D8FCD7-C0D8-D674-471C-E1E0A34C70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D1681-BB19-659F-A1EE-6A541FF11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9C2FB-54FF-EB22-FE3C-0BD164ECD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04D93-99B2-6061-B3FB-1F3389A76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070FB-8422-0EBC-F44C-38475651C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7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03336-A3BF-3488-58B8-3D790A2F5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399A4-3685-FB76-97A7-6B8A803A4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1D245-E4A6-D55D-B736-A7DC43FD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F8801-6116-BA4E-2CDB-986D9AFC2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71560-9FD5-A471-BF93-0A4F9B650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40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D4DB9-924C-8B40-D4CA-DC85B551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BD574-C98D-C6C0-45C0-650FA0CFE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1E538-5B42-1CA1-E5FC-FEE21523C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B3DBF-0930-8D52-C53B-8B35EE729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E2E2-F2BE-8BB2-1BB8-6EC9EEA7D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29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FB255-E9F4-AABE-0CE6-3354E18D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7C48C-5455-FED9-68AB-C41DE2634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F7510-3D85-4363-BE4F-2A852CC33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2C7EC-FEE9-141A-7DD1-A256B6C6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FDEAC-922D-0315-0724-A84DF8CD3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6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91758-2186-6A69-4DC2-6929EB7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F82B5-1180-0A2A-19CF-E0480411C1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71B59-6B03-85A4-471F-527F08C10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29E35-64FD-20BA-9806-163DAA25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14C7C-7B6D-2911-FEAA-FF724EA33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A645A-B97E-B470-E789-16FE15AA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23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3D13-B4D1-7300-13E7-CD91CCB48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52A3E-47CA-D9CC-F1B2-D19DA8FB6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C8249-3B94-91BE-4BFC-B06F0FA26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09B8B4-EF88-2030-77D8-124817B310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55006C-B654-945A-A759-9BA29A7CD9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0A6466-133E-B478-3205-32DAFB26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24AE67-B639-B3B0-0F27-F1DFD5D3A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3237BB-1AE6-2840-8EEB-8F78EB11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45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B1A9F-F584-FB9C-93CE-4BDF94E1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B06A3B-2808-45CD-78D1-4720B472E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0B452-1C8E-FB47-C442-E2F4712AC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C82009-AC44-0787-A6D1-E0D773DCB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9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E72AC8-1D34-F104-3278-34B611E7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C0A4B6-5469-C4E7-637E-1BF33B5A4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8F82B-B578-2D86-6A01-CD4E2FBDD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94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DA585-1D83-4069-87E2-90CEDE1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5912E-593F-1B6E-CE72-6D55A6EB9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00E6FD-6157-2CED-A1AA-97C945F6F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018F8F-2E59-0B29-4BD1-076248718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B5760-7185-5C95-CCD9-27D72480D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00E07-BF64-D59C-0753-904378DF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441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EC958-B1F3-EEAA-DF54-8C7060B6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01A85-C9F2-531C-4BC0-E10264ABC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D0317-0EDF-8EF0-EAC7-FB35CF0A5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1B72E-ED59-B115-B867-3742934AD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54A8A-19B0-E4BF-3E11-64D133CD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8999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BE695-B2DE-8536-C8C2-7B6C87615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87C684-11A7-0D60-53CF-F9B3586A7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669AE-7438-C163-0234-EDC55B8C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D81E9-7956-D450-9ED8-A6A35397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A77E8-BED4-5A54-F9B6-FFFAAD1C9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4A4D7-FFE4-2CE6-80F2-53AEDC49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265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F7DE2-9D58-7DC7-8DC6-17D21C5A1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2D8F36-EE64-A631-6C2F-DAB2841EF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40558-8B4D-FAEA-FD36-22BB1BDF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68019-8BBD-F364-5ABD-D16718F8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533CF-6C5C-C858-43D2-069306A6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61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8267BB-D4B0-AB2E-CFFA-EBD9F1AFA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7C418-D200-C68C-D849-A07D4D03F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4F08E-6011-CF6A-4031-5BFCCBBF1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4E58B-48C6-C88A-C317-0CE184A9E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54D0A-0F8A-CB8F-B6E4-28E9DA6A1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836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6139C-0995-E0CD-9A02-2CF5496657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82E80E-78A9-E970-8448-145B40573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DF18E-59E7-4D85-F1E2-C1405D00A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F6BD4-CB1D-EFD7-2658-C1985D37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48974-0D85-4C7B-3F7A-5152A7FA4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760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04580-8CDF-8AB3-72CF-4E2B3B05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B9D43-1E25-82D8-A550-8889E2049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826DB-A532-14DD-FF1C-8F4B6D705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7C654-FCBA-538C-0B82-5BEE18D78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C1C29-F656-BF0D-7B33-8B0AF00D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23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gradFill>
          <a:gsLst>
            <a:gs pos="0">
              <a:srgbClr val="14014B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56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5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250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2">
    <p:bg>
      <p:bgPr>
        <a:gradFill>
          <a:gsLst>
            <a:gs pos="0">
              <a:srgbClr val="351401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4218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3630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30882-9510-B985-B5A8-A41FB213A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95F30-01DD-6FFF-AC4F-02C3D44B7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A6541-C0FC-2E7D-B2B9-D45F66AA0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38646-247A-D44C-7887-940D4CEB0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7ABA5-682E-414B-E8BE-E7DE6DC18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91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6C9C1-8FFE-39A3-5627-4ADE642DF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2F585-E13B-82D9-136E-C8D7AAAA9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6DE66-ED7E-3793-D421-D9E0F18BD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72F24-A1BD-E005-045F-133BABECC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4813A-43A1-FDB0-2E25-33E5C9F69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6270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B2A2D-987D-4AA4-08CA-232F52EAE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ECCAC-45B0-DBC0-6EBD-026FCF271A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6B6D54-E1DC-FDAB-AA74-6E9EE1053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B61AD-8661-9A1F-503A-A276A95FF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9A3FBF-AE5D-91F9-E76A-97BB58DDF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A27C7-F2FC-0E50-DD82-C68039A93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401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3CC25-5D46-7E9F-6FA0-ED8178A9F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3E49F-EA26-58C1-A18C-8DC33AE57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3408A-D329-B81D-F65C-EF228241B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8702FF-CA72-0381-0BA7-71776C91D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579744-E65F-AE4F-D7CC-EF0A319CE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557E4D-B833-CF68-161A-41BE3816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676560-AA85-32DB-5649-A2FD190E2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1AB6AB-8D53-2D5B-972B-6E6CB077B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733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8ECCD-552A-65C9-CF5F-D602646F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08BAA1-04D2-C21D-E299-F91FEA11A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1DE997-1F83-61BB-5CCC-4B1CAD063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8AB268-0DDD-6055-6D3E-B8975721C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0384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617460-EDA8-380E-017B-26B788CA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8AB247-CA28-DEA8-81BA-EDD67F01C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0A195-F43F-D769-B255-29982FBF2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8316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BF944-C4A0-1E05-8EE6-B31E1E3F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51FF2-9087-9B9F-6C4C-B591D7627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5C63E7-CFA1-59E7-755E-70D7CA577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352CB-FA9C-E7C5-73D6-C152AACE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85170-0130-8FEC-E430-98CFF8AB0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C306B-E133-E3AD-5104-24D72E92C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367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C873D-1FC8-154E-C10C-651254CDA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DF07BD-DDE7-A0A0-EB21-E18D54FFB6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0EFF16-FD7E-C447-10E7-1A3BD4A64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7AB5E-D7AB-0C13-644B-AA0B51FF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AFD78-B518-3596-D287-0F522487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B6735-0F63-F172-851D-4B4DE1F1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387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B0ABB-1C10-D03B-E4DB-826898453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38BFF7-DC4F-5AAB-410D-6FA01DD49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C40AA-248D-1595-428A-0BD5F35A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4B8F9-1957-5728-7E8A-E9B28379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D4EE3-719F-CA8B-08AB-EAFD6E3F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3007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E6170E-0A76-35BB-DE7D-33A3E11D2C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5FEA9E-EA34-5C9F-00B1-4894F683B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0FDBC-4642-5574-49C6-9FCCD5281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A6B3D-19C2-D748-02EC-B6B6BB887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AFA30-A1D6-D990-9F21-0ACDA4B4D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0D1E5-9DDD-DDD7-F566-E94369BDE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E7671-2DD5-4969-A34C-8C5BE20D4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A68B3D-7CA8-B7C9-5D50-EA7AA8154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76310-B86A-0424-1AEA-8911DC6FE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3D724D-6E47-D67D-148E-F7BED241B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7A9AE-6207-1296-7976-54DC8A908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8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B113A-308F-CCD4-7D24-726AD3B3C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DCE45-53C8-E33E-0B5D-722337C4D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C0089-9F90-E5F3-1153-48CF87E87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70393-3A5D-8CDC-58A6-427363BE72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1AB9F4-47BE-F3E5-9B5D-F7135097A5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4D95CC-0492-1E14-B4DE-AF6AEE505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367E36-BCA2-AFCC-D73F-55AB5BC5E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1F8C93-90BF-F52A-285E-E863A66F0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928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49A41-968F-31E5-E1FA-1D7258A31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5668F5-9A19-15E7-33E8-FDD440894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C63621-61E3-FF09-AB6C-46FDCB36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413F56-3B50-F9AD-4C17-B4D7B794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BF9173-CB00-1AA3-37BC-1012E95BF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2CDF4-F9A5-B755-DC90-D31071339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CAC27-9189-1BDB-B82F-119516AF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72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8BE08-3226-E83E-9557-2241CE8C2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EFDD1-A396-C51C-E0A8-B7E67FDED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C1B456-266F-487C-D1EC-DEBA5D902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63765-D390-70BB-1B35-BDDF4885F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6136E-5D7A-5873-7EB7-2FF8F937E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AFE20A-A64C-6EB1-EC31-5199A5466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6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BBD4C-7DFC-E758-EBEB-B1B054A5B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330632-7A0F-1B9A-05B4-6523DBF19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94BFA-8B58-AFAD-7F49-E5815070B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F6CD7-4942-1C99-E07B-7789A52C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366D3-98D7-1D85-5AF1-932C241C8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D6960-5B0D-A714-99E2-E878C9FA6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2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84EB06-AFA1-FC60-7B90-F88E6BC25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CF93F-C017-5ECB-9CDE-D6375315A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ADA5C-BB4C-A7F9-B06E-86BD2C0C82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7FA3C-E7A3-44B1-B6CE-DA5A3627A7E8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6D33C-7A14-1332-F8D7-8AADE80DB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78D5D-A822-428B-E589-E2D658E66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29251-D39B-48D0-9EB4-CC9199FD5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1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3CE6FA-BB41-AFAF-B1AF-C0762C3AB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67405-23FD-869E-731E-395894D99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08605-2BD0-776E-8201-1B2BEBA28E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35481-5AB5-921F-55A9-3AD10F06F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449D-2B60-AE77-C8CB-F106EF43A7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1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9A13BA-D0BA-3918-D57E-D6A1112F3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6140E-12B0-8ADD-FA6F-536ADC918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68770-B746-EB3A-24F9-CF3397BF2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BF4EC-4091-1EBE-7A71-27D95778E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8379C-5E27-0347-F648-838719148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7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c/saeedfaal/membershi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hyperlink" Target="https://www.patreon.com/c/saeedfaal/membership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hyperlink" Target="https://www.patreon.com/c/saeedfaal/membership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B0E0B4-423B-E2E1-8A16-B80528E4CA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10811" t="486" r="13871" b="-48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hlinkClick r:id="rId3"/>
            <a:extLst>
              <a:ext uri="{FF2B5EF4-FFF2-40B4-BE49-F238E27FC236}">
                <a16:creationId xmlns:a16="http://schemas.microsoft.com/office/drawing/2014/main" id="{52812AEB-98E4-EDE5-7466-DC9F59E95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06875" y="3844925"/>
            <a:ext cx="3946525" cy="527049"/>
          </a:xfrm>
          <a:prstGeom prst="roundRect">
            <a:avLst>
              <a:gd name="adj" fmla="val 29920"/>
            </a:avLst>
          </a:prstGeom>
          <a:gradFill>
            <a:gsLst>
              <a:gs pos="0">
                <a:schemeClr val="accent3">
                  <a:lumMod val="60000"/>
                  <a:lumOff val="40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73025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7145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FA4441-9D6A-3223-C2E4-BFE9398F235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4615" y="1630820"/>
            <a:ext cx="3340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hold the Control key, click the link, and download the entire templates right now, with a massive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60% OFF!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D50B5B4-59F9-A9E6-0187-30EA768DB9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7941127" y="3722233"/>
            <a:ext cx="1745344" cy="772431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37E60A-795C-0850-6002-F994239485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40200" y="2527300"/>
            <a:ext cx="4114800" cy="772431"/>
          </a:xfrm>
          <a:prstGeom prst="rect">
            <a:avLst/>
          </a:prstGeom>
          <a:solidFill>
            <a:srgbClr val="1618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95EEA-37DA-A739-161F-DA9BB24BE0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88682" y="2726152"/>
            <a:ext cx="4817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3000 Mind-Blowing Slides</a:t>
            </a:r>
          </a:p>
        </p:txBody>
      </p:sp>
    </p:spTree>
    <p:extLst>
      <p:ext uri="{BB962C8B-B14F-4D97-AF65-F5344CB8AC3E}">
        <p14:creationId xmlns:p14="http://schemas.microsoft.com/office/powerpoint/2010/main" val="134602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oom(1)">
            <a:hlinkClick r:id="" action="ppaction://media"/>
            <a:extLst>
              <a:ext uri="{FF2B5EF4-FFF2-40B4-BE49-F238E27FC236}">
                <a16:creationId xmlns:a16="http://schemas.microsoft.com/office/drawing/2014/main" id="{6FD4CD7D-9509-3031-2F1B-E185A88F81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077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91D66CB-10F9-AC25-5819-D46278D4DB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07875" y="-118651"/>
            <a:ext cx="8376250" cy="649188"/>
            <a:chOff x="1907875" y="-7526"/>
            <a:chExt cx="8376250" cy="64918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A03156E-7DDD-4381-DFFB-8C88D14F6B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06650" y="106293"/>
              <a:ext cx="7378700" cy="42283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5D4969-9DD5-4E8A-F88B-B69C1882665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07875" y="-7526"/>
              <a:ext cx="8376250" cy="64918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Watch this video </a:t>
              </a:r>
              <a:r>
                <a:rPr lang="en-US" sz="2400" b="1" dirty="0">
                  <a:solidFill>
                    <a:srgbClr val="FF0000"/>
                  </a:solidFill>
                  <a:latin typeface="Aptos" panose="02110004020202020204"/>
                </a:rPr>
                <a:t>it has special offer for you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8" name="Rectangle: Rounded Corners 7">
            <a:hlinkClick r:id="rId5"/>
            <a:extLst>
              <a:ext uri="{FF2B5EF4-FFF2-40B4-BE49-F238E27FC236}">
                <a16:creationId xmlns:a16="http://schemas.microsoft.com/office/drawing/2014/main" id="{6E0F727A-DEE9-CBC3-63BE-A3EE66592B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94275" y="3987800"/>
            <a:ext cx="4292600" cy="1025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36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nitor 2">
            <a:hlinkClick r:id="" action="ppaction://media"/>
            <a:extLst>
              <a:ext uri="{FF2B5EF4-FFF2-40B4-BE49-F238E27FC236}">
                <a16:creationId xmlns:a16="http://schemas.microsoft.com/office/drawing/2014/main" id="{5946CA63-EF41-3449-62CB-598A9D5306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700" y="0"/>
            <a:ext cx="11912600" cy="6858000"/>
          </a:xfrm>
          <a:prstGeom prst="rect">
            <a:avLst/>
          </a:prstGeom>
        </p:spPr>
      </p:pic>
      <p:sp>
        <p:nvSpPr>
          <p:cNvPr id="3" name="Rectangle: Rounded Corners 2">
            <a:hlinkClick r:id="rId5"/>
            <a:extLst>
              <a:ext uri="{FF2B5EF4-FFF2-40B4-BE49-F238E27FC236}">
                <a16:creationId xmlns:a16="http://schemas.microsoft.com/office/drawing/2014/main" id="{360BD630-5040-CF74-65B9-CFC56B8A44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51300" y="3711575"/>
            <a:ext cx="4292600" cy="1025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F47A7C-D6B0-4E78-B573-A73EB9DA80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571500" y="-139700"/>
            <a:ext cx="13335000" cy="646331"/>
            <a:chOff x="-571500" y="0"/>
            <a:chExt cx="13335000" cy="64633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6402B2E-B411-B0A8-708D-305DD50802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06293"/>
              <a:ext cx="12192000" cy="495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0BF080-F58F-2E44-8641-C7F6F430BCA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71500" y="0"/>
              <a:ext cx="13335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Play this video to see the most beautiful slides in the world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500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7699F3">
                <a:alpha val="10000"/>
              </a:srgbClr>
            </a:gs>
            <a:gs pos="100000">
              <a:srgbClr val="8A72D7">
                <a:alpha val="39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!!Rectangle 28">
            <a:extLst>
              <a:ext uri="{FF2B5EF4-FFF2-40B4-BE49-F238E27FC236}">
                <a16:creationId xmlns:a16="http://schemas.microsoft.com/office/drawing/2014/main" id="{B86D4E89-85DB-AE28-98E5-12C52F71F6B4}"/>
              </a:ext>
            </a:extLst>
          </p:cNvPr>
          <p:cNvSpPr/>
          <p:nvPr/>
        </p:nvSpPr>
        <p:spPr>
          <a:xfrm>
            <a:off x="597569" y="1588169"/>
            <a:ext cx="10996862" cy="4740442"/>
          </a:xfrm>
          <a:prstGeom prst="rect">
            <a:avLst/>
          </a:prstGeom>
          <a:solidFill>
            <a:srgbClr val="D1C8EF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4">
            <a:extLst>
              <a:ext uri="{FF2B5EF4-FFF2-40B4-BE49-F238E27FC236}">
                <a16:creationId xmlns:a16="http://schemas.microsoft.com/office/drawing/2014/main" id="{3456C2BF-AAF6-85EC-5783-B71198A72EFA}"/>
              </a:ext>
            </a:extLst>
          </p:cNvPr>
          <p:cNvSpPr/>
          <p:nvPr/>
        </p:nvSpPr>
        <p:spPr>
          <a:xfrm>
            <a:off x="8845216" y="1588169"/>
            <a:ext cx="2749216" cy="4740442"/>
          </a:xfrm>
          <a:prstGeom prst="rect">
            <a:avLst/>
          </a:prstGeom>
          <a:gradFill>
            <a:gsLst>
              <a:gs pos="11000">
                <a:srgbClr val="7797F2"/>
              </a:gs>
              <a:gs pos="100000">
                <a:srgbClr val="8A72D7"/>
              </a:gs>
            </a:gsLst>
            <a:lin ang="54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!!3">
            <a:extLst>
              <a:ext uri="{FF2B5EF4-FFF2-40B4-BE49-F238E27FC236}">
                <a16:creationId xmlns:a16="http://schemas.microsoft.com/office/drawing/2014/main" id="{968AF864-9AC5-3530-033C-CB5522A6F004}"/>
              </a:ext>
            </a:extLst>
          </p:cNvPr>
          <p:cNvSpPr/>
          <p:nvPr/>
        </p:nvSpPr>
        <p:spPr>
          <a:xfrm flipH="1">
            <a:off x="6096000" y="1588169"/>
            <a:ext cx="2749216" cy="4740442"/>
          </a:xfrm>
          <a:prstGeom prst="rect">
            <a:avLst/>
          </a:prstGeom>
          <a:gradFill>
            <a:gsLst>
              <a:gs pos="11000">
                <a:srgbClr val="A270D2"/>
              </a:gs>
              <a:gs pos="100000">
                <a:srgbClr val="D26CC8"/>
              </a:gs>
            </a:gsLst>
            <a:lin ang="54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!!2">
            <a:extLst>
              <a:ext uri="{FF2B5EF4-FFF2-40B4-BE49-F238E27FC236}">
                <a16:creationId xmlns:a16="http://schemas.microsoft.com/office/drawing/2014/main" id="{E7D75D0B-FD1D-8FF4-45C4-AC9AE9699C3D}"/>
              </a:ext>
            </a:extLst>
          </p:cNvPr>
          <p:cNvSpPr/>
          <p:nvPr/>
        </p:nvSpPr>
        <p:spPr>
          <a:xfrm>
            <a:off x="3346785" y="1588169"/>
            <a:ext cx="2749216" cy="4740442"/>
          </a:xfrm>
          <a:prstGeom prst="rect">
            <a:avLst/>
          </a:prstGeom>
          <a:gradFill>
            <a:gsLst>
              <a:gs pos="11000">
                <a:srgbClr val="DC40B3"/>
              </a:gs>
              <a:gs pos="100000">
                <a:srgbClr val="FE646E"/>
              </a:gs>
            </a:gsLst>
            <a:lin ang="54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!!1">
            <a:extLst>
              <a:ext uri="{FF2B5EF4-FFF2-40B4-BE49-F238E27FC236}">
                <a16:creationId xmlns:a16="http://schemas.microsoft.com/office/drawing/2014/main" id="{58B33969-7D5E-2633-057E-64B568959454}"/>
              </a:ext>
            </a:extLst>
          </p:cNvPr>
          <p:cNvSpPr/>
          <p:nvPr/>
        </p:nvSpPr>
        <p:spPr>
          <a:xfrm flipH="1">
            <a:off x="597569" y="1588169"/>
            <a:ext cx="2749216" cy="4740442"/>
          </a:xfrm>
          <a:prstGeom prst="rect">
            <a:avLst/>
          </a:prstGeom>
          <a:gradFill flip="none" rotWithShape="1">
            <a:gsLst>
              <a:gs pos="11000">
                <a:srgbClr val="8A72D7"/>
              </a:gs>
              <a:gs pos="100000">
                <a:srgbClr val="67FA9B"/>
              </a:gs>
            </a:gsLst>
            <a:lin ang="54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!!Table 3">
            <a:extLst>
              <a:ext uri="{FF2B5EF4-FFF2-40B4-BE49-F238E27FC236}">
                <a16:creationId xmlns:a16="http://schemas.microsoft.com/office/drawing/2014/main" id="{1A77EA87-3B05-C965-AB78-4532E1FA0E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765757"/>
              </p:ext>
            </p:extLst>
          </p:nvPr>
        </p:nvGraphicFramePr>
        <p:xfrm>
          <a:off x="0" y="7061200"/>
          <a:ext cx="1727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440">
                  <a:extLst>
                    <a:ext uri="{9D8B030D-6E8A-4147-A177-3AD203B41FA5}">
                      <a16:colId xmlns:a16="http://schemas.microsoft.com/office/drawing/2014/main" val="696454633"/>
                    </a:ext>
                  </a:extLst>
                </a:gridCol>
                <a:gridCol w="345440">
                  <a:extLst>
                    <a:ext uri="{9D8B030D-6E8A-4147-A177-3AD203B41FA5}">
                      <a16:colId xmlns:a16="http://schemas.microsoft.com/office/drawing/2014/main" val="4175944816"/>
                    </a:ext>
                  </a:extLst>
                </a:gridCol>
                <a:gridCol w="345440">
                  <a:extLst>
                    <a:ext uri="{9D8B030D-6E8A-4147-A177-3AD203B41FA5}">
                      <a16:colId xmlns:a16="http://schemas.microsoft.com/office/drawing/2014/main" val="1136695857"/>
                    </a:ext>
                  </a:extLst>
                </a:gridCol>
                <a:gridCol w="345440">
                  <a:extLst>
                    <a:ext uri="{9D8B030D-6E8A-4147-A177-3AD203B41FA5}">
                      <a16:colId xmlns:a16="http://schemas.microsoft.com/office/drawing/2014/main" val="1632686439"/>
                    </a:ext>
                  </a:extLst>
                </a:gridCol>
                <a:gridCol w="345440">
                  <a:extLst>
                    <a:ext uri="{9D8B030D-6E8A-4147-A177-3AD203B41FA5}">
                      <a16:colId xmlns:a16="http://schemas.microsoft.com/office/drawing/2014/main" val="2548957354"/>
                    </a:ext>
                  </a:extLst>
                </a:gridCol>
              </a:tblGrid>
              <a:tr h="2401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99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A72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40B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70D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79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670047"/>
                  </a:ext>
                </a:extLst>
              </a:tr>
              <a:tr h="2401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A72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FA9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46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6C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A72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755623"/>
                  </a:ext>
                </a:extLst>
              </a:tr>
            </a:tbl>
          </a:graphicData>
        </a:graphic>
      </p:graphicFrame>
      <p:sp>
        <p:nvSpPr>
          <p:cNvPr id="13" name="!!TextBox 12">
            <a:extLst>
              <a:ext uri="{FF2B5EF4-FFF2-40B4-BE49-F238E27FC236}">
                <a16:creationId xmlns:a16="http://schemas.microsoft.com/office/drawing/2014/main" id="{89BE1C5B-4EEC-EF6B-9074-33B9AA8146E0}"/>
              </a:ext>
            </a:extLst>
          </p:cNvPr>
          <p:cNvSpPr txBox="1"/>
          <p:nvPr/>
        </p:nvSpPr>
        <p:spPr>
          <a:xfrm>
            <a:off x="1739900" y="3302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effectLst>
                  <a:outerShdw blurRad="355600" dist="101600" dir="5400000" algn="t" rotWithShape="0">
                    <a:prstClr val="black">
                      <a:alpha val="40000"/>
                    </a:prstClr>
                  </a:outerShdw>
                </a:effectLst>
                <a:latin typeface="Lilita One" panose="02000000000000000000" pitchFamily="2" charset="0"/>
              </a:rPr>
              <a:t>FOUR CHAPTERS IN PROJECT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1CEE3F85-2DD3-0076-0D68-A43FD3698AC9}"/>
              </a:ext>
            </a:extLst>
          </p:cNvPr>
          <p:cNvSpPr txBox="1"/>
          <p:nvPr/>
        </p:nvSpPr>
        <p:spPr>
          <a:xfrm>
            <a:off x="970465" y="4237710"/>
            <a:ext cx="2003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ilita One" panose="02000000000000000000" pitchFamily="2" charset="0"/>
              </a:rPr>
              <a:t>Introduction</a:t>
            </a:r>
          </a:p>
          <a:p>
            <a:pPr algn="ctr"/>
            <a:endParaRPr lang="en-US" sz="2400" dirty="0"/>
          </a:p>
        </p:txBody>
      </p:sp>
      <p:pic>
        <p:nvPicPr>
          <p:cNvPr id="8" name="!!Graphic 7" descr="List with solid fill">
            <a:extLst>
              <a:ext uri="{FF2B5EF4-FFF2-40B4-BE49-F238E27FC236}">
                <a16:creationId xmlns:a16="http://schemas.microsoft.com/office/drawing/2014/main" id="{F53F39B1-AA84-E161-38F9-F52F04DD75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3275" y="3129712"/>
            <a:ext cx="914400" cy="914400"/>
          </a:xfrm>
          <a:prstGeom prst="rect">
            <a:avLst/>
          </a:prstGeom>
        </p:spPr>
      </p:pic>
      <p:sp>
        <p:nvSpPr>
          <p:cNvPr id="14" name="!!TextBox 13">
            <a:extLst>
              <a:ext uri="{FF2B5EF4-FFF2-40B4-BE49-F238E27FC236}">
                <a16:creationId xmlns:a16="http://schemas.microsoft.com/office/drawing/2014/main" id="{85C94488-5E02-D292-1FBF-7BEB32D8E277}"/>
              </a:ext>
            </a:extLst>
          </p:cNvPr>
          <p:cNvSpPr txBox="1"/>
          <p:nvPr/>
        </p:nvSpPr>
        <p:spPr>
          <a:xfrm>
            <a:off x="3928437" y="4140081"/>
            <a:ext cx="1585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ilita One" panose="02000000000000000000" pitchFamily="2" charset="0"/>
              </a:rPr>
              <a:t>Literature  Review</a:t>
            </a:r>
          </a:p>
        </p:txBody>
      </p:sp>
      <p:pic>
        <p:nvPicPr>
          <p:cNvPr id="15" name="!!Graphic 14" descr="Books with solid fill">
            <a:extLst>
              <a:ext uri="{FF2B5EF4-FFF2-40B4-BE49-F238E27FC236}">
                <a16:creationId xmlns:a16="http://schemas.microsoft.com/office/drawing/2014/main" id="{16A532E4-E990-3367-72A2-DA99C2246C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5200" y="3129712"/>
            <a:ext cx="914400" cy="914400"/>
          </a:xfrm>
          <a:prstGeom prst="rect">
            <a:avLst/>
          </a:prstGeom>
        </p:spPr>
      </p:pic>
      <p:sp>
        <p:nvSpPr>
          <p:cNvPr id="19" name="!!TextBox 18">
            <a:extLst>
              <a:ext uri="{FF2B5EF4-FFF2-40B4-BE49-F238E27FC236}">
                <a16:creationId xmlns:a16="http://schemas.microsoft.com/office/drawing/2014/main" id="{E17BB799-FD8C-EF68-0385-DDC724CAE007}"/>
              </a:ext>
            </a:extLst>
          </p:cNvPr>
          <p:cNvSpPr txBox="1"/>
          <p:nvPr/>
        </p:nvSpPr>
        <p:spPr>
          <a:xfrm>
            <a:off x="6377614" y="4207001"/>
            <a:ext cx="2185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ilita One" panose="02000000000000000000" pitchFamily="2" charset="0"/>
              </a:rPr>
              <a:t>Materials and Methods</a:t>
            </a:r>
          </a:p>
          <a:p>
            <a:pPr algn="ctr"/>
            <a:endParaRPr lang="en-US" sz="2400" dirty="0"/>
          </a:p>
        </p:txBody>
      </p:sp>
      <p:pic>
        <p:nvPicPr>
          <p:cNvPr id="21" name="!!Graphic 20" descr="Beaker with solid fill">
            <a:extLst>
              <a:ext uri="{FF2B5EF4-FFF2-40B4-BE49-F238E27FC236}">
                <a16:creationId xmlns:a16="http://schemas.microsoft.com/office/drawing/2014/main" id="{BE8ACBB2-ADFE-DC71-9156-83F6377ABD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37125" y="3129712"/>
            <a:ext cx="914400" cy="914400"/>
          </a:xfrm>
          <a:prstGeom prst="rect">
            <a:avLst/>
          </a:prstGeom>
        </p:spPr>
      </p:pic>
      <p:sp>
        <p:nvSpPr>
          <p:cNvPr id="35" name="!!TextBox 34">
            <a:extLst>
              <a:ext uri="{FF2B5EF4-FFF2-40B4-BE49-F238E27FC236}">
                <a16:creationId xmlns:a16="http://schemas.microsoft.com/office/drawing/2014/main" id="{A993AB9C-4FC8-936C-BC29-1D12081335A2}"/>
              </a:ext>
            </a:extLst>
          </p:cNvPr>
          <p:cNvSpPr txBox="1"/>
          <p:nvPr/>
        </p:nvSpPr>
        <p:spPr>
          <a:xfrm>
            <a:off x="8963318" y="4237710"/>
            <a:ext cx="2513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ilita One" panose="02000000000000000000" pitchFamily="2" charset="0"/>
              </a:rPr>
              <a:t>Discussion and Conclusion </a:t>
            </a:r>
          </a:p>
          <a:p>
            <a:pPr algn="ctr"/>
            <a:endParaRPr lang="en-US" sz="2400" dirty="0"/>
          </a:p>
        </p:txBody>
      </p:sp>
      <p:pic>
        <p:nvPicPr>
          <p:cNvPr id="36" name="!!Graphic 35" descr="Presentation with bar chart with solid fill">
            <a:extLst>
              <a:ext uri="{FF2B5EF4-FFF2-40B4-BE49-F238E27FC236}">
                <a16:creationId xmlns:a16="http://schemas.microsoft.com/office/drawing/2014/main" id="{8F29F98E-7AAB-AE47-7D59-9C878AF788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62624" y="3129712"/>
            <a:ext cx="914400" cy="914400"/>
          </a:xfrm>
          <a:prstGeom prst="rect">
            <a:avLst/>
          </a:prstGeom>
        </p:spPr>
      </p:pic>
      <p:sp>
        <p:nvSpPr>
          <p:cNvPr id="37" name="!!TextBox 36">
            <a:extLst>
              <a:ext uri="{FF2B5EF4-FFF2-40B4-BE49-F238E27FC236}">
                <a16:creationId xmlns:a16="http://schemas.microsoft.com/office/drawing/2014/main" id="{FF0404B0-E417-C275-EA1F-FE545DD7C76D}"/>
              </a:ext>
            </a:extLst>
          </p:cNvPr>
          <p:cNvSpPr txBox="1"/>
          <p:nvPr/>
        </p:nvSpPr>
        <p:spPr>
          <a:xfrm>
            <a:off x="1121277" y="1680978"/>
            <a:ext cx="1701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bg1"/>
                </a:solidFill>
                <a:latin typeface="Lilita One" panose="02000000000000000000" pitchFamily="2" charset="0"/>
              </a:rPr>
              <a:t>1</a:t>
            </a:r>
          </a:p>
        </p:txBody>
      </p:sp>
      <p:sp>
        <p:nvSpPr>
          <p:cNvPr id="38" name="!!TextBox 37">
            <a:extLst>
              <a:ext uri="{FF2B5EF4-FFF2-40B4-BE49-F238E27FC236}">
                <a16:creationId xmlns:a16="http://schemas.microsoft.com/office/drawing/2014/main" id="{08C48735-B773-D29D-FD2A-880BFCAA631C}"/>
              </a:ext>
            </a:extLst>
          </p:cNvPr>
          <p:cNvSpPr txBox="1"/>
          <p:nvPr/>
        </p:nvSpPr>
        <p:spPr>
          <a:xfrm>
            <a:off x="3870493" y="1833378"/>
            <a:ext cx="1701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bg1"/>
                </a:solidFill>
                <a:latin typeface="Lilita One" panose="02000000000000000000" pitchFamily="2" charset="0"/>
              </a:rPr>
              <a:t>2</a:t>
            </a:r>
          </a:p>
        </p:txBody>
      </p:sp>
      <p:sp>
        <p:nvSpPr>
          <p:cNvPr id="39" name="!!TextBox 38">
            <a:extLst>
              <a:ext uri="{FF2B5EF4-FFF2-40B4-BE49-F238E27FC236}">
                <a16:creationId xmlns:a16="http://schemas.microsoft.com/office/drawing/2014/main" id="{A456ABB5-D6EE-7A72-8EDE-5F6A485E434C}"/>
              </a:ext>
            </a:extLst>
          </p:cNvPr>
          <p:cNvSpPr txBox="1"/>
          <p:nvPr/>
        </p:nvSpPr>
        <p:spPr>
          <a:xfrm>
            <a:off x="6619708" y="1833378"/>
            <a:ext cx="1701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bg1"/>
                </a:solidFill>
                <a:latin typeface="Lilita One" panose="02000000000000000000" pitchFamily="2" charset="0"/>
              </a:rPr>
              <a:t>3</a:t>
            </a:r>
          </a:p>
        </p:txBody>
      </p:sp>
      <p:sp>
        <p:nvSpPr>
          <p:cNvPr id="40" name="!!TextBox 39">
            <a:extLst>
              <a:ext uri="{FF2B5EF4-FFF2-40B4-BE49-F238E27FC236}">
                <a16:creationId xmlns:a16="http://schemas.microsoft.com/office/drawing/2014/main" id="{5E093F71-3D81-ED84-8927-8421E1539A23}"/>
              </a:ext>
            </a:extLst>
          </p:cNvPr>
          <p:cNvSpPr txBox="1"/>
          <p:nvPr/>
        </p:nvSpPr>
        <p:spPr>
          <a:xfrm>
            <a:off x="9368924" y="1833378"/>
            <a:ext cx="1701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bg1"/>
                </a:solidFill>
                <a:latin typeface="Lilita One" panose="02000000000000000000" pitchFamily="2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51173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7699F3">
                <a:alpha val="10000"/>
              </a:srgbClr>
            </a:gs>
            <a:gs pos="100000">
              <a:srgbClr val="8A72D7">
                <a:alpha val="39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!!Rectangle 28">
            <a:extLst>
              <a:ext uri="{FF2B5EF4-FFF2-40B4-BE49-F238E27FC236}">
                <a16:creationId xmlns:a16="http://schemas.microsoft.com/office/drawing/2014/main" id="{B86D4E89-85DB-AE28-98E5-12C52F71F6B4}"/>
              </a:ext>
            </a:extLst>
          </p:cNvPr>
          <p:cNvSpPr/>
          <p:nvPr/>
        </p:nvSpPr>
        <p:spPr>
          <a:xfrm>
            <a:off x="597569" y="1588169"/>
            <a:ext cx="10996862" cy="4740442"/>
          </a:xfrm>
          <a:prstGeom prst="rect">
            <a:avLst/>
          </a:prstGeom>
          <a:solidFill>
            <a:srgbClr val="D1C8EF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1">
            <a:extLst>
              <a:ext uri="{FF2B5EF4-FFF2-40B4-BE49-F238E27FC236}">
                <a16:creationId xmlns:a16="http://schemas.microsoft.com/office/drawing/2014/main" id="{58B33969-7D5E-2633-057E-64B568959454}"/>
              </a:ext>
            </a:extLst>
          </p:cNvPr>
          <p:cNvSpPr/>
          <p:nvPr/>
        </p:nvSpPr>
        <p:spPr>
          <a:xfrm>
            <a:off x="597569" y="1588169"/>
            <a:ext cx="2749216" cy="4740442"/>
          </a:xfrm>
          <a:prstGeom prst="rect">
            <a:avLst/>
          </a:prstGeom>
          <a:gradFill flip="none" rotWithShape="1">
            <a:gsLst>
              <a:gs pos="11000">
                <a:srgbClr val="8A72D7"/>
              </a:gs>
              <a:gs pos="100000">
                <a:srgbClr val="67FA9B"/>
              </a:gs>
            </a:gsLst>
            <a:lin ang="54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!!TextBox 12">
            <a:extLst>
              <a:ext uri="{FF2B5EF4-FFF2-40B4-BE49-F238E27FC236}">
                <a16:creationId xmlns:a16="http://schemas.microsoft.com/office/drawing/2014/main" id="{89BE1C5B-4EEC-EF6B-9074-33B9AA8146E0}"/>
              </a:ext>
            </a:extLst>
          </p:cNvPr>
          <p:cNvSpPr txBox="1"/>
          <p:nvPr/>
        </p:nvSpPr>
        <p:spPr>
          <a:xfrm>
            <a:off x="1739900" y="3302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effectLst>
                  <a:outerShdw blurRad="355600" dist="101600" dir="5400000" algn="t" rotWithShape="0">
                    <a:prstClr val="black">
                      <a:alpha val="40000"/>
                    </a:prstClr>
                  </a:outerShdw>
                </a:effectLst>
                <a:latin typeface="Lilita One" panose="02000000000000000000" pitchFamily="2" charset="0"/>
              </a:rPr>
              <a:t>FOUR CHAPTERS IN PROJECT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D426BD3E-2B79-CE14-9B33-3CDAED3321D3}"/>
              </a:ext>
            </a:extLst>
          </p:cNvPr>
          <p:cNvSpPr txBox="1"/>
          <p:nvPr/>
        </p:nvSpPr>
        <p:spPr>
          <a:xfrm>
            <a:off x="797427" y="3428762"/>
            <a:ext cx="23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Define research objectives and create a solid plan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1CEE3F85-2DD3-0076-0D68-A43FD3698AC9}"/>
              </a:ext>
            </a:extLst>
          </p:cNvPr>
          <p:cNvSpPr txBox="1"/>
          <p:nvPr/>
        </p:nvSpPr>
        <p:spPr>
          <a:xfrm>
            <a:off x="970465" y="3157056"/>
            <a:ext cx="2003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ilita One" panose="02000000000000000000" pitchFamily="2" charset="0"/>
              </a:rPr>
              <a:t>Introduction</a:t>
            </a:r>
          </a:p>
          <a:p>
            <a:pPr algn="ctr"/>
            <a:endParaRPr lang="en-US" sz="2400" dirty="0"/>
          </a:p>
        </p:txBody>
      </p:sp>
      <p:pic>
        <p:nvPicPr>
          <p:cNvPr id="8" name="!!Graphic 7" descr="List with solid fill">
            <a:extLst>
              <a:ext uri="{FF2B5EF4-FFF2-40B4-BE49-F238E27FC236}">
                <a16:creationId xmlns:a16="http://schemas.microsoft.com/office/drawing/2014/main" id="{F53F39B1-AA84-E161-38F9-F52F04DD75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3275" y="2049058"/>
            <a:ext cx="914400" cy="914400"/>
          </a:xfrm>
          <a:prstGeom prst="rect">
            <a:avLst/>
          </a:prstGeom>
        </p:spPr>
      </p:pic>
      <p:sp>
        <p:nvSpPr>
          <p:cNvPr id="6" name="!!TextBox 13">
            <a:extLst>
              <a:ext uri="{FF2B5EF4-FFF2-40B4-BE49-F238E27FC236}">
                <a16:creationId xmlns:a16="http://schemas.microsoft.com/office/drawing/2014/main" id="{FFF53AA6-1BDB-ACE5-0460-C8D663A83793}"/>
              </a:ext>
            </a:extLst>
          </p:cNvPr>
          <p:cNvSpPr txBox="1"/>
          <p:nvPr/>
        </p:nvSpPr>
        <p:spPr>
          <a:xfrm rot="16200000">
            <a:off x="3518323" y="3218610"/>
            <a:ext cx="24061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Literature  Review</a:t>
            </a:r>
          </a:p>
        </p:txBody>
      </p:sp>
      <p:sp>
        <p:nvSpPr>
          <p:cNvPr id="10" name="!!TextBox 18">
            <a:extLst>
              <a:ext uri="{FF2B5EF4-FFF2-40B4-BE49-F238E27FC236}">
                <a16:creationId xmlns:a16="http://schemas.microsoft.com/office/drawing/2014/main" id="{AC6CAEA4-C63B-349C-8097-9A55EB0E5373}"/>
              </a:ext>
            </a:extLst>
          </p:cNvPr>
          <p:cNvSpPr txBox="1"/>
          <p:nvPr/>
        </p:nvSpPr>
        <p:spPr>
          <a:xfrm rot="16200000">
            <a:off x="5812321" y="2972389"/>
            <a:ext cx="3316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Materials and Methods</a:t>
            </a: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!!TextBox 34">
            <a:extLst>
              <a:ext uri="{FF2B5EF4-FFF2-40B4-BE49-F238E27FC236}">
                <a16:creationId xmlns:a16="http://schemas.microsoft.com/office/drawing/2014/main" id="{18BD8749-C484-F93D-A7FD-B107FE9E9B68}"/>
              </a:ext>
            </a:extLst>
          </p:cNvPr>
          <p:cNvSpPr txBox="1"/>
          <p:nvPr/>
        </p:nvSpPr>
        <p:spPr>
          <a:xfrm rot="16200000">
            <a:off x="8313457" y="2972389"/>
            <a:ext cx="3812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Discussion and Conclusion </a:t>
            </a: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491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7699F3">
                <a:alpha val="10000"/>
              </a:srgbClr>
            </a:gs>
            <a:gs pos="100000">
              <a:srgbClr val="8A72D7">
                <a:alpha val="39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!!Rectangle 28">
            <a:extLst>
              <a:ext uri="{FF2B5EF4-FFF2-40B4-BE49-F238E27FC236}">
                <a16:creationId xmlns:a16="http://schemas.microsoft.com/office/drawing/2014/main" id="{B86D4E89-85DB-AE28-98E5-12C52F71F6B4}"/>
              </a:ext>
            </a:extLst>
          </p:cNvPr>
          <p:cNvSpPr/>
          <p:nvPr/>
        </p:nvSpPr>
        <p:spPr>
          <a:xfrm>
            <a:off x="597569" y="1588169"/>
            <a:ext cx="10996862" cy="4740442"/>
          </a:xfrm>
          <a:prstGeom prst="rect">
            <a:avLst/>
          </a:prstGeom>
          <a:solidFill>
            <a:srgbClr val="D1C8EF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!!1">
            <a:extLst>
              <a:ext uri="{FF2B5EF4-FFF2-40B4-BE49-F238E27FC236}">
                <a16:creationId xmlns:a16="http://schemas.microsoft.com/office/drawing/2014/main" id="{E7D75D0B-FD1D-8FF4-45C4-AC9AE9699C3D}"/>
              </a:ext>
            </a:extLst>
          </p:cNvPr>
          <p:cNvSpPr/>
          <p:nvPr/>
        </p:nvSpPr>
        <p:spPr>
          <a:xfrm flipH="1">
            <a:off x="3346785" y="1588169"/>
            <a:ext cx="2749216" cy="4740442"/>
          </a:xfrm>
          <a:prstGeom prst="rect">
            <a:avLst/>
          </a:prstGeom>
          <a:gradFill>
            <a:gsLst>
              <a:gs pos="11000">
                <a:srgbClr val="DC40B3"/>
              </a:gs>
              <a:gs pos="100000">
                <a:srgbClr val="FE646E"/>
              </a:gs>
            </a:gsLst>
            <a:lin ang="54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!!TextBox 12">
            <a:extLst>
              <a:ext uri="{FF2B5EF4-FFF2-40B4-BE49-F238E27FC236}">
                <a16:creationId xmlns:a16="http://schemas.microsoft.com/office/drawing/2014/main" id="{89BE1C5B-4EEC-EF6B-9074-33B9AA8146E0}"/>
              </a:ext>
            </a:extLst>
          </p:cNvPr>
          <p:cNvSpPr txBox="1"/>
          <p:nvPr/>
        </p:nvSpPr>
        <p:spPr>
          <a:xfrm>
            <a:off x="1739900" y="3302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effectLst>
                  <a:outerShdw blurRad="355600" dist="101600" dir="5400000" algn="t" rotWithShape="0">
                    <a:prstClr val="black">
                      <a:alpha val="40000"/>
                    </a:prstClr>
                  </a:outerShdw>
                </a:effectLst>
                <a:latin typeface="Lilita One" panose="02000000000000000000" pitchFamily="2" charset="0"/>
              </a:rPr>
              <a:t>FOUR CHAPTERS IN PROJECT</a:t>
            </a:r>
          </a:p>
        </p:txBody>
      </p:sp>
      <p:sp>
        <p:nvSpPr>
          <p:cNvPr id="12" name="!!TextBox 11">
            <a:extLst>
              <a:ext uri="{FF2B5EF4-FFF2-40B4-BE49-F238E27FC236}">
                <a16:creationId xmlns:a16="http://schemas.microsoft.com/office/drawing/2014/main" id="{998CAFC4-1EB3-ED7E-0E02-B5D6CDB9384F}"/>
              </a:ext>
            </a:extLst>
          </p:cNvPr>
          <p:cNvSpPr txBox="1"/>
          <p:nvPr/>
        </p:nvSpPr>
        <p:spPr>
          <a:xfrm>
            <a:off x="3546643" y="3672460"/>
            <a:ext cx="23495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Study the previous studies about the subject</a:t>
            </a:r>
          </a:p>
        </p:txBody>
      </p:sp>
      <p:sp>
        <p:nvSpPr>
          <p:cNvPr id="14" name="!!TextBox 13">
            <a:extLst>
              <a:ext uri="{FF2B5EF4-FFF2-40B4-BE49-F238E27FC236}">
                <a16:creationId xmlns:a16="http://schemas.microsoft.com/office/drawing/2014/main" id="{85C94488-5E02-D292-1FBF-7BEB32D8E277}"/>
              </a:ext>
            </a:extLst>
          </p:cNvPr>
          <p:cNvSpPr txBox="1"/>
          <p:nvPr/>
        </p:nvSpPr>
        <p:spPr>
          <a:xfrm>
            <a:off x="3928437" y="3059427"/>
            <a:ext cx="1585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ilita One" panose="02000000000000000000" pitchFamily="2" charset="0"/>
              </a:rPr>
              <a:t>Literature  Review</a:t>
            </a:r>
          </a:p>
        </p:txBody>
      </p:sp>
      <p:pic>
        <p:nvPicPr>
          <p:cNvPr id="15" name="!!Graphic 14" descr="Books with solid fill">
            <a:extLst>
              <a:ext uri="{FF2B5EF4-FFF2-40B4-BE49-F238E27FC236}">
                <a16:creationId xmlns:a16="http://schemas.microsoft.com/office/drawing/2014/main" id="{16A532E4-E990-3367-72A2-DA99C2246C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35200" y="2049058"/>
            <a:ext cx="914400" cy="914400"/>
          </a:xfrm>
          <a:prstGeom prst="rect">
            <a:avLst/>
          </a:prstGeom>
        </p:spPr>
      </p:pic>
      <p:sp>
        <p:nvSpPr>
          <p:cNvPr id="5" name="!!TextBox 6">
            <a:extLst>
              <a:ext uri="{FF2B5EF4-FFF2-40B4-BE49-F238E27FC236}">
                <a16:creationId xmlns:a16="http://schemas.microsoft.com/office/drawing/2014/main" id="{0CF930AE-B682-3CDB-378F-15017E5C741B}"/>
              </a:ext>
            </a:extLst>
          </p:cNvPr>
          <p:cNvSpPr txBox="1"/>
          <p:nvPr/>
        </p:nvSpPr>
        <p:spPr>
          <a:xfrm rot="16200000">
            <a:off x="452381" y="3218610"/>
            <a:ext cx="3039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Introduction</a:t>
            </a: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!!TextBox 18">
            <a:extLst>
              <a:ext uri="{FF2B5EF4-FFF2-40B4-BE49-F238E27FC236}">
                <a16:creationId xmlns:a16="http://schemas.microsoft.com/office/drawing/2014/main" id="{6362FF7C-086E-8A88-672D-FFEBFAF7016D}"/>
              </a:ext>
            </a:extLst>
          </p:cNvPr>
          <p:cNvSpPr txBox="1"/>
          <p:nvPr/>
        </p:nvSpPr>
        <p:spPr>
          <a:xfrm rot="16200000">
            <a:off x="5812321" y="2972389"/>
            <a:ext cx="3316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Materials and Methods</a:t>
            </a: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!!TextBox 34">
            <a:extLst>
              <a:ext uri="{FF2B5EF4-FFF2-40B4-BE49-F238E27FC236}">
                <a16:creationId xmlns:a16="http://schemas.microsoft.com/office/drawing/2014/main" id="{61281299-1130-F4F6-6540-C62F282587C9}"/>
              </a:ext>
            </a:extLst>
          </p:cNvPr>
          <p:cNvSpPr txBox="1"/>
          <p:nvPr/>
        </p:nvSpPr>
        <p:spPr>
          <a:xfrm rot="16200000">
            <a:off x="8313457" y="2972389"/>
            <a:ext cx="3812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Discussion and Conclusion </a:t>
            </a: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811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7699F3">
                <a:alpha val="10000"/>
              </a:srgbClr>
            </a:gs>
            <a:gs pos="100000">
              <a:srgbClr val="8A72D7">
                <a:alpha val="39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!!Rectangle 28">
            <a:extLst>
              <a:ext uri="{FF2B5EF4-FFF2-40B4-BE49-F238E27FC236}">
                <a16:creationId xmlns:a16="http://schemas.microsoft.com/office/drawing/2014/main" id="{B86D4E89-85DB-AE28-98E5-12C52F71F6B4}"/>
              </a:ext>
            </a:extLst>
          </p:cNvPr>
          <p:cNvSpPr/>
          <p:nvPr/>
        </p:nvSpPr>
        <p:spPr>
          <a:xfrm>
            <a:off x="597569" y="1588169"/>
            <a:ext cx="10996862" cy="4740442"/>
          </a:xfrm>
          <a:prstGeom prst="rect">
            <a:avLst/>
          </a:prstGeom>
          <a:solidFill>
            <a:srgbClr val="D1C8EF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!!1">
            <a:extLst>
              <a:ext uri="{FF2B5EF4-FFF2-40B4-BE49-F238E27FC236}">
                <a16:creationId xmlns:a16="http://schemas.microsoft.com/office/drawing/2014/main" id="{968AF864-9AC5-3530-033C-CB5522A6F004}"/>
              </a:ext>
            </a:extLst>
          </p:cNvPr>
          <p:cNvSpPr/>
          <p:nvPr/>
        </p:nvSpPr>
        <p:spPr>
          <a:xfrm>
            <a:off x="6096000" y="1588169"/>
            <a:ext cx="2749216" cy="4740442"/>
          </a:xfrm>
          <a:prstGeom prst="rect">
            <a:avLst/>
          </a:prstGeom>
          <a:gradFill>
            <a:gsLst>
              <a:gs pos="11000">
                <a:srgbClr val="A270D2"/>
              </a:gs>
              <a:gs pos="100000">
                <a:srgbClr val="D26CC8"/>
              </a:gs>
            </a:gsLst>
            <a:lin ang="54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!!TextBox 12">
            <a:extLst>
              <a:ext uri="{FF2B5EF4-FFF2-40B4-BE49-F238E27FC236}">
                <a16:creationId xmlns:a16="http://schemas.microsoft.com/office/drawing/2014/main" id="{89BE1C5B-4EEC-EF6B-9074-33B9AA8146E0}"/>
              </a:ext>
            </a:extLst>
          </p:cNvPr>
          <p:cNvSpPr txBox="1"/>
          <p:nvPr/>
        </p:nvSpPr>
        <p:spPr>
          <a:xfrm>
            <a:off x="1739900" y="3302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effectLst>
                  <a:outerShdw blurRad="355600" dist="101600" dir="5400000" algn="t" rotWithShape="0">
                    <a:prstClr val="black">
                      <a:alpha val="40000"/>
                    </a:prstClr>
                  </a:outerShdw>
                </a:effectLst>
                <a:latin typeface="Lilita One" panose="02000000000000000000" pitchFamily="2" charset="0"/>
              </a:rPr>
              <a:t>FOUR CHAPTERS IN PROJECT</a:t>
            </a:r>
          </a:p>
        </p:txBody>
      </p:sp>
      <p:sp>
        <p:nvSpPr>
          <p:cNvPr id="17" name="!!TextBox 16">
            <a:extLst>
              <a:ext uri="{FF2B5EF4-FFF2-40B4-BE49-F238E27FC236}">
                <a16:creationId xmlns:a16="http://schemas.microsoft.com/office/drawing/2014/main" id="{2758E055-1E0B-4CA4-4AFD-417940E1E956}"/>
              </a:ext>
            </a:extLst>
          </p:cNvPr>
          <p:cNvSpPr txBox="1"/>
          <p:nvPr/>
        </p:nvSpPr>
        <p:spPr>
          <a:xfrm>
            <a:off x="6295858" y="3733562"/>
            <a:ext cx="23495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Explain about the material and methods used in the project</a:t>
            </a:r>
          </a:p>
        </p:txBody>
      </p:sp>
      <p:sp>
        <p:nvSpPr>
          <p:cNvPr id="19" name="!!TextBox 18">
            <a:extLst>
              <a:ext uri="{FF2B5EF4-FFF2-40B4-BE49-F238E27FC236}">
                <a16:creationId xmlns:a16="http://schemas.microsoft.com/office/drawing/2014/main" id="{E17BB799-FD8C-EF68-0385-DDC724CAE007}"/>
              </a:ext>
            </a:extLst>
          </p:cNvPr>
          <p:cNvSpPr txBox="1"/>
          <p:nvPr/>
        </p:nvSpPr>
        <p:spPr>
          <a:xfrm>
            <a:off x="6377614" y="3126347"/>
            <a:ext cx="2185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ilita One" panose="02000000000000000000" pitchFamily="2" charset="0"/>
              </a:rPr>
              <a:t>Materials and Methods</a:t>
            </a:r>
          </a:p>
          <a:p>
            <a:pPr algn="ctr"/>
            <a:endParaRPr lang="en-US" sz="2400" dirty="0"/>
          </a:p>
        </p:txBody>
      </p:sp>
      <p:pic>
        <p:nvPicPr>
          <p:cNvPr id="21" name="!!Graphic 20" descr="Beaker with solid fill">
            <a:extLst>
              <a:ext uri="{FF2B5EF4-FFF2-40B4-BE49-F238E27FC236}">
                <a16:creationId xmlns:a16="http://schemas.microsoft.com/office/drawing/2014/main" id="{BE8ACBB2-ADFE-DC71-9156-83F6377ABD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37125" y="2049058"/>
            <a:ext cx="914400" cy="914400"/>
          </a:xfrm>
          <a:prstGeom prst="rect">
            <a:avLst/>
          </a:prstGeom>
        </p:spPr>
      </p:pic>
      <p:sp>
        <p:nvSpPr>
          <p:cNvPr id="5" name="!!TextBox 6">
            <a:extLst>
              <a:ext uri="{FF2B5EF4-FFF2-40B4-BE49-F238E27FC236}">
                <a16:creationId xmlns:a16="http://schemas.microsoft.com/office/drawing/2014/main" id="{BB56DFD0-2CF2-358C-462E-B999E1BD44FF}"/>
              </a:ext>
            </a:extLst>
          </p:cNvPr>
          <p:cNvSpPr txBox="1"/>
          <p:nvPr/>
        </p:nvSpPr>
        <p:spPr>
          <a:xfrm rot="16200000">
            <a:off x="452381" y="3218610"/>
            <a:ext cx="3039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Introduction</a:t>
            </a: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!!TextBox 13">
            <a:extLst>
              <a:ext uri="{FF2B5EF4-FFF2-40B4-BE49-F238E27FC236}">
                <a16:creationId xmlns:a16="http://schemas.microsoft.com/office/drawing/2014/main" id="{842FF811-BF60-4177-2A0F-215D575D12BC}"/>
              </a:ext>
            </a:extLst>
          </p:cNvPr>
          <p:cNvSpPr txBox="1"/>
          <p:nvPr/>
        </p:nvSpPr>
        <p:spPr>
          <a:xfrm rot="16200000">
            <a:off x="3518323" y="3218610"/>
            <a:ext cx="24061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Literature  Review</a:t>
            </a:r>
          </a:p>
        </p:txBody>
      </p:sp>
      <p:sp>
        <p:nvSpPr>
          <p:cNvPr id="11" name="!!TextBox 34">
            <a:extLst>
              <a:ext uri="{FF2B5EF4-FFF2-40B4-BE49-F238E27FC236}">
                <a16:creationId xmlns:a16="http://schemas.microsoft.com/office/drawing/2014/main" id="{4B7D8769-7077-6456-BA01-CBEDFBD70C61}"/>
              </a:ext>
            </a:extLst>
          </p:cNvPr>
          <p:cNvSpPr txBox="1"/>
          <p:nvPr/>
        </p:nvSpPr>
        <p:spPr>
          <a:xfrm rot="16200000">
            <a:off x="8313457" y="2972389"/>
            <a:ext cx="3812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Discussion and Conclusion </a:t>
            </a: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98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7699F3">
                <a:alpha val="10000"/>
              </a:srgbClr>
            </a:gs>
            <a:gs pos="100000">
              <a:srgbClr val="8A72D7">
                <a:alpha val="39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!!Rectangle 28">
            <a:extLst>
              <a:ext uri="{FF2B5EF4-FFF2-40B4-BE49-F238E27FC236}">
                <a16:creationId xmlns:a16="http://schemas.microsoft.com/office/drawing/2014/main" id="{B86D4E89-85DB-AE28-98E5-12C52F71F6B4}"/>
              </a:ext>
            </a:extLst>
          </p:cNvPr>
          <p:cNvSpPr/>
          <p:nvPr/>
        </p:nvSpPr>
        <p:spPr>
          <a:xfrm>
            <a:off x="597569" y="1588169"/>
            <a:ext cx="10996862" cy="4740442"/>
          </a:xfrm>
          <a:prstGeom prst="rect">
            <a:avLst/>
          </a:prstGeom>
          <a:solidFill>
            <a:srgbClr val="D1C8EF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1">
            <a:extLst>
              <a:ext uri="{FF2B5EF4-FFF2-40B4-BE49-F238E27FC236}">
                <a16:creationId xmlns:a16="http://schemas.microsoft.com/office/drawing/2014/main" id="{3456C2BF-AAF6-85EC-5783-B71198A72EFA}"/>
              </a:ext>
            </a:extLst>
          </p:cNvPr>
          <p:cNvSpPr/>
          <p:nvPr/>
        </p:nvSpPr>
        <p:spPr>
          <a:xfrm flipH="1">
            <a:off x="8845216" y="1588169"/>
            <a:ext cx="2749216" cy="4740442"/>
          </a:xfrm>
          <a:prstGeom prst="rect">
            <a:avLst/>
          </a:prstGeom>
          <a:gradFill>
            <a:gsLst>
              <a:gs pos="11000">
                <a:srgbClr val="7797F2"/>
              </a:gs>
              <a:gs pos="100000">
                <a:srgbClr val="8A72D7"/>
              </a:gs>
            </a:gsLst>
            <a:lin ang="54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!!TextBox 12">
            <a:extLst>
              <a:ext uri="{FF2B5EF4-FFF2-40B4-BE49-F238E27FC236}">
                <a16:creationId xmlns:a16="http://schemas.microsoft.com/office/drawing/2014/main" id="{89BE1C5B-4EEC-EF6B-9074-33B9AA8146E0}"/>
              </a:ext>
            </a:extLst>
          </p:cNvPr>
          <p:cNvSpPr txBox="1"/>
          <p:nvPr/>
        </p:nvSpPr>
        <p:spPr>
          <a:xfrm>
            <a:off x="1739900" y="3302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effectLst>
                  <a:outerShdw blurRad="355600" dist="101600" dir="5400000" algn="t" rotWithShape="0">
                    <a:prstClr val="black">
                      <a:alpha val="40000"/>
                    </a:prstClr>
                  </a:outerShdw>
                </a:effectLst>
                <a:latin typeface="Lilita One" panose="02000000000000000000" pitchFamily="2" charset="0"/>
              </a:rPr>
              <a:t>FOUR CHAPTERS IN PROJECT</a:t>
            </a:r>
          </a:p>
        </p:txBody>
      </p:sp>
      <p:sp>
        <p:nvSpPr>
          <p:cNvPr id="34" name="!!TextBox 33">
            <a:extLst>
              <a:ext uri="{FF2B5EF4-FFF2-40B4-BE49-F238E27FC236}">
                <a16:creationId xmlns:a16="http://schemas.microsoft.com/office/drawing/2014/main" id="{A99F2D1E-AB56-7BFD-663E-91CB3742B9D0}"/>
              </a:ext>
            </a:extLst>
          </p:cNvPr>
          <p:cNvSpPr txBox="1"/>
          <p:nvPr/>
        </p:nvSpPr>
        <p:spPr>
          <a:xfrm>
            <a:off x="9045074" y="3733562"/>
            <a:ext cx="23495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Report the final result of your analysis and conclusion </a:t>
            </a:r>
          </a:p>
        </p:txBody>
      </p:sp>
      <p:sp>
        <p:nvSpPr>
          <p:cNvPr id="35" name="!!TextBox 34">
            <a:extLst>
              <a:ext uri="{FF2B5EF4-FFF2-40B4-BE49-F238E27FC236}">
                <a16:creationId xmlns:a16="http://schemas.microsoft.com/office/drawing/2014/main" id="{A993AB9C-4FC8-936C-BC29-1D12081335A2}"/>
              </a:ext>
            </a:extLst>
          </p:cNvPr>
          <p:cNvSpPr txBox="1"/>
          <p:nvPr/>
        </p:nvSpPr>
        <p:spPr>
          <a:xfrm>
            <a:off x="8963318" y="3157056"/>
            <a:ext cx="2513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ilita One" panose="02000000000000000000" pitchFamily="2" charset="0"/>
              </a:rPr>
              <a:t>Discussion and Conclusion </a:t>
            </a:r>
          </a:p>
          <a:p>
            <a:pPr algn="ctr"/>
            <a:endParaRPr lang="en-US" sz="2400" dirty="0"/>
          </a:p>
        </p:txBody>
      </p:sp>
      <p:pic>
        <p:nvPicPr>
          <p:cNvPr id="36" name="!!Graphic 35" descr="Presentation with bar chart with solid fill">
            <a:extLst>
              <a:ext uri="{FF2B5EF4-FFF2-40B4-BE49-F238E27FC236}">
                <a16:creationId xmlns:a16="http://schemas.microsoft.com/office/drawing/2014/main" id="{8F29F98E-7AAB-AE47-7D59-9C878AF788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62624" y="2049058"/>
            <a:ext cx="914400" cy="914400"/>
          </a:xfrm>
          <a:prstGeom prst="rect">
            <a:avLst/>
          </a:prstGeom>
        </p:spPr>
      </p:pic>
      <p:sp>
        <p:nvSpPr>
          <p:cNvPr id="5" name="!!TextBox 6">
            <a:extLst>
              <a:ext uri="{FF2B5EF4-FFF2-40B4-BE49-F238E27FC236}">
                <a16:creationId xmlns:a16="http://schemas.microsoft.com/office/drawing/2014/main" id="{E2A1F200-5C7B-3C2B-7342-4ED3B11D02C9}"/>
              </a:ext>
            </a:extLst>
          </p:cNvPr>
          <p:cNvSpPr txBox="1"/>
          <p:nvPr/>
        </p:nvSpPr>
        <p:spPr>
          <a:xfrm rot="16200000">
            <a:off x="452381" y="3218610"/>
            <a:ext cx="3039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Introduction</a:t>
            </a: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!!TextBox 13">
            <a:extLst>
              <a:ext uri="{FF2B5EF4-FFF2-40B4-BE49-F238E27FC236}">
                <a16:creationId xmlns:a16="http://schemas.microsoft.com/office/drawing/2014/main" id="{B4BB945E-9113-3C5E-D171-498EE0070942}"/>
              </a:ext>
            </a:extLst>
          </p:cNvPr>
          <p:cNvSpPr txBox="1"/>
          <p:nvPr/>
        </p:nvSpPr>
        <p:spPr>
          <a:xfrm rot="16200000">
            <a:off x="3518323" y="3218610"/>
            <a:ext cx="24061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Literature  Review</a:t>
            </a:r>
          </a:p>
        </p:txBody>
      </p:sp>
      <p:sp>
        <p:nvSpPr>
          <p:cNvPr id="10" name="!!TextBox 18">
            <a:extLst>
              <a:ext uri="{FF2B5EF4-FFF2-40B4-BE49-F238E27FC236}">
                <a16:creationId xmlns:a16="http://schemas.microsoft.com/office/drawing/2014/main" id="{A1CF305F-8DAC-6113-5009-4CA4BA4972F7}"/>
              </a:ext>
            </a:extLst>
          </p:cNvPr>
          <p:cNvSpPr txBox="1"/>
          <p:nvPr/>
        </p:nvSpPr>
        <p:spPr>
          <a:xfrm rot="16200000">
            <a:off x="5812321" y="2972389"/>
            <a:ext cx="3316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ilita One" panose="02000000000000000000" pitchFamily="2" charset="0"/>
              </a:rPr>
              <a:t>Materials and Methods</a:t>
            </a: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991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152</Words>
  <Application>Microsoft Office PowerPoint</Application>
  <PresentationFormat>Widescreen</PresentationFormat>
  <Paragraphs>43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Calibri Light</vt:lpstr>
      <vt:lpstr>Lilita One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Design</cp:lastModifiedBy>
  <cp:revision>3</cp:revision>
  <dcterms:created xsi:type="dcterms:W3CDTF">2023-11-14T08:39:48Z</dcterms:created>
  <dcterms:modified xsi:type="dcterms:W3CDTF">2026-06-14T05:19:49Z</dcterms:modified>
</cp:coreProperties>
</file>