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44606-AD6A-1710-C2BD-CF9EC5F0BF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2BBA5E-A708-15AF-54E3-630C52624E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7E8837-56D5-F12D-C4BF-B52E5FF57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AFB3B-13BA-4989-B975-613617963CA8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0EBD4E-858E-D718-6BAE-9026A727C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532B81-8220-3B02-5DBE-11CB326C8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466E0-2536-4243-80E1-BB28E719B9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990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381E1-2324-37D5-AA62-2D5DAEF3E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DB162F-3B29-4CCD-6FCA-E840E8F7D0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7CCE91-D9C8-91AB-34A4-562A613CF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AFB3B-13BA-4989-B975-613617963CA8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0E6256-E556-1318-4C7D-C315573F6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D217F7-E6EA-FB1B-1237-4A418BABB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466E0-2536-4243-80E1-BB28E719B9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0686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7332A36-58EA-8EAE-2F9A-F5C8B069A1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AA5ECF-2E98-819A-580D-D24BA84FB6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DEACEA-B38F-61A3-B90F-00834E268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AFB3B-13BA-4989-B975-613617963CA8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43D332-6FF3-18FC-A10C-CA114DC8C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58CE88-D030-291F-A6D7-A832ADD6E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466E0-2536-4243-80E1-BB28E719B9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2659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5250B-B32B-5BF1-7AA2-286922A17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3D3826-732E-4330-2EC3-AC977D6B2D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AB992A-AC43-DB16-7A34-C0521C729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AFB3B-13BA-4989-B975-613617963CA8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D63878-B87B-2810-39DE-7643FF45F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ECBBAC-D919-DB14-8A44-78722CE1D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466E0-2536-4243-80E1-BB28E719B9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204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27B82-FA68-D2ED-BC7C-F6B3A749D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DBF4F6-2925-140A-5773-DD8B08FCE9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8BEEA3-ED9D-7360-2329-E1610C3E3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AFB3B-13BA-4989-B975-613617963CA8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EFAEE4-DE0D-0D7B-2351-6B87F7721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B794A5-B718-9822-0331-CC3D05689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466E0-2536-4243-80E1-BB28E719B9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8307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BB95F-6B9E-9DA0-37CE-52FEFC2D6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6ECF79-48B0-F69B-749C-212D9D3EB0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83021F-D0DC-4520-6A9F-A846F0263A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763605-5D1D-948A-547F-A8F8A46AF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AFB3B-13BA-4989-B975-613617963CA8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46B53A-E738-C18F-0B12-1826B5AFC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3D2D27-7C4B-A0DD-FAD1-2FCAB6F0A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466E0-2536-4243-80E1-BB28E719B9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8347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A7BDF-5FEA-A29A-30D9-7576EC100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DD4C3D-7B15-E153-319D-1A535B663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389B34-D49E-78BA-ABF6-23EDFE4FCB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2D15A1-256E-8A06-98B4-2BDBB5EB00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E44216-63B6-B813-A93D-5A096B70E8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D31B6F-A9D1-9913-22F4-B189EC260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AFB3B-13BA-4989-B975-613617963CA8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46BDF6-AF8F-84B9-E52A-2A7725F4B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7726E0-DBA6-F169-CE4F-7DEC489F1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466E0-2536-4243-80E1-BB28E719B9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1483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BE6DA-8D61-E4E7-7EDB-B5C0260E0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C713E8-1F2E-73D6-24FA-55FA8C9E1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AFB3B-13BA-4989-B975-613617963CA8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1A7F96-FEB5-490F-E03C-7DAB4F629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9DF931-878F-0109-8C59-42FF3244C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466E0-2536-4243-80E1-BB28E719B9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262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DB310A-425C-A180-CD16-825A7C6D1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AFB3B-13BA-4989-B975-613617963CA8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32C969-5D75-4284-74A8-6DC3BED29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9996DE-98D7-2CBC-43A2-C94024EA8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466E0-2536-4243-80E1-BB28E719B9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471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4BBB2D-038F-2155-023E-60AE94F72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3E2578-1191-FAD1-DE31-C04C2F9606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6166EE-CF74-1159-E6A8-271546EFA4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7C256B-74A4-9487-E4E2-3D6FB27C8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AFB3B-13BA-4989-B975-613617963CA8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EF2B04-814B-85EB-935C-7DD1B9E92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36D528-4768-8304-56C8-7C2945A62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466E0-2536-4243-80E1-BB28E719B9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2501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76A89-9FE6-8D79-8472-17200D61E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CFE2F8-4677-9607-0A1C-BA3284BB6F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F4C5D9-2DDF-C83B-FD7F-7A0271EA48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B238A9-90AA-CFB3-BF6D-3940475FE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AFB3B-13BA-4989-B975-613617963CA8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886AE8-3280-E64F-C6CF-C4F6F76EA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73C7FC-41AB-2D43-B509-3D28E1A05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466E0-2536-4243-80E1-BB28E719B9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00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DE5924-1926-14F1-2C8F-71EE527A8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6942A2-CC2A-41A1-4AB3-B87C1C4F06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7EC3FE-6523-5A8E-51FB-D4B04A1D22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0AFB3B-13BA-4989-B975-613617963CA8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52C6AE-628C-767B-A68C-FE95500E1F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809BAD-54BC-0907-51BA-D52B94464C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466E0-2536-4243-80E1-BB28E719B9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1365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4F340-B5FE-B7D6-CDA4-22E588A06D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/>
              <a:t>Masc</a:t>
            </a:r>
            <a:r>
              <a:rPr lang="en-GB" dirty="0"/>
              <a:t> V UV Body Tattoo Tutorial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F855D9-A71C-E5F5-93BA-E652CCC7DD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Da </a:t>
            </a:r>
            <a:r>
              <a:rPr lang="en-GB" dirty="0" err="1"/>
              <a:t>da</a:t>
            </a:r>
            <a:r>
              <a:rPr lang="en-GB" dirty="0"/>
              <a:t> </a:t>
            </a:r>
            <a:r>
              <a:rPr lang="en-GB" dirty="0" err="1"/>
              <a:t>da</a:t>
            </a:r>
            <a:r>
              <a:rPr lang="en-GB" dirty="0"/>
              <a:t> </a:t>
            </a:r>
            <a:r>
              <a:rPr lang="en-GB" dirty="0" err="1"/>
              <a:t>daaaaaaa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Lets go! You’re gonna need </a:t>
            </a:r>
            <a:r>
              <a:rPr lang="en-GB" dirty="0" err="1"/>
              <a:t>Wolvenkit</a:t>
            </a:r>
            <a:r>
              <a:rPr lang="en-GB" dirty="0"/>
              <a:t>; that’s what I use </a:t>
            </a:r>
            <a:r>
              <a:rPr lang="en-GB" dirty="0">
                <a:sym typeface="Wingdings" panose="05000000000000000000" pitchFamily="2" charset="2"/>
              </a:rPr>
              <a:t>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7285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9E200-D530-1437-B537-A952304FA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088" y="92279"/>
            <a:ext cx="10515600" cy="717565"/>
          </a:xfrm>
        </p:spPr>
        <p:txBody>
          <a:bodyPr/>
          <a:lstStyle/>
          <a:p>
            <a:r>
              <a:rPr lang="en-GB" b="1" u="sng" dirty="0"/>
              <a:t>Step 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3098AE-FADC-E2A4-BA51-EF77BF64A8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088" y="1037060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That opens the raw file and folders: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Big step now :D You’re gonna </a:t>
            </a:r>
            <a:r>
              <a:rPr lang="en-GB" dirty="0" err="1"/>
              <a:t>wanna</a:t>
            </a:r>
            <a:r>
              <a:rPr lang="en-GB" dirty="0"/>
              <a:t> create a string of folders in here. Here is the correct file path: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You can then copy the ‘base’ folder from inside that raw folder, into: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B99ADD-5232-CFA2-68A1-C14F3B78D8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527" t="4404" r="38968" b="80918"/>
          <a:stretch/>
        </p:blipFill>
        <p:spPr>
          <a:xfrm>
            <a:off x="838900" y="1516048"/>
            <a:ext cx="7762642" cy="12690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699259C-1296-79D2-FC83-F125C80907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881" t="5260" r="55757" b="91560"/>
          <a:stretch/>
        </p:blipFill>
        <p:spPr>
          <a:xfrm>
            <a:off x="905312" y="4072856"/>
            <a:ext cx="9594893" cy="7675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E893A0E-26D2-6E77-CB91-6A33B18EDDB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302" t="4893" r="66835" b="92868"/>
          <a:stretch/>
        </p:blipFill>
        <p:spPr>
          <a:xfrm>
            <a:off x="989202" y="5437144"/>
            <a:ext cx="7230442" cy="767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0337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9E200-D530-1437-B537-A952304FA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088" y="92279"/>
            <a:ext cx="10515600" cy="717565"/>
          </a:xfrm>
        </p:spPr>
        <p:txBody>
          <a:bodyPr/>
          <a:lstStyle/>
          <a:p>
            <a:r>
              <a:rPr lang="en-GB" b="1" u="sng" dirty="0"/>
              <a:t>Step 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3098AE-FADC-E2A4-BA51-EF77BF64A8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088" y="1037060"/>
            <a:ext cx="10515600" cy="4351338"/>
          </a:xfrm>
        </p:spPr>
        <p:txBody>
          <a:bodyPr>
            <a:normAutofit/>
          </a:bodyPr>
          <a:lstStyle/>
          <a:p>
            <a:r>
              <a:rPr lang="en-GB" dirty="0"/>
              <a:t>Okay, you should now have the same file path in both the </a:t>
            </a:r>
            <a:r>
              <a:rPr lang="en-GB" u="sng" dirty="0"/>
              <a:t>raw </a:t>
            </a:r>
            <a:r>
              <a:rPr lang="en-GB" dirty="0"/>
              <a:t>and </a:t>
            </a:r>
            <a:r>
              <a:rPr lang="en-GB" u="sng" dirty="0"/>
              <a:t>archive </a:t>
            </a:r>
            <a:r>
              <a:rPr lang="en-GB" dirty="0"/>
              <a:t>folders.</a:t>
            </a:r>
          </a:p>
          <a:p>
            <a:endParaRPr lang="en-GB" dirty="0"/>
          </a:p>
          <a:p>
            <a:r>
              <a:rPr lang="en-GB" dirty="0"/>
              <a:t>Now, you </a:t>
            </a:r>
            <a:r>
              <a:rPr lang="en-GB" dirty="0" err="1"/>
              <a:t>wanna</a:t>
            </a:r>
            <a:r>
              <a:rPr lang="en-GB" dirty="0"/>
              <a:t> first grab this file from earlier: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And drop it in the final folder in the archive file path: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09ADBA-0F9D-9739-BFE5-80B3319288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147" t="9931" r="56582" b="86054"/>
          <a:stretch/>
        </p:blipFill>
        <p:spPr>
          <a:xfrm>
            <a:off x="771088" y="2902021"/>
            <a:ext cx="7531049" cy="5269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1685C97-E46C-4B61-6789-A1F88DACAA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881" t="5260" r="55757" b="91560"/>
          <a:stretch/>
        </p:blipFill>
        <p:spPr>
          <a:xfrm>
            <a:off x="771088" y="5053348"/>
            <a:ext cx="9594893" cy="7675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43395A3-540D-A91C-EED6-CB94CAA0C1F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498" t="5413" r="67341" b="92868"/>
          <a:stretch/>
        </p:blipFill>
        <p:spPr>
          <a:xfrm>
            <a:off x="5242761" y="5095631"/>
            <a:ext cx="886795" cy="396660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6275CEA6-7F6D-A369-09D1-AA9B6175A6BF}"/>
              </a:ext>
            </a:extLst>
          </p:cNvPr>
          <p:cNvSpPr/>
          <p:nvPr/>
        </p:nvSpPr>
        <p:spPr>
          <a:xfrm>
            <a:off x="8766495" y="4968547"/>
            <a:ext cx="1199626" cy="65082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28BFE1D-E32C-E449-9594-52F18D8968B1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8682606" y="4186106"/>
            <a:ext cx="259570" cy="87775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9786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4D2DF-9FF2-90E0-E152-7EE2D3673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8932"/>
            <a:ext cx="10515600" cy="549785"/>
          </a:xfrm>
        </p:spPr>
        <p:txBody>
          <a:bodyPr>
            <a:normAutofit fontScale="90000"/>
          </a:bodyPr>
          <a:lstStyle/>
          <a:p>
            <a:r>
              <a:rPr lang="en-GB" b="1" u="sng" dirty="0"/>
              <a:t>Step 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E1C8C9-F515-3A22-0C86-4488F27EC6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583" y="894446"/>
            <a:ext cx="10515600" cy="5744621"/>
          </a:xfrm>
        </p:spPr>
        <p:txBody>
          <a:bodyPr>
            <a:normAutofit/>
          </a:bodyPr>
          <a:lstStyle/>
          <a:p>
            <a:r>
              <a:rPr lang="en-GB" dirty="0"/>
              <a:t>Now that you’ve done that, grab your tattoo </a:t>
            </a:r>
            <a:r>
              <a:rPr lang="en-GB" dirty="0" err="1"/>
              <a:t>png</a:t>
            </a:r>
            <a:r>
              <a:rPr lang="en-GB" dirty="0"/>
              <a:t> and drop it in the final folder of the </a:t>
            </a:r>
            <a:r>
              <a:rPr lang="en-GB" u="sng" dirty="0"/>
              <a:t>raw </a:t>
            </a:r>
            <a:r>
              <a:rPr lang="en-GB" dirty="0"/>
              <a:t>file path: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Next, go back to the final archive folder. See the </a:t>
            </a:r>
            <a:r>
              <a:rPr lang="en-GB" dirty="0" err="1"/>
              <a:t>xbm</a:t>
            </a:r>
            <a:r>
              <a:rPr lang="en-GB" dirty="0"/>
              <a:t> file? Choose the rename option, and just copy (not delete!!!) the file name;</a:t>
            </a:r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ma_fullbody_overlay_d01</a:t>
            </a:r>
          </a:p>
          <a:p>
            <a:pPr marL="0" indent="0">
              <a:buNone/>
            </a:pPr>
            <a:endParaRPr lang="en-GB" dirty="0">
              <a:solidFill>
                <a:srgbClr val="FF0000"/>
              </a:solidFill>
            </a:endParaRPr>
          </a:p>
          <a:p>
            <a:r>
              <a:rPr lang="en-GB" dirty="0"/>
              <a:t>Then go back to your tattoo </a:t>
            </a:r>
            <a:r>
              <a:rPr lang="en-GB" dirty="0" err="1"/>
              <a:t>png</a:t>
            </a:r>
            <a:r>
              <a:rPr lang="en-GB" dirty="0"/>
              <a:t>, choose rename, and delete whatever you named that </a:t>
            </a:r>
            <a:r>
              <a:rPr lang="en-GB" dirty="0" err="1"/>
              <a:t>png</a:t>
            </a:r>
            <a:r>
              <a:rPr lang="en-GB" dirty="0"/>
              <a:t> as; replacing it with:</a:t>
            </a:r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ma_fullbody_overlay_d01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endParaRPr lang="en-GB" dirty="0">
              <a:solidFill>
                <a:srgbClr val="FF0000"/>
              </a:solidFill>
            </a:endParaRPr>
          </a:p>
          <a:p>
            <a:endParaRPr lang="en-GB" dirty="0">
              <a:solidFill>
                <a:srgbClr val="FF0000"/>
              </a:solidFill>
            </a:endParaRPr>
          </a:p>
          <a:p>
            <a:endParaRPr lang="en-GB" dirty="0">
              <a:solidFill>
                <a:srgbClr val="FF0000"/>
              </a:solidFill>
            </a:endParaRPr>
          </a:p>
          <a:p>
            <a:endParaRPr lang="en-GB" dirty="0">
              <a:solidFill>
                <a:srgbClr val="FF0000"/>
              </a:solidFill>
            </a:endParaRPr>
          </a:p>
          <a:p>
            <a:endParaRPr lang="en-GB" dirty="0">
              <a:solidFill>
                <a:srgbClr val="FF0000"/>
              </a:solidFill>
            </a:endParaRP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73419B-F888-1124-46BB-52DD915454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881" t="5260" r="55757" b="91560"/>
          <a:stretch/>
        </p:blipFill>
        <p:spPr>
          <a:xfrm>
            <a:off x="494251" y="1950442"/>
            <a:ext cx="9594893" cy="76759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71528058-281B-F1D6-B48C-C07CB7FC34BD}"/>
              </a:ext>
            </a:extLst>
          </p:cNvPr>
          <p:cNvSpPr/>
          <p:nvPr/>
        </p:nvSpPr>
        <p:spPr>
          <a:xfrm>
            <a:off x="8489658" y="1815505"/>
            <a:ext cx="1384184" cy="74662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61DC140-8D65-F6F7-D540-F70696DF985F}"/>
              </a:ext>
            </a:extLst>
          </p:cNvPr>
          <p:cNvCxnSpPr>
            <a:endCxn id="5" idx="1"/>
          </p:cNvCxnSpPr>
          <p:nvPr/>
        </p:nvCxnSpPr>
        <p:spPr>
          <a:xfrm>
            <a:off x="5217952" y="1493240"/>
            <a:ext cx="3474415" cy="43160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52437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4D2DF-9FF2-90E0-E152-7EE2D3673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4911"/>
            <a:ext cx="10515600" cy="549785"/>
          </a:xfrm>
        </p:spPr>
        <p:txBody>
          <a:bodyPr>
            <a:normAutofit fontScale="90000"/>
          </a:bodyPr>
          <a:lstStyle/>
          <a:p>
            <a:r>
              <a:rPr lang="en-GB" b="1" u="sng" dirty="0"/>
              <a:t>Step 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E1C8C9-F515-3A22-0C86-4488F27EC6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583" y="642776"/>
            <a:ext cx="10515600" cy="5744621"/>
          </a:xfrm>
        </p:spPr>
        <p:txBody>
          <a:bodyPr>
            <a:normAutofit/>
          </a:bodyPr>
          <a:lstStyle/>
          <a:p>
            <a:r>
              <a:rPr lang="en-GB" dirty="0"/>
              <a:t>Now, you’re gonna want to head back into </a:t>
            </a:r>
            <a:r>
              <a:rPr lang="en-GB" dirty="0" err="1"/>
              <a:t>Wolvenkit</a:t>
            </a:r>
            <a:r>
              <a:rPr lang="en-GB" dirty="0"/>
              <a:t>, check the file paths are right- and choose this option: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You’re gonna want to click import, and this is what should show up; make sure to check all these options: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D24ACA9-1DA1-F4B2-02B7-941213D165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54" t="21407" r="63326" b="59388"/>
          <a:stretch/>
        </p:blipFill>
        <p:spPr>
          <a:xfrm>
            <a:off x="6757332" y="1057012"/>
            <a:ext cx="1732729" cy="2030138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0E0A12C-318D-49E3-BCEB-4C5B8ED819AB}"/>
              </a:ext>
            </a:extLst>
          </p:cNvPr>
          <p:cNvCxnSpPr>
            <a:cxnSpLocks/>
          </p:cNvCxnSpPr>
          <p:nvPr/>
        </p:nvCxnSpPr>
        <p:spPr>
          <a:xfrm>
            <a:off x="6425967" y="1192561"/>
            <a:ext cx="478172" cy="117313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527DE787-2C2E-96B9-D84E-5F0CD03FFF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867" t="16235" r="10000" b="50515"/>
          <a:stretch/>
        </p:blipFill>
        <p:spPr>
          <a:xfrm>
            <a:off x="1536582" y="3872508"/>
            <a:ext cx="8804860" cy="265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3526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A9C51-0910-7B5F-5092-9D524792C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9725"/>
            <a:ext cx="10515600" cy="818946"/>
          </a:xfrm>
        </p:spPr>
        <p:txBody>
          <a:bodyPr/>
          <a:lstStyle/>
          <a:p>
            <a:r>
              <a:rPr lang="en-GB" b="1" u="sng" dirty="0"/>
              <a:t>Step 11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B26BF4-0C94-6BA8-E82B-8B3260761A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889" y="968105"/>
            <a:ext cx="10515600" cy="4351338"/>
          </a:xfrm>
        </p:spPr>
        <p:txBody>
          <a:bodyPr>
            <a:normAutofit/>
          </a:bodyPr>
          <a:lstStyle/>
          <a:p>
            <a:r>
              <a:rPr lang="en-GB" dirty="0"/>
              <a:t>With all those checked, you want to click ‘Import Selected’.</a:t>
            </a:r>
          </a:p>
          <a:p>
            <a:endParaRPr lang="en-GB" dirty="0"/>
          </a:p>
          <a:p>
            <a:r>
              <a:rPr lang="en-GB" dirty="0"/>
              <a:t>It might take a moment, but after a while, a message like this should pop up in the project/</a:t>
            </a:r>
            <a:r>
              <a:rPr lang="en-GB" dirty="0" err="1"/>
              <a:t>Wolvenkit</a:t>
            </a:r>
            <a:r>
              <a:rPr lang="en-GB" dirty="0"/>
              <a:t> log: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After that, you’re gonna want to hit this option; it’s what I’ve always used and it seems to work fine: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0E57A1-62CF-737C-7242-F3E7C139C7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7" t="84771" r="47569" b="12660"/>
          <a:stretch/>
        </p:blipFill>
        <p:spPr>
          <a:xfrm>
            <a:off x="981511" y="3088509"/>
            <a:ext cx="9673947" cy="5431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9458684-0D6E-8CAE-4328-1F29CC8E70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294" t="22217" r="65046" b="51284"/>
          <a:stretch/>
        </p:blipFill>
        <p:spPr>
          <a:xfrm>
            <a:off x="6019819" y="4308284"/>
            <a:ext cx="2165679" cy="2549716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A1590B0-E021-39F2-7A0D-D3046DD4AB37}"/>
              </a:ext>
            </a:extLst>
          </p:cNvPr>
          <p:cNvCxnSpPr/>
          <p:nvPr/>
        </p:nvCxnSpPr>
        <p:spPr>
          <a:xfrm>
            <a:off x="5519956" y="4513277"/>
            <a:ext cx="576044" cy="69628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98563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A9C51-0910-7B5F-5092-9D524792C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/>
              <a:t>Step 12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B26BF4-0C94-6BA8-E82B-8B3260761A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It should now be installed in your game; remember it may take a moment.</a:t>
            </a:r>
          </a:p>
          <a:p>
            <a:endParaRPr lang="en-GB" dirty="0"/>
          </a:p>
          <a:p>
            <a:r>
              <a:rPr lang="en-GB" dirty="0"/>
              <a:t>Close </a:t>
            </a:r>
            <a:r>
              <a:rPr lang="en-GB" dirty="0" err="1"/>
              <a:t>Wolvenkit</a:t>
            </a:r>
            <a:r>
              <a:rPr lang="en-GB" dirty="0"/>
              <a:t> for now, and launch the game.</a:t>
            </a:r>
          </a:p>
          <a:p>
            <a:endParaRPr lang="en-GB" dirty="0"/>
          </a:p>
          <a:p>
            <a:r>
              <a:rPr lang="en-GB" dirty="0"/>
              <a:t>The tattoo should just show up on your V as soon as you go into the character creator, a built in </a:t>
            </a:r>
            <a:r>
              <a:rPr lang="en-GB"/>
              <a:t>tattoo overlay!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2496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7F9DD-EE64-125F-7E9D-301C1BBF6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/>
              <a:t>Step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C9BB41-60EA-3280-D951-24497D2C3C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First off, you’re gonna need to decide on which of the KS UV framework versions you want. I use: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You can have it at the bottom of your load order, as it is by default. But I have Fem V mods installed at the same time so I added a ! To put it at the top and it seems to work fine!</a:t>
            </a:r>
          </a:p>
          <a:p>
            <a:endParaRPr lang="en-GB" dirty="0"/>
          </a:p>
          <a:p>
            <a:r>
              <a:rPr lang="en-GB" dirty="0"/>
              <a:t>So go ahead and install that.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234E7F-D609-42D5-1F85-83FB3EE3A8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463" t="36820" r="55757" b="48623"/>
          <a:stretch/>
        </p:blipFill>
        <p:spPr>
          <a:xfrm>
            <a:off x="6417578" y="2239860"/>
            <a:ext cx="2533475" cy="998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579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7F9DD-EE64-125F-7E9D-301C1BBF6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/>
              <a:t>Step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C9BB41-60EA-3280-D951-24497D2C3C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Next, you’re gonna </a:t>
            </a:r>
            <a:r>
              <a:rPr lang="en-GB" dirty="0" err="1"/>
              <a:t>wanna</a:t>
            </a:r>
            <a:r>
              <a:rPr lang="en-GB" dirty="0"/>
              <a:t> grab the </a:t>
            </a:r>
            <a:r>
              <a:rPr lang="en-GB" dirty="0" err="1"/>
              <a:t>modders</a:t>
            </a:r>
            <a:r>
              <a:rPr lang="en-GB" dirty="0"/>
              <a:t> resources: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This is where you’ll find all the files you need for both Fem and </a:t>
            </a:r>
            <a:r>
              <a:rPr lang="en-GB" dirty="0" err="1"/>
              <a:t>Masc</a:t>
            </a:r>
            <a:r>
              <a:rPr lang="en-GB" dirty="0"/>
              <a:t> V!!!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AFB09D-690B-31BB-673B-5444D4D251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225" t="40979" r="23211" b="33700"/>
          <a:stretch/>
        </p:blipFill>
        <p:spPr>
          <a:xfrm>
            <a:off x="964734" y="2365696"/>
            <a:ext cx="6652470" cy="1736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615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7F9DD-EE64-125F-7E9D-301C1BBF6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/>
              <a:t>Step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C9BB41-60EA-3280-D951-24497D2C3C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For a </a:t>
            </a:r>
            <a:r>
              <a:rPr lang="en-GB" dirty="0" err="1"/>
              <a:t>Masc</a:t>
            </a:r>
            <a:r>
              <a:rPr lang="en-GB" dirty="0"/>
              <a:t> V body tattoo, you will need this: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And then you’ll need the overlay to draw on top of. It can be found in the files but if you get stuck, let me know. I can send them to you.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AC8C20-0604-B9F3-4E03-CD45E913CF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147" t="9931" r="56582" b="86054"/>
          <a:stretch/>
        </p:blipFill>
        <p:spPr>
          <a:xfrm>
            <a:off x="838200" y="2300111"/>
            <a:ext cx="7531049" cy="52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653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lack, darkness&#10;&#10;Description automatically generated">
            <a:extLst>
              <a:ext uri="{FF2B5EF4-FFF2-40B4-BE49-F238E27FC236}">
                <a16:creationId xmlns:a16="http://schemas.microsoft.com/office/drawing/2014/main" id="{7C4D1E99-0470-B003-7024-46D4BC01B7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355" y="0"/>
            <a:ext cx="6858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5042195-E4EE-61BF-92D2-803A75D482C7}"/>
              </a:ext>
            </a:extLst>
          </p:cNvPr>
          <p:cNvSpPr txBox="1"/>
          <p:nvPr/>
        </p:nvSpPr>
        <p:spPr>
          <a:xfrm>
            <a:off x="192947" y="327171"/>
            <a:ext cx="247405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This is the UV texture for </a:t>
            </a:r>
            <a:r>
              <a:rPr lang="en-GB" dirty="0" err="1"/>
              <a:t>Masc</a:t>
            </a:r>
            <a:r>
              <a:rPr lang="en-GB" dirty="0"/>
              <a:t> V- fem looks identical!</a:t>
            </a:r>
          </a:p>
          <a:p>
            <a:endParaRPr lang="en-GB" dirty="0"/>
          </a:p>
          <a:p>
            <a:r>
              <a:rPr lang="en-GB" dirty="0"/>
              <a:t>I personally flip it upside down to look like this for easier placement:</a:t>
            </a:r>
          </a:p>
        </p:txBody>
      </p:sp>
      <p:pic>
        <p:nvPicPr>
          <p:cNvPr id="7" name="Picture 6" descr="A picture containing black, darkness&#10;&#10;Description automatically generated">
            <a:extLst>
              <a:ext uri="{FF2B5EF4-FFF2-40B4-BE49-F238E27FC236}">
                <a16:creationId xmlns:a16="http://schemas.microsoft.com/office/drawing/2014/main" id="{F355EFCF-54B8-EFA3-6E6D-EAA5394E58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09693" y="2679967"/>
            <a:ext cx="3639075" cy="3639075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DED88CD-C96E-317D-59E9-0488A0420CF5}"/>
              </a:ext>
            </a:extLst>
          </p:cNvPr>
          <p:cNvCxnSpPr/>
          <p:nvPr/>
        </p:nvCxnSpPr>
        <p:spPr>
          <a:xfrm>
            <a:off x="2332139" y="486561"/>
            <a:ext cx="2365696" cy="78856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25C545B-75BD-0CE2-A6B9-C88DD41DCE57}"/>
              </a:ext>
            </a:extLst>
          </p:cNvPr>
          <p:cNvCxnSpPr/>
          <p:nvPr/>
        </p:nvCxnSpPr>
        <p:spPr>
          <a:xfrm>
            <a:off x="1283516" y="2247026"/>
            <a:ext cx="0" cy="67234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9021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4900247-7697-5D54-CCBA-099B57691D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2667000" y="0"/>
            <a:ext cx="6858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A436EA1-A01B-E7B1-BFB6-6FF586BE6F0F}"/>
              </a:ext>
            </a:extLst>
          </p:cNvPr>
          <p:cNvSpPr txBox="1"/>
          <p:nvPr/>
        </p:nvSpPr>
        <p:spPr>
          <a:xfrm>
            <a:off x="729842" y="1224793"/>
            <a:ext cx="19371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Right Arm</a:t>
            </a:r>
          </a:p>
          <a:p>
            <a:r>
              <a:rPr lang="en-GB" dirty="0"/>
              <a:t>+  Wrist</a:t>
            </a:r>
          </a:p>
          <a:p>
            <a:r>
              <a:rPr lang="en-GB" dirty="0"/>
              <a:t>+ Hand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C948C16-A764-2676-782B-D23E2B96BD33}"/>
              </a:ext>
            </a:extLst>
          </p:cNvPr>
          <p:cNvCxnSpPr/>
          <p:nvPr/>
        </p:nvCxnSpPr>
        <p:spPr>
          <a:xfrm>
            <a:off x="1761688" y="1442906"/>
            <a:ext cx="1048624" cy="52011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77B0307-1631-A785-2688-66DE25A4E7D8}"/>
              </a:ext>
            </a:extLst>
          </p:cNvPr>
          <p:cNvSpPr txBox="1"/>
          <p:nvPr/>
        </p:nvSpPr>
        <p:spPr>
          <a:xfrm>
            <a:off x="1082180" y="4521666"/>
            <a:ext cx="19371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Left Arm</a:t>
            </a:r>
          </a:p>
          <a:p>
            <a:r>
              <a:rPr lang="en-GB" dirty="0"/>
              <a:t>+ Wrist</a:t>
            </a:r>
          </a:p>
          <a:p>
            <a:r>
              <a:rPr lang="en-GB" dirty="0"/>
              <a:t>+ Hand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1C85901-C184-B3D0-19CF-980FF7BF1601}"/>
              </a:ext>
            </a:extLst>
          </p:cNvPr>
          <p:cNvCxnSpPr/>
          <p:nvPr/>
        </p:nvCxnSpPr>
        <p:spPr>
          <a:xfrm>
            <a:off x="1946246" y="4899171"/>
            <a:ext cx="956345" cy="63756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A5FBB16-DE40-EA18-29FA-03A319B60F99}"/>
              </a:ext>
            </a:extLst>
          </p:cNvPr>
          <p:cNvSpPr txBox="1"/>
          <p:nvPr/>
        </p:nvSpPr>
        <p:spPr>
          <a:xfrm>
            <a:off x="4739780" y="1434517"/>
            <a:ext cx="1291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Front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3313BA8-0ADA-F555-096D-74DFCDAD7B6E}"/>
              </a:ext>
            </a:extLst>
          </p:cNvPr>
          <p:cNvSpPr txBox="1"/>
          <p:nvPr/>
        </p:nvSpPr>
        <p:spPr>
          <a:xfrm>
            <a:off x="4804096" y="3875335"/>
            <a:ext cx="1291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Back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66314E0-61EA-5944-C5A6-DA83B2352CA9}"/>
              </a:ext>
            </a:extLst>
          </p:cNvPr>
          <p:cNvSpPr txBox="1"/>
          <p:nvPr/>
        </p:nvSpPr>
        <p:spPr>
          <a:xfrm>
            <a:off x="9664117" y="1098958"/>
            <a:ext cx="12080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Right Leg</a:t>
            </a:r>
          </a:p>
          <a:p>
            <a:r>
              <a:rPr lang="en-GB" dirty="0"/>
              <a:t>+ Foot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74B03B-0AB0-5A1C-DB5F-AF4680AFE7C9}"/>
              </a:ext>
            </a:extLst>
          </p:cNvPr>
          <p:cNvSpPr txBox="1"/>
          <p:nvPr/>
        </p:nvSpPr>
        <p:spPr>
          <a:xfrm>
            <a:off x="9816517" y="4993118"/>
            <a:ext cx="12080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Left Leg</a:t>
            </a:r>
          </a:p>
          <a:p>
            <a:r>
              <a:rPr lang="en-GB" dirty="0"/>
              <a:t>+ Foot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FB96B4B-BCF8-47B4-7653-6FAB76F2889E}"/>
              </a:ext>
            </a:extLst>
          </p:cNvPr>
          <p:cNvCxnSpPr>
            <a:stCxn id="2" idx="1"/>
          </p:cNvCxnSpPr>
          <p:nvPr/>
        </p:nvCxnSpPr>
        <p:spPr>
          <a:xfrm flipH="1">
            <a:off x="8741328" y="1422124"/>
            <a:ext cx="922789" cy="59962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C762E93-998D-C580-9A18-8B54388BC042}"/>
              </a:ext>
            </a:extLst>
          </p:cNvPr>
          <p:cNvCxnSpPr/>
          <p:nvPr/>
        </p:nvCxnSpPr>
        <p:spPr>
          <a:xfrm flipH="1" flipV="1">
            <a:off x="8791662" y="4983331"/>
            <a:ext cx="1149292" cy="33295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890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A9C51-0910-7B5F-5092-9D524792C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/>
              <a:t>Step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B26BF4-0C94-6BA8-E82B-8B3260761A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Here’s where you design your tattoo.</a:t>
            </a:r>
          </a:p>
          <a:p>
            <a:r>
              <a:rPr lang="en-GB" dirty="0"/>
              <a:t>I use Procreate personally (you will need to convert procreate </a:t>
            </a:r>
            <a:r>
              <a:rPr lang="en-GB" dirty="0" err="1"/>
              <a:t>pngs</a:t>
            </a:r>
            <a:r>
              <a:rPr lang="en-GB" dirty="0"/>
              <a:t> to </a:t>
            </a:r>
            <a:r>
              <a:rPr lang="en-GB" dirty="0" err="1"/>
              <a:t>wkit</a:t>
            </a:r>
            <a:r>
              <a:rPr lang="en-GB" dirty="0"/>
              <a:t> readable </a:t>
            </a:r>
            <a:r>
              <a:rPr lang="en-GB" dirty="0" err="1"/>
              <a:t>pngs</a:t>
            </a:r>
            <a:r>
              <a:rPr lang="en-GB" dirty="0"/>
              <a:t>, so let me know if that’s what you use)</a:t>
            </a:r>
          </a:p>
          <a:p>
            <a:r>
              <a:rPr lang="en-GB" dirty="0"/>
              <a:t>What you </a:t>
            </a:r>
            <a:r>
              <a:rPr lang="en-GB" dirty="0" err="1"/>
              <a:t>wanna</a:t>
            </a:r>
            <a:r>
              <a:rPr lang="en-GB" dirty="0"/>
              <a:t> do is import the UV texture shown on the previous slide, and flip it upside down.</a:t>
            </a:r>
          </a:p>
          <a:p>
            <a:r>
              <a:rPr lang="en-GB" dirty="0"/>
              <a:t>Lower the opacity of that UV </a:t>
            </a:r>
            <a:r>
              <a:rPr lang="en-GB" dirty="0" err="1"/>
              <a:t>png</a:t>
            </a:r>
            <a:r>
              <a:rPr lang="en-GB" dirty="0"/>
              <a:t>, and then create a new layer on top of it; this is where you will draw or place your tattoo; the UV map is a guide.</a:t>
            </a:r>
          </a:p>
          <a:p>
            <a:r>
              <a:rPr lang="en-GB" dirty="0"/>
              <a:t>Once done, I recommend lowering the opacity of your design so it doesn’t appear solid black and looks a tad more realistic in-game.</a:t>
            </a:r>
          </a:p>
          <a:p>
            <a:r>
              <a:rPr lang="en-GB" dirty="0"/>
              <a:t>Hide the UV guide and canvas background, so you can export the design itself as a </a:t>
            </a:r>
            <a:r>
              <a:rPr lang="en-GB" dirty="0" err="1"/>
              <a:t>png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60969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A9C51-0910-7B5F-5092-9D524792C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/>
              <a:t>Step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B26BF4-0C94-6BA8-E82B-8B3260761A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With that file and your </a:t>
            </a:r>
            <a:r>
              <a:rPr lang="en-GB" dirty="0" err="1"/>
              <a:t>png</a:t>
            </a:r>
            <a:r>
              <a:rPr lang="en-GB" dirty="0"/>
              <a:t> tattoo, you can move on to the </a:t>
            </a:r>
            <a:r>
              <a:rPr lang="en-GB" dirty="0" err="1"/>
              <a:t>Wkit</a:t>
            </a:r>
            <a:r>
              <a:rPr lang="en-GB" dirty="0"/>
              <a:t> steps!!!</a:t>
            </a:r>
          </a:p>
          <a:p>
            <a:endParaRPr lang="en-GB" dirty="0"/>
          </a:p>
          <a:p>
            <a:r>
              <a:rPr lang="en-GB" dirty="0"/>
              <a:t>You need to open a new project in </a:t>
            </a:r>
            <a:r>
              <a:rPr lang="en-GB" dirty="0" err="1"/>
              <a:t>Wkit</a:t>
            </a:r>
            <a:r>
              <a:rPr lang="en-GB" dirty="0"/>
              <a:t>; I name mine stuff like: 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The 006_ at the start should ensure the packed mod installs at the correct place in the load order. If it isn’t showing up, it’s safe to add a ! To the start of the file </a:t>
            </a:r>
            <a:r>
              <a:rPr lang="en-GB" dirty="0">
                <a:sym typeface="Wingdings" panose="05000000000000000000" pitchFamily="2" charset="2"/>
              </a:rPr>
              <a:t>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3EB268-C75D-16EE-3305-819CBB3895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964" t="64538" r="29793"/>
          <a:stretch/>
        </p:blipFill>
        <p:spPr>
          <a:xfrm>
            <a:off x="3707934" y="3761317"/>
            <a:ext cx="4269107" cy="710015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7475869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A9C51-0910-7B5F-5092-9D524792C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8058"/>
            <a:ext cx="10515600" cy="1325563"/>
          </a:xfrm>
        </p:spPr>
        <p:txBody>
          <a:bodyPr/>
          <a:lstStyle/>
          <a:p>
            <a:r>
              <a:rPr lang="en-GB" b="1" u="sng" dirty="0"/>
              <a:t>Step 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B26BF4-0C94-6BA8-E82B-8B3260761A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2286"/>
            <a:ext cx="10515600" cy="4351338"/>
          </a:xfrm>
        </p:spPr>
        <p:txBody>
          <a:bodyPr>
            <a:normAutofit/>
          </a:bodyPr>
          <a:lstStyle/>
          <a:p>
            <a:r>
              <a:rPr lang="en-GB" dirty="0"/>
              <a:t>Ok. You’re in </a:t>
            </a:r>
            <a:r>
              <a:rPr lang="en-GB" dirty="0" err="1"/>
              <a:t>Wolvenkit</a:t>
            </a:r>
            <a:r>
              <a:rPr lang="en-GB" dirty="0"/>
              <a:t>. You want to right click on raw, and then click this: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84159F-9BA4-5BB8-795D-375E74C1F9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85" t="22207" r="13922" b="14344"/>
          <a:stretch/>
        </p:blipFill>
        <p:spPr>
          <a:xfrm>
            <a:off x="1501630" y="2110139"/>
            <a:ext cx="8984610" cy="4351338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E46F763-F19B-4413-658A-ED5D40B37C6D}"/>
              </a:ext>
            </a:extLst>
          </p:cNvPr>
          <p:cNvCxnSpPr>
            <a:cxnSpLocks/>
          </p:cNvCxnSpPr>
          <p:nvPr/>
        </p:nvCxnSpPr>
        <p:spPr>
          <a:xfrm>
            <a:off x="1870745" y="1963024"/>
            <a:ext cx="1535185" cy="298648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61412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813</Words>
  <Application>Microsoft Office PowerPoint</Application>
  <PresentationFormat>Widescreen</PresentationFormat>
  <Paragraphs>106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Masc V UV Body Tattoo Tutorial</vt:lpstr>
      <vt:lpstr>Step 1</vt:lpstr>
      <vt:lpstr>Step 2</vt:lpstr>
      <vt:lpstr>Step 3</vt:lpstr>
      <vt:lpstr>PowerPoint Presentation</vt:lpstr>
      <vt:lpstr>PowerPoint Presentation</vt:lpstr>
      <vt:lpstr>Step 4</vt:lpstr>
      <vt:lpstr>Step 5</vt:lpstr>
      <vt:lpstr>Step 6</vt:lpstr>
      <vt:lpstr>Step 7</vt:lpstr>
      <vt:lpstr>Step 8</vt:lpstr>
      <vt:lpstr>Step 9</vt:lpstr>
      <vt:lpstr>Step 10</vt:lpstr>
      <vt:lpstr>Step 11</vt:lpstr>
      <vt:lpstr>Step 12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Masc V UV Body Tattoo Tutorial</dc:title>
  <dc:creator>Annabelle Gatehouse</dc:creator>
  <cp:lastModifiedBy>Annabelle Gatehouse</cp:lastModifiedBy>
  <cp:revision>4</cp:revision>
  <dcterms:created xsi:type="dcterms:W3CDTF">2023-06-08T21:59:11Z</dcterms:created>
  <dcterms:modified xsi:type="dcterms:W3CDTF">2023-06-29T01:33:54Z</dcterms:modified>
</cp:coreProperties>
</file>