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79" r:id="rId2"/>
    <p:sldId id="380" r:id="rId3"/>
    <p:sldId id="271" r:id="rId4"/>
    <p:sldId id="272" r:id="rId5"/>
    <p:sldId id="273" r:id="rId6"/>
    <p:sldId id="274" r:id="rId7"/>
    <p:sldId id="266" r:id="rId8"/>
    <p:sldId id="270" r:id="rId9"/>
    <p:sldId id="275" r:id="rId10"/>
    <p:sldId id="276" r:id="rId11"/>
    <p:sldId id="277" r:id="rId12"/>
    <p:sldId id="278" r:id="rId13"/>
    <p:sldId id="291" r:id="rId14"/>
    <p:sldId id="292" r:id="rId15"/>
    <p:sldId id="381" r:id="rId16"/>
    <p:sldId id="382" r:id="rId17"/>
    <p:sldId id="283" r:id="rId18"/>
    <p:sldId id="284" r:id="rId19"/>
    <p:sldId id="285" r:id="rId20"/>
    <p:sldId id="286" r:id="rId21"/>
    <p:sldId id="385" r:id="rId22"/>
    <p:sldId id="386" r:id="rId23"/>
    <p:sldId id="287" r:id="rId24"/>
    <p:sldId id="288" r:id="rId25"/>
    <p:sldId id="383" r:id="rId26"/>
    <p:sldId id="384" r:id="rId27"/>
    <p:sldId id="289" r:id="rId28"/>
    <p:sldId id="290" r:id="rId29"/>
    <p:sldId id="279" r:id="rId30"/>
    <p:sldId id="280" r:id="rId31"/>
    <p:sldId id="281" r:id="rId32"/>
    <p:sldId id="282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766E"/>
    <a:srgbClr val="00CCFF"/>
    <a:srgbClr val="C8B5FE"/>
    <a:srgbClr val="E8BA69"/>
    <a:srgbClr val="F2F2F2"/>
    <a:srgbClr val="3217FD"/>
    <a:srgbClr val="F18947"/>
    <a:srgbClr val="ED556A"/>
    <a:srgbClr val="7F4FC5"/>
    <a:srgbClr val="5E89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1122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41AE7B-1ECF-4436-9659-B022FA66296A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FEAF2-8205-4AC6-9E19-CB123D1CE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015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17EC6-3459-1D89-A2C1-20CDD2DDCC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E8125C-E7EB-636B-7189-662AB67D17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F637A3-ED4E-6DB9-845A-547E5B3FA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4B0A-1D8A-49F2-A508-C5C86FFBA37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E11C76-0AAE-2358-BDA7-CC04FF9D5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08CCA-680C-318F-1FDC-61B22D239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B64BC-6834-496D-9B10-DA0F52A03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0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363CB-7A3A-4B73-ED13-770A0B901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C879A0-29C2-9E4E-44E4-59EC7A50DE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7C7A89-A26F-761A-78BB-20EEBF0EAC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C17F3D-C3EF-C1BD-82D0-9B518434E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4B0A-1D8A-49F2-A508-C5C86FFBA37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77BC32-F114-B36C-C534-6A0FF0787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AAB371-B9CD-717B-0640-A7B1909F6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B64BC-6834-496D-9B10-DA0F52A03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998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E0F2E-BF40-0AD2-AF3A-EDE4E099C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709E1C-BE19-DF77-7EF9-A6DDB43BF2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93CD03-B2BE-6C70-D117-04CFC93EB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4B0A-1D8A-49F2-A508-C5C86FFBA37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AE86-9F2D-65B3-8883-82C8C41C0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8CB91-1D8F-78D9-9584-928027D16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B64BC-6834-496D-9B10-DA0F52A03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189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C821EB-673B-B720-395B-BF847EB280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DBE3A9-4442-CEB2-E04B-BC8C174C8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73BEE-B8FD-6878-3BCB-08C4208B3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4B0A-1D8A-49F2-A508-C5C86FFBA37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F7E900-8185-BA71-99F6-13B6226F1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2027AA-28AA-EA19-0221-A12CB0AC4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B64BC-6834-496D-9B10-DA0F52A03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725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5867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6C7B2-1B96-A31C-2C4E-F45B9CF0B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CFEBC-3726-F425-EF47-BD870230E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76CE6-68EE-AAC4-6B4C-9A3548690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4B0A-1D8A-49F2-A508-C5C86FFBA37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5841F6-88D3-D799-34A2-8D11D7C2D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0E015C-1EF7-5BD3-8215-D30C7BEFF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B64BC-6834-496D-9B10-DA0F52A03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277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CC2DC-FA4E-238E-D2C6-5939149E2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11C0C9-5006-A76E-17C0-EA8787672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CDDFB-B260-7007-23CD-3097DB9E8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4B0A-1D8A-49F2-A508-C5C86FFBA37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4D0C25-5264-6FB7-5760-28A94A07A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598D5D-521A-6A7C-7A32-41C141316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B64BC-6834-496D-9B10-DA0F52A03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17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7EABA-B866-95B4-C4B2-DC6CDB44C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F5E50-E9CF-5E07-1389-9A7167E9A7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01096F-C7EC-57AB-5483-68E36C7EA5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720590-F00D-A7C6-B360-C305C1F5F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4B0A-1D8A-49F2-A508-C5C86FFBA37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EF0D2A-E970-B6B1-26C6-FDBDE07A0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CAE6BB-673F-704A-7C1B-214C3A2A7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B64BC-6834-496D-9B10-DA0F52A03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096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DBCB0-B234-1E5E-58CF-7D5D4C260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043786-C3F9-77EB-5E24-291460EAC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009552-C513-FCAB-7A7B-2C9D0E67DB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E0E5DB-1E53-2E5F-DA63-A44C0BCBA9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4D10D4-EE4B-84DC-30AD-D571919DC7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399B76-0B3F-479D-8B29-490E4A8AE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4B0A-1D8A-49F2-A508-C5C86FFBA37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5156D6-1FE2-BB89-1ABA-522D5FE98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69349A-B3A0-8516-C300-920A48496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B64BC-6834-496D-9B10-DA0F52A03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296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8EDA0-22B1-98FB-4068-558E042A5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E97B07-8062-9D2A-A791-3CDCE3AE8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4B0A-1D8A-49F2-A508-C5C86FFBA37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691F2C-A541-19FD-0FF3-3934DB462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6D36AF-87CF-34E7-9B0D-1BE01A6C7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B64BC-6834-496D-9B10-DA0F52A03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95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B3874C-1225-48E2-350D-B9EB1BB25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4B0A-1D8A-49F2-A508-C5C86FFBA37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CD4926-3188-0B93-C46F-ED0882B31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F13D5B-848B-7A82-CCD1-16E76FE53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B64BC-6834-496D-9B10-DA0F52A03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62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8BBBA-24A0-EF58-8ED5-F3163E77C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16A4E-24E7-A872-C4A9-5239A4052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AABDCC-D2B2-7E80-F36E-83BE78D5AD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AA57C2-E234-BEEC-5681-DB9680EB9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4B0A-1D8A-49F2-A508-C5C86FFBA37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B65AA7-7C64-127A-9613-33988EBD4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04E2E7-46D3-8DF9-68B0-5E98E2A55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B64BC-6834-496D-9B10-DA0F52A03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294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DFEC2E-D4D1-DCDD-86DA-AEA2EFEF3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5A78-FF04-BB77-076E-73A7EA1517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11DF5-FB55-786F-2D6A-039340C7B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B14B0A-1D8A-49F2-A508-C5C86FFBA37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C3385-8E3C-7D32-B3CB-0E84A29A52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A9E6E-5AB5-4210-155D-46D77FA43C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CB64BC-6834-496D-9B10-DA0F52A03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61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befonts.com/objective-font-family.html" TargetMode="Externa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Fonts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https://befonts.com/objective-font-family.html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64EE2C-9955-5B90-2AAE-97E757DD4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18723CBD-8661-1FE3-FCED-4990120ABA80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  <a:solidFill>
            <a:schemeClr val="tx1">
              <a:lumMod val="85000"/>
              <a:lumOff val="15000"/>
            </a:schemeClr>
          </a:solidFill>
          <a:effectLst>
            <a:outerShdw blurRad="317500" dist="152400" dir="2700000" algn="tl" rotWithShape="0">
              <a:prstClr val="black"/>
            </a:outerShdw>
          </a:effectLst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3991BD2-38E3-E0F6-BE5D-710F2FC0B915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E3A532-7AE2-B087-BAF3-F39C2D8A7F48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8EFBEA9-742A-8759-2A0E-64C24194D1A0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3D85EB9-807D-99A2-4C58-865E97029C7A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49DDCB5-82B0-7F90-5FBA-CF9447280F0E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E90963D-AB1F-0E33-FB08-736DEB5269F2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D380B94D-4488-0B53-81C1-0716063A1E4C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EF59D51-9E4C-0564-47CE-B223D3107FC3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4B30B67-E927-A6BE-478B-9AC8B15141BA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E722DA27-A819-C923-CF54-76C30133AAF5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CFC08613-9B76-41A5-DABA-46F8693B0D50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D61D880-6BB6-8AB5-CBDE-218204237180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2945B483-20FD-B9D5-F9AF-2E994B99E45B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CF6A0B4B-0BB7-55FE-2569-0C9CF22BBBAD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F49CFCC-CE04-8971-A5D0-EDE5D8605164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A31E918D-8FA4-672D-3887-0341BFA6F988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31609D1-9040-E976-B7F8-1F7F4C32D7CC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7362491-5EB8-F5B8-5469-C1B039F15312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BD59D562-3A4E-C907-6D3D-AC5438A1F585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46B86E86-2539-E470-38B4-3F8F4F229616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A3374ED-50D2-7AD9-CC5E-552979953905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21786A76-1E81-0E55-7B0C-5CDF75401A39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262A153-7341-708A-602A-6481B815486F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15CD46F-D149-1EBA-319F-E5F7FB5BC9E2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A5202993-ACAF-E52F-E0C7-E16A97289F65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133BFED-6C61-8F57-21E0-1EBB8802099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588617B-E7A2-8DF2-0A86-E78F41A0943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827F6F08-4059-DE02-7C26-5C3F25ED2DE3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A467C306-6009-93B3-005F-3A8044F195E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480FFC5-AB6C-F544-A45A-46FC6C201A5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133B4A49-E4D1-1187-DE10-03F7FA62A0D6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4B6F9D4-2ED7-B008-6AE4-6F38DD6D639D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0E81C60-779C-C494-7EB0-D07A164031A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D62977C4-1DF1-29EE-1FEE-78474F546A21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7B52C4C7-DEC2-445B-AA09-9B5FE525C49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844CF18-D0BB-E157-AD48-E4A04EF76229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B3ACE4CD-6524-EC56-8332-51C93AEAA63D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D7E61572-E62C-6ED6-8357-B80DF606835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17D4D270-7A94-3181-1E6F-EE2AC325E9E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C45232E4-F428-D994-7CDF-A9BC080AE99E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EBE4F780-2286-5EC8-FC4F-1D0E76A4FE5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0ADDBD3D-967E-1550-FEE6-E205627798B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4008BEC3-96DC-5C0B-6CD1-16F333114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EA08A1AC-8EE5-55A5-7E11-22AF4DCB90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19EB72C2-824D-34BF-EF3A-24BFAD7416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C6042024-D631-1313-9CAA-78FA8A543B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DD0E7ECA-DCE8-2F9B-35CB-CC1152F3AC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03F196C8-F472-284C-96E0-FFBB5DE6A3E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0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760E4A-7AF0-2217-1199-61A914566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67541B15-F86E-7D54-1343-7DDD83B3B1EA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  <a:solidFill>
            <a:schemeClr val="tx1">
              <a:lumMod val="85000"/>
              <a:lumOff val="15000"/>
            </a:schemeClr>
          </a:solidFill>
          <a:effectLst>
            <a:outerShdw blurRad="317500" dist="152400" dir="2700000" algn="tl" rotWithShape="0">
              <a:prstClr val="black"/>
            </a:outerShdw>
          </a:effectLst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E25C6DD-3347-3AE6-E04E-B3EB679AD64E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8603BC3-825C-1105-F4CD-10DA8513CB41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D9FB248-5FB1-C940-042A-7430C471F947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B40142F-918F-5B1E-299A-B16DF667EFA5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8C3289E-4651-502E-5A03-5D9A62D98A5E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B288463-2187-5D8E-52AE-6E4E6EBAC439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3F8A109E-0C31-478F-D462-31EFDAFBA45B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ECE9BFE-D0C3-D1F1-C113-93AA68DD325D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50D486-B8DB-61BB-F7D0-45E63F382A70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AD7338A6-BF52-0CAA-F185-1BD668B4A793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3E73A3A-0E49-CBA4-CB8E-5DB9FE06F2A2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608DCFD-4479-AE10-6F20-750F8505EA48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17479F10-0AC6-BADC-14D2-0676188B2E76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C1761763-7F6F-5788-070A-3D01909411B7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FE07BBE-538A-910D-3611-A52998150484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7F60B5F8-74AE-33A7-DF62-20D8E7C3C184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9661039-C330-C7DE-96C5-8FAD3111C20E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A43FF6E-2886-02B7-4C8C-F57C511C51AF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DDF90183-D431-AEAD-26DE-BE6D61B3AC46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EF0E389E-5EBF-399D-C146-24D8496BF64E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4F78B87-0317-F9AD-3254-B24CBF6F9B8E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92DF6C3D-9851-7312-3DB7-C2FEF5B27DF3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71AD63F0-15B5-890F-7E27-DE5D65235300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A67403C8-BCD8-EB1C-23F6-568F19B21227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CA1F3B19-64D7-4C60-A8CE-62A93DC42F7C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347C645-0AA4-C067-E2BA-BF65DC6DD2CF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146AF37B-B7A1-2803-5F45-84FFF49BED7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C5286EA9-7254-DC39-CA58-7A0FC8D16265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6FBA555-4DD2-746C-5221-5221ED9F131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CF5411E-FC6D-DB9A-AA25-860569E52AC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6AD0F3EF-C77F-6200-43DA-F674FEF29343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BA259759-F407-EF9D-D780-83B486D04E74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EAA7E7C-9B3D-9E78-4E35-401B5641F6B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29FF6344-6550-BFD8-A6B9-BFCFA955300B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F5D62805-B1CD-D811-6D99-9A2BA4F72AA7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4E8436AA-7A8C-CEC5-833E-398A3CFA70C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79503D4D-3233-F2C9-AAB8-D1C9762B39A5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6451281-E517-0036-B98D-64DB0601368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186D110-AC70-01F6-5667-C9265CE99D2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AE362968-608F-9BE7-4321-8A57CB797A92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92AD361A-1751-02DE-0842-37E14BBD2AC4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8464F37E-919D-2B84-0AD4-2021B67E29A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E08BB476-7D66-EBF9-D2EF-154ADBC5AF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E2D19ACC-CDAB-5C39-1398-FE4DBF41A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546B2004-3FCE-E42A-9110-378BFEAB25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69D4828D-AAF3-3CE4-16BA-4E97F1CF53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00D51C96-3138-CCDF-E8E2-8704D24B44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27D65EBD-4F1A-7777-8F4A-04859E8498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5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C2A843-DCCE-A255-97A0-4D0A7BC7C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BDA7A01A-D2C4-1D53-CB21-F68E881B7C28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  <a:solidFill>
            <a:schemeClr val="tx1">
              <a:lumMod val="85000"/>
              <a:lumOff val="15000"/>
            </a:schemeClr>
          </a:solidFill>
          <a:effectLst>
            <a:outerShdw blurRad="317500" dist="152400" dir="2700000" algn="tl" rotWithShape="0">
              <a:prstClr val="black"/>
            </a:outerShdw>
          </a:effectLst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95EA423-8ED3-0F3A-E057-06B54A4E336C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C6D9449-3223-67A8-B270-7B257229B205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2C1AB5D-3BD1-97D4-C591-F9D845C73E3C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C5C6A7E-0642-4D57-16A3-D6A9CED474D9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C54BC42-2DC2-3054-C3DE-39E7FF839960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560A20E-F820-2CE5-5DAE-D823A1830D44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C3701377-909B-6418-15EE-553ABD8D4C32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531F43F-031B-63FC-4AC9-E5BC6F2C4F29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2F407B3-506D-CF26-DC3E-8995C71AE43C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273A4C25-0098-7FE2-098F-BF877ED5F71B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8571C163-A558-6994-F7E4-8F5F57E73524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4EAA097-1C64-3D27-44B5-F08FD7955A00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D3ACFACD-7F63-C151-34AD-05CA072E4F41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651EEF49-942B-2905-D686-A76CE9F27E2C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34D0CE7-1C00-C81D-610C-0BB33729151D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90B8D360-10B9-3402-2915-95DB4CEF27A6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128AA53-58BB-F8A6-71B3-7A6270C6FBF5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AAD4097-5437-DADA-3A1A-F7397E606ED8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17212CD4-A279-1FF9-3778-96A5CB9C9286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882949A4-EE10-AD78-8D19-E7733FFB0FB0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F39745B-2ECE-5DE6-D768-DB5C0ECE6605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BF41324C-D6B2-8BD5-47D6-B2D20669A658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DB1AB265-87A8-D2BC-CB3C-74277B541748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58CE4E47-8368-0436-06C3-241C8E027C5A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F156FF25-B2D8-2D11-B96C-CEFC7F4CB657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3C47A51-CA02-1111-D1C9-95A95CD12D45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2508EEC-F5FB-2B38-C60B-54D83E167D2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C05078BA-B101-DD03-50CE-2866C0C61118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AE1F4D2B-DDED-7868-798E-226237CEA35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04DDDC6-C7E0-2B74-F49E-110ACFDF3E9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26631B73-58C4-85A9-0714-58996F999B32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12F2FBA5-BD2A-A14A-A9EB-5E434934EEE9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A9B0CEDC-6AED-2508-A698-E3CA306D2CA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CDFCECBC-6938-C8DB-63FE-EC93C2AA36E5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FAF03E42-D68F-8287-126A-6C40CEF6F545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7D3780E1-4998-611F-5E37-DF56F3CE893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E774DC93-6E7E-A56C-F4D0-E78850049F65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CCC46DBE-456B-0A07-D485-1030530DBE1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8468B56-59D5-FE12-0EE4-C3E538CB9AA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DB634A7D-3093-5855-EC5B-91BC2690B488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9EF84BD1-BC50-145F-9B15-AC46983A8C3E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DD26700E-FD7B-27E9-BCA1-45B0407EA45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E5C11936-9A70-7868-82B1-29C46C3BC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888C6102-5EBE-1148-4111-29F073CC91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82A8FC27-0EC2-C99A-F973-015CD15C5F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B0162EA5-79E2-E29F-C6C7-C5B477BB3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B8672063-41AC-37C3-68DA-5AE2E500380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C2038660-8AE8-D9B6-0A68-37B9A88385F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569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83DA9-575D-BFE5-D9D9-F387D9708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7E2187F-DDAD-2CE4-87A7-78A507BB37DA}"/>
              </a:ext>
            </a:extLst>
          </p:cNvPr>
          <p:cNvSpPr/>
          <p:nvPr/>
        </p:nvSpPr>
        <p:spPr>
          <a:xfrm>
            <a:off x="285750" y="311286"/>
            <a:ext cx="11620500" cy="62354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FC8ACF4-63AE-B343-69A3-5AC10E185797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9A4CBD5B-F9E8-81E4-B7E5-CD2C9DC20F86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0C39A64-5519-1445-EBBC-8E82CF1A065F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0112F98-4AF0-55E6-721B-7447F2C5DF01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6C69894-2345-5805-6781-05CFC7C37E6A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0C006F2-037A-92D7-0135-A8A752C9597B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4345A3E-3106-79FF-5C56-0E41CB57024E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19CB9173-9EEF-4F3D-CA5F-82FDEAA76E8F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6D66C6C-0BED-A380-E14D-2DF9FD67512B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9A9FF2A-D600-C9F7-438D-E16F6B18242D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3EC9A59A-E538-F7C1-992C-B716AE69AE1F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0CA4D021-D302-5D89-F420-CCC40EE72ACD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77D4F48-534E-A963-8920-4AECDF475601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025B8547-A6FD-4A0B-F249-6513979AEEE9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777C87E-512D-C455-7995-8C89A9EF32ED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8C9F124-39F3-912F-2A8A-5DA5477B1659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E36F3E0F-127A-B1D4-E8BF-40E4D0AEF9EB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E7BE259-F209-409A-C386-AC22F0AD311A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46224F5-20F9-07F6-79F4-25F937DA2487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AB080DCF-921E-DCF0-61FD-719A420B48C6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E1ED200-3554-3093-01CE-AA0DEDEA7761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1EA70D1-CE29-036C-657E-FBB31AE10625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223E6BB4-5E58-D16D-9583-4030C0008E2E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FE8850C-4B25-945C-C1AB-6BD34898159C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9D7AC41-A8BA-3E4F-5FF6-F560BCECA4F7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77E7F519-D486-6342-3D13-2A4DA2B2CB9F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AE54CE0-AFF6-E2E5-0076-476722FEA2F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7BE0E89C-8DD4-1363-F7BB-464F1F75D5F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702F001C-627D-048B-5809-DF30F99ECFBA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A5B6D6F-0DED-60E9-A1E4-DA7B203A1E9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972BF767-1D7C-AFF0-F40A-3F801C095C3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8BF8AA0D-762D-4787-62C5-2CF53ED29B3F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6C2452BF-B364-191F-CD5C-C48158114E93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036E827-F286-E774-DFAE-508DEE28D40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7B1DA207-DA58-1DC1-5173-B33D75F7EB40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9F1C150B-D875-1D88-060F-753716943A6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95C8D01-8AEA-F13C-476F-4E9216646E9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CC9DADE9-6EF2-EDA5-AA99-1AFDDBD3CB9B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8B6F65E7-BB91-638D-F9D1-0B811739C305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C38FDA2-102B-34B7-9C78-CFFC84E228F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CD87CD49-3798-746E-9D09-FD0D32875B80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C94BB76-C7A5-87BE-E08E-3B1842C5E1AB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0A4D1DA5-797B-4FE0-FB8B-3EB083FE1C5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9E394863-59E6-EAC4-5E45-93D16F5FED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0CFD60A0-F96B-A2EE-EE9D-68A5AFC8F4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A719CD89-4C93-9D0D-6EB5-372A85C6A3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0DC3565C-A946-779F-0633-236D6BAC14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13C07D86-7642-B91C-89BE-CA63252C5E2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94F5D559-4585-E57A-7CB7-4A51278F7F8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49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0800D-2944-B29C-CC06-DB3E6F919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FA544D84-BC6D-DC0B-B9CC-EB1FA5B0D5BB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20585B09-C380-5F53-888F-A17AFEB552B1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41D99E3-4610-28F4-1ABB-4E72BD6A6BD2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746E5C2-AAF5-461E-2CB7-FA1E68702A6D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7537BC4-6662-D871-69DB-ADB7604F60DD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E949D2B-7D82-BA41-862A-E4A5FE539B0E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06E083B-9705-054F-83AF-CFD4C3686B10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4C11D6FD-47AF-8D3D-2DFA-A0DC402B9B37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C4D6BDF-F8FF-0BA1-DE3E-C7FA52539AC7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F9F9BCD-21B8-ABD5-A125-0FBF70C20591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9885ABCB-A3C1-CA63-FAEB-ADC1A28BF80F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666E07E9-A494-A838-6D3C-213735530E28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C0AB993-5026-62D9-B8ED-9286ECE0E46A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61324AC0-FA1B-60C2-1259-742920AD5380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44FC8CF-F33A-A2B2-C4C6-49C4537F592B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4D09960-131D-4ACF-58D6-0665E4803644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5D59873D-5DDF-BD07-7C8A-C95CC6AA0D0B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C194D77-5874-3FA7-AB8A-EB34AD04195C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FDB734F-8263-29B7-8474-B59FD357BAFF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D68503FC-3BA7-1435-8988-93A2FDFD36A5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BD5DB950-3959-35F3-2E28-4EDF49072D8C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3AD4A1A-51CD-FF13-AA5F-827AEA1591CA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9F14350A-872F-F748-B78E-6F60F8A0C587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10691FAF-C078-4154-7435-F680C4A9804E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5CBB7EEC-6548-5E1C-E6B8-483BACAA6B58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C2B98610-0EAC-B2CF-B0A3-76B8E81D2D5D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9D0DA59-16E9-14A5-FBCC-E206AAE955A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B1A434F-E9EC-5F1C-DD18-43AB4E6BDCD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BCFD0B89-278A-85BF-EA02-5E72FCE48325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CDAF938-0FE1-3381-6429-A0FF61D30C9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A1E2609-8E10-4487-3536-6120E2DAF98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CE742C19-598B-82C7-73DB-B0DBF601B883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6993F289-9541-7988-A69F-E4B4DCECAAE9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288A687-7499-8912-9C60-32B1E65E84E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0015B228-0702-740D-D068-9EE52D98151B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4993CA77-5CDD-6D7A-EB25-57D7BD4D04B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1BE68098-A683-9593-FA8F-A09C8BF9C2C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C9982C4C-F6A3-92A5-8FD7-ED968C1A376E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8FB585D-B5B7-2F58-7852-3B20E4C2AB4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50E8E87B-59C4-BD45-CBBE-7A21A8A89EC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37B7F3D6-BA63-BD2E-B7C4-29DF1761CB72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967B8AC-0D1A-8979-8033-E7BA2EF858C5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AFE55D0B-1AC7-A77E-C1C8-8B71AE52F5B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7FE63DAD-8558-E3C7-3BE1-40F7E0DD72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88B58983-966C-C713-8E60-C5E89DAA9A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70B4B439-1FFA-7AFB-DEE4-B2C300181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4906D38E-35CD-7771-0784-5FD0CB90C3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133DB506-D21A-42D8-7302-889E02D9D8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BD5B308A-E61C-9D88-4D2F-4B7BFE63F98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31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9638C-D626-8454-D5DC-A3B709C0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75DAF356-0C42-85B5-9C4A-8A45794C8B5C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  <a:solidFill>
            <a:schemeClr val="tx1">
              <a:lumMod val="85000"/>
              <a:lumOff val="15000"/>
            </a:schemeClr>
          </a:solidFill>
          <a:effectLst>
            <a:outerShdw blurRad="317500" dist="152400" dir="2700000" algn="tl" rotWithShape="0">
              <a:prstClr val="black"/>
            </a:outerShdw>
          </a:effectLst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114B7A1-127C-2862-24D1-2739F10D703F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A688B2E-860F-67CC-129A-0030F07C70F5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24B8236-04B0-44F5-A271-1CDE139C9A01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06322F8-86D6-176A-DDE4-32E32CCD6B04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381217E-8492-2668-4E77-5649930BF4AF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9D8F0331-7C4D-EBF4-4215-D7AC3EA83A7B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A745C715-C2C8-5D27-8F98-1896CA0D6038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3849F5F-A96F-4DCA-EE9C-92931A92DE62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845D102-2F45-5008-4FC0-79FAEA8F6F03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F67F4EEC-22A1-CFC6-B3CA-996C350C3F3D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1C1F8B1-5353-B38E-B464-7E7C25CA7921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0B014DA-5C39-5A9C-CFC7-836BB5C412BD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8B453B8B-1EEB-7AC0-62BA-5C5DA95DEA49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E9FB2A15-DD35-48A3-DDE6-2AC160A36D64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F26E073-B7A7-545C-F140-F48DFEE3C4AF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18F4E293-5A75-68C9-E55E-9F400EFD68FA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E166E8A-7AD3-4FCE-183C-CC910E8FC68D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1D058C5-67D8-9263-3CA0-DBD6A4784DC5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D903B94E-B42E-F9CD-8967-F8A5531580DB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4653150-2C8B-53A5-E6D0-F6D1B2E6B1E4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D7571CE-1F1E-F163-BE5E-D9D2D2568F7B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F1222A26-56D4-CFBB-9056-95DE8471C26A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7A6615BD-13CE-AF91-52F3-884A30B767AC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9DD9D70-4E36-DCE7-F8E0-A3D0F3D4176C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4E5FC1C1-5830-E601-7C20-B0E13979CC73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1CEBF40-59E7-4B52-DFDE-FEBB0E9EF83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5BAD89A-D7AF-9844-14DE-3ACB13A4541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D2E6B674-3E77-A4CA-83F8-4825358EF57B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A3DBBE32-A8EB-D645-7A33-972797C2AD05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2BC7A29-3768-E300-C513-A4583D70280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9BCED886-5814-16DB-99CB-10B4A12D2DF1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DD6AE0B5-A762-7D22-AEB4-43205AC639F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F259A67-D9CC-19BF-B8B4-C8855DC85AA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3D409D2E-AEF6-3450-2807-B9109E628A25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FC51C1F8-9EA3-016D-F662-725E9305EA91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BBD4DCC5-32D5-D540-00D7-1234AB06E4B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6BC6ADA3-D481-4F5E-351F-217FB0F5C951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00432367-4C1E-A43D-1D35-E58658CA736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D7522C61-8CB3-D6B7-63BB-D0A1AAB85CD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5AD5E060-2A69-CB5D-8FBB-AD717433521E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CECF0A0C-5D61-903C-1395-D15195717EF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A2E4B916-A262-E0B6-3A6E-D1B4A39271B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6AA0EC6F-77ED-E9EE-E81A-C354A241F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C10C88B6-CF02-BCE6-99FA-A4E0C32BDD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5C61904E-F20E-405B-7A83-AF1E39DCF6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7CF07511-EDDC-C113-CF91-5DBCF8358E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10A5DB7D-DA93-C35A-2E9D-868A37AA1A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2FA34E66-82DD-C550-4CAD-AB2078C89C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32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8A6CF-1F1C-29C0-66E8-B9C2A9104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F7BED98A-373F-ACD7-E9F2-53C997C76C02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  <a:solidFill>
            <a:schemeClr val="tx1">
              <a:lumMod val="85000"/>
              <a:lumOff val="15000"/>
            </a:schemeClr>
          </a:solidFill>
          <a:effectLst>
            <a:outerShdw blurRad="317500" dist="152400" dir="2700000" algn="tl" rotWithShape="0">
              <a:prstClr val="black"/>
            </a:outerShdw>
          </a:effectLst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D79D69-7DFC-735A-F1F4-9F4344747A70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AA85CA0-8F81-25C1-CF5E-B3477AF40044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EBFF87E-492F-D720-E218-F90ECAE58285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156A8EC-C98D-CA94-3268-BB4B02BA9452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731694C-C721-10B3-0E51-2A9EDF02FD6F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855780D-31F7-DDB5-34FB-5A9D26625B46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BDEF1FF9-CF11-836A-938C-A2E6681C72E0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39F2648-0772-2584-A220-E9A21E8B2B55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269AC28-CAE7-18BC-D33E-A30DE35A3B88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3AA20891-A753-5BD9-B3DC-BC78F433C669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01CB2FE6-991E-A1B0-FF4E-42E8771279CB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39C1D72-D5D8-4D3A-96EF-CCC788AEEDCB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70318DCB-A24A-061D-5BDC-3B1AFBE1B99E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7DD3DFC-6443-30B0-4C44-C39E5A3DE777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13A6AE3-67F3-FCD7-B4C2-8D119B5A75D5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C133D873-2075-69B4-8EC2-ED4F76D610D0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23DA0939-91E7-7DA7-27FC-5D8BCA0B0991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A044877-1ED5-2D07-727E-D88E2E677A1E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7CE84A1B-3ECF-B521-3392-46FFA67440FF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F4490DB3-A209-6E51-5924-B26562F02BA5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5FEB4FC-D057-8BEE-B23D-8A2813E9BF28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AA6FC4E0-B668-D0F4-3EF1-18B0DD3EF10F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C717529-160E-A875-3B30-2E0A6D0D0730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5D7644B-49F2-C90C-F219-CF0207FC403B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D5E4F6CB-E821-AD62-4F6E-3A84C0BB58DF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F617111-3BF6-E9D8-3236-AE21D35CC18B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61A1E63F-3254-9ECD-A9E9-88C842430D9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39C78387-A8A9-D0BF-CC4E-02EF976A3782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CB4A262-2755-2238-507F-9C40BE90DA9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AD4C719-2C26-16BE-C35F-2096B52144E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E0ABEA4C-634D-054D-BFB1-813C6D8D4205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88119C6E-B6B6-44D1-FF00-4B12E40B3FAE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7D986B21-61E5-551F-D7F5-BB776E2D20B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99193C1E-40C3-F64C-3A8D-32419A7C2837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7FF26AF7-C639-5E1D-D339-64581E0EF9B6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590EE0D4-377F-4CF9-F753-65277568D03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168AB6D6-F4C4-BA50-BFD9-3A2E940460B2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856A6F25-CB39-78B2-86FB-6308A0BB58B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DD1F86B1-71FE-5F8B-42C1-A93D39D0DABB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ECACA6E8-62BF-632B-9DCE-C55750393AFC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5B092CDE-2977-9884-F866-B4A09A82AD0C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570CFC0-F4AE-FE6C-036B-B083674C2BF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9357E979-3BC0-547A-87F8-79A4E1841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13F17FCE-3EAD-FB69-AEDF-29C9F4343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EB4B5328-62EB-9341-2207-A17402EF1B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F07E6C53-5808-AF0E-BCF3-14B3A65FBF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016A44C1-EF00-DF5B-4DA8-A27793ECAD7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8DE03AFA-B453-2639-0AC1-73C640C1016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6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5EA893-10BA-4128-7039-83629D297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3A550E-0ACC-EB9B-9ABF-8695C27B6249}"/>
              </a:ext>
            </a:extLst>
          </p:cNvPr>
          <p:cNvSpPr/>
          <p:nvPr/>
        </p:nvSpPr>
        <p:spPr>
          <a:xfrm>
            <a:off x="285750" y="311286"/>
            <a:ext cx="11620500" cy="62354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864699A-1443-3070-CE50-152444D89F57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6394F9BE-6B0A-53E5-441F-181EC5DC9B23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1894CE4-889F-807C-6F3D-08FFC452B99C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FF020F4-E9F2-90CA-AD93-03E5DFEBE5A1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0B4F223-083E-CA97-B340-036E3AA67688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79431FA-FE65-C234-93E4-19A74419C39E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260F7FE-B88E-97FA-FF1D-F75524ECBA16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F9222461-E435-0BB3-352C-FB12FC3BA9FD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9A96364-B414-84BB-72DF-E2C346339861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DA71731-E50A-0468-9E1B-C4895869BDC4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17FAA49C-AAB1-99D2-3755-CA379B1CFE81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5D8A3C8D-DDE9-BF8B-0C44-679A3C9E8718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988B71F-7FC0-A4E5-EB83-2F739710B94D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BC29712F-FD36-000E-B490-6E9FA791B0C6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E7A5E734-5773-40A4-DCBA-17DF4242F5DC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8F94BC5-3CFE-627F-DF9F-1251E564EC18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C232C90B-BDE1-A411-7715-3B0C974183EB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9DA1F774-A88A-10D9-6D11-1CCE5125E188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28F0B26-8DD2-03D7-8B27-67053049F11E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776F6088-9594-E483-49E8-30EE1C2E0018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EF99334-48BB-B4EA-BD4C-150D9A24585E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93AC1ED-282E-FDA8-1734-4C58B26DA5C7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872C3A8A-2F05-BEFF-1401-519D55A462B0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48956DE-D036-2F14-2F58-FEE40FF6440A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D2AA646-7766-AE19-73B0-A7F0F0DC143D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C14FF392-DCAB-B55B-FCF0-7AA2B288385E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004FF99-EA56-12F6-CE90-38CAA6EA555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4E949F72-F94C-8FBC-6DD9-F7DC9050E79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6D509E71-9F60-7588-2E7B-D04C3A5516C2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176D0A8D-633A-3C88-29D3-97DB1AA74E8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A801CB15-F67D-E68C-00B7-4858F5F5E48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75C4E798-68DD-6FE6-6041-D24B641E7622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D04AE999-73C6-C7D0-5605-F2BB9E94D21D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421ED06-EBB1-2199-7B1B-3DAD1151E27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939CCA49-3D3F-C579-109C-07B9C1D15CDB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B2DCDA6-E4D1-9028-347B-DE0EAD5694AD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3C9C449E-FDA1-68D4-17CA-45B1FF13B619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1C1FF781-BB27-696D-1354-AAE1E3C607A6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7687709-7C73-604F-EC12-117726794B8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813FCBE-7D0F-CB5E-F106-E19B201689F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A0F4D117-B0D8-F947-30D1-3A87611B44E1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26085F4D-F0EF-7DBE-A00D-8DF120432FD1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5EBD5EE4-D84C-8BCB-7923-055599E2472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9ECDDE30-69B0-5079-9004-DF47F190F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2855C22E-B170-782B-2780-EDAC68EF0A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31744F17-417F-BAA5-ED8F-A71FEC4887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B0232556-1934-CC91-ADDC-D2EBAB9638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BE61E89E-0DED-50E6-AEF1-75EDA3CBAD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686A1E56-A831-A135-7400-C5769533190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11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3C0564-34C7-4C62-6621-2487BC8A6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2D8C2F85-2EF9-9F64-22BF-6F86AD61A2ED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36977597-17DA-B927-A394-D90978C2886E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688D513-F059-C2B2-B91C-6026D855822C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3573AA5-C7C6-C09C-7ABA-48B66E9EA76C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4AE717C-A0AB-E52C-C593-E63B28B8EA46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8478B9A-88FE-B5E7-E374-8BB996DBC6FF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8DB7C6C-A231-8BB1-53C6-247FFDD6A883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BDEF4C47-1FC8-A277-B00A-2A187696C3CF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D0C4FAF-D697-9C03-83A0-501012B6D2C5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5126907-B660-5FEA-300B-97F4C5E0C2CA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9B2497B2-FEE5-99C5-23EA-FA0C4364EB50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D3326ACB-27A3-9DD1-F7AF-3240EDFFD8CB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8B63D3E-353E-48D3-6CA9-5D025ED661F0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41A50127-8F8C-81DC-F24C-9DB72A3A0EA8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B9FD71D-DE02-30E3-CF1A-E338DAF7C7EE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E435970-E404-0EC3-3AE1-3ED7B3C0370B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631895B3-6797-6D76-CF2E-2BFD32BDFBC2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F7F7366-E52A-EDF6-542E-AA80C75269AD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CC8F9D2-F2D9-D2F6-43DC-3B1FCB53CE67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DD3EB85B-2F6D-D118-DF44-D5245A2542A7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34B2211D-2E52-C976-1519-B1FAD9F24A8E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12A58AB-8A6C-B258-CFC9-31D63440ECC7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E0EE7A86-534E-BF0A-3FF4-0506181A1171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8D9E08-F087-B6D6-8F80-D02E637D027A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1BC9D438-EB91-BF5B-C8ED-AEE49F6A1DFF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32C59441-F5DF-EB7B-3D77-E0873EAB4197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8D4FABD-14F4-26AD-DBBA-0A5208A0C21B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5B1B0FC-B2C9-E607-B35F-69D638C0846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4486B863-8C2F-72DF-8273-5E3403BE6EB6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56C6528-1A24-7BA5-454D-9E18D7B016C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1A77D7D-EEA1-AA25-D444-92CB1C0E2E7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FE9B8694-0D2D-7385-E1F7-2548B5F3067D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BAF3DD34-9C8A-8DB3-F2A8-C8D4B561DC9E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616588DC-6035-8E5E-ACB4-71B4E730619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8498DDF3-A3C2-879B-0F93-6B54E511BB12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CD8D287-098D-479B-5938-0DD11E4D5DE3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25F9792-F5E2-3FD8-660F-0D74C5A12EA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E392270C-F694-EA8B-25A5-B2777EBA844B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8AB38E93-0C16-3036-F31F-67F9465C250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EC1E313-85DD-4554-D5A1-0CAB034A388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A998559D-FAFF-38EF-7CEC-A269DFB787B8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6ADCD516-1752-1F9D-2313-0FAF2614C47E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6AA017F2-54D8-2E76-BFDC-FC3AA518CEF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6F79F551-EF7C-C7C8-B171-27329DA5D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A82BC3CC-52A4-CA37-0539-96EDC5AB72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CF804BC0-DE6B-CAE2-496D-112EE47056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1BA3E049-D215-B90F-B752-C905D430AB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C54BEDEC-2C46-CBFD-B4AC-A4433B3B1E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744C99C2-B4D6-5F6F-096F-CFAF571B747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80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23CBEE-6B1D-9B59-D2AE-BC6DEDF95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6CEFEB-9076-F821-8BD2-3C467025DB3B}"/>
              </a:ext>
            </a:extLst>
          </p:cNvPr>
          <p:cNvSpPr/>
          <p:nvPr/>
        </p:nvSpPr>
        <p:spPr>
          <a:xfrm>
            <a:off x="285750" y="311286"/>
            <a:ext cx="11620500" cy="62354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78486BC-65D9-C774-8395-2B9CF8B4C0E1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791DC94A-3513-3535-4387-FACEEA20BA47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7548852-0712-5C02-2300-EBFF1810120E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E2D33F1-EB77-0B54-7D04-362A3B068083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9C06802-50F4-665D-209E-4DBBB94D65BF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3F2876A-C1AB-811C-B173-382CE883E3B5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6D2D447-F14E-1966-199A-375B0C24566B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02A4B02D-332E-DD9A-01F9-4AE76A965A49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F0D542C-E044-AD9A-28B5-39B718526EF7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3460C0B-2BC9-D2F7-A9AA-8BAA4A068DE2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D0CF2373-2400-CC2A-9045-9CE81E495CEA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460CA8CB-D764-1BC2-DFEE-BB712D4E312F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27AF51A-92E1-FFE0-69DB-F1338A3DE183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2475E1C7-84BE-73D6-02EA-82DE2AD52AA9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CF5C4EF-9AFF-832E-BA7B-892B24BA1B46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6DF81CC-80E9-FDCB-7B83-CACC1051A661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8272B112-5130-E8F4-EF93-7AEA410BEF19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61545D8-40CE-F1C5-5B9A-0D710D9A3806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9DA35D2-FB62-22FC-A801-CF2DE2800F4C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6DE9136E-3874-C55E-18D6-603EFAF18C41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4CE9D85-19A2-D221-7FEB-59A39E5CA5B6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673747C-1B61-3C0E-3E94-0D34C83995F9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80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1C3E14B1-09F4-9DB6-E34B-7318BAE25A07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B0C2E032-9FCD-3C83-8CB7-410AB40034B6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B1007F2-A62F-F3EA-87C3-D8BB59C33189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DFAAF0BA-ED64-65F1-5DF5-327FC30BE4B8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B08A6C3-D7D6-1AB0-FD9D-38AEB374DB20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7FFE8C11-BB91-24B0-72CD-4AC37E1AFDF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A04CABCA-077E-6E82-3947-33A978261EF9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160F7B1-B4B9-37AB-D2E3-40F265A2D80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4874392-AF1E-CBD8-5FF3-6923BA9164B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26132448-4972-039B-2E8E-5025E0EDD09C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08695362-C3CA-4402-EF2A-4D585DDBEB52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15CC8ED-098A-21E4-DF09-CAA04F467F7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CA5180A5-21B6-8C4A-CC03-42E877902EF2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1EE074E8-20FD-BB84-E145-B8DA923608F7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1AB31750-269C-429B-3C72-674A6A4DC12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EF6DE51D-3936-2023-9838-BCEC2A9B1322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442343B3-50B0-3AE2-89B8-996967219B9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A6D53AA0-095C-B6CA-F956-1ED609E94CD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EE8669F5-DB18-E2E3-2BAA-AB2385E463E0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4BC34901-AC61-5FF8-5780-42F1FD11127A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8EC29312-B88A-3B54-2D26-3EE1DD7F205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58E51482-2F53-DC52-ED56-6EB8EC14E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981882CE-00E9-1B30-E33C-A2CF643358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396D7786-983D-1AA2-CB2C-9A8D637671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5A4D790C-86CF-B942-0F80-0E05451FED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33AC01FE-1A2F-FAE7-B0C0-6E30E20DAB2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E6005364-A2BC-926F-7EC3-5D96A498141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7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87A3AA-FA51-47F5-1AF0-68383A876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9BA91784-D09A-44D7-3AED-07ADBD832399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EEA7DEA5-864C-D593-ADBA-20F1B27BA4FC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70423D2-3B38-6FD5-EFF9-4EC6EEE4A88B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BF29AEC-3A5B-79E8-6552-72FA55BBEF98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498FECD-9154-204B-65F4-08E2DF6AA93F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4CCC51F-55AC-F5D5-2DEE-2FD11519B71D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A890A83-5EB3-166B-C16F-CB20051EF8C2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43FA931E-48E2-F705-31F3-0AD7F5397B33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1AD5B01-4698-2273-B874-92F4C7D0A95D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A7DFE86-9AD9-D63D-FB73-8C44206AB228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1005B3B6-1A4C-7D70-55C0-83603062C1D7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C070DF47-8E2E-0984-A1C8-DF5CD82CDA75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9DF0CE6-7B96-A093-01FC-D44537A2CE50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C028B82E-7DCB-2006-00CF-7463747E37D4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71094180-8D52-79B9-FDF1-B43249862AE4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026735D-74D1-0A12-1F33-45156291D2BE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0A4C76A1-5794-8098-A0A0-C26B0EE3E63D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FD43FCC-0CAC-23B8-8C0F-4B6495963584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D5C3984-335E-36C3-8173-71F00C21D46E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878DC323-D2E7-56D5-4156-ECCD0DD4EB0E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E428BA7-F686-C84E-A10B-CEB07563EADC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0F337D3-243C-28E7-1B3C-F2E3FADE147B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937E0374-6812-7739-7439-4AF78D271760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94AC19AF-63B0-80A5-7182-718C76254E90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4EEFA24-A390-DD16-36FE-E1C90B2B678D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AC6F41EA-25C2-DDCE-D204-B347634F57E7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D0FE59B-6CCE-212F-7B3F-C8DF2DE2B382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B27120E0-A4B4-ED9A-D291-57F98FD3A1C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45716AE1-54F2-9E1E-CFAD-BCB1146E480E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36CA2B1-AE5F-7FB1-43E9-0828EC5CE90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C191624A-BAB2-A74A-446E-9067D01D517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F8DED17F-D959-FA15-FE5F-9E8F99541265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D55AB2A6-9064-4BAF-8D58-7CCD56246149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C840A38-EE6C-C9B0-2AC9-D3EF2C9D6A5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2860677F-9E79-503C-ED6A-1920CEFF881D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43C4EE52-2B55-5618-C217-357052A661D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D576399F-F7B9-4D7A-AA77-FA6A02136D49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5698150D-B98C-5233-4EC5-41468F899BF0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CCDA1B19-21FA-2960-4826-5CF5793E310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1982787-ED93-19E9-53D9-F02F85299A6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5023217A-FB16-2FA7-0D91-A42BC3EB100B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8E39FA5A-EB48-E2D3-9119-73FF48B8ED8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799D66EF-1157-E6A6-5606-39C50F7DE5B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A2680DDF-16EA-6F6E-45BA-323152D2B1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736E7174-A18D-A8D6-7F69-80223B5ACB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1EBE4E1D-530D-2DC4-C024-AB4A0FCA43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4AF4700D-9071-C68D-CE7E-7C3BE53DF2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AAF8F2D0-F4CA-EF2B-6168-1386CFA171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FBA35A60-43B1-C7DD-C178-2D7EAD2A8C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13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2617A0-045C-194D-C210-7AD93367C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5DA3D5FF-6AE3-5DEA-0227-CFB228942879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  <a:solidFill>
            <a:schemeClr val="tx1">
              <a:lumMod val="85000"/>
              <a:lumOff val="15000"/>
            </a:schemeClr>
          </a:solidFill>
          <a:effectLst>
            <a:outerShdw blurRad="317500" dist="152400" dir="2700000" algn="tl" rotWithShape="0">
              <a:prstClr val="black"/>
            </a:outerShdw>
          </a:effectLst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FFB392D1-6ACB-ED6A-356B-EE0A8D7D0E8D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559AE44-30D6-723F-40EA-583E416EAE70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AB6A4BE-6BF4-C9C2-E329-7D4B7A7F0636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52FFF94-F1FC-201F-C3B9-876A957A7812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2CE148E-5519-6817-7695-65E9EC00BAEE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46D0E63-EC01-E3CC-A421-8F5CD25FEDBB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81D69127-A561-C0AF-9B3B-6310649255CF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878D5FA-10E9-C10D-BAD5-3D3D687AB27C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D316B8-9523-09F3-582C-E520DE8A1302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8D7FA8F4-D262-C9AA-79D5-E6CE5F6514F3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43DCFDC-46D2-1A32-21CD-F79FFEAE4540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60175DC-FBED-2560-D7C5-256B21A5B7A7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381D4664-21C0-EC88-E2B0-D1DC93CF3384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426AACBF-71B5-1303-BDF6-1C1A0456E882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3051785-CAB4-2D6B-0E41-AA648226641B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F9AD2C28-5C8E-8D84-3E3C-9BF566ED681C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04A9D5B-D163-F3CF-DAB3-857AB2D0FD9A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69E9F11-9796-010D-3F5F-130D8A4F5A48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D3150AA2-3F53-821E-0690-7B3EBB661A8B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46B7D24-931C-2CC8-3942-63C5C2FA637A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AB80184-0960-A035-535D-18C5DE42D8C9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80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EDA7C717-EB64-FE0D-37F8-51E9866F8098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99D38B04-7FB8-829D-3EB7-EB87A49538B3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A90A97F-6019-D87E-4416-B4136114AA79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C4DDD65B-3B86-9C55-9C23-B98CF3AD9A70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73037A1-739A-2CB3-86B7-C4FA301DF074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828EB55-CECF-BBA2-DBA8-B8011A7F89C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10E669A6-3CDF-5E65-3036-9B940C325399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4383640-A946-CB36-B54E-1C9948B1061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4488F7A-CE8F-63D2-BBE6-53C258A1C4A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E94A6853-C048-ED8D-6B8F-AB71FB3D00F8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F1A1326D-789A-DF2F-F4B1-BD422899A61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69CDD35-7FC3-C511-4481-D833D8AFF46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26D0D532-386A-3914-C253-B57A5FA4C514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886DE535-8CEE-1BA7-D36A-3083F3B6EAD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BDEC8479-78E0-D63B-57A6-00248A90A80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3DDFB0DC-97F7-5F51-E9E4-709B8CD3320A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863B3975-A86A-0589-F97B-00561285F50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09A4BA16-4662-FF1C-91DB-3AFA2F85A1C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C63C8C6A-81DE-339C-B89D-08C657E3BC9C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F4B1ED76-0145-1615-A74A-384185E79DF2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606C2809-367D-7EEC-0730-03C79867476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5B9BAACE-B30C-D59B-338C-E6F103C793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CB4ACE58-F02B-1B29-C44D-C0D3AE14D0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651CFBBD-5BA4-1EE1-2396-639BF75B11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82D6E399-F9B6-A0C8-7687-B67F0D0884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8E7C32A7-04F6-B414-4F1E-A3F9021ADA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18A50C55-B750-7AA7-CEFA-392834840E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59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CEBB28-EAF7-F5BA-D776-C9338ACFA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6E4F055B-4DA3-637D-EE49-33C38734FA97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  <a:solidFill>
            <a:schemeClr val="tx1">
              <a:lumMod val="85000"/>
              <a:lumOff val="15000"/>
            </a:schemeClr>
          </a:solidFill>
          <a:effectLst>
            <a:outerShdw blurRad="317500" dist="152400" dir="2700000" algn="tl" rotWithShape="0">
              <a:prstClr val="black"/>
            </a:outerShdw>
          </a:effectLst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54013966-1C64-1BCD-F23A-460F1D14D091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DDCDDD5-A53D-C648-EB4A-2EE88C715020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48D6D2E-2C38-384B-2304-8B8214B5CC23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E42E66C-D34D-8509-F698-CF27B7ECEA4A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738B27C-2C28-CF0F-43A2-27380B2C2971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1A14223-97E3-D900-A3FC-BB694B8EB1D8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E013DACC-FA2E-BB1A-35BE-7A759BD429B2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E7BE689-9280-F4F3-4FFC-884BAAB11114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B59D1F-B571-EC93-CA71-C5C1A740CB94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D54416F4-B4BF-1760-4393-11E2CA7CB689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BEEDF0C-2477-97D8-51FA-332FFE8606C0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C41E850-5A21-3688-5CBE-59A70171EE31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48EBFCCC-952D-85E9-9C73-4009331057A1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707306BB-BCFB-5A2B-411B-C0203EAA7508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7996859-9C64-30E4-5E68-6180FEC7DEE8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650B9B1D-2B7D-BF81-9821-3D16C5882BED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26DBDC08-89AC-C7DF-0656-A6F737E0D55C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C9D9A85-F5DA-B6B4-D06D-52C5C910DEC2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D47DC61C-D43C-9F09-C6F7-D83100BF13AD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49820662-3B36-C7B9-0AC9-8CF2B8DC8C75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2F227D-DD76-0864-B4AB-0989086322B6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24AA248D-81B4-94EA-B372-707F79E6C40F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36A034F-ACD9-B2C0-748D-24A17DECAFDD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B417909D-DEEC-23E8-5E98-CFD4A8F346C1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F23D3F97-F6E6-6476-AF2D-D61B7B8FB097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49C77F7-AEF7-CE48-2E5C-8D1912E6F8CB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4A4A1305-9594-A2A4-D23B-670C361D6E5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2B94AB86-F4A2-E0C0-81D6-73C7D5B52A5E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DF3E365-24ED-591F-E219-8725FD51E32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D3FC1E4-231F-7A0A-DD7E-91F6C9564F0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AE1C8574-D9FA-5A8F-72FF-4926FF19BD2E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4674B8E-B901-A7A7-09FE-6BFBBD9A1D37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644A3935-E436-AA00-E6D9-CE59B9D8CD4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29368BFD-19A4-FA48-4DC6-97EFD4289D93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CC28E74B-97AD-C420-E68E-A65FE2160980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F899FA7-0722-582B-4134-02881782466E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43A31D9D-5166-309F-BC22-4A84D1059B92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660E08B9-B511-476F-6A54-07E403B5B1F2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95F90A2-D370-09B6-7B77-042514E9068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4E701921-BE37-0FAA-6144-D9AE5DFD0FDD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EDE4FF0-90F1-52D5-87A6-A2258948E7B9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6B337866-2178-16BF-403A-CF7B4CABC77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1731A0FA-DE6D-DEA1-212B-535662A469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2881224A-8B5B-9E20-FAEC-D967790EAF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399481DD-B5B8-C147-E04E-D76432624F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7BCF12A9-F05B-A376-F5F5-F47EA685CC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0B4E7B30-674A-7F04-15A7-545A7A88ED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57794339-7C61-F637-B3B7-AAE64A8D49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22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E0E019-3718-9300-E344-97C15E35D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3118B2-B3AE-A457-B17E-DC67777A4F77}"/>
              </a:ext>
            </a:extLst>
          </p:cNvPr>
          <p:cNvSpPr/>
          <p:nvPr/>
        </p:nvSpPr>
        <p:spPr>
          <a:xfrm>
            <a:off x="285750" y="311286"/>
            <a:ext cx="11620500" cy="62354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3881875-45AF-981F-DD9D-8135372768BC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40B4C49E-B7CC-2C9D-7037-5D277A55B5A3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AEA42B1-DBA9-7D0F-359C-E26F06C7D165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707D29B-24DA-2C93-B7FF-6125FB1D8E0E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C0790B9-961C-2047-EF79-807EEFD74C91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03F6681-117A-2EEA-E643-434699CAA14E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0A2DEA0-AA67-5E3B-1194-D16888CECED4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C545A126-81FC-C549-3427-58E32D7B792C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FD36978-11F3-49A6-49FC-2DEC672C2838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5511242-4C95-9C39-57DE-130B2F72DDDA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38AD492B-155D-51DE-CD9F-03B9AED2A214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0835073-1936-A939-9BDB-4264B9D7296B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8583333-4A83-33AE-ED9D-099FA21094A4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F6CB79D5-3EE7-38B4-A47E-C7855231D195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A72D44C-322A-6E47-B55F-E2E8EDDF501D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2F70261-EC79-7A3C-8E2A-FEFDC078B997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8AF7F6F5-E0F4-B38A-C260-A713CD0C41EC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97EB3837-4198-DAC4-09A4-0A9DC0082A7F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460543A-85A7-5411-1322-9C6032B95397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AEBE188B-E810-3018-CABF-C42218AB09E8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DFAC612-F19B-B907-B5DD-948C67136105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2E38D4-C0C0-95B9-ECFE-33E9B99F3B00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22ABCD88-4291-1CAA-4381-308AEB658482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8B7D8DC-9331-A5C5-E591-4066046A325A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6BD83AF9-ED96-FED9-4068-10211596B888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9A9B3B1E-7056-8FD3-9032-6F2DA17223B1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1B1A4E9-E0DB-FA89-E119-8D97FFE7EDA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0CA1CAD-141C-684A-5EA9-A50A1BD29E9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000437B7-B15A-7356-6133-72BFB3B3F70C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6809023A-E18A-E959-1F55-4AD55184F92F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FDF4F1C-D1E4-BA57-9CD4-84E8D8FFF48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5DA51F8D-03DF-9292-3010-6CE10BEE9BF3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BA1AC719-78D7-BBC6-EB74-2D4EACD10A77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131DE9B-A079-418D-D2E3-7098BDD6B72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BAFB6352-2FA8-2829-553A-ACE0796D5E3D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CA79AB16-9312-2A59-F14A-28E100D4DCE9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487A81D0-92B3-7C03-5D34-BBF77443C2DA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A151F725-19AB-35DC-A2F4-001A6EA952A3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43B7348D-4E72-DD77-E34C-CA21C9504DE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649CBE54-D8B9-1D21-F365-BC0EB1F2901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C7A41C53-463E-19D1-C713-195980667163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BC82052A-8FC0-5FFA-2195-B0FAB1661FB7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ECB93936-AECB-A945-FEAB-86672BF1EBC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8E84BA0C-A94A-15DB-D1F5-9004C01587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8B6AC7C1-FE4F-C7F1-35F9-94D36DAC39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10CA9F35-3657-88BC-7EE2-7520E8D274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FFD47771-09BC-67F7-5727-B143BB5BA1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A0D5E988-DE64-8E85-DA91-86302BDE7B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7AD2F675-9B9D-33D9-6D46-E889B5E465C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2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C5FE34-97CF-40ED-C97C-FFF5D9459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755F96BE-3D7C-FAAB-C265-B63761E4160F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EBB0E86D-842B-E893-6D32-9811FDE52DF7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47FA7F5-F962-2EA8-3B98-EF6D9E19E285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76BC85A-43AB-1C91-FF1D-3C6404A95B95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46E1FBD-E6A2-8F38-906B-20EE94C8E852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3CE28984-11D5-5568-8761-19686ADCE76D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3241B1E-26E6-8EDC-A82A-9F319FE96D50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13DE6FD3-2C9F-F3DA-1E0F-D8E170BC850F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75E8CF7B-5E76-C004-1C3D-5FA394715C9B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06EAAA7-F29E-C53A-9B48-84ED3F6D6C5A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434A08CB-B96C-9D98-9B10-6D50D2534FEC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0FB3F188-5DA6-5D2F-4C29-9DAD6FEF2C61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7BDBB20-4CE2-43B4-BB5E-25581C1D9EA1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3D9AB97C-CD05-7D5F-D588-C41B71F92D5F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5D0A5F8-78CF-C0B4-5EC2-B9A6CF042685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A836161-C8D0-10EE-84F3-ACAC588C5925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234BEC58-2E64-3644-1F56-C5E7BDC885F6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DB52041-0C25-99D8-8276-CA875CB9096A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20F47DF-6A28-113B-5190-6E367EF3B2E7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A09F0D41-5184-B0C6-16E8-A51CB42A4B58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B491B66-0415-26DE-DD64-E58596B69C55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E224AE7-95E6-240C-FD7F-0CA0B97605A6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48A29258-8CC2-C7B7-3041-0E63342ACDF5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EA13237-826A-26AC-EB0A-3DB76CC53C63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3BCECBBE-CECB-FE58-1816-F467C47CE491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48260755-4BD0-6BF0-D917-23B30B64F7EC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67895CF-6C0D-437B-7BA0-2418746C2FE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CE4EB5F-2F4F-834A-B1EF-8269B288C8C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DE326EBD-D63A-6214-AAD7-D54DAA0B7E49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1E5BD165-1240-9EB0-A04D-D94210E13C9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2EDBF4D-172F-4A01-22D8-775AE9B2F74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9B458BCA-6C17-6835-1CFF-A444153B5D8C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0E1C5A78-AE3A-9FD2-66D5-26B17B637AE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F724604-1677-BB20-824F-E1DB9847353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9D7CEACB-DF4E-D013-4134-DE880C3FBFD9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1DF31319-7C44-5812-4D84-EBFBA0AA6EF5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FBBB94E2-F9CA-B74C-7328-D4562960051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7B68B515-242D-9381-CB2B-6B932799588F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0890AAD-6CEB-3E9E-31B8-895579E7EBB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FBA2CEC-4400-50F5-CDA0-D0FF89D9764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E0E1BCF3-AE41-8B47-4814-082673D9C2C8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1157C019-5ECF-689A-EE40-46BC186FAE3F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26D5CB1A-32A2-F87D-5315-AED2902FE37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9D611429-D0C6-7672-C89B-9F491A6E6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3885FF6C-8F2B-7306-6099-B7D39A1D78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FBC57DFF-A20D-D3FD-026D-90EECBD54F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32CBFBB0-1DB6-412F-E36C-26134EFF48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6CE42D4D-63AD-BE11-171C-E147736FEA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EE3CC160-636D-688D-9732-9F1B8DEDF31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8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9488A2-D199-ECB0-4915-398184824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87CF0883-163D-3C37-C757-D6DFC48AEC9B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  <a:solidFill>
            <a:schemeClr val="tx1">
              <a:lumMod val="85000"/>
              <a:lumOff val="15000"/>
            </a:schemeClr>
          </a:solidFill>
          <a:effectLst>
            <a:outerShdw blurRad="317500" dist="152400" dir="2700000" algn="tl" rotWithShape="0">
              <a:prstClr val="black"/>
            </a:outerShdw>
          </a:effectLst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7C6FCC35-905C-1293-6C80-5DB2EDB3C806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54B3FE1-F799-87C2-7C77-11A92604348A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A8E7E5E-19B8-F870-7CD0-F4D339382B02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30E382B-8B12-56D0-8731-74CFC91B7875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4B822AB-FD1F-1CAD-1343-BACE742CB636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8D02872-F8C9-0C81-BE17-38CE93E80543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771A8F7B-E914-594C-5CC4-D235B924B9EE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7617F0D-9B3D-B213-0FCA-FE4D8A1B8842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8FAD004-4B08-3B26-A8DA-8C3683BB91C8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54921166-9B67-E52F-5F4E-2C43063B1EEB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97E63B12-EF4A-6B1F-E96E-CB8ABBABB9F7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A2788A4-4391-56D0-E972-1B7AC8AE4B59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45A36BD2-DB0E-A062-CD99-49C73163CF89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BE4CC4E-5BCB-AC92-3A42-0238BB283AFA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D6CFF3F-8B4A-FBF8-E4FF-B85B329E0388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609ADE0D-68E0-B606-D7FE-93E952F163FE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E85D10B-7E61-5033-A37E-459D59D21F73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DF2831C-2E9A-C788-8A39-EA94E7DBEB90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51B8137F-BD0B-C7DB-49A3-6229471C33A5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B256096C-FF81-7DF5-C195-8BD5F0222A15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4AAD44C-B1CC-5D9C-5E9B-67EE24A1F86F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002A0905-1477-93FC-CDD1-C42042817661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B2C32C8-10BF-62C6-6FCD-56BA12689747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EE93CFC-1D94-E209-0E8C-0D5D6BF2F4B3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5704BBD6-ABDC-C6F8-BBBE-C16C8583DBEB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9864E38-A319-08CD-8637-352433C16E2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CF6E5CF-67CB-3C12-422D-20A55853541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AE11C2D9-1CB8-ACF0-4539-3376A4E7C7E4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A91CE777-2D73-8027-78D8-A3E6A1F12D7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4A5D486-CD88-13E7-E008-17059A3D36C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ECE30686-1B27-0520-2238-202915F901AC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01725D28-BDE5-847F-4F22-E5BA907A61EF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3D52DE1-FE80-FD25-59EF-2BF6A2205CC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72017690-47DF-F7F9-9877-F1271D4AE70E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574FE306-6840-FD45-9FD6-2B204138F58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F248DAC7-E505-36D6-6C5C-E50181AF0CCF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7EE36423-93E0-CA10-1237-E15EEF0C8CB9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EAEA1F0-7D07-7129-90A2-DB4CF6110F6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04992D92-8F74-EB2D-90CB-8971D30FB43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9220B7A8-8A9C-140A-9633-2A6B8FE94646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10124BF-9A7B-420E-4EE3-D9144874930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478806FA-A425-CA6E-B1DB-49F4336024A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EB280032-9C53-17C2-5271-0E8BE16D4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A21AD960-EB34-5F0E-8C8D-45256E1339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71AADF7F-3A9E-68DE-55A3-9948226B40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310281E1-2B51-2153-956B-717C8D0377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DC8350B8-875E-71E8-D4BF-122026F40BF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B6594B30-A811-59A3-B861-668D4698EF2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23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CB9DBE-FF82-F50F-7BBB-69EA149C9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5438457C-B7DB-36BA-36F0-8B9940DA509F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  <a:solidFill>
            <a:schemeClr val="tx1">
              <a:lumMod val="85000"/>
              <a:lumOff val="15000"/>
            </a:schemeClr>
          </a:solidFill>
          <a:effectLst>
            <a:outerShdw blurRad="317500" dist="152400" dir="2700000" algn="tl" rotWithShape="0">
              <a:prstClr val="black"/>
            </a:outerShdw>
          </a:effectLst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8BFD87C6-ABBC-3D13-9DEA-C5EB03D056D8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5B32491-52DE-49B9-5464-418E2A841455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DE1508A-CEF0-79F9-7507-84846836BD4A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DF87C4F-A648-347F-82F3-75189B570627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1AF6214-D83A-D675-64DB-97B3ECF8FF6B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A437593-47E0-D527-F1C4-6FCE5FC69045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252740C6-8630-51E8-A419-8E090CC541C7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7921ABB9-BF5B-EECD-FA19-CD99C69063F3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1A62287-5DF6-4BDF-01C5-B37340B96150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E859A80D-15AC-9AEF-E72D-3DDA071CFC7F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9CBBD558-E493-22A5-4A80-10F3D066B986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DC24694-546B-C07D-454E-15239C2A116B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BCE17133-D485-4258-D76B-C3F674A3BEF2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4E334C1B-7846-5F43-BC8B-29AD6D1D5667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C2EBDF0-1A87-1F09-5C17-C751731C2FD8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FC65E4DD-44EF-3102-A900-BBDDBC9B750F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90D95071-BCA2-651F-30A3-717722627016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806F354-C77C-1D65-75C6-D795BEA6ABCF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02442BFA-BD91-021B-FE1A-E998BA177550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5865353-EE78-0892-F902-7329827A1B3B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BAB7669-E659-3C8D-E6DD-33BDD82F5D73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F31AE319-066A-14A4-7511-5AA0F452ABFC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9C8743AB-B8DB-CEAA-92C8-9379C4FA1BA3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A814AA6-1075-F152-F698-0DF6BB08F30D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499860D1-BE0C-146E-5BA5-D178BFC44B3C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60F7796-6863-AFE7-63BE-B5922EFBFC3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5422219-CDEB-20C6-0ADD-91ED5A37660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C3EE5D16-9FE4-7E17-ABCD-80EA4870CD76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9D97294-D1E3-D0FE-20F5-F9B0E93A18C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C9F659AA-DECC-958E-90FA-F6EF3643CCE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14FE4354-9ED8-72FA-030A-B99B54F6C19B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198D5C3B-FE2C-5A56-323E-C355B5DD559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D8A1BCC7-D9D4-A6FA-F606-6793ABF78F9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55D5FC8A-E6A4-D871-CF9E-03EFC3B177E1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7C5CF5B-51A6-8796-FC74-6D0852474F4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34BF205A-4069-DC39-CC34-EB9719B1F26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E4DFB108-48D9-A7AA-9B68-78705FD47F6F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979910E-052A-2658-B6DE-86AA3221C60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6BFC484D-1464-C01A-09E9-E7B8A184D10B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113BAC5D-88E6-1133-B24F-1B63D642375D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E750658B-6EAD-9454-36FA-937A550EBA90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25367733-EB85-0DA3-B8C0-9A8FB178338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356F2591-F888-07C6-1193-CD1214208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200ABFA8-61EB-FADA-C2DD-B5C300551E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12262FE3-DF1E-04A1-4716-1FF50F2B71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B97AFBCE-7E74-D1B4-4D3A-14CB36A95E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A8C38BBA-359F-2385-F5CC-BF8D25789D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136010F9-2FCB-CC48-20AC-7295A37F0EF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75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25D977-282C-8605-1532-61DB3B41D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76B413-784D-6A67-904E-213BAC67CA8B}"/>
              </a:ext>
            </a:extLst>
          </p:cNvPr>
          <p:cNvSpPr/>
          <p:nvPr/>
        </p:nvSpPr>
        <p:spPr>
          <a:xfrm>
            <a:off x="285750" y="311286"/>
            <a:ext cx="11620500" cy="62354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88FFA7F-62CD-E41B-1A1C-D1306CCB9A58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8C9F5E4C-0030-8CD0-9FE9-AE4C3EFB0BDA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84F2459-F3F2-B1A9-45EB-E99B57A18024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6AD6133-53C1-333F-21C6-3F00149E79BA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664A20B-B939-898D-4FA4-36E8FE42AFA5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A469F3A-9AF8-B3D5-2C77-866F24A35D00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3D40BFD-EE31-74F2-EC34-5BFFE1297478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BCA4DA67-954B-B3E0-683C-92C87100A03E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C81D034-CD5F-0BB3-76AE-99A635D40788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113D4EC-56C6-091C-281B-4A7793788AAA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179D01E4-2D7B-30F2-CC3B-16D4C5A80D81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B71A82EF-AAA1-7EE8-0AF0-03D1C99BD758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398612A-3719-2DC7-AE17-53F1E75BD028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83230B8A-DD1C-D639-9EDA-7AD2987479C8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EA552426-188D-EB7A-390C-5DD65DB51826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6B66C0A-7671-3FD1-711B-D6B52674F0E0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46F7D8FA-5D55-7AB9-940A-15AA1BDC273B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E14121C-235D-B91F-0CA0-B30F824507BB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C30F02E-7E8F-BA9C-6728-FA21C309A6BA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95BB3531-8F16-7816-23CB-2D8CD7E5816B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0B575DB-611A-581D-68C7-4482F71427FD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AF2D119-5427-F179-87D7-290AE6EACB2F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117C75D6-6690-2567-A215-A8BA4CE29795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B06D0100-1D74-1A07-B185-C8B66BCF65B3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B3B5776-BC8C-63FC-04B5-4922559A24D8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3445AA43-D323-0ED5-CD11-DCB9DB9D72C0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0A81A9F-AFAA-E2B3-14D5-1C965779CDA2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16C99A56-FE5B-A4E2-A8B3-6F9EDAECFA2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E5277CA2-CA73-C0F3-7323-B0B4E2FD141A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A5C1670-FA91-B0BD-465E-20099542C89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764D9DD-2EEA-AAD0-BB34-B4E7C76E781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46F7D651-6983-50D4-5ECD-C0D30DD49C5C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0DD4F3C-5272-C75E-117E-DE7B4D939D54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BDD7584-9BF2-10E6-C78E-2E6232DA832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67A83B84-499B-D87A-433D-9B6037C692F6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5D009B13-74F0-9CCC-01BF-8589CAB0FBF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FC743A3-F266-8F86-9ACE-131900F8B07F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239F29C4-25D3-9F64-323B-D4EEC19CBC96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B8D189E-A9A8-E8B3-A213-96AD40D1059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ADDA44B3-90C3-C676-CD6B-D2AA1599A7A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5279A290-F3F0-8800-E88A-1577AD7DF90E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4A35DB30-37CB-2638-9E34-7DD8678410B3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47937A85-3AFE-57C5-CAA2-FAA8B366E34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5E6DA030-DE1E-F641-F9CC-395DC5061C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2DDEDC70-882A-4F4B-EC4B-B731A29785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81C68335-3501-56D7-CBF4-22BF0F049B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5AE85FDA-DBE5-87BD-DE1B-C1587172BE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DA14E2A7-5603-FC03-AD46-04AE7BEBD9B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4B5731B2-E6D8-7CB1-6659-0EA5D5C908A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9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2926DE-9AC8-448B-854B-17E69BCD7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3E43D58B-4AE0-DBBE-C981-6C69CA85CF33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73263ABD-1EC3-096D-26DF-1B713C6C9285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8B7D1F5-1E60-E835-CD34-7A329E98E7A3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8C86AF4-EFBB-285E-3416-F9AFF35CBCA4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0594B17-90EC-2642-696B-9088B7FC75F0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9D3F520-1CEE-C8B8-FC0E-AF952DFCD066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E103679-30F3-C92C-9209-EDB41992AD23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400CA92E-8129-8A65-5017-A9F1588CA4CB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99EE419-4066-140E-2E28-67F841FD3519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20AD1B3-2C4A-8D8B-E15F-6128987A92CD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81943982-43F6-04C1-26E2-23EE81CB6E81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AC00C0C9-1F7A-DBC2-85A6-AC2BC4BD943A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433FC6B-D848-A6A1-D341-713D37D72362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C9381F8D-1776-342E-0318-7B0AB0042B15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3B3FBD7E-0F33-F9EE-93B4-1711BF70620D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ACC1D72-948C-1950-B905-71AE6C90C467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FB929DCC-E81A-8DC0-4D38-BF86BC02018E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888A4FA-7DDD-2796-4716-4D5EE8BDC066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1F990F7-6805-938E-4380-4D8EDB915E87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E8587DDC-4085-ADCD-3C76-AA305F02DBC0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24BD535B-2BAD-89AB-B079-53AB67185DC7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C200B32-D7A9-D5D2-46D1-4A5AAD20EFF5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9020091F-56D0-CBF5-665A-9DE3A68BC6FD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786409DD-5C50-B5D1-EBF8-07D4F0BAB4D0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6F77413C-63FE-60FE-8F5B-D23A927DCBEC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9EF3F7D8-C97B-4C46-9403-F0388E5EFE2E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36B9A98-C996-6B10-13FF-22B639E9B0B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1643C6E8-C6D4-8F5F-5761-A6277555C94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686EE122-C8D1-579E-743A-6C6597037837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CC6D132-4134-64C8-9FE6-968AA2D8120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D4EDED2-27D4-C9F9-3EDD-C61394446C3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7C1B2D9B-DB5F-D159-E651-C0A7E9E45B4F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A871C94-34DF-552C-BE40-2EFCD87D6089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5F4596C-52F2-CCD2-1031-D51C3B976C1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62571B0A-B61B-E9AE-F3FB-C761351D75F8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CC62E62-7F80-57C1-3464-FCD47A6549F8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53BE0D0F-9A63-D346-71C1-1B6ED0EF4867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201607E6-53D0-BDB8-67EB-F778C21EEF44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22E8AA11-4C4A-D981-B7A3-3509F0BE702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B6B93F8-80AB-B2D4-E994-C445403D1D7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CC190226-F483-154E-7C63-894E39AF62D4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DE36119C-4A45-23D2-8519-0B719CE0441A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40372C80-3CB9-244B-E86D-D7231C9671F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C87D86EC-7653-9F35-2619-ADB16B9194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0D0B0013-249F-F79A-4C42-D36E65C947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667175FC-DCC8-1EB2-2CB4-2744F273AB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DADBA916-34C9-E150-3D83-1192C88F1B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A4117AB3-EE9E-56CB-02FA-B28C21B45D3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141EA8BC-C339-A414-ED14-6AB749B4FAB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312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4219F8-DBE5-8BBD-8FBF-FFD396410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357111B8-CE77-0ABB-8495-6EC78671FE7F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  <a:solidFill>
            <a:schemeClr val="tx1">
              <a:lumMod val="85000"/>
              <a:lumOff val="15000"/>
            </a:schemeClr>
          </a:solidFill>
          <a:effectLst>
            <a:outerShdw blurRad="317500" dist="152400" dir="2700000" algn="tl" rotWithShape="0">
              <a:prstClr val="black"/>
            </a:outerShdw>
          </a:effectLst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641B731-7508-FF90-3443-856BE486208C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1EAABF1-5DF9-E1EA-6CC8-38413E31356E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4F54E98-3ABC-1101-4367-D6F72E6E5015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90110D9-0792-47A6-6BD2-2AE81B041741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1C6AD6E-307E-F97B-7C09-C4C39A3364B8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7DE4FCD-99A7-9322-BFBE-DBF8784BE14A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15AAF35B-E114-6130-07EB-F6DFFF72E06A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7A51FEDE-443F-ACED-20F9-9A3262620286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55E45A2-8FAB-19BF-A6C3-8E1F0242AF29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3D7FA250-432B-57C0-1EA8-4C781A7E0887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46155617-0205-5540-D845-2057A650E488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170416A-0CAA-1DFB-AC20-19193F31034E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1B8F3376-E259-1026-D1FD-B068894AA369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9E50300-BB34-5828-B271-02BFAFA530D5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98F0D03-02BC-C111-CF3A-8672C95200B3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F4D930AC-711B-5065-C36D-B495B6CB5122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9F697181-860A-D740-7F7C-4F581E6BF6B3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9FC0DDB-E5A8-2053-8C80-84138CA9E851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892F7584-8943-E97E-6411-2C01875C4F49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E62E3E94-7B74-E33F-3FAD-775DA120EEBD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B795AFA-6D65-1E60-66A3-4A358703D906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3BCE2A45-A5AB-472A-72D9-3DB92E2309C0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27DD6169-E586-95C2-C6B9-2F10F6E82367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A3269EE1-1EFC-5F7B-75D6-8F6B1CE147C4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0F66E437-2586-9DAC-8AAA-B6A8A057ACD3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A29CDBE-BEC1-69B1-7751-AB487322C66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E9E42BE-A1B3-F0C9-F239-87B37708A6A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64190B6E-34C4-BEC8-6F35-85A8B5380595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31D4E3E5-9476-8214-C4A1-2E3261E819E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79B6B5A-BAE3-28BD-2ADB-4A2A78BD2E8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B83F8518-B85F-E5EA-A5A4-6C4A282CC873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F560EDE8-3E18-A9B6-FCA5-C8779B2C05D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CEA010E-2755-7D14-98EA-00AE69C4552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8228BBCA-1185-6138-10E1-37527F6B88D2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EC133FCC-84CB-B60C-DECB-26F88ED6EF6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28742B09-C3F4-C440-406E-2D52AD68B49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20DBC3A1-B1D1-1FE6-D4E1-AF5C52AB2D94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2B601B6-EFB4-D8B3-A939-8267EFD9620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4C14145-D3F2-34F3-109F-814D16B3F42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88B332CA-4AD7-BDEE-AC19-5A4001A8D032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37959670-1B62-AC44-BBD3-5D9FA113A0FA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456114D8-AA4C-8C1A-4D12-80F606504D2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791B101F-BD0F-427F-8281-4DE14B05B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E82828EC-FCA2-BD9C-3A9E-E3BF7780E7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661E659E-6212-70EA-AD2A-5F8DFFAE1D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E9A5B21C-14BA-AA10-A76F-4040DC0782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FC04F756-420A-CF14-161C-FF50797D44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802C5E59-E5E6-156D-684D-D350928833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30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7B42AA-094B-B582-2B68-C376BFC55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BE1AD30-9302-3C85-293F-A2F3069B7464}"/>
              </a:ext>
            </a:extLst>
          </p:cNvPr>
          <p:cNvSpPr/>
          <p:nvPr/>
        </p:nvSpPr>
        <p:spPr>
          <a:xfrm>
            <a:off x="285750" y="311286"/>
            <a:ext cx="11620500" cy="62354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C3ED19E-2F4C-60DC-BCBE-C17713BEBC2C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DDBBD489-F085-08B5-BB6D-D65E2FC4DF86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0BD9C58-0A71-1EC4-F20C-D3076B18EB84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205BE93-EA8C-A3D0-0AC2-25F9B2FFA1E7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5E81202-1163-3EE0-2AD1-C47B9147B3A5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DAEE220-3A7D-C88E-C500-55B053027D24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607883F-05FD-6631-B004-58D953FB2D2F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28D60782-EEF3-4037-BE22-77C97C927B9A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AA111A7-8FDA-8D5C-4E98-5EF1D6FC65E5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74B7E58-FEA2-1D42-0724-83A6E85FE6D2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4000">
                  <a:schemeClr val="accent2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9000000" scaled="0"/>
            </a:gradFill>
            <a:ln>
              <a:noFill/>
            </a:ln>
            <a:effectLst>
              <a:innerShdw blurRad="635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141275FA-99D6-FA21-08DB-3CB10802512D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9B78A0AA-435B-61A3-3331-3140EF7B2060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D395C38-95C1-3F82-F788-D830378EFA3B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34000">
                  <a:schemeClr val="tx1">
                    <a:lumMod val="50000"/>
                    <a:lumOff val="50000"/>
                  </a:schemeClr>
                </a:gs>
                <a:gs pos="66000">
                  <a:schemeClr val="bg1"/>
                </a:gs>
              </a:gsLst>
              <a:lin ang="7200000" scaled="0"/>
            </a:gradFill>
            <a:ln>
              <a:noFill/>
            </a:ln>
            <a:effectLst>
              <a:innerShdw blurRad="635000">
                <a:schemeClr val="tx1">
                  <a:lumMod val="50000"/>
                  <a:lumOff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D3B35957-ED50-A867-5FED-275220D259FD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4DCECC2A-D1F2-3960-6FDB-B17C05A6B034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DEC3BBA-380E-ABBB-9D69-BE57A6BF4615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B2608CA1-2ADF-348C-079C-55FFF23C0359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2702DE6-3813-34F3-A832-1CBD08717441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936E4B1-0C3E-479F-A726-5570546A1014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77E983F7-50C1-5FD2-E012-BE0A76362934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3543171-5115-9D28-80B7-877038076EF3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02B34C6-0474-642D-C7D2-296B0A2F71A5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78E0214F-7557-88BB-3F98-10AE7A0633B2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99118B28-E0DB-0FF1-A8B8-756AD65A3880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E6A1B90-2289-59D7-8A45-F217624EFFAA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B7060897-B52E-FB0A-460D-FCD6DB4697E4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122D82C-F447-C79A-9407-5DA2169A8155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45FE404-350B-C0C7-E2FB-90FAC2A1955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618A0B8E-0462-26D7-671C-04232A180B75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E07557A-E0E4-BAF8-893F-9A13C728FB5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DF53EC2-E3E0-FA47-358C-308C73772E6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03CECE1A-409C-AEF7-BB7F-C2A7D2E07647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D8095615-B31A-EA9A-1263-4E93CEDE2DF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054694B-B4FE-8C38-EBF6-C9D8E0888EE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53348052-9394-511F-C01D-6E7A69686744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6EC2236B-29C8-6F44-774D-903FA5D37365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8E35B129-595C-E308-C369-E22BB90E3D0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7853B9EC-03F4-D9CA-15EB-E4C6803CF840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BEA4470E-D47D-F3BF-196C-29B6948C3A8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9120C69-1280-E8DE-1CB7-24B2C8102C0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7AB40702-ABED-8C3F-32C9-52F2D94211F5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6909FE40-EA07-B103-6FB9-62ED209BEF40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B762CD8F-7A6D-BD55-A472-58455BF0745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8175239A-1812-72C5-E9DF-F0B03240A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97EAB0EE-10AF-124D-9BE4-21251C4386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E2509E7E-E51D-8F34-F2CB-17006ED9EA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4205BE9B-F9D7-69B8-654F-27E9D2DE58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F4161E11-7B28-89A9-E133-30705A8621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1DF2DD9D-0E91-D609-9D4A-5431EB08B9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89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1AD4D4-C6E4-309F-42AC-628236193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3B970D36-D058-6D0F-846E-3550F5E66462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  <a:solidFill>
            <a:schemeClr val="tx1">
              <a:lumMod val="85000"/>
              <a:lumOff val="15000"/>
            </a:schemeClr>
          </a:solidFill>
          <a:effectLst>
            <a:outerShdw blurRad="317500" dist="152400" dir="2700000" algn="tl" rotWithShape="0">
              <a:prstClr val="black"/>
            </a:outerShdw>
          </a:effectLst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AE4B946-C573-2951-3F76-AAB06CD4C9F6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AE586FC-6DAC-D106-60E8-3CFEAA999754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6299982-49F7-0E8E-1543-D20CDF370CAA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67534C7-8F42-F431-7B78-477DC4643A87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B7FE921-C9BE-08BA-4F43-27E1CDD3D0AB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93F84066-D669-0E98-61BE-DA82DCFEEE3B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8AC76D20-4AC6-3989-0A0F-EB77952BE405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B8E3337-9CD2-0954-B847-DD2EA0254541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FDF2FE1-AC03-8BD4-9369-69CCCA346A16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245418BD-8ADE-FF38-AFE8-B5C2495F960A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438A8A34-0C76-2385-80D2-E6399984CBEA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75D41BD-9B2A-8372-5A57-E0DA8454D448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DBD1A136-1356-3AF7-0DFB-D1F25714C50F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C94D3F5E-90AC-523C-9ACA-7C74E4B36C54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73F6AB1-B484-A779-B18A-D2A90E1DCB91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C30B745D-2941-E291-A1B6-0B08D06FD7E6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12916DF-23ED-56A6-F786-AA11115352DD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F595D44-CF8F-94CB-EEE7-D099C04EEE7E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94F4A02F-EA2D-FCCC-F2E3-87D37F78482C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65BA090-4F98-336A-FA77-478880BD4A83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1B63F89-9DF0-77BE-7263-8C26E7E1B105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DCA7DDE0-EF9D-5697-3CCF-2F06C19F9B9F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14EB3287-5BF1-2170-EAA4-9664F1B81000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58EAC67-4525-5E82-995A-44C4E2F881DE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E83EACEF-296A-C07A-8250-389AFE633F22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C2702B0-AB1C-DDBB-35E5-8861D18E35A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3F08645C-87DB-9853-A53D-13A047F11FA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0CE067B8-C90D-9D16-0592-AA7C4567BD94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0740BE-E82A-1373-D85C-52C8B7AF87C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5E67D4C-CDEF-4397-3049-87FDF75CE50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C2EF64F2-D639-8774-33EB-CE2296A3F160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D56ED0B-3087-6E55-6455-54284AF22A33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D706C099-7743-04A9-AAAA-48DC5A0850D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1A7B5E25-37DA-CFF3-2A4C-B929D5276FE8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42B41DA8-81B5-AD5D-D4D7-1391AF37930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8584691E-9A7A-6328-2D12-C9C5246AA877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41598AB1-A5EB-D6BD-FCE2-C86EC30D5151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A94BC80D-CA56-0A7D-CAE0-3B031D27D045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1139F52-F14E-FE8C-5D16-A3A79DA9119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AC5520DF-B0FF-9136-E300-C4C42DD2DE97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93633DA1-1774-C572-7142-8C4BCC3A59AD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4EC8451C-CA5E-927A-774A-4D153CF422F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1178218D-B7B5-9B9E-7586-CD8CFC3D8A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5EFFCD01-C158-C30B-9865-93F8421E1D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E7DF86AE-164A-C3A1-4AA4-F9E1922EEB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1444355B-5010-2F2E-0A83-157A1444BC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4687A797-B805-E6B8-B89C-646A65BC6F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E02BA1C9-4981-E47E-B848-121AAD34FBB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40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7B32A7-1383-4FB8-6E3A-F51B583C4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332D388-644C-35BF-458F-29192841D558}"/>
              </a:ext>
            </a:extLst>
          </p:cNvPr>
          <p:cNvSpPr/>
          <p:nvPr/>
        </p:nvSpPr>
        <p:spPr>
          <a:xfrm>
            <a:off x="285750" y="311286"/>
            <a:ext cx="11620500" cy="62354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49447F2-65EF-EE65-0F4B-D1B0FE2916D7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36F90EC6-0F5B-ACF4-076E-78EF8DDC2206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7E9C3B3-879B-717B-81AD-5D01DDBCFA40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7893EC7-D4E4-1460-BFF7-84627C5E50E4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45CF1E4-C0F2-A58F-E16A-D740A6B715B8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69C0766-AAF3-7746-5851-0084CCE2B630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06EE76C-E6E1-E808-8309-42BF0DD16FA0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DE11460A-5D86-F73E-CB55-F9E3C9AE4539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45F7B5B-EA99-952E-42FE-859EB5C43FD5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F23B89F-C676-D23C-DB6D-69D7473E78F7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6000">
                  <a:schemeClr val="accent1">
                    <a:lumMod val="60000"/>
                    <a:lumOff val="40000"/>
                  </a:schemeClr>
                </a:gs>
                <a:gs pos="8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1D2090B5-98E2-B857-0C8B-9869FD45508D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93515FDC-9E96-AF59-8F5B-D764EE6A7559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7D677CF-98B0-E4BA-0FF2-EFF852DCE8F7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6000">
                  <a:schemeClr val="accent1">
                    <a:lumMod val="60000"/>
                    <a:lumOff val="40000"/>
                  </a:schemeClr>
                </a:gs>
                <a:gs pos="8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BC8A5D1B-571B-4EFE-A0CF-3ADEF4E78403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A9083039-4E0B-4051-9AA7-335F5B28FAE8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8455191-B914-1A31-1F89-FB0C64DCC9E4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6000">
                  <a:schemeClr val="accent1">
                    <a:lumMod val="60000"/>
                    <a:lumOff val="40000"/>
                  </a:schemeClr>
                </a:gs>
                <a:gs pos="8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D1924B16-B1F5-BCA9-708C-5BEC77F0FDAE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9675499-EA0B-5E4A-FA77-28ED649FABC7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C9F5977-DFB3-E832-BE37-6F983A7D83B5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6000">
                  <a:schemeClr val="accent1">
                    <a:lumMod val="60000"/>
                    <a:lumOff val="40000"/>
                  </a:schemeClr>
                </a:gs>
                <a:gs pos="8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F4A2DA2C-862A-BF7A-8EA5-39E9AB683DF6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3895DA2B-87DD-063B-C892-EC72F1514A22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7A35FFB-BBF6-B1DE-C03E-F1A12B9E090E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6000">
                  <a:schemeClr val="accent1">
                    <a:lumMod val="60000"/>
                    <a:lumOff val="40000"/>
                  </a:schemeClr>
                </a:gs>
                <a:gs pos="8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7DFA7DE0-525F-FBA1-2884-9ED06A55B204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48145222-2801-8529-13FB-E8029E25C3DF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65E2C090-58D8-1C07-03D6-5E9769709209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6000">
                  <a:schemeClr val="accent1">
                    <a:lumMod val="60000"/>
                    <a:lumOff val="40000"/>
                  </a:schemeClr>
                </a:gs>
                <a:gs pos="8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92E118F7-8A09-02FC-4C05-BBE48AD8B913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02CBA87-1F89-77B2-3015-54E801494772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3FB18C0E-BB29-6891-583E-F86C8208F98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93A3062A-D99A-6CDA-62A3-2907ECFAEE83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E1FAFD8-9731-0976-321A-99B7D250852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A59350D-637B-5CE0-7584-B7019BCB80D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AC743009-5C2D-B6D0-D244-7B901B35AD38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E34BA26E-6FCB-5D31-B5A9-110A096005DA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1C17B86-5114-4DD8-BC18-EE49A69924A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9570A05B-CAE8-576C-BFCA-B660EA484407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A76B8B41-348A-3EDF-FCBC-E901884507A7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BDB6062-2A8E-1DBD-02F1-450BC681CB7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893E970D-A075-E1B9-4284-2753F9FA4C43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522D589-2F7B-E303-E837-0641F633C08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0359B3C5-96D6-A358-1CC1-6B16726A4C2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FB291307-3DE4-A851-7977-83AFBD87A5D6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2D88D64C-5F27-E1BF-F0C2-AF573DE8CA17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8473A032-7E0A-177E-E883-EBA394FF727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216A9BE9-C6A9-6F02-F6E5-159EBBA67C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DBC4AC1A-FAE3-3F3A-7DF6-E3AB5BF354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ADCB984C-A06D-48B5-CAB5-2671938638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E51052F8-E900-0BEA-D2A7-8FC6DA5430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9EB2E5FC-4F92-3007-4B4D-B44108FE54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DF52DD46-538D-3429-1187-43D23108A8C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98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A2CD95-FE91-2A8C-4ABC-31A43AD3A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4E8BB789-32E4-DF5F-E973-DF8A4C6186D4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43DC0F09-AA36-BF65-F673-8A8D06A34096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90254EC-EC3B-12A7-E127-C5B543690A1D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EB9C378-E760-AF98-1486-A0A67E46970A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1C8239E-5286-8874-5720-F5B4320C1816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71BA308-F701-572C-304D-8E377629BBE4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33A2EAC-4D3B-DA01-BB42-CEDDDEFB0C8B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6B5ABEE1-CFCD-31D9-4151-A1C143FECBDC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5F638DA-94FE-AAC0-CDDF-D6F5450D83DB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24D347D-1E77-E527-5CBC-298E3A2D2FD5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A30A41BC-AE93-225B-50BA-13D83D3AAB2D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D0EA72A2-1804-D646-FE57-060EF19C3209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6D7035B-065B-E93A-8EC6-E104F6DC0D1D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3D842916-E588-5237-ED6A-16FDC1C467C9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7238B99E-A20B-1CC3-6020-BA5F65E9D713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B34A1B8-DA75-876B-3372-B04418396F1D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432DEF34-E7BB-8EDC-4DA8-A2856C358BDD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43A81C8-C1A4-FF40-AB82-09966EE2FF8A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25C43E7-258E-BC1E-0531-0BE7889F9294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2A6BCE02-25F8-5ECC-AEF5-62B032C3568A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1BEC010-6B1E-3753-22E3-24F6F27942D5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44CA77D-C39E-2323-C9A9-342A1360FEC4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6000">
                  <a:schemeClr val="accent1">
                    <a:lumMod val="60000"/>
                    <a:lumOff val="40000"/>
                  </a:schemeClr>
                </a:gs>
                <a:gs pos="8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282566FC-F8FB-7FA1-84E4-C2F61DFE09CA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DB9921C9-E109-2405-3AB2-5490253141AA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7F1A53F-0FDC-FB67-B00C-0ABEA4A9AFB2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11000">
                  <a:schemeClr val="accent1">
                    <a:lumMod val="60000"/>
                    <a:lumOff val="40000"/>
                  </a:schemeClr>
                </a:gs>
                <a:gs pos="75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DCEA6407-55B3-F84D-0CF2-AA5BC05BE94E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D0226C0-915A-3926-99E0-38AF9A04F2B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BB444FC-BD0C-969A-38F0-8048B7A56D6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9E14AE3F-7873-E0B2-1F2A-7DEE24B51B45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831B626-D897-5537-114E-83F4B5949A5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A90606D4-3516-C359-5762-3DBE3C212C1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C9AA1A7F-1FA0-1B2F-ADC3-6E4191061BFB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E6DBECFE-3E75-C3D4-C6FD-6F7AA5A9AA91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298C6DF-0A20-F0E8-D5AA-0C7F2836CE7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63C7AE55-989E-7665-E0B2-E2D90ACE7BF2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5B2F9B9-B8BD-1DA4-EEF2-D4FC7F83FDD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21A79262-EEC0-683F-866E-592A74B350AE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BBDF8F09-AD05-3A0F-1550-AB7D8B7B4840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0D883CE4-5F8F-4BB2-B09A-983AD90BBE0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0E7A76F-A8DC-1F4B-7C78-86B8FC974D02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F15D409A-DCCD-197B-03F3-7E949C953478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79528036-F0AD-080B-CD35-21B11835F0E0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4B53A6FA-7F92-F67B-1976-DBF1CAE1762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7F5F94DD-6302-EA90-AEA9-6A2C5A77B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FD7F3BDE-58A8-E5E2-E3E3-4618EDE184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83F8FCA5-89D6-C282-4AE5-F6E83582EB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3E83A99D-C59F-3EE7-526A-0324EDA70B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AD016213-453A-66B6-D50F-704BEEB855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04FACF29-3A57-2E93-D15F-5170432246E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36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E8859D-737A-5848-F2B0-86812887B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06404ACB-204A-C432-97D4-2583AA48025E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EE2D4AF7-025A-B0B3-289F-45E8DAF3477C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BA767AF-3C19-6525-A753-35452CC95E93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5E400D8-430D-F17E-1248-2B60D3327A17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182C098-16E4-F0B4-3259-71F3878DE736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6F9A9A7-B87F-45B3-73E3-83A52A176062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2C21774-90A3-9051-0317-E8B47C49E979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797F749D-376E-E778-5C6F-1FD1D4EC723D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D8AB2A1-8C8E-C148-37CE-3CE2C38D0B8C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9D84117-9D14-4065-8F37-04F13EDEFEB7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4000">
                  <a:schemeClr val="accent2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9000000" scaled="0"/>
            </a:gradFill>
            <a:ln>
              <a:noFill/>
            </a:ln>
            <a:effectLst>
              <a:innerShdw blurRad="635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1464E128-55F7-2990-82EC-339C01C5C229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50485B5C-32F8-20CF-DC85-72AB84252540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AFA1BAA-3F6B-1E17-ED50-39108F34C004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34000">
                  <a:schemeClr val="tx1">
                    <a:lumMod val="50000"/>
                    <a:lumOff val="50000"/>
                  </a:schemeClr>
                </a:gs>
                <a:gs pos="66000">
                  <a:schemeClr val="bg1"/>
                </a:gs>
              </a:gsLst>
              <a:lin ang="7200000" scaled="0"/>
            </a:gradFill>
            <a:ln>
              <a:noFill/>
            </a:ln>
            <a:effectLst>
              <a:innerShdw blurRad="635000">
                <a:schemeClr val="tx1">
                  <a:lumMod val="50000"/>
                  <a:lumOff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506F48CF-31ED-D4EF-F64D-7D86CCAB4A18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6850EF4A-2B6D-B910-ADBB-0F27204144C4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52B7686-E588-F75D-237D-CD7E09D6B081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C8B10C43-3FB2-AF9A-A783-B5702840D81B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91537DAE-F221-3C1A-EA16-446CDE3E6931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0725DEB-7DB0-05B7-6AE4-0804298A3B28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80EC056B-A7C8-F547-47F5-2CE5720AA180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6FAD457-E354-2D82-49AB-C2EA67538655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C78AB9E-109F-1D44-1574-48F84F7DE7C3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B71CA252-1EB5-984F-B818-98C59C3BBA09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3CBDC9F-39D1-D9FD-4A0B-78F043F0F332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B32930A-0903-A2BF-34DF-6E49AED02ED5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EA04EF6A-CC17-1C14-A76C-889071FAB74C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6A54591-B058-53FA-C0FC-3D1507F5BF2B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02A490F-1766-3A8F-D42F-7893F3D8875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A75933DB-535A-4AA9-2D6D-C5EE474F0467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577E50-3844-7767-3FEB-D182CE4C34D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3C25C97-AD33-4249-B107-7780FA687E0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96131EF7-24CA-2FEF-785E-AAF9B9C727B5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8C14F0F2-914A-4C19-7D84-60C8D705BE21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38C92CA9-92ED-D80C-C5D3-68F0B6174FF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9372CF04-7647-1035-6FCD-75DFB7E181B5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CEED9312-17B1-4AF0-9A64-EACE8FDF52D5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2EEAFA9F-66D7-72EC-610C-03E4CBA28F0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1E66F499-4CB3-55CB-7DBE-2D85F42A0D09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3A4AFE2-829E-DA87-A505-90866E35CB5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063E9D0B-FE55-2054-67AF-6F2BF612647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95A21FCB-721A-A92D-EE5A-E08780C70679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BA918788-FFC5-A791-B725-44225410DDED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3B58B41A-13E6-7785-8813-2F4D7A4A50E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3ADDAE20-6F12-C8BF-3E19-93E707E1C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03556C18-C66E-017A-92E5-D1BD4B6C3F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EFBC6258-81E4-5D2E-BF73-1A46586DC3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6837A9E8-E76D-9115-8A25-E48D91F813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BE0667B1-9817-8D69-E19D-6C25478898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63E443AA-ACFC-3B2A-7B0B-7B4CACE0310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15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BEF252-9752-5F85-8853-24AA5B3BB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AF6EFAB2-90BD-2F33-811A-33D37ED32469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  <a:solidFill>
            <a:schemeClr val="tx1">
              <a:lumMod val="85000"/>
              <a:lumOff val="15000"/>
            </a:schemeClr>
          </a:solidFill>
          <a:effectLst>
            <a:outerShdw blurRad="317500" dist="152400" dir="2700000" algn="tl" rotWithShape="0">
              <a:prstClr val="black"/>
            </a:outerShdw>
          </a:effectLst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C70FCAA-63C7-238F-B10E-CFEB46077A4E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8ADA9B2-F2FF-5809-2081-2DC8417819E1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D69BCBE-0A3E-BFF2-59D5-E194E9C49578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DCB7015-6BEC-D94A-9686-E4D16C0A2D7A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3298F3D-F74E-586D-5ACB-264D67164B0B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6100F38-81BD-7037-BC11-6481BD3EA072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ACF3662D-BC8C-4F90-6AFC-04788AF0BA54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E053A4C-AF51-50DD-7439-61C0DEB6E20A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BE1F15A-1315-BFCA-1416-46AE16C119A4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4000">
                  <a:schemeClr val="accent2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9000000" scaled="0"/>
            </a:gradFill>
            <a:ln>
              <a:noFill/>
            </a:ln>
            <a:effectLst>
              <a:innerShdw blurRad="635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A205BB5E-3C74-2EF0-6C4F-E88FFE0FB32A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E44360D-1C6F-47B8-33AF-9DBD7547E6F2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EA8D5C2-DE89-1FDF-049D-845EC10D3324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27000">
                  <a:schemeClr val="tx1">
                    <a:lumMod val="50000"/>
                    <a:lumOff val="50000"/>
                  </a:schemeClr>
                </a:gs>
                <a:gs pos="60000">
                  <a:schemeClr val="bg1"/>
                </a:gs>
              </a:gsLst>
              <a:lin ang="7200000" scaled="0"/>
            </a:gradFill>
            <a:ln>
              <a:noFill/>
            </a:ln>
            <a:effectLst>
              <a:innerShdw blurRad="635000">
                <a:schemeClr val="tx1">
                  <a:lumMod val="50000"/>
                  <a:lumOff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29202047-F93C-BEFA-6F7E-A3103F226579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56E4DEC-F73B-2EC4-4C5F-FA21341EAD46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91CBA03-022D-C814-DAEB-E847B363F2A2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39D4FFA4-73D7-D766-CA2C-AC25E0FFB1AF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2D5A266A-1136-F25F-2C40-7ECBE3CC8D62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5E9B106-3AF2-96B4-1977-5FA6BCCD41A1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C9889F34-1C03-4B08-5350-AF4C40CAE365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A91BCC9-BC8D-8FD0-1D92-F4425F6630F4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825CC68-A05E-6953-2870-8F3FD52700F0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C2F185D8-E90B-BA04-2F76-03B4F6F586FF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7CEA532-E7D1-F084-2667-0BCF776F5590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5780F44-4790-7E40-B237-3C622C9A31ED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5C9ABAF7-1FB5-22CB-465F-DFB2D36A8B6A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46DC0BE-B880-4071-5B14-968BC011CD6D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DEBA458-CD3C-4AAE-D7E2-E434928A4B2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10AE4C87-6F86-11CB-E8ED-95E86450ECCD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26A501F-4E94-678A-BC64-8766C18A2CC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4BB8964-68E6-0A7D-084C-31862EE106A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90B03BE1-2866-3C15-41F4-E979C280CFC0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C5A24A9-7488-2489-6AF4-ABE01E40BA57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80F4A4D-B9DC-D5BA-F3CE-7B567043202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E59B5BA2-5F96-A54B-6C63-F7D93899375D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A774B5C-D928-25B3-F0F9-98B502480790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524C9DF-C171-3760-8F78-E7C3150672B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D4249104-D578-EA7A-95D7-D4C0A540F100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B29B2A84-8B8F-386B-B3C5-4B3E645349B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9244443-8ED9-0CBE-CBB1-84057205E55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104FF0C3-45BF-AF4E-3D3A-44CD45AEB3F4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2CA1203E-9499-EAD0-3FD3-88074EF89B20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E0F37742-B7C5-E331-E015-82CE2970EB4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EC07D758-AA60-C3F4-18B6-193134E1E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97B2D537-B718-7104-24E6-D0038BF31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16E3046F-3444-5F04-30E8-8CB7F1742A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3F96AC95-3883-9F6A-0EC8-BB979FFAE3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CC8AF250-EA35-BE30-1FF5-24BC15776E4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F386D28D-7360-ABE1-4326-70D66423F1C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95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5044C5-1C4C-80B2-1D69-29EA454B5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99313DBE-FC04-74A8-0666-9FFFA570D2D0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  <a:solidFill>
            <a:schemeClr val="tx1">
              <a:lumMod val="85000"/>
              <a:lumOff val="15000"/>
            </a:schemeClr>
          </a:solidFill>
          <a:effectLst>
            <a:outerShdw blurRad="317500" dist="152400" dir="2700000" algn="tl" rotWithShape="0">
              <a:prstClr val="black"/>
            </a:outerShdw>
          </a:effectLst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329C0AE-863B-15D1-31CE-5F02CC986C8A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C8424B3-1D10-8897-C90A-7CDCC52D4F53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AEBAB06-DD8D-8267-404E-81BA3F8FD09C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50578BA-6645-0B55-5C8C-6309E5F76363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17FCDEF-C832-140C-22C5-3109C3CE8DC0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B74FF41-ACA5-60EE-A72A-1B85EB2AD538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578F5C66-E4A0-D933-7871-61DC8008C422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9C54B48-7685-B0E5-65EC-C6EE3CFAF0AF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3C2BF9F-1E16-558A-703C-0BB427FE8DBC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4000">
                  <a:schemeClr val="accent2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9000000" scaled="0"/>
            </a:gradFill>
            <a:ln>
              <a:noFill/>
            </a:ln>
            <a:effectLst>
              <a:innerShdw blurRad="635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7BE38CD4-0D38-484A-2E3B-8C000151CF5A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CD6B0111-00E8-EECD-EF9C-CA6CDD97A464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0D3EA49-6DE5-E737-97A0-E61B59571EC4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27000">
                  <a:schemeClr val="tx1">
                    <a:lumMod val="50000"/>
                    <a:lumOff val="50000"/>
                  </a:schemeClr>
                </a:gs>
                <a:gs pos="60000">
                  <a:schemeClr val="bg1"/>
                </a:gs>
              </a:gsLst>
              <a:lin ang="7200000" scaled="0"/>
            </a:gradFill>
            <a:ln>
              <a:noFill/>
            </a:ln>
            <a:effectLst>
              <a:innerShdw blurRad="635000">
                <a:schemeClr val="tx1">
                  <a:lumMod val="50000"/>
                  <a:lumOff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D555DDB2-6CBD-5C16-1764-11DF8313D6FF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8B8E958-C602-C2BE-63E0-832EA22EAE56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62D1B79-6AC0-0764-97B4-1E5CCAF2ED57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829A8B15-42C0-A6CB-F75D-D0EED4ACD854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07C419C-6D32-4C6F-BA1E-0D0A64B77B1E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8BE7401-E383-6CC9-A45A-B30CA9B231C0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B9753491-EC64-F4EE-58FE-783D7D726640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4F48991-5EC5-0547-AC31-848F2AEF9127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60120F2-E0B5-53CA-C26B-54FD9198EBC7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D1EE6DD2-809D-DCAE-CAAB-80371A26ADC2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A81505C-DB4E-A620-17AE-594FDE293409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771350C-14D2-C52E-B8F4-E6D8DFFC8EF0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1B1E258F-0830-C452-DBF5-A10329E21924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C2BC295-71CB-DB09-330C-57C4865D064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7F7676E-C064-353A-BA87-AD2AF20F4AB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52743356-435A-AFA6-E476-C4E10375833F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9005BE9-02C9-D4A6-9292-0922DC66EDC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2E3971E-C5C2-7087-A4E1-6D0C7D2993D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F6C9462F-3CC6-4040-6CF3-EB8A35D405F5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FE7ED21C-A7F1-C91D-D52A-91879DEBF3AF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85626AF-1711-3057-AE57-9336CF34FB3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A2013031-AA08-B326-E9AA-FD158A19142C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5D610231-9DD3-2359-DDD6-2ADE5D108429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BC82FA76-73F5-ED2B-E828-5AD2788AB2F9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902955D5-908F-4F2E-C84A-2D43992A14CC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621D55D1-4AFD-0801-FFC9-069B406D548C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B6CDA1D-432B-3BE2-ED53-AD09E33F4D5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B8CA067F-AC79-59EE-E2AC-8940069EC0CA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81DC84D5-41F5-861A-C386-56974A058762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BA52521B-75B2-4270-7694-B22551AA41B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96EB0FFD-0F7A-CB82-52AB-E1E4E16824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5D15B61E-5BD6-12FE-1BBC-40D1D3519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D06B2BC5-7E49-BC15-9E4C-CF1EEE3D5F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001DA4CF-3FB7-E369-ED1A-A6F3E845FF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D90F3294-127D-87CC-FB7C-AB0E1E73AD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B3A851B4-7242-FBC9-300A-713DD4C40D6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45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B2DBEC-2311-B486-0298-B4132F5A5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197DB8-68BD-60E1-862E-D93E28F13F31}"/>
              </a:ext>
            </a:extLst>
          </p:cNvPr>
          <p:cNvSpPr/>
          <p:nvPr/>
        </p:nvSpPr>
        <p:spPr>
          <a:xfrm>
            <a:off x="285750" y="311286"/>
            <a:ext cx="11620500" cy="62354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12442E4-E462-4676-A27F-F6D800A0CC4A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AC92E301-009A-E41B-2FC2-1E13562EC9B8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DBB0939-C65A-9A14-FBBC-AFBD89464277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982E6BA-A3E8-FCBA-3E61-99DFCD530117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1F1A99E-AD51-E07A-C145-2A1A5C97F202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3ABC9A8C-F55D-0D07-1A5B-697F8618D643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BF96FAB-C5F9-F642-4A2F-F13A94A24A87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3F2728B4-D41A-EC3D-90AF-36B1A55D6764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16A3D0E-5ED5-E4B2-990C-9103E30044B9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84C14D6-8264-B39C-E5FC-191659AF0BAF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8487B457-D810-2DBE-DAE8-1B7320B9E22A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AC0A4674-FE51-6154-4452-CDDA146EC622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3C51651-BE14-0E9E-32A2-A03934BDB659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6C1A9852-5472-E45A-C36D-84D5E49537FD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9A6F581-7998-1AAA-ED99-B35E3BA55870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310C8E5-F414-5EAF-F153-C25FBDB003DA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11000">
                  <a:srgbClr val="C8B5FE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053006CE-D359-AF0A-BF1D-3671EB3BE76B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B505B594-E451-FC73-9BD7-EEFB29D9DE8F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2B4DFE6-394B-287E-F234-001F7E2CF932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42B4124F-9A08-D827-8FB4-86BD00F20A59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41BFEB0C-862F-6463-3388-33D7A6DB6D33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D21E1FB-9CD9-7593-1E98-5202B9081A25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8000">
                  <a:srgbClr val="00B0F0"/>
                </a:gs>
                <a:gs pos="92000">
                  <a:srgbClr val="4AE3EA"/>
                </a:gs>
              </a:gsLst>
              <a:lin ang="9600000" scaled="0"/>
              <a:tileRect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525C3A0C-B6C7-11FA-E52B-6CF604A7D99E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6E68671-CB30-22EB-94EA-6708DD8CFB05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5E12870C-1822-116B-4955-52999924D3A0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100000">
                  <a:srgbClr val="E8BA69"/>
                </a:gs>
                <a:gs pos="24000">
                  <a:srgbClr val="F29000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0AB1B25C-DA3A-B2A1-F44A-60AF1501E980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2FB1504-0137-D8F0-8AC5-FD17BD854AC4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31F26F82-FE2F-2880-96B7-1CB8FB54A50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63F5BAD1-7A18-D553-1BCF-AE65EA024509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AEB23DC-428F-69FB-BC55-D83165DAC3B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C7150090-9C36-47BA-460C-64437419310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5AEA8E16-4FD9-9D4F-51B8-7F8C7226AD5E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B439332-1257-DEAA-ADBB-C9CE95127A40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DB669E4F-3D50-CAF2-E566-579D81E2343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32D9B9CE-B297-F7B7-C874-3B7C2C9D2200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CA62364E-6731-6DB5-136F-A54193DDFE1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22C097B5-9A89-46EB-CA14-386E2A2C537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761C1D56-11E2-B0E3-B5EF-5E583F8362D7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68F146E5-CD2F-8C4F-6B08-1D042059477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A7E9450D-BEE9-EFBE-421C-77D71433182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1659AEE4-90F1-602C-0511-443EE2747942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FEFEE393-2311-FC83-28C0-7C4466807EAE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A06EF641-528E-09F9-C188-2E2FB7725CF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9FA08C46-74E1-8F97-3938-F410FCEA6A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29BACB50-4DEC-30B4-FF28-1DDB70BD6A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1332D3DA-691E-C310-61A9-B3CB8505E8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A6C846C2-07A3-B587-D17F-319A312102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2BFD5F05-5309-EAD3-546E-37D49E3A26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E912EBAA-838A-EBA7-46EE-65520CA5E21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62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F4B990-3D9A-E20B-E49F-E4F7211CA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6080C379-ED04-BD2A-1504-4A82A042F839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</p:grpSpPr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41EABBED-7838-2E42-2814-85C333B35570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ED4E743-F4FF-19FE-B268-0A631A039D0C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C6DA370-63F0-96CF-1695-7433D7CA196A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A8CB334-3A88-BDDF-7626-055B72E74644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0416BB3-F39C-DFCC-D375-6380C80DDD20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CDECD27-EAE5-9E66-7DD1-03B41D16EAE1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B9856D1C-57EC-DC2E-EAEC-CD566A59A467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1B635E5-35F3-3D52-953E-BA515B3D8C90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0262AB1-CCC2-41A2-087C-E8D35806E5E3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A3E1119C-9129-8156-4859-3FE7A05FC4C5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90F4F5A8-E281-D0B7-1A77-C4880398F042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1BEDF57-0A14-451F-A694-93EBB383514B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68000">
                  <a:srgbClr val="1AFAF3"/>
                </a:gs>
                <a:gs pos="0">
                  <a:schemeClr val="bg1">
                    <a:lumMod val="9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5A33C418-B67B-CA57-7874-A0786DF63D28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4012D5DD-4AD8-C5A2-B869-5D91288D2E73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10A42A2-1733-327E-BC55-F1F03D1C948C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adFill>
              <a:gsLst>
                <a:gs pos="11000">
                  <a:srgbClr val="C8B5FE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4F941358-01E8-5B56-FBAE-EC4FF74A271E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2BE4639-4CB6-7DF3-7173-75284614EF72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30C3530-A6CB-3FCD-73A2-01303ED0FDA1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DC736950-D691-D606-F48C-B6218E058409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691420F-905B-917F-EE6F-EAC42EDFD0CF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BB27A3C-F00E-2938-F108-068187504638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8000">
                  <a:srgbClr val="00B0F0"/>
                </a:gs>
                <a:gs pos="92000">
                  <a:srgbClr val="4AE3EA"/>
                </a:gs>
              </a:gsLst>
              <a:lin ang="9600000" scaled="0"/>
              <a:tileRect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8548C00B-6C14-EF33-0192-FA6FDE7A5B33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4C586EBE-BA57-314E-4470-82C41DF01DDA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270D289-D9FB-1BBD-84F6-246DCA6042F4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adFill>
              <a:gsLst>
                <a:gs pos="100000">
                  <a:srgbClr val="E8BA69"/>
                </a:gs>
                <a:gs pos="24000">
                  <a:srgbClr val="F29000"/>
                </a:gs>
              </a:gsLst>
              <a:lin ang="5400000" scaled="1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07F0F443-29D8-969B-09C3-39DBD15EE802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4A181A1-7DEF-9787-F513-315708DA7FC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73BCC8ED-65B3-CC80-068E-502E20B2774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A4DBE29E-92FF-B78F-FC52-061D9AD26D38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AA314F5-F1F1-A358-5956-BD813701882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D0BF4EF-2C65-ADD7-A7FA-233B14B9764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CEA2AF7E-B132-8753-2684-41C59C3FDE30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DBA2C2F0-1817-9A95-0034-0FAE3F0ABB82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3594BBE-CBD7-7B93-ECD6-4E1B0E1500D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CBE96329-C147-F9ED-C271-9F23ED21B6B1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F68CD580-D66F-AE59-57BF-61F77DE63D78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11A05683-B680-74FD-2239-9FC31DEB3CE9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5D8DECB3-460F-BDB1-F6F2-DC62518118CF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E86D78F-3B45-B121-D77B-7EAD60DDE72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DF451DC3-2EAD-6EA6-FDE5-DAD8BD5B65F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FE820743-C40A-9992-7910-B4BD95E5DEAE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D6735F79-BB5C-C3DF-B4BD-61E82AC37169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EE339F7A-82A4-4997-B88A-81C25B72578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8F19283F-2044-643C-377D-3FBA9F24C8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EA73C276-A872-326E-318C-0C6340097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5C8ACD41-B39E-D3B0-B2CE-6F263EFD5D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583D7FC7-5590-BE59-0F35-092EE0558F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579A1951-F331-1691-A2A7-FD59A13C1C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9B8AF6E7-6C87-EA64-19D3-7D6D6419D7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10800000">
                                      <p:cBhvr>
                                        <p:cTn id="2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2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8BA9D2-9FE6-C799-FE23-636C64E42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DCC75AEB-62EC-EDB5-D720-8C0B6DC6E17D}"/>
              </a:ext>
            </a:extLst>
          </p:cNvPr>
          <p:cNvGrpSpPr/>
          <p:nvPr/>
        </p:nvGrpSpPr>
        <p:grpSpPr>
          <a:xfrm>
            <a:off x="4530197" y="695791"/>
            <a:ext cx="3131607" cy="5466421"/>
            <a:chOff x="4530197" y="695791"/>
            <a:chExt cx="3131607" cy="5466421"/>
          </a:xfrm>
          <a:solidFill>
            <a:schemeClr val="tx1">
              <a:lumMod val="85000"/>
              <a:lumOff val="15000"/>
            </a:schemeClr>
          </a:solidFill>
          <a:effectLst>
            <a:outerShdw blurRad="317500" dist="152400" dir="2700000" algn="tl" rotWithShape="0">
              <a:prstClr val="black"/>
            </a:outerShdw>
          </a:effectLst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6D76A69-D850-B804-2D64-CFDEF4CDDD29}"/>
                </a:ext>
              </a:extLst>
            </p:cNvPr>
            <p:cNvSpPr/>
            <p:nvPr/>
          </p:nvSpPr>
          <p:spPr>
            <a:xfrm rot="5400000">
              <a:off x="4530197" y="695791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360CA55-4EFE-3F99-9596-7FC8EF5ADE8D}"/>
                </a:ext>
              </a:extLst>
            </p:cNvPr>
            <p:cNvSpPr/>
            <p:nvPr/>
          </p:nvSpPr>
          <p:spPr>
            <a:xfrm rot="5400000">
              <a:off x="6124949" y="4625357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F397DF4-B847-55D6-E9A2-E814744C8058}"/>
                </a:ext>
              </a:extLst>
            </p:cNvPr>
            <p:cNvSpPr/>
            <p:nvPr/>
          </p:nvSpPr>
          <p:spPr>
            <a:xfrm rot="5400000">
              <a:off x="4530199" y="4625356"/>
              <a:ext cx="1536855" cy="1536858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7A6D4FF-6B09-8C5A-A6E8-1183E5B5B542}"/>
                </a:ext>
              </a:extLst>
            </p:cNvPr>
            <p:cNvSpPr/>
            <p:nvPr/>
          </p:nvSpPr>
          <p:spPr>
            <a:xfrm rot="5400000">
              <a:off x="6124948" y="695793"/>
              <a:ext cx="1536858" cy="1536855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99C228C-9E34-A15B-5397-A208FD3BD9E0}"/>
                </a:ext>
              </a:extLst>
            </p:cNvPr>
            <p:cNvSpPr/>
            <p:nvPr/>
          </p:nvSpPr>
          <p:spPr>
            <a:xfrm rot="5400000">
              <a:off x="4530197" y="3030605"/>
              <a:ext cx="1536858" cy="1536858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9D7D08F-8FBC-897C-BE33-EB154B8E33E7}"/>
                </a:ext>
              </a:extLst>
            </p:cNvPr>
            <p:cNvSpPr/>
            <p:nvPr/>
          </p:nvSpPr>
          <p:spPr>
            <a:xfrm rot="5400000">
              <a:off x="6124949" y="2290543"/>
              <a:ext cx="1536855" cy="1536855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7" name="1">
            <a:extLst>
              <a:ext uri="{FF2B5EF4-FFF2-40B4-BE49-F238E27FC236}">
                <a16:creationId xmlns:a16="http://schemas.microsoft.com/office/drawing/2014/main" id="{4456A5E6-1CB4-24E3-FB11-6FCAA0DEDB58}"/>
              </a:ext>
            </a:extLst>
          </p:cNvPr>
          <p:cNvGrpSpPr/>
          <p:nvPr/>
        </p:nvGrpSpPr>
        <p:grpSpPr>
          <a:xfrm rot="108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A5B3C55-E6B3-B98A-DCB7-DD2248DE98F2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9CD46EC-79C8-6A25-7A4B-5B8E7A46C1F0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EED5D335-6E6E-8300-6CA9-9112DFA4B73F}"/>
              </a:ext>
            </a:extLst>
          </p:cNvPr>
          <p:cNvGrpSpPr/>
          <p:nvPr/>
        </p:nvGrpSpPr>
        <p:grpSpPr>
          <a:xfrm rot="108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ED47A846-3349-783E-0876-DD65D205B6D8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01D14B6-F8FC-6DAC-0B7A-68240D4723CE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6CC73443-ADD2-B198-0FF6-9123D8A4AF31}"/>
              </a:ext>
            </a:extLst>
          </p:cNvPr>
          <p:cNvGrpSpPr/>
          <p:nvPr/>
        </p:nvGrpSpPr>
        <p:grpSpPr>
          <a:xfrm rot="5400000"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F8F7ECE-1A59-39D6-B2D5-C93D568FE9E7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F65B878-6C82-978C-3CE0-88AE03CB8FB7}"/>
                </a:ext>
              </a:extLst>
            </p:cNvPr>
            <p:cNvSpPr/>
            <p:nvPr/>
          </p:nvSpPr>
          <p:spPr>
            <a:xfrm rot="5400000">
              <a:off x="4859482" y="3451860"/>
              <a:ext cx="1213659" cy="1213661"/>
            </a:xfrm>
            <a:custGeom>
              <a:avLst/>
              <a:gdLst>
                <a:gd name="connsiteX0" fmla="*/ 0 w 1213659"/>
                <a:gd name="connsiteY0" fmla="*/ 1213661 h 1213661"/>
                <a:gd name="connsiteX1" fmla="*/ 0 w 1213659"/>
                <a:gd name="connsiteY1" fmla="*/ 593674 h 1213661"/>
                <a:gd name="connsiteX2" fmla="*/ 101857 w 1213659"/>
                <a:gd name="connsiteY2" fmla="*/ 583405 h 1213661"/>
                <a:gd name="connsiteX3" fmla="*/ 583404 w 1213659"/>
                <a:gd name="connsiteY3" fmla="*/ 101858 h 1213661"/>
                <a:gd name="connsiteX4" fmla="*/ 593673 w 1213659"/>
                <a:gd name="connsiteY4" fmla="*/ 0 h 1213661"/>
                <a:gd name="connsiteX5" fmla="*/ 1213659 w 1213659"/>
                <a:gd name="connsiteY5" fmla="*/ 0 h 1213661"/>
                <a:gd name="connsiteX6" fmla="*/ 1208424 w 1213659"/>
                <a:gd name="connsiteY6" fmla="*/ 103686 h 1213661"/>
                <a:gd name="connsiteX7" fmla="*/ 103685 w 1213659"/>
                <a:gd name="connsiteY7" fmla="*/ 1208425 h 1213661"/>
                <a:gd name="connsiteX8" fmla="*/ 0 w 1213659"/>
                <a:gd name="connsiteY8" fmla="*/ 1213661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61">
                  <a:moveTo>
                    <a:pt x="0" y="1213661"/>
                  </a:moveTo>
                  <a:lnTo>
                    <a:pt x="0" y="593674"/>
                  </a:lnTo>
                  <a:lnTo>
                    <a:pt x="101857" y="583405"/>
                  </a:lnTo>
                  <a:cubicBezTo>
                    <a:pt x="343566" y="533945"/>
                    <a:pt x="533944" y="343567"/>
                    <a:pt x="583404" y="101858"/>
                  </a:cubicBezTo>
                  <a:lnTo>
                    <a:pt x="593673" y="0"/>
                  </a:lnTo>
                  <a:lnTo>
                    <a:pt x="1213659" y="0"/>
                  </a:lnTo>
                  <a:lnTo>
                    <a:pt x="1208424" y="103686"/>
                  </a:lnTo>
                  <a:cubicBezTo>
                    <a:pt x="1149268" y="686183"/>
                    <a:pt x="686182" y="1149269"/>
                    <a:pt x="103685" y="1208425"/>
                  </a:cubicBezTo>
                  <a:lnTo>
                    <a:pt x="0" y="121366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593CDB59-3827-8F9E-7062-4946E7EBFC83}"/>
              </a:ext>
            </a:extLst>
          </p:cNvPr>
          <p:cNvGrpSpPr/>
          <p:nvPr/>
        </p:nvGrpSpPr>
        <p:grpSpPr>
          <a:xfrm rot="5400000"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FD6BC45-03B1-6C21-F69F-D5D6FB94E7A9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CE65324-29D2-EB39-CC5E-BC89CA9B892F}"/>
                </a:ext>
              </a:extLst>
            </p:cNvPr>
            <p:cNvSpPr/>
            <p:nvPr/>
          </p:nvSpPr>
          <p:spPr>
            <a:xfrm rot="5400000">
              <a:off x="6118860" y="2192482"/>
              <a:ext cx="1213661" cy="1213659"/>
            </a:xfrm>
            <a:custGeom>
              <a:avLst/>
              <a:gdLst>
                <a:gd name="connsiteX0" fmla="*/ 0 w 1213661"/>
                <a:gd name="connsiteY0" fmla="*/ 1213659 h 1213659"/>
                <a:gd name="connsiteX1" fmla="*/ 5236 w 1213661"/>
                <a:gd name="connsiteY1" fmla="*/ 1109974 h 1213659"/>
                <a:gd name="connsiteX2" fmla="*/ 1109975 w 1213661"/>
                <a:gd name="connsiteY2" fmla="*/ 5235 h 1213659"/>
                <a:gd name="connsiteX3" fmla="*/ 1213661 w 1213661"/>
                <a:gd name="connsiteY3" fmla="*/ 0 h 1213659"/>
                <a:gd name="connsiteX4" fmla="*/ 1213661 w 1213661"/>
                <a:gd name="connsiteY4" fmla="*/ 619987 h 1213659"/>
                <a:gd name="connsiteX5" fmla="*/ 1111803 w 1213661"/>
                <a:gd name="connsiteY5" fmla="*/ 630255 h 1213659"/>
                <a:gd name="connsiteX6" fmla="*/ 630256 w 1213661"/>
                <a:gd name="connsiteY6" fmla="*/ 1111802 h 1213659"/>
                <a:gd name="connsiteX7" fmla="*/ 619987 w 1213661"/>
                <a:gd name="connsiteY7" fmla="*/ 1213659 h 1213659"/>
                <a:gd name="connsiteX8" fmla="*/ 0 w 1213661"/>
                <a:gd name="connsiteY8" fmla="*/ 1213659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59">
                  <a:moveTo>
                    <a:pt x="0" y="1213659"/>
                  </a:moveTo>
                  <a:lnTo>
                    <a:pt x="5236" y="1109974"/>
                  </a:lnTo>
                  <a:cubicBezTo>
                    <a:pt x="64392" y="527477"/>
                    <a:pt x="527478" y="64391"/>
                    <a:pt x="1109975" y="5235"/>
                  </a:cubicBezTo>
                  <a:lnTo>
                    <a:pt x="1213661" y="0"/>
                  </a:lnTo>
                  <a:lnTo>
                    <a:pt x="1213661" y="619987"/>
                  </a:lnTo>
                  <a:lnTo>
                    <a:pt x="1111803" y="630255"/>
                  </a:lnTo>
                  <a:cubicBezTo>
                    <a:pt x="870094" y="679716"/>
                    <a:pt x="679716" y="870093"/>
                    <a:pt x="630256" y="1111802"/>
                  </a:cubicBezTo>
                  <a:lnTo>
                    <a:pt x="619987" y="1213659"/>
                  </a:lnTo>
                  <a:lnTo>
                    <a:pt x="0" y="12136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20184EBB-09CF-B017-F00C-E890A9EB1E09}"/>
              </a:ext>
            </a:extLst>
          </p:cNvPr>
          <p:cNvGrpSpPr/>
          <p:nvPr/>
        </p:nvGrpSpPr>
        <p:grpSpPr>
          <a:xfrm>
            <a:off x="4145692" y="2646100"/>
            <a:ext cx="3900616" cy="3900616"/>
            <a:chOff x="4555836" y="1888836"/>
            <a:chExt cx="3080328" cy="308032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59E948E-D522-AFAC-523C-A8BF30CEEE04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8356E72-39A9-53DA-280A-A11F682FB5A1}"/>
                </a:ext>
              </a:extLst>
            </p:cNvPr>
            <p:cNvSpPr/>
            <p:nvPr/>
          </p:nvSpPr>
          <p:spPr>
            <a:xfrm rot="5400000">
              <a:off x="4859481" y="2192481"/>
              <a:ext cx="1213661" cy="1213661"/>
            </a:xfrm>
            <a:custGeom>
              <a:avLst/>
              <a:gdLst>
                <a:gd name="connsiteX0" fmla="*/ 0 w 1213661"/>
                <a:gd name="connsiteY0" fmla="*/ 0 h 1213661"/>
                <a:gd name="connsiteX1" fmla="*/ 619987 w 1213661"/>
                <a:gd name="connsiteY1" fmla="*/ 0 h 1213661"/>
                <a:gd name="connsiteX2" fmla="*/ 630256 w 1213661"/>
                <a:gd name="connsiteY2" fmla="*/ 101858 h 1213661"/>
                <a:gd name="connsiteX3" fmla="*/ 1111803 w 1213661"/>
                <a:gd name="connsiteY3" fmla="*/ 583405 h 1213661"/>
                <a:gd name="connsiteX4" fmla="*/ 1213661 w 1213661"/>
                <a:gd name="connsiteY4" fmla="*/ 593674 h 1213661"/>
                <a:gd name="connsiteX5" fmla="*/ 1213661 w 1213661"/>
                <a:gd name="connsiteY5" fmla="*/ 1213661 h 1213661"/>
                <a:gd name="connsiteX6" fmla="*/ 1109975 w 1213661"/>
                <a:gd name="connsiteY6" fmla="*/ 1208425 h 1213661"/>
                <a:gd name="connsiteX7" fmla="*/ 5236 w 1213661"/>
                <a:gd name="connsiteY7" fmla="*/ 103686 h 1213661"/>
                <a:gd name="connsiteX8" fmla="*/ 0 w 1213661"/>
                <a:gd name="connsiteY8" fmla="*/ 0 h 121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61" h="1213661">
                  <a:moveTo>
                    <a:pt x="0" y="0"/>
                  </a:moveTo>
                  <a:lnTo>
                    <a:pt x="619987" y="0"/>
                  </a:lnTo>
                  <a:lnTo>
                    <a:pt x="630256" y="101858"/>
                  </a:lnTo>
                  <a:cubicBezTo>
                    <a:pt x="679716" y="343567"/>
                    <a:pt x="870094" y="533945"/>
                    <a:pt x="1111803" y="583405"/>
                  </a:cubicBezTo>
                  <a:lnTo>
                    <a:pt x="1213661" y="593674"/>
                  </a:lnTo>
                  <a:lnTo>
                    <a:pt x="1213661" y="1213661"/>
                  </a:lnTo>
                  <a:lnTo>
                    <a:pt x="1109975" y="1208425"/>
                  </a:lnTo>
                  <a:cubicBezTo>
                    <a:pt x="527478" y="1149269"/>
                    <a:pt x="64392" y="686183"/>
                    <a:pt x="5236" y="1036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B5DDA7F9-2687-0777-11DE-7DE78C6737A5}"/>
              </a:ext>
            </a:extLst>
          </p:cNvPr>
          <p:cNvGrpSpPr/>
          <p:nvPr/>
        </p:nvGrpSpPr>
        <p:grpSpPr>
          <a:xfrm>
            <a:off x="4145692" y="311286"/>
            <a:ext cx="3900616" cy="3900616"/>
            <a:chOff x="4555836" y="1888836"/>
            <a:chExt cx="3080328" cy="308032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CCD8B5EF-229B-5C20-968A-8100E98DDE26}"/>
                </a:ext>
              </a:extLst>
            </p:cNvPr>
            <p:cNvSpPr/>
            <p:nvPr/>
          </p:nvSpPr>
          <p:spPr>
            <a:xfrm>
              <a:off x="4555836" y="1888836"/>
              <a:ext cx="3080328" cy="308032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60A3621E-1969-DE3E-171A-5B7EDD6DA6E2}"/>
                </a:ext>
              </a:extLst>
            </p:cNvPr>
            <p:cNvSpPr/>
            <p:nvPr/>
          </p:nvSpPr>
          <p:spPr>
            <a:xfrm rot="5400000">
              <a:off x="6118861" y="3451861"/>
              <a:ext cx="1213659" cy="1213659"/>
            </a:xfrm>
            <a:custGeom>
              <a:avLst/>
              <a:gdLst>
                <a:gd name="connsiteX0" fmla="*/ 0 w 1213659"/>
                <a:gd name="connsiteY0" fmla="*/ 619987 h 1213659"/>
                <a:gd name="connsiteX1" fmla="*/ 0 w 1213659"/>
                <a:gd name="connsiteY1" fmla="*/ 0 h 1213659"/>
                <a:gd name="connsiteX2" fmla="*/ 103685 w 1213659"/>
                <a:gd name="connsiteY2" fmla="*/ 5235 h 1213659"/>
                <a:gd name="connsiteX3" fmla="*/ 1208424 w 1213659"/>
                <a:gd name="connsiteY3" fmla="*/ 1109974 h 1213659"/>
                <a:gd name="connsiteX4" fmla="*/ 1213659 w 1213659"/>
                <a:gd name="connsiteY4" fmla="*/ 1213659 h 1213659"/>
                <a:gd name="connsiteX5" fmla="*/ 593673 w 1213659"/>
                <a:gd name="connsiteY5" fmla="*/ 1213659 h 1213659"/>
                <a:gd name="connsiteX6" fmla="*/ 583404 w 1213659"/>
                <a:gd name="connsiteY6" fmla="*/ 1111802 h 1213659"/>
                <a:gd name="connsiteX7" fmla="*/ 101857 w 1213659"/>
                <a:gd name="connsiteY7" fmla="*/ 630255 h 1213659"/>
                <a:gd name="connsiteX8" fmla="*/ 0 w 1213659"/>
                <a:gd name="connsiteY8" fmla="*/ 619987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659" h="1213659">
                  <a:moveTo>
                    <a:pt x="0" y="619987"/>
                  </a:moveTo>
                  <a:lnTo>
                    <a:pt x="0" y="0"/>
                  </a:lnTo>
                  <a:lnTo>
                    <a:pt x="103685" y="5235"/>
                  </a:lnTo>
                  <a:cubicBezTo>
                    <a:pt x="686182" y="64391"/>
                    <a:pt x="1149268" y="527477"/>
                    <a:pt x="1208424" y="1109974"/>
                  </a:cubicBezTo>
                  <a:lnTo>
                    <a:pt x="1213659" y="1213659"/>
                  </a:lnTo>
                  <a:lnTo>
                    <a:pt x="593673" y="1213659"/>
                  </a:lnTo>
                  <a:lnTo>
                    <a:pt x="583404" y="1111802"/>
                  </a:lnTo>
                  <a:cubicBezTo>
                    <a:pt x="533944" y="870093"/>
                    <a:pt x="343566" y="679716"/>
                    <a:pt x="101857" y="630255"/>
                  </a:cubicBezTo>
                  <a:lnTo>
                    <a:pt x="0" y="61998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!!Group 40">
            <a:extLst>
              <a:ext uri="{FF2B5EF4-FFF2-40B4-BE49-F238E27FC236}">
                <a16:creationId xmlns:a16="http://schemas.microsoft.com/office/drawing/2014/main" id="{308A62A4-394A-BE3D-37B1-0218A09865B4}"/>
              </a:ext>
            </a:extLst>
          </p:cNvPr>
          <p:cNvGrpSpPr>
            <a:grpSpLocks/>
          </p:cNvGrpSpPr>
          <p:nvPr/>
        </p:nvGrpSpPr>
        <p:grpSpPr>
          <a:xfrm flipH="1">
            <a:off x="7889959" y="2828836"/>
            <a:ext cx="2962923" cy="1200329"/>
            <a:chOff x="600350" y="1652633"/>
            <a:chExt cx="2962923" cy="120032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6565962-033E-1809-9B90-57689B261A4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030CE64-AFEF-5962-A73C-176FDD97004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D4E70A0E-3A94-AF69-800A-6636F19375CD}"/>
              </a:ext>
            </a:extLst>
          </p:cNvPr>
          <p:cNvGrpSpPr>
            <a:grpSpLocks/>
          </p:cNvGrpSpPr>
          <p:nvPr/>
        </p:nvGrpSpPr>
        <p:grpSpPr>
          <a:xfrm flipH="1">
            <a:off x="7768348" y="898966"/>
            <a:ext cx="3004982" cy="1200329"/>
            <a:chOff x="600350" y="3430005"/>
            <a:chExt cx="3004982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AD4FEBB-4423-7FF2-D212-9833C8E01CB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C8AC0EB2-3F50-DEA0-A247-821D8B6C2DA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6">
            <a:extLst>
              <a:ext uri="{FF2B5EF4-FFF2-40B4-BE49-F238E27FC236}">
                <a16:creationId xmlns:a16="http://schemas.microsoft.com/office/drawing/2014/main" id="{7C93A9F1-00B5-0884-CC89-33CEDFDA4B23}"/>
              </a:ext>
            </a:extLst>
          </p:cNvPr>
          <p:cNvGrpSpPr>
            <a:grpSpLocks/>
          </p:cNvGrpSpPr>
          <p:nvPr/>
        </p:nvGrpSpPr>
        <p:grpSpPr>
          <a:xfrm flipH="1">
            <a:off x="1279354" y="4650614"/>
            <a:ext cx="2909212" cy="1212129"/>
            <a:chOff x="-654367" y="5271553"/>
            <a:chExt cx="2909212" cy="121212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3E908F8-0C55-3DBB-1D94-7F66FD3076B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E90E7BC3-4833-665E-CC3F-6BD4CB9D12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3" name="!!Group 49">
            <a:extLst>
              <a:ext uri="{FF2B5EF4-FFF2-40B4-BE49-F238E27FC236}">
                <a16:creationId xmlns:a16="http://schemas.microsoft.com/office/drawing/2014/main" id="{3BB9ACAE-4920-1188-FC1C-A32258DA08BF}"/>
              </a:ext>
            </a:extLst>
          </p:cNvPr>
          <p:cNvGrpSpPr>
            <a:grpSpLocks/>
          </p:cNvGrpSpPr>
          <p:nvPr/>
        </p:nvGrpSpPr>
        <p:grpSpPr>
          <a:xfrm flipH="1">
            <a:off x="1244596" y="2828836"/>
            <a:ext cx="2443059" cy="1200329"/>
            <a:chOff x="8558922" y="5283353"/>
            <a:chExt cx="2358901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35F23BD8-04E8-B9B4-3658-978B2572CBD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159DC9FF-3D5B-0EC9-0B48-17BDC89B58D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6" name="!!Group 52">
            <a:extLst>
              <a:ext uri="{FF2B5EF4-FFF2-40B4-BE49-F238E27FC236}">
                <a16:creationId xmlns:a16="http://schemas.microsoft.com/office/drawing/2014/main" id="{2EB933BA-0CAD-3A3B-FE0B-51BC533FCC56}"/>
              </a:ext>
            </a:extLst>
          </p:cNvPr>
          <p:cNvGrpSpPr>
            <a:grpSpLocks/>
          </p:cNvGrpSpPr>
          <p:nvPr/>
        </p:nvGrpSpPr>
        <p:grpSpPr>
          <a:xfrm flipH="1">
            <a:off x="1302782" y="898966"/>
            <a:ext cx="2335525" cy="1200329"/>
            <a:chOff x="8627448" y="3222396"/>
            <a:chExt cx="2335525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78E543F2-E5D9-B85E-7C7F-77CED8F104CC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67E97667-B720-BDAF-D26F-C2505C0550B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9" name="!!Group 40">
            <a:extLst>
              <a:ext uri="{FF2B5EF4-FFF2-40B4-BE49-F238E27FC236}">
                <a16:creationId xmlns:a16="http://schemas.microsoft.com/office/drawing/2014/main" id="{694A7090-25E1-7ADF-2DE5-534BF3DBEAAE}"/>
              </a:ext>
            </a:extLst>
          </p:cNvPr>
          <p:cNvGrpSpPr>
            <a:grpSpLocks/>
          </p:cNvGrpSpPr>
          <p:nvPr/>
        </p:nvGrpSpPr>
        <p:grpSpPr>
          <a:xfrm flipH="1">
            <a:off x="7928049" y="4650614"/>
            <a:ext cx="2961169" cy="1200329"/>
            <a:chOff x="600350" y="1652633"/>
            <a:chExt cx="2961169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2A305CA2-7C87-9FD2-D025-FBEF251B334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E8DF8B7E-E825-B7CE-C6C7-D928DDD7BD9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02" name="Graphic 101" descr="Hockey Stick Curve Graph outline">
            <a:extLst>
              <a:ext uri="{FF2B5EF4-FFF2-40B4-BE49-F238E27FC236}">
                <a16:creationId xmlns:a16="http://schemas.microsoft.com/office/drawing/2014/main" id="{98519D01-9240-02C3-81FD-917591AC1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216" y="5103312"/>
            <a:ext cx="457200" cy="457200"/>
          </a:xfrm>
          <a:prstGeom prst="rect">
            <a:avLst/>
          </a:prstGeom>
        </p:spPr>
      </p:pic>
      <p:pic>
        <p:nvPicPr>
          <p:cNvPr id="103" name="Graphic 102" descr="Alarm clock outline">
            <a:extLst>
              <a:ext uri="{FF2B5EF4-FFF2-40B4-BE49-F238E27FC236}">
                <a16:creationId xmlns:a16="http://schemas.microsoft.com/office/drawing/2014/main" id="{03A7443A-5FF5-7D71-F0F0-DF24E37BBC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062" y="5103312"/>
            <a:ext cx="457200" cy="457200"/>
          </a:xfrm>
          <a:prstGeom prst="rect">
            <a:avLst/>
          </a:prstGeom>
        </p:spPr>
      </p:pic>
      <p:pic>
        <p:nvPicPr>
          <p:cNvPr id="104" name="Graphic 103" descr="Alterations &amp; Tailoring outline">
            <a:extLst>
              <a:ext uri="{FF2B5EF4-FFF2-40B4-BE49-F238E27FC236}">
                <a16:creationId xmlns:a16="http://schemas.microsoft.com/office/drawing/2014/main" id="{BD10DB62-AD33-F779-BBDC-5C8C5FD806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062" y="3605012"/>
            <a:ext cx="457200" cy="457200"/>
          </a:xfrm>
          <a:prstGeom prst="rect">
            <a:avLst/>
          </a:prstGeom>
        </p:spPr>
      </p:pic>
      <p:pic>
        <p:nvPicPr>
          <p:cNvPr id="105" name="Graphic 104" descr="Download from cloud outline">
            <a:extLst>
              <a:ext uri="{FF2B5EF4-FFF2-40B4-BE49-F238E27FC236}">
                <a16:creationId xmlns:a16="http://schemas.microsoft.com/office/drawing/2014/main" id="{FF8C7EE5-C412-6A58-48EE-8D61084D25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55216" y="2816057"/>
            <a:ext cx="457200" cy="457200"/>
          </a:xfrm>
          <a:prstGeom prst="rect">
            <a:avLst/>
          </a:prstGeom>
        </p:spPr>
      </p:pic>
      <p:pic>
        <p:nvPicPr>
          <p:cNvPr id="106" name="Graphic 105" descr="Bitcoin outline">
            <a:extLst>
              <a:ext uri="{FF2B5EF4-FFF2-40B4-BE49-F238E27FC236}">
                <a16:creationId xmlns:a16="http://schemas.microsoft.com/office/drawing/2014/main" id="{558FB54B-4B53-D5A6-B165-D5647E52C8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5216" y="1307833"/>
            <a:ext cx="457200" cy="457200"/>
          </a:xfrm>
          <a:prstGeom prst="rect">
            <a:avLst/>
          </a:prstGeom>
        </p:spPr>
      </p:pic>
      <p:pic>
        <p:nvPicPr>
          <p:cNvPr id="107" name="Graphic 106" descr="Bass clef outline">
            <a:extLst>
              <a:ext uri="{FF2B5EF4-FFF2-40B4-BE49-F238E27FC236}">
                <a16:creationId xmlns:a16="http://schemas.microsoft.com/office/drawing/2014/main" id="{40F7CC8B-7798-81C5-188F-8C721C74FA0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9062" y="130783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0">
                                      <p:cBhvr>
                                        <p:cTn id="4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4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</TotalTime>
  <Words>2193</Words>
  <Application>Microsoft Office PowerPoint</Application>
  <PresentationFormat>Widescreen</PresentationFormat>
  <Paragraphs>545</Paragraphs>
  <Slides>32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Aptos</vt:lpstr>
      <vt:lpstr>Aptos Display</vt:lpstr>
      <vt:lpstr>Arial</vt:lpstr>
      <vt:lpstr>League Spartan Black</vt:lpstr>
      <vt:lpstr>Objective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20</cp:revision>
  <dcterms:created xsi:type="dcterms:W3CDTF">2024-11-12T13:41:02Z</dcterms:created>
  <dcterms:modified xsi:type="dcterms:W3CDTF">2024-11-15T08:05:45Z</dcterms:modified>
</cp:coreProperties>
</file>