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3" r:id="rId3"/>
    <p:sldId id="264" r:id="rId4"/>
    <p:sldId id="266" r:id="rId5"/>
    <p:sldId id="272" r:id="rId6"/>
    <p:sldId id="273" r:id="rId7"/>
    <p:sldId id="274" r:id="rId8"/>
    <p:sldId id="278" r:id="rId9"/>
    <p:sldId id="277" r:id="rId10"/>
    <p:sldId id="271" r:id="rId11"/>
    <p:sldId id="267" r:id="rId12"/>
    <p:sldId id="269" r:id="rId13"/>
    <p:sldId id="270" r:id="rId14"/>
    <p:sldId id="265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904A"/>
    <a:srgbClr val="09809C"/>
    <a:srgbClr val="14BEA6"/>
    <a:srgbClr val="47BD72"/>
    <a:srgbClr val="F72868"/>
    <a:srgbClr val="270B24"/>
    <a:srgbClr val="FBFBFB"/>
    <a:srgbClr val="FFFFFF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FDDBA-9BF0-BC07-8F7C-4771404F2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354BB5-BD6B-E5D9-7D7A-95510A3E6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E5366-AEC6-B16D-6C58-A00F97BC9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02A81-660C-E541-35CC-EA9350AAF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B28F0-27DC-8130-6EEB-989B8C89F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72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910D3-57C7-5F91-66BA-C73A7D67C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EBFFA2-7EDC-2ECF-F336-28AB17B5A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F5E47-02F0-4BA2-F866-933DB467E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EC4E0-155B-BCA1-3E89-BE22FD48D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45E6E-DC7E-D5FC-1525-8B7E49F00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615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966F1-E06F-7D0C-9681-82639D01E5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0E22F1-F0A9-B350-0DB6-E033599A5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03809-B4A4-CD70-1A1F-6186A1B98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063FE-AC81-8460-EBD5-AB273B3F8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16636-3DF4-D12C-316E-5A39D2A4D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82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86F7A-7770-305B-CD52-9199387D1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03BF4-A629-C4D7-637D-56DC648FC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E9A64-9A05-2B32-5E33-1B68ED609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0C5DE-06A8-7A7C-F62F-997C01E4E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D3527-A601-E647-22B3-6895E3221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144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6F294-537E-1878-0C5D-89E47E8C1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272AB-D5E9-55F3-FC30-C1E70FCFD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D21DA-6FAD-8924-5726-5DDA6268D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D46B5-BE9E-A034-3700-340713C21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DCB5D-DFD2-FAD7-2CD9-3898F57B4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018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1B816-BF71-120B-0BAE-4E5F97AFF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67FE0-E5C6-6F5B-B56F-F74E8647AF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F45C7-CDC5-AAF6-87C2-00B05587C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F4BDA-B127-8FBA-DE0F-65B726EA5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31F14-4C0E-F84F-5CDD-E39D0017E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CA4C13-DCF0-BD5B-C4BD-1060F9428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617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EEAFD-17C8-8291-89C0-3BB45E8A6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AD5BB-250F-C03E-EE46-E5F3CAC5D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11D446-9649-EFE5-53C1-BFC12EA1E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602554-3539-903A-C927-7CE2741A9F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29F2DB-C666-B25B-A03D-3E24FD160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F1A068-9E04-70AE-60A5-B9CECA44C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D12674-8A68-2F0A-D980-31674C425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9DB240-FCE6-7B82-EFC1-CA59B083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6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54C36-9196-1C37-77CE-227E6E4B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A3548C-CB96-E392-AEF5-85883F72C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1B088-9474-EB45-0B67-5CE62D2DA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9ADA74-C797-8270-ECA0-3BC2C856A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1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C6A7AA-8ADF-1BFB-4767-C81BB0CCA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7B351-B5CD-6293-47FB-F5E69E987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75774E-C8AE-3B42-F392-4DAFCA5D3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721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338BE-86A8-440F-C614-DA75A85D7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3A714-72D4-47B5-4983-1AD1310A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4AAFA6-2EEC-7793-DA46-8BC295F802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02D84A-F0EF-6978-B568-04335656A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15E883-7494-9EB7-5275-696DF68B4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7BEEB8-E183-F739-A8DD-35438C80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40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73863-0FFF-EB72-CB5F-D57F64A79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36A9AC-9303-B7EF-035E-5BBE044B2F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0476BB-3454-5927-239E-ECCF3356A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F8EC49-C928-CE32-AE5D-4D4F7CE5B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41BD4C-D8BC-284B-DACF-B14DAF42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38E580-34D9-8094-8825-854E300D3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20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85BA65-C4BE-09B3-8A2E-18FE1797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1D5AFA-6E1E-2B78-4397-BF283BEC9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1CBAA-F496-C3C9-4104-FC229111CA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4EC8B0-1E6D-4A00-99E4-0920EDD41A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0A689-6761-2934-98B3-CD366FC5D8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EC9EF-9F43-57C0-AE76-31260F99DE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FF5B08-6361-4730-A719-D29C85473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88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watch?v=lVMeGR87J_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nts.google.com/specimen/Russo+One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677322" y="875174"/>
            <a:ext cx="88373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Tutorials On My </a:t>
            </a:r>
            <a:r>
              <a:rPr lang="en-US" sz="2800" b="1" dirty="0" err="1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https://www.youtube.com/watch?v=lVMeGR87J_s</a:t>
            </a:r>
            <a:endParaRPr lang="fa-IR" sz="2800" b="1" dirty="0"/>
          </a:p>
          <a:p>
            <a:pPr algn="ctr"/>
            <a:endParaRPr lang="en-US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33134" y="4609165"/>
            <a:ext cx="93257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https://fonts.google.com/specimen/Russo+One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577ECF1-ED5B-0449-2212-2A9D6BE59C3D}"/>
              </a:ext>
            </a:extLst>
          </p:cNvPr>
          <p:cNvSpPr/>
          <p:nvPr/>
        </p:nvSpPr>
        <p:spPr>
          <a:xfrm>
            <a:off x="0" y="355600"/>
            <a:ext cx="12192000" cy="6146800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2589314" y="4173066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7063566" y="1669269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14BEA6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4213697" y="856376"/>
            <a:ext cx="2365572" cy="2641451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5612731" y="3360173"/>
            <a:ext cx="2365572" cy="2641451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768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577ECF1-ED5B-0449-2212-2A9D6BE59C3D}"/>
              </a:ext>
            </a:extLst>
          </p:cNvPr>
          <p:cNvSpPr/>
          <p:nvPr/>
        </p:nvSpPr>
        <p:spPr>
          <a:xfrm>
            <a:off x="0" y="341086"/>
            <a:ext cx="12192000" cy="6175828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2338053" y="1843414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1011462" y="3998923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14BEA6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8648200" y="3998923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5078528" y="1214236"/>
            <a:ext cx="2036514" cy="2274017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6282952" y="3369747"/>
            <a:ext cx="2036514" cy="2274017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3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0A92E-36DA-129C-5B0D-6C541362D1D0}"/>
              </a:ext>
            </a:extLst>
          </p:cNvPr>
          <p:cNvGrpSpPr/>
          <p:nvPr/>
        </p:nvGrpSpPr>
        <p:grpSpPr>
          <a:xfrm>
            <a:off x="3872534" y="3369747"/>
            <a:ext cx="2036514" cy="2274017"/>
            <a:chOff x="3009111" y="4082527"/>
            <a:chExt cx="2036514" cy="227401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DF33F2-F7FF-8704-FF94-0B50E1C4D8A5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5EF952-5994-A8CA-8E6B-9BD5F708F13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14BEA6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EE93897-E1D7-6913-0428-DF0CCAD1C686}"/>
              </a:ext>
            </a:extLst>
          </p:cNvPr>
          <p:cNvSpPr txBox="1"/>
          <p:nvPr/>
        </p:nvSpPr>
        <p:spPr>
          <a:xfrm>
            <a:off x="7691318" y="1902491"/>
            <a:ext cx="4325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>
                    <a:lumMod val="75000"/>
                  </a:schemeClr>
                </a:solidFill>
              </a:rPr>
              <a:t>Your main title </a:t>
            </a:r>
          </a:p>
        </p:txBody>
      </p:sp>
    </p:spTree>
    <p:extLst>
      <p:ext uri="{BB962C8B-B14F-4D97-AF65-F5344CB8AC3E}">
        <p14:creationId xmlns:p14="http://schemas.microsoft.com/office/powerpoint/2010/main" val="238408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577ECF1-ED5B-0449-2212-2A9D6BE59C3D}"/>
              </a:ext>
            </a:extLst>
          </p:cNvPr>
          <p:cNvSpPr/>
          <p:nvPr/>
        </p:nvSpPr>
        <p:spPr>
          <a:xfrm>
            <a:off x="0" y="399143"/>
            <a:ext cx="12192000" cy="6059714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1664870" y="1810062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431839" y="3991906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14BEA6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8091158" y="3991906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9245956" y="1810062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4476316" y="1214236"/>
            <a:ext cx="2036514" cy="2274017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5680740" y="3369747"/>
            <a:ext cx="2036514" cy="2274017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4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6CB898-ABEC-B18D-2AF1-AE3A111F8534}"/>
              </a:ext>
            </a:extLst>
          </p:cNvPr>
          <p:cNvGrpSpPr/>
          <p:nvPr/>
        </p:nvGrpSpPr>
        <p:grpSpPr>
          <a:xfrm>
            <a:off x="6885164" y="1214236"/>
            <a:ext cx="2036514" cy="2274017"/>
            <a:chOff x="3009111" y="4082527"/>
            <a:chExt cx="2036514" cy="2274017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066F886-373A-634B-3D8C-E4E7DA15CD77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71DA33-96AD-BDEF-3CA9-3B4E8D2E787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0A92E-36DA-129C-5B0D-6C541362D1D0}"/>
              </a:ext>
            </a:extLst>
          </p:cNvPr>
          <p:cNvGrpSpPr/>
          <p:nvPr/>
        </p:nvGrpSpPr>
        <p:grpSpPr>
          <a:xfrm>
            <a:off x="3270322" y="3369747"/>
            <a:ext cx="2036514" cy="2274017"/>
            <a:chOff x="3009111" y="4082527"/>
            <a:chExt cx="2036514" cy="227401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DF33F2-F7FF-8704-FF94-0B50E1C4D8A5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5EF952-5994-A8CA-8E6B-9BD5F708F13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14BEA6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79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577ECF1-ED5B-0449-2212-2A9D6BE59C3D}"/>
              </a:ext>
            </a:extLst>
          </p:cNvPr>
          <p:cNvSpPr/>
          <p:nvPr/>
        </p:nvSpPr>
        <p:spPr>
          <a:xfrm>
            <a:off x="0" y="297543"/>
            <a:ext cx="12192000" cy="6262914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1200770" y="1785944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33152" y="3998923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9614361" y="3998923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8593666" y="1785944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14BEA6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BDFA63-BA7A-514F-C559-AAD94948DA82}"/>
              </a:ext>
            </a:extLst>
          </p:cNvPr>
          <p:cNvGrpSpPr/>
          <p:nvPr/>
        </p:nvGrpSpPr>
        <p:grpSpPr>
          <a:xfrm>
            <a:off x="7487376" y="3369747"/>
            <a:ext cx="2036514" cy="2274017"/>
            <a:chOff x="3009111" y="4082527"/>
            <a:chExt cx="2036514" cy="2274017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31FEE15-D164-A3FD-7120-C3291AAF449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2FD8A95-8DC5-888A-BA68-186B84618EF3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4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0A92E-36DA-129C-5B0D-6C541362D1D0}"/>
              </a:ext>
            </a:extLst>
          </p:cNvPr>
          <p:cNvGrpSpPr/>
          <p:nvPr/>
        </p:nvGrpSpPr>
        <p:grpSpPr>
          <a:xfrm>
            <a:off x="2668111" y="3369747"/>
            <a:ext cx="2036514" cy="2274017"/>
            <a:chOff x="3009111" y="4082527"/>
            <a:chExt cx="2036514" cy="227401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DF33F2-F7FF-8704-FF94-0B50E1C4D8A5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5EF952-5994-A8CA-8E6B-9BD5F708F13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3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3874105" y="1214236"/>
            <a:ext cx="2036514" cy="2274017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6CB898-ABEC-B18D-2AF1-AE3A111F8534}"/>
              </a:ext>
            </a:extLst>
          </p:cNvPr>
          <p:cNvGrpSpPr/>
          <p:nvPr/>
        </p:nvGrpSpPr>
        <p:grpSpPr>
          <a:xfrm>
            <a:off x="6282953" y="1214236"/>
            <a:ext cx="2036514" cy="2274017"/>
            <a:chOff x="3009111" y="4082527"/>
            <a:chExt cx="2036514" cy="2274017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066F886-373A-634B-3D8C-E4E7DA15CD77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71DA33-96AD-BDEF-3CA9-3B4E8D2E787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14BEA6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033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577ECF1-ED5B-0449-2212-2A9D6BE59C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1106262" y="1336318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646214" y="5142638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9058618" y="5142639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8624517" y="1336318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3843818" y="599193"/>
            <a:ext cx="2036514" cy="2274017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5048242" y="2754704"/>
            <a:ext cx="2036514" cy="2274017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4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BDFA63-BA7A-514F-C559-AAD94948DA82}"/>
              </a:ext>
            </a:extLst>
          </p:cNvPr>
          <p:cNvGrpSpPr/>
          <p:nvPr/>
        </p:nvGrpSpPr>
        <p:grpSpPr>
          <a:xfrm>
            <a:off x="7457089" y="2754704"/>
            <a:ext cx="2036514" cy="2274017"/>
            <a:chOff x="3009111" y="4082527"/>
            <a:chExt cx="2036514" cy="2274017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31FEE15-D164-A3FD-7120-C3291AAF449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2FD8A95-8DC5-888A-BA68-186B84618EF3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5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6CB898-ABEC-B18D-2AF1-AE3A111F8534}"/>
              </a:ext>
            </a:extLst>
          </p:cNvPr>
          <p:cNvGrpSpPr/>
          <p:nvPr/>
        </p:nvGrpSpPr>
        <p:grpSpPr>
          <a:xfrm>
            <a:off x="6252666" y="599193"/>
            <a:ext cx="2036514" cy="2274017"/>
            <a:chOff x="3009111" y="4082527"/>
            <a:chExt cx="2036514" cy="2274017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066F886-373A-634B-3D8C-E4E7DA15CD77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71DA33-96AD-BDEF-3CA9-3B4E8D2E787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0A92E-36DA-129C-5B0D-6C541362D1D0}"/>
              </a:ext>
            </a:extLst>
          </p:cNvPr>
          <p:cNvGrpSpPr/>
          <p:nvPr/>
        </p:nvGrpSpPr>
        <p:grpSpPr>
          <a:xfrm>
            <a:off x="2637824" y="2754704"/>
            <a:ext cx="2036514" cy="2274017"/>
            <a:chOff x="3009111" y="4082527"/>
            <a:chExt cx="2036514" cy="227401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DF33F2-F7FF-8704-FF94-0B50E1C4D8A5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5EF952-5994-A8CA-8E6B-9BD5F708F13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3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026A30-C971-10D1-8476-CDDB9707BEBE}"/>
              </a:ext>
            </a:extLst>
          </p:cNvPr>
          <p:cNvSpPr txBox="1"/>
          <p:nvPr/>
        </p:nvSpPr>
        <p:spPr>
          <a:xfrm>
            <a:off x="4852416" y="5142639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22185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577ECF1-ED5B-0449-2212-2A9D6BE59C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1375287" y="1035820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307964" y="2932636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8387590" y="4816878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8329545" y="1035820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4156054" y="554287"/>
            <a:ext cx="1778089" cy="1985454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4187312" y="4318259"/>
            <a:ext cx="1778089" cy="1985454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3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BDFA63-BA7A-514F-C559-AAD94948DA82}"/>
              </a:ext>
            </a:extLst>
          </p:cNvPr>
          <p:cNvGrpSpPr/>
          <p:nvPr/>
        </p:nvGrpSpPr>
        <p:grpSpPr>
          <a:xfrm>
            <a:off x="7310816" y="2436273"/>
            <a:ext cx="1778089" cy="1985454"/>
            <a:chOff x="3009111" y="4082527"/>
            <a:chExt cx="2036514" cy="2274017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31FEE15-D164-A3FD-7120-C3291AAF449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2FD8A95-8DC5-888A-BA68-186B84618EF3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EA904A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5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6CB898-ABEC-B18D-2AF1-AE3A111F8534}"/>
              </a:ext>
            </a:extLst>
          </p:cNvPr>
          <p:cNvGrpSpPr/>
          <p:nvPr/>
        </p:nvGrpSpPr>
        <p:grpSpPr>
          <a:xfrm>
            <a:off x="6259229" y="554287"/>
            <a:ext cx="1778089" cy="1985454"/>
            <a:chOff x="3009111" y="4082527"/>
            <a:chExt cx="2036514" cy="2274017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066F886-373A-634B-3D8C-E4E7DA15CD77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71DA33-96AD-BDEF-3CA9-3B4E8D2E787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6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0A92E-36DA-129C-5B0D-6C541362D1D0}"/>
              </a:ext>
            </a:extLst>
          </p:cNvPr>
          <p:cNvGrpSpPr/>
          <p:nvPr/>
        </p:nvGrpSpPr>
        <p:grpSpPr>
          <a:xfrm>
            <a:off x="3103095" y="2436273"/>
            <a:ext cx="1778089" cy="1985454"/>
            <a:chOff x="3009111" y="4082527"/>
            <a:chExt cx="2036514" cy="227401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DF33F2-F7FF-8704-FF94-0B50E1C4D8A5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5EF952-5994-A8CA-8E6B-9BD5F708F13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14BEA6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D6FF95E-C59F-6B4F-6D77-85E6878459A7}"/>
              </a:ext>
            </a:extLst>
          </p:cNvPr>
          <p:cNvGrpSpPr/>
          <p:nvPr/>
        </p:nvGrpSpPr>
        <p:grpSpPr>
          <a:xfrm>
            <a:off x="6259229" y="4318259"/>
            <a:ext cx="1778089" cy="1985454"/>
            <a:chOff x="3009111" y="4082527"/>
            <a:chExt cx="2036514" cy="227401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BA95A45-5B52-3580-81A5-D819102DBB7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CE58AED-C7F6-6171-6D0D-A059A424FF7E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4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15E9F0D-92EC-A0F7-0213-1DF10C520F55}"/>
              </a:ext>
            </a:extLst>
          </p:cNvPr>
          <p:cNvSpPr txBox="1"/>
          <p:nvPr/>
        </p:nvSpPr>
        <p:spPr>
          <a:xfrm>
            <a:off x="1375287" y="4816878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DFD428-8A7A-67AB-9FC2-3B1C7C78D982}"/>
              </a:ext>
            </a:extLst>
          </p:cNvPr>
          <p:cNvSpPr txBox="1"/>
          <p:nvPr/>
        </p:nvSpPr>
        <p:spPr>
          <a:xfrm>
            <a:off x="9396868" y="2932636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1AEB27-7A70-BE99-9A80-B9F3775EAF76}"/>
              </a:ext>
            </a:extLst>
          </p:cNvPr>
          <p:cNvGrpSpPr/>
          <p:nvPr/>
        </p:nvGrpSpPr>
        <p:grpSpPr>
          <a:xfrm>
            <a:off x="5142384" y="2364170"/>
            <a:ext cx="1907234" cy="2129660"/>
            <a:chOff x="3009111" y="4082527"/>
            <a:chExt cx="2036514" cy="2274017"/>
          </a:xfrm>
          <a:noFill/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25F1D0B-81D4-FE6D-0837-6CA86EC675BE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grpFill/>
            <a:ln w="38100"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14BBDE1-0B1B-B848-432C-60887083AF56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grpFill/>
            <a:ln w="38100">
              <a:solidFill>
                <a:schemeClr val="tx1">
                  <a:lumMod val="65000"/>
                  <a:lumOff val="35000"/>
                </a:schemeClr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solidFill>
                  <a:schemeClr val="lt1"/>
                </a:solidFill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836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D1E806CA-710D-CAC3-C923-BEE771A39FE3}"/>
              </a:ext>
            </a:extLst>
          </p:cNvPr>
          <p:cNvSpPr/>
          <p:nvPr/>
        </p:nvSpPr>
        <p:spPr>
          <a:xfrm>
            <a:off x="0" y="436880"/>
            <a:ext cx="12192000" cy="5984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484E57A-E9DF-817A-3C28-FF31A3F15E8F}"/>
              </a:ext>
            </a:extLst>
          </p:cNvPr>
          <p:cNvGrpSpPr/>
          <p:nvPr/>
        </p:nvGrpSpPr>
        <p:grpSpPr>
          <a:xfrm flipH="1">
            <a:off x="2732967" y="2259804"/>
            <a:ext cx="1737360" cy="182880"/>
            <a:chOff x="8442960" y="1140087"/>
            <a:chExt cx="1737360" cy="182880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15CEAE09-4FCF-436F-2945-64AE43EEB664}"/>
                </a:ext>
              </a:extLst>
            </p:cNvPr>
            <p:cNvCxnSpPr/>
            <p:nvPr/>
          </p:nvCxnSpPr>
          <p:spPr>
            <a:xfrm>
              <a:off x="8442960" y="1231527"/>
              <a:ext cx="15544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ABFE3A2-182B-9E6F-B94B-25E070CFE2B5}"/>
                </a:ext>
              </a:extLst>
            </p:cNvPr>
            <p:cNvSpPr/>
            <p:nvPr/>
          </p:nvSpPr>
          <p:spPr>
            <a:xfrm>
              <a:off x="9997440" y="1140087"/>
              <a:ext cx="182880" cy="18288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72D510E-62DA-BD56-98E7-8B5DBEB2B305}"/>
              </a:ext>
            </a:extLst>
          </p:cNvPr>
          <p:cNvGrpSpPr/>
          <p:nvPr/>
        </p:nvGrpSpPr>
        <p:grpSpPr>
          <a:xfrm flipH="1">
            <a:off x="2732967" y="4415315"/>
            <a:ext cx="1737360" cy="182880"/>
            <a:chOff x="8442960" y="1140087"/>
            <a:chExt cx="1737360" cy="182880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DC3ED07-5429-568E-F181-C5B4A82C4389}"/>
                </a:ext>
              </a:extLst>
            </p:cNvPr>
            <p:cNvCxnSpPr/>
            <p:nvPr/>
          </p:nvCxnSpPr>
          <p:spPr>
            <a:xfrm>
              <a:off x="8442960" y="1231527"/>
              <a:ext cx="15544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852DD26D-6CEA-F576-9BD1-A7E97B3E346A}"/>
                </a:ext>
              </a:extLst>
            </p:cNvPr>
            <p:cNvSpPr/>
            <p:nvPr/>
          </p:nvSpPr>
          <p:spPr>
            <a:xfrm>
              <a:off x="9997440" y="1140087"/>
              <a:ext cx="182880" cy="18288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5E5CE06-CDDF-A7C7-C60B-DDF6F2F6EB4B}"/>
              </a:ext>
            </a:extLst>
          </p:cNvPr>
          <p:cNvGrpSpPr/>
          <p:nvPr/>
        </p:nvGrpSpPr>
        <p:grpSpPr>
          <a:xfrm>
            <a:off x="7721673" y="2259804"/>
            <a:ext cx="1737360" cy="182880"/>
            <a:chOff x="8442960" y="1140087"/>
            <a:chExt cx="1737360" cy="182880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3F0F217-4950-CCD0-CDCB-705BD986C066}"/>
                </a:ext>
              </a:extLst>
            </p:cNvPr>
            <p:cNvCxnSpPr/>
            <p:nvPr/>
          </p:nvCxnSpPr>
          <p:spPr>
            <a:xfrm>
              <a:off x="8442960" y="1231527"/>
              <a:ext cx="15544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720720D-ECD8-8BE3-F04A-160AE0CA94F7}"/>
                </a:ext>
              </a:extLst>
            </p:cNvPr>
            <p:cNvSpPr/>
            <p:nvPr/>
          </p:nvSpPr>
          <p:spPr>
            <a:xfrm>
              <a:off x="9997440" y="1140087"/>
              <a:ext cx="182880" cy="18288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480F862-3B49-1F2D-6A88-311855AC1B4D}"/>
              </a:ext>
            </a:extLst>
          </p:cNvPr>
          <p:cNvGrpSpPr/>
          <p:nvPr/>
        </p:nvGrpSpPr>
        <p:grpSpPr>
          <a:xfrm>
            <a:off x="7721673" y="4415315"/>
            <a:ext cx="1737360" cy="182880"/>
            <a:chOff x="8442960" y="1140087"/>
            <a:chExt cx="1737360" cy="182880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285A19A-A21D-DB27-5438-E0822F781C66}"/>
                </a:ext>
              </a:extLst>
            </p:cNvPr>
            <p:cNvCxnSpPr/>
            <p:nvPr/>
          </p:nvCxnSpPr>
          <p:spPr>
            <a:xfrm>
              <a:off x="8442960" y="1231527"/>
              <a:ext cx="15544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3E04B4C-6B38-C1FF-18E2-99783332A791}"/>
                </a:ext>
              </a:extLst>
            </p:cNvPr>
            <p:cNvSpPr/>
            <p:nvPr/>
          </p:nvSpPr>
          <p:spPr>
            <a:xfrm>
              <a:off x="9997440" y="1140087"/>
              <a:ext cx="182880" cy="18288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214210" y="1751972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Strengths</a:t>
            </a:r>
          </a:p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214210" y="4028607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Opportunities</a:t>
            </a:r>
          </a:p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9450504" y="4120047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Threats</a:t>
            </a:r>
          </a:p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9450504" y="1813730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14BEA6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Weaknesses</a:t>
            </a:r>
          </a:p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3271108" y="1214235"/>
            <a:ext cx="2036514" cy="2274017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S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4475532" y="3369746"/>
            <a:ext cx="2036514" cy="2274017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O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BDFA63-BA7A-514F-C559-AAD94948DA82}"/>
              </a:ext>
            </a:extLst>
          </p:cNvPr>
          <p:cNvGrpSpPr/>
          <p:nvPr/>
        </p:nvGrpSpPr>
        <p:grpSpPr>
          <a:xfrm>
            <a:off x="6884379" y="3369746"/>
            <a:ext cx="2036514" cy="2274017"/>
            <a:chOff x="3009111" y="4082527"/>
            <a:chExt cx="2036514" cy="2274017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31FEE15-D164-A3FD-7120-C3291AAF449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2FD8A95-8DC5-888A-BA68-186B84618EF3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T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6CB898-ABEC-B18D-2AF1-AE3A111F8534}"/>
              </a:ext>
            </a:extLst>
          </p:cNvPr>
          <p:cNvGrpSpPr/>
          <p:nvPr/>
        </p:nvGrpSpPr>
        <p:grpSpPr>
          <a:xfrm>
            <a:off x="5679956" y="1214235"/>
            <a:ext cx="2036514" cy="2274017"/>
            <a:chOff x="3009111" y="4082527"/>
            <a:chExt cx="2036514" cy="2274017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066F886-373A-634B-3D8C-E4E7DA15CD77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71DA33-96AD-BDEF-3CA9-3B4E8D2E787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14BEA6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408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A49683-4D80-02D8-6EE9-BD6C1258D796}"/>
              </a:ext>
            </a:extLst>
          </p:cNvPr>
          <p:cNvSpPr/>
          <p:nvPr/>
        </p:nvSpPr>
        <p:spPr>
          <a:xfrm>
            <a:off x="0" y="308429"/>
            <a:ext cx="12192000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484E57A-E9DF-817A-3C28-FF31A3F15E8F}"/>
              </a:ext>
            </a:extLst>
          </p:cNvPr>
          <p:cNvGrpSpPr/>
          <p:nvPr/>
        </p:nvGrpSpPr>
        <p:grpSpPr>
          <a:xfrm flipH="1">
            <a:off x="2732967" y="2259804"/>
            <a:ext cx="1737360" cy="182880"/>
            <a:chOff x="8442960" y="1140087"/>
            <a:chExt cx="1737360" cy="182880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15CEAE09-4FCF-436F-2945-64AE43EEB664}"/>
                </a:ext>
              </a:extLst>
            </p:cNvPr>
            <p:cNvCxnSpPr/>
            <p:nvPr/>
          </p:nvCxnSpPr>
          <p:spPr>
            <a:xfrm>
              <a:off x="8442960" y="1231527"/>
              <a:ext cx="15544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ABFE3A2-182B-9E6F-B94B-25E070CFE2B5}"/>
                </a:ext>
              </a:extLst>
            </p:cNvPr>
            <p:cNvSpPr/>
            <p:nvPr/>
          </p:nvSpPr>
          <p:spPr>
            <a:xfrm>
              <a:off x="9997440" y="1140087"/>
              <a:ext cx="182880" cy="18288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72D510E-62DA-BD56-98E7-8B5DBEB2B305}"/>
              </a:ext>
            </a:extLst>
          </p:cNvPr>
          <p:cNvGrpSpPr/>
          <p:nvPr/>
        </p:nvGrpSpPr>
        <p:grpSpPr>
          <a:xfrm flipH="1">
            <a:off x="2732967" y="4415315"/>
            <a:ext cx="1737360" cy="182880"/>
            <a:chOff x="8442960" y="1140087"/>
            <a:chExt cx="1737360" cy="182880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DC3ED07-5429-568E-F181-C5B4A82C4389}"/>
                </a:ext>
              </a:extLst>
            </p:cNvPr>
            <p:cNvCxnSpPr/>
            <p:nvPr/>
          </p:nvCxnSpPr>
          <p:spPr>
            <a:xfrm>
              <a:off x="8442960" y="1231527"/>
              <a:ext cx="15544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852DD26D-6CEA-F576-9BD1-A7E97B3E346A}"/>
                </a:ext>
              </a:extLst>
            </p:cNvPr>
            <p:cNvSpPr/>
            <p:nvPr/>
          </p:nvSpPr>
          <p:spPr>
            <a:xfrm>
              <a:off x="9997440" y="1140087"/>
              <a:ext cx="182880" cy="18288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5E5CE06-CDDF-A7C7-C60B-DDF6F2F6EB4B}"/>
              </a:ext>
            </a:extLst>
          </p:cNvPr>
          <p:cNvGrpSpPr/>
          <p:nvPr/>
        </p:nvGrpSpPr>
        <p:grpSpPr>
          <a:xfrm>
            <a:off x="7721673" y="2259804"/>
            <a:ext cx="1737360" cy="182880"/>
            <a:chOff x="8442960" y="1140087"/>
            <a:chExt cx="1737360" cy="182880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3F0F217-4950-CCD0-CDCB-705BD986C066}"/>
                </a:ext>
              </a:extLst>
            </p:cNvPr>
            <p:cNvCxnSpPr/>
            <p:nvPr/>
          </p:nvCxnSpPr>
          <p:spPr>
            <a:xfrm>
              <a:off x="8442960" y="1231527"/>
              <a:ext cx="15544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720720D-ECD8-8BE3-F04A-160AE0CA94F7}"/>
                </a:ext>
              </a:extLst>
            </p:cNvPr>
            <p:cNvSpPr/>
            <p:nvPr/>
          </p:nvSpPr>
          <p:spPr>
            <a:xfrm>
              <a:off x="9997440" y="1140087"/>
              <a:ext cx="182880" cy="18288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480F862-3B49-1F2D-6A88-311855AC1B4D}"/>
              </a:ext>
            </a:extLst>
          </p:cNvPr>
          <p:cNvGrpSpPr/>
          <p:nvPr/>
        </p:nvGrpSpPr>
        <p:grpSpPr>
          <a:xfrm>
            <a:off x="7721673" y="4415315"/>
            <a:ext cx="1737360" cy="182880"/>
            <a:chOff x="8442960" y="1140087"/>
            <a:chExt cx="1737360" cy="182880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285A19A-A21D-DB27-5438-E0822F781C66}"/>
                </a:ext>
              </a:extLst>
            </p:cNvPr>
            <p:cNvCxnSpPr/>
            <p:nvPr/>
          </p:nvCxnSpPr>
          <p:spPr>
            <a:xfrm>
              <a:off x="8442960" y="1231527"/>
              <a:ext cx="15544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3E04B4C-6B38-C1FF-18E2-99783332A791}"/>
                </a:ext>
              </a:extLst>
            </p:cNvPr>
            <p:cNvSpPr/>
            <p:nvPr/>
          </p:nvSpPr>
          <p:spPr>
            <a:xfrm>
              <a:off x="9997440" y="1140087"/>
              <a:ext cx="182880" cy="182880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214210" y="1751972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Strengths</a:t>
            </a:r>
          </a:p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214210" y="4028607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Opportunities</a:t>
            </a:r>
          </a:p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9450504" y="4120047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Threats</a:t>
            </a:r>
          </a:p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9450504" y="1813730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14BEA6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Weaknesses</a:t>
            </a:r>
          </a:p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3271108" y="1214235"/>
            <a:ext cx="2036514" cy="2274017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S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4475532" y="3369746"/>
            <a:ext cx="2036514" cy="2274017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O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BDFA63-BA7A-514F-C559-AAD94948DA82}"/>
              </a:ext>
            </a:extLst>
          </p:cNvPr>
          <p:cNvGrpSpPr/>
          <p:nvPr/>
        </p:nvGrpSpPr>
        <p:grpSpPr>
          <a:xfrm>
            <a:off x="6884379" y="3369746"/>
            <a:ext cx="2036514" cy="2274017"/>
            <a:chOff x="3009111" y="4082527"/>
            <a:chExt cx="2036514" cy="2274017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31FEE15-D164-A3FD-7120-C3291AAF449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2FD8A95-8DC5-888A-BA68-186B84618EF3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T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6CB898-ABEC-B18D-2AF1-AE3A111F8534}"/>
              </a:ext>
            </a:extLst>
          </p:cNvPr>
          <p:cNvGrpSpPr/>
          <p:nvPr/>
        </p:nvGrpSpPr>
        <p:grpSpPr>
          <a:xfrm>
            <a:off x="5679956" y="1214235"/>
            <a:ext cx="2036514" cy="2274017"/>
            <a:chOff x="3009111" y="4082527"/>
            <a:chExt cx="2036514" cy="2274017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066F886-373A-634B-3D8C-E4E7DA15CD77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noFill/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71DA33-96AD-BDEF-3CA9-3B4E8D2E787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14BEA6"/>
            </a:solidFill>
            <a:ln w="31750">
              <a:noFill/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622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52938E-2425-5DC8-57C9-B097F514FA7E}"/>
              </a:ext>
            </a:extLst>
          </p:cNvPr>
          <p:cNvSpPr/>
          <p:nvPr/>
        </p:nvSpPr>
        <p:spPr>
          <a:xfrm>
            <a:off x="0" y="436880"/>
            <a:ext cx="12192000" cy="5984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2589314" y="4173066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7063566" y="1669269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14BEA6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4213697" y="856376"/>
            <a:ext cx="2365572" cy="2641451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5612731" y="3360173"/>
            <a:ext cx="2365572" cy="2641451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463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48B3A7-832C-D8B2-FA03-71CFFD9404CA}"/>
              </a:ext>
            </a:extLst>
          </p:cNvPr>
          <p:cNvSpPr/>
          <p:nvPr/>
        </p:nvSpPr>
        <p:spPr>
          <a:xfrm>
            <a:off x="0" y="436880"/>
            <a:ext cx="12192000" cy="5984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2338053" y="1843414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1011462" y="3998923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14BEA6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8648200" y="3998923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5078528" y="1214236"/>
            <a:ext cx="2036514" cy="2274017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6282952" y="3369747"/>
            <a:ext cx="2036514" cy="2274017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3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0A92E-36DA-129C-5B0D-6C541362D1D0}"/>
              </a:ext>
            </a:extLst>
          </p:cNvPr>
          <p:cNvGrpSpPr/>
          <p:nvPr/>
        </p:nvGrpSpPr>
        <p:grpSpPr>
          <a:xfrm>
            <a:off x="3872534" y="3369747"/>
            <a:ext cx="2036514" cy="2274017"/>
            <a:chOff x="3009111" y="4082527"/>
            <a:chExt cx="2036514" cy="227401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DF33F2-F7FF-8704-FF94-0B50E1C4D8A5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5EF952-5994-A8CA-8E6B-9BD5F708F13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14BEA6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EE93897-E1D7-6913-0428-DF0CCAD1C686}"/>
              </a:ext>
            </a:extLst>
          </p:cNvPr>
          <p:cNvSpPr txBox="1"/>
          <p:nvPr/>
        </p:nvSpPr>
        <p:spPr>
          <a:xfrm>
            <a:off x="7691318" y="1902491"/>
            <a:ext cx="4325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>
                    <a:lumMod val="75000"/>
                  </a:schemeClr>
                </a:solidFill>
              </a:rPr>
              <a:t>Your main title </a:t>
            </a:r>
          </a:p>
        </p:txBody>
      </p:sp>
    </p:spTree>
    <p:extLst>
      <p:ext uri="{BB962C8B-B14F-4D97-AF65-F5344CB8AC3E}">
        <p14:creationId xmlns:p14="http://schemas.microsoft.com/office/powerpoint/2010/main" val="33250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71ED-21A7-A367-E096-A576C273BDD5}"/>
              </a:ext>
            </a:extLst>
          </p:cNvPr>
          <p:cNvSpPr/>
          <p:nvPr/>
        </p:nvSpPr>
        <p:spPr>
          <a:xfrm>
            <a:off x="0" y="436880"/>
            <a:ext cx="12192000" cy="5984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1664870" y="1810062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431839" y="3991906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14BEA6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8091158" y="3991906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9245956" y="1810062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4476316" y="1214236"/>
            <a:ext cx="2036514" cy="2274017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5680740" y="3369747"/>
            <a:ext cx="2036514" cy="2274017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4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6CB898-ABEC-B18D-2AF1-AE3A111F8534}"/>
              </a:ext>
            </a:extLst>
          </p:cNvPr>
          <p:cNvGrpSpPr/>
          <p:nvPr/>
        </p:nvGrpSpPr>
        <p:grpSpPr>
          <a:xfrm>
            <a:off x="6885164" y="1214236"/>
            <a:ext cx="2036514" cy="2274017"/>
            <a:chOff x="3009111" y="4082527"/>
            <a:chExt cx="2036514" cy="2274017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066F886-373A-634B-3D8C-E4E7DA15CD77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71DA33-96AD-BDEF-3CA9-3B4E8D2E787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0A92E-36DA-129C-5B0D-6C541362D1D0}"/>
              </a:ext>
            </a:extLst>
          </p:cNvPr>
          <p:cNvGrpSpPr/>
          <p:nvPr/>
        </p:nvGrpSpPr>
        <p:grpSpPr>
          <a:xfrm>
            <a:off x="3270322" y="3369747"/>
            <a:ext cx="2036514" cy="2274017"/>
            <a:chOff x="3009111" y="4082527"/>
            <a:chExt cx="2036514" cy="227401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DF33F2-F7FF-8704-FF94-0B50E1C4D8A5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5EF952-5994-A8CA-8E6B-9BD5F708F13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14BEA6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398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761F9D-3C5E-0C31-278B-9BA2024DF404}"/>
              </a:ext>
            </a:extLst>
          </p:cNvPr>
          <p:cNvSpPr/>
          <p:nvPr/>
        </p:nvSpPr>
        <p:spPr>
          <a:xfrm>
            <a:off x="0" y="436880"/>
            <a:ext cx="12192000" cy="5984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1200770" y="1785944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33152" y="3998923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9614361" y="3998923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8593666" y="1785944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14BEA6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BDFA63-BA7A-514F-C559-AAD94948DA82}"/>
              </a:ext>
            </a:extLst>
          </p:cNvPr>
          <p:cNvGrpSpPr/>
          <p:nvPr/>
        </p:nvGrpSpPr>
        <p:grpSpPr>
          <a:xfrm>
            <a:off x="7487376" y="3369747"/>
            <a:ext cx="2036514" cy="2274017"/>
            <a:chOff x="3009111" y="4082527"/>
            <a:chExt cx="2036514" cy="2274017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31FEE15-D164-A3FD-7120-C3291AAF449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2FD8A95-8DC5-888A-BA68-186B84618EF3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4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0A92E-36DA-129C-5B0D-6C541362D1D0}"/>
              </a:ext>
            </a:extLst>
          </p:cNvPr>
          <p:cNvGrpSpPr/>
          <p:nvPr/>
        </p:nvGrpSpPr>
        <p:grpSpPr>
          <a:xfrm>
            <a:off x="2668111" y="3369747"/>
            <a:ext cx="2036514" cy="2274017"/>
            <a:chOff x="3009111" y="4082527"/>
            <a:chExt cx="2036514" cy="227401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DF33F2-F7FF-8704-FF94-0B50E1C4D8A5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5EF952-5994-A8CA-8E6B-9BD5F708F13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3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3874105" y="1214236"/>
            <a:ext cx="2036514" cy="2274017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6CB898-ABEC-B18D-2AF1-AE3A111F8534}"/>
              </a:ext>
            </a:extLst>
          </p:cNvPr>
          <p:cNvGrpSpPr/>
          <p:nvPr/>
        </p:nvGrpSpPr>
        <p:grpSpPr>
          <a:xfrm>
            <a:off x="6282953" y="1214236"/>
            <a:ext cx="2036514" cy="2274017"/>
            <a:chOff x="3009111" y="4082527"/>
            <a:chExt cx="2036514" cy="2274017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066F886-373A-634B-3D8C-E4E7DA15CD77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71DA33-96AD-BDEF-3CA9-3B4E8D2E787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14BEA6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272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C78CFB-5A3C-DA8F-1745-A518D732DB7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1106262" y="1336318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646214" y="5142638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9058618" y="5142639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8624517" y="1336318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3843818" y="599193"/>
            <a:ext cx="2036514" cy="2274017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5048242" y="2754704"/>
            <a:ext cx="2036514" cy="2274017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4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BDFA63-BA7A-514F-C559-AAD94948DA82}"/>
              </a:ext>
            </a:extLst>
          </p:cNvPr>
          <p:cNvGrpSpPr/>
          <p:nvPr/>
        </p:nvGrpSpPr>
        <p:grpSpPr>
          <a:xfrm>
            <a:off x="7457089" y="2754704"/>
            <a:ext cx="2036514" cy="2274017"/>
            <a:chOff x="3009111" y="4082527"/>
            <a:chExt cx="2036514" cy="2274017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31FEE15-D164-A3FD-7120-C3291AAF449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2FD8A95-8DC5-888A-BA68-186B84618EF3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5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6CB898-ABEC-B18D-2AF1-AE3A111F8534}"/>
              </a:ext>
            </a:extLst>
          </p:cNvPr>
          <p:cNvGrpSpPr/>
          <p:nvPr/>
        </p:nvGrpSpPr>
        <p:grpSpPr>
          <a:xfrm>
            <a:off x="6252666" y="599193"/>
            <a:ext cx="2036514" cy="2274017"/>
            <a:chOff x="3009111" y="4082527"/>
            <a:chExt cx="2036514" cy="2274017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066F886-373A-634B-3D8C-E4E7DA15CD77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71DA33-96AD-BDEF-3CA9-3B4E8D2E787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0A92E-36DA-129C-5B0D-6C541362D1D0}"/>
              </a:ext>
            </a:extLst>
          </p:cNvPr>
          <p:cNvGrpSpPr/>
          <p:nvPr/>
        </p:nvGrpSpPr>
        <p:grpSpPr>
          <a:xfrm>
            <a:off x="2637824" y="2754704"/>
            <a:ext cx="2036514" cy="2274017"/>
            <a:chOff x="3009111" y="4082527"/>
            <a:chExt cx="2036514" cy="227401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DF33F2-F7FF-8704-FF94-0B50E1C4D8A5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8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5EF952-5994-A8CA-8E6B-9BD5F708F13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8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3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026A30-C971-10D1-8476-CDDB9707BEBE}"/>
              </a:ext>
            </a:extLst>
          </p:cNvPr>
          <p:cNvSpPr txBox="1"/>
          <p:nvPr/>
        </p:nvSpPr>
        <p:spPr>
          <a:xfrm>
            <a:off x="4852416" y="5142639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F72868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</p:spTree>
    <p:extLst>
      <p:ext uri="{BB962C8B-B14F-4D97-AF65-F5344CB8AC3E}">
        <p14:creationId xmlns:p14="http://schemas.microsoft.com/office/powerpoint/2010/main" val="301211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F82288-830F-1143-021B-83EE44E135C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26C52EC-EE14-5E3A-2630-528E03A33795}"/>
              </a:ext>
            </a:extLst>
          </p:cNvPr>
          <p:cNvSpPr txBox="1"/>
          <p:nvPr/>
        </p:nvSpPr>
        <p:spPr>
          <a:xfrm>
            <a:off x="1375287" y="1035820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37158A-59F0-BA8B-826F-2F545628C63E}"/>
              </a:ext>
            </a:extLst>
          </p:cNvPr>
          <p:cNvSpPr txBox="1"/>
          <p:nvPr/>
        </p:nvSpPr>
        <p:spPr>
          <a:xfrm>
            <a:off x="307964" y="2932636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96F012-138C-EF39-23C2-E51310CBC0BD}"/>
              </a:ext>
            </a:extLst>
          </p:cNvPr>
          <p:cNvSpPr txBox="1"/>
          <p:nvPr/>
        </p:nvSpPr>
        <p:spPr>
          <a:xfrm>
            <a:off x="8387590" y="4816878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CAA908-9001-9A0C-449A-7AC5351A9932}"/>
              </a:ext>
            </a:extLst>
          </p:cNvPr>
          <p:cNvSpPr txBox="1"/>
          <p:nvPr/>
        </p:nvSpPr>
        <p:spPr>
          <a:xfrm>
            <a:off x="8329545" y="1035820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47BD7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A69E3C-D6BC-5E2D-5BA0-724D8B665CD2}"/>
              </a:ext>
            </a:extLst>
          </p:cNvPr>
          <p:cNvGrpSpPr/>
          <p:nvPr/>
        </p:nvGrpSpPr>
        <p:grpSpPr>
          <a:xfrm>
            <a:off x="4156054" y="554287"/>
            <a:ext cx="1778089" cy="1985454"/>
            <a:chOff x="3009111" y="4082527"/>
            <a:chExt cx="2036514" cy="2274017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43D405-AF0C-14EC-B83B-3922A95E194A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4231-EFFD-964D-3254-ADDDDA1964F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72"/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7A2D9A8-AC06-D2A0-08F3-CAD5CFFC3E83}"/>
              </a:ext>
            </a:extLst>
          </p:cNvPr>
          <p:cNvGrpSpPr/>
          <p:nvPr/>
        </p:nvGrpSpPr>
        <p:grpSpPr>
          <a:xfrm>
            <a:off x="4187312" y="4318259"/>
            <a:ext cx="1778089" cy="1985454"/>
            <a:chOff x="3009111" y="4082527"/>
            <a:chExt cx="2036514" cy="2274017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5E11BC-7CF9-DA4C-73D2-D4B323F4B0C1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DBF8F7-44BA-B350-D68E-4FC7740BA31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09809C"/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3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4BDFA63-BA7A-514F-C559-AAD94948DA82}"/>
              </a:ext>
            </a:extLst>
          </p:cNvPr>
          <p:cNvGrpSpPr/>
          <p:nvPr/>
        </p:nvGrpSpPr>
        <p:grpSpPr>
          <a:xfrm>
            <a:off x="7310816" y="2436273"/>
            <a:ext cx="1778089" cy="1985454"/>
            <a:chOff x="3009111" y="4082527"/>
            <a:chExt cx="2036514" cy="2274017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31FEE15-D164-A3FD-7120-C3291AAF449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2FD8A95-8DC5-888A-BA68-186B84618EF3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EA904A"/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5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6CB898-ABEC-B18D-2AF1-AE3A111F8534}"/>
              </a:ext>
            </a:extLst>
          </p:cNvPr>
          <p:cNvGrpSpPr/>
          <p:nvPr/>
        </p:nvGrpSpPr>
        <p:grpSpPr>
          <a:xfrm>
            <a:off x="6259229" y="554287"/>
            <a:ext cx="1778089" cy="1985454"/>
            <a:chOff x="3009111" y="4082527"/>
            <a:chExt cx="2036514" cy="2274017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066F886-373A-634B-3D8C-E4E7DA15CD77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71DA33-96AD-BDEF-3CA9-3B4E8D2E7878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6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0A92E-36DA-129C-5B0D-6C541362D1D0}"/>
              </a:ext>
            </a:extLst>
          </p:cNvPr>
          <p:cNvGrpSpPr/>
          <p:nvPr/>
        </p:nvGrpSpPr>
        <p:grpSpPr>
          <a:xfrm>
            <a:off x="3103095" y="2436273"/>
            <a:ext cx="1778089" cy="1985454"/>
            <a:chOff x="3009111" y="4082527"/>
            <a:chExt cx="2036514" cy="227401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DF33F2-F7FF-8704-FF94-0B50E1C4D8A5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5EF952-5994-A8CA-8E6B-9BD5F708F132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14BEA6"/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2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D6FF95E-C59F-6B4F-6D77-85E6878459A7}"/>
              </a:ext>
            </a:extLst>
          </p:cNvPr>
          <p:cNvGrpSpPr/>
          <p:nvPr/>
        </p:nvGrpSpPr>
        <p:grpSpPr>
          <a:xfrm>
            <a:off x="6259229" y="4318259"/>
            <a:ext cx="1778089" cy="1985454"/>
            <a:chOff x="3009111" y="4082527"/>
            <a:chExt cx="2036514" cy="227401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BA95A45-5B52-3580-81A5-D819102DBB7B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47BD9B"/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CE58AED-C7F6-6171-6D0D-A059A424FF7E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solidFill>
              <a:srgbClr val="F72868"/>
            </a:solidFill>
            <a:ln w="31750">
              <a:solidFill>
                <a:schemeClr val="bg1">
                  <a:lumMod val="95000"/>
                </a:schemeClr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8000" dirty="0">
                  <a:solidFill>
                    <a:schemeClr val="lt1"/>
                  </a:solidFill>
                  <a:effectLst>
                    <a:outerShdw blurRad="127000" dist="101600" dir="2700000" algn="tl" rotWithShape="0">
                      <a:prstClr val="black">
                        <a:alpha val="30000"/>
                      </a:prstClr>
                    </a:outerShdw>
                  </a:effectLst>
                  <a:latin typeface="Russo One" panose="02000503050000020004" pitchFamily="2" charset="0"/>
                </a:rPr>
                <a:t>4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15E9F0D-92EC-A0F7-0213-1DF10C520F55}"/>
              </a:ext>
            </a:extLst>
          </p:cNvPr>
          <p:cNvSpPr txBox="1"/>
          <p:nvPr/>
        </p:nvSpPr>
        <p:spPr>
          <a:xfrm>
            <a:off x="1375287" y="4816878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DFD428-8A7A-67AB-9FC2-3B1C7C78D982}"/>
              </a:ext>
            </a:extLst>
          </p:cNvPr>
          <p:cNvSpPr txBox="1"/>
          <p:nvPr/>
        </p:nvSpPr>
        <p:spPr>
          <a:xfrm>
            <a:off x="9396868" y="2932636"/>
            <a:ext cx="248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09809C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Your Title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53C475-22BE-35E3-E3F5-50F7A1D65784}"/>
              </a:ext>
            </a:extLst>
          </p:cNvPr>
          <p:cNvGrpSpPr/>
          <p:nvPr/>
        </p:nvGrpSpPr>
        <p:grpSpPr>
          <a:xfrm>
            <a:off x="5142384" y="2364170"/>
            <a:ext cx="1907234" cy="2129660"/>
            <a:chOff x="3009111" y="4082527"/>
            <a:chExt cx="2036514" cy="22740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0CABFDE-4F46-8B13-0FB9-B7CBF9D13C1C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grpFill/>
            <a:ln w="38100">
              <a:solidFill>
                <a:schemeClr val="bg1"/>
              </a:solidFill>
            </a:ln>
            <a:effectLst>
              <a:outerShdw blurRad="3175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31C06C2-A157-1F2D-9F4F-1A3A39395473}"/>
                </a:ext>
              </a:extLst>
            </p:cNvPr>
            <p:cNvSpPr/>
            <p:nvPr/>
          </p:nvSpPr>
          <p:spPr>
            <a:xfrm>
              <a:off x="3009111" y="4082527"/>
              <a:ext cx="2036514" cy="2274017"/>
            </a:xfrm>
            <a:custGeom>
              <a:avLst/>
              <a:gdLst>
                <a:gd name="connsiteX0" fmla="*/ 1008158 w 2036514"/>
                <a:gd name="connsiteY0" fmla="*/ 2272599 h 2274017"/>
                <a:gd name="connsiteX1" fmla="*/ 992761 w 2036514"/>
                <a:gd name="connsiteY1" fmla="*/ 2270006 h 2274017"/>
                <a:gd name="connsiteX2" fmla="*/ 961695 w 2036514"/>
                <a:gd name="connsiteY2" fmla="*/ 2267658 h 2274017"/>
                <a:gd name="connsiteX3" fmla="*/ 898606 w 2036514"/>
                <a:gd name="connsiteY3" fmla="*/ 2242925 h 2274017"/>
                <a:gd name="connsiteX4" fmla="*/ 118230 w 2036514"/>
                <a:gd name="connsiteY4" fmla="*/ 1792299 h 2274017"/>
                <a:gd name="connsiteX5" fmla="*/ 51140 w 2036514"/>
                <a:gd name="connsiteY5" fmla="*/ 1733087 h 2274017"/>
                <a:gd name="connsiteX6" fmla="*/ 40019 w 2036514"/>
                <a:gd name="connsiteY6" fmla="*/ 1714960 h 2274017"/>
                <a:gd name="connsiteX7" fmla="*/ 37766 w 2036514"/>
                <a:gd name="connsiteY7" fmla="*/ 1712230 h 2274017"/>
                <a:gd name="connsiteX8" fmla="*/ 33289 w 2036514"/>
                <a:gd name="connsiteY8" fmla="*/ 1703958 h 2274017"/>
                <a:gd name="connsiteX9" fmla="*/ 28386 w 2036514"/>
                <a:gd name="connsiteY9" fmla="*/ 1695960 h 2274017"/>
                <a:gd name="connsiteX10" fmla="*/ 27147 w 2036514"/>
                <a:gd name="connsiteY10" fmla="*/ 1692657 h 2274017"/>
                <a:gd name="connsiteX11" fmla="*/ 16994 w 2036514"/>
                <a:gd name="connsiteY11" fmla="*/ 1673957 h 2274017"/>
                <a:gd name="connsiteX12" fmla="*/ -709 w 2036514"/>
                <a:gd name="connsiteY12" fmla="*/ 1586244 h 2274017"/>
                <a:gd name="connsiteX13" fmla="*/ -709 w 2036514"/>
                <a:gd name="connsiteY13" fmla="*/ 684937 h 2274017"/>
                <a:gd name="connsiteX14" fmla="*/ 16994 w 2036514"/>
                <a:gd name="connsiteY14" fmla="*/ 597225 h 2274017"/>
                <a:gd name="connsiteX15" fmla="*/ 27147 w 2036514"/>
                <a:gd name="connsiteY15" fmla="*/ 578524 h 2274017"/>
                <a:gd name="connsiteX16" fmla="*/ 28386 w 2036514"/>
                <a:gd name="connsiteY16" fmla="*/ 575221 h 2274017"/>
                <a:gd name="connsiteX17" fmla="*/ 33289 w 2036514"/>
                <a:gd name="connsiteY17" fmla="*/ 567223 h 2274017"/>
                <a:gd name="connsiteX18" fmla="*/ 37766 w 2036514"/>
                <a:gd name="connsiteY18" fmla="*/ 558951 h 2274017"/>
                <a:gd name="connsiteX19" fmla="*/ 40019 w 2036514"/>
                <a:gd name="connsiteY19" fmla="*/ 556221 h 2274017"/>
                <a:gd name="connsiteX20" fmla="*/ 51140 w 2036514"/>
                <a:gd name="connsiteY20" fmla="*/ 538095 h 2274017"/>
                <a:gd name="connsiteX21" fmla="*/ 118230 w 2036514"/>
                <a:gd name="connsiteY21" fmla="*/ 478883 h 2274017"/>
                <a:gd name="connsiteX22" fmla="*/ 898606 w 2036514"/>
                <a:gd name="connsiteY22" fmla="*/ 28256 h 2274017"/>
                <a:gd name="connsiteX23" fmla="*/ 983397 w 2036514"/>
                <a:gd name="connsiteY23" fmla="*/ -271 h 2274017"/>
                <a:gd name="connsiteX24" fmla="*/ 1004691 w 2036514"/>
                <a:gd name="connsiteY24" fmla="*/ -845 h 2274017"/>
                <a:gd name="connsiteX25" fmla="*/ 1008158 w 2036514"/>
                <a:gd name="connsiteY25" fmla="*/ -1418 h 2274017"/>
                <a:gd name="connsiteX26" fmla="*/ 1017549 w 2036514"/>
                <a:gd name="connsiteY26" fmla="*/ -1172 h 2274017"/>
                <a:gd name="connsiteX27" fmla="*/ 1026939 w 2036514"/>
                <a:gd name="connsiteY27" fmla="*/ -1418 h 2274017"/>
                <a:gd name="connsiteX28" fmla="*/ 1030406 w 2036514"/>
                <a:gd name="connsiteY28" fmla="*/ -845 h 2274017"/>
                <a:gd name="connsiteX29" fmla="*/ 1051700 w 2036514"/>
                <a:gd name="connsiteY29" fmla="*/ -271 h 2274017"/>
                <a:gd name="connsiteX30" fmla="*/ 1136491 w 2036514"/>
                <a:gd name="connsiteY30" fmla="*/ 28256 h 2274017"/>
                <a:gd name="connsiteX31" fmla="*/ 1916864 w 2036514"/>
                <a:gd name="connsiteY31" fmla="*/ 478883 h 2274017"/>
                <a:gd name="connsiteX32" fmla="*/ 1983965 w 2036514"/>
                <a:gd name="connsiteY32" fmla="*/ 538095 h 2274017"/>
                <a:gd name="connsiteX33" fmla="*/ 1995076 w 2036514"/>
                <a:gd name="connsiteY33" fmla="*/ 556221 h 2274017"/>
                <a:gd name="connsiteX34" fmla="*/ 1997342 w 2036514"/>
                <a:gd name="connsiteY34" fmla="*/ 558951 h 2274017"/>
                <a:gd name="connsiteX35" fmla="*/ 2001819 w 2036514"/>
                <a:gd name="connsiteY35" fmla="*/ 567223 h 2274017"/>
                <a:gd name="connsiteX36" fmla="*/ 2006705 w 2036514"/>
                <a:gd name="connsiteY36" fmla="*/ 575221 h 2274017"/>
                <a:gd name="connsiteX37" fmla="*/ 2007961 w 2036514"/>
                <a:gd name="connsiteY37" fmla="*/ 578524 h 2274017"/>
                <a:gd name="connsiteX38" fmla="*/ 2018089 w 2036514"/>
                <a:gd name="connsiteY38" fmla="*/ 597225 h 2274017"/>
                <a:gd name="connsiteX39" fmla="*/ 2035806 w 2036514"/>
                <a:gd name="connsiteY39" fmla="*/ 684937 h 2274017"/>
                <a:gd name="connsiteX40" fmla="*/ 2035806 w 2036514"/>
                <a:gd name="connsiteY40" fmla="*/ 1586244 h 2274017"/>
                <a:gd name="connsiteX41" fmla="*/ 2018089 w 2036514"/>
                <a:gd name="connsiteY41" fmla="*/ 1673957 h 2274017"/>
                <a:gd name="connsiteX42" fmla="*/ 2007961 w 2036514"/>
                <a:gd name="connsiteY42" fmla="*/ 1692657 h 2274017"/>
                <a:gd name="connsiteX43" fmla="*/ 2006705 w 2036514"/>
                <a:gd name="connsiteY43" fmla="*/ 1695960 h 2274017"/>
                <a:gd name="connsiteX44" fmla="*/ 2001819 w 2036514"/>
                <a:gd name="connsiteY44" fmla="*/ 1703958 h 2274017"/>
                <a:gd name="connsiteX45" fmla="*/ 1997342 w 2036514"/>
                <a:gd name="connsiteY45" fmla="*/ 1712230 h 2274017"/>
                <a:gd name="connsiteX46" fmla="*/ 1995076 w 2036514"/>
                <a:gd name="connsiteY46" fmla="*/ 1714960 h 2274017"/>
                <a:gd name="connsiteX47" fmla="*/ 1983965 w 2036514"/>
                <a:gd name="connsiteY47" fmla="*/ 1733087 h 2274017"/>
                <a:gd name="connsiteX48" fmla="*/ 1916864 w 2036514"/>
                <a:gd name="connsiteY48" fmla="*/ 1792299 h 2274017"/>
                <a:gd name="connsiteX49" fmla="*/ 1136491 w 2036514"/>
                <a:gd name="connsiteY49" fmla="*/ 2242925 h 2274017"/>
                <a:gd name="connsiteX50" fmla="*/ 1051700 w 2036514"/>
                <a:gd name="connsiteY50" fmla="*/ 2271453 h 2274017"/>
                <a:gd name="connsiteX51" fmla="*/ 1029888 w 2036514"/>
                <a:gd name="connsiteY51" fmla="*/ 2272026 h 2274017"/>
                <a:gd name="connsiteX52" fmla="*/ 1026939 w 2036514"/>
                <a:gd name="connsiteY52" fmla="*/ 2272599 h 2274017"/>
                <a:gd name="connsiteX53" fmla="*/ 1022080 w 2036514"/>
                <a:gd name="connsiteY53" fmla="*/ 2272245 h 22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036514" h="2274017">
                  <a:moveTo>
                    <a:pt x="1008158" y="2272599"/>
                  </a:moveTo>
                  <a:lnTo>
                    <a:pt x="992761" y="2270006"/>
                  </a:lnTo>
                  <a:lnTo>
                    <a:pt x="961695" y="2267658"/>
                  </a:lnTo>
                  <a:cubicBezTo>
                    <a:pt x="940074" y="2262771"/>
                    <a:pt x="918807" y="2254609"/>
                    <a:pt x="898606" y="2242925"/>
                  </a:cubicBezTo>
                  <a:lnTo>
                    <a:pt x="118230" y="1792299"/>
                  </a:lnTo>
                  <a:cubicBezTo>
                    <a:pt x="91292" y="1776738"/>
                    <a:pt x="68784" y="1756454"/>
                    <a:pt x="51140" y="1733087"/>
                  </a:cubicBezTo>
                  <a:lnTo>
                    <a:pt x="40019" y="1714960"/>
                  </a:lnTo>
                  <a:lnTo>
                    <a:pt x="37766" y="1712230"/>
                  </a:lnTo>
                  <a:lnTo>
                    <a:pt x="33289" y="1703958"/>
                  </a:lnTo>
                  <a:lnTo>
                    <a:pt x="28386" y="1695960"/>
                  </a:lnTo>
                  <a:lnTo>
                    <a:pt x="27147" y="1692657"/>
                  </a:lnTo>
                  <a:lnTo>
                    <a:pt x="16994" y="1673957"/>
                  </a:lnTo>
                  <a:cubicBezTo>
                    <a:pt x="5594" y="1646985"/>
                    <a:pt x="-709" y="1617338"/>
                    <a:pt x="-709" y="1586244"/>
                  </a:cubicBezTo>
                  <a:lnTo>
                    <a:pt x="-709" y="684937"/>
                  </a:lnTo>
                  <a:cubicBezTo>
                    <a:pt x="-709" y="653843"/>
                    <a:pt x="5594" y="624196"/>
                    <a:pt x="16994" y="597225"/>
                  </a:cubicBezTo>
                  <a:lnTo>
                    <a:pt x="27147" y="578524"/>
                  </a:lnTo>
                  <a:lnTo>
                    <a:pt x="28386" y="575221"/>
                  </a:lnTo>
                  <a:lnTo>
                    <a:pt x="33289" y="567223"/>
                  </a:lnTo>
                  <a:lnTo>
                    <a:pt x="37766" y="558951"/>
                  </a:lnTo>
                  <a:lnTo>
                    <a:pt x="40019" y="556221"/>
                  </a:lnTo>
                  <a:lnTo>
                    <a:pt x="51140" y="538095"/>
                  </a:lnTo>
                  <a:cubicBezTo>
                    <a:pt x="68784" y="514726"/>
                    <a:pt x="91292" y="494443"/>
                    <a:pt x="118230" y="478883"/>
                  </a:cubicBezTo>
                  <a:lnTo>
                    <a:pt x="898606" y="28256"/>
                  </a:lnTo>
                  <a:cubicBezTo>
                    <a:pt x="925551" y="12696"/>
                    <a:pt x="954351" y="3332"/>
                    <a:pt x="983397" y="-271"/>
                  </a:cubicBezTo>
                  <a:lnTo>
                    <a:pt x="1004691" y="-845"/>
                  </a:lnTo>
                  <a:lnTo>
                    <a:pt x="1008158" y="-1418"/>
                  </a:lnTo>
                  <a:lnTo>
                    <a:pt x="1017549" y="-1172"/>
                  </a:lnTo>
                  <a:lnTo>
                    <a:pt x="1026939" y="-1418"/>
                  </a:lnTo>
                  <a:lnTo>
                    <a:pt x="1030406" y="-845"/>
                  </a:lnTo>
                  <a:lnTo>
                    <a:pt x="1051700" y="-271"/>
                  </a:lnTo>
                  <a:cubicBezTo>
                    <a:pt x="1080746" y="3332"/>
                    <a:pt x="1109546" y="12696"/>
                    <a:pt x="1136491" y="28256"/>
                  </a:cubicBezTo>
                  <a:lnTo>
                    <a:pt x="1916864" y="478883"/>
                  </a:lnTo>
                  <a:cubicBezTo>
                    <a:pt x="1943808" y="494443"/>
                    <a:pt x="1966303" y="514726"/>
                    <a:pt x="1983965" y="538095"/>
                  </a:cubicBezTo>
                  <a:lnTo>
                    <a:pt x="1995076" y="556221"/>
                  </a:lnTo>
                  <a:lnTo>
                    <a:pt x="1997342" y="558951"/>
                  </a:lnTo>
                  <a:lnTo>
                    <a:pt x="2001819" y="567223"/>
                  </a:lnTo>
                  <a:lnTo>
                    <a:pt x="2006705" y="575221"/>
                  </a:lnTo>
                  <a:lnTo>
                    <a:pt x="2007961" y="578524"/>
                  </a:lnTo>
                  <a:lnTo>
                    <a:pt x="2018089" y="597225"/>
                  </a:lnTo>
                  <a:cubicBezTo>
                    <a:pt x="2029500" y="624196"/>
                    <a:pt x="2035806" y="653843"/>
                    <a:pt x="2035806" y="684937"/>
                  </a:cubicBezTo>
                  <a:lnTo>
                    <a:pt x="2035806" y="1586244"/>
                  </a:lnTo>
                  <a:cubicBezTo>
                    <a:pt x="2035806" y="1617338"/>
                    <a:pt x="2029500" y="1646985"/>
                    <a:pt x="2018089" y="1673957"/>
                  </a:cubicBezTo>
                  <a:lnTo>
                    <a:pt x="2007961" y="1692657"/>
                  </a:lnTo>
                  <a:lnTo>
                    <a:pt x="2006705" y="1695960"/>
                  </a:lnTo>
                  <a:lnTo>
                    <a:pt x="2001819" y="1703958"/>
                  </a:lnTo>
                  <a:lnTo>
                    <a:pt x="1997342" y="1712230"/>
                  </a:lnTo>
                  <a:lnTo>
                    <a:pt x="1995076" y="1714960"/>
                  </a:lnTo>
                  <a:lnTo>
                    <a:pt x="1983965" y="1733087"/>
                  </a:lnTo>
                  <a:cubicBezTo>
                    <a:pt x="1966303" y="1756454"/>
                    <a:pt x="1943808" y="1776738"/>
                    <a:pt x="1916864" y="1792299"/>
                  </a:cubicBezTo>
                  <a:lnTo>
                    <a:pt x="1136491" y="2242925"/>
                  </a:lnTo>
                  <a:cubicBezTo>
                    <a:pt x="1109546" y="2258486"/>
                    <a:pt x="1080746" y="2267849"/>
                    <a:pt x="1051700" y="2271453"/>
                  </a:cubicBezTo>
                  <a:lnTo>
                    <a:pt x="1029888" y="2272026"/>
                  </a:lnTo>
                  <a:lnTo>
                    <a:pt x="1026939" y="2272599"/>
                  </a:lnTo>
                  <a:lnTo>
                    <a:pt x="1022080" y="2272245"/>
                  </a:lnTo>
                  <a:close/>
                </a:path>
              </a:pathLst>
            </a:custGeom>
            <a:grpFill/>
            <a:ln w="38100">
              <a:solidFill>
                <a:schemeClr val="bg1"/>
              </a:solidFill>
            </a:ln>
            <a:effectLst>
              <a:innerShdw blurRad="4064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0" dirty="0">
                <a:solidFill>
                  <a:schemeClr val="lt1"/>
                </a:solidFill>
                <a:effectLst>
                  <a:outerShdw blurRad="127000" dist="101600" dir="2700000" algn="tl" rotWithShape="0">
                    <a:prstClr val="black">
                      <a:alpha val="30000"/>
                    </a:prstClr>
                  </a:outerShdw>
                </a:effectLst>
                <a:latin typeface="Russo One" panose="0200050305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47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1123</Words>
  <Application>Microsoft Office PowerPoint</Application>
  <PresentationFormat>Widescreen</PresentationFormat>
  <Paragraphs>178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General Sans Semibold</vt:lpstr>
      <vt:lpstr>Russo One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7</cp:revision>
  <dcterms:created xsi:type="dcterms:W3CDTF">2024-04-30T09:09:27Z</dcterms:created>
  <dcterms:modified xsi:type="dcterms:W3CDTF">2024-05-03T10:30:43Z</dcterms:modified>
</cp:coreProperties>
</file>