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1" r:id="rId2"/>
    <p:sldId id="373" r:id="rId3"/>
    <p:sldId id="375" r:id="rId4"/>
    <p:sldId id="376" r:id="rId5"/>
    <p:sldId id="275" r:id="rId6"/>
    <p:sldId id="277" r:id="rId7"/>
    <p:sldId id="276" r:id="rId8"/>
    <p:sldId id="272" r:id="rId9"/>
    <p:sldId id="278" r:id="rId10"/>
    <p:sldId id="273" r:id="rId11"/>
    <p:sldId id="274" r:id="rId12"/>
    <p:sldId id="268" r:id="rId13"/>
    <p:sldId id="279" r:id="rId14"/>
    <p:sldId id="269" r:id="rId15"/>
    <p:sldId id="270" r:id="rId16"/>
    <p:sldId id="271" r:id="rId17"/>
    <p:sldId id="263" r:id="rId18"/>
    <p:sldId id="280" r:id="rId19"/>
    <p:sldId id="264" r:id="rId20"/>
    <p:sldId id="265" r:id="rId21"/>
    <p:sldId id="266" r:id="rId22"/>
    <p:sldId id="267" r:id="rId23"/>
    <p:sldId id="281" r:id="rId24"/>
    <p:sldId id="282" r:id="rId25"/>
    <p:sldId id="258" r:id="rId26"/>
    <p:sldId id="259" r:id="rId27"/>
    <p:sldId id="260" r:id="rId28"/>
    <p:sldId id="261" r:id="rId29"/>
    <p:sldId id="26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ow to use" id="{CEBF9048-2F36-4625-B0C2-DC60A5B56327}">
          <p14:sldIdLst>
            <p14:sldId id="371"/>
            <p14:sldId id="373"/>
            <p14:sldId id="375"/>
            <p14:sldId id="376"/>
          </p14:sldIdLst>
        </p14:section>
        <p14:section name="2 member" id="{26618B65-78B0-4F99-867D-667EF7CF2F12}">
          <p14:sldIdLst>
            <p14:sldId id="275"/>
            <p14:sldId id="277"/>
            <p14:sldId id="276"/>
          </p14:sldIdLst>
        </p14:section>
        <p14:section name="3 member" id="{5C06090B-EABF-44D8-ABCC-ABBBF613C6CD}">
          <p14:sldIdLst>
            <p14:sldId id="272"/>
            <p14:sldId id="278"/>
            <p14:sldId id="273"/>
            <p14:sldId id="274"/>
          </p14:sldIdLst>
        </p14:section>
        <p14:section name="4 member" id="{C58BDF54-6916-4E41-A1E7-56E66563C383}">
          <p14:sldIdLst>
            <p14:sldId id="268"/>
            <p14:sldId id="279"/>
            <p14:sldId id="269"/>
            <p14:sldId id="270"/>
            <p14:sldId id="271"/>
          </p14:sldIdLst>
        </p14:section>
        <p14:section name="5 member" id="{B0CC9400-CA54-4648-9EAD-F50D86EB319C}">
          <p14:sldIdLst>
            <p14:sldId id="263"/>
            <p14:sldId id="280"/>
            <p14:sldId id="264"/>
            <p14:sldId id="265"/>
            <p14:sldId id="266"/>
            <p14:sldId id="267"/>
          </p14:sldIdLst>
        </p14:section>
        <p14:section name="6 member" id="{D0540D73-8655-4C76-A1FB-A6FBE43869D1}">
          <p14:sldIdLst>
            <p14:sldId id="281"/>
            <p14:sldId id="282"/>
            <p14:sldId id="258"/>
            <p14:sldId id="259"/>
            <p14:sldId id="260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34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7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0A24A-A6C2-E2A5-14FF-258A1A140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86D424-92D6-1245-56F0-6B26063F0C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0BE87C-1611-CE00-9854-14BDAA7C7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4D179-3863-54AD-7991-02A217A12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D92A6-2DD4-4464-56F8-6EAB294D4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542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3B75F-0D72-A291-BB8F-C97675159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B140E9-C21D-6786-3A02-CE0F21E2B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0AE09B-DA84-8872-4D91-BEABAF08A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246B5-C5AF-8D26-8923-E02B3DAB6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A7842-D70F-1DB4-9698-998F14049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1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CCF7D-38BF-8F6E-FD24-421D97399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C7E7F-144B-F8BA-DAAF-33B2839453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A37771-7927-AD61-A6E4-8A84B4BCC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047EDC-C395-E4A5-7AB2-01998AE7C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A144A5-8325-A6BD-EBD7-DC9364347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5D7FCE-5A92-F1F4-6294-2CB02AF61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46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EEC9E-7AEC-4EBB-BC5A-22A85D31A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5E7C3B-8175-7635-200E-49D0CE37F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E1AD19-5D76-A130-E192-19C141CCB0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23059B-D7BE-89F9-345B-E5ADFDA87B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247351-3D86-CDDB-20E6-8A6621B5AC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D8CCD7-D6A6-0FF4-16ED-A7E6B8E47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B3F62F-34A4-7C20-47A8-B47CBA277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AA880A-16D8-0145-5B5A-40937B50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329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FC6D2-13E5-4187-D9C7-F977C4C74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355142-B3C6-6330-A88E-F8818411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E5A43-A5C0-D32A-DFEA-C41E4312D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94C441-0A44-9C6D-D3D9-090446371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29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172FF1-F606-DAE7-22F1-F880B6CE8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550603-1292-6C65-BCA5-40AA47C3E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FAF36-8F57-12CD-B4CA-51D23769D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934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A4408-F051-239B-AC57-281FC70D8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5767E-51C7-BD3A-8FF5-D8DBC89B0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414D23-9270-8685-F74C-313C3DA9B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4D7620-613E-FF71-C982-7E874C394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35552D-3A1F-7EC7-42A1-33D60EEEB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3BD83-7501-AB27-4518-FC92FD99D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90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2B1BA-2E8A-FBCD-13B3-E54DE9CC1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E5FE0B-004A-CBEB-2B76-B21ACD069E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211FC-B72D-0724-81C5-08DB07AC7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E2E89-FC71-CCEE-20BC-86FCFAA4E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E383B-58A2-3854-A96A-C1F4926E2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C68DD3-4009-E6EC-AC5E-F4200231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732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A725E-9E0A-6DE4-7A70-0832BAAFF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FBB544-4A2B-B824-3D6A-BD5B4A875C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DA10A-5E47-9EB5-ADE7-A86404B72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BC4F1-F6FE-FEEE-7D2E-B7C65B55E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A07A3-DBF0-624D-1DAD-6B1A5FBE2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869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3DDB16-06E8-626B-43AB-456138BA83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52B2E9-9C71-71D6-4787-7E88C036BA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31D90-56F6-4ED4-F70A-DFC0CBEBA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48504B-2795-12BB-9525-BE80178CA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6E85C3-E976-D60D-DD3B-F385E54BE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0470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aeed Faal 1 Welcome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!!5">
            <a:extLst>
              <a:ext uri="{FF2B5EF4-FFF2-40B4-BE49-F238E27FC236}">
                <a16:creationId xmlns:a16="http://schemas.microsoft.com/office/drawing/2014/main" id="{5F8C8C8D-681D-3A9A-8D5B-C552804DDE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069746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1" name="!!4">
            <a:extLst>
              <a:ext uri="{FF2B5EF4-FFF2-40B4-BE49-F238E27FC236}">
                <a16:creationId xmlns:a16="http://schemas.microsoft.com/office/drawing/2014/main" id="{70CCC18F-C203-79EA-5496-0030FC8AFF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394305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!!3">
            <a:extLst>
              <a:ext uri="{FF2B5EF4-FFF2-40B4-BE49-F238E27FC236}">
                <a16:creationId xmlns:a16="http://schemas.microsoft.com/office/drawing/2014/main" id="{83694F04-7A2B-D86D-871C-7F46FA5232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2014263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!!2">
            <a:extLst>
              <a:ext uri="{FF2B5EF4-FFF2-40B4-BE49-F238E27FC236}">
                <a16:creationId xmlns:a16="http://schemas.microsoft.com/office/drawing/2014/main" id="{958754E6-645C-C7C4-F8D0-81F992D974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577321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1">
            <a:extLst>
              <a:ext uri="{FF2B5EF4-FFF2-40B4-BE49-F238E27FC236}">
                <a16:creationId xmlns:a16="http://schemas.microsoft.com/office/drawing/2014/main" id="{7DEF4B67-03FB-1B3E-3221-87FC275C25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368435" y="1632813"/>
            <a:ext cx="3864870" cy="4372480"/>
          </a:xfrm>
          <a:custGeom>
            <a:avLst/>
            <a:gdLst>
              <a:gd name="connsiteX0" fmla="*/ 117956 w 3864870"/>
              <a:gd name="connsiteY0" fmla="*/ 0 h 4372480"/>
              <a:gd name="connsiteX1" fmla="*/ 3746914 w 3864870"/>
              <a:gd name="connsiteY1" fmla="*/ 0 h 4372480"/>
              <a:gd name="connsiteX2" fmla="*/ 3864870 w 3864870"/>
              <a:gd name="connsiteY2" fmla="*/ 117956 h 4372480"/>
              <a:gd name="connsiteX3" fmla="*/ 3864870 w 3864870"/>
              <a:gd name="connsiteY3" fmla="*/ 4254524 h 4372480"/>
              <a:gd name="connsiteX4" fmla="*/ 3746914 w 3864870"/>
              <a:gd name="connsiteY4" fmla="*/ 4372480 h 4372480"/>
              <a:gd name="connsiteX5" fmla="*/ 117956 w 3864870"/>
              <a:gd name="connsiteY5" fmla="*/ 4372480 h 4372480"/>
              <a:gd name="connsiteX6" fmla="*/ 0 w 3864870"/>
              <a:gd name="connsiteY6" fmla="*/ 4254524 h 4372480"/>
              <a:gd name="connsiteX7" fmla="*/ 0 w 3864870"/>
              <a:gd name="connsiteY7" fmla="*/ 117956 h 4372480"/>
              <a:gd name="connsiteX8" fmla="*/ 117956 w 3864870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64870" h="4372480">
                <a:moveTo>
                  <a:pt x="117956" y="0"/>
                </a:moveTo>
                <a:lnTo>
                  <a:pt x="3746914" y="0"/>
                </a:lnTo>
                <a:cubicBezTo>
                  <a:pt x="3812059" y="0"/>
                  <a:pt x="3864870" y="52811"/>
                  <a:pt x="3864870" y="117956"/>
                </a:cubicBezTo>
                <a:lnTo>
                  <a:pt x="3864870" y="4254524"/>
                </a:lnTo>
                <a:cubicBezTo>
                  <a:pt x="3864870" y="4319669"/>
                  <a:pt x="3812059" y="4372480"/>
                  <a:pt x="3746914" y="4372480"/>
                </a:cubicBezTo>
                <a:lnTo>
                  <a:pt x="117956" y="4372480"/>
                </a:lnTo>
                <a:cubicBezTo>
                  <a:pt x="52811" y="4372480"/>
                  <a:pt x="0" y="4319669"/>
                  <a:pt x="0" y="4254524"/>
                </a:cubicBezTo>
                <a:lnTo>
                  <a:pt x="0" y="117956"/>
                </a:lnTo>
                <a:cubicBezTo>
                  <a:pt x="0" y="52811"/>
                  <a:pt x="52811" y="0"/>
                  <a:pt x="117956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682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1 Welcome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!!6">
            <a:extLst>
              <a:ext uri="{FF2B5EF4-FFF2-40B4-BE49-F238E27FC236}">
                <a16:creationId xmlns:a16="http://schemas.microsoft.com/office/drawing/2014/main" id="{89A8D1BD-F6A8-A327-5E0B-5FBC987B4F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151694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5" name="!!5">
            <a:extLst>
              <a:ext uri="{FF2B5EF4-FFF2-40B4-BE49-F238E27FC236}">
                <a16:creationId xmlns:a16="http://schemas.microsoft.com/office/drawing/2014/main" id="{CA400427-3670-DC3E-3818-4084653ABF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13618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!!4">
            <a:extLst>
              <a:ext uri="{FF2B5EF4-FFF2-40B4-BE49-F238E27FC236}">
                <a16:creationId xmlns:a16="http://schemas.microsoft.com/office/drawing/2014/main" id="{178E492A-CBF8-44DC-8DEE-CB47139BBA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692428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!!3">
            <a:extLst>
              <a:ext uri="{FF2B5EF4-FFF2-40B4-BE49-F238E27FC236}">
                <a16:creationId xmlns:a16="http://schemas.microsoft.com/office/drawing/2014/main" id="{91DE030B-326A-C763-1607-F52F166447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0687070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!!2">
            <a:extLst>
              <a:ext uri="{FF2B5EF4-FFF2-40B4-BE49-F238E27FC236}">
                <a16:creationId xmlns:a16="http://schemas.microsoft.com/office/drawing/2014/main" id="{AABAA682-3ECE-9CF5-7163-CDF3032BDB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862812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!!1">
            <a:extLst>
              <a:ext uri="{FF2B5EF4-FFF2-40B4-BE49-F238E27FC236}">
                <a16:creationId xmlns:a16="http://schemas.microsoft.com/office/drawing/2014/main" id="{ECCD8C4B-1C8A-63E3-AAC5-04BD10CBF5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262408" y="1632813"/>
            <a:ext cx="3497984" cy="4372480"/>
          </a:xfrm>
          <a:custGeom>
            <a:avLst/>
            <a:gdLst>
              <a:gd name="connsiteX0" fmla="*/ 106758 w 3497984"/>
              <a:gd name="connsiteY0" fmla="*/ 0 h 4372480"/>
              <a:gd name="connsiteX1" fmla="*/ 3391226 w 3497984"/>
              <a:gd name="connsiteY1" fmla="*/ 0 h 4372480"/>
              <a:gd name="connsiteX2" fmla="*/ 3497984 w 3497984"/>
              <a:gd name="connsiteY2" fmla="*/ 106758 h 4372480"/>
              <a:gd name="connsiteX3" fmla="*/ 3497984 w 3497984"/>
              <a:gd name="connsiteY3" fmla="*/ 4265722 h 4372480"/>
              <a:gd name="connsiteX4" fmla="*/ 3391226 w 3497984"/>
              <a:gd name="connsiteY4" fmla="*/ 4372480 h 4372480"/>
              <a:gd name="connsiteX5" fmla="*/ 106758 w 3497984"/>
              <a:gd name="connsiteY5" fmla="*/ 4372480 h 4372480"/>
              <a:gd name="connsiteX6" fmla="*/ 0 w 3497984"/>
              <a:gd name="connsiteY6" fmla="*/ 4265722 h 4372480"/>
              <a:gd name="connsiteX7" fmla="*/ 0 w 3497984"/>
              <a:gd name="connsiteY7" fmla="*/ 106758 h 4372480"/>
              <a:gd name="connsiteX8" fmla="*/ 106758 w 349798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7984" h="4372480">
                <a:moveTo>
                  <a:pt x="106758" y="0"/>
                </a:moveTo>
                <a:lnTo>
                  <a:pt x="3391226" y="0"/>
                </a:lnTo>
                <a:cubicBezTo>
                  <a:pt x="3450187" y="0"/>
                  <a:pt x="3497984" y="47797"/>
                  <a:pt x="3497984" y="106758"/>
                </a:cubicBezTo>
                <a:lnTo>
                  <a:pt x="3497984" y="4265722"/>
                </a:lnTo>
                <a:cubicBezTo>
                  <a:pt x="3497984" y="4324683"/>
                  <a:pt x="3450187" y="4372480"/>
                  <a:pt x="3391226" y="4372480"/>
                </a:cubicBezTo>
                <a:lnTo>
                  <a:pt x="106758" y="4372480"/>
                </a:lnTo>
                <a:cubicBezTo>
                  <a:pt x="47797" y="4372480"/>
                  <a:pt x="0" y="4324683"/>
                  <a:pt x="0" y="4265722"/>
                </a:cubicBezTo>
                <a:lnTo>
                  <a:pt x="0" y="106758"/>
                </a:lnTo>
                <a:cubicBezTo>
                  <a:pt x="0" y="47797"/>
                  <a:pt x="47797" y="0"/>
                  <a:pt x="10675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775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saeed Faal 1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!!5">
            <a:extLst>
              <a:ext uri="{FF2B5EF4-FFF2-40B4-BE49-F238E27FC236}">
                <a16:creationId xmlns:a16="http://schemas.microsoft.com/office/drawing/2014/main" id="{5F8C8C8D-681D-3A9A-8D5B-C552804DDE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95246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1" name="!!4">
            <a:extLst>
              <a:ext uri="{FF2B5EF4-FFF2-40B4-BE49-F238E27FC236}">
                <a16:creationId xmlns:a16="http://schemas.microsoft.com/office/drawing/2014/main" id="{70CCC18F-C203-79EA-5496-0030FC8AFF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53805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!!3">
            <a:extLst>
              <a:ext uri="{FF2B5EF4-FFF2-40B4-BE49-F238E27FC236}">
                <a16:creationId xmlns:a16="http://schemas.microsoft.com/office/drawing/2014/main" id="{83694F04-7A2B-D86D-871C-7F46FA5232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12363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!!2">
            <a:extLst>
              <a:ext uri="{FF2B5EF4-FFF2-40B4-BE49-F238E27FC236}">
                <a16:creationId xmlns:a16="http://schemas.microsoft.com/office/drawing/2014/main" id="{958754E6-645C-C7C4-F8D0-81F992D974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70921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1">
            <a:extLst>
              <a:ext uri="{FF2B5EF4-FFF2-40B4-BE49-F238E27FC236}">
                <a16:creationId xmlns:a16="http://schemas.microsoft.com/office/drawing/2014/main" id="{7DEF4B67-03FB-1B3E-3221-87FC275C25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43135" y="1632813"/>
            <a:ext cx="3864870" cy="4372480"/>
          </a:xfrm>
          <a:custGeom>
            <a:avLst/>
            <a:gdLst>
              <a:gd name="connsiteX0" fmla="*/ 117956 w 3864870"/>
              <a:gd name="connsiteY0" fmla="*/ 0 h 4372480"/>
              <a:gd name="connsiteX1" fmla="*/ 3746914 w 3864870"/>
              <a:gd name="connsiteY1" fmla="*/ 0 h 4372480"/>
              <a:gd name="connsiteX2" fmla="*/ 3864870 w 3864870"/>
              <a:gd name="connsiteY2" fmla="*/ 117956 h 4372480"/>
              <a:gd name="connsiteX3" fmla="*/ 3864870 w 3864870"/>
              <a:gd name="connsiteY3" fmla="*/ 4254524 h 4372480"/>
              <a:gd name="connsiteX4" fmla="*/ 3746914 w 3864870"/>
              <a:gd name="connsiteY4" fmla="*/ 4372480 h 4372480"/>
              <a:gd name="connsiteX5" fmla="*/ 117956 w 3864870"/>
              <a:gd name="connsiteY5" fmla="*/ 4372480 h 4372480"/>
              <a:gd name="connsiteX6" fmla="*/ 0 w 3864870"/>
              <a:gd name="connsiteY6" fmla="*/ 4254524 h 4372480"/>
              <a:gd name="connsiteX7" fmla="*/ 0 w 3864870"/>
              <a:gd name="connsiteY7" fmla="*/ 117956 h 4372480"/>
              <a:gd name="connsiteX8" fmla="*/ 117956 w 3864870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64870" h="4372480">
                <a:moveTo>
                  <a:pt x="117956" y="0"/>
                </a:moveTo>
                <a:lnTo>
                  <a:pt x="3746914" y="0"/>
                </a:lnTo>
                <a:cubicBezTo>
                  <a:pt x="3812059" y="0"/>
                  <a:pt x="3864870" y="52811"/>
                  <a:pt x="3864870" y="117956"/>
                </a:cubicBezTo>
                <a:lnTo>
                  <a:pt x="3864870" y="4254524"/>
                </a:lnTo>
                <a:cubicBezTo>
                  <a:pt x="3864870" y="4319669"/>
                  <a:pt x="3812059" y="4372480"/>
                  <a:pt x="3746914" y="4372480"/>
                </a:cubicBezTo>
                <a:lnTo>
                  <a:pt x="117956" y="4372480"/>
                </a:lnTo>
                <a:cubicBezTo>
                  <a:pt x="52811" y="4372480"/>
                  <a:pt x="0" y="4319669"/>
                  <a:pt x="0" y="4254524"/>
                </a:cubicBezTo>
                <a:lnTo>
                  <a:pt x="0" y="117956"/>
                </a:lnTo>
                <a:cubicBezTo>
                  <a:pt x="0" y="52811"/>
                  <a:pt x="52811" y="0"/>
                  <a:pt x="117956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0709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aeed Faal 2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!!5">
            <a:extLst>
              <a:ext uri="{FF2B5EF4-FFF2-40B4-BE49-F238E27FC236}">
                <a16:creationId xmlns:a16="http://schemas.microsoft.com/office/drawing/2014/main" id="{5F8C8C8D-681D-3A9A-8D5B-C552804DDE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95246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1" name="!!4">
            <a:extLst>
              <a:ext uri="{FF2B5EF4-FFF2-40B4-BE49-F238E27FC236}">
                <a16:creationId xmlns:a16="http://schemas.microsoft.com/office/drawing/2014/main" id="{70CCC18F-C203-79EA-5496-0030FC8AFF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53805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!!3">
            <a:extLst>
              <a:ext uri="{FF2B5EF4-FFF2-40B4-BE49-F238E27FC236}">
                <a16:creationId xmlns:a16="http://schemas.microsoft.com/office/drawing/2014/main" id="{83694F04-7A2B-D86D-871C-7F46FA5232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12363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!!2">
            <a:extLst>
              <a:ext uri="{FF2B5EF4-FFF2-40B4-BE49-F238E27FC236}">
                <a16:creationId xmlns:a16="http://schemas.microsoft.com/office/drawing/2014/main" id="{958754E6-645C-C7C4-F8D0-81F992D974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8889" y="1632813"/>
            <a:ext cx="3875583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1">
            <a:extLst>
              <a:ext uri="{FF2B5EF4-FFF2-40B4-BE49-F238E27FC236}">
                <a16:creationId xmlns:a16="http://schemas.microsoft.com/office/drawing/2014/main" id="{7DEF4B67-03FB-1B3E-3221-87FC275C25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43135" y="1632813"/>
            <a:ext cx="1197864" cy="4372480"/>
          </a:xfrm>
          <a:custGeom>
            <a:avLst/>
            <a:gdLst>
              <a:gd name="connsiteX0" fmla="*/ 117956 w 3864870"/>
              <a:gd name="connsiteY0" fmla="*/ 0 h 4372480"/>
              <a:gd name="connsiteX1" fmla="*/ 3746914 w 3864870"/>
              <a:gd name="connsiteY1" fmla="*/ 0 h 4372480"/>
              <a:gd name="connsiteX2" fmla="*/ 3864870 w 3864870"/>
              <a:gd name="connsiteY2" fmla="*/ 117956 h 4372480"/>
              <a:gd name="connsiteX3" fmla="*/ 3864870 w 3864870"/>
              <a:gd name="connsiteY3" fmla="*/ 4254524 h 4372480"/>
              <a:gd name="connsiteX4" fmla="*/ 3746914 w 3864870"/>
              <a:gd name="connsiteY4" fmla="*/ 4372480 h 4372480"/>
              <a:gd name="connsiteX5" fmla="*/ 117956 w 3864870"/>
              <a:gd name="connsiteY5" fmla="*/ 4372480 h 4372480"/>
              <a:gd name="connsiteX6" fmla="*/ 0 w 3864870"/>
              <a:gd name="connsiteY6" fmla="*/ 4254524 h 4372480"/>
              <a:gd name="connsiteX7" fmla="*/ 0 w 3864870"/>
              <a:gd name="connsiteY7" fmla="*/ 117956 h 4372480"/>
              <a:gd name="connsiteX8" fmla="*/ 117956 w 3864870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64870" h="4372480">
                <a:moveTo>
                  <a:pt x="117956" y="0"/>
                </a:moveTo>
                <a:lnTo>
                  <a:pt x="3746914" y="0"/>
                </a:lnTo>
                <a:cubicBezTo>
                  <a:pt x="3812059" y="0"/>
                  <a:pt x="3864870" y="52811"/>
                  <a:pt x="3864870" y="117956"/>
                </a:cubicBezTo>
                <a:lnTo>
                  <a:pt x="3864870" y="4254524"/>
                </a:lnTo>
                <a:cubicBezTo>
                  <a:pt x="3864870" y="4319669"/>
                  <a:pt x="3812059" y="4372480"/>
                  <a:pt x="3746914" y="4372480"/>
                </a:cubicBezTo>
                <a:lnTo>
                  <a:pt x="117956" y="4372480"/>
                </a:lnTo>
                <a:cubicBezTo>
                  <a:pt x="52811" y="4372480"/>
                  <a:pt x="0" y="4319669"/>
                  <a:pt x="0" y="4254524"/>
                </a:cubicBezTo>
                <a:lnTo>
                  <a:pt x="0" y="117956"/>
                </a:lnTo>
                <a:cubicBezTo>
                  <a:pt x="0" y="52811"/>
                  <a:pt x="52811" y="0"/>
                  <a:pt x="117956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78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aeed Faal 3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!!5">
            <a:extLst>
              <a:ext uri="{FF2B5EF4-FFF2-40B4-BE49-F238E27FC236}">
                <a16:creationId xmlns:a16="http://schemas.microsoft.com/office/drawing/2014/main" id="{5F8C8C8D-681D-3A9A-8D5B-C552804DDE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95246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1" name="!!4">
            <a:extLst>
              <a:ext uri="{FF2B5EF4-FFF2-40B4-BE49-F238E27FC236}">
                <a16:creationId xmlns:a16="http://schemas.microsoft.com/office/drawing/2014/main" id="{70CCC18F-C203-79EA-5496-0030FC8AFF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53805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!!3">
            <a:extLst>
              <a:ext uri="{FF2B5EF4-FFF2-40B4-BE49-F238E27FC236}">
                <a16:creationId xmlns:a16="http://schemas.microsoft.com/office/drawing/2014/main" id="{83694F04-7A2B-D86D-871C-7F46FA5232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34643" y="1632813"/>
            <a:ext cx="387127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!!2">
            <a:extLst>
              <a:ext uri="{FF2B5EF4-FFF2-40B4-BE49-F238E27FC236}">
                <a16:creationId xmlns:a16="http://schemas.microsoft.com/office/drawing/2014/main" id="{958754E6-645C-C7C4-F8D0-81F992D974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8889" y="1632813"/>
            <a:ext cx="1197864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1">
            <a:extLst>
              <a:ext uri="{FF2B5EF4-FFF2-40B4-BE49-F238E27FC236}">
                <a16:creationId xmlns:a16="http://schemas.microsoft.com/office/drawing/2014/main" id="{7DEF4B67-03FB-1B3E-3221-87FC275C25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43135" y="1632813"/>
            <a:ext cx="1197864" cy="4372480"/>
          </a:xfrm>
          <a:custGeom>
            <a:avLst/>
            <a:gdLst>
              <a:gd name="connsiteX0" fmla="*/ 117956 w 3864870"/>
              <a:gd name="connsiteY0" fmla="*/ 0 h 4372480"/>
              <a:gd name="connsiteX1" fmla="*/ 3746914 w 3864870"/>
              <a:gd name="connsiteY1" fmla="*/ 0 h 4372480"/>
              <a:gd name="connsiteX2" fmla="*/ 3864870 w 3864870"/>
              <a:gd name="connsiteY2" fmla="*/ 117956 h 4372480"/>
              <a:gd name="connsiteX3" fmla="*/ 3864870 w 3864870"/>
              <a:gd name="connsiteY3" fmla="*/ 4254524 h 4372480"/>
              <a:gd name="connsiteX4" fmla="*/ 3746914 w 3864870"/>
              <a:gd name="connsiteY4" fmla="*/ 4372480 h 4372480"/>
              <a:gd name="connsiteX5" fmla="*/ 117956 w 3864870"/>
              <a:gd name="connsiteY5" fmla="*/ 4372480 h 4372480"/>
              <a:gd name="connsiteX6" fmla="*/ 0 w 3864870"/>
              <a:gd name="connsiteY6" fmla="*/ 4254524 h 4372480"/>
              <a:gd name="connsiteX7" fmla="*/ 0 w 3864870"/>
              <a:gd name="connsiteY7" fmla="*/ 117956 h 4372480"/>
              <a:gd name="connsiteX8" fmla="*/ 117956 w 3864870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64870" h="4372480">
                <a:moveTo>
                  <a:pt x="117956" y="0"/>
                </a:moveTo>
                <a:lnTo>
                  <a:pt x="3746914" y="0"/>
                </a:lnTo>
                <a:cubicBezTo>
                  <a:pt x="3812059" y="0"/>
                  <a:pt x="3864870" y="52811"/>
                  <a:pt x="3864870" y="117956"/>
                </a:cubicBezTo>
                <a:lnTo>
                  <a:pt x="3864870" y="4254524"/>
                </a:lnTo>
                <a:cubicBezTo>
                  <a:pt x="3864870" y="4319669"/>
                  <a:pt x="3812059" y="4372480"/>
                  <a:pt x="3746914" y="4372480"/>
                </a:cubicBezTo>
                <a:lnTo>
                  <a:pt x="117956" y="4372480"/>
                </a:lnTo>
                <a:cubicBezTo>
                  <a:pt x="52811" y="4372480"/>
                  <a:pt x="0" y="4319669"/>
                  <a:pt x="0" y="4254524"/>
                </a:cubicBezTo>
                <a:lnTo>
                  <a:pt x="0" y="117956"/>
                </a:lnTo>
                <a:cubicBezTo>
                  <a:pt x="0" y="52811"/>
                  <a:pt x="52811" y="0"/>
                  <a:pt x="117956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346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aeed Faal 4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!!5">
            <a:extLst>
              <a:ext uri="{FF2B5EF4-FFF2-40B4-BE49-F238E27FC236}">
                <a16:creationId xmlns:a16="http://schemas.microsoft.com/office/drawing/2014/main" id="{5F8C8C8D-681D-3A9A-8D5B-C552804DDE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95246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1" name="!!4">
            <a:extLst>
              <a:ext uri="{FF2B5EF4-FFF2-40B4-BE49-F238E27FC236}">
                <a16:creationId xmlns:a16="http://schemas.microsoft.com/office/drawing/2014/main" id="{70CCC18F-C203-79EA-5496-0030FC8AFF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80397" y="1632813"/>
            <a:ext cx="3866959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!!3">
            <a:extLst>
              <a:ext uri="{FF2B5EF4-FFF2-40B4-BE49-F238E27FC236}">
                <a16:creationId xmlns:a16="http://schemas.microsoft.com/office/drawing/2014/main" id="{83694F04-7A2B-D86D-871C-7F46FA5232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34643" y="1632813"/>
            <a:ext cx="1197864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!!2">
            <a:extLst>
              <a:ext uri="{FF2B5EF4-FFF2-40B4-BE49-F238E27FC236}">
                <a16:creationId xmlns:a16="http://schemas.microsoft.com/office/drawing/2014/main" id="{958754E6-645C-C7C4-F8D0-81F992D974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8889" y="1632813"/>
            <a:ext cx="1197864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1">
            <a:extLst>
              <a:ext uri="{FF2B5EF4-FFF2-40B4-BE49-F238E27FC236}">
                <a16:creationId xmlns:a16="http://schemas.microsoft.com/office/drawing/2014/main" id="{7DEF4B67-03FB-1B3E-3221-87FC275C25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43135" y="1632813"/>
            <a:ext cx="1197864" cy="4372480"/>
          </a:xfrm>
          <a:custGeom>
            <a:avLst/>
            <a:gdLst>
              <a:gd name="connsiteX0" fmla="*/ 117956 w 3864870"/>
              <a:gd name="connsiteY0" fmla="*/ 0 h 4372480"/>
              <a:gd name="connsiteX1" fmla="*/ 3746914 w 3864870"/>
              <a:gd name="connsiteY1" fmla="*/ 0 h 4372480"/>
              <a:gd name="connsiteX2" fmla="*/ 3864870 w 3864870"/>
              <a:gd name="connsiteY2" fmla="*/ 117956 h 4372480"/>
              <a:gd name="connsiteX3" fmla="*/ 3864870 w 3864870"/>
              <a:gd name="connsiteY3" fmla="*/ 4254524 h 4372480"/>
              <a:gd name="connsiteX4" fmla="*/ 3746914 w 3864870"/>
              <a:gd name="connsiteY4" fmla="*/ 4372480 h 4372480"/>
              <a:gd name="connsiteX5" fmla="*/ 117956 w 3864870"/>
              <a:gd name="connsiteY5" fmla="*/ 4372480 h 4372480"/>
              <a:gd name="connsiteX6" fmla="*/ 0 w 3864870"/>
              <a:gd name="connsiteY6" fmla="*/ 4254524 h 4372480"/>
              <a:gd name="connsiteX7" fmla="*/ 0 w 3864870"/>
              <a:gd name="connsiteY7" fmla="*/ 117956 h 4372480"/>
              <a:gd name="connsiteX8" fmla="*/ 117956 w 3864870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64870" h="4372480">
                <a:moveTo>
                  <a:pt x="117956" y="0"/>
                </a:moveTo>
                <a:lnTo>
                  <a:pt x="3746914" y="0"/>
                </a:lnTo>
                <a:cubicBezTo>
                  <a:pt x="3812059" y="0"/>
                  <a:pt x="3864870" y="52811"/>
                  <a:pt x="3864870" y="117956"/>
                </a:cubicBezTo>
                <a:lnTo>
                  <a:pt x="3864870" y="4254524"/>
                </a:lnTo>
                <a:cubicBezTo>
                  <a:pt x="3864870" y="4319669"/>
                  <a:pt x="3812059" y="4372480"/>
                  <a:pt x="3746914" y="4372480"/>
                </a:cubicBezTo>
                <a:lnTo>
                  <a:pt x="117956" y="4372480"/>
                </a:lnTo>
                <a:cubicBezTo>
                  <a:pt x="52811" y="4372480"/>
                  <a:pt x="0" y="4319669"/>
                  <a:pt x="0" y="4254524"/>
                </a:cubicBezTo>
                <a:lnTo>
                  <a:pt x="0" y="117956"/>
                </a:lnTo>
                <a:cubicBezTo>
                  <a:pt x="0" y="52811"/>
                  <a:pt x="52811" y="0"/>
                  <a:pt x="117956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3850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aeed Faal 5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!!5">
            <a:extLst>
              <a:ext uri="{FF2B5EF4-FFF2-40B4-BE49-F238E27FC236}">
                <a16:creationId xmlns:a16="http://schemas.microsoft.com/office/drawing/2014/main" id="{5F8C8C8D-681D-3A9A-8D5B-C552804DDE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26152" y="1632813"/>
            <a:ext cx="3862646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1" name="!!4">
            <a:extLst>
              <a:ext uri="{FF2B5EF4-FFF2-40B4-BE49-F238E27FC236}">
                <a16:creationId xmlns:a16="http://schemas.microsoft.com/office/drawing/2014/main" id="{70CCC18F-C203-79EA-5496-0030FC8AFF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80397" y="1632813"/>
            <a:ext cx="1197864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!!3">
            <a:extLst>
              <a:ext uri="{FF2B5EF4-FFF2-40B4-BE49-F238E27FC236}">
                <a16:creationId xmlns:a16="http://schemas.microsoft.com/office/drawing/2014/main" id="{83694F04-7A2B-D86D-871C-7F46FA5232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34643" y="1632813"/>
            <a:ext cx="1197864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!!2">
            <a:extLst>
              <a:ext uri="{FF2B5EF4-FFF2-40B4-BE49-F238E27FC236}">
                <a16:creationId xmlns:a16="http://schemas.microsoft.com/office/drawing/2014/main" id="{958754E6-645C-C7C4-F8D0-81F992D974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8889" y="1632813"/>
            <a:ext cx="1197864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1">
            <a:extLst>
              <a:ext uri="{FF2B5EF4-FFF2-40B4-BE49-F238E27FC236}">
                <a16:creationId xmlns:a16="http://schemas.microsoft.com/office/drawing/2014/main" id="{7DEF4B67-03FB-1B3E-3221-87FC275C25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43135" y="1632813"/>
            <a:ext cx="1197864" cy="4372480"/>
          </a:xfrm>
          <a:custGeom>
            <a:avLst/>
            <a:gdLst>
              <a:gd name="connsiteX0" fmla="*/ 117956 w 3864870"/>
              <a:gd name="connsiteY0" fmla="*/ 0 h 4372480"/>
              <a:gd name="connsiteX1" fmla="*/ 3746914 w 3864870"/>
              <a:gd name="connsiteY1" fmla="*/ 0 h 4372480"/>
              <a:gd name="connsiteX2" fmla="*/ 3864870 w 3864870"/>
              <a:gd name="connsiteY2" fmla="*/ 117956 h 4372480"/>
              <a:gd name="connsiteX3" fmla="*/ 3864870 w 3864870"/>
              <a:gd name="connsiteY3" fmla="*/ 4254524 h 4372480"/>
              <a:gd name="connsiteX4" fmla="*/ 3746914 w 3864870"/>
              <a:gd name="connsiteY4" fmla="*/ 4372480 h 4372480"/>
              <a:gd name="connsiteX5" fmla="*/ 117956 w 3864870"/>
              <a:gd name="connsiteY5" fmla="*/ 4372480 h 4372480"/>
              <a:gd name="connsiteX6" fmla="*/ 0 w 3864870"/>
              <a:gd name="connsiteY6" fmla="*/ 4254524 h 4372480"/>
              <a:gd name="connsiteX7" fmla="*/ 0 w 3864870"/>
              <a:gd name="connsiteY7" fmla="*/ 117956 h 4372480"/>
              <a:gd name="connsiteX8" fmla="*/ 117956 w 3864870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64870" h="4372480">
                <a:moveTo>
                  <a:pt x="117956" y="0"/>
                </a:moveTo>
                <a:lnTo>
                  <a:pt x="3746914" y="0"/>
                </a:lnTo>
                <a:cubicBezTo>
                  <a:pt x="3812059" y="0"/>
                  <a:pt x="3864870" y="52811"/>
                  <a:pt x="3864870" y="117956"/>
                </a:cubicBezTo>
                <a:lnTo>
                  <a:pt x="3864870" y="4254524"/>
                </a:lnTo>
                <a:cubicBezTo>
                  <a:pt x="3864870" y="4319669"/>
                  <a:pt x="3812059" y="4372480"/>
                  <a:pt x="3746914" y="4372480"/>
                </a:cubicBezTo>
                <a:lnTo>
                  <a:pt x="117956" y="4372480"/>
                </a:lnTo>
                <a:cubicBezTo>
                  <a:pt x="52811" y="4372480"/>
                  <a:pt x="0" y="4319669"/>
                  <a:pt x="0" y="4254524"/>
                </a:cubicBezTo>
                <a:lnTo>
                  <a:pt x="0" y="117956"/>
                </a:lnTo>
                <a:cubicBezTo>
                  <a:pt x="0" y="52811"/>
                  <a:pt x="52811" y="0"/>
                  <a:pt x="117956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731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aeed Faal 1 Welcome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9DA2E04-13F7-7A3C-2DED-324B017C06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381323" y="1632813"/>
            <a:ext cx="4551266" cy="4372480"/>
          </a:xfrm>
          <a:custGeom>
            <a:avLst/>
            <a:gdLst>
              <a:gd name="connsiteX0" fmla="*/ 133448 w 4551266"/>
              <a:gd name="connsiteY0" fmla="*/ 0 h 4372480"/>
              <a:gd name="connsiteX1" fmla="*/ 4417818 w 4551266"/>
              <a:gd name="connsiteY1" fmla="*/ 0 h 4372480"/>
              <a:gd name="connsiteX2" fmla="*/ 4551266 w 4551266"/>
              <a:gd name="connsiteY2" fmla="*/ 133448 h 4372480"/>
              <a:gd name="connsiteX3" fmla="*/ 4551266 w 4551266"/>
              <a:gd name="connsiteY3" fmla="*/ 4239032 h 4372480"/>
              <a:gd name="connsiteX4" fmla="*/ 4417818 w 4551266"/>
              <a:gd name="connsiteY4" fmla="*/ 4372480 h 4372480"/>
              <a:gd name="connsiteX5" fmla="*/ 133448 w 4551266"/>
              <a:gd name="connsiteY5" fmla="*/ 4372480 h 4372480"/>
              <a:gd name="connsiteX6" fmla="*/ 0 w 4551266"/>
              <a:gd name="connsiteY6" fmla="*/ 4239032 h 4372480"/>
              <a:gd name="connsiteX7" fmla="*/ 0 w 4551266"/>
              <a:gd name="connsiteY7" fmla="*/ 133448 h 4372480"/>
              <a:gd name="connsiteX8" fmla="*/ 133448 w 45512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51266" h="4372480">
                <a:moveTo>
                  <a:pt x="133448" y="0"/>
                </a:moveTo>
                <a:lnTo>
                  <a:pt x="4417818" y="0"/>
                </a:lnTo>
                <a:cubicBezTo>
                  <a:pt x="4491519" y="0"/>
                  <a:pt x="4551266" y="59747"/>
                  <a:pt x="4551266" y="133448"/>
                </a:cubicBezTo>
                <a:lnTo>
                  <a:pt x="4551266" y="4239032"/>
                </a:lnTo>
                <a:cubicBezTo>
                  <a:pt x="4551266" y="4312733"/>
                  <a:pt x="4491519" y="4372480"/>
                  <a:pt x="44178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033C932-C19D-0C9A-E986-D60CD5FCBF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9431279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CF947A8-D511-108E-894F-566E47459E2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3509000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2DA598A-27E3-A0C3-84A5-B39A6F2A33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101321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6496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Saeed Faal 1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9DA2E04-13F7-7A3C-2DED-324B017C06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53116" y="1632813"/>
            <a:ext cx="4551266" cy="4372480"/>
          </a:xfrm>
          <a:custGeom>
            <a:avLst/>
            <a:gdLst>
              <a:gd name="connsiteX0" fmla="*/ 133448 w 4551266"/>
              <a:gd name="connsiteY0" fmla="*/ 0 h 4372480"/>
              <a:gd name="connsiteX1" fmla="*/ 4417818 w 4551266"/>
              <a:gd name="connsiteY1" fmla="*/ 0 h 4372480"/>
              <a:gd name="connsiteX2" fmla="*/ 4551266 w 4551266"/>
              <a:gd name="connsiteY2" fmla="*/ 133448 h 4372480"/>
              <a:gd name="connsiteX3" fmla="*/ 4551266 w 4551266"/>
              <a:gd name="connsiteY3" fmla="*/ 4239032 h 4372480"/>
              <a:gd name="connsiteX4" fmla="*/ 4417818 w 4551266"/>
              <a:gd name="connsiteY4" fmla="*/ 4372480 h 4372480"/>
              <a:gd name="connsiteX5" fmla="*/ 133448 w 4551266"/>
              <a:gd name="connsiteY5" fmla="*/ 4372480 h 4372480"/>
              <a:gd name="connsiteX6" fmla="*/ 0 w 4551266"/>
              <a:gd name="connsiteY6" fmla="*/ 4239032 h 4372480"/>
              <a:gd name="connsiteX7" fmla="*/ 0 w 4551266"/>
              <a:gd name="connsiteY7" fmla="*/ 133448 h 4372480"/>
              <a:gd name="connsiteX8" fmla="*/ 133448 w 45512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51266" h="4372480">
                <a:moveTo>
                  <a:pt x="133448" y="0"/>
                </a:moveTo>
                <a:lnTo>
                  <a:pt x="4417818" y="0"/>
                </a:lnTo>
                <a:cubicBezTo>
                  <a:pt x="4491519" y="0"/>
                  <a:pt x="4551266" y="59747"/>
                  <a:pt x="4551266" y="133448"/>
                </a:cubicBezTo>
                <a:lnTo>
                  <a:pt x="4551266" y="4239032"/>
                </a:lnTo>
                <a:cubicBezTo>
                  <a:pt x="4551266" y="4312733"/>
                  <a:pt x="4491519" y="4372480"/>
                  <a:pt x="44178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033C932-C19D-0C9A-E986-D60CD5FCBF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46221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CF947A8-D511-108E-894F-566E47459E2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57722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2DA598A-27E3-A0C3-84A5-B39A6F2A33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69222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05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aeed Faal 2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!!4">
            <a:extLst>
              <a:ext uri="{FF2B5EF4-FFF2-40B4-BE49-F238E27FC236}">
                <a16:creationId xmlns:a16="http://schemas.microsoft.com/office/drawing/2014/main" id="{12DA598A-27E3-A0C3-84A5-B39A6F2A33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69222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19" name="!!3">
            <a:extLst>
              <a:ext uri="{FF2B5EF4-FFF2-40B4-BE49-F238E27FC236}">
                <a16:creationId xmlns:a16="http://schemas.microsoft.com/office/drawing/2014/main" id="{7CF947A8-D511-108E-894F-566E47459E2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57722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2">
            <a:extLst>
              <a:ext uri="{FF2B5EF4-FFF2-40B4-BE49-F238E27FC236}">
                <a16:creationId xmlns:a16="http://schemas.microsoft.com/office/drawing/2014/main" id="{2033C932-C19D-0C9A-E986-D60CD5FCBF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66554" y="1632813"/>
            <a:ext cx="4549329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7" name="!!1">
            <a:extLst>
              <a:ext uri="{FF2B5EF4-FFF2-40B4-BE49-F238E27FC236}">
                <a16:creationId xmlns:a16="http://schemas.microsoft.com/office/drawing/2014/main" id="{29DA2E04-13F7-7A3C-2DED-324B017C06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53116" y="1632813"/>
            <a:ext cx="1371600" cy="4372480"/>
          </a:xfrm>
          <a:custGeom>
            <a:avLst/>
            <a:gdLst>
              <a:gd name="connsiteX0" fmla="*/ 133448 w 4551266"/>
              <a:gd name="connsiteY0" fmla="*/ 0 h 4372480"/>
              <a:gd name="connsiteX1" fmla="*/ 4417818 w 4551266"/>
              <a:gd name="connsiteY1" fmla="*/ 0 h 4372480"/>
              <a:gd name="connsiteX2" fmla="*/ 4551266 w 4551266"/>
              <a:gd name="connsiteY2" fmla="*/ 133448 h 4372480"/>
              <a:gd name="connsiteX3" fmla="*/ 4551266 w 4551266"/>
              <a:gd name="connsiteY3" fmla="*/ 4239032 h 4372480"/>
              <a:gd name="connsiteX4" fmla="*/ 4417818 w 4551266"/>
              <a:gd name="connsiteY4" fmla="*/ 4372480 h 4372480"/>
              <a:gd name="connsiteX5" fmla="*/ 133448 w 4551266"/>
              <a:gd name="connsiteY5" fmla="*/ 4372480 h 4372480"/>
              <a:gd name="connsiteX6" fmla="*/ 0 w 4551266"/>
              <a:gd name="connsiteY6" fmla="*/ 4239032 h 4372480"/>
              <a:gd name="connsiteX7" fmla="*/ 0 w 4551266"/>
              <a:gd name="connsiteY7" fmla="*/ 133448 h 4372480"/>
              <a:gd name="connsiteX8" fmla="*/ 133448 w 45512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51266" h="4372480">
                <a:moveTo>
                  <a:pt x="133448" y="0"/>
                </a:moveTo>
                <a:lnTo>
                  <a:pt x="4417818" y="0"/>
                </a:lnTo>
                <a:cubicBezTo>
                  <a:pt x="4491519" y="0"/>
                  <a:pt x="4551266" y="59747"/>
                  <a:pt x="4551266" y="133448"/>
                </a:cubicBezTo>
                <a:lnTo>
                  <a:pt x="4551266" y="4239032"/>
                </a:lnTo>
                <a:cubicBezTo>
                  <a:pt x="4551266" y="4312733"/>
                  <a:pt x="4491519" y="4372480"/>
                  <a:pt x="44178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2687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aeed Faal 3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!!4">
            <a:extLst>
              <a:ext uri="{FF2B5EF4-FFF2-40B4-BE49-F238E27FC236}">
                <a16:creationId xmlns:a16="http://schemas.microsoft.com/office/drawing/2014/main" id="{12DA598A-27E3-A0C3-84A5-B39A6F2A33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69222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19" name="!!3">
            <a:extLst>
              <a:ext uri="{FF2B5EF4-FFF2-40B4-BE49-F238E27FC236}">
                <a16:creationId xmlns:a16="http://schemas.microsoft.com/office/drawing/2014/main" id="{7CF947A8-D511-108E-894F-566E47459E2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9992" y="1632813"/>
            <a:ext cx="454739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2">
            <a:extLst>
              <a:ext uri="{FF2B5EF4-FFF2-40B4-BE49-F238E27FC236}">
                <a16:creationId xmlns:a16="http://schemas.microsoft.com/office/drawing/2014/main" id="{2033C932-C19D-0C9A-E986-D60CD5FCBF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66554" y="1632813"/>
            <a:ext cx="1371600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7" name="!!1">
            <a:extLst>
              <a:ext uri="{FF2B5EF4-FFF2-40B4-BE49-F238E27FC236}">
                <a16:creationId xmlns:a16="http://schemas.microsoft.com/office/drawing/2014/main" id="{29DA2E04-13F7-7A3C-2DED-324B017C06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53116" y="1632813"/>
            <a:ext cx="1371600" cy="4372480"/>
          </a:xfrm>
          <a:custGeom>
            <a:avLst/>
            <a:gdLst>
              <a:gd name="connsiteX0" fmla="*/ 133448 w 4551266"/>
              <a:gd name="connsiteY0" fmla="*/ 0 h 4372480"/>
              <a:gd name="connsiteX1" fmla="*/ 4417818 w 4551266"/>
              <a:gd name="connsiteY1" fmla="*/ 0 h 4372480"/>
              <a:gd name="connsiteX2" fmla="*/ 4551266 w 4551266"/>
              <a:gd name="connsiteY2" fmla="*/ 133448 h 4372480"/>
              <a:gd name="connsiteX3" fmla="*/ 4551266 w 4551266"/>
              <a:gd name="connsiteY3" fmla="*/ 4239032 h 4372480"/>
              <a:gd name="connsiteX4" fmla="*/ 4417818 w 4551266"/>
              <a:gd name="connsiteY4" fmla="*/ 4372480 h 4372480"/>
              <a:gd name="connsiteX5" fmla="*/ 133448 w 4551266"/>
              <a:gd name="connsiteY5" fmla="*/ 4372480 h 4372480"/>
              <a:gd name="connsiteX6" fmla="*/ 0 w 4551266"/>
              <a:gd name="connsiteY6" fmla="*/ 4239032 h 4372480"/>
              <a:gd name="connsiteX7" fmla="*/ 0 w 4551266"/>
              <a:gd name="connsiteY7" fmla="*/ 133448 h 4372480"/>
              <a:gd name="connsiteX8" fmla="*/ 133448 w 45512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51266" h="4372480">
                <a:moveTo>
                  <a:pt x="133448" y="0"/>
                </a:moveTo>
                <a:lnTo>
                  <a:pt x="4417818" y="0"/>
                </a:lnTo>
                <a:cubicBezTo>
                  <a:pt x="4491519" y="0"/>
                  <a:pt x="4551266" y="59747"/>
                  <a:pt x="4551266" y="133448"/>
                </a:cubicBezTo>
                <a:lnTo>
                  <a:pt x="4551266" y="4239032"/>
                </a:lnTo>
                <a:cubicBezTo>
                  <a:pt x="4551266" y="4312733"/>
                  <a:pt x="4491519" y="4372480"/>
                  <a:pt x="44178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7106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aeed Faal 4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!!4">
            <a:extLst>
              <a:ext uri="{FF2B5EF4-FFF2-40B4-BE49-F238E27FC236}">
                <a16:creationId xmlns:a16="http://schemas.microsoft.com/office/drawing/2014/main" id="{12DA598A-27E3-A0C3-84A5-B39A6F2A33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3430" y="1632813"/>
            <a:ext cx="4545454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19" name="!!3">
            <a:extLst>
              <a:ext uri="{FF2B5EF4-FFF2-40B4-BE49-F238E27FC236}">
                <a16:creationId xmlns:a16="http://schemas.microsoft.com/office/drawing/2014/main" id="{7CF947A8-D511-108E-894F-566E47459E2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9992" y="1632813"/>
            <a:ext cx="1371600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2">
            <a:extLst>
              <a:ext uri="{FF2B5EF4-FFF2-40B4-BE49-F238E27FC236}">
                <a16:creationId xmlns:a16="http://schemas.microsoft.com/office/drawing/2014/main" id="{2033C932-C19D-0C9A-E986-D60CD5FCBF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66554" y="1632813"/>
            <a:ext cx="1371600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7" name="!!1">
            <a:extLst>
              <a:ext uri="{FF2B5EF4-FFF2-40B4-BE49-F238E27FC236}">
                <a16:creationId xmlns:a16="http://schemas.microsoft.com/office/drawing/2014/main" id="{29DA2E04-13F7-7A3C-2DED-324B017C06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53116" y="1632813"/>
            <a:ext cx="1371600" cy="4372480"/>
          </a:xfrm>
          <a:custGeom>
            <a:avLst/>
            <a:gdLst>
              <a:gd name="connsiteX0" fmla="*/ 133448 w 4551266"/>
              <a:gd name="connsiteY0" fmla="*/ 0 h 4372480"/>
              <a:gd name="connsiteX1" fmla="*/ 4417818 w 4551266"/>
              <a:gd name="connsiteY1" fmla="*/ 0 h 4372480"/>
              <a:gd name="connsiteX2" fmla="*/ 4551266 w 4551266"/>
              <a:gd name="connsiteY2" fmla="*/ 133448 h 4372480"/>
              <a:gd name="connsiteX3" fmla="*/ 4551266 w 4551266"/>
              <a:gd name="connsiteY3" fmla="*/ 4239032 h 4372480"/>
              <a:gd name="connsiteX4" fmla="*/ 4417818 w 4551266"/>
              <a:gd name="connsiteY4" fmla="*/ 4372480 h 4372480"/>
              <a:gd name="connsiteX5" fmla="*/ 133448 w 4551266"/>
              <a:gd name="connsiteY5" fmla="*/ 4372480 h 4372480"/>
              <a:gd name="connsiteX6" fmla="*/ 0 w 4551266"/>
              <a:gd name="connsiteY6" fmla="*/ 4239032 h 4372480"/>
              <a:gd name="connsiteX7" fmla="*/ 0 w 4551266"/>
              <a:gd name="connsiteY7" fmla="*/ 133448 h 4372480"/>
              <a:gd name="connsiteX8" fmla="*/ 133448 w 45512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51266" h="4372480">
                <a:moveTo>
                  <a:pt x="133448" y="0"/>
                </a:moveTo>
                <a:lnTo>
                  <a:pt x="4417818" y="0"/>
                </a:lnTo>
                <a:cubicBezTo>
                  <a:pt x="4491519" y="0"/>
                  <a:pt x="4551266" y="59747"/>
                  <a:pt x="4551266" y="133448"/>
                </a:cubicBezTo>
                <a:lnTo>
                  <a:pt x="4551266" y="4239032"/>
                </a:lnTo>
                <a:cubicBezTo>
                  <a:pt x="4551266" y="4312733"/>
                  <a:pt x="4491519" y="4372480"/>
                  <a:pt x="44178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96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eed Faal 1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!!6">
            <a:extLst>
              <a:ext uri="{FF2B5EF4-FFF2-40B4-BE49-F238E27FC236}">
                <a16:creationId xmlns:a16="http://schemas.microsoft.com/office/drawing/2014/main" id="{89A8D1BD-F6A8-A327-5E0B-5FBC987B4F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84314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5" name="!!5">
            <a:extLst>
              <a:ext uri="{FF2B5EF4-FFF2-40B4-BE49-F238E27FC236}">
                <a16:creationId xmlns:a16="http://schemas.microsoft.com/office/drawing/2014/main" id="{CA400427-3670-DC3E-3818-4084653ABF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1908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!!4">
            <a:extLst>
              <a:ext uri="{FF2B5EF4-FFF2-40B4-BE49-F238E27FC236}">
                <a16:creationId xmlns:a16="http://schemas.microsoft.com/office/drawing/2014/main" id="{178E492A-CBF8-44DC-8DEE-CB47139BBA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95028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!!3">
            <a:extLst>
              <a:ext uri="{FF2B5EF4-FFF2-40B4-BE49-F238E27FC236}">
                <a16:creationId xmlns:a16="http://schemas.microsoft.com/office/drawing/2014/main" id="{91DE030B-326A-C763-1607-F52F166447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70970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!!2">
            <a:extLst>
              <a:ext uri="{FF2B5EF4-FFF2-40B4-BE49-F238E27FC236}">
                <a16:creationId xmlns:a16="http://schemas.microsoft.com/office/drawing/2014/main" id="{AABAA682-3ECE-9CF5-7163-CDF3032BDB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46912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!!1">
            <a:extLst>
              <a:ext uri="{FF2B5EF4-FFF2-40B4-BE49-F238E27FC236}">
                <a16:creationId xmlns:a16="http://schemas.microsoft.com/office/drawing/2014/main" id="{ECCD8C4B-1C8A-63E3-AAC5-04BD10CBF5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9008" y="1632813"/>
            <a:ext cx="3497984" cy="4372480"/>
          </a:xfrm>
          <a:custGeom>
            <a:avLst/>
            <a:gdLst>
              <a:gd name="connsiteX0" fmla="*/ 106758 w 3497984"/>
              <a:gd name="connsiteY0" fmla="*/ 0 h 4372480"/>
              <a:gd name="connsiteX1" fmla="*/ 3391226 w 3497984"/>
              <a:gd name="connsiteY1" fmla="*/ 0 h 4372480"/>
              <a:gd name="connsiteX2" fmla="*/ 3497984 w 3497984"/>
              <a:gd name="connsiteY2" fmla="*/ 106758 h 4372480"/>
              <a:gd name="connsiteX3" fmla="*/ 3497984 w 3497984"/>
              <a:gd name="connsiteY3" fmla="*/ 4265722 h 4372480"/>
              <a:gd name="connsiteX4" fmla="*/ 3391226 w 3497984"/>
              <a:gd name="connsiteY4" fmla="*/ 4372480 h 4372480"/>
              <a:gd name="connsiteX5" fmla="*/ 106758 w 3497984"/>
              <a:gd name="connsiteY5" fmla="*/ 4372480 h 4372480"/>
              <a:gd name="connsiteX6" fmla="*/ 0 w 3497984"/>
              <a:gd name="connsiteY6" fmla="*/ 4265722 h 4372480"/>
              <a:gd name="connsiteX7" fmla="*/ 0 w 3497984"/>
              <a:gd name="connsiteY7" fmla="*/ 106758 h 4372480"/>
              <a:gd name="connsiteX8" fmla="*/ 106758 w 349798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7984" h="4372480">
                <a:moveTo>
                  <a:pt x="106758" y="0"/>
                </a:moveTo>
                <a:lnTo>
                  <a:pt x="3391226" y="0"/>
                </a:lnTo>
                <a:cubicBezTo>
                  <a:pt x="3450187" y="0"/>
                  <a:pt x="3497984" y="47797"/>
                  <a:pt x="3497984" y="106758"/>
                </a:cubicBezTo>
                <a:lnTo>
                  <a:pt x="3497984" y="4265722"/>
                </a:lnTo>
                <a:cubicBezTo>
                  <a:pt x="3497984" y="4324683"/>
                  <a:pt x="3450187" y="4372480"/>
                  <a:pt x="3391226" y="4372480"/>
                </a:cubicBezTo>
                <a:lnTo>
                  <a:pt x="106758" y="4372480"/>
                </a:lnTo>
                <a:cubicBezTo>
                  <a:pt x="47797" y="4372480"/>
                  <a:pt x="0" y="4324683"/>
                  <a:pt x="0" y="4265722"/>
                </a:cubicBezTo>
                <a:lnTo>
                  <a:pt x="0" y="106758"/>
                </a:lnTo>
                <a:cubicBezTo>
                  <a:pt x="0" y="47797"/>
                  <a:pt x="47797" y="0"/>
                  <a:pt x="10675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1288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aeed Faal 1 Welcome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F90F7AF-A4F5-32D0-7AF7-DA36B8B171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892407" y="1632813"/>
            <a:ext cx="5376766" cy="4372480"/>
          </a:xfrm>
          <a:custGeom>
            <a:avLst/>
            <a:gdLst>
              <a:gd name="connsiteX0" fmla="*/ 133448 w 5376766"/>
              <a:gd name="connsiteY0" fmla="*/ 0 h 4372480"/>
              <a:gd name="connsiteX1" fmla="*/ 5243318 w 5376766"/>
              <a:gd name="connsiteY1" fmla="*/ 0 h 4372480"/>
              <a:gd name="connsiteX2" fmla="*/ 5376766 w 5376766"/>
              <a:gd name="connsiteY2" fmla="*/ 133448 h 4372480"/>
              <a:gd name="connsiteX3" fmla="*/ 5376766 w 5376766"/>
              <a:gd name="connsiteY3" fmla="*/ 4239032 h 4372480"/>
              <a:gd name="connsiteX4" fmla="*/ 5243318 w 5376766"/>
              <a:gd name="connsiteY4" fmla="*/ 4372480 h 4372480"/>
              <a:gd name="connsiteX5" fmla="*/ 133448 w 5376766"/>
              <a:gd name="connsiteY5" fmla="*/ 4372480 h 4372480"/>
              <a:gd name="connsiteX6" fmla="*/ 0 w 5376766"/>
              <a:gd name="connsiteY6" fmla="*/ 4239032 h 4372480"/>
              <a:gd name="connsiteX7" fmla="*/ 0 w 5376766"/>
              <a:gd name="connsiteY7" fmla="*/ 133448 h 4372480"/>
              <a:gd name="connsiteX8" fmla="*/ 133448 w 53767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76766" h="4372480">
                <a:moveTo>
                  <a:pt x="133448" y="0"/>
                </a:moveTo>
                <a:lnTo>
                  <a:pt x="5243318" y="0"/>
                </a:lnTo>
                <a:cubicBezTo>
                  <a:pt x="5317019" y="0"/>
                  <a:pt x="5376766" y="59747"/>
                  <a:pt x="5376766" y="133448"/>
                </a:cubicBezTo>
                <a:lnTo>
                  <a:pt x="5376766" y="4239032"/>
                </a:lnTo>
                <a:cubicBezTo>
                  <a:pt x="5376766" y="4312733"/>
                  <a:pt x="5317019" y="4372480"/>
                  <a:pt x="52433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E2EAC87-4BBD-A44A-C631-0ED84D5277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1547284" y="1632813"/>
            <a:ext cx="1543034" cy="4372480"/>
          </a:xfrm>
          <a:custGeom>
            <a:avLst/>
            <a:gdLst>
              <a:gd name="connsiteX0" fmla="*/ 47093 w 1543034"/>
              <a:gd name="connsiteY0" fmla="*/ 0 h 4372480"/>
              <a:gd name="connsiteX1" fmla="*/ 1495941 w 1543034"/>
              <a:gd name="connsiteY1" fmla="*/ 0 h 4372480"/>
              <a:gd name="connsiteX2" fmla="*/ 1543034 w 1543034"/>
              <a:gd name="connsiteY2" fmla="*/ 47093 h 4372480"/>
              <a:gd name="connsiteX3" fmla="*/ 1543034 w 1543034"/>
              <a:gd name="connsiteY3" fmla="*/ 4325387 h 4372480"/>
              <a:gd name="connsiteX4" fmla="*/ 1495941 w 1543034"/>
              <a:gd name="connsiteY4" fmla="*/ 4372480 h 4372480"/>
              <a:gd name="connsiteX5" fmla="*/ 47093 w 1543034"/>
              <a:gd name="connsiteY5" fmla="*/ 4372480 h 4372480"/>
              <a:gd name="connsiteX6" fmla="*/ 0 w 1543034"/>
              <a:gd name="connsiteY6" fmla="*/ 4325387 h 4372480"/>
              <a:gd name="connsiteX7" fmla="*/ 0 w 1543034"/>
              <a:gd name="connsiteY7" fmla="*/ 47093 h 4372480"/>
              <a:gd name="connsiteX8" fmla="*/ 47093 w 154303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3034" h="4372480">
                <a:moveTo>
                  <a:pt x="47093" y="0"/>
                </a:moveTo>
                <a:lnTo>
                  <a:pt x="1495941" y="0"/>
                </a:lnTo>
                <a:cubicBezTo>
                  <a:pt x="1521950" y="0"/>
                  <a:pt x="1543034" y="21084"/>
                  <a:pt x="1543034" y="47093"/>
                </a:cubicBezTo>
                <a:lnTo>
                  <a:pt x="1543034" y="4325387"/>
                </a:lnTo>
                <a:cubicBezTo>
                  <a:pt x="1543034" y="4351396"/>
                  <a:pt x="1521950" y="4372480"/>
                  <a:pt x="1495941" y="4372480"/>
                </a:cubicBezTo>
                <a:lnTo>
                  <a:pt x="47093" y="4372480"/>
                </a:lnTo>
                <a:cubicBezTo>
                  <a:pt x="21084" y="4372480"/>
                  <a:pt x="0" y="4351396"/>
                  <a:pt x="0" y="4325387"/>
                </a:cubicBezTo>
                <a:lnTo>
                  <a:pt x="0" y="47093"/>
                </a:lnTo>
                <a:cubicBezTo>
                  <a:pt x="0" y="21084"/>
                  <a:pt x="21084" y="0"/>
                  <a:pt x="4709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2BFAD90-EDAA-E062-08D2-41CE05F719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7020249" y="1632813"/>
            <a:ext cx="1543034" cy="4372480"/>
          </a:xfrm>
          <a:custGeom>
            <a:avLst/>
            <a:gdLst>
              <a:gd name="connsiteX0" fmla="*/ 47093 w 1543034"/>
              <a:gd name="connsiteY0" fmla="*/ 0 h 4372480"/>
              <a:gd name="connsiteX1" fmla="*/ 1495941 w 1543034"/>
              <a:gd name="connsiteY1" fmla="*/ 0 h 4372480"/>
              <a:gd name="connsiteX2" fmla="*/ 1543034 w 1543034"/>
              <a:gd name="connsiteY2" fmla="*/ 47093 h 4372480"/>
              <a:gd name="connsiteX3" fmla="*/ 1543034 w 1543034"/>
              <a:gd name="connsiteY3" fmla="*/ 4325387 h 4372480"/>
              <a:gd name="connsiteX4" fmla="*/ 1495941 w 1543034"/>
              <a:gd name="connsiteY4" fmla="*/ 4372480 h 4372480"/>
              <a:gd name="connsiteX5" fmla="*/ 47093 w 1543034"/>
              <a:gd name="connsiteY5" fmla="*/ 4372480 h 4372480"/>
              <a:gd name="connsiteX6" fmla="*/ 0 w 1543034"/>
              <a:gd name="connsiteY6" fmla="*/ 4325387 h 4372480"/>
              <a:gd name="connsiteX7" fmla="*/ 0 w 1543034"/>
              <a:gd name="connsiteY7" fmla="*/ 47093 h 4372480"/>
              <a:gd name="connsiteX8" fmla="*/ 47093 w 154303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3034" h="4372480">
                <a:moveTo>
                  <a:pt x="47093" y="0"/>
                </a:moveTo>
                <a:lnTo>
                  <a:pt x="1495941" y="0"/>
                </a:lnTo>
                <a:cubicBezTo>
                  <a:pt x="1521950" y="0"/>
                  <a:pt x="1543034" y="21084"/>
                  <a:pt x="1543034" y="47093"/>
                </a:cubicBezTo>
                <a:lnTo>
                  <a:pt x="1543034" y="4325387"/>
                </a:lnTo>
                <a:cubicBezTo>
                  <a:pt x="1543034" y="4351396"/>
                  <a:pt x="1521950" y="4372480"/>
                  <a:pt x="1495941" y="4372480"/>
                </a:cubicBezTo>
                <a:lnTo>
                  <a:pt x="47093" y="4372480"/>
                </a:lnTo>
                <a:cubicBezTo>
                  <a:pt x="21084" y="4372480"/>
                  <a:pt x="0" y="4351396"/>
                  <a:pt x="0" y="4325387"/>
                </a:cubicBezTo>
                <a:lnTo>
                  <a:pt x="0" y="47093"/>
                </a:lnTo>
                <a:cubicBezTo>
                  <a:pt x="0" y="21084"/>
                  <a:pt x="21084" y="0"/>
                  <a:pt x="4709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0396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Saeed Faal 1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F90F7AF-A4F5-32D0-7AF7-DA36B8B171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80742" y="1632813"/>
            <a:ext cx="5376766" cy="4372480"/>
          </a:xfrm>
          <a:custGeom>
            <a:avLst/>
            <a:gdLst>
              <a:gd name="connsiteX0" fmla="*/ 133448 w 5376766"/>
              <a:gd name="connsiteY0" fmla="*/ 0 h 4372480"/>
              <a:gd name="connsiteX1" fmla="*/ 5243318 w 5376766"/>
              <a:gd name="connsiteY1" fmla="*/ 0 h 4372480"/>
              <a:gd name="connsiteX2" fmla="*/ 5376766 w 5376766"/>
              <a:gd name="connsiteY2" fmla="*/ 133448 h 4372480"/>
              <a:gd name="connsiteX3" fmla="*/ 5376766 w 5376766"/>
              <a:gd name="connsiteY3" fmla="*/ 4239032 h 4372480"/>
              <a:gd name="connsiteX4" fmla="*/ 5243318 w 5376766"/>
              <a:gd name="connsiteY4" fmla="*/ 4372480 h 4372480"/>
              <a:gd name="connsiteX5" fmla="*/ 133448 w 5376766"/>
              <a:gd name="connsiteY5" fmla="*/ 4372480 h 4372480"/>
              <a:gd name="connsiteX6" fmla="*/ 0 w 5376766"/>
              <a:gd name="connsiteY6" fmla="*/ 4239032 h 4372480"/>
              <a:gd name="connsiteX7" fmla="*/ 0 w 5376766"/>
              <a:gd name="connsiteY7" fmla="*/ 133448 h 4372480"/>
              <a:gd name="connsiteX8" fmla="*/ 133448 w 53767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76766" h="4372480">
                <a:moveTo>
                  <a:pt x="133448" y="0"/>
                </a:moveTo>
                <a:lnTo>
                  <a:pt x="5243318" y="0"/>
                </a:lnTo>
                <a:cubicBezTo>
                  <a:pt x="5317019" y="0"/>
                  <a:pt x="5376766" y="59747"/>
                  <a:pt x="5376766" y="133448"/>
                </a:cubicBezTo>
                <a:lnTo>
                  <a:pt x="5376766" y="4239032"/>
                </a:lnTo>
                <a:cubicBezTo>
                  <a:pt x="5376766" y="4312733"/>
                  <a:pt x="5317019" y="4372480"/>
                  <a:pt x="52433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E2EAC87-4BBD-A44A-C631-0ED84D5277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41348" y="1632813"/>
            <a:ext cx="1543034" cy="4372480"/>
          </a:xfrm>
          <a:custGeom>
            <a:avLst/>
            <a:gdLst>
              <a:gd name="connsiteX0" fmla="*/ 47093 w 1543034"/>
              <a:gd name="connsiteY0" fmla="*/ 0 h 4372480"/>
              <a:gd name="connsiteX1" fmla="*/ 1495941 w 1543034"/>
              <a:gd name="connsiteY1" fmla="*/ 0 h 4372480"/>
              <a:gd name="connsiteX2" fmla="*/ 1543034 w 1543034"/>
              <a:gd name="connsiteY2" fmla="*/ 47093 h 4372480"/>
              <a:gd name="connsiteX3" fmla="*/ 1543034 w 1543034"/>
              <a:gd name="connsiteY3" fmla="*/ 4325387 h 4372480"/>
              <a:gd name="connsiteX4" fmla="*/ 1495941 w 1543034"/>
              <a:gd name="connsiteY4" fmla="*/ 4372480 h 4372480"/>
              <a:gd name="connsiteX5" fmla="*/ 47093 w 1543034"/>
              <a:gd name="connsiteY5" fmla="*/ 4372480 h 4372480"/>
              <a:gd name="connsiteX6" fmla="*/ 0 w 1543034"/>
              <a:gd name="connsiteY6" fmla="*/ 4325387 h 4372480"/>
              <a:gd name="connsiteX7" fmla="*/ 0 w 1543034"/>
              <a:gd name="connsiteY7" fmla="*/ 47093 h 4372480"/>
              <a:gd name="connsiteX8" fmla="*/ 47093 w 154303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3034" h="4372480">
                <a:moveTo>
                  <a:pt x="47093" y="0"/>
                </a:moveTo>
                <a:lnTo>
                  <a:pt x="1495941" y="0"/>
                </a:lnTo>
                <a:cubicBezTo>
                  <a:pt x="1521950" y="0"/>
                  <a:pt x="1543034" y="21084"/>
                  <a:pt x="1543034" y="47093"/>
                </a:cubicBezTo>
                <a:lnTo>
                  <a:pt x="1543034" y="4325387"/>
                </a:lnTo>
                <a:cubicBezTo>
                  <a:pt x="1543034" y="4351396"/>
                  <a:pt x="1521950" y="4372480"/>
                  <a:pt x="1495941" y="4372480"/>
                </a:cubicBezTo>
                <a:lnTo>
                  <a:pt x="47093" y="4372480"/>
                </a:lnTo>
                <a:cubicBezTo>
                  <a:pt x="21084" y="4372480"/>
                  <a:pt x="0" y="4351396"/>
                  <a:pt x="0" y="4325387"/>
                </a:cubicBezTo>
                <a:lnTo>
                  <a:pt x="0" y="47093"/>
                </a:lnTo>
                <a:cubicBezTo>
                  <a:pt x="0" y="21084"/>
                  <a:pt x="21084" y="0"/>
                  <a:pt x="4709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2BFAD90-EDAA-E062-08D2-41CE05F719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968223" y="1632813"/>
            <a:ext cx="1543034" cy="4372480"/>
          </a:xfrm>
          <a:custGeom>
            <a:avLst/>
            <a:gdLst>
              <a:gd name="connsiteX0" fmla="*/ 47093 w 1543034"/>
              <a:gd name="connsiteY0" fmla="*/ 0 h 4372480"/>
              <a:gd name="connsiteX1" fmla="*/ 1495941 w 1543034"/>
              <a:gd name="connsiteY1" fmla="*/ 0 h 4372480"/>
              <a:gd name="connsiteX2" fmla="*/ 1543034 w 1543034"/>
              <a:gd name="connsiteY2" fmla="*/ 47093 h 4372480"/>
              <a:gd name="connsiteX3" fmla="*/ 1543034 w 1543034"/>
              <a:gd name="connsiteY3" fmla="*/ 4325387 h 4372480"/>
              <a:gd name="connsiteX4" fmla="*/ 1495941 w 1543034"/>
              <a:gd name="connsiteY4" fmla="*/ 4372480 h 4372480"/>
              <a:gd name="connsiteX5" fmla="*/ 47093 w 1543034"/>
              <a:gd name="connsiteY5" fmla="*/ 4372480 h 4372480"/>
              <a:gd name="connsiteX6" fmla="*/ 0 w 1543034"/>
              <a:gd name="connsiteY6" fmla="*/ 4325387 h 4372480"/>
              <a:gd name="connsiteX7" fmla="*/ 0 w 1543034"/>
              <a:gd name="connsiteY7" fmla="*/ 47093 h 4372480"/>
              <a:gd name="connsiteX8" fmla="*/ 47093 w 154303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3034" h="4372480">
                <a:moveTo>
                  <a:pt x="47093" y="0"/>
                </a:moveTo>
                <a:lnTo>
                  <a:pt x="1495941" y="0"/>
                </a:lnTo>
                <a:cubicBezTo>
                  <a:pt x="1521950" y="0"/>
                  <a:pt x="1543034" y="21084"/>
                  <a:pt x="1543034" y="47093"/>
                </a:cubicBezTo>
                <a:lnTo>
                  <a:pt x="1543034" y="4325387"/>
                </a:lnTo>
                <a:cubicBezTo>
                  <a:pt x="1543034" y="4351396"/>
                  <a:pt x="1521950" y="4372480"/>
                  <a:pt x="1495941" y="4372480"/>
                </a:cubicBezTo>
                <a:lnTo>
                  <a:pt x="47093" y="4372480"/>
                </a:lnTo>
                <a:cubicBezTo>
                  <a:pt x="21084" y="4372480"/>
                  <a:pt x="0" y="4351396"/>
                  <a:pt x="0" y="4325387"/>
                </a:cubicBezTo>
                <a:lnTo>
                  <a:pt x="0" y="47093"/>
                </a:lnTo>
                <a:cubicBezTo>
                  <a:pt x="0" y="21084"/>
                  <a:pt x="21084" y="0"/>
                  <a:pt x="4709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2154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aeed Faal 2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E2EAC87-4BBD-A44A-C631-0ED84D5277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99908" y="1632813"/>
            <a:ext cx="5384474" cy="4372480"/>
          </a:xfrm>
          <a:custGeom>
            <a:avLst/>
            <a:gdLst>
              <a:gd name="connsiteX0" fmla="*/ 47093 w 1543034"/>
              <a:gd name="connsiteY0" fmla="*/ 0 h 4372480"/>
              <a:gd name="connsiteX1" fmla="*/ 1495941 w 1543034"/>
              <a:gd name="connsiteY1" fmla="*/ 0 h 4372480"/>
              <a:gd name="connsiteX2" fmla="*/ 1543034 w 1543034"/>
              <a:gd name="connsiteY2" fmla="*/ 47093 h 4372480"/>
              <a:gd name="connsiteX3" fmla="*/ 1543034 w 1543034"/>
              <a:gd name="connsiteY3" fmla="*/ 4325387 h 4372480"/>
              <a:gd name="connsiteX4" fmla="*/ 1495941 w 1543034"/>
              <a:gd name="connsiteY4" fmla="*/ 4372480 h 4372480"/>
              <a:gd name="connsiteX5" fmla="*/ 47093 w 1543034"/>
              <a:gd name="connsiteY5" fmla="*/ 4372480 h 4372480"/>
              <a:gd name="connsiteX6" fmla="*/ 0 w 1543034"/>
              <a:gd name="connsiteY6" fmla="*/ 4325387 h 4372480"/>
              <a:gd name="connsiteX7" fmla="*/ 0 w 1543034"/>
              <a:gd name="connsiteY7" fmla="*/ 47093 h 4372480"/>
              <a:gd name="connsiteX8" fmla="*/ 47093 w 154303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3034" h="4372480">
                <a:moveTo>
                  <a:pt x="47093" y="0"/>
                </a:moveTo>
                <a:lnTo>
                  <a:pt x="1495941" y="0"/>
                </a:lnTo>
                <a:cubicBezTo>
                  <a:pt x="1521950" y="0"/>
                  <a:pt x="1543034" y="21084"/>
                  <a:pt x="1543034" y="47093"/>
                </a:cubicBezTo>
                <a:lnTo>
                  <a:pt x="1543034" y="4325387"/>
                </a:lnTo>
                <a:cubicBezTo>
                  <a:pt x="1543034" y="4351396"/>
                  <a:pt x="1521950" y="4372480"/>
                  <a:pt x="1495941" y="4372480"/>
                </a:cubicBezTo>
                <a:lnTo>
                  <a:pt x="47093" y="4372480"/>
                </a:lnTo>
                <a:cubicBezTo>
                  <a:pt x="21084" y="4372480"/>
                  <a:pt x="0" y="4351396"/>
                  <a:pt x="0" y="4325387"/>
                </a:cubicBezTo>
                <a:lnTo>
                  <a:pt x="0" y="47093"/>
                </a:lnTo>
                <a:cubicBezTo>
                  <a:pt x="0" y="21084"/>
                  <a:pt x="21084" y="0"/>
                  <a:pt x="4709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F90F7AF-A4F5-32D0-7AF7-DA36B8B171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80742" y="1632813"/>
            <a:ext cx="1545336" cy="4372480"/>
          </a:xfrm>
          <a:custGeom>
            <a:avLst/>
            <a:gdLst>
              <a:gd name="connsiteX0" fmla="*/ 133448 w 5376766"/>
              <a:gd name="connsiteY0" fmla="*/ 0 h 4372480"/>
              <a:gd name="connsiteX1" fmla="*/ 5243318 w 5376766"/>
              <a:gd name="connsiteY1" fmla="*/ 0 h 4372480"/>
              <a:gd name="connsiteX2" fmla="*/ 5376766 w 5376766"/>
              <a:gd name="connsiteY2" fmla="*/ 133448 h 4372480"/>
              <a:gd name="connsiteX3" fmla="*/ 5376766 w 5376766"/>
              <a:gd name="connsiteY3" fmla="*/ 4239032 h 4372480"/>
              <a:gd name="connsiteX4" fmla="*/ 5243318 w 5376766"/>
              <a:gd name="connsiteY4" fmla="*/ 4372480 h 4372480"/>
              <a:gd name="connsiteX5" fmla="*/ 133448 w 5376766"/>
              <a:gd name="connsiteY5" fmla="*/ 4372480 h 4372480"/>
              <a:gd name="connsiteX6" fmla="*/ 0 w 5376766"/>
              <a:gd name="connsiteY6" fmla="*/ 4239032 h 4372480"/>
              <a:gd name="connsiteX7" fmla="*/ 0 w 5376766"/>
              <a:gd name="connsiteY7" fmla="*/ 133448 h 4372480"/>
              <a:gd name="connsiteX8" fmla="*/ 133448 w 53767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76766" h="4372480">
                <a:moveTo>
                  <a:pt x="133448" y="0"/>
                </a:moveTo>
                <a:lnTo>
                  <a:pt x="5243318" y="0"/>
                </a:lnTo>
                <a:cubicBezTo>
                  <a:pt x="5317019" y="0"/>
                  <a:pt x="5376766" y="59747"/>
                  <a:pt x="5376766" y="133448"/>
                </a:cubicBezTo>
                <a:lnTo>
                  <a:pt x="5376766" y="4239032"/>
                </a:lnTo>
                <a:cubicBezTo>
                  <a:pt x="5376766" y="4312733"/>
                  <a:pt x="5317019" y="4372480"/>
                  <a:pt x="52433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2BFAD90-EDAA-E062-08D2-41CE05F719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968223" y="1632813"/>
            <a:ext cx="1543034" cy="4372480"/>
          </a:xfrm>
          <a:custGeom>
            <a:avLst/>
            <a:gdLst>
              <a:gd name="connsiteX0" fmla="*/ 47093 w 1543034"/>
              <a:gd name="connsiteY0" fmla="*/ 0 h 4372480"/>
              <a:gd name="connsiteX1" fmla="*/ 1495941 w 1543034"/>
              <a:gd name="connsiteY1" fmla="*/ 0 h 4372480"/>
              <a:gd name="connsiteX2" fmla="*/ 1543034 w 1543034"/>
              <a:gd name="connsiteY2" fmla="*/ 47093 h 4372480"/>
              <a:gd name="connsiteX3" fmla="*/ 1543034 w 1543034"/>
              <a:gd name="connsiteY3" fmla="*/ 4325387 h 4372480"/>
              <a:gd name="connsiteX4" fmla="*/ 1495941 w 1543034"/>
              <a:gd name="connsiteY4" fmla="*/ 4372480 h 4372480"/>
              <a:gd name="connsiteX5" fmla="*/ 47093 w 1543034"/>
              <a:gd name="connsiteY5" fmla="*/ 4372480 h 4372480"/>
              <a:gd name="connsiteX6" fmla="*/ 0 w 1543034"/>
              <a:gd name="connsiteY6" fmla="*/ 4325387 h 4372480"/>
              <a:gd name="connsiteX7" fmla="*/ 0 w 1543034"/>
              <a:gd name="connsiteY7" fmla="*/ 47093 h 4372480"/>
              <a:gd name="connsiteX8" fmla="*/ 47093 w 154303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3034" h="4372480">
                <a:moveTo>
                  <a:pt x="47093" y="0"/>
                </a:moveTo>
                <a:lnTo>
                  <a:pt x="1495941" y="0"/>
                </a:lnTo>
                <a:cubicBezTo>
                  <a:pt x="1521950" y="0"/>
                  <a:pt x="1543034" y="21084"/>
                  <a:pt x="1543034" y="47093"/>
                </a:cubicBezTo>
                <a:lnTo>
                  <a:pt x="1543034" y="4325387"/>
                </a:lnTo>
                <a:cubicBezTo>
                  <a:pt x="1543034" y="4351396"/>
                  <a:pt x="1521950" y="4372480"/>
                  <a:pt x="1495941" y="4372480"/>
                </a:cubicBezTo>
                <a:lnTo>
                  <a:pt x="47093" y="4372480"/>
                </a:lnTo>
                <a:cubicBezTo>
                  <a:pt x="21084" y="4372480"/>
                  <a:pt x="0" y="4351396"/>
                  <a:pt x="0" y="4325387"/>
                </a:cubicBezTo>
                <a:lnTo>
                  <a:pt x="0" y="47093"/>
                </a:lnTo>
                <a:cubicBezTo>
                  <a:pt x="0" y="21084"/>
                  <a:pt x="21084" y="0"/>
                  <a:pt x="4709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3247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aeed Faal 3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2BFAD90-EDAA-E062-08D2-41CE05F719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19074" y="1632813"/>
            <a:ext cx="5392183" cy="4372480"/>
          </a:xfrm>
          <a:custGeom>
            <a:avLst/>
            <a:gdLst>
              <a:gd name="connsiteX0" fmla="*/ 47093 w 1543034"/>
              <a:gd name="connsiteY0" fmla="*/ 0 h 4372480"/>
              <a:gd name="connsiteX1" fmla="*/ 1495941 w 1543034"/>
              <a:gd name="connsiteY1" fmla="*/ 0 h 4372480"/>
              <a:gd name="connsiteX2" fmla="*/ 1543034 w 1543034"/>
              <a:gd name="connsiteY2" fmla="*/ 47093 h 4372480"/>
              <a:gd name="connsiteX3" fmla="*/ 1543034 w 1543034"/>
              <a:gd name="connsiteY3" fmla="*/ 4325387 h 4372480"/>
              <a:gd name="connsiteX4" fmla="*/ 1495941 w 1543034"/>
              <a:gd name="connsiteY4" fmla="*/ 4372480 h 4372480"/>
              <a:gd name="connsiteX5" fmla="*/ 47093 w 1543034"/>
              <a:gd name="connsiteY5" fmla="*/ 4372480 h 4372480"/>
              <a:gd name="connsiteX6" fmla="*/ 0 w 1543034"/>
              <a:gd name="connsiteY6" fmla="*/ 4325387 h 4372480"/>
              <a:gd name="connsiteX7" fmla="*/ 0 w 1543034"/>
              <a:gd name="connsiteY7" fmla="*/ 47093 h 4372480"/>
              <a:gd name="connsiteX8" fmla="*/ 47093 w 154303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3034" h="4372480">
                <a:moveTo>
                  <a:pt x="47093" y="0"/>
                </a:moveTo>
                <a:lnTo>
                  <a:pt x="1495941" y="0"/>
                </a:lnTo>
                <a:cubicBezTo>
                  <a:pt x="1521950" y="0"/>
                  <a:pt x="1543034" y="21084"/>
                  <a:pt x="1543034" y="47093"/>
                </a:cubicBezTo>
                <a:lnTo>
                  <a:pt x="1543034" y="4325387"/>
                </a:lnTo>
                <a:cubicBezTo>
                  <a:pt x="1543034" y="4351396"/>
                  <a:pt x="1521950" y="4372480"/>
                  <a:pt x="1495941" y="4372480"/>
                </a:cubicBezTo>
                <a:lnTo>
                  <a:pt x="47093" y="4372480"/>
                </a:lnTo>
                <a:cubicBezTo>
                  <a:pt x="21084" y="4372480"/>
                  <a:pt x="0" y="4351396"/>
                  <a:pt x="0" y="4325387"/>
                </a:cubicBezTo>
                <a:lnTo>
                  <a:pt x="0" y="47093"/>
                </a:lnTo>
                <a:cubicBezTo>
                  <a:pt x="0" y="21084"/>
                  <a:pt x="21084" y="0"/>
                  <a:pt x="4709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F90F7AF-A4F5-32D0-7AF7-DA36B8B171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80742" y="1632813"/>
            <a:ext cx="1545336" cy="4372480"/>
          </a:xfrm>
          <a:custGeom>
            <a:avLst/>
            <a:gdLst>
              <a:gd name="connsiteX0" fmla="*/ 133448 w 5376766"/>
              <a:gd name="connsiteY0" fmla="*/ 0 h 4372480"/>
              <a:gd name="connsiteX1" fmla="*/ 5243318 w 5376766"/>
              <a:gd name="connsiteY1" fmla="*/ 0 h 4372480"/>
              <a:gd name="connsiteX2" fmla="*/ 5376766 w 5376766"/>
              <a:gd name="connsiteY2" fmla="*/ 133448 h 4372480"/>
              <a:gd name="connsiteX3" fmla="*/ 5376766 w 5376766"/>
              <a:gd name="connsiteY3" fmla="*/ 4239032 h 4372480"/>
              <a:gd name="connsiteX4" fmla="*/ 5243318 w 5376766"/>
              <a:gd name="connsiteY4" fmla="*/ 4372480 h 4372480"/>
              <a:gd name="connsiteX5" fmla="*/ 133448 w 5376766"/>
              <a:gd name="connsiteY5" fmla="*/ 4372480 h 4372480"/>
              <a:gd name="connsiteX6" fmla="*/ 0 w 5376766"/>
              <a:gd name="connsiteY6" fmla="*/ 4239032 h 4372480"/>
              <a:gd name="connsiteX7" fmla="*/ 0 w 5376766"/>
              <a:gd name="connsiteY7" fmla="*/ 133448 h 4372480"/>
              <a:gd name="connsiteX8" fmla="*/ 133448 w 53767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76766" h="4372480">
                <a:moveTo>
                  <a:pt x="133448" y="0"/>
                </a:moveTo>
                <a:lnTo>
                  <a:pt x="5243318" y="0"/>
                </a:lnTo>
                <a:cubicBezTo>
                  <a:pt x="5317019" y="0"/>
                  <a:pt x="5376766" y="59747"/>
                  <a:pt x="5376766" y="133448"/>
                </a:cubicBezTo>
                <a:lnTo>
                  <a:pt x="5376766" y="4239032"/>
                </a:lnTo>
                <a:cubicBezTo>
                  <a:pt x="5376766" y="4312733"/>
                  <a:pt x="5317019" y="4372480"/>
                  <a:pt x="52433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E2EAC87-4BBD-A44A-C631-0ED84D5277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99908" y="1632813"/>
            <a:ext cx="1545336" cy="4372480"/>
          </a:xfrm>
          <a:custGeom>
            <a:avLst/>
            <a:gdLst>
              <a:gd name="connsiteX0" fmla="*/ 47093 w 1543034"/>
              <a:gd name="connsiteY0" fmla="*/ 0 h 4372480"/>
              <a:gd name="connsiteX1" fmla="*/ 1495941 w 1543034"/>
              <a:gd name="connsiteY1" fmla="*/ 0 h 4372480"/>
              <a:gd name="connsiteX2" fmla="*/ 1543034 w 1543034"/>
              <a:gd name="connsiteY2" fmla="*/ 47093 h 4372480"/>
              <a:gd name="connsiteX3" fmla="*/ 1543034 w 1543034"/>
              <a:gd name="connsiteY3" fmla="*/ 4325387 h 4372480"/>
              <a:gd name="connsiteX4" fmla="*/ 1495941 w 1543034"/>
              <a:gd name="connsiteY4" fmla="*/ 4372480 h 4372480"/>
              <a:gd name="connsiteX5" fmla="*/ 47093 w 1543034"/>
              <a:gd name="connsiteY5" fmla="*/ 4372480 h 4372480"/>
              <a:gd name="connsiteX6" fmla="*/ 0 w 1543034"/>
              <a:gd name="connsiteY6" fmla="*/ 4325387 h 4372480"/>
              <a:gd name="connsiteX7" fmla="*/ 0 w 1543034"/>
              <a:gd name="connsiteY7" fmla="*/ 47093 h 4372480"/>
              <a:gd name="connsiteX8" fmla="*/ 47093 w 154303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3034" h="4372480">
                <a:moveTo>
                  <a:pt x="47093" y="0"/>
                </a:moveTo>
                <a:lnTo>
                  <a:pt x="1495941" y="0"/>
                </a:lnTo>
                <a:cubicBezTo>
                  <a:pt x="1521950" y="0"/>
                  <a:pt x="1543034" y="21084"/>
                  <a:pt x="1543034" y="47093"/>
                </a:cubicBezTo>
                <a:lnTo>
                  <a:pt x="1543034" y="4325387"/>
                </a:lnTo>
                <a:cubicBezTo>
                  <a:pt x="1543034" y="4351396"/>
                  <a:pt x="1521950" y="4372480"/>
                  <a:pt x="1495941" y="4372480"/>
                </a:cubicBezTo>
                <a:lnTo>
                  <a:pt x="47093" y="4372480"/>
                </a:lnTo>
                <a:cubicBezTo>
                  <a:pt x="21084" y="4372480"/>
                  <a:pt x="0" y="4351396"/>
                  <a:pt x="0" y="4325387"/>
                </a:cubicBezTo>
                <a:lnTo>
                  <a:pt x="0" y="47093"/>
                </a:lnTo>
                <a:cubicBezTo>
                  <a:pt x="0" y="21084"/>
                  <a:pt x="21084" y="0"/>
                  <a:pt x="4709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0803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aeed Faal 1 Welcome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52DEEEE-083B-A2D1-22FE-9D4BE201D1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940364" y="1632813"/>
            <a:ext cx="6529291" cy="4372480"/>
          </a:xfrm>
          <a:custGeom>
            <a:avLst/>
            <a:gdLst>
              <a:gd name="connsiteX0" fmla="*/ 133448 w 6529291"/>
              <a:gd name="connsiteY0" fmla="*/ 0 h 4372480"/>
              <a:gd name="connsiteX1" fmla="*/ 6395843 w 6529291"/>
              <a:gd name="connsiteY1" fmla="*/ 0 h 4372480"/>
              <a:gd name="connsiteX2" fmla="*/ 6529291 w 6529291"/>
              <a:gd name="connsiteY2" fmla="*/ 133448 h 4372480"/>
              <a:gd name="connsiteX3" fmla="*/ 6529291 w 6529291"/>
              <a:gd name="connsiteY3" fmla="*/ 4239032 h 4372480"/>
              <a:gd name="connsiteX4" fmla="*/ 6395843 w 6529291"/>
              <a:gd name="connsiteY4" fmla="*/ 4372480 h 4372480"/>
              <a:gd name="connsiteX5" fmla="*/ 133448 w 6529291"/>
              <a:gd name="connsiteY5" fmla="*/ 4372480 h 4372480"/>
              <a:gd name="connsiteX6" fmla="*/ 0 w 6529291"/>
              <a:gd name="connsiteY6" fmla="*/ 4239032 h 4372480"/>
              <a:gd name="connsiteX7" fmla="*/ 0 w 6529291"/>
              <a:gd name="connsiteY7" fmla="*/ 133448 h 4372480"/>
              <a:gd name="connsiteX8" fmla="*/ 133448 w 652929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29291" h="4372480">
                <a:moveTo>
                  <a:pt x="133448" y="0"/>
                </a:moveTo>
                <a:lnTo>
                  <a:pt x="6395843" y="0"/>
                </a:lnTo>
                <a:cubicBezTo>
                  <a:pt x="6469544" y="0"/>
                  <a:pt x="6529291" y="59747"/>
                  <a:pt x="6529291" y="133448"/>
                </a:cubicBezTo>
                <a:lnTo>
                  <a:pt x="6529291" y="4239032"/>
                </a:lnTo>
                <a:cubicBezTo>
                  <a:pt x="6529291" y="4312733"/>
                  <a:pt x="6469544" y="4372480"/>
                  <a:pt x="6395843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661890D-B0C4-F3E9-C185-30472C948ED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3347189" y="1632813"/>
            <a:ext cx="1849753" cy="4372480"/>
          </a:xfrm>
          <a:custGeom>
            <a:avLst/>
            <a:gdLst>
              <a:gd name="connsiteX0" fmla="*/ 56454 w 1849753"/>
              <a:gd name="connsiteY0" fmla="*/ 0 h 4372480"/>
              <a:gd name="connsiteX1" fmla="*/ 1793299 w 1849753"/>
              <a:gd name="connsiteY1" fmla="*/ 0 h 4372480"/>
              <a:gd name="connsiteX2" fmla="*/ 1849753 w 1849753"/>
              <a:gd name="connsiteY2" fmla="*/ 56454 h 4372480"/>
              <a:gd name="connsiteX3" fmla="*/ 1849753 w 1849753"/>
              <a:gd name="connsiteY3" fmla="*/ 4316026 h 4372480"/>
              <a:gd name="connsiteX4" fmla="*/ 1793299 w 1849753"/>
              <a:gd name="connsiteY4" fmla="*/ 4372480 h 4372480"/>
              <a:gd name="connsiteX5" fmla="*/ 56454 w 1849753"/>
              <a:gd name="connsiteY5" fmla="*/ 4372480 h 4372480"/>
              <a:gd name="connsiteX6" fmla="*/ 0 w 1849753"/>
              <a:gd name="connsiteY6" fmla="*/ 4316026 h 4372480"/>
              <a:gd name="connsiteX7" fmla="*/ 0 w 1849753"/>
              <a:gd name="connsiteY7" fmla="*/ 56454 h 4372480"/>
              <a:gd name="connsiteX8" fmla="*/ 56454 w 1849753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9753" h="4372480">
                <a:moveTo>
                  <a:pt x="56454" y="0"/>
                </a:moveTo>
                <a:lnTo>
                  <a:pt x="1793299" y="0"/>
                </a:lnTo>
                <a:cubicBezTo>
                  <a:pt x="1824478" y="0"/>
                  <a:pt x="1849753" y="25275"/>
                  <a:pt x="1849753" y="56454"/>
                </a:cubicBezTo>
                <a:lnTo>
                  <a:pt x="1849753" y="4316026"/>
                </a:lnTo>
                <a:cubicBezTo>
                  <a:pt x="1849753" y="4347205"/>
                  <a:pt x="1824478" y="4372480"/>
                  <a:pt x="1793299" y="4372480"/>
                </a:cubicBezTo>
                <a:lnTo>
                  <a:pt x="56454" y="4372480"/>
                </a:lnTo>
                <a:cubicBezTo>
                  <a:pt x="25275" y="4372480"/>
                  <a:pt x="0" y="4347205"/>
                  <a:pt x="0" y="4316026"/>
                </a:cubicBezTo>
                <a:lnTo>
                  <a:pt x="0" y="56454"/>
                </a:lnTo>
                <a:cubicBezTo>
                  <a:pt x="0" y="25275"/>
                  <a:pt x="25275" y="0"/>
                  <a:pt x="56454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2421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Saeed Faal 1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52DEEEE-083B-A2D1-22FE-9D4BE201D1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24564" y="1632813"/>
            <a:ext cx="6529291" cy="4372480"/>
          </a:xfrm>
          <a:custGeom>
            <a:avLst/>
            <a:gdLst>
              <a:gd name="connsiteX0" fmla="*/ 133448 w 6529291"/>
              <a:gd name="connsiteY0" fmla="*/ 0 h 4372480"/>
              <a:gd name="connsiteX1" fmla="*/ 6395843 w 6529291"/>
              <a:gd name="connsiteY1" fmla="*/ 0 h 4372480"/>
              <a:gd name="connsiteX2" fmla="*/ 6529291 w 6529291"/>
              <a:gd name="connsiteY2" fmla="*/ 133448 h 4372480"/>
              <a:gd name="connsiteX3" fmla="*/ 6529291 w 6529291"/>
              <a:gd name="connsiteY3" fmla="*/ 4239032 h 4372480"/>
              <a:gd name="connsiteX4" fmla="*/ 6395843 w 6529291"/>
              <a:gd name="connsiteY4" fmla="*/ 4372480 h 4372480"/>
              <a:gd name="connsiteX5" fmla="*/ 133448 w 6529291"/>
              <a:gd name="connsiteY5" fmla="*/ 4372480 h 4372480"/>
              <a:gd name="connsiteX6" fmla="*/ 0 w 6529291"/>
              <a:gd name="connsiteY6" fmla="*/ 4239032 h 4372480"/>
              <a:gd name="connsiteX7" fmla="*/ 0 w 6529291"/>
              <a:gd name="connsiteY7" fmla="*/ 133448 h 4372480"/>
              <a:gd name="connsiteX8" fmla="*/ 133448 w 652929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29291" h="4372480">
                <a:moveTo>
                  <a:pt x="133448" y="0"/>
                </a:moveTo>
                <a:lnTo>
                  <a:pt x="6395843" y="0"/>
                </a:lnTo>
                <a:cubicBezTo>
                  <a:pt x="6469544" y="0"/>
                  <a:pt x="6529291" y="59747"/>
                  <a:pt x="6529291" y="133448"/>
                </a:cubicBezTo>
                <a:lnTo>
                  <a:pt x="6529291" y="4239032"/>
                </a:lnTo>
                <a:cubicBezTo>
                  <a:pt x="6529291" y="4312733"/>
                  <a:pt x="6469544" y="4372480"/>
                  <a:pt x="6395843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661890D-B0C4-F3E9-C185-30472C948ED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517686" y="1632813"/>
            <a:ext cx="1849753" cy="4372480"/>
          </a:xfrm>
          <a:custGeom>
            <a:avLst/>
            <a:gdLst>
              <a:gd name="connsiteX0" fmla="*/ 56454 w 1849753"/>
              <a:gd name="connsiteY0" fmla="*/ 0 h 4372480"/>
              <a:gd name="connsiteX1" fmla="*/ 1793299 w 1849753"/>
              <a:gd name="connsiteY1" fmla="*/ 0 h 4372480"/>
              <a:gd name="connsiteX2" fmla="*/ 1849753 w 1849753"/>
              <a:gd name="connsiteY2" fmla="*/ 56454 h 4372480"/>
              <a:gd name="connsiteX3" fmla="*/ 1849753 w 1849753"/>
              <a:gd name="connsiteY3" fmla="*/ 4316026 h 4372480"/>
              <a:gd name="connsiteX4" fmla="*/ 1793299 w 1849753"/>
              <a:gd name="connsiteY4" fmla="*/ 4372480 h 4372480"/>
              <a:gd name="connsiteX5" fmla="*/ 56454 w 1849753"/>
              <a:gd name="connsiteY5" fmla="*/ 4372480 h 4372480"/>
              <a:gd name="connsiteX6" fmla="*/ 0 w 1849753"/>
              <a:gd name="connsiteY6" fmla="*/ 4316026 h 4372480"/>
              <a:gd name="connsiteX7" fmla="*/ 0 w 1849753"/>
              <a:gd name="connsiteY7" fmla="*/ 56454 h 4372480"/>
              <a:gd name="connsiteX8" fmla="*/ 56454 w 1849753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9753" h="4372480">
                <a:moveTo>
                  <a:pt x="56454" y="0"/>
                </a:moveTo>
                <a:lnTo>
                  <a:pt x="1793299" y="0"/>
                </a:lnTo>
                <a:cubicBezTo>
                  <a:pt x="1824478" y="0"/>
                  <a:pt x="1849753" y="25275"/>
                  <a:pt x="1849753" y="56454"/>
                </a:cubicBezTo>
                <a:lnTo>
                  <a:pt x="1849753" y="4316026"/>
                </a:lnTo>
                <a:cubicBezTo>
                  <a:pt x="1849753" y="4347205"/>
                  <a:pt x="1824478" y="4372480"/>
                  <a:pt x="1793299" y="4372480"/>
                </a:cubicBezTo>
                <a:lnTo>
                  <a:pt x="56454" y="4372480"/>
                </a:lnTo>
                <a:cubicBezTo>
                  <a:pt x="25275" y="4372480"/>
                  <a:pt x="0" y="4347205"/>
                  <a:pt x="0" y="4316026"/>
                </a:cubicBezTo>
                <a:lnTo>
                  <a:pt x="0" y="56454"/>
                </a:lnTo>
                <a:cubicBezTo>
                  <a:pt x="0" y="25275"/>
                  <a:pt x="25275" y="0"/>
                  <a:pt x="56454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7386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aeed Faal 2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52DEEEE-083B-A2D1-22FE-9D4BE201D1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24564" y="1632813"/>
            <a:ext cx="1847088" cy="4372480"/>
          </a:xfrm>
          <a:custGeom>
            <a:avLst/>
            <a:gdLst>
              <a:gd name="connsiteX0" fmla="*/ 133448 w 6529291"/>
              <a:gd name="connsiteY0" fmla="*/ 0 h 4372480"/>
              <a:gd name="connsiteX1" fmla="*/ 6395843 w 6529291"/>
              <a:gd name="connsiteY1" fmla="*/ 0 h 4372480"/>
              <a:gd name="connsiteX2" fmla="*/ 6529291 w 6529291"/>
              <a:gd name="connsiteY2" fmla="*/ 133448 h 4372480"/>
              <a:gd name="connsiteX3" fmla="*/ 6529291 w 6529291"/>
              <a:gd name="connsiteY3" fmla="*/ 4239032 h 4372480"/>
              <a:gd name="connsiteX4" fmla="*/ 6395843 w 6529291"/>
              <a:gd name="connsiteY4" fmla="*/ 4372480 h 4372480"/>
              <a:gd name="connsiteX5" fmla="*/ 133448 w 6529291"/>
              <a:gd name="connsiteY5" fmla="*/ 4372480 h 4372480"/>
              <a:gd name="connsiteX6" fmla="*/ 0 w 6529291"/>
              <a:gd name="connsiteY6" fmla="*/ 4239032 h 4372480"/>
              <a:gd name="connsiteX7" fmla="*/ 0 w 6529291"/>
              <a:gd name="connsiteY7" fmla="*/ 133448 h 4372480"/>
              <a:gd name="connsiteX8" fmla="*/ 133448 w 652929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29291" h="4372480">
                <a:moveTo>
                  <a:pt x="133448" y="0"/>
                </a:moveTo>
                <a:lnTo>
                  <a:pt x="6395843" y="0"/>
                </a:lnTo>
                <a:cubicBezTo>
                  <a:pt x="6469544" y="0"/>
                  <a:pt x="6529291" y="59747"/>
                  <a:pt x="6529291" y="133448"/>
                </a:cubicBezTo>
                <a:lnTo>
                  <a:pt x="6529291" y="4239032"/>
                </a:lnTo>
                <a:cubicBezTo>
                  <a:pt x="6529291" y="4312733"/>
                  <a:pt x="6469544" y="4372480"/>
                  <a:pt x="6395843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661890D-B0C4-F3E9-C185-30472C948ED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35400" y="1632813"/>
            <a:ext cx="6532039" cy="4372480"/>
          </a:xfrm>
          <a:custGeom>
            <a:avLst/>
            <a:gdLst>
              <a:gd name="connsiteX0" fmla="*/ 56454 w 1849753"/>
              <a:gd name="connsiteY0" fmla="*/ 0 h 4372480"/>
              <a:gd name="connsiteX1" fmla="*/ 1793299 w 1849753"/>
              <a:gd name="connsiteY1" fmla="*/ 0 h 4372480"/>
              <a:gd name="connsiteX2" fmla="*/ 1849753 w 1849753"/>
              <a:gd name="connsiteY2" fmla="*/ 56454 h 4372480"/>
              <a:gd name="connsiteX3" fmla="*/ 1849753 w 1849753"/>
              <a:gd name="connsiteY3" fmla="*/ 4316026 h 4372480"/>
              <a:gd name="connsiteX4" fmla="*/ 1793299 w 1849753"/>
              <a:gd name="connsiteY4" fmla="*/ 4372480 h 4372480"/>
              <a:gd name="connsiteX5" fmla="*/ 56454 w 1849753"/>
              <a:gd name="connsiteY5" fmla="*/ 4372480 h 4372480"/>
              <a:gd name="connsiteX6" fmla="*/ 0 w 1849753"/>
              <a:gd name="connsiteY6" fmla="*/ 4316026 h 4372480"/>
              <a:gd name="connsiteX7" fmla="*/ 0 w 1849753"/>
              <a:gd name="connsiteY7" fmla="*/ 56454 h 4372480"/>
              <a:gd name="connsiteX8" fmla="*/ 56454 w 1849753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9753" h="4372480">
                <a:moveTo>
                  <a:pt x="56454" y="0"/>
                </a:moveTo>
                <a:lnTo>
                  <a:pt x="1793299" y="0"/>
                </a:lnTo>
                <a:cubicBezTo>
                  <a:pt x="1824478" y="0"/>
                  <a:pt x="1849753" y="25275"/>
                  <a:pt x="1849753" y="56454"/>
                </a:cubicBezTo>
                <a:lnTo>
                  <a:pt x="1849753" y="4316026"/>
                </a:lnTo>
                <a:cubicBezTo>
                  <a:pt x="1849753" y="4347205"/>
                  <a:pt x="1824478" y="4372480"/>
                  <a:pt x="1793299" y="4372480"/>
                </a:cubicBezTo>
                <a:lnTo>
                  <a:pt x="56454" y="4372480"/>
                </a:lnTo>
                <a:cubicBezTo>
                  <a:pt x="25275" y="4372480"/>
                  <a:pt x="0" y="4347205"/>
                  <a:pt x="0" y="4316026"/>
                </a:cubicBezTo>
                <a:lnTo>
                  <a:pt x="0" y="56454"/>
                </a:lnTo>
                <a:cubicBezTo>
                  <a:pt x="0" y="25275"/>
                  <a:pt x="25275" y="0"/>
                  <a:pt x="56454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446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2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!!6">
            <a:extLst>
              <a:ext uri="{FF2B5EF4-FFF2-40B4-BE49-F238E27FC236}">
                <a16:creationId xmlns:a16="http://schemas.microsoft.com/office/drawing/2014/main" id="{89A8D1BD-F6A8-A327-5E0B-5FBC987B4F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84314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5" name="!!5">
            <a:extLst>
              <a:ext uri="{FF2B5EF4-FFF2-40B4-BE49-F238E27FC236}">
                <a16:creationId xmlns:a16="http://schemas.microsoft.com/office/drawing/2014/main" id="{CA400427-3670-DC3E-3818-4084653ABF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1908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!!4">
            <a:extLst>
              <a:ext uri="{FF2B5EF4-FFF2-40B4-BE49-F238E27FC236}">
                <a16:creationId xmlns:a16="http://schemas.microsoft.com/office/drawing/2014/main" id="{178E492A-CBF8-44DC-8DEE-CB47139BBA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95028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!!3">
            <a:extLst>
              <a:ext uri="{FF2B5EF4-FFF2-40B4-BE49-F238E27FC236}">
                <a16:creationId xmlns:a16="http://schemas.microsoft.com/office/drawing/2014/main" id="{91DE030B-326A-C763-1607-F52F166447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70970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!2">
            <a:extLst>
              <a:ext uri="{FF2B5EF4-FFF2-40B4-BE49-F238E27FC236}">
                <a16:creationId xmlns:a16="http://schemas.microsoft.com/office/drawing/2014/main" id="{AABAA682-3ECE-9CF5-7163-CDF3032BDB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27920" y="1656497"/>
            <a:ext cx="3493131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!!1">
            <a:extLst>
              <a:ext uri="{FF2B5EF4-FFF2-40B4-BE49-F238E27FC236}">
                <a16:creationId xmlns:a16="http://schemas.microsoft.com/office/drawing/2014/main" id="{ECCD8C4B-1C8A-63E3-AAC5-04BD10CBF5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9008" y="1632813"/>
            <a:ext cx="1078992" cy="4372480"/>
          </a:xfrm>
          <a:custGeom>
            <a:avLst/>
            <a:gdLst>
              <a:gd name="connsiteX0" fmla="*/ 106758 w 3497984"/>
              <a:gd name="connsiteY0" fmla="*/ 0 h 4372480"/>
              <a:gd name="connsiteX1" fmla="*/ 3391226 w 3497984"/>
              <a:gd name="connsiteY1" fmla="*/ 0 h 4372480"/>
              <a:gd name="connsiteX2" fmla="*/ 3497984 w 3497984"/>
              <a:gd name="connsiteY2" fmla="*/ 106758 h 4372480"/>
              <a:gd name="connsiteX3" fmla="*/ 3497984 w 3497984"/>
              <a:gd name="connsiteY3" fmla="*/ 4265722 h 4372480"/>
              <a:gd name="connsiteX4" fmla="*/ 3391226 w 3497984"/>
              <a:gd name="connsiteY4" fmla="*/ 4372480 h 4372480"/>
              <a:gd name="connsiteX5" fmla="*/ 106758 w 3497984"/>
              <a:gd name="connsiteY5" fmla="*/ 4372480 h 4372480"/>
              <a:gd name="connsiteX6" fmla="*/ 0 w 3497984"/>
              <a:gd name="connsiteY6" fmla="*/ 4265722 h 4372480"/>
              <a:gd name="connsiteX7" fmla="*/ 0 w 3497984"/>
              <a:gd name="connsiteY7" fmla="*/ 106758 h 4372480"/>
              <a:gd name="connsiteX8" fmla="*/ 106758 w 349798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7984" h="4372480">
                <a:moveTo>
                  <a:pt x="106758" y="0"/>
                </a:moveTo>
                <a:lnTo>
                  <a:pt x="3391226" y="0"/>
                </a:lnTo>
                <a:cubicBezTo>
                  <a:pt x="3450187" y="0"/>
                  <a:pt x="3497984" y="47797"/>
                  <a:pt x="3497984" y="106758"/>
                </a:cubicBezTo>
                <a:lnTo>
                  <a:pt x="3497984" y="4265722"/>
                </a:lnTo>
                <a:cubicBezTo>
                  <a:pt x="3497984" y="4324683"/>
                  <a:pt x="3450187" y="4372480"/>
                  <a:pt x="3391226" y="4372480"/>
                </a:cubicBezTo>
                <a:lnTo>
                  <a:pt x="106758" y="4372480"/>
                </a:lnTo>
                <a:cubicBezTo>
                  <a:pt x="47797" y="4372480"/>
                  <a:pt x="0" y="4324683"/>
                  <a:pt x="0" y="4265722"/>
                </a:cubicBezTo>
                <a:lnTo>
                  <a:pt x="0" y="106758"/>
                </a:lnTo>
                <a:cubicBezTo>
                  <a:pt x="0" y="47797"/>
                  <a:pt x="47797" y="0"/>
                  <a:pt x="10675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15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3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!!6">
            <a:extLst>
              <a:ext uri="{FF2B5EF4-FFF2-40B4-BE49-F238E27FC236}">
                <a16:creationId xmlns:a16="http://schemas.microsoft.com/office/drawing/2014/main" id="{89A8D1BD-F6A8-A327-5E0B-5FBC987B4F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84314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5" name="!!5">
            <a:extLst>
              <a:ext uri="{FF2B5EF4-FFF2-40B4-BE49-F238E27FC236}">
                <a16:creationId xmlns:a16="http://schemas.microsoft.com/office/drawing/2014/main" id="{CA400427-3670-DC3E-3818-4084653ABF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1908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!!4">
            <a:extLst>
              <a:ext uri="{FF2B5EF4-FFF2-40B4-BE49-F238E27FC236}">
                <a16:creationId xmlns:a16="http://schemas.microsoft.com/office/drawing/2014/main" id="{178E492A-CBF8-44DC-8DEE-CB47139BBA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95028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!!3">
            <a:extLst>
              <a:ext uri="{FF2B5EF4-FFF2-40B4-BE49-F238E27FC236}">
                <a16:creationId xmlns:a16="http://schemas.microsoft.com/office/drawing/2014/main" id="{91DE030B-326A-C763-1607-F52F166447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56832" y="1656497"/>
            <a:ext cx="3488276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!2">
            <a:extLst>
              <a:ext uri="{FF2B5EF4-FFF2-40B4-BE49-F238E27FC236}">
                <a16:creationId xmlns:a16="http://schemas.microsoft.com/office/drawing/2014/main" id="{AABAA682-3ECE-9CF5-7163-CDF3032BDB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27920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!!1">
            <a:extLst>
              <a:ext uri="{FF2B5EF4-FFF2-40B4-BE49-F238E27FC236}">
                <a16:creationId xmlns:a16="http://schemas.microsoft.com/office/drawing/2014/main" id="{ECCD8C4B-1C8A-63E3-AAC5-04BD10CBF5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9008" y="1632813"/>
            <a:ext cx="1078992" cy="4372480"/>
          </a:xfrm>
          <a:custGeom>
            <a:avLst/>
            <a:gdLst>
              <a:gd name="connsiteX0" fmla="*/ 106758 w 3497984"/>
              <a:gd name="connsiteY0" fmla="*/ 0 h 4372480"/>
              <a:gd name="connsiteX1" fmla="*/ 3391226 w 3497984"/>
              <a:gd name="connsiteY1" fmla="*/ 0 h 4372480"/>
              <a:gd name="connsiteX2" fmla="*/ 3497984 w 3497984"/>
              <a:gd name="connsiteY2" fmla="*/ 106758 h 4372480"/>
              <a:gd name="connsiteX3" fmla="*/ 3497984 w 3497984"/>
              <a:gd name="connsiteY3" fmla="*/ 4265722 h 4372480"/>
              <a:gd name="connsiteX4" fmla="*/ 3391226 w 3497984"/>
              <a:gd name="connsiteY4" fmla="*/ 4372480 h 4372480"/>
              <a:gd name="connsiteX5" fmla="*/ 106758 w 3497984"/>
              <a:gd name="connsiteY5" fmla="*/ 4372480 h 4372480"/>
              <a:gd name="connsiteX6" fmla="*/ 0 w 3497984"/>
              <a:gd name="connsiteY6" fmla="*/ 4265722 h 4372480"/>
              <a:gd name="connsiteX7" fmla="*/ 0 w 3497984"/>
              <a:gd name="connsiteY7" fmla="*/ 106758 h 4372480"/>
              <a:gd name="connsiteX8" fmla="*/ 106758 w 349798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7984" h="4372480">
                <a:moveTo>
                  <a:pt x="106758" y="0"/>
                </a:moveTo>
                <a:lnTo>
                  <a:pt x="3391226" y="0"/>
                </a:lnTo>
                <a:cubicBezTo>
                  <a:pt x="3450187" y="0"/>
                  <a:pt x="3497984" y="47797"/>
                  <a:pt x="3497984" y="106758"/>
                </a:cubicBezTo>
                <a:lnTo>
                  <a:pt x="3497984" y="4265722"/>
                </a:lnTo>
                <a:cubicBezTo>
                  <a:pt x="3497984" y="4324683"/>
                  <a:pt x="3450187" y="4372480"/>
                  <a:pt x="3391226" y="4372480"/>
                </a:cubicBezTo>
                <a:lnTo>
                  <a:pt x="106758" y="4372480"/>
                </a:lnTo>
                <a:cubicBezTo>
                  <a:pt x="47797" y="4372480"/>
                  <a:pt x="0" y="4324683"/>
                  <a:pt x="0" y="4265722"/>
                </a:cubicBezTo>
                <a:lnTo>
                  <a:pt x="0" y="106758"/>
                </a:lnTo>
                <a:cubicBezTo>
                  <a:pt x="0" y="47797"/>
                  <a:pt x="47797" y="0"/>
                  <a:pt x="10675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39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4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!!6">
            <a:extLst>
              <a:ext uri="{FF2B5EF4-FFF2-40B4-BE49-F238E27FC236}">
                <a16:creationId xmlns:a16="http://schemas.microsoft.com/office/drawing/2014/main" id="{89A8D1BD-F6A8-A327-5E0B-5FBC987B4F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84314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5" name="!!5">
            <a:extLst>
              <a:ext uri="{FF2B5EF4-FFF2-40B4-BE49-F238E27FC236}">
                <a16:creationId xmlns:a16="http://schemas.microsoft.com/office/drawing/2014/main" id="{CA400427-3670-DC3E-3818-4084653ABF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1908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!!4">
            <a:extLst>
              <a:ext uri="{FF2B5EF4-FFF2-40B4-BE49-F238E27FC236}">
                <a16:creationId xmlns:a16="http://schemas.microsoft.com/office/drawing/2014/main" id="{178E492A-CBF8-44DC-8DEE-CB47139BBA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85744" y="1656497"/>
            <a:ext cx="348342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!!3">
            <a:extLst>
              <a:ext uri="{FF2B5EF4-FFF2-40B4-BE49-F238E27FC236}">
                <a16:creationId xmlns:a16="http://schemas.microsoft.com/office/drawing/2014/main" id="{91DE030B-326A-C763-1607-F52F166447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56832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!2">
            <a:extLst>
              <a:ext uri="{FF2B5EF4-FFF2-40B4-BE49-F238E27FC236}">
                <a16:creationId xmlns:a16="http://schemas.microsoft.com/office/drawing/2014/main" id="{AABAA682-3ECE-9CF5-7163-CDF3032BDB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27920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!!1">
            <a:extLst>
              <a:ext uri="{FF2B5EF4-FFF2-40B4-BE49-F238E27FC236}">
                <a16:creationId xmlns:a16="http://schemas.microsoft.com/office/drawing/2014/main" id="{ECCD8C4B-1C8A-63E3-AAC5-04BD10CBF5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9008" y="1632813"/>
            <a:ext cx="1078992" cy="4372480"/>
          </a:xfrm>
          <a:custGeom>
            <a:avLst/>
            <a:gdLst>
              <a:gd name="connsiteX0" fmla="*/ 106758 w 3497984"/>
              <a:gd name="connsiteY0" fmla="*/ 0 h 4372480"/>
              <a:gd name="connsiteX1" fmla="*/ 3391226 w 3497984"/>
              <a:gd name="connsiteY1" fmla="*/ 0 h 4372480"/>
              <a:gd name="connsiteX2" fmla="*/ 3497984 w 3497984"/>
              <a:gd name="connsiteY2" fmla="*/ 106758 h 4372480"/>
              <a:gd name="connsiteX3" fmla="*/ 3497984 w 3497984"/>
              <a:gd name="connsiteY3" fmla="*/ 4265722 h 4372480"/>
              <a:gd name="connsiteX4" fmla="*/ 3391226 w 3497984"/>
              <a:gd name="connsiteY4" fmla="*/ 4372480 h 4372480"/>
              <a:gd name="connsiteX5" fmla="*/ 106758 w 3497984"/>
              <a:gd name="connsiteY5" fmla="*/ 4372480 h 4372480"/>
              <a:gd name="connsiteX6" fmla="*/ 0 w 3497984"/>
              <a:gd name="connsiteY6" fmla="*/ 4265722 h 4372480"/>
              <a:gd name="connsiteX7" fmla="*/ 0 w 3497984"/>
              <a:gd name="connsiteY7" fmla="*/ 106758 h 4372480"/>
              <a:gd name="connsiteX8" fmla="*/ 106758 w 349798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7984" h="4372480">
                <a:moveTo>
                  <a:pt x="106758" y="0"/>
                </a:moveTo>
                <a:lnTo>
                  <a:pt x="3391226" y="0"/>
                </a:lnTo>
                <a:cubicBezTo>
                  <a:pt x="3450187" y="0"/>
                  <a:pt x="3497984" y="47797"/>
                  <a:pt x="3497984" y="106758"/>
                </a:cubicBezTo>
                <a:lnTo>
                  <a:pt x="3497984" y="4265722"/>
                </a:lnTo>
                <a:cubicBezTo>
                  <a:pt x="3497984" y="4324683"/>
                  <a:pt x="3450187" y="4372480"/>
                  <a:pt x="3391226" y="4372480"/>
                </a:cubicBezTo>
                <a:lnTo>
                  <a:pt x="106758" y="4372480"/>
                </a:lnTo>
                <a:cubicBezTo>
                  <a:pt x="47797" y="4372480"/>
                  <a:pt x="0" y="4324683"/>
                  <a:pt x="0" y="4265722"/>
                </a:cubicBezTo>
                <a:lnTo>
                  <a:pt x="0" y="106758"/>
                </a:lnTo>
                <a:cubicBezTo>
                  <a:pt x="0" y="47797"/>
                  <a:pt x="47797" y="0"/>
                  <a:pt x="10675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404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5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!!6">
            <a:extLst>
              <a:ext uri="{FF2B5EF4-FFF2-40B4-BE49-F238E27FC236}">
                <a16:creationId xmlns:a16="http://schemas.microsoft.com/office/drawing/2014/main" id="{89A8D1BD-F6A8-A327-5E0B-5FBC987B4F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84314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5" name="!!5">
            <a:extLst>
              <a:ext uri="{FF2B5EF4-FFF2-40B4-BE49-F238E27FC236}">
                <a16:creationId xmlns:a16="http://schemas.microsoft.com/office/drawing/2014/main" id="{CA400427-3670-DC3E-3818-4084653ABF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14656" y="1656497"/>
            <a:ext cx="347856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!!4">
            <a:extLst>
              <a:ext uri="{FF2B5EF4-FFF2-40B4-BE49-F238E27FC236}">
                <a16:creationId xmlns:a16="http://schemas.microsoft.com/office/drawing/2014/main" id="{178E492A-CBF8-44DC-8DEE-CB47139BBA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85744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!!3">
            <a:extLst>
              <a:ext uri="{FF2B5EF4-FFF2-40B4-BE49-F238E27FC236}">
                <a16:creationId xmlns:a16="http://schemas.microsoft.com/office/drawing/2014/main" id="{91DE030B-326A-C763-1607-F52F166447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56832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!2">
            <a:extLst>
              <a:ext uri="{FF2B5EF4-FFF2-40B4-BE49-F238E27FC236}">
                <a16:creationId xmlns:a16="http://schemas.microsoft.com/office/drawing/2014/main" id="{AABAA682-3ECE-9CF5-7163-CDF3032BDB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27920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!!1">
            <a:extLst>
              <a:ext uri="{FF2B5EF4-FFF2-40B4-BE49-F238E27FC236}">
                <a16:creationId xmlns:a16="http://schemas.microsoft.com/office/drawing/2014/main" id="{ECCD8C4B-1C8A-63E3-AAC5-04BD10CBF5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9008" y="1632813"/>
            <a:ext cx="1078992" cy="4372480"/>
          </a:xfrm>
          <a:custGeom>
            <a:avLst/>
            <a:gdLst>
              <a:gd name="connsiteX0" fmla="*/ 106758 w 3497984"/>
              <a:gd name="connsiteY0" fmla="*/ 0 h 4372480"/>
              <a:gd name="connsiteX1" fmla="*/ 3391226 w 3497984"/>
              <a:gd name="connsiteY1" fmla="*/ 0 h 4372480"/>
              <a:gd name="connsiteX2" fmla="*/ 3497984 w 3497984"/>
              <a:gd name="connsiteY2" fmla="*/ 106758 h 4372480"/>
              <a:gd name="connsiteX3" fmla="*/ 3497984 w 3497984"/>
              <a:gd name="connsiteY3" fmla="*/ 4265722 h 4372480"/>
              <a:gd name="connsiteX4" fmla="*/ 3391226 w 3497984"/>
              <a:gd name="connsiteY4" fmla="*/ 4372480 h 4372480"/>
              <a:gd name="connsiteX5" fmla="*/ 106758 w 3497984"/>
              <a:gd name="connsiteY5" fmla="*/ 4372480 h 4372480"/>
              <a:gd name="connsiteX6" fmla="*/ 0 w 3497984"/>
              <a:gd name="connsiteY6" fmla="*/ 4265722 h 4372480"/>
              <a:gd name="connsiteX7" fmla="*/ 0 w 3497984"/>
              <a:gd name="connsiteY7" fmla="*/ 106758 h 4372480"/>
              <a:gd name="connsiteX8" fmla="*/ 106758 w 349798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7984" h="4372480">
                <a:moveTo>
                  <a:pt x="106758" y="0"/>
                </a:moveTo>
                <a:lnTo>
                  <a:pt x="3391226" y="0"/>
                </a:lnTo>
                <a:cubicBezTo>
                  <a:pt x="3450187" y="0"/>
                  <a:pt x="3497984" y="47797"/>
                  <a:pt x="3497984" y="106758"/>
                </a:cubicBezTo>
                <a:lnTo>
                  <a:pt x="3497984" y="4265722"/>
                </a:lnTo>
                <a:cubicBezTo>
                  <a:pt x="3497984" y="4324683"/>
                  <a:pt x="3450187" y="4372480"/>
                  <a:pt x="3391226" y="4372480"/>
                </a:cubicBezTo>
                <a:lnTo>
                  <a:pt x="106758" y="4372480"/>
                </a:lnTo>
                <a:cubicBezTo>
                  <a:pt x="47797" y="4372480"/>
                  <a:pt x="0" y="4324683"/>
                  <a:pt x="0" y="4265722"/>
                </a:cubicBezTo>
                <a:lnTo>
                  <a:pt x="0" y="106758"/>
                </a:lnTo>
                <a:cubicBezTo>
                  <a:pt x="0" y="47797"/>
                  <a:pt x="47797" y="0"/>
                  <a:pt x="10675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507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6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!!6">
            <a:extLst>
              <a:ext uri="{FF2B5EF4-FFF2-40B4-BE49-F238E27FC236}">
                <a16:creationId xmlns:a16="http://schemas.microsoft.com/office/drawing/2014/main" id="{89A8D1BD-F6A8-A327-5E0B-5FBC987B4F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443568" y="1656497"/>
            <a:ext cx="3473716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5" name="!!5">
            <a:extLst>
              <a:ext uri="{FF2B5EF4-FFF2-40B4-BE49-F238E27FC236}">
                <a16:creationId xmlns:a16="http://schemas.microsoft.com/office/drawing/2014/main" id="{CA400427-3670-DC3E-3818-4084653ABF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14656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!!4">
            <a:extLst>
              <a:ext uri="{FF2B5EF4-FFF2-40B4-BE49-F238E27FC236}">
                <a16:creationId xmlns:a16="http://schemas.microsoft.com/office/drawing/2014/main" id="{178E492A-CBF8-44DC-8DEE-CB47139BBA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85744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!!3">
            <a:extLst>
              <a:ext uri="{FF2B5EF4-FFF2-40B4-BE49-F238E27FC236}">
                <a16:creationId xmlns:a16="http://schemas.microsoft.com/office/drawing/2014/main" id="{91DE030B-326A-C763-1607-F52F166447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56832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!2">
            <a:extLst>
              <a:ext uri="{FF2B5EF4-FFF2-40B4-BE49-F238E27FC236}">
                <a16:creationId xmlns:a16="http://schemas.microsoft.com/office/drawing/2014/main" id="{AABAA682-3ECE-9CF5-7163-CDF3032BDB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27920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!!1">
            <a:extLst>
              <a:ext uri="{FF2B5EF4-FFF2-40B4-BE49-F238E27FC236}">
                <a16:creationId xmlns:a16="http://schemas.microsoft.com/office/drawing/2014/main" id="{ECCD8C4B-1C8A-63E3-AAC5-04BD10CBF5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9008" y="1632813"/>
            <a:ext cx="1078992" cy="4372480"/>
          </a:xfrm>
          <a:custGeom>
            <a:avLst/>
            <a:gdLst>
              <a:gd name="connsiteX0" fmla="*/ 106758 w 3497984"/>
              <a:gd name="connsiteY0" fmla="*/ 0 h 4372480"/>
              <a:gd name="connsiteX1" fmla="*/ 3391226 w 3497984"/>
              <a:gd name="connsiteY1" fmla="*/ 0 h 4372480"/>
              <a:gd name="connsiteX2" fmla="*/ 3497984 w 3497984"/>
              <a:gd name="connsiteY2" fmla="*/ 106758 h 4372480"/>
              <a:gd name="connsiteX3" fmla="*/ 3497984 w 3497984"/>
              <a:gd name="connsiteY3" fmla="*/ 4265722 h 4372480"/>
              <a:gd name="connsiteX4" fmla="*/ 3391226 w 3497984"/>
              <a:gd name="connsiteY4" fmla="*/ 4372480 h 4372480"/>
              <a:gd name="connsiteX5" fmla="*/ 106758 w 3497984"/>
              <a:gd name="connsiteY5" fmla="*/ 4372480 h 4372480"/>
              <a:gd name="connsiteX6" fmla="*/ 0 w 3497984"/>
              <a:gd name="connsiteY6" fmla="*/ 4265722 h 4372480"/>
              <a:gd name="connsiteX7" fmla="*/ 0 w 3497984"/>
              <a:gd name="connsiteY7" fmla="*/ 106758 h 4372480"/>
              <a:gd name="connsiteX8" fmla="*/ 106758 w 349798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7984" h="4372480">
                <a:moveTo>
                  <a:pt x="106758" y="0"/>
                </a:moveTo>
                <a:lnTo>
                  <a:pt x="3391226" y="0"/>
                </a:lnTo>
                <a:cubicBezTo>
                  <a:pt x="3450187" y="0"/>
                  <a:pt x="3497984" y="47797"/>
                  <a:pt x="3497984" y="106758"/>
                </a:cubicBezTo>
                <a:lnTo>
                  <a:pt x="3497984" y="4265722"/>
                </a:lnTo>
                <a:cubicBezTo>
                  <a:pt x="3497984" y="4324683"/>
                  <a:pt x="3450187" y="4372480"/>
                  <a:pt x="3391226" y="4372480"/>
                </a:cubicBezTo>
                <a:lnTo>
                  <a:pt x="106758" y="4372480"/>
                </a:lnTo>
                <a:cubicBezTo>
                  <a:pt x="47797" y="4372480"/>
                  <a:pt x="0" y="4324683"/>
                  <a:pt x="0" y="4265722"/>
                </a:cubicBezTo>
                <a:lnTo>
                  <a:pt x="0" y="106758"/>
                </a:lnTo>
                <a:cubicBezTo>
                  <a:pt x="0" y="47797"/>
                  <a:pt x="47797" y="0"/>
                  <a:pt x="10675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254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>
          <a:gsLst>
            <a:gs pos="100000">
              <a:schemeClr val="tx1"/>
            </a:gs>
            <a:gs pos="0">
              <a:srgbClr val="34415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09364-528E-49F1-259F-6B694E9F5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BCE4D-F1C2-766A-6558-F19A8B2D3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D7803-9B59-AA17-4864-387BA2039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756F9-C327-FC0B-C46A-7747F3EF9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2F3E4-9D2A-7E7C-03D7-D5B3FFF41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4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8F6007-E42B-EF23-C1D3-4C5336A55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56167B-4BE2-94F2-C788-16A75AC91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2DA52B-4627-0FF5-EB15-709322468F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AF60F-4849-C029-241F-EC5F623C83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DFA93-9FA5-5519-F393-DDF3D807C2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3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6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50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  <p:sldLayoutId id="2147483666" r:id="rId19"/>
    <p:sldLayoutId id="2147483685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84" r:id="rId26"/>
    <p:sldLayoutId id="2147483673" r:id="rId27"/>
    <p:sldLayoutId id="2147483674" r:id="rId28"/>
    <p:sldLayoutId id="2147483675" r:id="rId29"/>
    <p:sldLayoutId id="2147483676" r:id="rId30"/>
    <p:sldLayoutId id="2147483683" r:id="rId31"/>
    <p:sldLayoutId id="2147483678" r:id="rId32"/>
    <p:sldLayoutId id="2147483679" r:id="rId33"/>
    <p:sldLayoutId id="2147483680" r:id="rId34"/>
    <p:sldLayoutId id="2147483682" r:id="rId35"/>
    <p:sldLayoutId id="2147483681" r:id="rId3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watch?v=eENdvC4hG9E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freepik.com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League+Spartan" TargetMode="Externa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96D331-7CAA-3403-157C-43AEED65C84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1628397" y="825425"/>
            <a:ext cx="893520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The Full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  <a:endParaRPr lang="en-US" sz="2800" b="1" dirty="0"/>
          </a:p>
          <a:p>
            <a:pPr algn="ctr"/>
            <a:r>
              <a:rPr lang="en-US" sz="2800" b="1" dirty="0">
                <a:hlinkClick r:id="rId2"/>
              </a:rPr>
              <a:t>https://www.youtube.com/watch?v=eENdvC4hG9E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46862-8276-B136-6CB7-84A501C8E512}"/>
              </a:ext>
            </a:extLst>
          </p:cNvPr>
          <p:cNvSpPr txBox="1"/>
          <p:nvPr/>
        </p:nvSpPr>
        <p:spPr>
          <a:xfrm>
            <a:off x="2070100" y="2589365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93B24C-B611-D54B-4BBF-9CDA5E5A127F}"/>
              </a:ext>
            </a:extLst>
          </p:cNvPr>
          <p:cNvSpPr txBox="1"/>
          <p:nvPr/>
        </p:nvSpPr>
        <p:spPr>
          <a:xfrm>
            <a:off x="2070100" y="5068855"/>
            <a:ext cx="80518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Pictures: </a:t>
            </a:r>
            <a:r>
              <a:rPr lang="en-US" sz="2800" b="1" dirty="0">
                <a:hlinkClick r:id="rId4"/>
              </a:rPr>
              <a:t>https://www.freepik.com/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57A37E-28C8-414D-817C-9CE33AA05E5C}"/>
              </a:ext>
            </a:extLst>
          </p:cNvPr>
          <p:cNvSpPr txBox="1"/>
          <p:nvPr/>
        </p:nvSpPr>
        <p:spPr>
          <a:xfrm>
            <a:off x="1680742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FEAE98-6AE0-B094-B4DC-0B4B21517190}"/>
              </a:ext>
            </a:extLst>
          </p:cNvPr>
          <p:cNvSpPr txBox="1"/>
          <p:nvPr/>
        </p:nvSpPr>
        <p:spPr>
          <a:xfrm>
            <a:off x="3407710" y="5365213"/>
            <a:ext cx="537667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E09B934-B5BA-F30A-DA82-CB55C35001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809F956-82FE-D5BA-DFBA-C59D18EE019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A5304D3-E4DD-BD4D-FF4F-A1913567EA5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350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FFAE8B-DC3D-CC13-6651-C08E2E2E60BC}"/>
              </a:ext>
            </a:extLst>
          </p:cNvPr>
          <p:cNvSpPr txBox="1"/>
          <p:nvPr/>
        </p:nvSpPr>
        <p:spPr>
          <a:xfrm>
            <a:off x="1680742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34651F-39A6-2B3C-DAB9-D1BFF0680383}"/>
              </a:ext>
            </a:extLst>
          </p:cNvPr>
          <p:cNvSpPr txBox="1"/>
          <p:nvPr/>
        </p:nvSpPr>
        <p:spPr>
          <a:xfrm>
            <a:off x="5134585" y="5365213"/>
            <a:ext cx="537667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1348C4-3F14-6E2C-9A15-2C0E395016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23F90CA-80E8-DFC9-0D5D-A4F35E22255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B6254DE-4717-FBBA-DB8B-0AF39B2FEB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25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794EB30D-4836-FE2D-937F-A14331C2DFBF}"/>
              </a:ext>
            </a:extLst>
          </p:cNvPr>
          <p:cNvGrpSpPr/>
          <p:nvPr/>
        </p:nvGrpSpPr>
        <p:grpSpPr>
          <a:xfrm>
            <a:off x="682868" y="2105561"/>
            <a:ext cx="10826264" cy="2646878"/>
            <a:chOff x="2895072" y="2019300"/>
            <a:chExt cx="6096464" cy="1490506"/>
          </a:xfrm>
        </p:grpSpPr>
        <p:sp>
          <p:nvSpPr>
            <p:cNvPr id="52" name="E">
              <a:extLst>
                <a:ext uri="{FF2B5EF4-FFF2-40B4-BE49-F238E27FC236}">
                  <a16:creationId xmlns:a16="http://schemas.microsoft.com/office/drawing/2014/main" id="{205ACA52-235E-2DFA-7FD6-AB2206362922}"/>
                </a:ext>
              </a:extLst>
            </p:cNvPr>
            <p:cNvSpPr txBox="1"/>
            <p:nvPr/>
          </p:nvSpPr>
          <p:spPr>
            <a:xfrm>
              <a:off x="696376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53" name="E">
              <a:extLst>
                <a:ext uri="{FF2B5EF4-FFF2-40B4-BE49-F238E27FC236}">
                  <a16:creationId xmlns:a16="http://schemas.microsoft.com/office/drawing/2014/main" id="{3ACFBFD5-2C1F-CC69-C3E4-5AEC269B6244}"/>
                </a:ext>
              </a:extLst>
            </p:cNvPr>
            <p:cNvSpPr txBox="1"/>
            <p:nvPr/>
          </p:nvSpPr>
          <p:spPr>
            <a:xfrm>
              <a:off x="6969773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54" name="M">
              <a:extLst>
                <a:ext uri="{FF2B5EF4-FFF2-40B4-BE49-F238E27FC236}">
                  <a16:creationId xmlns:a16="http://schemas.microsoft.com/office/drawing/2014/main" id="{36CB9995-C8BD-0DFA-04B0-E6C1800CA679}"/>
                </a:ext>
              </a:extLst>
            </p:cNvPr>
            <p:cNvSpPr txBox="1"/>
            <p:nvPr/>
          </p:nvSpPr>
          <p:spPr>
            <a:xfrm>
              <a:off x="620975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M</a:t>
              </a:r>
            </a:p>
          </p:txBody>
        </p:sp>
        <p:sp>
          <p:nvSpPr>
            <p:cNvPr id="55" name="M">
              <a:extLst>
                <a:ext uri="{FF2B5EF4-FFF2-40B4-BE49-F238E27FC236}">
                  <a16:creationId xmlns:a16="http://schemas.microsoft.com/office/drawing/2014/main" id="{90AB1DEC-9FE6-B5AC-03DD-FE6D29410353}"/>
                </a:ext>
              </a:extLst>
            </p:cNvPr>
            <p:cNvSpPr txBox="1"/>
            <p:nvPr/>
          </p:nvSpPr>
          <p:spPr>
            <a:xfrm>
              <a:off x="6215759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M</a:t>
              </a:r>
            </a:p>
          </p:txBody>
        </p:sp>
        <p:sp>
          <p:nvSpPr>
            <p:cNvPr id="56" name="O">
              <a:extLst>
                <a:ext uri="{FF2B5EF4-FFF2-40B4-BE49-F238E27FC236}">
                  <a16:creationId xmlns:a16="http://schemas.microsoft.com/office/drawing/2014/main" id="{0E40419A-442B-DB6F-AEF9-F46D20EF4573}"/>
                </a:ext>
              </a:extLst>
            </p:cNvPr>
            <p:cNvSpPr txBox="1"/>
            <p:nvPr/>
          </p:nvSpPr>
          <p:spPr>
            <a:xfrm>
              <a:off x="5349637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O</a:t>
              </a:r>
            </a:p>
          </p:txBody>
        </p:sp>
        <p:sp>
          <p:nvSpPr>
            <p:cNvPr id="57" name="O">
              <a:extLst>
                <a:ext uri="{FF2B5EF4-FFF2-40B4-BE49-F238E27FC236}">
                  <a16:creationId xmlns:a16="http://schemas.microsoft.com/office/drawing/2014/main" id="{F703A7F8-6987-3186-26A2-D98FC3A9BB3F}"/>
                </a:ext>
              </a:extLst>
            </p:cNvPr>
            <p:cNvSpPr txBox="1"/>
            <p:nvPr/>
          </p:nvSpPr>
          <p:spPr>
            <a:xfrm>
              <a:off x="5355646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O</a:t>
              </a:r>
            </a:p>
          </p:txBody>
        </p:sp>
        <p:sp>
          <p:nvSpPr>
            <p:cNvPr id="58" name="C">
              <a:extLst>
                <a:ext uri="{FF2B5EF4-FFF2-40B4-BE49-F238E27FC236}">
                  <a16:creationId xmlns:a16="http://schemas.microsoft.com/office/drawing/2014/main" id="{E0EA93EA-2895-F2C6-6D7F-5E8950E64725}"/>
                </a:ext>
              </a:extLst>
            </p:cNvPr>
            <p:cNvSpPr txBox="1"/>
            <p:nvPr/>
          </p:nvSpPr>
          <p:spPr>
            <a:xfrm>
              <a:off x="475740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C</a:t>
              </a:r>
            </a:p>
          </p:txBody>
        </p:sp>
        <p:sp>
          <p:nvSpPr>
            <p:cNvPr id="59" name="C">
              <a:extLst>
                <a:ext uri="{FF2B5EF4-FFF2-40B4-BE49-F238E27FC236}">
                  <a16:creationId xmlns:a16="http://schemas.microsoft.com/office/drawing/2014/main" id="{F0FBEC21-2189-5A36-CE15-41879277B29D}"/>
                </a:ext>
              </a:extLst>
            </p:cNvPr>
            <p:cNvSpPr txBox="1"/>
            <p:nvPr/>
          </p:nvSpPr>
          <p:spPr>
            <a:xfrm>
              <a:off x="476341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C</a:t>
              </a:r>
            </a:p>
          </p:txBody>
        </p:sp>
        <p:sp>
          <p:nvSpPr>
            <p:cNvPr id="60" name="L">
              <a:extLst>
                <a:ext uri="{FF2B5EF4-FFF2-40B4-BE49-F238E27FC236}">
                  <a16:creationId xmlns:a16="http://schemas.microsoft.com/office/drawing/2014/main" id="{2FD3DE57-4BFA-DCC8-CBE6-F4EC5B598E0B}"/>
                </a:ext>
              </a:extLst>
            </p:cNvPr>
            <p:cNvSpPr txBox="1"/>
            <p:nvPr/>
          </p:nvSpPr>
          <p:spPr>
            <a:xfrm>
              <a:off x="433750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L</a:t>
              </a:r>
            </a:p>
          </p:txBody>
        </p:sp>
        <p:sp>
          <p:nvSpPr>
            <p:cNvPr id="61" name="L">
              <a:extLst>
                <a:ext uri="{FF2B5EF4-FFF2-40B4-BE49-F238E27FC236}">
                  <a16:creationId xmlns:a16="http://schemas.microsoft.com/office/drawing/2014/main" id="{EED00155-4DAF-5A0C-9FA7-EC3562321E92}"/>
                </a:ext>
              </a:extLst>
            </p:cNvPr>
            <p:cNvSpPr txBox="1"/>
            <p:nvPr/>
          </p:nvSpPr>
          <p:spPr>
            <a:xfrm>
              <a:off x="434351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L</a:t>
              </a:r>
            </a:p>
          </p:txBody>
        </p:sp>
        <p:sp>
          <p:nvSpPr>
            <p:cNvPr id="62" name="E">
              <a:extLst>
                <a:ext uri="{FF2B5EF4-FFF2-40B4-BE49-F238E27FC236}">
                  <a16:creationId xmlns:a16="http://schemas.microsoft.com/office/drawing/2014/main" id="{4A80E1FF-F092-01A1-506D-B211CFD3C176}"/>
                </a:ext>
              </a:extLst>
            </p:cNvPr>
            <p:cNvSpPr txBox="1"/>
            <p:nvPr/>
          </p:nvSpPr>
          <p:spPr>
            <a:xfrm>
              <a:off x="3716725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63" name="E">
              <a:extLst>
                <a:ext uri="{FF2B5EF4-FFF2-40B4-BE49-F238E27FC236}">
                  <a16:creationId xmlns:a16="http://schemas.microsoft.com/office/drawing/2014/main" id="{7526307C-B7F8-88E9-096C-30EE000EB986}"/>
                </a:ext>
              </a:extLst>
            </p:cNvPr>
            <p:cNvSpPr txBox="1"/>
            <p:nvPr/>
          </p:nvSpPr>
          <p:spPr>
            <a:xfrm>
              <a:off x="372273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64" name="W">
              <a:extLst>
                <a:ext uri="{FF2B5EF4-FFF2-40B4-BE49-F238E27FC236}">
                  <a16:creationId xmlns:a16="http://schemas.microsoft.com/office/drawing/2014/main" id="{1045EE96-AF79-D3E9-492A-58E5FF6B0BAC}"/>
                </a:ext>
              </a:extLst>
            </p:cNvPr>
            <p:cNvSpPr txBox="1"/>
            <p:nvPr/>
          </p:nvSpPr>
          <p:spPr>
            <a:xfrm>
              <a:off x="289507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W</a:t>
              </a:r>
            </a:p>
          </p:txBody>
        </p:sp>
        <p:sp>
          <p:nvSpPr>
            <p:cNvPr id="65" name="W">
              <a:extLst>
                <a:ext uri="{FF2B5EF4-FFF2-40B4-BE49-F238E27FC236}">
                  <a16:creationId xmlns:a16="http://schemas.microsoft.com/office/drawing/2014/main" id="{B94042C7-9216-B92D-EBEE-61612A749FC3}"/>
                </a:ext>
              </a:extLst>
            </p:cNvPr>
            <p:cNvSpPr txBox="1"/>
            <p:nvPr/>
          </p:nvSpPr>
          <p:spPr>
            <a:xfrm>
              <a:off x="290108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W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1F7CE4-A47C-4222-E381-0944E12D35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C942510-C654-0513-6E82-C60B70E2FF5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85F4B00-3FC8-35A0-2A73-55AF54B4D05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E57000E-2DDE-559C-09AB-3E2FB008A5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354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E6B75F-9AF4-482B-502D-C5F4016B49D6}"/>
              </a:ext>
            </a:extLst>
          </p:cNvPr>
          <p:cNvSpPr txBox="1"/>
          <p:nvPr/>
        </p:nvSpPr>
        <p:spPr>
          <a:xfrm>
            <a:off x="1553116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FCE293-EC23-DD4E-7AC2-53D32D877434}"/>
              </a:ext>
            </a:extLst>
          </p:cNvPr>
          <p:cNvSpPr txBox="1"/>
          <p:nvPr/>
        </p:nvSpPr>
        <p:spPr>
          <a:xfrm>
            <a:off x="1553116" y="5365213"/>
            <a:ext cx="455371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8376026-4598-22D7-99E6-9BB20B05F3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FD7540A-D343-CAA4-F6A2-C45CA7C5FA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DCD12F2-497B-E615-1F7C-B7C3CECE45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FE0392A-C336-1BD6-788D-E8F18F7482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3695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11203A-5212-80EC-868E-F68B9FD2B77A}"/>
              </a:ext>
            </a:extLst>
          </p:cNvPr>
          <p:cNvSpPr txBox="1"/>
          <p:nvPr/>
        </p:nvSpPr>
        <p:spPr>
          <a:xfrm>
            <a:off x="1553116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8B30ED-D8BE-EA11-32D6-87B91E34B6D6}"/>
              </a:ext>
            </a:extLst>
          </p:cNvPr>
          <p:cNvSpPr txBox="1"/>
          <p:nvPr/>
        </p:nvSpPr>
        <p:spPr>
          <a:xfrm>
            <a:off x="3062171" y="5365213"/>
            <a:ext cx="455371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A82EAC2-F7AA-3D43-76CE-65FB938A37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2178E12-9D51-6CB3-DC11-221449B1FA6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E10A8D6-8AC8-618E-BDE7-D01712B3950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9CAFC5C2-488A-E682-FDEB-463FEBB255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366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EF2CAD-7FDE-5A06-679B-84442E912F61}"/>
              </a:ext>
            </a:extLst>
          </p:cNvPr>
          <p:cNvSpPr txBox="1"/>
          <p:nvPr/>
        </p:nvSpPr>
        <p:spPr>
          <a:xfrm>
            <a:off x="1553116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7DC65B-9363-09D3-92C5-33D79A09D6E7}"/>
              </a:ext>
            </a:extLst>
          </p:cNvPr>
          <p:cNvSpPr txBox="1"/>
          <p:nvPr/>
        </p:nvSpPr>
        <p:spPr>
          <a:xfrm>
            <a:off x="4573672" y="5365213"/>
            <a:ext cx="455371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29714F-AC6C-548F-CC8A-FEAABA1A97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47F76A9-0359-B3F1-EA43-D7698E858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2BEA22B-C876-9E4D-0103-0733C43E14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09AF67F-346D-0495-4E19-68ACDE701B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16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DB9D78-D715-7644-DAB1-ABFFA0BE11F1}"/>
              </a:ext>
            </a:extLst>
          </p:cNvPr>
          <p:cNvSpPr txBox="1"/>
          <p:nvPr/>
        </p:nvSpPr>
        <p:spPr>
          <a:xfrm>
            <a:off x="1553116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DC1DC4-99C7-CD95-4FE9-952426E68078}"/>
              </a:ext>
            </a:extLst>
          </p:cNvPr>
          <p:cNvSpPr txBox="1"/>
          <p:nvPr/>
        </p:nvSpPr>
        <p:spPr>
          <a:xfrm>
            <a:off x="6093430" y="5365213"/>
            <a:ext cx="4544568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0BBDCAE-002A-4F50-5466-7648979326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3D8514E-818B-EBD2-0A87-DE61D538909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1FF1109-7202-9DE9-ECD9-534035E0E7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D61F7CB-84A0-2B5A-2AA8-3EFCF8674B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8588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>
            <a:extLst>
              <a:ext uri="{FF2B5EF4-FFF2-40B4-BE49-F238E27FC236}">
                <a16:creationId xmlns:a16="http://schemas.microsoft.com/office/drawing/2014/main" id="{8E600D57-C964-800A-38BB-6AC86FEB3A21}"/>
              </a:ext>
            </a:extLst>
          </p:cNvPr>
          <p:cNvGrpSpPr/>
          <p:nvPr/>
        </p:nvGrpSpPr>
        <p:grpSpPr>
          <a:xfrm>
            <a:off x="682868" y="2105561"/>
            <a:ext cx="10826264" cy="2646878"/>
            <a:chOff x="2895072" y="2019300"/>
            <a:chExt cx="6096464" cy="1490506"/>
          </a:xfrm>
        </p:grpSpPr>
        <p:sp>
          <p:nvSpPr>
            <p:cNvPr id="53" name="E">
              <a:extLst>
                <a:ext uri="{FF2B5EF4-FFF2-40B4-BE49-F238E27FC236}">
                  <a16:creationId xmlns:a16="http://schemas.microsoft.com/office/drawing/2014/main" id="{2684BF1F-7EEA-42FC-77CA-984AC0FDB261}"/>
                </a:ext>
              </a:extLst>
            </p:cNvPr>
            <p:cNvSpPr txBox="1"/>
            <p:nvPr/>
          </p:nvSpPr>
          <p:spPr>
            <a:xfrm>
              <a:off x="696376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54" name="E">
              <a:extLst>
                <a:ext uri="{FF2B5EF4-FFF2-40B4-BE49-F238E27FC236}">
                  <a16:creationId xmlns:a16="http://schemas.microsoft.com/office/drawing/2014/main" id="{4D60C2E7-9091-A855-DCC6-2F1C9D5EC4D1}"/>
                </a:ext>
              </a:extLst>
            </p:cNvPr>
            <p:cNvSpPr txBox="1"/>
            <p:nvPr/>
          </p:nvSpPr>
          <p:spPr>
            <a:xfrm>
              <a:off x="6969773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55" name="M">
              <a:extLst>
                <a:ext uri="{FF2B5EF4-FFF2-40B4-BE49-F238E27FC236}">
                  <a16:creationId xmlns:a16="http://schemas.microsoft.com/office/drawing/2014/main" id="{B272D2A0-0311-B8DA-DAB2-DD4FF78C2498}"/>
                </a:ext>
              </a:extLst>
            </p:cNvPr>
            <p:cNvSpPr txBox="1"/>
            <p:nvPr/>
          </p:nvSpPr>
          <p:spPr>
            <a:xfrm>
              <a:off x="620975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M</a:t>
              </a:r>
            </a:p>
          </p:txBody>
        </p:sp>
        <p:sp>
          <p:nvSpPr>
            <p:cNvPr id="56" name="M">
              <a:extLst>
                <a:ext uri="{FF2B5EF4-FFF2-40B4-BE49-F238E27FC236}">
                  <a16:creationId xmlns:a16="http://schemas.microsoft.com/office/drawing/2014/main" id="{B5BA485E-D120-FE5D-1B0C-87BD1E05E45E}"/>
                </a:ext>
              </a:extLst>
            </p:cNvPr>
            <p:cNvSpPr txBox="1"/>
            <p:nvPr/>
          </p:nvSpPr>
          <p:spPr>
            <a:xfrm>
              <a:off x="6215759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M</a:t>
              </a:r>
            </a:p>
          </p:txBody>
        </p:sp>
        <p:sp>
          <p:nvSpPr>
            <p:cNvPr id="57" name="O">
              <a:extLst>
                <a:ext uri="{FF2B5EF4-FFF2-40B4-BE49-F238E27FC236}">
                  <a16:creationId xmlns:a16="http://schemas.microsoft.com/office/drawing/2014/main" id="{94D8C010-6759-51C0-4D78-34842C568FAA}"/>
                </a:ext>
              </a:extLst>
            </p:cNvPr>
            <p:cNvSpPr txBox="1"/>
            <p:nvPr/>
          </p:nvSpPr>
          <p:spPr>
            <a:xfrm>
              <a:off x="5349637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O</a:t>
              </a:r>
            </a:p>
          </p:txBody>
        </p:sp>
        <p:sp>
          <p:nvSpPr>
            <p:cNvPr id="58" name="O">
              <a:extLst>
                <a:ext uri="{FF2B5EF4-FFF2-40B4-BE49-F238E27FC236}">
                  <a16:creationId xmlns:a16="http://schemas.microsoft.com/office/drawing/2014/main" id="{75C16D9B-61C2-841F-ED9F-EBE1C311C563}"/>
                </a:ext>
              </a:extLst>
            </p:cNvPr>
            <p:cNvSpPr txBox="1"/>
            <p:nvPr/>
          </p:nvSpPr>
          <p:spPr>
            <a:xfrm>
              <a:off x="5355646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O</a:t>
              </a:r>
            </a:p>
          </p:txBody>
        </p:sp>
        <p:sp>
          <p:nvSpPr>
            <p:cNvPr id="59" name="C">
              <a:extLst>
                <a:ext uri="{FF2B5EF4-FFF2-40B4-BE49-F238E27FC236}">
                  <a16:creationId xmlns:a16="http://schemas.microsoft.com/office/drawing/2014/main" id="{3B37E80F-7DBC-D736-5174-EBCBA7A84918}"/>
                </a:ext>
              </a:extLst>
            </p:cNvPr>
            <p:cNvSpPr txBox="1"/>
            <p:nvPr/>
          </p:nvSpPr>
          <p:spPr>
            <a:xfrm>
              <a:off x="475740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C</a:t>
              </a:r>
            </a:p>
          </p:txBody>
        </p:sp>
        <p:sp>
          <p:nvSpPr>
            <p:cNvPr id="60" name="C">
              <a:extLst>
                <a:ext uri="{FF2B5EF4-FFF2-40B4-BE49-F238E27FC236}">
                  <a16:creationId xmlns:a16="http://schemas.microsoft.com/office/drawing/2014/main" id="{12994D65-768A-3C69-EEF1-022C5A3392FF}"/>
                </a:ext>
              </a:extLst>
            </p:cNvPr>
            <p:cNvSpPr txBox="1"/>
            <p:nvPr/>
          </p:nvSpPr>
          <p:spPr>
            <a:xfrm>
              <a:off x="476341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C</a:t>
              </a:r>
            </a:p>
          </p:txBody>
        </p:sp>
        <p:sp>
          <p:nvSpPr>
            <p:cNvPr id="61" name="L">
              <a:extLst>
                <a:ext uri="{FF2B5EF4-FFF2-40B4-BE49-F238E27FC236}">
                  <a16:creationId xmlns:a16="http://schemas.microsoft.com/office/drawing/2014/main" id="{8C4EA70E-886F-D9FD-2113-83B9EC2DC893}"/>
                </a:ext>
              </a:extLst>
            </p:cNvPr>
            <p:cNvSpPr txBox="1"/>
            <p:nvPr/>
          </p:nvSpPr>
          <p:spPr>
            <a:xfrm>
              <a:off x="433750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L</a:t>
              </a:r>
            </a:p>
          </p:txBody>
        </p:sp>
        <p:sp>
          <p:nvSpPr>
            <p:cNvPr id="62" name="L">
              <a:extLst>
                <a:ext uri="{FF2B5EF4-FFF2-40B4-BE49-F238E27FC236}">
                  <a16:creationId xmlns:a16="http://schemas.microsoft.com/office/drawing/2014/main" id="{685D94A1-5C24-80F8-7EE4-3D2B3E1D9DFC}"/>
                </a:ext>
              </a:extLst>
            </p:cNvPr>
            <p:cNvSpPr txBox="1"/>
            <p:nvPr/>
          </p:nvSpPr>
          <p:spPr>
            <a:xfrm>
              <a:off x="434351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L</a:t>
              </a:r>
            </a:p>
          </p:txBody>
        </p:sp>
        <p:sp>
          <p:nvSpPr>
            <p:cNvPr id="63" name="E">
              <a:extLst>
                <a:ext uri="{FF2B5EF4-FFF2-40B4-BE49-F238E27FC236}">
                  <a16:creationId xmlns:a16="http://schemas.microsoft.com/office/drawing/2014/main" id="{1CE08EA3-2754-E3A5-3487-E621CEAF8543}"/>
                </a:ext>
              </a:extLst>
            </p:cNvPr>
            <p:cNvSpPr txBox="1"/>
            <p:nvPr/>
          </p:nvSpPr>
          <p:spPr>
            <a:xfrm>
              <a:off x="3716725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64" name="E">
              <a:extLst>
                <a:ext uri="{FF2B5EF4-FFF2-40B4-BE49-F238E27FC236}">
                  <a16:creationId xmlns:a16="http://schemas.microsoft.com/office/drawing/2014/main" id="{FDD7DB4C-1FD7-B708-A548-8F87DC3FA0CB}"/>
                </a:ext>
              </a:extLst>
            </p:cNvPr>
            <p:cNvSpPr txBox="1"/>
            <p:nvPr/>
          </p:nvSpPr>
          <p:spPr>
            <a:xfrm>
              <a:off x="372273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65" name="W">
              <a:extLst>
                <a:ext uri="{FF2B5EF4-FFF2-40B4-BE49-F238E27FC236}">
                  <a16:creationId xmlns:a16="http://schemas.microsoft.com/office/drawing/2014/main" id="{B58B5545-292C-CF39-701E-E419F0D4795B}"/>
                </a:ext>
              </a:extLst>
            </p:cNvPr>
            <p:cNvSpPr txBox="1"/>
            <p:nvPr/>
          </p:nvSpPr>
          <p:spPr>
            <a:xfrm>
              <a:off x="289507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W</a:t>
              </a:r>
            </a:p>
          </p:txBody>
        </p:sp>
        <p:sp>
          <p:nvSpPr>
            <p:cNvPr id="66" name="W">
              <a:extLst>
                <a:ext uri="{FF2B5EF4-FFF2-40B4-BE49-F238E27FC236}">
                  <a16:creationId xmlns:a16="http://schemas.microsoft.com/office/drawing/2014/main" id="{B5BF98B2-2672-6F12-DAC0-0461657BA56A}"/>
                </a:ext>
              </a:extLst>
            </p:cNvPr>
            <p:cNvSpPr txBox="1"/>
            <p:nvPr/>
          </p:nvSpPr>
          <p:spPr>
            <a:xfrm>
              <a:off x="290108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W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7966C4-F68F-180F-2A88-2F3B8415DF9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1E606F4-ABE3-ECBF-C884-496A979768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7B6904-1868-1EDF-7934-C41631ADDD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4210EF6-B5E6-3775-9DCE-4CF7974474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38D8B47-E062-E9FC-C898-C5A5086597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639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6AEBED-F72B-C255-E6F1-B0E021AC775E}"/>
              </a:ext>
            </a:extLst>
          </p:cNvPr>
          <p:cNvSpPr txBox="1"/>
          <p:nvPr/>
        </p:nvSpPr>
        <p:spPr>
          <a:xfrm>
            <a:off x="1449253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C9A855-F876-7186-3AA1-A109585884BA}"/>
              </a:ext>
            </a:extLst>
          </p:cNvPr>
          <p:cNvSpPr txBox="1"/>
          <p:nvPr/>
        </p:nvSpPr>
        <p:spPr>
          <a:xfrm>
            <a:off x="1443135" y="5365213"/>
            <a:ext cx="386791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6AB0FD5-11CA-A428-EC81-9DB3AF8E84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9592F86-FBD0-05D3-B5A5-EC6609EC53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8777366-7C7A-1467-2E2C-8E60DC0D25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D5220D7-FCE1-D8E6-7A7D-FBC0679D15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FC6C9AC-D591-1B1A-1F52-FB38939463C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0616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D0AB60-A1B5-157C-B634-48F909AFAD81}"/>
              </a:ext>
            </a:extLst>
          </p:cNvPr>
          <p:cNvSpPr txBox="1"/>
          <p:nvPr/>
        </p:nvSpPr>
        <p:spPr>
          <a:xfrm>
            <a:off x="1449253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E01EC1-189D-557E-0773-9B038A4DD6DD}"/>
              </a:ext>
            </a:extLst>
          </p:cNvPr>
          <p:cNvSpPr txBox="1"/>
          <p:nvPr/>
        </p:nvSpPr>
        <p:spPr>
          <a:xfrm>
            <a:off x="2796560" y="5365213"/>
            <a:ext cx="386791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253321-F58E-7C11-A4AD-741469861D9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C74D30-D8E8-1B4F-EAED-24CE49A74E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7EB151C-9060-D81D-0581-AD13AEB8B9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A23B86B-E91A-3BA1-A2AF-0B28A30901B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6E633C6-A1BA-2222-E4B4-947F18DC8B4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772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https://fonts.google.com/specimen/League+Spartan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6844A1-B2F6-C5ED-4B39-AF969AE935CB}"/>
              </a:ext>
            </a:extLst>
          </p:cNvPr>
          <p:cNvSpPr txBox="1"/>
          <p:nvPr/>
        </p:nvSpPr>
        <p:spPr>
          <a:xfrm>
            <a:off x="1449253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62752E-5B25-D5C7-15A5-E7AE8451EC69}"/>
              </a:ext>
            </a:extLst>
          </p:cNvPr>
          <p:cNvSpPr txBox="1"/>
          <p:nvPr/>
        </p:nvSpPr>
        <p:spPr>
          <a:xfrm>
            <a:off x="4138002" y="5365213"/>
            <a:ext cx="386791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12CFE9-0739-34CC-B73B-F4C8A87653A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33C9242-66B4-4868-778B-0BDC865964B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BB96C42-0646-195C-43DD-29692083A1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5DF9EE1-821B-693C-2870-2199A8B30C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0058F94-03BA-6002-12BA-CCFFC5095E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862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3ED4D2-716F-D3CD-13FE-72D029C45426}"/>
              </a:ext>
            </a:extLst>
          </p:cNvPr>
          <p:cNvSpPr txBox="1"/>
          <p:nvPr/>
        </p:nvSpPr>
        <p:spPr>
          <a:xfrm>
            <a:off x="1449253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AA204-9694-2F5D-BD9F-187856DD246F}"/>
              </a:ext>
            </a:extLst>
          </p:cNvPr>
          <p:cNvSpPr txBox="1"/>
          <p:nvPr/>
        </p:nvSpPr>
        <p:spPr>
          <a:xfrm>
            <a:off x="5479444" y="5365213"/>
            <a:ext cx="386791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66503CC-E54C-69AA-C3F2-66E6A3E7F53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65640AB-4222-2252-E9D4-846E87FFE5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67BAC40-5829-06AA-0E23-7AC11016685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061A511-6246-5D10-C3A4-F3D0FBF9E71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6669804-EE41-59A2-C1D0-F4094B4DE4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482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035011-7449-235D-0F7F-62E9FDD2E07C}"/>
              </a:ext>
            </a:extLst>
          </p:cNvPr>
          <p:cNvSpPr txBox="1"/>
          <p:nvPr/>
        </p:nvSpPr>
        <p:spPr>
          <a:xfrm>
            <a:off x="1449253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310119-5D99-0AC0-BE09-F6F76E1223D1}"/>
              </a:ext>
            </a:extLst>
          </p:cNvPr>
          <p:cNvSpPr txBox="1"/>
          <p:nvPr/>
        </p:nvSpPr>
        <p:spPr>
          <a:xfrm>
            <a:off x="6820886" y="5365213"/>
            <a:ext cx="386791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AD57B6B-1E2A-91F5-8CF3-3635EC2B80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1A654C0-27AD-6292-417E-74C363634E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43FCF49-BCA9-45EC-E191-D238D957E0B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CE875B9-3D94-6222-C039-908D27A59BF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71F11D8F-E1D8-3A49-3546-E052C9FCD6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9901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0E54CBA0-7852-B915-4159-449AA7E372C3}"/>
              </a:ext>
            </a:extLst>
          </p:cNvPr>
          <p:cNvGrpSpPr/>
          <p:nvPr/>
        </p:nvGrpSpPr>
        <p:grpSpPr>
          <a:xfrm>
            <a:off x="682868" y="2105561"/>
            <a:ext cx="10826264" cy="2646878"/>
            <a:chOff x="2895072" y="2019300"/>
            <a:chExt cx="6096464" cy="1490506"/>
          </a:xfrm>
        </p:grpSpPr>
        <p:sp>
          <p:nvSpPr>
            <p:cNvPr id="54" name="E">
              <a:extLst>
                <a:ext uri="{FF2B5EF4-FFF2-40B4-BE49-F238E27FC236}">
                  <a16:creationId xmlns:a16="http://schemas.microsoft.com/office/drawing/2014/main" id="{0BB865CA-55FF-1409-3C08-4DA55A089548}"/>
                </a:ext>
              </a:extLst>
            </p:cNvPr>
            <p:cNvSpPr txBox="1"/>
            <p:nvPr/>
          </p:nvSpPr>
          <p:spPr>
            <a:xfrm>
              <a:off x="696376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55" name="E">
              <a:extLst>
                <a:ext uri="{FF2B5EF4-FFF2-40B4-BE49-F238E27FC236}">
                  <a16:creationId xmlns:a16="http://schemas.microsoft.com/office/drawing/2014/main" id="{9A1F5D8C-F41D-8082-EDA7-1EF46AFC26D6}"/>
                </a:ext>
              </a:extLst>
            </p:cNvPr>
            <p:cNvSpPr txBox="1"/>
            <p:nvPr/>
          </p:nvSpPr>
          <p:spPr>
            <a:xfrm>
              <a:off x="6969773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56" name="M">
              <a:extLst>
                <a:ext uri="{FF2B5EF4-FFF2-40B4-BE49-F238E27FC236}">
                  <a16:creationId xmlns:a16="http://schemas.microsoft.com/office/drawing/2014/main" id="{BF4F4D80-C5FE-07DC-644E-9710CD89F890}"/>
                </a:ext>
              </a:extLst>
            </p:cNvPr>
            <p:cNvSpPr txBox="1"/>
            <p:nvPr/>
          </p:nvSpPr>
          <p:spPr>
            <a:xfrm>
              <a:off x="620975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M</a:t>
              </a:r>
            </a:p>
          </p:txBody>
        </p:sp>
        <p:sp>
          <p:nvSpPr>
            <p:cNvPr id="57" name="M">
              <a:extLst>
                <a:ext uri="{FF2B5EF4-FFF2-40B4-BE49-F238E27FC236}">
                  <a16:creationId xmlns:a16="http://schemas.microsoft.com/office/drawing/2014/main" id="{3D867F16-161B-B09D-EE46-190CC6C87558}"/>
                </a:ext>
              </a:extLst>
            </p:cNvPr>
            <p:cNvSpPr txBox="1"/>
            <p:nvPr/>
          </p:nvSpPr>
          <p:spPr>
            <a:xfrm>
              <a:off x="6215759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M</a:t>
              </a:r>
            </a:p>
          </p:txBody>
        </p:sp>
        <p:sp>
          <p:nvSpPr>
            <p:cNvPr id="58" name="O">
              <a:extLst>
                <a:ext uri="{FF2B5EF4-FFF2-40B4-BE49-F238E27FC236}">
                  <a16:creationId xmlns:a16="http://schemas.microsoft.com/office/drawing/2014/main" id="{AE751813-D9DD-288A-4A54-108345FA5949}"/>
                </a:ext>
              </a:extLst>
            </p:cNvPr>
            <p:cNvSpPr txBox="1"/>
            <p:nvPr/>
          </p:nvSpPr>
          <p:spPr>
            <a:xfrm>
              <a:off x="5349637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O</a:t>
              </a:r>
            </a:p>
          </p:txBody>
        </p:sp>
        <p:sp>
          <p:nvSpPr>
            <p:cNvPr id="59" name="O">
              <a:extLst>
                <a:ext uri="{FF2B5EF4-FFF2-40B4-BE49-F238E27FC236}">
                  <a16:creationId xmlns:a16="http://schemas.microsoft.com/office/drawing/2014/main" id="{930ECF44-F81F-CB88-873E-2FEF9A13C4C3}"/>
                </a:ext>
              </a:extLst>
            </p:cNvPr>
            <p:cNvSpPr txBox="1"/>
            <p:nvPr/>
          </p:nvSpPr>
          <p:spPr>
            <a:xfrm>
              <a:off x="5355646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O</a:t>
              </a:r>
            </a:p>
          </p:txBody>
        </p:sp>
        <p:sp>
          <p:nvSpPr>
            <p:cNvPr id="60" name="C">
              <a:extLst>
                <a:ext uri="{FF2B5EF4-FFF2-40B4-BE49-F238E27FC236}">
                  <a16:creationId xmlns:a16="http://schemas.microsoft.com/office/drawing/2014/main" id="{11294D6B-1221-161E-9B7B-052F5C7B3C16}"/>
                </a:ext>
              </a:extLst>
            </p:cNvPr>
            <p:cNvSpPr txBox="1"/>
            <p:nvPr/>
          </p:nvSpPr>
          <p:spPr>
            <a:xfrm>
              <a:off x="475740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C</a:t>
              </a:r>
            </a:p>
          </p:txBody>
        </p:sp>
        <p:sp>
          <p:nvSpPr>
            <p:cNvPr id="61" name="C">
              <a:extLst>
                <a:ext uri="{FF2B5EF4-FFF2-40B4-BE49-F238E27FC236}">
                  <a16:creationId xmlns:a16="http://schemas.microsoft.com/office/drawing/2014/main" id="{9E20CEDE-36D4-F1A8-63CD-D7148F103E92}"/>
                </a:ext>
              </a:extLst>
            </p:cNvPr>
            <p:cNvSpPr txBox="1"/>
            <p:nvPr/>
          </p:nvSpPr>
          <p:spPr>
            <a:xfrm>
              <a:off x="476341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C</a:t>
              </a:r>
            </a:p>
          </p:txBody>
        </p:sp>
        <p:sp>
          <p:nvSpPr>
            <p:cNvPr id="62" name="L">
              <a:extLst>
                <a:ext uri="{FF2B5EF4-FFF2-40B4-BE49-F238E27FC236}">
                  <a16:creationId xmlns:a16="http://schemas.microsoft.com/office/drawing/2014/main" id="{725B3CF1-19DD-FF46-C0EF-54509C72C611}"/>
                </a:ext>
              </a:extLst>
            </p:cNvPr>
            <p:cNvSpPr txBox="1"/>
            <p:nvPr/>
          </p:nvSpPr>
          <p:spPr>
            <a:xfrm>
              <a:off x="433750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L</a:t>
              </a:r>
            </a:p>
          </p:txBody>
        </p:sp>
        <p:sp>
          <p:nvSpPr>
            <p:cNvPr id="63" name="L">
              <a:extLst>
                <a:ext uri="{FF2B5EF4-FFF2-40B4-BE49-F238E27FC236}">
                  <a16:creationId xmlns:a16="http://schemas.microsoft.com/office/drawing/2014/main" id="{30D6CBD8-589F-25F7-7BD0-8C8488194332}"/>
                </a:ext>
              </a:extLst>
            </p:cNvPr>
            <p:cNvSpPr txBox="1"/>
            <p:nvPr/>
          </p:nvSpPr>
          <p:spPr>
            <a:xfrm>
              <a:off x="434351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L</a:t>
              </a:r>
            </a:p>
          </p:txBody>
        </p:sp>
        <p:sp>
          <p:nvSpPr>
            <p:cNvPr id="64" name="E">
              <a:extLst>
                <a:ext uri="{FF2B5EF4-FFF2-40B4-BE49-F238E27FC236}">
                  <a16:creationId xmlns:a16="http://schemas.microsoft.com/office/drawing/2014/main" id="{43907C4C-D8A4-7C4D-A460-9C561E63CA0E}"/>
                </a:ext>
              </a:extLst>
            </p:cNvPr>
            <p:cNvSpPr txBox="1"/>
            <p:nvPr/>
          </p:nvSpPr>
          <p:spPr>
            <a:xfrm>
              <a:off x="3716725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65" name="E">
              <a:extLst>
                <a:ext uri="{FF2B5EF4-FFF2-40B4-BE49-F238E27FC236}">
                  <a16:creationId xmlns:a16="http://schemas.microsoft.com/office/drawing/2014/main" id="{24654C69-D622-9B8A-B000-4068029F2E16}"/>
                </a:ext>
              </a:extLst>
            </p:cNvPr>
            <p:cNvSpPr txBox="1"/>
            <p:nvPr/>
          </p:nvSpPr>
          <p:spPr>
            <a:xfrm>
              <a:off x="372273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66" name="W">
              <a:extLst>
                <a:ext uri="{FF2B5EF4-FFF2-40B4-BE49-F238E27FC236}">
                  <a16:creationId xmlns:a16="http://schemas.microsoft.com/office/drawing/2014/main" id="{B39C641B-00A5-B8A1-DABE-52CEF8AFC65C}"/>
                </a:ext>
              </a:extLst>
            </p:cNvPr>
            <p:cNvSpPr txBox="1"/>
            <p:nvPr/>
          </p:nvSpPr>
          <p:spPr>
            <a:xfrm>
              <a:off x="289507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W</a:t>
              </a:r>
            </a:p>
          </p:txBody>
        </p:sp>
        <p:sp>
          <p:nvSpPr>
            <p:cNvPr id="67" name="W">
              <a:extLst>
                <a:ext uri="{FF2B5EF4-FFF2-40B4-BE49-F238E27FC236}">
                  <a16:creationId xmlns:a16="http://schemas.microsoft.com/office/drawing/2014/main" id="{3BCC5823-BC76-19CE-055D-AD6424DC1332}"/>
                </a:ext>
              </a:extLst>
            </p:cNvPr>
            <p:cNvSpPr txBox="1"/>
            <p:nvPr/>
          </p:nvSpPr>
          <p:spPr>
            <a:xfrm>
              <a:off x="290108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W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78107C-F418-3E60-97D3-350C48199B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FF105CA-3742-FE7F-451C-D85932E26E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B1D2DA0-8633-1C66-E506-639829540A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AFBC8DA-0C6B-0A0D-F94C-BA80D2CFAD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E26860F-74EB-90EE-5EAD-2D60C3303F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293C2CD-5803-4CA2-48E6-32C8E27D1A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377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662630-1F42-297A-F946-ECEE7C41B7AF}"/>
              </a:ext>
            </a:extLst>
          </p:cNvPr>
          <p:cNvSpPr txBox="1"/>
          <p:nvPr/>
        </p:nvSpPr>
        <p:spPr>
          <a:xfrm>
            <a:off x="1299008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883D73-D83B-C984-11DD-32CBC468E411}"/>
              </a:ext>
            </a:extLst>
          </p:cNvPr>
          <p:cNvSpPr txBox="1"/>
          <p:nvPr/>
        </p:nvSpPr>
        <p:spPr>
          <a:xfrm>
            <a:off x="1299008" y="5365213"/>
            <a:ext cx="350215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C66E3BD-B4F3-9958-7772-2F7C79D2390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61D6C58-40D3-5B13-34C4-08FDD687F51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33B1A3A-0D23-CFEF-4255-1EA4650133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B42FE5E-74CB-7181-D492-962A1B6451A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6B35E0C-33CC-29C8-97CD-6823FE6D7C3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18B6150E-2BAA-9152-47A9-384FB1B70BC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68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146BE-483A-4387-3EFD-12E398A4BA86}"/>
              </a:ext>
            </a:extLst>
          </p:cNvPr>
          <p:cNvSpPr txBox="1"/>
          <p:nvPr/>
        </p:nvSpPr>
        <p:spPr>
          <a:xfrm>
            <a:off x="1299008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10BBF4-8F8B-83EA-18D6-08A0602B51B5}"/>
              </a:ext>
            </a:extLst>
          </p:cNvPr>
          <p:cNvSpPr txBox="1"/>
          <p:nvPr/>
        </p:nvSpPr>
        <p:spPr>
          <a:xfrm>
            <a:off x="2528043" y="5365213"/>
            <a:ext cx="3493008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01C1218-5EBE-D16F-C039-F59E43EC237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6E2D041-063F-8748-C497-256E16313C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A4ACD66-C251-A761-D7B4-56DA3AF481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EAE36AC-75A2-F974-F9F7-F0D1FB011AE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A22AE8D-226E-D2E4-8F64-807244BF58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DFD2B52-1650-0E2E-6EE9-DCC3F24CB0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8161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82DE83-2159-BB92-85ED-3FDE437EF84B}"/>
              </a:ext>
            </a:extLst>
          </p:cNvPr>
          <p:cNvSpPr txBox="1"/>
          <p:nvPr/>
        </p:nvSpPr>
        <p:spPr>
          <a:xfrm>
            <a:off x="1299008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500D30-D3C0-F323-53D3-AE5CC7ED22CD}"/>
              </a:ext>
            </a:extLst>
          </p:cNvPr>
          <p:cNvSpPr txBox="1"/>
          <p:nvPr/>
        </p:nvSpPr>
        <p:spPr>
          <a:xfrm>
            <a:off x="3752100" y="5365213"/>
            <a:ext cx="3493008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71764B5-1531-CCD1-52AB-DAE51061EB5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86EB42B-763F-2C15-F1B3-55BB075D27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276C251-89CC-BB1B-3B48-69DA08BB41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DACA50D-6FC2-28C6-F0F5-F8E98F267E7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FC01B6F-A8AD-54EB-2D90-6BF76A9684D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10C0715-0476-41ED-C189-13B4CADBA9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8689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A91307-8FA0-E4EA-11B0-779FA1F0A4F8}"/>
              </a:ext>
            </a:extLst>
          </p:cNvPr>
          <p:cNvSpPr txBox="1"/>
          <p:nvPr/>
        </p:nvSpPr>
        <p:spPr>
          <a:xfrm>
            <a:off x="1299008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22526C-C113-0BB7-8429-C177A1FC0BD4}"/>
              </a:ext>
            </a:extLst>
          </p:cNvPr>
          <p:cNvSpPr txBox="1"/>
          <p:nvPr/>
        </p:nvSpPr>
        <p:spPr>
          <a:xfrm>
            <a:off x="4985302" y="5365213"/>
            <a:ext cx="3483864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63F8304-B323-E05A-F4B6-7973E06CBD9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7B2EE95-5904-0CCC-AEB6-26829D2B908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520A841-D6FA-DB57-C00B-587B42BED7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67296F0-8236-9C07-87C6-5B2C609C01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2DF99EE-E6FC-C2A4-9EAD-2B413573CD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E263BE4-8ABA-777C-BA74-B1DACB3BD5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0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D409D2D-6E3F-AF31-E05B-398D4B9EC095}"/>
              </a:ext>
            </a:extLst>
          </p:cNvPr>
          <p:cNvSpPr txBox="1"/>
          <p:nvPr/>
        </p:nvSpPr>
        <p:spPr>
          <a:xfrm>
            <a:off x="1299008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2EB93B-1B9F-450F-8DD6-6CCAA2CF7725}"/>
              </a:ext>
            </a:extLst>
          </p:cNvPr>
          <p:cNvSpPr txBox="1"/>
          <p:nvPr/>
        </p:nvSpPr>
        <p:spPr>
          <a:xfrm>
            <a:off x="6218504" y="5365213"/>
            <a:ext cx="3474720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D641515-0D37-F0D5-927C-FF6192627A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11C2641-4490-15ED-8836-5C6B6DDA0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737DDA9-4E80-21DD-48D7-A4FE0E0B55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D6DC553-DE5A-7690-F407-74A7DD0E2A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C161C7D-8E2A-19EF-C6A3-8E803E4C02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A77E15-3D32-0397-349D-5C687D9845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266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585210-5C2C-71E5-CD14-0B5CB54BEFFD}"/>
              </a:ext>
            </a:extLst>
          </p:cNvPr>
          <p:cNvSpPr txBox="1"/>
          <p:nvPr/>
        </p:nvSpPr>
        <p:spPr>
          <a:xfrm>
            <a:off x="1299008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D08EBA-E987-D8B5-6556-B1B451163D35}"/>
              </a:ext>
            </a:extLst>
          </p:cNvPr>
          <p:cNvSpPr txBox="1"/>
          <p:nvPr/>
        </p:nvSpPr>
        <p:spPr>
          <a:xfrm>
            <a:off x="7442564" y="5365213"/>
            <a:ext cx="3474720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40A59-3D8A-897B-2C6E-93FE3165B3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11EDC45-365C-6CB2-4630-40500024C56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F476CCB-9544-7F15-3F08-F5CEBDECE0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DA4B53F-4559-A8C5-17DD-53E36490A9F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B84E325-3713-358B-BAC6-DF4BB1572A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2BF84A2-E245-3E6F-CED6-EE970F842D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9720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BE07507-A42E-7D86-2623-C4BD4A97497A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League Spartan Black" pitchFamily="2" charset="0"/>
              </a:rPr>
              <a:t>TUTORIAL</a:t>
            </a:r>
          </a:p>
        </p:txBody>
      </p:sp>
      <p:pic>
        <p:nvPicPr>
          <p:cNvPr id="2" name="2024-07-20 12-16-28_1_2">
            <a:hlinkClick r:id="" action="ppaction://media"/>
            <a:extLst>
              <a:ext uri="{FF2B5EF4-FFF2-40B4-BE49-F238E27FC236}">
                <a16:creationId xmlns:a16="http://schemas.microsoft.com/office/drawing/2014/main" id="{82FBEE8D-172F-9BD2-946F-0D7CA5C1BA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2293" y="1105830"/>
            <a:ext cx="9887414" cy="55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67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 showWhenStopped="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ED6EDDE-406B-0001-A87F-A5B082A1CC94}"/>
              </a:ext>
            </a:extLst>
          </p:cNvPr>
          <p:cNvGrpSpPr/>
          <p:nvPr/>
        </p:nvGrpSpPr>
        <p:grpSpPr>
          <a:xfrm>
            <a:off x="682868" y="2105561"/>
            <a:ext cx="10826264" cy="2646878"/>
            <a:chOff x="2895072" y="2019300"/>
            <a:chExt cx="6096464" cy="1490506"/>
          </a:xfrm>
        </p:grpSpPr>
        <p:sp>
          <p:nvSpPr>
            <p:cNvPr id="3" name="E">
              <a:extLst>
                <a:ext uri="{FF2B5EF4-FFF2-40B4-BE49-F238E27FC236}">
                  <a16:creationId xmlns:a16="http://schemas.microsoft.com/office/drawing/2014/main" id="{C2CB20FE-0778-D016-8FA8-AB0DB1342744}"/>
                </a:ext>
              </a:extLst>
            </p:cNvPr>
            <p:cNvSpPr txBox="1"/>
            <p:nvPr/>
          </p:nvSpPr>
          <p:spPr>
            <a:xfrm>
              <a:off x="696376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4" name="E">
              <a:extLst>
                <a:ext uri="{FF2B5EF4-FFF2-40B4-BE49-F238E27FC236}">
                  <a16:creationId xmlns:a16="http://schemas.microsoft.com/office/drawing/2014/main" id="{AD55B12E-4D1C-BE57-658F-B3AD19FFC9F7}"/>
                </a:ext>
              </a:extLst>
            </p:cNvPr>
            <p:cNvSpPr txBox="1"/>
            <p:nvPr/>
          </p:nvSpPr>
          <p:spPr>
            <a:xfrm>
              <a:off x="6969773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/>
                    </a:innerShdw>
                  </a:effectLst>
                </a:rPr>
                <a:t>E</a:t>
              </a:r>
            </a:p>
          </p:txBody>
        </p:sp>
        <p:sp>
          <p:nvSpPr>
            <p:cNvPr id="6" name="M">
              <a:extLst>
                <a:ext uri="{FF2B5EF4-FFF2-40B4-BE49-F238E27FC236}">
                  <a16:creationId xmlns:a16="http://schemas.microsoft.com/office/drawing/2014/main" id="{E596FA2A-717B-E2CA-DBA5-9DB94F45F154}"/>
                </a:ext>
              </a:extLst>
            </p:cNvPr>
            <p:cNvSpPr txBox="1"/>
            <p:nvPr/>
          </p:nvSpPr>
          <p:spPr>
            <a:xfrm>
              <a:off x="620975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M</a:t>
              </a:r>
            </a:p>
          </p:txBody>
        </p:sp>
        <p:sp>
          <p:nvSpPr>
            <p:cNvPr id="8" name="M">
              <a:extLst>
                <a:ext uri="{FF2B5EF4-FFF2-40B4-BE49-F238E27FC236}">
                  <a16:creationId xmlns:a16="http://schemas.microsoft.com/office/drawing/2014/main" id="{50153E5C-BDA3-054E-6226-E51DB50F2B23}"/>
                </a:ext>
              </a:extLst>
            </p:cNvPr>
            <p:cNvSpPr txBox="1"/>
            <p:nvPr/>
          </p:nvSpPr>
          <p:spPr>
            <a:xfrm>
              <a:off x="6215759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/>
                    </a:innerShdw>
                  </a:effectLst>
                </a:rPr>
                <a:t>M</a:t>
              </a:r>
            </a:p>
          </p:txBody>
        </p:sp>
        <p:sp>
          <p:nvSpPr>
            <p:cNvPr id="9" name="O">
              <a:extLst>
                <a:ext uri="{FF2B5EF4-FFF2-40B4-BE49-F238E27FC236}">
                  <a16:creationId xmlns:a16="http://schemas.microsoft.com/office/drawing/2014/main" id="{18B0CC30-8275-3C34-86B7-AFFA93EBA21E}"/>
                </a:ext>
              </a:extLst>
            </p:cNvPr>
            <p:cNvSpPr txBox="1"/>
            <p:nvPr/>
          </p:nvSpPr>
          <p:spPr>
            <a:xfrm>
              <a:off x="5349637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O</a:t>
              </a:r>
            </a:p>
          </p:txBody>
        </p:sp>
        <p:sp>
          <p:nvSpPr>
            <p:cNvPr id="10" name="O">
              <a:extLst>
                <a:ext uri="{FF2B5EF4-FFF2-40B4-BE49-F238E27FC236}">
                  <a16:creationId xmlns:a16="http://schemas.microsoft.com/office/drawing/2014/main" id="{EC68E38A-33A6-7DEC-58DA-C5153110A2B5}"/>
                </a:ext>
              </a:extLst>
            </p:cNvPr>
            <p:cNvSpPr txBox="1"/>
            <p:nvPr/>
          </p:nvSpPr>
          <p:spPr>
            <a:xfrm>
              <a:off x="5355646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/>
                    </a:innerShdw>
                  </a:effectLst>
                </a:rPr>
                <a:t>O</a:t>
              </a:r>
            </a:p>
          </p:txBody>
        </p:sp>
        <p:sp>
          <p:nvSpPr>
            <p:cNvPr id="11" name="C">
              <a:extLst>
                <a:ext uri="{FF2B5EF4-FFF2-40B4-BE49-F238E27FC236}">
                  <a16:creationId xmlns:a16="http://schemas.microsoft.com/office/drawing/2014/main" id="{8006C026-ED0A-A290-A383-F73E65E51478}"/>
                </a:ext>
              </a:extLst>
            </p:cNvPr>
            <p:cNvSpPr txBox="1"/>
            <p:nvPr/>
          </p:nvSpPr>
          <p:spPr>
            <a:xfrm>
              <a:off x="475740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C</a:t>
              </a:r>
            </a:p>
          </p:txBody>
        </p:sp>
        <p:sp>
          <p:nvSpPr>
            <p:cNvPr id="12" name="C">
              <a:extLst>
                <a:ext uri="{FF2B5EF4-FFF2-40B4-BE49-F238E27FC236}">
                  <a16:creationId xmlns:a16="http://schemas.microsoft.com/office/drawing/2014/main" id="{691B4BF0-3490-53B7-A27B-2DFEF8899099}"/>
                </a:ext>
              </a:extLst>
            </p:cNvPr>
            <p:cNvSpPr txBox="1"/>
            <p:nvPr/>
          </p:nvSpPr>
          <p:spPr>
            <a:xfrm>
              <a:off x="476341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/>
                    </a:innerShdw>
                  </a:effectLst>
                </a:rPr>
                <a:t>C</a:t>
              </a:r>
            </a:p>
          </p:txBody>
        </p:sp>
        <p:sp>
          <p:nvSpPr>
            <p:cNvPr id="13" name="L">
              <a:extLst>
                <a:ext uri="{FF2B5EF4-FFF2-40B4-BE49-F238E27FC236}">
                  <a16:creationId xmlns:a16="http://schemas.microsoft.com/office/drawing/2014/main" id="{960AFE9D-378D-D804-23C0-3262D95FB0AF}"/>
                </a:ext>
              </a:extLst>
            </p:cNvPr>
            <p:cNvSpPr txBox="1"/>
            <p:nvPr/>
          </p:nvSpPr>
          <p:spPr>
            <a:xfrm>
              <a:off x="433750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L</a:t>
              </a:r>
            </a:p>
          </p:txBody>
        </p:sp>
        <p:sp>
          <p:nvSpPr>
            <p:cNvPr id="14" name="L">
              <a:extLst>
                <a:ext uri="{FF2B5EF4-FFF2-40B4-BE49-F238E27FC236}">
                  <a16:creationId xmlns:a16="http://schemas.microsoft.com/office/drawing/2014/main" id="{22035066-A05B-D9EC-52D0-BFD7D2B00558}"/>
                </a:ext>
              </a:extLst>
            </p:cNvPr>
            <p:cNvSpPr txBox="1"/>
            <p:nvPr/>
          </p:nvSpPr>
          <p:spPr>
            <a:xfrm>
              <a:off x="434351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/>
                    </a:innerShdw>
                  </a:effectLst>
                </a:rPr>
                <a:t>L</a:t>
              </a:r>
            </a:p>
          </p:txBody>
        </p:sp>
        <p:sp>
          <p:nvSpPr>
            <p:cNvPr id="15" name="E">
              <a:extLst>
                <a:ext uri="{FF2B5EF4-FFF2-40B4-BE49-F238E27FC236}">
                  <a16:creationId xmlns:a16="http://schemas.microsoft.com/office/drawing/2014/main" id="{848071C8-4616-72C2-A87F-B6A4851FBCC9}"/>
                </a:ext>
              </a:extLst>
            </p:cNvPr>
            <p:cNvSpPr txBox="1"/>
            <p:nvPr/>
          </p:nvSpPr>
          <p:spPr>
            <a:xfrm>
              <a:off x="3716725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16" name="E">
              <a:extLst>
                <a:ext uri="{FF2B5EF4-FFF2-40B4-BE49-F238E27FC236}">
                  <a16:creationId xmlns:a16="http://schemas.microsoft.com/office/drawing/2014/main" id="{BA5C3C91-1D89-1FE2-0226-4D736A3D8D5E}"/>
                </a:ext>
              </a:extLst>
            </p:cNvPr>
            <p:cNvSpPr txBox="1"/>
            <p:nvPr/>
          </p:nvSpPr>
          <p:spPr>
            <a:xfrm>
              <a:off x="372273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/>
                    </a:innerShdw>
                  </a:effectLst>
                </a:rPr>
                <a:t>E</a:t>
              </a:r>
            </a:p>
          </p:txBody>
        </p:sp>
        <p:sp>
          <p:nvSpPr>
            <p:cNvPr id="17" name="W">
              <a:extLst>
                <a:ext uri="{FF2B5EF4-FFF2-40B4-BE49-F238E27FC236}">
                  <a16:creationId xmlns:a16="http://schemas.microsoft.com/office/drawing/2014/main" id="{B45ED7E2-E270-B1A0-ABCA-DE90A27F4FA1}"/>
                </a:ext>
              </a:extLst>
            </p:cNvPr>
            <p:cNvSpPr txBox="1"/>
            <p:nvPr/>
          </p:nvSpPr>
          <p:spPr>
            <a:xfrm>
              <a:off x="289507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W</a:t>
              </a:r>
            </a:p>
          </p:txBody>
        </p:sp>
        <p:sp>
          <p:nvSpPr>
            <p:cNvPr id="18" name="W">
              <a:extLst>
                <a:ext uri="{FF2B5EF4-FFF2-40B4-BE49-F238E27FC236}">
                  <a16:creationId xmlns:a16="http://schemas.microsoft.com/office/drawing/2014/main" id="{20619C0E-1824-C8CD-0206-3770CB7F87DE}"/>
                </a:ext>
              </a:extLst>
            </p:cNvPr>
            <p:cNvSpPr txBox="1"/>
            <p:nvPr/>
          </p:nvSpPr>
          <p:spPr>
            <a:xfrm>
              <a:off x="290108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/>
                    </a:innerShdw>
                  </a:effectLst>
                </a:rPr>
                <a:t>W</a:t>
              </a:r>
            </a:p>
          </p:txBody>
        </p:sp>
      </p:grp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0CDAD02-ABE8-38F4-64C0-DE39ED0C4B8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B790502-6507-3E32-D4F4-3712F66F02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97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52DE97-E75E-CF36-F99A-43553AB18097}"/>
              </a:ext>
            </a:extLst>
          </p:cNvPr>
          <p:cNvSpPr txBox="1"/>
          <p:nvPr/>
        </p:nvSpPr>
        <p:spPr>
          <a:xfrm>
            <a:off x="1824564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0B4C0E-1097-D79B-A78B-318226D9AF54}"/>
              </a:ext>
            </a:extLst>
          </p:cNvPr>
          <p:cNvSpPr txBox="1"/>
          <p:nvPr/>
        </p:nvSpPr>
        <p:spPr>
          <a:xfrm>
            <a:off x="1824564" y="5365213"/>
            <a:ext cx="6528816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47620E-F0D4-6037-EBB1-AD67AB252CC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1A737FB-43B1-2650-DFBD-D0EFDF972B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953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E61851-A213-A53F-1083-7B594081B721}"/>
              </a:ext>
            </a:extLst>
          </p:cNvPr>
          <p:cNvSpPr txBox="1"/>
          <p:nvPr/>
        </p:nvSpPr>
        <p:spPr>
          <a:xfrm>
            <a:off x="1824564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CDDB8A-E911-57BE-C4BB-68097B5EE12C}"/>
              </a:ext>
            </a:extLst>
          </p:cNvPr>
          <p:cNvSpPr txBox="1"/>
          <p:nvPr/>
        </p:nvSpPr>
        <p:spPr>
          <a:xfrm>
            <a:off x="3838623" y="5365213"/>
            <a:ext cx="6528816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B3C064-D8DC-D3F5-7A4E-CE9A031DF7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4AEBA18-B948-086E-08B9-8573376ED9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710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D25FE9FF-AE01-1354-AEFE-9660C480DC62}"/>
              </a:ext>
            </a:extLst>
          </p:cNvPr>
          <p:cNvGrpSpPr/>
          <p:nvPr/>
        </p:nvGrpSpPr>
        <p:grpSpPr>
          <a:xfrm>
            <a:off x="682868" y="2105561"/>
            <a:ext cx="10826264" cy="2646878"/>
            <a:chOff x="2895072" y="2019300"/>
            <a:chExt cx="6096464" cy="1490506"/>
          </a:xfrm>
        </p:grpSpPr>
        <p:sp>
          <p:nvSpPr>
            <p:cNvPr id="66" name="E">
              <a:extLst>
                <a:ext uri="{FF2B5EF4-FFF2-40B4-BE49-F238E27FC236}">
                  <a16:creationId xmlns:a16="http://schemas.microsoft.com/office/drawing/2014/main" id="{49E75634-C016-4BB3-B876-EBC3700963B9}"/>
                </a:ext>
              </a:extLst>
            </p:cNvPr>
            <p:cNvSpPr txBox="1"/>
            <p:nvPr/>
          </p:nvSpPr>
          <p:spPr>
            <a:xfrm>
              <a:off x="696376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67" name="E">
              <a:extLst>
                <a:ext uri="{FF2B5EF4-FFF2-40B4-BE49-F238E27FC236}">
                  <a16:creationId xmlns:a16="http://schemas.microsoft.com/office/drawing/2014/main" id="{D5EB0D6E-7485-0107-032A-C8D129DA8BF5}"/>
                </a:ext>
              </a:extLst>
            </p:cNvPr>
            <p:cNvSpPr txBox="1"/>
            <p:nvPr/>
          </p:nvSpPr>
          <p:spPr>
            <a:xfrm>
              <a:off x="6969773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68" name="M">
              <a:extLst>
                <a:ext uri="{FF2B5EF4-FFF2-40B4-BE49-F238E27FC236}">
                  <a16:creationId xmlns:a16="http://schemas.microsoft.com/office/drawing/2014/main" id="{912F07D7-CCB7-38C9-7A14-1E7074150E04}"/>
                </a:ext>
              </a:extLst>
            </p:cNvPr>
            <p:cNvSpPr txBox="1"/>
            <p:nvPr/>
          </p:nvSpPr>
          <p:spPr>
            <a:xfrm>
              <a:off x="620975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M</a:t>
              </a:r>
            </a:p>
          </p:txBody>
        </p:sp>
        <p:sp>
          <p:nvSpPr>
            <p:cNvPr id="69" name="M">
              <a:extLst>
                <a:ext uri="{FF2B5EF4-FFF2-40B4-BE49-F238E27FC236}">
                  <a16:creationId xmlns:a16="http://schemas.microsoft.com/office/drawing/2014/main" id="{2532AB82-DCEA-412C-BADB-3AAEAC5C530F}"/>
                </a:ext>
              </a:extLst>
            </p:cNvPr>
            <p:cNvSpPr txBox="1"/>
            <p:nvPr/>
          </p:nvSpPr>
          <p:spPr>
            <a:xfrm>
              <a:off x="6215759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M</a:t>
              </a:r>
            </a:p>
          </p:txBody>
        </p:sp>
        <p:sp>
          <p:nvSpPr>
            <p:cNvPr id="70" name="O">
              <a:extLst>
                <a:ext uri="{FF2B5EF4-FFF2-40B4-BE49-F238E27FC236}">
                  <a16:creationId xmlns:a16="http://schemas.microsoft.com/office/drawing/2014/main" id="{F598A590-36C7-33E6-36E2-C6F650490812}"/>
                </a:ext>
              </a:extLst>
            </p:cNvPr>
            <p:cNvSpPr txBox="1"/>
            <p:nvPr/>
          </p:nvSpPr>
          <p:spPr>
            <a:xfrm>
              <a:off x="5349637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O</a:t>
              </a:r>
            </a:p>
          </p:txBody>
        </p:sp>
        <p:sp>
          <p:nvSpPr>
            <p:cNvPr id="71" name="O">
              <a:extLst>
                <a:ext uri="{FF2B5EF4-FFF2-40B4-BE49-F238E27FC236}">
                  <a16:creationId xmlns:a16="http://schemas.microsoft.com/office/drawing/2014/main" id="{D0665F44-509B-7B22-A26D-492C13BC3BC2}"/>
                </a:ext>
              </a:extLst>
            </p:cNvPr>
            <p:cNvSpPr txBox="1"/>
            <p:nvPr/>
          </p:nvSpPr>
          <p:spPr>
            <a:xfrm>
              <a:off x="5355646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O</a:t>
              </a:r>
            </a:p>
          </p:txBody>
        </p:sp>
        <p:sp>
          <p:nvSpPr>
            <p:cNvPr id="72" name="C">
              <a:extLst>
                <a:ext uri="{FF2B5EF4-FFF2-40B4-BE49-F238E27FC236}">
                  <a16:creationId xmlns:a16="http://schemas.microsoft.com/office/drawing/2014/main" id="{AEB7114B-D739-98DF-76D9-02175C96E594}"/>
                </a:ext>
              </a:extLst>
            </p:cNvPr>
            <p:cNvSpPr txBox="1"/>
            <p:nvPr/>
          </p:nvSpPr>
          <p:spPr>
            <a:xfrm>
              <a:off x="475740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C</a:t>
              </a:r>
            </a:p>
          </p:txBody>
        </p:sp>
        <p:sp>
          <p:nvSpPr>
            <p:cNvPr id="73" name="C">
              <a:extLst>
                <a:ext uri="{FF2B5EF4-FFF2-40B4-BE49-F238E27FC236}">
                  <a16:creationId xmlns:a16="http://schemas.microsoft.com/office/drawing/2014/main" id="{48E31508-1A5F-616E-2949-2D40C33DB02B}"/>
                </a:ext>
              </a:extLst>
            </p:cNvPr>
            <p:cNvSpPr txBox="1"/>
            <p:nvPr/>
          </p:nvSpPr>
          <p:spPr>
            <a:xfrm>
              <a:off x="476341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C</a:t>
              </a:r>
            </a:p>
          </p:txBody>
        </p:sp>
        <p:sp>
          <p:nvSpPr>
            <p:cNvPr id="74" name="L">
              <a:extLst>
                <a:ext uri="{FF2B5EF4-FFF2-40B4-BE49-F238E27FC236}">
                  <a16:creationId xmlns:a16="http://schemas.microsoft.com/office/drawing/2014/main" id="{1C018AAE-9E64-2CCB-7CCB-06C3A83B6EC1}"/>
                </a:ext>
              </a:extLst>
            </p:cNvPr>
            <p:cNvSpPr txBox="1"/>
            <p:nvPr/>
          </p:nvSpPr>
          <p:spPr>
            <a:xfrm>
              <a:off x="433750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L</a:t>
              </a:r>
            </a:p>
          </p:txBody>
        </p:sp>
        <p:sp>
          <p:nvSpPr>
            <p:cNvPr id="75" name="L">
              <a:extLst>
                <a:ext uri="{FF2B5EF4-FFF2-40B4-BE49-F238E27FC236}">
                  <a16:creationId xmlns:a16="http://schemas.microsoft.com/office/drawing/2014/main" id="{CD229C06-6ED1-AD1C-4289-FC62EF17DA21}"/>
                </a:ext>
              </a:extLst>
            </p:cNvPr>
            <p:cNvSpPr txBox="1"/>
            <p:nvPr/>
          </p:nvSpPr>
          <p:spPr>
            <a:xfrm>
              <a:off x="434351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L</a:t>
              </a:r>
            </a:p>
          </p:txBody>
        </p:sp>
        <p:sp>
          <p:nvSpPr>
            <p:cNvPr id="76" name="E">
              <a:extLst>
                <a:ext uri="{FF2B5EF4-FFF2-40B4-BE49-F238E27FC236}">
                  <a16:creationId xmlns:a16="http://schemas.microsoft.com/office/drawing/2014/main" id="{AA9FFA39-C7A7-0957-CF4D-83CA5C858AF3}"/>
                </a:ext>
              </a:extLst>
            </p:cNvPr>
            <p:cNvSpPr txBox="1"/>
            <p:nvPr/>
          </p:nvSpPr>
          <p:spPr>
            <a:xfrm>
              <a:off x="3716725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77" name="E">
              <a:extLst>
                <a:ext uri="{FF2B5EF4-FFF2-40B4-BE49-F238E27FC236}">
                  <a16:creationId xmlns:a16="http://schemas.microsoft.com/office/drawing/2014/main" id="{79EBE6F1-B79E-DA54-1107-06E9DC90D766}"/>
                </a:ext>
              </a:extLst>
            </p:cNvPr>
            <p:cNvSpPr txBox="1"/>
            <p:nvPr/>
          </p:nvSpPr>
          <p:spPr>
            <a:xfrm>
              <a:off x="372273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78" name="W">
              <a:extLst>
                <a:ext uri="{FF2B5EF4-FFF2-40B4-BE49-F238E27FC236}">
                  <a16:creationId xmlns:a16="http://schemas.microsoft.com/office/drawing/2014/main" id="{12104DF4-2041-1FC2-4227-3501C734A4C0}"/>
                </a:ext>
              </a:extLst>
            </p:cNvPr>
            <p:cNvSpPr txBox="1"/>
            <p:nvPr/>
          </p:nvSpPr>
          <p:spPr>
            <a:xfrm>
              <a:off x="289507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W</a:t>
              </a:r>
            </a:p>
          </p:txBody>
        </p:sp>
        <p:sp>
          <p:nvSpPr>
            <p:cNvPr id="79" name="W">
              <a:extLst>
                <a:ext uri="{FF2B5EF4-FFF2-40B4-BE49-F238E27FC236}">
                  <a16:creationId xmlns:a16="http://schemas.microsoft.com/office/drawing/2014/main" id="{5F8EAA90-3B47-3E8C-2D40-81D1ADBA51FE}"/>
                </a:ext>
              </a:extLst>
            </p:cNvPr>
            <p:cNvSpPr txBox="1"/>
            <p:nvPr/>
          </p:nvSpPr>
          <p:spPr>
            <a:xfrm>
              <a:off x="290108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tx1">
                        <a:lumMod val="95000"/>
                        <a:lumOff val="5000"/>
                      </a:schemeClr>
                    </a:innerShdw>
                  </a:effectLst>
                </a:rPr>
                <a:t>W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41C232D-3A93-2362-6A47-D40BAA4ACB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7743CDC-0C73-362E-BB81-9FFC0EA07D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D87A535-6DE3-64CA-41A7-68F6A84A7B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13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5BA2C6-7520-C763-9E83-A9D613F62E0B}"/>
              </a:ext>
            </a:extLst>
          </p:cNvPr>
          <p:cNvSpPr txBox="1"/>
          <p:nvPr/>
        </p:nvSpPr>
        <p:spPr>
          <a:xfrm>
            <a:off x="1680742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FEC3E9-AF4B-6E62-8ECB-C172A67B6F9C}"/>
              </a:ext>
            </a:extLst>
          </p:cNvPr>
          <p:cNvSpPr txBox="1"/>
          <p:nvPr/>
        </p:nvSpPr>
        <p:spPr>
          <a:xfrm>
            <a:off x="1680742" y="5365213"/>
            <a:ext cx="537667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59A2D5E-A1BB-3443-FFE7-0175568C60B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7D11EA-DF67-1C15-E49B-09C0F630A8B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3786095-CDA4-72F0-E794-A36E9B7C73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88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343</Words>
  <Application>Microsoft Office PowerPoint</Application>
  <PresentationFormat>Widescreen</PresentationFormat>
  <Paragraphs>144</Paragraphs>
  <Slides>29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Aptos</vt:lpstr>
      <vt:lpstr>Aptos Display</vt:lpstr>
      <vt:lpstr>Arial</vt:lpstr>
      <vt:lpstr>League Spartan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17</cp:revision>
  <dcterms:created xsi:type="dcterms:W3CDTF">2024-05-15T04:10:22Z</dcterms:created>
  <dcterms:modified xsi:type="dcterms:W3CDTF">2024-07-25T14:20:20Z</dcterms:modified>
</cp:coreProperties>
</file>