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658" r:id="rId2"/>
    <p:sldId id="379" r:id="rId3"/>
    <p:sldId id="380" r:id="rId4"/>
    <p:sldId id="572" r:id="rId5"/>
    <p:sldId id="571" r:id="rId6"/>
    <p:sldId id="570" r:id="rId7"/>
    <p:sldId id="574" r:id="rId8"/>
    <p:sldId id="576" r:id="rId9"/>
    <p:sldId id="577" r:id="rId10"/>
    <p:sldId id="610" r:id="rId11"/>
    <p:sldId id="611" r:id="rId12"/>
    <p:sldId id="612" r:id="rId13"/>
    <p:sldId id="613" r:id="rId14"/>
    <p:sldId id="614" r:id="rId15"/>
    <p:sldId id="615" r:id="rId16"/>
    <p:sldId id="622" r:id="rId17"/>
    <p:sldId id="623" r:id="rId18"/>
    <p:sldId id="624" r:id="rId19"/>
    <p:sldId id="625" r:id="rId20"/>
    <p:sldId id="626" r:id="rId21"/>
    <p:sldId id="627" r:id="rId22"/>
    <p:sldId id="640" r:id="rId23"/>
    <p:sldId id="641" r:id="rId24"/>
    <p:sldId id="642" r:id="rId25"/>
    <p:sldId id="643" r:id="rId26"/>
    <p:sldId id="644" r:id="rId27"/>
    <p:sldId id="645" r:id="rId28"/>
    <p:sldId id="652" r:id="rId29"/>
    <p:sldId id="653" r:id="rId30"/>
    <p:sldId id="654" r:id="rId31"/>
    <p:sldId id="655" r:id="rId32"/>
    <p:sldId id="656" r:id="rId33"/>
    <p:sldId id="657" r:id="rId34"/>
    <p:sldId id="628" r:id="rId35"/>
    <p:sldId id="629" r:id="rId36"/>
    <p:sldId id="630" r:id="rId37"/>
    <p:sldId id="631" r:id="rId38"/>
    <p:sldId id="632" r:id="rId39"/>
    <p:sldId id="633" r:id="rId40"/>
    <p:sldId id="646" r:id="rId41"/>
    <p:sldId id="647" r:id="rId42"/>
    <p:sldId id="648" r:id="rId43"/>
    <p:sldId id="649" r:id="rId44"/>
    <p:sldId id="650" r:id="rId45"/>
    <p:sldId id="651" r:id="rId46"/>
    <p:sldId id="634" r:id="rId47"/>
    <p:sldId id="635" r:id="rId48"/>
    <p:sldId id="636" r:id="rId49"/>
    <p:sldId id="637" r:id="rId50"/>
    <p:sldId id="638" r:id="rId51"/>
    <p:sldId id="639" r:id="rId52"/>
    <p:sldId id="585" r:id="rId53"/>
    <p:sldId id="586" r:id="rId54"/>
    <p:sldId id="587" r:id="rId55"/>
    <p:sldId id="588" r:id="rId56"/>
    <p:sldId id="589" r:id="rId57"/>
    <p:sldId id="590" r:id="rId58"/>
    <p:sldId id="604" r:id="rId59"/>
    <p:sldId id="605" r:id="rId60"/>
    <p:sldId id="606" r:id="rId61"/>
    <p:sldId id="607" r:id="rId62"/>
    <p:sldId id="608" r:id="rId63"/>
    <p:sldId id="609" r:id="rId64"/>
    <p:sldId id="592" r:id="rId65"/>
    <p:sldId id="593" r:id="rId66"/>
    <p:sldId id="594" r:id="rId67"/>
    <p:sldId id="595" r:id="rId68"/>
    <p:sldId id="596" r:id="rId69"/>
    <p:sldId id="597" r:id="rId70"/>
    <p:sldId id="598" r:id="rId71"/>
    <p:sldId id="599" r:id="rId72"/>
    <p:sldId id="600" r:id="rId73"/>
    <p:sldId id="601" r:id="rId74"/>
    <p:sldId id="602" r:id="rId75"/>
    <p:sldId id="603" r:id="rId76"/>
    <p:sldId id="616" r:id="rId77"/>
    <p:sldId id="617" r:id="rId78"/>
    <p:sldId id="618" r:id="rId79"/>
    <p:sldId id="619" r:id="rId80"/>
    <p:sldId id="620" r:id="rId81"/>
    <p:sldId id="621" r:id="rId8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Help" id="{6362AF61-2916-43B2-8B37-E477E3D061E3}">
          <p14:sldIdLst>
            <p14:sldId id="658"/>
            <p14:sldId id="379"/>
            <p14:sldId id="380"/>
          </p14:sldIdLst>
        </p14:section>
        <p14:section name="1" id="{C53A6DFB-F03E-4211-9D3E-AE77BF30082D}">
          <p14:sldIdLst>
            <p14:sldId id="572"/>
            <p14:sldId id="571"/>
            <p14:sldId id="570"/>
            <p14:sldId id="574"/>
            <p14:sldId id="576"/>
            <p14:sldId id="577"/>
          </p14:sldIdLst>
        </p14:section>
        <p14:section name="2" id="{111179EE-164A-4C83-B00F-B461FFEA7AD4}">
          <p14:sldIdLst>
            <p14:sldId id="610"/>
            <p14:sldId id="611"/>
            <p14:sldId id="612"/>
            <p14:sldId id="613"/>
            <p14:sldId id="614"/>
            <p14:sldId id="615"/>
          </p14:sldIdLst>
        </p14:section>
        <p14:section name="3" id="{7F810356-D9EF-49B5-A8F6-D0000B896324}">
          <p14:sldIdLst>
            <p14:sldId id="622"/>
            <p14:sldId id="623"/>
            <p14:sldId id="624"/>
            <p14:sldId id="625"/>
            <p14:sldId id="626"/>
            <p14:sldId id="627"/>
          </p14:sldIdLst>
        </p14:section>
        <p14:section name="4" id="{CD9296BC-BAF3-4130-AC6B-1B35361015DB}">
          <p14:sldIdLst>
            <p14:sldId id="640"/>
            <p14:sldId id="641"/>
            <p14:sldId id="642"/>
            <p14:sldId id="643"/>
            <p14:sldId id="644"/>
            <p14:sldId id="645"/>
          </p14:sldIdLst>
        </p14:section>
        <p14:section name="5" id="{2CC27FA8-DBB8-4CB7-A218-8A663C431D0C}">
          <p14:sldIdLst>
            <p14:sldId id="652"/>
            <p14:sldId id="653"/>
            <p14:sldId id="654"/>
            <p14:sldId id="655"/>
            <p14:sldId id="656"/>
            <p14:sldId id="657"/>
          </p14:sldIdLst>
        </p14:section>
        <p14:section name="6" id="{B97BC1B9-75D2-4CB1-AFD1-25D1CAAAD4C3}">
          <p14:sldIdLst>
            <p14:sldId id="628"/>
            <p14:sldId id="629"/>
            <p14:sldId id="630"/>
            <p14:sldId id="631"/>
            <p14:sldId id="632"/>
            <p14:sldId id="633"/>
          </p14:sldIdLst>
        </p14:section>
        <p14:section name="7" id="{832B10D2-3F58-48BC-8B2B-9BFC79F557CC}">
          <p14:sldIdLst>
            <p14:sldId id="646"/>
            <p14:sldId id="647"/>
            <p14:sldId id="648"/>
            <p14:sldId id="649"/>
            <p14:sldId id="650"/>
            <p14:sldId id="651"/>
          </p14:sldIdLst>
        </p14:section>
        <p14:section name="8" id="{F4012E5B-CCD3-4B86-A8A7-60AF6C201FE3}">
          <p14:sldIdLst>
            <p14:sldId id="634"/>
            <p14:sldId id="635"/>
            <p14:sldId id="636"/>
            <p14:sldId id="637"/>
            <p14:sldId id="638"/>
            <p14:sldId id="639"/>
          </p14:sldIdLst>
        </p14:section>
        <p14:section name="9" id="{979188D2-4489-48C8-AF24-6EC455475A3D}">
          <p14:sldIdLst>
            <p14:sldId id="585"/>
            <p14:sldId id="586"/>
            <p14:sldId id="587"/>
            <p14:sldId id="588"/>
            <p14:sldId id="589"/>
            <p14:sldId id="590"/>
          </p14:sldIdLst>
        </p14:section>
        <p14:section name="10" id="{658E9CEF-5CDE-495C-B8B7-DC503DDC4BF3}">
          <p14:sldIdLst>
            <p14:sldId id="604"/>
            <p14:sldId id="605"/>
            <p14:sldId id="606"/>
            <p14:sldId id="607"/>
            <p14:sldId id="608"/>
            <p14:sldId id="609"/>
          </p14:sldIdLst>
        </p14:section>
        <p14:section name="11" id="{858DCB82-2FFD-4A09-8593-352B4F8A5C21}">
          <p14:sldIdLst>
            <p14:sldId id="592"/>
            <p14:sldId id="593"/>
            <p14:sldId id="594"/>
            <p14:sldId id="595"/>
            <p14:sldId id="596"/>
            <p14:sldId id="597"/>
          </p14:sldIdLst>
        </p14:section>
        <p14:section name="12" id="{2B80243B-55C8-43E5-91D8-D41159573378}">
          <p14:sldIdLst>
            <p14:sldId id="598"/>
            <p14:sldId id="599"/>
            <p14:sldId id="600"/>
            <p14:sldId id="601"/>
            <p14:sldId id="602"/>
            <p14:sldId id="603"/>
          </p14:sldIdLst>
        </p14:section>
        <p14:section name="13" id="{6B92EA25-6345-4B2B-8B08-F15B952521F1}">
          <p14:sldIdLst>
            <p14:sldId id="616"/>
            <p14:sldId id="617"/>
            <p14:sldId id="618"/>
            <p14:sldId id="619"/>
            <p14:sldId id="620"/>
            <p14:sldId id="62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766E"/>
    <a:srgbClr val="2CE7AE"/>
    <a:srgbClr val="72BDCA"/>
    <a:srgbClr val="149684"/>
    <a:srgbClr val="5291D2"/>
    <a:srgbClr val="E23929"/>
    <a:srgbClr val="595959"/>
    <a:srgbClr val="3746FD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29108-1997-57E8-C37B-2C9BA136F0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5C35CA-856C-02FF-3C8E-46382C7266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375F23-8581-379B-F4D8-883EEAFBA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1AF71-A1BC-4AFC-B57E-9BE02B75B9FA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ADAD6F-6954-0D44-50BA-11D16EB75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400E66-1EE6-430C-A6ED-2EB6CB2A2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D402B-93AD-4FDF-85B6-EFF8D5616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057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E8037-A1CA-F1F2-F190-433686458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BD3BC-EE15-C70D-D062-13D92EBA6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3699BB-B69C-2897-FC32-66D6B40917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8F6159-818D-9FE8-F6D1-E213660CC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1AF71-A1BC-4AFC-B57E-9BE02B75B9FA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EE4BF0-454D-6827-9487-9F15BB8D5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5CEC15-3B84-54A9-01D5-FCC26C43B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D402B-93AD-4FDF-85B6-EFF8D5616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717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CD7FB-8CF9-808B-A002-A8C14E6C5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482CEA-A871-BBE2-B0C5-32FC1A5CFD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FFDAAC-B42A-C4FE-F659-022C79058B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D34A56-24A6-0D4C-34C6-5BF227DA6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1AF71-A1BC-4AFC-B57E-9BE02B75B9FA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902BF7-7DE9-A4DD-E7AB-08D27011E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0A4153-AEBB-738E-A8F7-44519B394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D402B-93AD-4FDF-85B6-EFF8D5616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9609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A8848-67F4-3934-B171-4B8A7504C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0A1CF7-C877-33E9-032F-B4849D7800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74A529-F9C1-930F-F697-12518EF9C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1AF71-A1BC-4AFC-B57E-9BE02B75B9FA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F3E1D1-4FEB-B742-58A7-315BD7CA3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C32829-5939-0885-251E-2080EE332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D402B-93AD-4FDF-85B6-EFF8D5616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53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941992-4733-56E6-C30D-0F4F3B615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553090-1686-B816-6B27-B34A045A9D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6E835C-A618-4B51-1B4F-6578150CD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1AF71-A1BC-4AFC-B57E-9BE02B75B9FA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A57F74-DD8A-E4F5-B184-FC36953FB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BACA0D-6BAD-8A28-A5E8-7E7E161A8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D402B-93AD-4FDF-85B6-EFF8D5616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743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1786A-36E6-0A10-0AB7-139701CC8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A9094-0F7A-3773-560E-78EE3CF743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1CC06A-3DE4-A6B0-241B-8492F63E3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1AF71-A1BC-4AFC-B57E-9BE02B75B9FA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FA647A-82CF-4A2F-A943-56BDB67C1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416259-9C03-2FDF-DBDA-CEE5D67CE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D402B-93AD-4FDF-85B6-EFF8D5616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886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. Saeed Fa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6282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. Saeed Faal 2"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214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26AD7-DA7E-8CD3-AE7A-21A3F32A4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C127C7-EA1F-E89F-DFBA-F0443CAAA1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3A4EB6-D702-4463-2F74-E22EED75D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1AF71-A1BC-4AFC-B57E-9BE02B75B9FA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F006C1-7A5D-64AA-6669-84BB9E49B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BF19FC-A910-9ECE-63E4-1FE7CF243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D402B-93AD-4FDF-85B6-EFF8D5616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505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AB391-773D-E4E8-4C39-A4D5EA251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66C383-ED0D-D48A-5F6D-B4854E5BAC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40371B-7657-45A3-DC7D-6FC931CEEC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0CD8EB-5C8F-1C62-DB05-7187C306E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1AF71-A1BC-4AFC-B57E-9BE02B75B9FA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4F6790-4B5F-5C9C-B601-E853F41A7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074201-B683-D71F-9D59-A862F519E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D402B-93AD-4FDF-85B6-EFF8D5616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201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D1687-716D-5611-C3CD-3252D0D3E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9358F8-F938-A7D2-B3FC-68C7A7C251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716DBB-417F-9FAF-D71C-6E4405376F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A96349-E8AE-BD14-C490-4EB5566C6E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6F89A5-C270-733F-CC16-99731DF087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D97526-C053-6B5E-E21C-8DEFDF143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1AF71-A1BC-4AFC-B57E-9BE02B75B9FA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9F831D-7387-6F03-494B-A18CC336C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C286C8-CAB0-C33F-7460-74C51FBEE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D402B-93AD-4FDF-85B6-EFF8D5616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251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A4EF0-1273-6E89-E70C-5CEE68D19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B8DCE7-F58C-1074-01B2-00648C303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1AF71-A1BC-4AFC-B57E-9BE02B75B9FA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B6239A-9684-3D12-C355-22094C2AA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6303F3-2D02-1238-D02F-D968E685F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D402B-93AD-4FDF-85B6-EFF8D5616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290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D86103-9CFF-49BE-E154-CBF628762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1AF71-A1BC-4AFC-B57E-9BE02B75B9FA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2A3337-5A01-CCFC-548F-80368650D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046EB8-F611-0AF1-7029-82F7384F7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D402B-93AD-4FDF-85B6-EFF8D5616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494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02D21F-307C-AC6B-70F2-266950C77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1F1479-2670-A7C8-1096-E16AB69A4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DD7B19-98EA-6052-4BE5-30E3F81F0B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C1AF71-A1BC-4AFC-B57E-9BE02B75B9FA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A203AE-02E3-9636-3FF6-EEA379F6A1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A2D60-49A4-9987-42DF-9C15A367F5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2D402B-93AD-4FDF-85B6-EFF8D5616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614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channel/UCyznftKKSTDfJdH97pphHCg/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svg"/><Relationship Id="rId7" Type="http://schemas.openxmlformats.org/officeDocument/2006/relationships/image" Target="../media/image17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5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befonts.com/objective-font-family.html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svg"/><Relationship Id="rId7" Type="http://schemas.openxmlformats.org/officeDocument/2006/relationships/image" Target="../media/image17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5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svg"/><Relationship Id="rId7" Type="http://schemas.openxmlformats.org/officeDocument/2006/relationships/image" Target="../media/image17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5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svg"/><Relationship Id="rId7" Type="http://schemas.openxmlformats.org/officeDocument/2006/relationships/image" Target="../media/image17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5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svg"/><Relationship Id="rId7" Type="http://schemas.openxmlformats.org/officeDocument/2006/relationships/image" Target="../media/image17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5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svg"/><Relationship Id="rId7" Type="http://schemas.openxmlformats.org/officeDocument/2006/relationships/image" Target="../media/image17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5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svg"/><Relationship Id="rId7" Type="http://schemas.openxmlformats.org/officeDocument/2006/relationships/image" Target="../media/image17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5.sv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svg"/><Relationship Id="rId7" Type="http://schemas.openxmlformats.org/officeDocument/2006/relationships/image" Target="../media/image17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5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svg"/><Relationship Id="rId7" Type="http://schemas.openxmlformats.org/officeDocument/2006/relationships/image" Target="../media/image17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5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svg"/><Relationship Id="rId7" Type="http://schemas.openxmlformats.org/officeDocument/2006/relationships/image" Target="../media/image17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5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7BC5F2-0CC7-A02B-8F4B-35F1939231D8}"/>
              </a:ext>
            </a:extLst>
          </p:cNvPr>
          <p:cNvSpPr txBox="1"/>
          <p:nvPr/>
        </p:nvSpPr>
        <p:spPr>
          <a:xfrm>
            <a:off x="2070100" y="2305616"/>
            <a:ext cx="805180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Watch Tutorials On My </a:t>
            </a:r>
            <a:r>
              <a:rPr lang="en-US" sz="2800" b="1" dirty="0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2"/>
              </a:rPr>
              <a:t>https://www.youtube.com/channel/UCyznftKKSTDfJdH97pphHCg/</a:t>
            </a:r>
            <a:endParaRPr lang="en-US" sz="2800" b="1" dirty="0"/>
          </a:p>
          <a:p>
            <a:pPr algn="ctr"/>
            <a:r>
              <a:rPr lang="en-US" sz="2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02300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CADEE-3B2C-4B1B-EF9B-CE8AC55F8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2915CE40-68A5-1AC6-EC00-9BEB781D9C8F}"/>
              </a:ext>
            </a:extLst>
          </p:cNvPr>
          <p:cNvGrpSpPr/>
          <p:nvPr/>
        </p:nvGrpSpPr>
        <p:grpSpPr>
          <a:xfrm>
            <a:off x="2236918" y="458597"/>
            <a:ext cx="5698865" cy="5940806"/>
            <a:chOff x="2236918" y="458597"/>
            <a:chExt cx="569886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9B17CD3-D589-04BC-B097-FD84F348F73A}"/>
                </a:ext>
              </a:extLst>
            </p:cNvPr>
            <p:cNvSpPr/>
            <p:nvPr/>
          </p:nvSpPr>
          <p:spPr>
            <a:xfrm rot="17342745">
              <a:off x="3245503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565C918-3F9E-DC59-8300-C00C1B9FAF21}"/>
                </a:ext>
              </a:extLst>
            </p:cNvPr>
            <p:cNvSpPr txBox="1"/>
            <p:nvPr/>
          </p:nvSpPr>
          <p:spPr>
            <a:xfrm>
              <a:off x="2236918" y="3355772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gradFill>
                    <a:gsLst>
                      <a:gs pos="2000">
                        <a:schemeClr val="accent3">
                          <a:lumMod val="60000"/>
                          <a:lumOff val="40000"/>
                        </a:schemeClr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rPr>
                <a:t>1</a:t>
              </a: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92279A6D-F717-4EF9-654C-AD2FC0F299A5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4986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E2F4B96-803A-9417-AA9B-AA42866A3D4D}"/>
                </a:ext>
              </a:extLst>
            </p:cNvPr>
            <p:cNvSpPr/>
            <p:nvPr/>
          </p:nvSpPr>
          <p:spPr>
            <a:xfrm>
              <a:off x="32829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A01B8F7-4611-F3B8-E1D7-E3F5E38367D1}"/>
                </a:ext>
              </a:extLst>
            </p:cNvPr>
            <p:cNvSpPr txBox="1"/>
            <p:nvPr/>
          </p:nvSpPr>
          <p:spPr>
            <a:xfrm>
              <a:off x="32814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EEDD2AB-023C-C20B-1DF8-813347528573}"/>
                </a:ext>
              </a:extLst>
            </p:cNvPr>
            <p:cNvSpPr txBox="1"/>
            <p:nvPr/>
          </p:nvSpPr>
          <p:spPr>
            <a:xfrm>
              <a:off x="36536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2CFD2AAF-B341-AFCB-5DFF-89DF93009C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6542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BF01109-2D8B-B7DB-A45A-5ECE5D9650AB}"/>
              </a:ext>
            </a:extLst>
          </p:cNvPr>
          <p:cNvGrpSpPr/>
          <p:nvPr/>
        </p:nvGrpSpPr>
        <p:grpSpPr>
          <a:xfrm>
            <a:off x="5513444" y="458597"/>
            <a:ext cx="5927539" cy="5940806"/>
            <a:chOff x="5513444" y="458597"/>
            <a:chExt cx="5927539" cy="5940806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0DBE5D7F-66D1-DB47-2DE0-94903CFC2C71}"/>
                </a:ext>
              </a:extLst>
            </p:cNvPr>
            <p:cNvSpPr/>
            <p:nvPr/>
          </p:nvSpPr>
          <p:spPr>
            <a:xfrm rot="17342745">
              <a:off x="6750703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9DE7348-EEEB-84C7-E29D-145458D352D2}"/>
                </a:ext>
              </a:extLst>
            </p:cNvPr>
            <p:cNvSpPr txBox="1"/>
            <p:nvPr/>
          </p:nvSpPr>
          <p:spPr>
            <a:xfrm>
              <a:off x="5513444" y="3355772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gradFill>
                    <a:gsLst>
                      <a:gs pos="2000">
                        <a:srgbClr val="5805FF"/>
                      </a:gs>
                      <a:gs pos="92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rPr>
                <a:t>2</a:t>
              </a:r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F188E5E1-27E4-74F2-C12E-BA4C4DC6F891}"/>
                </a:ext>
              </a:extLst>
            </p:cNvPr>
            <p:cNvSpPr/>
            <p:nvPr/>
          </p:nvSpPr>
          <p:spPr>
            <a:xfrm>
              <a:off x="5932240" y="458597"/>
              <a:ext cx="5508743" cy="5940806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4986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844AF52-DE77-1243-CD1F-030A6DD97173}"/>
                </a:ext>
              </a:extLst>
            </p:cNvPr>
            <p:cNvSpPr/>
            <p:nvPr/>
          </p:nvSpPr>
          <p:spPr>
            <a:xfrm>
              <a:off x="67881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C54E7A5-5266-C28F-08E5-566C3A0142D8}"/>
                </a:ext>
              </a:extLst>
            </p:cNvPr>
            <p:cNvSpPr txBox="1"/>
            <p:nvPr/>
          </p:nvSpPr>
          <p:spPr>
            <a:xfrm>
              <a:off x="67866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0D74875-8050-DA7D-E9B7-238F445C8910}"/>
                </a:ext>
              </a:extLst>
            </p:cNvPr>
            <p:cNvSpPr txBox="1"/>
            <p:nvPr/>
          </p:nvSpPr>
          <p:spPr>
            <a:xfrm>
              <a:off x="71588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8444BC9E-1C27-76FD-D6C9-D73CF485E8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67062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9552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245BC-4B5B-856C-AC27-D7728CA3A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66881CEE-F7C3-4382-9DE6-A77E87E513D6}"/>
              </a:ext>
            </a:extLst>
          </p:cNvPr>
          <p:cNvGrpSpPr/>
          <p:nvPr/>
        </p:nvGrpSpPr>
        <p:grpSpPr>
          <a:xfrm>
            <a:off x="1187709" y="836300"/>
            <a:ext cx="4979349" cy="5185400"/>
            <a:chOff x="1187709" y="836300"/>
            <a:chExt cx="4979349" cy="5185400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BA241AC-96E6-1CDA-7C8B-1D451BCCA0D9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AC0048E-1F3F-E80F-B276-16A0221C2D72}"/>
                </a:ext>
              </a:extLst>
            </p:cNvPr>
            <p:cNvSpPr txBox="1"/>
            <p:nvPr/>
          </p:nvSpPr>
          <p:spPr>
            <a:xfrm>
              <a:off x="1187709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accent3">
                          <a:lumMod val="60000"/>
                          <a:lumOff val="40000"/>
                        </a:schemeClr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839EE8AB-025A-55D0-06C9-1AE55FD45BE7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A159653-FC62-4DFB-9F10-4E4337A11D2D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9726263-5138-1D89-A341-DFB86FC885B2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C961E6C-0C60-7297-D894-3701EB584779}"/>
                </a:ext>
              </a:extLst>
            </p:cNvPr>
            <p:cNvSpPr txBox="1"/>
            <p:nvPr/>
          </p:nvSpPr>
          <p:spPr>
            <a:xfrm>
              <a:off x="2315955" y="2105753"/>
              <a:ext cx="15286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08C69316-AEB3-B786-B4D1-6A121C33A0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F9DF421-3D75-9B92-3D25-F79FB8E215F3}"/>
              </a:ext>
            </a:extLst>
          </p:cNvPr>
          <p:cNvGrpSpPr/>
          <p:nvPr/>
        </p:nvGrpSpPr>
        <p:grpSpPr>
          <a:xfrm>
            <a:off x="4141140" y="836300"/>
            <a:ext cx="5205201" cy="5185400"/>
            <a:chOff x="961857" y="836300"/>
            <a:chExt cx="5205201" cy="5185400"/>
          </a:xfrm>
        </p:grpSpPr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DDC06760-DD85-7C99-8A35-1855CE83C620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BCD4027-EDA3-9B65-0EC1-0718C766EBA2}"/>
                </a:ext>
              </a:extLst>
            </p:cNvPr>
            <p:cNvSpPr txBox="1"/>
            <p:nvPr/>
          </p:nvSpPr>
          <p:spPr>
            <a:xfrm>
              <a:off x="961857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805FF"/>
                      </a:gs>
                      <a:gs pos="92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40AA5E8B-412A-8A3E-6C6D-33D3FEE95E8F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DFEF1C2-D05B-CB29-2013-69C3BC089E87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5930D14-74E6-DCB9-0727-904DAB4CD0EC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2D5B306-81EE-FD93-7774-4637F801F184}"/>
                </a:ext>
              </a:extLst>
            </p:cNvPr>
            <p:cNvSpPr txBox="1"/>
            <p:nvPr/>
          </p:nvSpPr>
          <p:spPr>
            <a:xfrm>
              <a:off x="2315954" y="2105753"/>
              <a:ext cx="1528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3C829807-F842-973B-50F0-585ABF126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882451D-FDD2-3ED0-9C31-52A432751A68}"/>
              </a:ext>
            </a:extLst>
          </p:cNvPr>
          <p:cNvGrpSpPr/>
          <p:nvPr/>
        </p:nvGrpSpPr>
        <p:grpSpPr>
          <a:xfrm>
            <a:off x="7269614" y="836300"/>
            <a:ext cx="5256010" cy="5185400"/>
            <a:chOff x="911048" y="836300"/>
            <a:chExt cx="5256010" cy="5185400"/>
          </a:xfrm>
        </p:grpSpPr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AEE8CCC0-E555-7FB0-AC7F-00BB289495BD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24E09A9-AAAE-DE9C-C5A4-E129C888E776}"/>
                </a:ext>
              </a:extLst>
            </p:cNvPr>
            <p:cNvSpPr txBox="1"/>
            <p:nvPr/>
          </p:nvSpPr>
          <p:spPr>
            <a:xfrm>
              <a:off x="911048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gradFill>
                    <a:gsLst>
                      <a:gs pos="2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rPr>
                <a:t>3</a:t>
              </a:r>
            </a:p>
          </p:txBody>
        </p:sp>
        <p:sp>
          <p:nvSpPr>
            <p:cNvPr id="46" name="Parallelogram 45">
              <a:extLst>
                <a:ext uri="{FF2B5EF4-FFF2-40B4-BE49-F238E27FC236}">
                  <a16:creationId xmlns:a16="http://schemas.microsoft.com/office/drawing/2014/main" id="{A09B7939-B753-D7ED-24CD-467161136E73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4590BE4-0F69-0860-6CA3-8937F7ED5B75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3B00942-A7BC-9888-31B9-ED64DA01F963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D3A4A6C-D58E-769A-C99F-0FC047585212}"/>
                </a:ext>
              </a:extLst>
            </p:cNvPr>
            <p:cNvSpPr txBox="1"/>
            <p:nvPr/>
          </p:nvSpPr>
          <p:spPr>
            <a:xfrm>
              <a:off x="2321346" y="2105753"/>
              <a:ext cx="15179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49A97439-1412-4207-48A7-61BA1CFDD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50631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DE591-494B-16EE-8E0F-EE67B0120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D9E46FA-F5A7-084C-0CF3-4103BE266E2E}"/>
              </a:ext>
            </a:extLst>
          </p:cNvPr>
          <p:cNvGrpSpPr/>
          <p:nvPr/>
        </p:nvGrpSpPr>
        <p:grpSpPr>
          <a:xfrm>
            <a:off x="412023" y="1143000"/>
            <a:ext cx="4534179" cy="4572000"/>
            <a:chOff x="601238" y="1235364"/>
            <a:chExt cx="4534179" cy="45720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E465419-321B-B399-8F11-6329F6A51400}"/>
                </a:ext>
              </a:extLst>
            </p:cNvPr>
            <p:cNvSpPr txBox="1"/>
            <p:nvPr/>
          </p:nvSpPr>
          <p:spPr>
            <a:xfrm>
              <a:off x="601238" y="3118098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accent3">
                          <a:lumMod val="60000"/>
                          <a:lumOff val="40000"/>
                        </a:schemeClr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28C6AB0-8395-4C1F-2586-674804FF9199}"/>
                </a:ext>
              </a:extLst>
            </p:cNvPr>
            <p:cNvSpPr/>
            <p:nvPr/>
          </p:nvSpPr>
          <p:spPr>
            <a:xfrm rot="17342745">
              <a:off x="1470361" y="291121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F632A0A4-7897-011F-F68A-A5CEDB60EB74}"/>
                </a:ext>
              </a:extLst>
            </p:cNvPr>
            <p:cNvSpPr/>
            <p:nvPr/>
          </p:nvSpPr>
          <p:spPr>
            <a:xfrm>
              <a:off x="89593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D975507-35D9-A2D1-86C3-695B25348156}"/>
                </a:ext>
              </a:extLst>
            </p:cNvPr>
            <p:cNvSpPr/>
            <p:nvPr/>
          </p:nvSpPr>
          <p:spPr>
            <a:xfrm>
              <a:off x="150780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5CE71F5-4FB7-2558-3EBE-6A13B182BF79}"/>
                </a:ext>
              </a:extLst>
            </p:cNvPr>
            <p:cNvSpPr txBox="1"/>
            <p:nvPr/>
          </p:nvSpPr>
          <p:spPr>
            <a:xfrm>
              <a:off x="1713044" y="3838548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D54D002-A1C3-E3FE-A40A-6BDF6C2ECAEA}"/>
                </a:ext>
              </a:extLst>
            </p:cNvPr>
            <p:cNvSpPr txBox="1"/>
            <p:nvPr/>
          </p:nvSpPr>
          <p:spPr>
            <a:xfrm>
              <a:off x="1879180" y="2607785"/>
              <a:ext cx="12045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8A4EBBE0-906B-EB15-6D86-28A37F8AE8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28901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C1883CC-F052-EDEF-F2B1-D7AF250CB5D0}"/>
              </a:ext>
            </a:extLst>
          </p:cNvPr>
          <p:cNvGrpSpPr/>
          <p:nvPr/>
        </p:nvGrpSpPr>
        <p:grpSpPr>
          <a:xfrm>
            <a:off x="2960334" y="1143000"/>
            <a:ext cx="4735698" cy="4572000"/>
            <a:chOff x="3013607" y="1235364"/>
            <a:chExt cx="4735698" cy="45720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7332395-68BD-FB48-95C1-5143E76A5310}"/>
                </a:ext>
              </a:extLst>
            </p:cNvPr>
            <p:cNvSpPr txBox="1"/>
            <p:nvPr/>
          </p:nvSpPr>
          <p:spPr>
            <a:xfrm>
              <a:off x="3013607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805FF"/>
                      </a:gs>
                      <a:gs pos="92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EE5C0E9F-D130-BED0-7220-DA7A48D172B6}"/>
                </a:ext>
              </a:extLst>
            </p:cNvPr>
            <p:cNvSpPr/>
            <p:nvPr/>
          </p:nvSpPr>
          <p:spPr>
            <a:xfrm rot="17342745">
              <a:off x="4079486" y="291121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Parallelogram 20">
              <a:extLst>
                <a:ext uri="{FF2B5EF4-FFF2-40B4-BE49-F238E27FC236}">
                  <a16:creationId xmlns:a16="http://schemas.microsoft.com/office/drawing/2014/main" id="{D0919B4C-1653-F7E7-10E8-EB6E61DA864C}"/>
                </a:ext>
              </a:extLst>
            </p:cNvPr>
            <p:cNvSpPr/>
            <p:nvPr/>
          </p:nvSpPr>
          <p:spPr>
            <a:xfrm>
              <a:off x="3509818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08692F7-F26C-F610-CC9A-136A7ED3B907}"/>
                </a:ext>
              </a:extLst>
            </p:cNvPr>
            <p:cNvSpPr/>
            <p:nvPr/>
          </p:nvSpPr>
          <p:spPr>
            <a:xfrm>
              <a:off x="4121694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C93F6DD-B388-5D3D-FE7A-168F9599799B}"/>
                </a:ext>
              </a:extLst>
            </p:cNvPr>
            <p:cNvSpPr txBox="1"/>
            <p:nvPr/>
          </p:nvSpPr>
          <p:spPr>
            <a:xfrm>
              <a:off x="4428381" y="2607785"/>
              <a:ext cx="1160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0A78477-C11E-36C5-9A63-501BEDF30E7A}"/>
                </a:ext>
              </a:extLst>
            </p:cNvPr>
            <p:cNvSpPr txBox="1"/>
            <p:nvPr/>
          </p:nvSpPr>
          <p:spPr>
            <a:xfrm>
              <a:off x="4240021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48" name="Graphic 47" descr="Gears with solid fill">
              <a:extLst>
                <a:ext uri="{FF2B5EF4-FFF2-40B4-BE49-F238E27FC236}">
                  <a16:creationId xmlns:a16="http://schemas.microsoft.com/office/drawing/2014/main" id="{CC796842-2BBD-D43F-CD85-372CD2D2D1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78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FFFEEE0-A0ED-21A4-BB9F-F3F4A94A45CF}"/>
              </a:ext>
            </a:extLst>
          </p:cNvPr>
          <p:cNvGrpSpPr/>
          <p:nvPr/>
        </p:nvGrpSpPr>
        <p:grpSpPr>
          <a:xfrm>
            <a:off x="5710164" y="1143000"/>
            <a:ext cx="4765680" cy="4572000"/>
            <a:chOff x="5569807" y="1235364"/>
            <a:chExt cx="4765680" cy="45720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BB785F5-4339-2302-B7E6-9AC8416B39B5}"/>
                </a:ext>
              </a:extLst>
            </p:cNvPr>
            <p:cNvSpPr txBox="1"/>
            <p:nvPr/>
          </p:nvSpPr>
          <p:spPr>
            <a:xfrm>
              <a:off x="5569807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3</a:t>
              </a: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74529945-F1F0-8B61-CB76-E3118B8A00DA}"/>
                </a:ext>
              </a:extLst>
            </p:cNvPr>
            <p:cNvSpPr/>
            <p:nvPr/>
          </p:nvSpPr>
          <p:spPr>
            <a:xfrm rot="17342745">
              <a:off x="6664081" y="2908037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E9A76F5C-8C0C-398E-C70C-E450A993CFEC}"/>
                </a:ext>
              </a:extLst>
            </p:cNvPr>
            <p:cNvSpPr/>
            <p:nvPr/>
          </p:nvSpPr>
          <p:spPr>
            <a:xfrm>
              <a:off x="609600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8245F2E-8679-E7DE-D6D0-9AD8ED9DEA3F}"/>
                </a:ext>
              </a:extLst>
            </p:cNvPr>
            <p:cNvSpPr/>
            <p:nvPr/>
          </p:nvSpPr>
          <p:spPr>
            <a:xfrm>
              <a:off x="670787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CFE394C-D291-E3C9-4F91-18AD6644B526}"/>
                </a:ext>
              </a:extLst>
            </p:cNvPr>
            <p:cNvSpPr txBox="1"/>
            <p:nvPr/>
          </p:nvSpPr>
          <p:spPr>
            <a:xfrm>
              <a:off x="7078028" y="2607785"/>
              <a:ext cx="11156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TARGET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C31BAE4-37CF-28F0-23E4-2CE12FF07A19}"/>
                </a:ext>
              </a:extLst>
            </p:cNvPr>
            <p:cNvSpPr txBox="1"/>
            <p:nvPr/>
          </p:nvSpPr>
          <p:spPr>
            <a:xfrm>
              <a:off x="686744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44" name="Graphic 43" descr="Bullseye with solid fill">
              <a:extLst>
                <a:ext uri="{FF2B5EF4-FFF2-40B4-BE49-F238E27FC236}">
                  <a16:creationId xmlns:a16="http://schemas.microsoft.com/office/drawing/2014/main" id="{F2322B2F-B24C-8AB0-8042-A245DC7EBB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383299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8688C97-01F0-EBF2-2DF6-DA03CDBC1016}"/>
              </a:ext>
            </a:extLst>
          </p:cNvPr>
          <p:cNvGrpSpPr/>
          <p:nvPr/>
        </p:nvGrpSpPr>
        <p:grpSpPr>
          <a:xfrm>
            <a:off x="8489975" y="1143000"/>
            <a:ext cx="4863999" cy="4572000"/>
            <a:chOff x="8126948" y="1235364"/>
            <a:chExt cx="4863999" cy="45720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3D0133D-085D-AB4A-628A-4EB4221546D7}"/>
                </a:ext>
              </a:extLst>
            </p:cNvPr>
            <p:cNvSpPr txBox="1"/>
            <p:nvPr/>
          </p:nvSpPr>
          <p:spPr>
            <a:xfrm>
              <a:off x="8126948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tx1"/>
                      </a:gs>
                      <a:gs pos="92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gradFill>
                    <a:gsLst>
                      <a:gs pos="2000">
                        <a:schemeClr val="accent1">
                          <a:lumMod val="60000"/>
                          <a:lumOff val="40000"/>
                        </a:schemeClr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rPr>
                <a:t>4</a:t>
              </a: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39092BD7-999A-F3D9-4BB3-15037A68C5A7}"/>
                </a:ext>
              </a:extLst>
            </p:cNvPr>
            <p:cNvSpPr/>
            <p:nvPr/>
          </p:nvSpPr>
          <p:spPr>
            <a:xfrm rot="17342745">
              <a:off x="9319541" y="2908037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70BC2E5F-F0AE-14AF-3268-B049167104C1}"/>
                </a:ext>
              </a:extLst>
            </p:cNvPr>
            <p:cNvSpPr/>
            <p:nvPr/>
          </p:nvSpPr>
          <p:spPr>
            <a:xfrm>
              <a:off x="875146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D6D17FA-0A47-4F49-7961-9FA5F141F6ED}"/>
                </a:ext>
              </a:extLst>
            </p:cNvPr>
            <p:cNvSpPr/>
            <p:nvPr/>
          </p:nvSpPr>
          <p:spPr>
            <a:xfrm>
              <a:off x="936333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439853A-3D19-2079-FD00-6F079FB5567A}"/>
                </a:ext>
              </a:extLst>
            </p:cNvPr>
            <p:cNvSpPr txBox="1"/>
            <p:nvPr/>
          </p:nvSpPr>
          <p:spPr>
            <a:xfrm>
              <a:off x="9753033" y="2607785"/>
              <a:ext cx="11088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42C7299-6FA2-2B3E-2455-4028FE58EE6C}"/>
                </a:ext>
              </a:extLst>
            </p:cNvPr>
            <p:cNvSpPr txBox="1"/>
            <p:nvPr/>
          </p:nvSpPr>
          <p:spPr>
            <a:xfrm>
              <a:off x="953903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8" name="Graphic 7" descr="Dollar with solid fill">
              <a:extLst>
                <a:ext uri="{FF2B5EF4-FFF2-40B4-BE49-F238E27FC236}">
                  <a16:creationId xmlns:a16="http://schemas.microsoft.com/office/drawing/2014/main" id="{81F8DF99-1054-3D9A-4238-EC3555B61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54889" y="3254719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8862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DF8C2-7CBB-93A3-95DA-4F4B20CDE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10E0398-CB48-90FB-3A5C-4EF6176C19D2}"/>
              </a:ext>
            </a:extLst>
          </p:cNvPr>
          <p:cNvGrpSpPr/>
          <p:nvPr/>
        </p:nvGrpSpPr>
        <p:grpSpPr>
          <a:xfrm>
            <a:off x="2703253" y="458597"/>
            <a:ext cx="6127880" cy="5940806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3E393D7-BD91-187B-1AA3-E0868F5AB3ED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5CA457A-D178-038E-133B-44E0F8C275EE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DC5965E-79BE-CFE6-121E-37F013702412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ED59DCF-4A68-8DD3-552D-EF8AEE959E02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51188C0-A06F-7F4E-05B9-C81D40FC1144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81641B2F-DBA8-822D-6400-7DA14A055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FF7F8BB-26E6-EEFE-E3C4-170A3E4B64BA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E79418E-CC79-AFA1-0924-77C6F4B7DC70}"/>
              </a:ext>
            </a:extLst>
          </p:cNvPr>
          <p:cNvGrpSpPr/>
          <p:nvPr/>
        </p:nvGrpSpPr>
        <p:grpSpPr>
          <a:xfrm>
            <a:off x="5778906" y="458597"/>
            <a:ext cx="6127880" cy="5940806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F083F4E5-316D-3615-4332-CB0D1C6F7DA3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3F7E308-6096-B303-38EF-0B3FBB473675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1E00BC4-FD02-63EA-D687-D74B51051DB7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193C3F1-A433-FB95-1669-BF229EB33253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B21005F-2D9A-E52D-3C1E-BE745F614F13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2AA7CC8-FE84-363E-D2B5-9FFE2F88D6C2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101B6478-F0F8-5A3C-AE08-4342AFA4CE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81121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C7A7B-AE3D-3DFE-60AB-144A13B40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634E59FB-364E-5525-FD5B-77B560B7482E}"/>
              </a:ext>
            </a:extLst>
          </p:cNvPr>
          <p:cNvGrpSpPr/>
          <p:nvPr/>
        </p:nvGrpSpPr>
        <p:grpSpPr>
          <a:xfrm>
            <a:off x="1503103" y="458597"/>
            <a:ext cx="6127880" cy="5940806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79AB301-A430-C992-4B76-D4147D82FBCD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FEA4746-659F-33B5-2951-8B7254458B9F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F5B1A66-661A-6993-34BE-888ED59A9C60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D42E565-9973-487D-DAB6-ED6C9F1BBCB1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8894391-D5E0-00F4-8F0D-020993DA7E1E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513867B6-7102-4EE9-9942-3CDDBC02B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05F53BD-23F3-74F3-97BB-A50AEF8F9D48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3F847F1-FFF8-4593-1E45-67F5ACDD8C85}"/>
              </a:ext>
            </a:extLst>
          </p:cNvPr>
          <p:cNvGrpSpPr/>
          <p:nvPr/>
        </p:nvGrpSpPr>
        <p:grpSpPr>
          <a:xfrm>
            <a:off x="4606022" y="458597"/>
            <a:ext cx="6127880" cy="5940806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F3D84DF5-3B32-886A-D971-C83E26B846B5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F5FF1CA-ADD2-DA6F-EAE3-861770E29E9F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4AA67F9-C0BC-EAAE-0D93-0302C1FAAD37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501FBB-716C-488A-A262-7533E5C88CFC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9ECA9A9-881F-63D7-66F8-31E56699C536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02E847D-33AC-8C43-EEB6-80F472E5BE7B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47B34246-2BB3-F9EB-662E-9583E58C18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48C21A7-385F-0D43-49C4-DA188134FABA}"/>
              </a:ext>
            </a:extLst>
          </p:cNvPr>
          <p:cNvGrpSpPr/>
          <p:nvPr/>
        </p:nvGrpSpPr>
        <p:grpSpPr>
          <a:xfrm>
            <a:off x="7708941" y="458597"/>
            <a:ext cx="6127880" cy="5940806"/>
            <a:chOff x="5778906" y="458597"/>
            <a:chExt cx="612788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06534DAA-0094-F3D5-23F9-44BA124ADBE8}"/>
                </a:ext>
              </a:extLst>
            </p:cNvPr>
            <p:cNvSpPr/>
            <p:nvPr/>
          </p:nvSpPr>
          <p:spPr>
            <a:xfrm rot="17342745">
              <a:off x="58934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C2E9FB-A911-C8E6-C4E6-B82ED6EB8F54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gradFill flip="none" rotWithShape="1"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9B8E301-58D6-5F1E-AA1A-E51B919F499B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E8B869B-2A97-343F-013C-3898ABA5973C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FAD19C9-E717-3500-DC3E-FF90D212B795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E631FBB-15D3-23CA-4A1F-05A5E6462A41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312D6764-0C1F-7AE0-B802-684C2075A5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4956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E8B025-0449-EF17-0FE8-7449B6A7F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B8B9532A-4D71-388F-B593-CBC83D739E2B}"/>
              </a:ext>
            </a:extLst>
          </p:cNvPr>
          <p:cNvGrpSpPr/>
          <p:nvPr/>
        </p:nvGrpSpPr>
        <p:grpSpPr>
          <a:xfrm>
            <a:off x="663359" y="857250"/>
            <a:ext cx="5305468" cy="5143500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2D0DD63-3EA3-B7FE-C65E-420E52C089A5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ADD3CDD-D8BF-1281-E78C-734BAB2BF0B6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A654045-1891-5EC1-C228-F269E8BA1EE2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E76CAFC-475C-F6B5-F921-CCF2CF22EF53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accent3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4C4E467-8A52-BDC6-5E09-3471843C8FA1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A945A9D8-D23E-E14D-D63F-6DB4F10199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F0611F0-9D96-F1E0-F749-F8EED0BC6470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EF-DE66-229D-792B-78BF7CF290B2}"/>
              </a:ext>
            </a:extLst>
          </p:cNvPr>
          <p:cNvGrpSpPr/>
          <p:nvPr/>
        </p:nvGrpSpPr>
        <p:grpSpPr>
          <a:xfrm>
            <a:off x="3389752" y="857250"/>
            <a:ext cx="5305468" cy="5143500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3FECF153-3428-4B25-1E45-95E60AF5A43D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267CB66-0811-0310-B711-C7660452D1F6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FA54687-EB5F-1B76-B5DA-1C5F8DB98006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CB2D4F3-26C1-95CC-FAA9-8CB740149C8E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5805FF"/>
                </a:gs>
                <a:gs pos="92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CA71BBA-E979-1FEC-734D-C64AA7201288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2728800-FF3C-DC8A-7964-3082F39A37C8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B4566000-D95A-91B6-E16E-F08B7F5965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C09DCA1-F726-360C-6E55-7009FBC9D008}"/>
              </a:ext>
            </a:extLst>
          </p:cNvPr>
          <p:cNvGrpSpPr/>
          <p:nvPr/>
        </p:nvGrpSpPr>
        <p:grpSpPr>
          <a:xfrm>
            <a:off x="6116145" y="857250"/>
            <a:ext cx="5305468" cy="5143500"/>
            <a:chOff x="5778906" y="458597"/>
            <a:chExt cx="612788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6F8486BB-EE6C-23BC-3682-6E29FB671200}"/>
                </a:ext>
              </a:extLst>
            </p:cNvPr>
            <p:cNvSpPr/>
            <p:nvPr/>
          </p:nvSpPr>
          <p:spPr>
            <a:xfrm rot="17342745">
              <a:off x="58934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EFD741F-E083-DC81-B5DE-32836B6A5886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gradFill flip="none" rotWithShape="1"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3E341C6-2ECF-4C20-573D-28C26324F5C0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2E068D0-444D-964C-B7B1-D493C94A222C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accent2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59F9F3A-F0C0-B3ED-F10D-0A792D908420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CAF4734-4818-9F93-22C2-8B3ECC972AF8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TARGET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D136526D-E257-2307-2FE3-652DB6DAA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D1126E5-5C63-2412-DB88-AD69B7291E0F}"/>
              </a:ext>
            </a:extLst>
          </p:cNvPr>
          <p:cNvGrpSpPr/>
          <p:nvPr/>
        </p:nvGrpSpPr>
        <p:grpSpPr>
          <a:xfrm>
            <a:off x="8842537" y="857250"/>
            <a:ext cx="5305468" cy="5143500"/>
            <a:chOff x="5359806" y="458597"/>
            <a:chExt cx="6127880" cy="5940806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EFE53D1D-F9A6-89AD-D733-9279FD8C7A28}"/>
                </a:ext>
              </a:extLst>
            </p:cNvPr>
            <p:cNvSpPr/>
            <p:nvPr/>
          </p:nvSpPr>
          <p:spPr>
            <a:xfrm rot="17342745">
              <a:off x="54743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8AAD958-845E-1B8A-22CC-DD1F428BBA6B}"/>
                </a:ext>
              </a:extLst>
            </p:cNvPr>
            <p:cNvSpPr/>
            <p:nvPr/>
          </p:nvSpPr>
          <p:spPr>
            <a:xfrm>
              <a:off x="5978943" y="458597"/>
              <a:ext cx="5508743" cy="5940806"/>
            </a:xfrm>
            <a:prstGeom prst="rect">
              <a:avLst/>
            </a:prstGeom>
            <a:gradFill flip="none" rotWithShape="1"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5389522-0E4E-1194-4361-1A2D27C19A38}"/>
                </a:ext>
              </a:extLst>
            </p:cNvPr>
            <p:cNvSpPr/>
            <p:nvPr/>
          </p:nvSpPr>
          <p:spPr>
            <a:xfrm>
              <a:off x="5978943" y="458597"/>
              <a:ext cx="5508742" cy="5940806"/>
            </a:xfrm>
            <a:custGeom>
              <a:avLst/>
              <a:gdLst/>
              <a:ahLst/>
              <a:cxnLst/>
              <a:rect l="l" t="t" r="r" b="b"/>
              <a:pathLst>
                <a:path w="5508742" h="5940806">
                  <a:moveTo>
                    <a:pt x="538963" y="4813716"/>
                  </a:moveTo>
                  <a:lnTo>
                    <a:pt x="540182" y="5179476"/>
                  </a:lnTo>
                  <a:lnTo>
                    <a:pt x="328041" y="5179476"/>
                  </a:lnTo>
                  <a:close/>
                  <a:moveTo>
                    <a:pt x="464591" y="4644247"/>
                  </a:moveTo>
                  <a:lnTo>
                    <a:pt x="125654" y="5220887"/>
                  </a:lnTo>
                  <a:lnTo>
                    <a:pt x="125654" y="5332943"/>
                  </a:lnTo>
                  <a:lnTo>
                    <a:pt x="540182" y="5332943"/>
                  </a:lnTo>
                  <a:lnTo>
                    <a:pt x="540182" y="5512165"/>
                  </a:lnTo>
                  <a:lnTo>
                    <a:pt x="744857" y="5512165"/>
                  </a:lnTo>
                  <a:lnTo>
                    <a:pt x="744857" y="5332943"/>
                  </a:lnTo>
                  <a:lnTo>
                    <a:pt x="846049" y="5332943"/>
                  </a:lnTo>
                  <a:lnTo>
                    <a:pt x="846049" y="5179476"/>
                  </a:lnTo>
                  <a:lnTo>
                    <a:pt x="744857" y="5179476"/>
                  </a:lnTo>
                  <a:lnTo>
                    <a:pt x="744857" y="4644247"/>
                  </a:lnTo>
                  <a:close/>
                  <a:moveTo>
                    <a:pt x="0" y="0"/>
                  </a:moveTo>
                  <a:lnTo>
                    <a:pt x="5508742" y="0"/>
                  </a:lnTo>
                  <a:lnTo>
                    <a:pt x="5508742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0E36DC7-5CE6-15BF-894B-3A30A404AFB1}"/>
                </a:ext>
              </a:extLst>
            </p:cNvPr>
            <p:cNvSpPr/>
            <p:nvPr/>
          </p:nvSpPr>
          <p:spPr>
            <a:xfrm>
              <a:off x="53661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accent1">
                    <a:lumMod val="60000"/>
                    <a:lumOff val="4000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73438ED-39C3-6D18-C65F-653E84E7E56A}"/>
                </a:ext>
              </a:extLst>
            </p:cNvPr>
            <p:cNvSpPr txBox="1"/>
            <p:nvPr/>
          </p:nvSpPr>
          <p:spPr>
            <a:xfrm>
              <a:off x="62191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C8184E3-3E64-CC12-5C57-5FDB482AAFB4}"/>
                </a:ext>
              </a:extLst>
            </p:cNvPr>
            <p:cNvSpPr txBox="1"/>
            <p:nvPr/>
          </p:nvSpPr>
          <p:spPr>
            <a:xfrm>
              <a:off x="57368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0115859C-87C4-B726-E1F6-0A4BB94EC8F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1031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5251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435D8-C176-0EC4-9C60-53A5BF13F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D729C945-C52D-1FB6-F325-65D44BC227C6}"/>
              </a:ext>
            </a:extLst>
          </p:cNvPr>
          <p:cNvGrpSpPr/>
          <p:nvPr/>
        </p:nvGrpSpPr>
        <p:grpSpPr>
          <a:xfrm>
            <a:off x="2236918" y="458597"/>
            <a:ext cx="5698865" cy="5940806"/>
            <a:chOff x="2236918" y="458597"/>
            <a:chExt cx="569886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79A4D7C2-41BA-4DFE-9628-D1236F88C09C}"/>
                </a:ext>
              </a:extLst>
            </p:cNvPr>
            <p:cNvSpPr/>
            <p:nvPr/>
          </p:nvSpPr>
          <p:spPr>
            <a:xfrm rot="17342745">
              <a:off x="3245503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34000">
                  <a:srgbClr val="00B0F0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694CC3B-5F2D-B0A0-13A0-EAECBF59F9F7}"/>
                </a:ext>
              </a:extLst>
            </p:cNvPr>
            <p:cNvSpPr txBox="1"/>
            <p:nvPr/>
          </p:nvSpPr>
          <p:spPr>
            <a:xfrm>
              <a:off x="2236918" y="3355772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gradFill>
                    <a:gsLst>
                      <a:gs pos="34000">
                        <a:srgbClr val="00B0F0"/>
                      </a:gs>
                      <a:gs pos="100000">
                        <a:schemeClr val="bg1"/>
                      </a:gs>
                    </a:gsLst>
                    <a:path path="circle">
                      <a:fillToRect l="100000" t="100000"/>
                    </a:path>
                  </a:gradFill>
                </a:rPr>
                <a:t>1</a:t>
              </a:r>
            </a:p>
          </p:txBody>
        </p:sp>
        <p:sp useBgFill="1">
          <p:nvSpPr>
            <p:cNvPr id="6" name="Parallelogram 5">
              <a:extLst>
                <a:ext uri="{FF2B5EF4-FFF2-40B4-BE49-F238E27FC236}">
                  <a16:creationId xmlns:a16="http://schemas.microsoft.com/office/drawing/2014/main" id="{A03290E5-AEA7-0CBD-BC5E-F3A010D70AD6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81000" dist="14986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C62E379-ED99-4CEE-9796-B5070E2DA946}"/>
                </a:ext>
              </a:extLst>
            </p:cNvPr>
            <p:cNvSpPr/>
            <p:nvPr/>
          </p:nvSpPr>
          <p:spPr>
            <a:xfrm>
              <a:off x="32829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00B0F0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0F1D964-93F5-4D66-EBA7-762727FD7093}"/>
                </a:ext>
              </a:extLst>
            </p:cNvPr>
            <p:cNvSpPr txBox="1"/>
            <p:nvPr/>
          </p:nvSpPr>
          <p:spPr>
            <a:xfrm>
              <a:off x="32814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6F0752-1954-BB4A-BEA0-8CFAA37A489E}"/>
                </a:ext>
              </a:extLst>
            </p:cNvPr>
            <p:cNvSpPr txBox="1"/>
            <p:nvPr/>
          </p:nvSpPr>
          <p:spPr>
            <a:xfrm>
              <a:off x="36536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4392DD8F-7A2A-C4BF-846A-22B4D4BA5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6542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0AD4BA4-B5ED-D5C0-5BF6-60473BB1BAB2}"/>
              </a:ext>
            </a:extLst>
          </p:cNvPr>
          <p:cNvGrpSpPr/>
          <p:nvPr/>
        </p:nvGrpSpPr>
        <p:grpSpPr>
          <a:xfrm>
            <a:off x="5513444" y="458597"/>
            <a:ext cx="5927539" cy="5940806"/>
            <a:chOff x="5513444" y="458597"/>
            <a:chExt cx="5927539" cy="5940806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432694CB-1829-41BE-6E1D-4F1CA3771921}"/>
                </a:ext>
              </a:extLst>
            </p:cNvPr>
            <p:cNvSpPr/>
            <p:nvPr/>
          </p:nvSpPr>
          <p:spPr>
            <a:xfrm rot="17342745">
              <a:off x="6750703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34000">
                  <a:srgbClr val="5805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366EEAB-816E-B356-8FAA-37FA479F8E32}"/>
                </a:ext>
              </a:extLst>
            </p:cNvPr>
            <p:cNvSpPr txBox="1"/>
            <p:nvPr/>
          </p:nvSpPr>
          <p:spPr>
            <a:xfrm>
              <a:off x="5513444" y="3355772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1000">
                        <a:srgbClr val="C8B5FE"/>
                      </a:gs>
                      <a:gs pos="98000">
                        <a:srgbClr val="5016FD"/>
                      </a:gs>
                    </a:gsLst>
                    <a:lin ang="180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gradFill>
                    <a:gsLst>
                      <a:gs pos="34000">
                        <a:srgbClr val="5805FF"/>
                      </a:gs>
                      <a:gs pos="100000">
                        <a:schemeClr val="bg1"/>
                      </a:gs>
                    </a:gsLst>
                    <a:path path="circle">
                      <a:fillToRect l="100000" t="100000"/>
                    </a:path>
                  </a:gradFill>
                </a:rPr>
                <a:t>2</a:t>
              </a:r>
            </a:p>
          </p:txBody>
        </p:sp>
        <p:sp useBgFill="1">
          <p:nvSpPr>
            <p:cNvPr id="7" name="Parallelogram 6">
              <a:extLst>
                <a:ext uri="{FF2B5EF4-FFF2-40B4-BE49-F238E27FC236}">
                  <a16:creationId xmlns:a16="http://schemas.microsoft.com/office/drawing/2014/main" id="{23052C6F-AE98-9935-FBF9-D6284267B39B}"/>
                </a:ext>
              </a:extLst>
            </p:cNvPr>
            <p:cNvSpPr/>
            <p:nvPr/>
          </p:nvSpPr>
          <p:spPr>
            <a:xfrm>
              <a:off x="5932240" y="458597"/>
              <a:ext cx="5508743" cy="5940806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81000" dist="14986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5D3960E-0EBB-81C8-F0A8-EC929E0355C6}"/>
                </a:ext>
              </a:extLst>
            </p:cNvPr>
            <p:cNvSpPr/>
            <p:nvPr/>
          </p:nvSpPr>
          <p:spPr>
            <a:xfrm>
              <a:off x="67881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5805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9D2A9DD-7727-06DE-1310-37317BE9FA01}"/>
                </a:ext>
              </a:extLst>
            </p:cNvPr>
            <p:cNvSpPr txBox="1"/>
            <p:nvPr/>
          </p:nvSpPr>
          <p:spPr>
            <a:xfrm>
              <a:off x="67866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5C6E6EB-3CA9-6921-AE0E-C32F3BEBDDBD}"/>
                </a:ext>
              </a:extLst>
            </p:cNvPr>
            <p:cNvSpPr txBox="1"/>
            <p:nvPr/>
          </p:nvSpPr>
          <p:spPr>
            <a:xfrm>
              <a:off x="71588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0A9F1559-B274-AE2E-878B-7009A48ECB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67062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62465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E01D2-7B71-2323-C41A-DB7870A2F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6FC82B09-93FA-B946-E4F4-A71EFEE25399}"/>
              </a:ext>
            </a:extLst>
          </p:cNvPr>
          <p:cNvGrpSpPr/>
          <p:nvPr/>
        </p:nvGrpSpPr>
        <p:grpSpPr>
          <a:xfrm>
            <a:off x="1207687" y="836300"/>
            <a:ext cx="4959371" cy="5185400"/>
            <a:chOff x="1207687" y="836300"/>
            <a:chExt cx="4959371" cy="5185400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6BACE60C-FE51-5403-BA36-51ECC94B6704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34000">
                  <a:srgbClr val="00B0F0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4393BA7-8DB9-15A7-2DCC-A6ECF67ACF70}"/>
                </a:ext>
              </a:extLst>
            </p:cNvPr>
            <p:cNvSpPr txBox="1"/>
            <p:nvPr/>
          </p:nvSpPr>
          <p:spPr>
            <a:xfrm>
              <a:off x="1207687" y="3017285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34000">
                        <a:srgbClr val="00B0F0"/>
                      </a:gs>
                      <a:gs pos="100000">
                        <a:schemeClr val="bg1"/>
                      </a:gs>
                    </a:gsLst>
                    <a:path path="circle">
                      <a:fillToRect l="100000" t="10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 useBgFill="1">
          <p:nvSpPr>
            <p:cNvPr id="6" name="Parallelogram 5">
              <a:extLst>
                <a:ext uri="{FF2B5EF4-FFF2-40B4-BE49-F238E27FC236}">
                  <a16:creationId xmlns:a16="http://schemas.microsoft.com/office/drawing/2014/main" id="{6188F84E-ACC3-A61A-4C87-A9416EEB42A6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E60B606-10AE-3106-7875-5740318C6436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00B0F0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EF926D1-ADE0-8DB1-149A-1B5490709E23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976E74A-7398-A629-59EB-82E580ECB388}"/>
                </a:ext>
              </a:extLst>
            </p:cNvPr>
            <p:cNvSpPr txBox="1"/>
            <p:nvPr/>
          </p:nvSpPr>
          <p:spPr>
            <a:xfrm>
              <a:off x="2315955" y="2105753"/>
              <a:ext cx="15286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20445837-AEA7-0320-628A-42ED17D903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6F88031-3F7C-2ACE-8674-E92A748193BE}"/>
              </a:ext>
            </a:extLst>
          </p:cNvPr>
          <p:cNvGrpSpPr/>
          <p:nvPr/>
        </p:nvGrpSpPr>
        <p:grpSpPr>
          <a:xfrm>
            <a:off x="4141140" y="836300"/>
            <a:ext cx="5205201" cy="5185400"/>
            <a:chOff x="961857" y="836300"/>
            <a:chExt cx="5205201" cy="5185400"/>
          </a:xfrm>
        </p:grpSpPr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5AFE4799-B386-A6AD-7A3E-EC9BA9DB4634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34000">
                  <a:srgbClr val="5805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6D14A55-4A14-7AA3-BEE6-8F24419246AD}"/>
                </a:ext>
              </a:extLst>
            </p:cNvPr>
            <p:cNvSpPr txBox="1"/>
            <p:nvPr/>
          </p:nvSpPr>
          <p:spPr>
            <a:xfrm>
              <a:off x="961857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34000">
                        <a:srgbClr val="5805FF"/>
                      </a:gs>
                      <a:gs pos="100000">
                        <a:schemeClr val="bg1"/>
                      </a:gs>
                    </a:gsLst>
                    <a:path path="circle">
                      <a:fillToRect l="100000" t="10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 useBgFill="1">
          <p:nvSpPr>
            <p:cNvPr id="28" name="Parallelogram 27">
              <a:extLst>
                <a:ext uri="{FF2B5EF4-FFF2-40B4-BE49-F238E27FC236}">
                  <a16:creationId xmlns:a16="http://schemas.microsoft.com/office/drawing/2014/main" id="{052AD09D-C517-241B-5E9A-43759DD4C3C4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4569E53-5D6D-3D84-094F-7E2B99F0316B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5805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EB2D54A-16FD-DF34-64F0-A2D27800076C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B00E739-8D7E-8E78-A23C-8A44B4568A43}"/>
                </a:ext>
              </a:extLst>
            </p:cNvPr>
            <p:cNvSpPr txBox="1"/>
            <p:nvPr/>
          </p:nvSpPr>
          <p:spPr>
            <a:xfrm>
              <a:off x="2315954" y="2105753"/>
              <a:ext cx="1528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FFD9AA9F-C494-4B2B-A594-46AC79317B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ED17F8C-1DC3-3747-4B1D-E6797D4AB896}"/>
              </a:ext>
            </a:extLst>
          </p:cNvPr>
          <p:cNvGrpSpPr/>
          <p:nvPr/>
        </p:nvGrpSpPr>
        <p:grpSpPr>
          <a:xfrm>
            <a:off x="7269614" y="836300"/>
            <a:ext cx="5256010" cy="5185400"/>
            <a:chOff x="911048" y="836300"/>
            <a:chExt cx="5256010" cy="5185400"/>
          </a:xfrm>
        </p:grpSpPr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09D30D13-372F-8D07-A97F-1090757C60D6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34000">
                  <a:srgbClr val="FF00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12DA297-ED95-AD49-7D5B-11BB9EE5D6C1}"/>
                </a:ext>
              </a:extLst>
            </p:cNvPr>
            <p:cNvSpPr txBox="1"/>
            <p:nvPr/>
          </p:nvSpPr>
          <p:spPr>
            <a:xfrm>
              <a:off x="911048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solidFill>
                    <a:schemeClr val="bg1"/>
                  </a:solidFill>
                  <a:effectLst>
                    <a:innerShdw blurRad="317500">
                      <a:srgbClr val="9B7400"/>
                    </a:innerShdw>
                  </a:effectLst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gradFill>
                    <a:gsLst>
                      <a:gs pos="34000">
                        <a:srgbClr val="FF00FF"/>
                      </a:gs>
                      <a:gs pos="100000">
                        <a:schemeClr val="bg1"/>
                      </a:gs>
                    </a:gsLst>
                    <a:path path="circle">
                      <a:fillToRect l="100000" t="100000"/>
                    </a:path>
                  </a:gradFill>
                  <a:effectLst/>
                </a:rPr>
                <a:t>3</a:t>
              </a:r>
            </a:p>
          </p:txBody>
        </p:sp>
        <p:sp useBgFill="1">
          <p:nvSpPr>
            <p:cNvPr id="46" name="Parallelogram 45">
              <a:extLst>
                <a:ext uri="{FF2B5EF4-FFF2-40B4-BE49-F238E27FC236}">
                  <a16:creationId xmlns:a16="http://schemas.microsoft.com/office/drawing/2014/main" id="{6115F268-523D-7B94-1F26-AC736CF70878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B05F30B-CB43-91FE-96A9-CFE65662FCA0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FF00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D512D57-CEED-91D0-766C-D960A5B53A81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1F04B09-C4D8-B966-47AC-B1561F2E4C52}"/>
                </a:ext>
              </a:extLst>
            </p:cNvPr>
            <p:cNvSpPr txBox="1"/>
            <p:nvPr/>
          </p:nvSpPr>
          <p:spPr>
            <a:xfrm>
              <a:off x="2321346" y="2105753"/>
              <a:ext cx="15179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5A6CAE4C-BC38-8F85-4231-C3FC12BAE71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3140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6B7DE-13A6-E62C-69B3-54E8D949A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C9857E-C397-F00C-EAD1-3523324102EE}"/>
              </a:ext>
            </a:extLst>
          </p:cNvPr>
          <p:cNvGrpSpPr/>
          <p:nvPr/>
        </p:nvGrpSpPr>
        <p:grpSpPr>
          <a:xfrm>
            <a:off x="412023" y="1143000"/>
            <a:ext cx="4534179" cy="4572000"/>
            <a:chOff x="601238" y="1235364"/>
            <a:chExt cx="4534179" cy="45720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B1578D6-11F2-75A6-3C70-5C330140780A}"/>
                </a:ext>
              </a:extLst>
            </p:cNvPr>
            <p:cNvSpPr txBox="1"/>
            <p:nvPr/>
          </p:nvSpPr>
          <p:spPr>
            <a:xfrm>
              <a:off x="601238" y="3118098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34000">
                        <a:srgbClr val="00B0F0"/>
                      </a:gs>
                      <a:gs pos="100000">
                        <a:schemeClr val="bg1"/>
                      </a:gs>
                    </a:gsLst>
                    <a:path path="circle">
                      <a:fillToRect l="100000" t="10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CAFF510-5AD8-6DC7-B24B-7C48C747DDCB}"/>
                </a:ext>
              </a:extLst>
            </p:cNvPr>
            <p:cNvSpPr/>
            <p:nvPr/>
          </p:nvSpPr>
          <p:spPr>
            <a:xfrm rot="17342745">
              <a:off x="1470361" y="2911211"/>
              <a:ext cx="573824" cy="494676"/>
            </a:xfrm>
            <a:prstGeom prst="triangle">
              <a:avLst/>
            </a:prstGeom>
            <a:gradFill flip="none" rotWithShape="1">
              <a:gsLst>
                <a:gs pos="34000">
                  <a:srgbClr val="00B0F0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 useBgFill="1">
          <p:nvSpPr>
            <p:cNvPr id="6" name="Parallelogram 5">
              <a:extLst>
                <a:ext uri="{FF2B5EF4-FFF2-40B4-BE49-F238E27FC236}">
                  <a16:creationId xmlns:a16="http://schemas.microsoft.com/office/drawing/2014/main" id="{A744452C-7A58-058E-F9C2-7EFC7341D765}"/>
                </a:ext>
              </a:extLst>
            </p:cNvPr>
            <p:cNvSpPr/>
            <p:nvPr/>
          </p:nvSpPr>
          <p:spPr>
            <a:xfrm>
              <a:off x="895930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89FCE0E-B8DF-4B57-545D-97E0A1B3645A}"/>
                </a:ext>
              </a:extLst>
            </p:cNvPr>
            <p:cNvSpPr/>
            <p:nvPr/>
          </p:nvSpPr>
          <p:spPr>
            <a:xfrm>
              <a:off x="150780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00B0F0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932C06E-16DD-9A82-8270-F926D88368C2}"/>
                </a:ext>
              </a:extLst>
            </p:cNvPr>
            <p:cNvSpPr txBox="1"/>
            <p:nvPr/>
          </p:nvSpPr>
          <p:spPr>
            <a:xfrm>
              <a:off x="1713044" y="3838548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E8B3AB2-603C-03C5-1296-7782EED074DD}"/>
                </a:ext>
              </a:extLst>
            </p:cNvPr>
            <p:cNvSpPr txBox="1"/>
            <p:nvPr/>
          </p:nvSpPr>
          <p:spPr>
            <a:xfrm>
              <a:off x="1879180" y="2607785"/>
              <a:ext cx="12045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E11B885A-05D9-21E3-33AB-06E1EFA659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28901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00C816D-0D09-4D60-27D8-35EC93BABFA4}"/>
              </a:ext>
            </a:extLst>
          </p:cNvPr>
          <p:cNvGrpSpPr/>
          <p:nvPr/>
        </p:nvGrpSpPr>
        <p:grpSpPr>
          <a:xfrm>
            <a:off x="2960334" y="1143000"/>
            <a:ext cx="4735698" cy="4572000"/>
            <a:chOff x="3013607" y="1235364"/>
            <a:chExt cx="4735698" cy="45720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CA42089-91D7-BE91-06A7-A6B6C99CB396}"/>
                </a:ext>
              </a:extLst>
            </p:cNvPr>
            <p:cNvSpPr txBox="1"/>
            <p:nvPr/>
          </p:nvSpPr>
          <p:spPr>
            <a:xfrm>
              <a:off x="30136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34000">
                        <a:srgbClr val="5805FF"/>
                      </a:gs>
                      <a:gs pos="100000">
                        <a:schemeClr val="bg1"/>
                      </a:gs>
                    </a:gsLst>
                    <a:path path="circle">
                      <a:fillToRect l="100000" t="10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02C82405-3E00-ABC1-0F91-7F06AAE21019}"/>
                </a:ext>
              </a:extLst>
            </p:cNvPr>
            <p:cNvSpPr/>
            <p:nvPr/>
          </p:nvSpPr>
          <p:spPr>
            <a:xfrm rot="17342745">
              <a:off x="4079486" y="2911211"/>
              <a:ext cx="573824" cy="494676"/>
            </a:xfrm>
            <a:prstGeom prst="triangle">
              <a:avLst/>
            </a:prstGeom>
            <a:gradFill flip="none" rotWithShape="1">
              <a:gsLst>
                <a:gs pos="34000">
                  <a:srgbClr val="5805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 useBgFill="1">
          <p:nvSpPr>
            <p:cNvPr id="21" name="Parallelogram 20">
              <a:extLst>
                <a:ext uri="{FF2B5EF4-FFF2-40B4-BE49-F238E27FC236}">
                  <a16:creationId xmlns:a16="http://schemas.microsoft.com/office/drawing/2014/main" id="{259D8CA8-1A85-58EA-7BF9-6D030CC01626}"/>
                </a:ext>
              </a:extLst>
            </p:cNvPr>
            <p:cNvSpPr/>
            <p:nvPr/>
          </p:nvSpPr>
          <p:spPr>
            <a:xfrm>
              <a:off x="3509818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F11989A-93E9-F31E-76FD-CCB31AD4BCF6}"/>
                </a:ext>
              </a:extLst>
            </p:cNvPr>
            <p:cNvSpPr/>
            <p:nvPr/>
          </p:nvSpPr>
          <p:spPr>
            <a:xfrm>
              <a:off x="4121694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5805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31C5E15-CA4D-20F4-4102-7BB8152B982A}"/>
                </a:ext>
              </a:extLst>
            </p:cNvPr>
            <p:cNvSpPr txBox="1"/>
            <p:nvPr/>
          </p:nvSpPr>
          <p:spPr>
            <a:xfrm>
              <a:off x="4428381" y="2607785"/>
              <a:ext cx="1160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C0ECCA1-FFE9-22C5-B9E3-66BF34531E26}"/>
                </a:ext>
              </a:extLst>
            </p:cNvPr>
            <p:cNvSpPr txBox="1"/>
            <p:nvPr/>
          </p:nvSpPr>
          <p:spPr>
            <a:xfrm>
              <a:off x="4240021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8" name="Graphic 47" descr="Gears with solid fill">
              <a:extLst>
                <a:ext uri="{FF2B5EF4-FFF2-40B4-BE49-F238E27FC236}">
                  <a16:creationId xmlns:a16="http://schemas.microsoft.com/office/drawing/2014/main" id="{13E5629D-6F7E-CF16-1C80-E21935A00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78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11DF668-327E-BAE6-9FE9-7A07989B908F}"/>
              </a:ext>
            </a:extLst>
          </p:cNvPr>
          <p:cNvGrpSpPr/>
          <p:nvPr/>
        </p:nvGrpSpPr>
        <p:grpSpPr>
          <a:xfrm>
            <a:off x="5710164" y="1143000"/>
            <a:ext cx="4765680" cy="4572000"/>
            <a:chOff x="5569807" y="1235364"/>
            <a:chExt cx="4765680" cy="45720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3AF7116-36D8-99EF-E037-8F85ECDFC007}"/>
                </a:ext>
              </a:extLst>
            </p:cNvPr>
            <p:cNvSpPr txBox="1"/>
            <p:nvPr/>
          </p:nvSpPr>
          <p:spPr>
            <a:xfrm>
              <a:off x="55698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34000">
                        <a:srgbClr val="FF00FF"/>
                      </a:gs>
                      <a:gs pos="100000">
                        <a:schemeClr val="bg1"/>
                      </a:gs>
                    </a:gsLst>
                    <a:path path="circle">
                      <a:fillToRect l="100000" t="100000"/>
                    </a:path>
                  </a:gradFill>
                  <a:effectLst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3</a:t>
              </a: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9FA85543-383D-EC1D-F4C0-AE18F966C3CB}"/>
                </a:ext>
              </a:extLst>
            </p:cNvPr>
            <p:cNvSpPr/>
            <p:nvPr/>
          </p:nvSpPr>
          <p:spPr>
            <a:xfrm rot="17342745">
              <a:off x="6664081" y="2908037"/>
              <a:ext cx="573824" cy="494676"/>
            </a:xfrm>
            <a:prstGeom prst="triangle">
              <a:avLst/>
            </a:prstGeom>
            <a:gradFill flip="none" rotWithShape="1">
              <a:gsLst>
                <a:gs pos="34000">
                  <a:srgbClr val="FF00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 useBgFill="1">
          <p:nvSpPr>
            <p:cNvPr id="25" name="Parallelogram 24">
              <a:extLst>
                <a:ext uri="{FF2B5EF4-FFF2-40B4-BE49-F238E27FC236}">
                  <a16:creationId xmlns:a16="http://schemas.microsoft.com/office/drawing/2014/main" id="{9A7E00F0-B23E-4B05-2626-34FCEE570295}"/>
                </a:ext>
              </a:extLst>
            </p:cNvPr>
            <p:cNvSpPr/>
            <p:nvPr/>
          </p:nvSpPr>
          <p:spPr>
            <a:xfrm>
              <a:off x="6096000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3C9A60F-2D91-9B99-CDC5-647B084DCD7A}"/>
                </a:ext>
              </a:extLst>
            </p:cNvPr>
            <p:cNvSpPr/>
            <p:nvPr/>
          </p:nvSpPr>
          <p:spPr>
            <a:xfrm>
              <a:off x="670787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FF00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8C675D9-1383-C7CE-8851-22F7BF9853EB}"/>
                </a:ext>
              </a:extLst>
            </p:cNvPr>
            <p:cNvSpPr txBox="1"/>
            <p:nvPr/>
          </p:nvSpPr>
          <p:spPr>
            <a:xfrm>
              <a:off x="7078028" y="2607785"/>
              <a:ext cx="11156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TARGET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C7934CD-BA81-0D94-E432-37799DF55A56}"/>
                </a:ext>
              </a:extLst>
            </p:cNvPr>
            <p:cNvSpPr txBox="1"/>
            <p:nvPr/>
          </p:nvSpPr>
          <p:spPr>
            <a:xfrm>
              <a:off x="686744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4" name="Graphic 43" descr="Bullseye with solid fill">
              <a:extLst>
                <a:ext uri="{FF2B5EF4-FFF2-40B4-BE49-F238E27FC236}">
                  <a16:creationId xmlns:a16="http://schemas.microsoft.com/office/drawing/2014/main" id="{917AB1FA-E3D1-B39D-28D4-4A066C9E27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383299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B09B9BE-2832-806B-F0DF-B0A8B7C1EEC1}"/>
              </a:ext>
            </a:extLst>
          </p:cNvPr>
          <p:cNvGrpSpPr/>
          <p:nvPr/>
        </p:nvGrpSpPr>
        <p:grpSpPr>
          <a:xfrm>
            <a:off x="8489975" y="1143000"/>
            <a:ext cx="4863999" cy="4572000"/>
            <a:chOff x="8126948" y="1235364"/>
            <a:chExt cx="4863999" cy="45720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D15739C-0E4E-D7DA-94D9-384A65B8E6CB}"/>
                </a:ext>
              </a:extLst>
            </p:cNvPr>
            <p:cNvSpPr txBox="1"/>
            <p:nvPr/>
          </p:nvSpPr>
          <p:spPr>
            <a:xfrm>
              <a:off x="8126948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tx1"/>
                      </a:gs>
                      <a:gs pos="92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gradFill>
                    <a:gsLst>
                      <a:gs pos="34000">
                        <a:srgbClr val="41C45A"/>
                      </a:gs>
                      <a:gs pos="100000">
                        <a:schemeClr val="bg1"/>
                      </a:gs>
                    </a:gsLst>
                    <a:path path="circle">
                      <a:fillToRect l="100000" t="100000"/>
                    </a:path>
                  </a:gradFill>
                </a:rPr>
                <a:t>4</a:t>
              </a: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9E5736D9-013E-3F8E-8160-7D76A1AB1F5C}"/>
                </a:ext>
              </a:extLst>
            </p:cNvPr>
            <p:cNvSpPr/>
            <p:nvPr/>
          </p:nvSpPr>
          <p:spPr>
            <a:xfrm rot="17342745">
              <a:off x="9319541" y="2908037"/>
              <a:ext cx="573824" cy="494676"/>
            </a:xfrm>
            <a:prstGeom prst="triangle">
              <a:avLst/>
            </a:prstGeom>
            <a:gradFill flip="none" rotWithShape="1">
              <a:gsLst>
                <a:gs pos="34000">
                  <a:srgbClr val="41C45A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 useBgFill="1">
          <p:nvSpPr>
            <p:cNvPr id="10" name="Parallelogram 9">
              <a:extLst>
                <a:ext uri="{FF2B5EF4-FFF2-40B4-BE49-F238E27FC236}">
                  <a16:creationId xmlns:a16="http://schemas.microsoft.com/office/drawing/2014/main" id="{43DB65B3-D3DE-4247-7982-0AF985AD18BA}"/>
                </a:ext>
              </a:extLst>
            </p:cNvPr>
            <p:cNvSpPr/>
            <p:nvPr/>
          </p:nvSpPr>
          <p:spPr>
            <a:xfrm>
              <a:off x="8751460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D46DD68-D795-6896-CCE0-A5F279E150EE}"/>
                </a:ext>
              </a:extLst>
            </p:cNvPr>
            <p:cNvSpPr/>
            <p:nvPr/>
          </p:nvSpPr>
          <p:spPr>
            <a:xfrm>
              <a:off x="936333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41C45A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89E366E-C113-B13E-48D0-48A1D4314019}"/>
                </a:ext>
              </a:extLst>
            </p:cNvPr>
            <p:cNvSpPr txBox="1"/>
            <p:nvPr/>
          </p:nvSpPr>
          <p:spPr>
            <a:xfrm>
              <a:off x="9753033" y="2607785"/>
              <a:ext cx="11088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30D6584-DF28-7F18-936A-B3C42C10EBB2}"/>
                </a:ext>
              </a:extLst>
            </p:cNvPr>
            <p:cNvSpPr txBox="1"/>
            <p:nvPr/>
          </p:nvSpPr>
          <p:spPr>
            <a:xfrm>
              <a:off x="953903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8" name="Graphic 7" descr="Dollar with solid fill">
              <a:extLst>
                <a:ext uri="{FF2B5EF4-FFF2-40B4-BE49-F238E27FC236}">
                  <a16:creationId xmlns:a16="http://schemas.microsoft.com/office/drawing/2014/main" id="{E8901178-5A77-3686-0A85-A8BF2576001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54889" y="3254719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720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DE424-7C5F-0AC4-37A9-0CD23A4B2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82296CA-4B68-75BB-A7A3-E44BFCD83A69}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4940A55-CD0C-3EBE-174E-91C077566712}"/>
              </a:ext>
            </a:extLst>
          </p:cNvPr>
          <p:cNvGrpSpPr/>
          <p:nvPr/>
        </p:nvGrpSpPr>
        <p:grpSpPr>
          <a:xfrm>
            <a:off x="2684203" y="458597"/>
            <a:ext cx="6146930" cy="5940806"/>
            <a:chOff x="1788853" y="458597"/>
            <a:chExt cx="614693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FB899C8-1ABC-BECC-EC48-188E9FFAE264}"/>
                </a:ext>
              </a:extLst>
            </p:cNvPr>
            <p:cNvSpPr/>
            <p:nvPr/>
          </p:nvSpPr>
          <p:spPr>
            <a:xfrm rot="17342745">
              <a:off x="1903353" y="2330725"/>
              <a:ext cx="573824" cy="802823"/>
            </a:xfrm>
            <a:prstGeom prst="triangle">
              <a:avLst/>
            </a:prstGeom>
            <a:gradFill flip="none" rotWithShape="1">
              <a:gsLst>
                <a:gs pos="34000">
                  <a:srgbClr val="00B0F0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BF7B4E-6E45-884B-92F9-2D701850CBA4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 flip="none" rotWithShape="1">
              <a:gsLst>
                <a:gs pos="34000">
                  <a:srgbClr val="00B0F0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 useBgFill="1">
          <p:nvSpPr>
            <p:cNvPr id="23" name="TextBox 22">
              <a:extLst>
                <a:ext uri="{FF2B5EF4-FFF2-40B4-BE49-F238E27FC236}">
                  <a16:creationId xmlns:a16="http://schemas.microsoft.com/office/drawing/2014/main" id="{988BB0DB-8833-5530-BBCC-6CCA63254566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2D40F33-92B9-86AB-04E9-6ADB3EFABF96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00B0F0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B595A7A-D38E-DD5B-D263-3F9462971089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FC23F677-6E25-82F5-DD7C-635C59DEE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D62186E-0C5E-4633-DF1D-E78796877A3A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26618F5-FF04-DF1F-4983-C57A20E6BD7C}"/>
              </a:ext>
            </a:extLst>
          </p:cNvPr>
          <p:cNvGrpSpPr/>
          <p:nvPr/>
        </p:nvGrpSpPr>
        <p:grpSpPr>
          <a:xfrm>
            <a:off x="5759856" y="458597"/>
            <a:ext cx="6146930" cy="5940806"/>
            <a:chOff x="4864506" y="458597"/>
            <a:chExt cx="614693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563F10C2-9BB6-4E90-1278-C5A1BE9F3CBD}"/>
                </a:ext>
              </a:extLst>
            </p:cNvPr>
            <p:cNvSpPr/>
            <p:nvPr/>
          </p:nvSpPr>
          <p:spPr>
            <a:xfrm rot="17342745">
              <a:off x="4979006" y="2330725"/>
              <a:ext cx="573824" cy="802823"/>
            </a:xfrm>
            <a:prstGeom prst="triangle">
              <a:avLst/>
            </a:prstGeom>
            <a:gradFill flip="none" rotWithShape="1">
              <a:gsLst>
                <a:gs pos="34000">
                  <a:srgbClr val="5805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86DDFC5-EBD8-A8FD-2D5A-E6151C901C73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 flip="none" rotWithShape="1">
              <a:gsLst>
                <a:gs pos="34000">
                  <a:srgbClr val="5805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 useBgFill="1">
          <p:nvSpPr>
            <p:cNvPr id="4" name="TextBox 3">
              <a:extLst>
                <a:ext uri="{FF2B5EF4-FFF2-40B4-BE49-F238E27FC236}">
                  <a16:creationId xmlns:a16="http://schemas.microsoft.com/office/drawing/2014/main" id="{34EF17EC-4503-4D8C-EF1E-E65A3D5A5F88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FE3FA74-92B6-ACA9-C056-451A37485005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5805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53B770C-AEE8-616F-D840-A3D4222468E0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0766CEC-6EE1-9F8A-CB2E-3CF8606929EF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E5C44508-E12B-EABB-FFD4-93BCF27499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65818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529E0E-D20D-52D2-8444-F6847CD581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6FF983-761B-2767-35FD-57F6385A5E44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121379" y="3626346"/>
            <a:ext cx="99492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Fonts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2"/>
              </a:rPr>
              <a:t>https://befonts.com/objective-font-family.html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If you don’t install the fonts, you won’t see the slides like the original one 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3B0CE-43C8-708D-515A-26A8C07256A3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>
                    <a:lumMod val="95000"/>
                  </a:schemeClr>
                </a:solidFill>
              </a:rPr>
              <a:t>IMPORTANT</a:t>
            </a:r>
            <a:endParaRPr lang="en-US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075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50A22-0D97-1D3A-F2D7-BB2E408C2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8B5C3B77-2023-C0C9-F0F4-FCF0D91DF7C1}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8310EA7-57B8-01C0-261B-DE6C8218010F}"/>
              </a:ext>
            </a:extLst>
          </p:cNvPr>
          <p:cNvGrpSpPr/>
          <p:nvPr/>
        </p:nvGrpSpPr>
        <p:grpSpPr>
          <a:xfrm>
            <a:off x="1493579" y="458597"/>
            <a:ext cx="6137404" cy="5940806"/>
            <a:chOff x="1798379" y="458597"/>
            <a:chExt cx="6137404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35A7F07-4BA6-57D0-83E7-1BC956453A77}"/>
                </a:ext>
              </a:extLst>
            </p:cNvPr>
            <p:cNvSpPr/>
            <p:nvPr/>
          </p:nvSpPr>
          <p:spPr>
            <a:xfrm rot="17342745">
              <a:off x="1912879" y="2345013"/>
              <a:ext cx="573824" cy="802823"/>
            </a:xfrm>
            <a:prstGeom prst="triangle">
              <a:avLst/>
            </a:prstGeom>
            <a:gradFill flip="none" rotWithShape="1">
              <a:gsLst>
                <a:gs pos="34000">
                  <a:srgbClr val="00B0F0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B88212A-77C8-6047-C3F8-1C4D8B27BA18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 flip="none" rotWithShape="1">
              <a:gsLst>
                <a:gs pos="34000">
                  <a:srgbClr val="00B0F0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 useBgFill="1">
          <p:nvSpPr>
            <p:cNvPr id="23" name="TextBox 22">
              <a:extLst>
                <a:ext uri="{FF2B5EF4-FFF2-40B4-BE49-F238E27FC236}">
                  <a16:creationId xmlns:a16="http://schemas.microsoft.com/office/drawing/2014/main" id="{670B83F6-B542-CD93-D774-3732170E8FC3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E2F3C9D-725E-3CE8-3134-D0938F49C52B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00B0F0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307333B-E8D8-67C5-133F-F96CDA87129B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51D64C53-95EA-8D8A-03E1-DD502BC58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85A9E3E-ABF3-9741-0360-C089CE7F53B3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4A79D53-77EA-CBB1-FFAF-8A3FB297F5FB}"/>
              </a:ext>
            </a:extLst>
          </p:cNvPr>
          <p:cNvGrpSpPr/>
          <p:nvPr/>
        </p:nvGrpSpPr>
        <p:grpSpPr>
          <a:xfrm>
            <a:off x="4594117" y="458597"/>
            <a:ext cx="6139785" cy="5940806"/>
            <a:chOff x="4871651" y="458597"/>
            <a:chExt cx="6139785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6386D4CF-FDB3-E3EE-8EED-4CA07E4724F5}"/>
                </a:ext>
              </a:extLst>
            </p:cNvPr>
            <p:cNvSpPr/>
            <p:nvPr/>
          </p:nvSpPr>
          <p:spPr>
            <a:xfrm rot="17342745">
              <a:off x="4986151" y="2345013"/>
              <a:ext cx="573824" cy="802823"/>
            </a:xfrm>
            <a:prstGeom prst="triangle">
              <a:avLst/>
            </a:prstGeom>
            <a:gradFill flip="none" rotWithShape="1">
              <a:gsLst>
                <a:gs pos="34000">
                  <a:srgbClr val="5805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5536350-B18E-2364-A657-B57AA6089D90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 flip="none" rotWithShape="1">
              <a:gsLst>
                <a:gs pos="34000">
                  <a:srgbClr val="5805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 useBgFill="1">
          <p:nvSpPr>
            <p:cNvPr id="4" name="TextBox 3">
              <a:extLst>
                <a:ext uri="{FF2B5EF4-FFF2-40B4-BE49-F238E27FC236}">
                  <a16:creationId xmlns:a16="http://schemas.microsoft.com/office/drawing/2014/main" id="{86758E28-9438-9478-4A07-E377A5491337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F521443-082B-45E8-533E-C7BE1BAF7F8D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5805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6C45CE8-DF37-97DB-14B6-0055FD64EDC2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797B853-C142-EBE4-20C8-37A3BFB32BFB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2F7F72D7-1C2D-4BA3-8B35-07E7EF4FE3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5B1F9F1-3A38-009B-4A34-A1FBC5CA656F}"/>
              </a:ext>
            </a:extLst>
          </p:cNvPr>
          <p:cNvGrpSpPr/>
          <p:nvPr/>
        </p:nvGrpSpPr>
        <p:grpSpPr>
          <a:xfrm>
            <a:off x="7689891" y="458597"/>
            <a:ext cx="6146930" cy="5940806"/>
            <a:chOff x="5759856" y="458597"/>
            <a:chExt cx="614693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2A3987CF-2686-7A56-93DD-055CE14512DC}"/>
                </a:ext>
              </a:extLst>
            </p:cNvPr>
            <p:cNvSpPr/>
            <p:nvPr/>
          </p:nvSpPr>
          <p:spPr>
            <a:xfrm rot="17342745">
              <a:off x="5874356" y="2330725"/>
              <a:ext cx="573824" cy="802823"/>
            </a:xfrm>
            <a:prstGeom prst="triangle">
              <a:avLst/>
            </a:prstGeom>
            <a:gradFill flip="none" rotWithShape="1">
              <a:gsLst>
                <a:gs pos="34000">
                  <a:srgbClr val="FF00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1D6CAF6-E9F6-6272-CBCA-62CD9B24CF3E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gradFill flip="none" rotWithShape="1">
              <a:gsLst>
                <a:gs pos="34000">
                  <a:srgbClr val="FF00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 useBgFill="1">
          <p:nvSpPr>
            <p:cNvPr id="7" name="TextBox 6">
              <a:extLst>
                <a:ext uri="{FF2B5EF4-FFF2-40B4-BE49-F238E27FC236}">
                  <a16:creationId xmlns:a16="http://schemas.microsoft.com/office/drawing/2014/main" id="{96577839-8929-0F64-5299-739E80B7569E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2E07F26-D25F-FBCA-822C-7717F7452DC9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FF00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501960A-003C-9475-4AD7-5767EA343D46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9C6B2CA-1588-879D-E91C-EA6EA500F205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D436E701-B8C2-2D32-5DD2-C0F1BE073C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9303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F5330-A1BD-AA57-EF4E-7B4C9392F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DF4CB6C-6EC9-CD3F-AE40-7AE298DFD171}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7FBBAC0-3558-4AA7-CD7C-20EC8150E110}"/>
              </a:ext>
            </a:extLst>
          </p:cNvPr>
          <p:cNvGrpSpPr/>
          <p:nvPr/>
        </p:nvGrpSpPr>
        <p:grpSpPr>
          <a:xfrm>
            <a:off x="644309" y="857250"/>
            <a:ext cx="5324521" cy="5143500"/>
            <a:chOff x="1785898" y="458597"/>
            <a:chExt cx="614988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242FCA5-A07C-A155-5A3F-8D690E25C6FC}"/>
                </a:ext>
              </a:extLst>
            </p:cNvPr>
            <p:cNvSpPr/>
            <p:nvPr/>
          </p:nvSpPr>
          <p:spPr>
            <a:xfrm rot="17342745">
              <a:off x="1900398" y="2327772"/>
              <a:ext cx="573824" cy="802823"/>
            </a:xfrm>
            <a:prstGeom prst="triangle">
              <a:avLst/>
            </a:prstGeom>
            <a:gradFill flip="none" rotWithShape="1">
              <a:gsLst>
                <a:gs pos="34000">
                  <a:srgbClr val="00B0F0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AD0E4F3-4CDD-6B05-FD79-AB74B9C18E41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 flip="none" rotWithShape="1">
              <a:gsLst>
                <a:gs pos="34000">
                  <a:srgbClr val="00B0F0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 useBgFill="1">
          <p:nvSpPr>
            <p:cNvPr id="23" name="TextBox 22">
              <a:extLst>
                <a:ext uri="{FF2B5EF4-FFF2-40B4-BE49-F238E27FC236}">
                  <a16:creationId xmlns:a16="http://schemas.microsoft.com/office/drawing/2014/main" id="{0C497364-357F-AA4A-DED7-A41690D10413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8DF3B5B-80DC-B2DA-E94E-75B627102ACA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00B0F0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00A5CC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D5D0D1E-290B-02F1-263B-185D8F4256F6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61EA597F-0324-FDB7-2240-DFCBE2686D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7F03F08-47BA-7E2F-F321-483803DAF507}"/>
                </a:ext>
              </a:extLst>
            </p:cNvPr>
            <p:cNvSpPr txBox="1"/>
            <p:nvPr/>
          </p:nvSpPr>
          <p:spPr>
            <a:xfrm>
              <a:off x="2184915" y="1972095"/>
              <a:ext cx="1528682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DDF9C70-D6C7-42E3-061A-D3AC7A4CB774}"/>
              </a:ext>
            </a:extLst>
          </p:cNvPr>
          <p:cNvGrpSpPr/>
          <p:nvPr/>
        </p:nvGrpSpPr>
        <p:grpSpPr>
          <a:xfrm>
            <a:off x="3370702" y="857250"/>
            <a:ext cx="5324521" cy="5143500"/>
            <a:chOff x="4861551" y="458597"/>
            <a:chExt cx="6149885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255B342B-BF59-76C1-0937-9B9274CC4A62}"/>
                </a:ext>
              </a:extLst>
            </p:cNvPr>
            <p:cNvSpPr/>
            <p:nvPr/>
          </p:nvSpPr>
          <p:spPr>
            <a:xfrm rot="17342745">
              <a:off x="4976051" y="2327772"/>
              <a:ext cx="573824" cy="802823"/>
            </a:xfrm>
            <a:prstGeom prst="triangle">
              <a:avLst/>
            </a:prstGeom>
            <a:gradFill flip="none" rotWithShape="1">
              <a:gsLst>
                <a:gs pos="34000">
                  <a:srgbClr val="5805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C92C249-1891-4476-8EF9-F679F36288E3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 flip="none" rotWithShape="1">
              <a:gsLst>
                <a:gs pos="34000">
                  <a:srgbClr val="5805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 useBgFill="1">
          <p:nvSpPr>
            <p:cNvPr id="4" name="TextBox 3">
              <a:extLst>
                <a:ext uri="{FF2B5EF4-FFF2-40B4-BE49-F238E27FC236}">
                  <a16:creationId xmlns:a16="http://schemas.microsoft.com/office/drawing/2014/main" id="{84BA7DD6-2200-5A92-9EE2-2B06AE3A85E1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F78964E-0864-13E1-DAA1-083F5010606A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5805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rgbClr val="5805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C60DF53-693C-78D9-70BF-2834BE49E24E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37A195F-BB0A-FCCC-7CF1-591F65C2024E}"/>
                </a:ext>
              </a:extLst>
            </p:cNvPr>
            <p:cNvSpPr txBox="1"/>
            <p:nvPr/>
          </p:nvSpPr>
          <p:spPr>
            <a:xfrm>
              <a:off x="5260568" y="1943469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E36C013F-6CA4-CA7A-3521-F7117903FB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194EF9A-1488-81BE-9074-64B18F10759F}"/>
              </a:ext>
            </a:extLst>
          </p:cNvPr>
          <p:cNvGrpSpPr/>
          <p:nvPr/>
        </p:nvGrpSpPr>
        <p:grpSpPr>
          <a:xfrm>
            <a:off x="6097095" y="857250"/>
            <a:ext cx="5324521" cy="5143500"/>
            <a:chOff x="5756901" y="458597"/>
            <a:chExt cx="6149885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574B6BCF-252C-335E-27CE-BEF6B75E17FD}"/>
                </a:ext>
              </a:extLst>
            </p:cNvPr>
            <p:cNvSpPr/>
            <p:nvPr/>
          </p:nvSpPr>
          <p:spPr>
            <a:xfrm rot="17342745">
              <a:off x="5871401" y="2327772"/>
              <a:ext cx="573824" cy="802823"/>
            </a:xfrm>
            <a:prstGeom prst="triangle">
              <a:avLst/>
            </a:prstGeom>
            <a:gradFill flip="none" rotWithShape="1">
              <a:gsLst>
                <a:gs pos="34000">
                  <a:srgbClr val="FF00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B03E954-87BF-D2AB-118D-52F1168E0D91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gradFill flip="none" rotWithShape="1">
              <a:gsLst>
                <a:gs pos="34000">
                  <a:srgbClr val="FF00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 useBgFill="1">
          <p:nvSpPr>
            <p:cNvPr id="7" name="TextBox 6">
              <a:extLst>
                <a:ext uri="{FF2B5EF4-FFF2-40B4-BE49-F238E27FC236}">
                  <a16:creationId xmlns:a16="http://schemas.microsoft.com/office/drawing/2014/main" id="{5C044D0F-642A-80A7-2A9F-02D141D078F1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181D3C4-58DE-3F43-F506-2B141BE79DF2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FF00FF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chemeClr val="accent5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34F88EF-2A90-8904-218A-0A20651FB9EC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5E5F41C-0DE5-8530-BD9C-669600020DC2}"/>
                </a:ext>
              </a:extLst>
            </p:cNvPr>
            <p:cNvSpPr txBox="1"/>
            <p:nvPr/>
          </p:nvSpPr>
          <p:spPr>
            <a:xfrm>
              <a:off x="6155918" y="1943469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TARGET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CA19745A-7D16-3960-FD57-AA5C1FB69A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12F755E-1C82-2551-C59F-6BFD2DB8FA0B}"/>
              </a:ext>
            </a:extLst>
          </p:cNvPr>
          <p:cNvGrpSpPr/>
          <p:nvPr/>
        </p:nvGrpSpPr>
        <p:grpSpPr>
          <a:xfrm>
            <a:off x="8823487" y="857250"/>
            <a:ext cx="5324521" cy="5143500"/>
            <a:chOff x="5337801" y="458597"/>
            <a:chExt cx="6149885" cy="5940806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E3241F71-FF28-FDF0-2E00-F67259851413}"/>
                </a:ext>
              </a:extLst>
            </p:cNvPr>
            <p:cNvSpPr/>
            <p:nvPr/>
          </p:nvSpPr>
          <p:spPr>
            <a:xfrm rot="17342745">
              <a:off x="5452301" y="2327772"/>
              <a:ext cx="573824" cy="802823"/>
            </a:xfrm>
            <a:prstGeom prst="triangle">
              <a:avLst/>
            </a:prstGeom>
            <a:gradFill flip="none" rotWithShape="1">
              <a:gsLst>
                <a:gs pos="34000">
                  <a:srgbClr val="41C45A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AE0C127-A07A-9BE1-816D-DC9C5D64AF07}"/>
                </a:ext>
              </a:extLst>
            </p:cNvPr>
            <p:cNvSpPr/>
            <p:nvPr/>
          </p:nvSpPr>
          <p:spPr>
            <a:xfrm>
              <a:off x="5978943" y="458597"/>
              <a:ext cx="5508743" cy="5940806"/>
            </a:xfrm>
            <a:prstGeom prst="rect">
              <a:avLst/>
            </a:prstGeom>
            <a:gradFill flip="none" rotWithShape="1">
              <a:gsLst>
                <a:gs pos="34000">
                  <a:srgbClr val="41C45A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 useBgFill="1">
          <p:nvSpPr>
            <p:cNvPr id="34" name="Freeform: Shape 33">
              <a:extLst>
                <a:ext uri="{FF2B5EF4-FFF2-40B4-BE49-F238E27FC236}">
                  <a16:creationId xmlns:a16="http://schemas.microsoft.com/office/drawing/2014/main" id="{79200A93-8B02-96A8-837B-7B9D761A73D0}"/>
                </a:ext>
              </a:extLst>
            </p:cNvPr>
            <p:cNvSpPr/>
            <p:nvPr/>
          </p:nvSpPr>
          <p:spPr>
            <a:xfrm>
              <a:off x="5978943" y="458597"/>
              <a:ext cx="5508742" cy="5940806"/>
            </a:xfrm>
            <a:custGeom>
              <a:avLst/>
              <a:gdLst/>
              <a:ahLst/>
              <a:cxnLst/>
              <a:rect l="l" t="t" r="r" b="b"/>
              <a:pathLst>
                <a:path w="5508742" h="5940806">
                  <a:moveTo>
                    <a:pt x="538963" y="4813716"/>
                  </a:moveTo>
                  <a:lnTo>
                    <a:pt x="540182" y="5179476"/>
                  </a:lnTo>
                  <a:lnTo>
                    <a:pt x="328041" y="5179476"/>
                  </a:lnTo>
                  <a:close/>
                  <a:moveTo>
                    <a:pt x="464591" y="4644247"/>
                  </a:moveTo>
                  <a:lnTo>
                    <a:pt x="125654" y="5220887"/>
                  </a:lnTo>
                  <a:lnTo>
                    <a:pt x="125654" y="5332943"/>
                  </a:lnTo>
                  <a:lnTo>
                    <a:pt x="540182" y="5332943"/>
                  </a:lnTo>
                  <a:lnTo>
                    <a:pt x="540182" y="5512165"/>
                  </a:lnTo>
                  <a:lnTo>
                    <a:pt x="744857" y="5512165"/>
                  </a:lnTo>
                  <a:lnTo>
                    <a:pt x="744857" y="5332943"/>
                  </a:lnTo>
                  <a:lnTo>
                    <a:pt x="846049" y="5332943"/>
                  </a:lnTo>
                  <a:lnTo>
                    <a:pt x="846049" y="5179476"/>
                  </a:lnTo>
                  <a:lnTo>
                    <a:pt x="744857" y="5179476"/>
                  </a:lnTo>
                  <a:lnTo>
                    <a:pt x="744857" y="4644247"/>
                  </a:lnTo>
                  <a:close/>
                  <a:moveTo>
                    <a:pt x="0" y="0"/>
                  </a:moveTo>
                  <a:lnTo>
                    <a:pt x="5508742" y="0"/>
                  </a:lnTo>
                  <a:lnTo>
                    <a:pt x="5508742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BCE4533-D777-BDDF-8496-6E0E1800197E}"/>
                </a:ext>
              </a:extLst>
            </p:cNvPr>
            <p:cNvSpPr/>
            <p:nvPr/>
          </p:nvSpPr>
          <p:spPr>
            <a:xfrm>
              <a:off x="53661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34000">
                  <a:srgbClr val="41C45A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635000">
                <a:schemeClr val="accent3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00548BB-EDC9-3D10-5F6A-628EEDFAA1FF}"/>
                </a:ext>
              </a:extLst>
            </p:cNvPr>
            <p:cNvSpPr txBox="1"/>
            <p:nvPr/>
          </p:nvSpPr>
          <p:spPr>
            <a:xfrm>
              <a:off x="621914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A65200D-71BA-ABD3-FF67-61FBA6298287}"/>
                </a:ext>
              </a:extLst>
            </p:cNvPr>
            <p:cNvSpPr txBox="1"/>
            <p:nvPr/>
          </p:nvSpPr>
          <p:spPr>
            <a:xfrm>
              <a:off x="5736818" y="1943469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DCBD64E6-DD6B-43F4-5FDB-03DEF5C2342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1031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06052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E8C6A-CC02-B426-28BA-A11504A29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1FE82739-202F-DE53-FD6A-80E008B0375C}"/>
              </a:ext>
            </a:extLst>
          </p:cNvPr>
          <p:cNvGrpSpPr/>
          <p:nvPr/>
        </p:nvGrpSpPr>
        <p:grpSpPr>
          <a:xfrm>
            <a:off x="2236918" y="458597"/>
            <a:ext cx="5698865" cy="5940806"/>
            <a:chOff x="2236918" y="458597"/>
            <a:chExt cx="569886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4DE24456-A905-A3A5-A1BA-14CE9F257BF4}"/>
                </a:ext>
              </a:extLst>
            </p:cNvPr>
            <p:cNvSpPr/>
            <p:nvPr/>
          </p:nvSpPr>
          <p:spPr>
            <a:xfrm rot="17342745">
              <a:off x="3245503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73EA04D-4860-ED7C-21B4-D0BA15B0F0C6}"/>
                </a:ext>
              </a:extLst>
            </p:cNvPr>
            <p:cNvSpPr txBox="1"/>
            <p:nvPr/>
          </p:nvSpPr>
          <p:spPr>
            <a:xfrm>
              <a:off x="2236918" y="3355772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96000">
                        <a:schemeClr val="bg1"/>
                      </a:gs>
                      <a:gs pos="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E28BBAC3-81C8-593B-A69F-79A3DA531D93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4986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78DAC22-C983-A031-9B40-AFF1EB00B01A}"/>
                </a:ext>
              </a:extLst>
            </p:cNvPr>
            <p:cNvSpPr/>
            <p:nvPr/>
          </p:nvSpPr>
          <p:spPr>
            <a:xfrm>
              <a:off x="32829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583A528-039C-EF16-1931-8D0C7FE2DA1F}"/>
                </a:ext>
              </a:extLst>
            </p:cNvPr>
            <p:cNvSpPr txBox="1"/>
            <p:nvPr/>
          </p:nvSpPr>
          <p:spPr>
            <a:xfrm>
              <a:off x="32814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1B1BD37-BDD3-3BA4-8024-A65EC1C12F94}"/>
                </a:ext>
              </a:extLst>
            </p:cNvPr>
            <p:cNvSpPr txBox="1"/>
            <p:nvPr/>
          </p:nvSpPr>
          <p:spPr>
            <a:xfrm>
              <a:off x="36536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1CB267EF-57E8-F85E-5C45-AA7E68D33F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6542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D838955-2AED-669F-35C7-130AD02A608C}"/>
              </a:ext>
            </a:extLst>
          </p:cNvPr>
          <p:cNvGrpSpPr/>
          <p:nvPr/>
        </p:nvGrpSpPr>
        <p:grpSpPr>
          <a:xfrm>
            <a:off x="5513444" y="458597"/>
            <a:ext cx="5927539" cy="5940806"/>
            <a:chOff x="5513444" y="458597"/>
            <a:chExt cx="5927539" cy="5940806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B7C9855E-7C9D-E5AB-E843-2D7CB221B9D0}"/>
                </a:ext>
              </a:extLst>
            </p:cNvPr>
            <p:cNvSpPr/>
            <p:nvPr/>
          </p:nvSpPr>
          <p:spPr>
            <a:xfrm rot="17342745">
              <a:off x="6750703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9F160EB-B073-2E21-6E6B-43032FEB9308}"/>
                </a:ext>
              </a:extLst>
            </p:cNvPr>
            <p:cNvSpPr txBox="1"/>
            <p:nvPr/>
          </p:nvSpPr>
          <p:spPr>
            <a:xfrm>
              <a:off x="5513444" y="3355772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EFBC94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gradFill>
                    <a:gsLst>
                      <a:gs pos="96000">
                        <a:schemeClr val="bg1"/>
                      </a:gs>
                      <a:gs pos="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</a:rPr>
                <a:t>2</a:t>
              </a:r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B1B87E88-5637-53F9-7967-4BAF15E07DEF}"/>
                </a:ext>
              </a:extLst>
            </p:cNvPr>
            <p:cNvSpPr/>
            <p:nvPr/>
          </p:nvSpPr>
          <p:spPr>
            <a:xfrm>
              <a:off x="5932240" y="458597"/>
              <a:ext cx="5508743" cy="5940806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4986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BF71FF8-D8B4-911F-5BD6-C7589881BDA2}"/>
                </a:ext>
              </a:extLst>
            </p:cNvPr>
            <p:cNvSpPr/>
            <p:nvPr/>
          </p:nvSpPr>
          <p:spPr>
            <a:xfrm>
              <a:off x="67881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3E578EF-635B-48B2-9881-26393B3CBEE4}"/>
                </a:ext>
              </a:extLst>
            </p:cNvPr>
            <p:cNvSpPr txBox="1"/>
            <p:nvPr/>
          </p:nvSpPr>
          <p:spPr>
            <a:xfrm>
              <a:off x="67866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17C14F8-8C6D-8544-B81E-BA4E650AD95C}"/>
                </a:ext>
              </a:extLst>
            </p:cNvPr>
            <p:cNvSpPr txBox="1"/>
            <p:nvPr/>
          </p:nvSpPr>
          <p:spPr>
            <a:xfrm>
              <a:off x="71588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17FA7DD0-C7EC-BE34-4494-D9FB3B9E4D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67062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6519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A2942-D936-93B0-E21B-28850B1BB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D1289541-0705-5E1D-DB9E-3E23C71B4F80}"/>
              </a:ext>
            </a:extLst>
          </p:cNvPr>
          <p:cNvGrpSpPr/>
          <p:nvPr/>
        </p:nvGrpSpPr>
        <p:grpSpPr>
          <a:xfrm>
            <a:off x="1187709" y="836300"/>
            <a:ext cx="4979349" cy="5185400"/>
            <a:chOff x="1187709" y="836300"/>
            <a:chExt cx="4979349" cy="5185400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18AE201-D153-60D2-C1FD-DC78FF0941B3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4896A5D-8794-CDD3-2007-7442BF880B78}"/>
                </a:ext>
              </a:extLst>
            </p:cNvPr>
            <p:cNvSpPr txBox="1"/>
            <p:nvPr/>
          </p:nvSpPr>
          <p:spPr>
            <a:xfrm>
              <a:off x="1187709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96000">
                        <a:schemeClr val="bg1"/>
                      </a:gs>
                      <a:gs pos="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CDD8D46B-2BDC-EA49-1587-0C4D0F0B9F36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CA69F17-2A9E-262D-B59B-D43AF6C98152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078109B-9EEA-C8C7-90D5-28D650B94E39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187BA27-F5AA-DD07-58F9-0F801E6F966E}"/>
                </a:ext>
              </a:extLst>
            </p:cNvPr>
            <p:cNvSpPr txBox="1"/>
            <p:nvPr/>
          </p:nvSpPr>
          <p:spPr>
            <a:xfrm>
              <a:off x="2315955" y="2105753"/>
              <a:ext cx="15286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904AA240-375D-1606-B4A2-22090006F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9F2148F-31E0-9A1D-1514-5CAD919742E7}"/>
              </a:ext>
            </a:extLst>
          </p:cNvPr>
          <p:cNvGrpSpPr/>
          <p:nvPr/>
        </p:nvGrpSpPr>
        <p:grpSpPr>
          <a:xfrm>
            <a:off x="4141140" y="836300"/>
            <a:ext cx="5205201" cy="5185400"/>
            <a:chOff x="961857" y="836300"/>
            <a:chExt cx="5205201" cy="5185400"/>
          </a:xfrm>
        </p:grpSpPr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22DF0E3B-4F22-F642-2EE6-FABC5B838A71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37623A9-37E7-E7B6-F5A8-9802CF255FBE}"/>
                </a:ext>
              </a:extLst>
            </p:cNvPr>
            <p:cNvSpPr txBox="1"/>
            <p:nvPr/>
          </p:nvSpPr>
          <p:spPr>
            <a:xfrm>
              <a:off x="961857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96000">
                        <a:schemeClr val="bg1"/>
                      </a:gs>
                      <a:gs pos="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0DC44DA0-ECC9-FF6D-F91F-817FFB883BDC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86C8975-761D-C2C3-5DA0-131876767BE1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AEB3629-6786-B361-A0A5-D2EA17F83B5E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8BB21EC-0C7F-AD48-C564-B7B0D1812E2D}"/>
                </a:ext>
              </a:extLst>
            </p:cNvPr>
            <p:cNvSpPr txBox="1"/>
            <p:nvPr/>
          </p:nvSpPr>
          <p:spPr>
            <a:xfrm>
              <a:off x="2315954" y="2105753"/>
              <a:ext cx="1528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6FD0BE1F-71E0-CB05-B0EB-F1A51550B2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59C70A7-498B-591B-032F-78F1BD206FCB}"/>
              </a:ext>
            </a:extLst>
          </p:cNvPr>
          <p:cNvGrpSpPr/>
          <p:nvPr/>
        </p:nvGrpSpPr>
        <p:grpSpPr>
          <a:xfrm>
            <a:off x="7269614" y="836300"/>
            <a:ext cx="5256010" cy="5185400"/>
            <a:chOff x="911048" y="836300"/>
            <a:chExt cx="5256010" cy="5185400"/>
          </a:xfrm>
        </p:grpSpPr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39AE2E49-A50F-B6CE-7DF1-69C18768580E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0383C57-73D5-DC40-B605-FEE3968E3B4B}"/>
                </a:ext>
              </a:extLst>
            </p:cNvPr>
            <p:cNvSpPr txBox="1"/>
            <p:nvPr/>
          </p:nvSpPr>
          <p:spPr>
            <a:xfrm>
              <a:off x="911048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96000">
                        <a:schemeClr val="bg1"/>
                      </a:gs>
                      <a:gs pos="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3</a:t>
              </a:r>
            </a:p>
          </p:txBody>
        </p:sp>
        <p:sp>
          <p:nvSpPr>
            <p:cNvPr id="46" name="Parallelogram 45">
              <a:extLst>
                <a:ext uri="{FF2B5EF4-FFF2-40B4-BE49-F238E27FC236}">
                  <a16:creationId xmlns:a16="http://schemas.microsoft.com/office/drawing/2014/main" id="{845EB97A-7266-6B63-333B-E279E09CA8CD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48CB25B-84B0-7531-673B-CE3FE1AFCFF4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1CABC46-BB3F-0F06-FD79-F4A962C912E4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2ECCF08-0054-FA8D-1218-8CB65DDB0E1B}"/>
                </a:ext>
              </a:extLst>
            </p:cNvPr>
            <p:cNvSpPr txBox="1"/>
            <p:nvPr/>
          </p:nvSpPr>
          <p:spPr>
            <a:xfrm>
              <a:off x="2321346" y="2105753"/>
              <a:ext cx="15179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CA4ECF1A-4756-D16D-0883-83A59DC1E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4262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BABDB-A4E9-7153-0732-A649A52D1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F4DEE60-2D42-3DB4-6E92-A10E0C62E1C7}"/>
              </a:ext>
            </a:extLst>
          </p:cNvPr>
          <p:cNvGrpSpPr/>
          <p:nvPr/>
        </p:nvGrpSpPr>
        <p:grpSpPr>
          <a:xfrm>
            <a:off x="412023" y="1143000"/>
            <a:ext cx="4534179" cy="4572000"/>
            <a:chOff x="601238" y="1235364"/>
            <a:chExt cx="4534179" cy="45720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1A85D49-2925-6314-CCF3-DE3C9051AAEA}"/>
                </a:ext>
              </a:extLst>
            </p:cNvPr>
            <p:cNvSpPr txBox="1"/>
            <p:nvPr/>
          </p:nvSpPr>
          <p:spPr>
            <a:xfrm>
              <a:off x="601238" y="3118098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96000">
                        <a:schemeClr val="bg1"/>
                      </a:gs>
                      <a:gs pos="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DBC3E7A9-B231-52B0-FF2E-6233925A97A8}"/>
                </a:ext>
              </a:extLst>
            </p:cNvPr>
            <p:cNvSpPr/>
            <p:nvPr/>
          </p:nvSpPr>
          <p:spPr>
            <a:xfrm rot="17342745">
              <a:off x="1470361" y="2911211"/>
              <a:ext cx="573824" cy="494676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19079503-6E62-8C70-7EBB-E52F1DBCADDF}"/>
                </a:ext>
              </a:extLst>
            </p:cNvPr>
            <p:cNvSpPr/>
            <p:nvPr/>
          </p:nvSpPr>
          <p:spPr>
            <a:xfrm>
              <a:off x="89593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58FDE0F-240A-4B29-AA45-29855D98C355}"/>
                </a:ext>
              </a:extLst>
            </p:cNvPr>
            <p:cNvSpPr/>
            <p:nvPr/>
          </p:nvSpPr>
          <p:spPr>
            <a:xfrm>
              <a:off x="150780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B356FAD-C8FD-2D5D-EC20-35F44B8EF45B}"/>
                </a:ext>
              </a:extLst>
            </p:cNvPr>
            <p:cNvSpPr txBox="1"/>
            <p:nvPr/>
          </p:nvSpPr>
          <p:spPr>
            <a:xfrm>
              <a:off x="1713044" y="3838548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7F45ACC-53CC-F844-59AB-CEF716E8BF90}"/>
                </a:ext>
              </a:extLst>
            </p:cNvPr>
            <p:cNvSpPr txBox="1"/>
            <p:nvPr/>
          </p:nvSpPr>
          <p:spPr>
            <a:xfrm>
              <a:off x="1879180" y="2607785"/>
              <a:ext cx="12045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E2B4F357-B800-D032-DB6E-46C966D41F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28901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3DBD882-BA10-A1BC-515D-5C50A04D0C79}"/>
              </a:ext>
            </a:extLst>
          </p:cNvPr>
          <p:cNvGrpSpPr/>
          <p:nvPr/>
        </p:nvGrpSpPr>
        <p:grpSpPr>
          <a:xfrm>
            <a:off x="2960334" y="1143000"/>
            <a:ext cx="4735698" cy="4572000"/>
            <a:chOff x="3013607" y="1235364"/>
            <a:chExt cx="4735698" cy="45720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E240293-872B-263F-3B42-DB9A7A33C737}"/>
                </a:ext>
              </a:extLst>
            </p:cNvPr>
            <p:cNvSpPr txBox="1"/>
            <p:nvPr/>
          </p:nvSpPr>
          <p:spPr>
            <a:xfrm>
              <a:off x="3013607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96000">
                        <a:schemeClr val="bg1"/>
                      </a:gs>
                      <a:gs pos="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7B129DD7-671A-DE35-5C7F-94E5FF76FFC1}"/>
                </a:ext>
              </a:extLst>
            </p:cNvPr>
            <p:cNvSpPr/>
            <p:nvPr/>
          </p:nvSpPr>
          <p:spPr>
            <a:xfrm rot="17342745">
              <a:off x="4079486" y="2911211"/>
              <a:ext cx="573824" cy="494676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1" name="Parallelogram 20">
              <a:extLst>
                <a:ext uri="{FF2B5EF4-FFF2-40B4-BE49-F238E27FC236}">
                  <a16:creationId xmlns:a16="http://schemas.microsoft.com/office/drawing/2014/main" id="{375B6BDE-C989-08FE-BC7C-6685F4E39806}"/>
                </a:ext>
              </a:extLst>
            </p:cNvPr>
            <p:cNvSpPr/>
            <p:nvPr/>
          </p:nvSpPr>
          <p:spPr>
            <a:xfrm>
              <a:off x="3509818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EEEDCBD-A606-2D5D-BF96-4006869B685B}"/>
                </a:ext>
              </a:extLst>
            </p:cNvPr>
            <p:cNvSpPr/>
            <p:nvPr/>
          </p:nvSpPr>
          <p:spPr>
            <a:xfrm>
              <a:off x="4121694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44BD4AA-D2E8-C3D1-0545-A7FD1E4A7CF9}"/>
                </a:ext>
              </a:extLst>
            </p:cNvPr>
            <p:cNvSpPr txBox="1"/>
            <p:nvPr/>
          </p:nvSpPr>
          <p:spPr>
            <a:xfrm>
              <a:off x="4428381" y="2607785"/>
              <a:ext cx="1160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16D22BB-1D70-CD55-F97C-4731F8627738}"/>
                </a:ext>
              </a:extLst>
            </p:cNvPr>
            <p:cNvSpPr txBox="1"/>
            <p:nvPr/>
          </p:nvSpPr>
          <p:spPr>
            <a:xfrm>
              <a:off x="4240021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8" name="Graphic 47" descr="Gears with solid fill">
              <a:extLst>
                <a:ext uri="{FF2B5EF4-FFF2-40B4-BE49-F238E27FC236}">
                  <a16:creationId xmlns:a16="http://schemas.microsoft.com/office/drawing/2014/main" id="{BBEC987F-45B1-0BCD-3260-DF5160185D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78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0555F7A-678E-335C-3C7A-0EE2132B49E2}"/>
              </a:ext>
            </a:extLst>
          </p:cNvPr>
          <p:cNvGrpSpPr/>
          <p:nvPr/>
        </p:nvGrpSpPr>
        <p:grpSpPr>
          <a:xfrm>
            <a:off x="5710164" y="1143000"/>
            <a:ext cx="4765680" cy="4572000"/>
            <a:chOff x="5569807" y="1235364"/>
            <a:chExt cx="4765680" cy="45720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6114D36-65F5-5AA9-4E02-6002678E1726}"/>
                </a:ext>
              </a:extLst>
            </p:cNvPr>
            <p:cNvSpPr txBox="1"/>
            <p:nvPr/>
          </p:nvSpPr>
          <p:spPr>
            <a:xfrm>
              <a:off x="5569807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96000">
                        <a:schemeClr val="bg1"/>
                      </a:gs>
                      <a:gs pos="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3</a:t>
              </a: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2F854547-00F6-1081-A50F-187A40FAEBF1}"/>
                </a:ext>
              </a:extLst>
            </p:cNvPr>
            <p:cNvSpPr/>
            <p:nvPr/>
          </p:nvSpPr>
          <p:spPr>
            <a:xfrm rot="17342745">
              <a:off x="6664081" y="2908037"/>
              <a:ext cx="573824" cy="494676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E9CC8560-0E00-75E1-408F-E809DF880F08}"/>
                </a:ext>
              </a:extLst>
            </p:cNvPr>
            <p:cNvSpPr/>
            <p:nvPr/>
          </p:nvSpPr>
          <p:spPr>
            <a:xfrm>
              <a:off x="609600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1D08251-0297-5BC6-760E-39C6B0315E0A}"/>
                </a:ext>
              </a:extLst>
            </p:cNvPr>
            <p:cNvSpPr/>
            <p:nvPr/>
          </p:nvSpPr>
          <p:spPr>
            <a:xfrm>
              <a:off x="670787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6BC60F8-E484-209D-1353-DEE23F8D8981}"/>
                </a:ext>
              </a:extLst>
            </p:cNvPr>
            <p:cNvSpPr txBox="1"/>
            <p:nvPr/>
          </p:nvSpPr>
          <p:spPr>
            <a:xfrm>
              <a:off x="7078028" y="2607785"/>
              <a:ext cx="11156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TARGET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9695C3E-83F5-F4D4-B87D-E92A939DB41F}"/>
                </a:ext>
              </a:extLst>
            </p:cNvPr>
            <p:cNvSpPr txBox="1"/>
            <p:nvPr/>
          </p:nvSpPr>
          <p:spPr>
            <a:xfrm>
              <a:off x="686744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4" name="Graphic 43" descr="Bullseye with solid fill">
              <a:extLst>
                <a:ext uri="{FF2B5EF4-FFF2-40B4-BE49-F238E27FC236}">
                  <a16:creationId xmlns:a16="http://schemas.microsoft.com/office/drawing/2014/main" id="{D3107500-10BE-53A2-9FF2-F0C7200EE3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383299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D730B09-241B-41C9-6443-11116548DD85}"/>
              </a:ext>
            </a:extLst>
          </p:cNvPr>
          <p:cNvGrpSpPr/>
          <p:nvPr/>
        </p:nvGrpSpPr>
        <p:grpSpPr>
          <a:xfrm>
            <a:off x="8489975" y="1143000"/>
            <a:ext cx="4863999" cy="4572000"/>
            <a:chOff x="8126948" y="1235364"/>
            <a:chExt cx="4863999" cy="45720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BB3B968-C80C-42EE-CED2-7AAEACC277CF}"/>
                </a:ext>
              </a:extLst>
            </p:cNvPr>
            <p:cNvSpPr txBox="1"/>
            <p:nvPr/>
          </p:nvSpPr>
          <p:spPr>
            <a:xfrm>
              <a:off x="8126948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96000">
                        <a:schemeClr val="bg1"/>
                      </a:gs>
                      <a:gs pos="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4</a:t>
              </a: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6030E0EC-C831-D3B0-9129-9FB999822C54}"/>
                </a:ext>
              </a:extLst>
            </p:cNvPr>
            <p:cNvSpPr/>
            <p:nvPr/>
          </p:nvSpPr>
          <p:spPr>
            <a:xfrm rot="17342745">
              <a:off x="9319541" y="2908037"/>
              <a:ext cx="573824" cy="494676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95EF0035-8969-3A4C-23BF-FA5183E6A3A5}"/>
                </a:ext>
              </a:extLst>
            </p:cNvPr>
            <p:cNvSpPr/>
            <p:nvPr/>
          </p:nvSpPr>
          <p:spPr>
            <a:xfrm>
              <a:off x="875146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081E76F-B3E9-209D-7469-309B43DD1CE6}"/>
                </a:ext>
              </a:extLst>
            </p:cNvPr>
            <p:cNvSpPr/>
            <p:nvPr/>
          </p:nvSpPr>
          <p:spPr>
            <a:xfrm>
              <a:off x="936333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272855F-872B-4B55-28A5-39594A2A2F9B}"/>
                </a:ext>
              </a:extLst>
            </p:cNvPr>
            <p:cNvSpPr txBox="1"/>
            <p:nvPr/>
          </p:nvSpPr>
          <p:spPr>
            <a:xfrm>
              <a:off x="9753033" y="2607785"/>
              <a:ext cx="11088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4F19773-A8FC-05DC-4134-439C9E0E5B90}"/>
                </a:ext>
              </a:extLst>
            </p:cNvPr>
            <p:cNvSpPr txBox="1"/>
            <p:nvPr/>
          </p:nvSpPr>
          <p:spPr>
            <a:xfrm>
              <a:off x="953903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8" name="Graphic 7" descr="Dollar with solid fill">
              <a:extLst>
                <a:ext uri="{FF2B5EF4-FFF2-40B4-BE49-F238E27FC236}">
                  <a16:creationId xmlns:a16="http://schemas.microsoft.com/office/drawing/2014/main" id="{84454E24-461D-CD71-3AA1-5905205A722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54889" y="3254719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66703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53AA6-B6E2-DF92-4BCE-AE422CBC3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8E10D44D-E0B3-E546-95D8-1AB5D7A28D84}"/>
              </a:ext>
            </a:extLst>
          </p:cNvPr>
          <p:cNvGrpSpPr/>
          <p:nvPr/>
        </p:nvGrpSpPr>
        <p:grpSpPr>
          <a:xfrm>
            <a:off x="2694017" y="458597"/>
            <a:ext cx="6137116" cy="5940806"/>
            <a:chOff x="1798667" y="458597"/>
            <a:chExt cx="6137116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638AD2A6-F681-9F57-1CCF-14DB9E6187B4}"/>
                </a:ext>
              </a:extLst>
            </p:cNvPr>
            <p:cNvSpPr/>
            <p:nvPr/>
          </p:nvSpPr>
          <p:spPr>
            <a:xfrm rot="17342745">
              <a:off x="1913167" y="2340539"/>
              <a:ext cx="573824" cy="802823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E5854D7-CB01-D2F3-3EAB-DC2829D047D4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251B4F4-1ACB-25CA-B8DE-ECE94897FA4A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F4F3587-F45D-44DD-C1E7-119E3AF6093F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A6317FA-25FE-B633-335D-5C7204DAD66C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99A516CB-603E-D5B8-6ECE-A96AD79D5D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67484B2-00A5-B0E2-4F83-AC1E75137D23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BE67FA3-4100-B597-D761-063B9C3B1B03}"/>
              </a:ext>
            </a:extLst>
          </p:cNvPr>
          <p:cNvGrpSpPr/>
          <p:nvPr/>
        </p:nvGrpSpPr>
        <p:grpSpPr>
          <a:xfrm>
            <a:off x="5769670" y="458597"/>
            <a:ext cx="6137116" cy="5940806"/>
            <a:chOff x="4874320" y="458597"/>
            <a:chExt cx="6137116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E5B75DC9-4456-F1A4-D506-F928060A3DBA}"/>
                </a:ext>
              </a:extLst>
            </p:cNvPr>
            <p:cNvSpPr/>
            <p:nvPr/>
          </p:nvSpPr>
          <p:spPr>
            <a:xfrm rot="17342745">
              <a:off x="4988820" y="2340539"/>
              <a:ext cx="573824" cy="802823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2E4ED05-A09D-28A0-1285-A25F28351E5C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25EE9C5-64D2-B1A5-1821-873F9A6F8C6E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A8E80D1-81A4-227E-8966-BC5F14A6384D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66599C4-7FC6-F0CF-52AE-BD29A7A07448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67A778C-1229-A324-50EE-CB38CF77BC8E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75324AA1-74F4-41FC-694C-B3CED3FB0D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6117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A8794C-1B87-720B-DDD8-C7CDACAE2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CA9BBF9-300E-B9DB-FA93-C657F6AE4EF1}"/>
              </a:ext>
            </a:extLst>
          </p:cNvPr>
          <p:cNvGrpSpPr/>
          <p:nvPr/>
        </p:nvGrpSpPr>
        <p:grpSpPr>
          <a:xfrm>
            <a:off x="1503103" y="458597"/>
            <a:ext cx="6127880" cy="5940806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52CE9E5F-6DD7-71B0-B72E-B02EFECA5983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089F4D8-2385-53A0-5E7E-D3C844033575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5AFE43D-FCDC-3BC6-C9DB-D057B4BBE2DA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9905316-D4DB-2B8A-773F-8473217F267D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38D4E97-12C4-F993-CBA1-6EDF9E7F6C98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AB11B88A-FD0D-75BF-5716-695B3D5626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8AD7AF6-AE1D-0740-EB61-269FFF3FF57F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A5CFDA7-563C-49A6-AC7F-FC622CEEBDE7}"/>
              </a:ext>
            </a:extLst>
          </p:cNvPr>
          <p:cNvGrpSpPr/>
          <p:nvPr/>
        </p:nvGrpSpPr>
        <p:grpSpPr>
          <a:xfrm>
            <a:off x="4606022" y="458597"/>
            <a:ext cx="6127880" cy="5940806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35986F05-A8E3-BDA9-FB31-062028CAF770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3179FF8-DA5C-17FF-9506-290ACB2B08FC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BB5B9D0-4CB4-F536-0DF1-852DB7F9E647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8B19F72-E499-3A67-1E46-80F2804BD597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06923FF-86BE-2A90-4789-F8A0A3E69F69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E521BAB-7E70-07B6-CACD-CDB3776F9929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9AC803F4-3BDA-21DD-61B7-BCC2A08004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420AD7A-2176-6111-8F44-4A9B6AC60FD1}"/>
              </a:ext>
            </a:extLst>
          </p:cNvPr>
          <p:cNvGrpSpPr/>
          <p:nvPr/>
        </p:nvGrpSpPr>
        <p:grpSpPr>
          <a:xfrm>
            <a:off x="7708941" y="458597"/>
            <a:ext cx="6127880" cy="5940806"/>
            <a:chOff x="5778906" y="458597"/>
            <a:chExt cx="612788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3E57F8AB-84EA-9B7B-706D-9F4188B88A7D}"/>
                </a:ext>
              </a:extLst>
            </p:cNvPr>
            <p:cNvSpPr/>
            <p:nvPr/>
          </p:nvSpPr>
          <p:spPr>
            <a:xfrm rot="17342745">
              <a:off x="58934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55FB292-D8BA-E65F-243D-B595AF5E21A6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4ACB0CC-F373-5331-CBB4-0031A2F368D6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7A51953-C0B7-FFCE-6313-28F78EABFC00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876CFA5-FAE4-6EA4-8F45-DD787F5810A9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9A36ACF-1729-5A99-5E16-308530C3A043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6F82C07F-4877-E4F0-9A12-5290AA6CF9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1292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85B68-A6D0-6C6C-DCBD-B9279461B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C78F96A9-808D-BC8F-1DA3-B227446E92E5}"/>
              </a:ext>
            </a:extLst>
          </p:cNvPr>
          <p:cNvGrpSpPr/>
          <p:nvPr/>
        </p:nvGrpSpPr>
        <p:grpSpPr>
          <a:xfrm>
            <a:off x="663359" y="857250"/>
            <a:ext cx="5305468" cy="5143500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7CC5701-8F2F-1267-39C4-6AB2ECF3B86A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0598C0E-0B78-AD98-2E99-4916E9B598FE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C894FEB-3E4D-6D98-0A98-1C748BC6FF5A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43430E3-9C30-939B-4C3D-2F6709CA8A57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313501C-5CB5-486B-8780-0DC8BD834F19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2307B627-E44C-86CD-6713-B463BD94E8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924805A-98CB-F766-9CC1-833340B9CB4F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94DB858-C2BC-B9E5-F882-C679C0529E3D}"/>
              </a:ext>
            </a:extLst>
          </p:cNvPr>
          <p:cNvGrpSpPr/>
          <p:nvPr/>
        </p:nvGrpSpPr>
        <p:grpSpPr>
          <a:xfrm>
            <a:off x="3389752" y="857250"/>
            <a:ext cx="5305468" cy="5143500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D9D0221A-DF02-09A5-12EB-71E6DFAD52E8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A4B30F5-058E-24A3-1932-9AE1FBE15580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C1EE08C-77A8-A446-D653-C206415BB2B8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FAECED5-E68C-A756-3BAA-CEF417CFA22E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8867016-17EC-8801-422F-16DC4D439960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EB219CE-FD28-6A02-6A3C-3404389E3C24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3BEA91A3-917F-819A-B39C-B51453D85C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B7BBF30-3214-B33B-85DF-AB9D34EDF710}"/>
              </a:ext>
            </a:extLst>
          </p:cNvPr>
          <p:cNvGrpSpPr/>
          <p:nvPr/>
        </p:nvGrpSpPr>
        <p:grpSpPr>
          <a:xfrm>
            <a:off x="6116145" y="857250"/>
            <a:ext cx="5305468" cy="5143500"/>
            <a:chOff x="5778906" y="458597"/>
            <a:chExt cx="612788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83CF2053-2E22-22C8-F48A-FBF15CD0C56B}"/>
                </a:ext>
              </a:extLst>
            </p:cNvPr>
            <p:cNvSpPr/>
            <p:nvPr/>
          </p:nvSpPr>
          <p:spPr>
            <a:xfrm rot="17342745">
              <a:off x="58934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F1BD172-CCD6-B376-7DF1-A622A1081FC0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FE84C12-F78C-49E0-1E83-30BF39E3AA42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EC493A7-C444-59C6-850A-F0A635B76F8C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E286A66-1EF4-C0B3-487D-5BA79E794A1B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C00F6AD-2FD8-A0A7-856F-134C29EB76B7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TARGET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210AD4FE-8CC2-8713-69C4-2687A16964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EECCF34-CA10-4797-9C81-B916616E1BE3}"/>
              </a:ext>
            </a:extLst>
          </p:cNvPr>
          <p:cNvGrpSpPr/>
          <p:nvPr/>
        </p:nvGrpSpPr>
        <p:grpSpPr>
          <a:xfrm>
            <a:off x="8842537" y="857250"/>
            <a:ext cx="5305468" cy="5143500"/>
            <a:chOff x="5359806" y="458597"/>
            <a:chExt cx="6127880" cy="5940806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548B854-853B-7091-8281-38D023181D7C}"/>
                </a:ext>
              </a:extLst>
            </p:cNvPr>
            <p:cNvSpPr/>
            <p:nvPr/>
          </p:nvSpPr>
          <p:spPr>
            <a:xfrm rot="17342745">
              <a:off x="54743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5A35536-1EE6-7983-CBE8-5327853EE5D6}"/>
                </a:ext>
              </a:extLst>
            </p:cNvPr>
            <p:cNvSpPr/>
            <p:nvPr/>
          </p:nvSpPr>
          <p:spPr>
            <a:xfrm>
              <a:off x="597894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09D5B6F-00C9-CB60-90F2-E021E152F235}"/>
                </a:ext>
              </a:extLst>
            </p:cNvPr>
            <p:cNvSpPr/>
            <p:nvPr/>
          </p:nvSpPr>
          <p:spPr>
            <a:xfrm>
              <a:off x="5978943" y="458597"/>
              <a:ext cx="5508742" cy="5940806"/>
            </a:xfrm>
            <a:custGeom>
              <a:avLst/>
              <a:gdLst/>
              <a:ahLst/>
              <a:cxnLst/>
              <a:rect l="l" t="t" r="r" b="b"/>
              <a:pathLst>
                <a:path w="5508742" h="5940806">
                  <a:moveTo>
                    <a:pt x="538963" y="4813716"/>
                  </a:moveTo>
                  <a:lnTo>
                    <a:pt x="540182" y="5179476"/>
                  </a:lnTo>
                  <a:lnTo>
                    <a:pt x="328041" y="5179476"/>
                  </a:lnTo>
                  <a:close/>
                  <a:moveTo>
                    <a:pt x="464591" y="4644247"/>
                  </a:moveTo>
                  <a:lnTo>
                    <a:pt x="125654" y="5220887"/>
                  </a:lnTo>
                  <a:lnTo>
                    <a:pt x="125654" y="5332943"/>
                  </a:lnTo>
                  <a:lnTo>
                    <a:pt x="540182" y="5332943"/>
                  </a:lnTo>
                  <a:lnTo>
                    <a:pt x="540182" y="5512165"/>
                  </a:lnTo>
                  <a:lnTo>
                    <a:pt x="744857" y="5512165"/>
                  </a:lnTo>
                  <a:lnTo>
                    <a:pt x="744857" y="5332943"/>
                  </a:lnTo>
                  <a:lnTo>
                    <a:pt x="846049" y="5332943"/>
                  </a:lnTo>
                  <a:lnTo>
                    <a:pt x="846049" y="5179476"/>
                  </a:lnTo>
                  <a:lnTo>
                    <a:pt x="744857" y="5179476"/>
                  </a:lnTo>
                  <a:lnTo>
                    <a:pt x="744857" y="4644247"/>
                  </a:lnTo>
                  <a:close/>
                  <a:moveTo>
                    <a:pt x="0" y="0"/>
                  </a:moveTo>
                  <a:lnTo>
                    <a:pt x="5508742" y="0"/>
                  </a:lnTo>
                  <a:lnTo>
                    <a:pt x="5508742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01A42CB-5767-960F-6A7B-21017338D7C4}"/>
                </a:ext>
              </a:extLst>
            </p:cNvPr>
            <p:cNvSpPr/>
            <p:nvPr/>
          </p:nvSpPr>
          <p:spPr>
            <a:xfrm>
              <a:off x="53661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96000">
                  <a:schemeClr val="bg1"/>
                </a:gs>
                <a:gs pos="0">
                  <a:srgbClr val="F29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wrap="square">
              <a:noAutofit/>
            </a:bodyPr>
            <a:lstStyle/>
            <a:p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678276E-1AAE-5C1F-CF86-5BFE9D7A6B4A}"/>
                </a:ext>
              </a:extLst>
            </p:cNvPr>
            <p:cNvSpPr txBox="1"/>
            <p:nvPr/>
          </p:nvSpPr>
          <p:spPr>
            <a:xfrm>
              <a:off x="62191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71AF560-43DF-CCFF-D0E2-C36C15CED685}"/>
                </a:ext>
              </a:extLst>
            </p:cNvPr>
            <p:cNvSpPr txBox="1"/>
            <p:nvPr/>
          </p:nvSpPr>
          <p:spPr>
            <a:xfrm>
              <a:off x="57368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761FF975-E38E-211F-60F2-6115EF7BFF6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1031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733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EFB047-4ED5-E9C5-0FF3-5B98588C9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16E23219-720A-DB71-8F5A-CFF89269730F}"/>
              </a:ext>
            </a:extLst>
          </p:cNvPr>
          <p:cNvGrpSpPr/>
          <p:nvPr/>
        </p:nvGrpSpPr>
        <p:grpSpPr>
          <a:xfrm>
            <a:off x="2236918" y="458597"/>
            <a:ext cx="5698865" cy="5940806"/>
            <a:chOff x="2236918" y="458597"/>
            <a:chExt cx="569886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770356B5-F1BE-91F2-755C-C9207A2DE5EE}"/>
                </a:ext>
              </a:extLst>
            </p:cNvPr>
            <p:cNvSpPr/>
            <p:nvPr/>
          </p:nvSpPr>
          <p:spPr>
            <a:xfrm rot="17342745">
              <a:off x="3245503" y="2453571"/>
              <a:ext cx="573824" cy="494676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2E93430-90F9-A9A6-6C08-F38AE4BDF239}"/>
                </a:ext>
              </a:extLst>
            </p:cNvPr>
            <p:cNvSpPr txBox="1"/>
            <p:nvPr/>
          </p:nvSpPr>
          <p:spPr>
            <a:xfrm>
              <a:off x="2236918" y="3355772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chemeClr val="bg1"/>
                      </a:gs>
                      <a:gs pos="200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 useBgFill="1">
          <p:nvSpPr>
            <p:cNvPr id="6" name="Parallelogram 5">
              <a:extLst>
                <a:ext uri="{FF2B5EF4-FFF2-40B4-BE49-F238E27FC236}">
                  <a16:creationId xmlns:a16="http://schemas.microsoft.com/office/drawing/2014/main" id="{C9E0DCBD-FB80-8BC6-F93C-4B11D86B67A6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81000" dist="14986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9B1A688-45F2-2929-2D14-46405EEABCFE}"/>
                </a:ext>
              </a:extLst>
            </p:cNvPr>
            <p:cNvSpPr/>
            <p:nvPr/>
          </p:nvSpPr>
          <p:spPr>
            <a:xfrm>
              <a:off x="32829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721BAE0-250E-3F67-5B62-B30DD8E6CFBA}"/>
                </a:ext>
              </a:extLst>
            </p:cNvPr>
            <p:cNvSpPr txBox="1"/>
            <p:nvPr/>
          </p:nvSpPr>
          <p:spPr>
            <a:xfrm>
              <a:off x="32814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E8D561B-C02B-206C-F252-9778527204D5}"/>
                </a:ext>
              </a:extLst>
            </p:cNvPr>
            <p:cNvSpPr txBox="1"/>
            <p:nvPr/>
          </p:nvSpPr>
          <p:spPr>
            <a:xfrm>
              <a:off x="36536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7D5371BF-B06B-B5A3-E45D-443BF5235E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6542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051959D-517D-5CEF-E4BF-4E6483D613EE}"/>
              </a:ext>
            </a:extLst>
          </p:cNvPr>
          <p:cNvGrpSpPr/>
          <p:nvPr/>
        </p:nvGrpSpPr>
        <p:grpSpPr>
          <a:xfrm>
            <a:off x="5513444" y="458597"/>
            <a:ext cx="5927539" cy="5940806"/>
            <a:chOff x="5513444" y="458597"/>
            <a:chExt cx="5927539" cy="5940806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44D08E8E-09BB-FD13-9E9B-F1B1062E2166}"/>
                </a:ext>
              </a:extLst>
            </p:cNvPr>
            <p:cNvSpPr/>
            <p:nvPr/>
          </p:nvSpPr>
          <p:spPr>
            <a:xfrm rot="17342745">
              <a:off x="6750703" y="2453571"/>
              <a:ext cx="573824" cy="494676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B9C084D-0D72-611E-A315-C7E467374F67}"/>
                </a:ext>
              </a:extLst>
            </p:cNvPr>
            <p:cNvSpPr txBox="1"/>
            <p:nvPr/>
          </p:nvSpPr>
          <p:spPr>
            <a:xfrm>
              <a:off x="5513444" y="3355772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chemeClr val="bg1"/>
                      </a:gs>
                      <a:gs pos="200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 useBgFill="1">
          <p:nvSpPr>
            <p:cNvPr id="7" name="Parallelogram 6">
              <a:extLst>
                <a:ext uri="{FF2B5EF4-FFF2-40B4-BE49-F238E27FC236}">
                  <a16:creationId xmlns:a16="http://schemas.microsoft.com/office/drawing/2014/main" id="{3CC09E00-0265-23B1-A96F-70183E87E02D}"/>
                </a:ext>
              </a:extLst>
            </p:cNvPr>
            <p:cNvSpPr/>
            <p:nvPr/>
          </p:nvSpPr>
          <p:spPr>
            <a:xfrm>
              <a:off x="5932240" y="458597"/>
              <a:ext cx="5508743" cy="5940806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81000" dist="14986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07D19C8-5D48-55BA-D262-070C696C24B3}"/>
                </a:ext>
              </a:extLst>
            </p:cNvPr>
            <p:cNvSpPr/>
            <p:nvPr/>
          </p:nvSpPr>
          <p:spPr>
            <a:xfrm>
              <a:off x="67881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1E2EC5E-3DD4-6BA5-71AB-4D971482A703}"/>
                </a:ext>
              </a:extLst>
            </p:cNvPr>
            <p:cNvSpPr txBox="1"/>
            <p:nvPr/>
          </p:nvSpPr>
          <p:spPr>
            <a:xfrm>
              <a:off x="67866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8BC9D99-BE7F-AFE8-C150-2AB3DA3592F7}"/>
                </a:ext>
              </a:extLst>
            </p:cNvPr>
            <p:cNvSpPr txBox="1"/>
            <p:nvPr/>
          </p:nvSpPr>
          <p:spPr>
            <a:xfrm>
              <a:off x="71588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A4FB8596-D1C2-8073-9383-5EA22BE6B1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67062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457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0D5F0-1F75-EC6A-2569-0895BB2D4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76FAFAAE-1EBE-52F1-D128-F54D9B1446E3}"/>
              </a:ext>
            </a:extLst>
          </p:cNvPr>
          <p:cNvGrpSpPr/>
          <p:nvPr/>
        </p:nvGrpSpPr>
        <p:grpSpPr>
          <a:xfrm>
            <a:off x="1187709" y="836300"/>
            <a:ext cx="4979349" cy="5185400"/>
            <a:chOff x="1187709" y="836300"/>
            <a:chExt cx="4979349" cy="5185400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57289431-BBFF-B995-BEDD-7B0133E8E7F6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930DD23-BBBD-3429-CCB4-DB7C600D5150}"/>
                </a:ext>
              </a:extLst>
            </p:cNvPr>
            <p:cNvSpPr txBox="1"/>
            <p:nvPr/>
          </p:nvSpPr>
          <p:spPr>
            <a:xfrm>
              <a:off x="1187709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chemeClr val="bg1"/>
                      </a:gs>
                      <a:gs pos="200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 useBgFill="1">
          <p:nvSpPr>
            <p:cNvPr id="6" name="Parallelogram 5">
              <a:extLst>
                <a:ext uri="{FF2B5EF4-FFF2-40B4-BE49-F238E27FC236}">
                  <a16:creationId xmlns:a16="http://schemas.microsoft.com/office/drawing/2014/main" id="{CDC3E11D-84D1-5140-099F-FBC59EEE6E25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2524904-AAF8-FD11-98B8-968CFE972BED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8938FDA-3F8E-AF51-2B1F-BF25CD08C6E6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D066E11-76B8-1621-9FDB-A0974390FBC3}"/>
                </a:ext>
              </a:extLst>
            </p:cNvPr>
            <p:cNvSpPr txBox="1"/>
            <p:nvPr/>
          </p:nvSpPr>
          <p:spPr>
            <a:xfrm>
              <a:off x="2315955" y="2105753"/>
              <a:ext cx="15286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8AD65F44-DE93-FB9D-E143-139BC48BCC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B6B124B-BA55-AE32-9B35-379D8C2B2DFC}"/>
              </a:ext>
            </a:extLst>
          </p:cNvPr>
          <p:cNvGrpSpPr/>
          <p:nvPr/>
        </p:nvGrpSpPr>
        <p:grpSpPr>
          <a:xfrm>
            <a:off x="4141140" y="836300"/>
            <a:ext cx="5205201" cy="5185400"/>
            <a:chOff x="961857" y="836300"/>
            <a:chExt cx="5205201" cy="5185400"/>
          </a:xfrm>
        </p:grpSpPr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FBD53424-55DE-B93E-1EB8-3AF321FBFB77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5254DFA-AB91-5D03-C6BC-4DDC3926890A}"/>
                </a:ext>
              </a:extLst>
            </p:cNvPr>
            <p:cNvSpPr txBox="1"/>
            <p:nvPr/>
          </p:nvSpPr>
          <p:spPr>
            <a:xfrm>
              <a:off x="961857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chemeClr val="bg1"/>
                      </a:gs>
                      <a:gs pos="200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 useBgFill="1">
          <p:nvSpPr>
            <p:cNvPr id="28" name="Parallelogram 27">
              <a:extLst>
                <a:ext uri="{FF2B5EF4-FFF2-40B4-BE49-F238E27FC236}">
                  <a16:creationId xmlns:a16="http://schemas.microsoft.com/office/drawing/2014/main" id="{65E0D1FE-FEB2-5978-080A-147C3BC62AD2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5869805-0115-23BA-9865-8CFB15C5CA65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47300E4-2993-2ACD-FEFF-5C57DFA6FF37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2009BD3-E0F9-361E-BBD3-0763886F173B}"/>
                </a:ext>
              </a:extLst>
            </p:cNvPr>
            <p:cNvSpPr txBox="1"/>
            <p:nvPr/>
          </p:nvSpPr>
          <p:spPr>
            <a:xfrm>
              <a:off x="2315954" y="2105753"/>
              <a:ext cx="1528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ADC2F324-7ABB-5F24-6303-6A8B3ADEEF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E666126-E0C4-BEB7-A41C-94A0DB016D59}"/>
              </a:ext>
            </a:extLst>
          </p:cNvPr>
          <p:cNvGrpSpPr/>
          <p:nvPr/>
        </p:nvGrpSpPr>
        <p:grpSpPr>
          <a:xfrm>
            <a:off x="7269614" y="836300"/>
            <a:ext cx="5256010" cy="5185400"/>
            <a:chOff x="911048" y="836300"/>
            <a:chExt cx="5256010" cy="5185400"/>
          </a:xfrm>
        </p:grpSpPr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8F2DBBC0-49CE-0450-7A0F-9F986FFD2602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653C11C-BC1A-2D40-BDE1-93003E78D325}"/>
                </a:ext>
              </a:extLst>
            </p:cNvPr>
            <p:cNvSpPr txBox="1"/>
            <p:nvPr/>
          </p:nvSpPr>
          <p:spPr>
            <a:xfrm>
              <a:off x="911048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chemeClr val="bg1"/>
                      </a:gs>
                      <a:gs pos="200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3</a:t>
              </a:r>
            </a:p>
          </p:txBody>
        </p:sp>
        <p:sp useBgFill="1">
          <p:nvSpPr>
            <p:cNvPr id="46" name="Parallelogram 45">
              <a:extLst>
                <a:ext uri="{FF2B5EF4-FFF2-40B4-BE49-F238E27FC236}">
                  <a16:creationId xmlns:a16="http://schemas.microsoft.com/office/drawing/2014/main" id="{5FB3724E-B54C-5969-529E-812198865672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80F406E-B28D-D2AF-B143-161CDF58FD0B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33FF273-5C60-3ADC-C8AD-8CDCDC58760C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FF0ACCB-05B8-60D0-96E5-79408A871AB5}"/>
                </a:ext>
              </a:extLst>
            </p:cNvPr>
            <p:cNvSpPr txBox="1"/>
            <p:nvPr/>
          </p:nvSpPr>
          <p:spPr>
            <a:xfrm>
              <a:off x="2321346" y="2105753"/>
              <a:ext cx="15179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91BB54C1-3A4F-6683-4A0D-DD5FE538DA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83100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-07-07 19-33-47_1">
            <a:hlinkClick r:id="" action="ppaction://media"/>
            <a:extLst>
              <a:ext uri="{FF2B5EF4-FFF2-40B4-BE49-F238E27FC236}">
                <a16:creationId xmlns:a16="http://schemas.microsoft.com/office/drawing/2014/main" id="{057C95E1-7509-DEDB-C4F5-F604A9A846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7250" y="836831"/>
            <a:ext cx="10477500" cy="58935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CC911E-0CF0-C8CD-0F82-69AB343152DD}"/>
              </a:ext>
            </a:extLst>
          </p:cNvPr>
          <p:cNvSpPr txBox="1"/>
          <p:nvPr/>
        </p:nvSpPr>
        <p:spPr>
          <a:xfrm>
            <a:off x="2895600" y="1905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League Spartan Black" pitchFamily="2" charset="0"/>
              </a:rPr>
              <a:t>HOW TO INSTALL A FONT</a:t>
            </a:r>
          </a:p>
        </p:txBody>
      </p:sp>
    </p:spTree>
    <p:extLst>
      <p:ext uri="{BB962C8B-B14F-4D97-AF65-F5344CB8AC3E}">
        <p14:creationId xmlns:p14="http://schemas.microsoft.com/office/powerpoint/2010/main" val="218073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96AAAB-E8CB-7D5C-4080-27E3F628F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A4E2A3A-D84D-2B88-BE16-DB60EAD29CE8}"/>
              </a:ext>
            </a:extLst>
          </p:cNvPr>
          <p:cNvGrpSpPr/>
          <p:nvPr/>
        </p:nvGrpSpPr>
        <p:grpSpPr>
          <a:xfrm>
            <a:off x="412023" y="1143000"/>
            <a:ext cx="4534179" cy="4572000"/>
            <a:chOff x="601238" y="1235364"/>
            <a:chExt cx="4534179" cy="45720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1F55300-7B06-4C34-BFD9-D92A8BA413C3}"/>
                </a:ext>
              </a:extLst>
            </p:cNvPr>
            <p:cNvSpPr txBox="1"/>
            <p:nvPr/>
          </p:nvSpPr>
          <p:spPr>
            <a:xfrm>
              <a:off x="601238" y="3118098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chemeClr val="bg1"/>
                      </a:gs>
                      <a:gs pos="200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16ED9CC-C37A-5294-7028-ABACDDCF90CB}"/>
                </a:ext>
              </a:extLst>
            </p:cNvPr>
            <p:cNvSpPr/>
            <p:nvPr/>
          </p:nvSpPr>
          <p:spPr>
            <a:xfrm rot="17342745">
              <a:off x="1470361" y="2911211"/>
              <a:ext cx="573824" cy="494676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6" name="Parallelogram 5">
              <a:extLst>
                <a:ext uri="{FF2B5EF4-FFF2-40B4-BE49-F238E27FC236}">
                  <a16:creationId xmlns:a16="http://schemas.microsoft.com/office/drawing/2014/main" id="{7AC820FF-4EDD-9B4A-DDF3-76789D619DF8}"/>
                </a:ext>
              </a:extLst>
            </p:cNvPr>
            <p:cNvSpPr/>
            <p:nvPr/>
          </p:nvSpPr>
          <p:spPr>
            <a:xfrm>
              <a:off x="895930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80AD980-6089-A584-5768-5995EE46D8FE}"/>
                </a:ext>
              </a:extLst>
            </p:cNvPr>
            <p:cNvSpPr/>
            <p:nvPr/>
          </p:nvSpPr>
          <p:spPr>
            <a:xfrm>
              <a:off x="150780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ECEE286-7DB7-B2CA-FE0E-4455FF8FF553}"/>
                </a:ext>
              </a:extLst>
            </p:cNvPr>
            <p:cNvSpPr txBox="1"/>
            <p:nvPr/>
          </p:nvSpPr>
          <p:spPr>
            <a:xfrm>
              <a:off x="1713044" y="3838548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FC9040E-EB0E-FC70-70CF-3557F7B9527F}"/>
                </a:ext>
              </a:extLst>
            </p:cNvPr>
            <p:cNvSpPr txBox="1"/>
            <p:nvPr/>
          </p:nvSpPr>
          <p:spPr>
            <a:xfrm>
              <a:off x="1879180" y="2607785"/>
              <a:ext cx="12045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CEA9AEE4-55E1-00B7-534D-209108060E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28901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A9C985A-BE74-8B06-8C05-623125FB7E2B}"/>
              </a:ext>
            </a:extLst>
          </p:cNvPr>
          <p:cNvGrpSpPr/>
          <p:nvPr/>
        </p:nvGrpSpPr>
        <p:grpSpPr>
          <a:xfrm>
            <a:off x="2960334" y="1143000"/>
            <a:ext cx="4735698" cy="4572000"/>
            <a:chOff x="3013607" y="1235364"/>
            <a:chExt cx="4735698" cy="45720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7E4491F-5C6C-6683-F821-F93062698CB9}"/>
                </a:ext>
              </a:extLst>
            </p:cNvPr>
            <p:cNvSpPr txBox="1"/>
            <p:nvPr/>
          </p:nvSpPr>
          <p:spPr>
            <a:xfrm>
              <a:off x="30136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chemeClr val="bg1"/>
                      </a:gs>
                      <a:gs pos="200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174C0E8A-DF5D-135A-9131-0CC34C886198}"/>
                </a:ext>
              </a:extLst>
            </p:cNvPr>
            <p:cNvSpPr/>
            <p:nvPr/>
          </p:nvSpPr>
          <p:spPr>
            <a:xfrm rot="17342745">
              <a:off x="4079486" y="2911211"/>
              <a:ext cx="573824" cy="494676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21" name="Parallelogram 20">
              <a:extLst>
                <a:ext uri="{FF2B5EF4-FFF2-40B4-BE49-F238E27FC236}">
                  <a16:creationId xmlns:a16="http://schemas.microsoft.com/office/drawing/2014/main" id="{45A4E998-D6B3-A296-E759-B936BAA4408B}"/>
                </a:ext>
              </a:extLst>
            </p:cNvPr>
            <p:cNvSpPr/>
            <p:nvPr/>
          </p:nvSpPr>
          <p:spPr>
            <a:xfrm>
              <a:off x="3509818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C7D605F-788D-26F7-C0C3-F5F74DBECD7E}"/>
                </a:ext>
              </a:extLst>
            </p:cNvPr>
            <p:cNvSpPr/>
            <p:nvPr/>
          </p:nvSpPr>
          <p:spPr>
            <a:xfrm>
              <a:off x="4121694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AE346BA-01EB-2A2B-515B-501A6286F3AB}"/>
                </a:ext>
              </a:extLst>
            </p:cNvPr>
            <p:cNvSpPr txBox="1"/>
            <p:nvPr/>
          </p:nvSpPr>
          <p:spPr>
            <a:xfrm>
              <a:off x="4428381" y="2607785"/>
              <a:ext cx="1160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89690EC-E488-3140-C35C-AABCAA04364F}"/>
                </a:ext>
              </a:extLst>
            </p:cNvPr>
            <p:cNvSpPr txBox="1"/>
            <p:nvPr/>
          </p:nvSpPr>
          <p:spPr>
            <a:xfrm>
              <a:off x="4240021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8" name="Graphic 47" descr="Gears with solid fill">
              <a:extLst>
                <a:ext uri="{FF2B5EF4-FFF2-40B4-BE49-F238E27FC236}">
                  <a16:creationId xmlns:a16="http://schemas.microsoft.com/office/drawing/2014/main" id="{6FA6A7C8-287E-4822-C1A9-70511D342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78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B148E51-BA3C-A10A-69B2-779235C64D9B}"/>
              </a:ext>
            </a:extLst>
          </p:cNvPr>
          <p:cNvGrpSpPr/>
          <p:nvPr/>
        </p:nvGrpSpPr>
        <p:grpSpPr>
          <a:xfrm>
            <a:off x="5710164" y="1143000"/>
            <a:ext cx="4765680" cy="4572000"/>
            <a:chOff x="5569807" y="1235364"/>
            <a:chExt cx="4765680" cy="45720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3D9603C-0A03-F7CB-04EC-654AE0236187}"/>
                </a:ext>
              </a:extLst>
            </p:cNvPr>
            <p:cNvSpPr txBox="1"/>
            <p:nvPr/>
          </p:nvSpPr>
          <p:spPr>
            <a:xfrm>
              <a:off x="55698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chemeClr val="bg1"/>
                      </a:gs>
                      <a:gs pos="200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3</a:t>
              </a: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EDFC7306-22EA-14B6-A78E-AD1CE7A3E9AF}"/>
                </a:ext>
              </a:extLst>
            </p:cNvPr>
            <p:cNvSpPr/>
            <p:nvPr/>
          </p:nvSpPr>
          <p:spPr>
            <a:xfrm rot="17342745">
              <a:off x="6664081" y="2908037"/>
              <a:ext cx="573824" cy="494676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 useBgFill="1">
          <p:nvSpPr>
            <p:cNvPr id="25" name="Parallelogram 24">
              <a:extLst>
                <a:ext uri="{FF2B5EF4-FFF2-40B4-BE49-F238E27FC236}">
                  <a16:creationId xmlns:a16="http://schemas.microsoft.com/office/drawing/2014/main" id="{B910CF82-6EAB-7468-6834-FEF9AE341204}"/>
                </a:ext>
              </a:extLst>
            </p:cNvPr>
            <p:cNvSpPr/>
            <p:nvPr/>
          </p:nvSpPr>
          <p:spPr>
            <a:xfrm>
              <a:off x="6096000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608452C-AB8A-FAF3-ED4A-FE15841C0EF1}"/>
                </a:ext>
              </a:extLst>
            </p:cNvPr>
            <p:cNvSpPr/>
            <p:nvPr/>
          </p:nvSpPr>
          <p:spPr>
            <a:xfrm>
              <a:off x="670787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FF6F1E0-6510-D3D7-D109-CC70D48F79D1}"/>
                </a:ext>
              </a:extLst>
            </p:cNvPr>
            <p:cNvSpPr txBox="1"/>
            <p:nvPr/>
          </p:nvSpPr>
          <p:spPr>
            <a:xfrm>
              <a:off x="7078028" y="2607785"/>
              <a:ext cx="11156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TARGET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2849B8B-B317-CA83-5131-BD28347AD652}"/>
                </a:ext>
              </a:extLst>
            </p:cNvPr>
            <p:cNvSpPr txBox="1"/>
            <p:nvPr/>
          </p:nvSpPr>
          <p:spPr>
            <a:xfrm>
              <a:off x="686744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4" name="Graphic 43" descr="Bullseye with solid fill">
              <a:extLst>
                <a:ext uri="{FF2B5EF4-FFF2-40B4-BE49-F238E27FC236}">
                  <a16:creationId xmlns:a16="http://schemas.microsoft.com/office/drawing/2014/main" id="{71D1A14A-8042-5B0B-CA7F-A88691108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383299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AEBEC95-2A41-D6DE-4254-6EB49A783B01}"/>
              </a:ext>
            </a:extLst>
          </p:cNvPr>
          <p:cNvGrpSpPr/>
          <p:nvPr/>
        </p:nvGrpSpPr>
        <p:grpSpPr>
          <a:xfrm>
            <a:off x="8489975" y="1143000"/>
            <a:ext cx="4863999" cy="4572000"/>
            <a:chOff x="8126948" y="1235364"/>
            <a:chExt cx="4863999" cy="45720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D742663-DC9E-FB61-E470-B679B334BA75}"/>
                </a:ext>
              </a:extLst>
            </p:cNvPr>
            <p:cNvSpPr txBox="1"/>
            <p:nvPr/>
          </p:nvSpPr>
          <p:spPr>
            <a:xfrm>
              <a:off x="8126948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solidFill>
                    <a:srgbClr val="FE766E"/>
                  </a:soli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gradFill>
                    <a:gsLst>
                      <a:gs pos="100000">
                        <a:schemeClr val="bg1"/>
                      </a:gs>
                      <a:gs pos="2000">
                        <a:srgbClr val="F29000"/>
                      </a:gs>
                    </a:gsLst>
                    <a:path path="circle">
                      <a:fillToRect l="50000" t="50000" r="50000" b="50000"/>
                    </a:path>
                  </a:gradFill>
                </a:rPr>
                <a:t>4</a:t>
              </a: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CFCA94E7-E18B-55AA-74BB-7655CCE9E36F}"/>
                </a:ext>
              </a:extLst>
            </p:cNvPr>
            <p:cNvSpPr/>
            <p:nvPr/>
          </p:nvSpPr>
          <p:spPr>
            <a:xfrm rot="17342745">
              <a:off x="9319541" y="2908037"/>
              <a:ext cx="573824" cy="494676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10" name="Parallelogram 9">
              <a:extLst>
                <a:ext uri="{FF2B5EF4-FFF2-40B4-BE49-F238E27FC236}">
                  <a16:creationId xmlns:a16="http://schemas.microsoft.com/office/drawing/2014/main" id="{E9091F72-3DF9-7382-93B2-B796F9E2515E}"/>
                </a:ext>
              </a:extLst>
            </p:cNvPr>
            <p:cNvSpPr/>
            <p:nvPr/>
          </p:nvSpPr>
          <p:spPr>
            <a:xfrm>
              <a:off x="8751460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EFB39E4-D4AF-62A6-BCED-D6CA4F18E537}"/>
                </a:ext>
              </a:extLst>
            </p:cNvPr>
            <p:cNvSpPr/>
            <p:nvPr/>
          </p:nvSpPr>
          <p:spPr>
            <a:xfrm>
              <a:off x="936333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BDC5EC1-7333-B238-E47D-7B440B086AC1}"/>
                </a:ext>
              </a:extLst>
            </p:cNvPr>
            <p:cNvSpPr txBox="1"/>
            <p:nvPr/>
          </p:nvSpPr>
          <p:spPr>
            <a:xfrm>
              <a:off x="9753033" y="2607785"/>
              <a:ext cx="11088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DCAC285-BC8D-6555-FC53-CB8EF09F6744}"/>
                </a:ext>
              </a:extLst>
            </p:cNvPr>
            <p:cNvSpPr txBox="1"/>
            <p:nvPr/>
          </p:nvSpPr>
          <p:spPr>
            <a:xfrm>
              <a:off x="953903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8" name="Graphic 7" descr="Dollar with solid fill">
              <a:extLst>
                <a:ext uri="{FF2B5EF4-FFF2-40B4-BE49-F238E27FC236}">
                  <a16:creationId xmlns:a16="http://schemas.microsoft.com/office/drawing/2014/main" id="{9CFA0E65-3A86-021F-5ED2-5643D7FC4A3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54889" y="3254719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79094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C7421-3CCB-5689-EB7E-C25BC9E2B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BB459D-292B-E754-8FD1-C53D1C782009}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BB9C548-6D03-36EB-29D7-AAF7DD089F34}"/>
              </a:ext>
            </a:extLst>
          </p:cNvPr>
          <p:cNvGrpSpPr/>
          <p:nvPr/>
        </p:nvGrpSpPr>
        <p:grpSpPr>
          <a:xfrm>
            <a:off x="2675545" y="458597"/>
            <a:ext cx="6155588" cy="5940806"/>
            <a:chOff x="1780195" y="458597"/>
            <a:chExt cx="6155588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DDB8E1B6-DBED-BBFD-93EF-0FA2F29D83AB}"/>
                </a:ext>
              </a:extLst>
            </p:cNvPr>
            <p:cNvSpPr/>
            <p:nvPr/>
          </p:nvSpPr>
          <p:spPr>
            <a:xfrm rot="17342745">
              <a:off x="1894695" y="2322067"/>
              <a:ext cx="573824" cy="802823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AECB177-E83B-F0CC-AAF5-8815A465DA2C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 useBgFill="1">
          <p:nvSpPr>
            <p:cNvPr id="23" name="TextBox 22">
              <a:extLst>
                <a:ext uri="{FF2B5EF4-FFF2-40B4-BE49-F238E27FC236}">
                  <a16:creationId xmlns:a16="http://schemas.microsoft.com/office/drawing/2014/main" id="{76DFBA8D-6DB5-2808-FB50-1DBE8051B626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81EB6CF-DEC3-ADD5-F9FB-A9132560824A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34B5D8D-492B-BB58-8692-D79ACD9CA2BE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BC137770-1590-5BA8-F177-837B81477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9A1D002-11BB-4095-AD04-E4F04F57F60F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552EEAB-8C85-661F-B28E-66CF4BBD0B8F}"/>
              </a:ext>
            </a:extLst>
          </p:cNvPr>
          <p:cNvGrpSpPr/>
          <p:nvPr/>
        </p:nvGrpSpPr>
        <p:grpSpPr>
          <a:xfrm>
            <a:off x="5751198" y="458597"/>
            <a:ext cx="6155588" cy="5940806"/>
            <a:chOff x="4855848" y="458597"/>
            <a:chExt cx="6155588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50BC373F-1F20-7402-C4A9-65978C12933E}"/>
                </a:ext>
              </a:extLst>
            </p:cNvPr>
            <p:cNvSpPr/>
            <p:nvPr/>
          </p:nvSpPr>
          <p:spPr>
            <a:xfrm rot="17342745">
              <a:off x="4970348" y="2322067"/>
              <a:ext cx="573824" cy="802823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6F6581F-5600-9DD7-22A1-078558461C23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 useBgFill="1">
          <p:nvSpPr>
            <p:cNvPr id="4" name="TextBox 3">
              <a:extLst>
                <a:ext uri="{FF2B5EF4-FFF2-40B4-BE49-F238E27FC236}">
                  <a16:creationId xmlns:a16="http://schemas.microsoft.com/office/drawing/2014/main" id="{4D258768-FD8E-406E-7647-839AAC34AC7F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407A870-8B93-8621-8222-BD6FDE477A85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DBA5CCE-C1F7-6C05-9023-35BDAB3DCEF0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697DB79-E599-599E-6C0C-405875F915A9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01A7E4B0-9409-5EBD-7B88-00B8090D04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9323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C639E-BC16-E286-FE80-655A85837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8CEA668-6D53-5D9D-FD23-B1A0E2531F6B}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FEC65F3-D2B8-EA26-D671-EB689EE6CE4A}"/>
              </a:ext>
            </a:extLst>
          </p:cNvPr>
          <p:cNvGrpSpPr/>
          <p:nvPr/>
        </p:nvGrpSpPr>
        <p:grpSpPr>
          <a:xfrm>
            <a:off x="1475395" y="458597"/>
            <a:ext cx="6155588" cy="5940806"/>
            <a:chOff x="1780195" y="458597"/>
            <a:chExt cx="6155588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5A9954F-7180-802A-6AE4-4813E53ADDC9}"/>
                </a:ext>
              </a:extLst>
            </p:cNvPr>
            <p:cNvSpPr/>
            <p:nvPr/>
          </p:nvSpPr>
          <p:spPr>
            <a:xfrm rot="17342745">
              <a:off x="1894695" y="2322067"/>
              <a:ext cx="573824" cy="802823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4E48CA9-C7F8-E3FC-E1FE-A687B179E568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 useBgFill="1">
          <p:nvSpPr>
            <p:cNvPr id="23" name="TextBox 22">
              <a:extLst>
                <a:ext uri="{FF2B5EF4-FFF2-40B4-BE49-F238E27FC236}">
                  <a16:creationId xmlns:a16="http://schemas.microsoft.com/office/drawing/2014/main" id="{4269F0F2-54A7-6156-1765-9A45CA2540EB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410F269-BC0E-0CAF-90C9-781855B08AA2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C9AEE2F-87D9-C7E4-6284-6A21C341D7A8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975151BB-12B8-DC1D-6BAA-E2B286863B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F6D6E1F-7CD9-188F-D39D-5051454FC20E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3123F6D-E491-6306-5724-99B43A37B536}"/>
              </a:ext>
            </a:extLst>
          </p:cNvPr>
          <p:cNvGrpSpPr/>
          <p:nvPr/>
        </p:nvGrpSpPr>
        <p:grpSpPr>
          <a:xfrm>
            <a:off x="4578314" y="458597"/>
            <a:ext cx="6155588" cy="5940806"/>
            <a:chOff x="4855848" y="458597"/>
            <a:chExt cx="6155588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C4533CC1-4A7D-5B3B-F544-F760298672BD}"/>
                </a:ext>
              </a:extLst>
            </p:cNvPr>
            <p:cNvSpPr/>
            <p:nvPr/>
          </p:nvSpPr>
          <p:spPr>
            <a:xfrm rot="17342745">
              <a:off x="4970348" y="2322067"/>
              <a:ext cx="573824" cy="802823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1D24D60-5897-D354-4071-338F57673DD2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 useBgFill="1">
          <p:nvSpPr>
            <p:cNvPr id="4" name="TextBox 3">
              <a:extLst>
                <a:ext uri="{FF2B5EF4-FFF2-40B4-BE49-F238E27FC236}">
                  <a16:creationId xmlns:a16="http://schemas.microsoft.com/office/drawing/2014/main" id="{E35157E9-FD17-6DB3-955A-2FDB620039A2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660B1E7-4472-6E9F-8027-A1DF9BCACDE1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397C481-2574-8BC1-881B-F2A0FCD607F7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B327D3C-B0E4-BAA2-D207-9D3C5D243B41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E53FE9A1-C185-CAAB-91DF-5F5E98C978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24B19DC-FAAB-B3B9-324D-76994860D083}"/>
              </a:ext>
            </a:extLst>
          </p:cNvPr>
          <p:cNvGrpSpPr/>
          <p:nvPr/>
        </p:nvGrpSpPr>
        <p:grpSpPr>
          <a:xfrm>
            <a:off x="7681233" y="458597"/>
            <a:ext cx="6155588" cy="5940806"/>
            <a:chOff x="5751198" y="458597"/>
            <a:chExt cx="6155588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280529F8-1415-B168-C5B9-ED1FE6AFE53C}"/>
                </a:ext>
              </a:extLst>
            </p:cNvPr>
            <p:cNvSpPr/>
            <p:nvPr/>
          </p:nvSpPr>
          <p:spPr>
            <a:xfrm rot="17342745">
              <a:off x="5865698" y="2322067"/>
              <a:ext cx="573824" cy="802823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082F94A-8526-0792-31D5-4679913AA4A7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 useBgFill="1">
          <p:nvSpPr>
            <p:cNvPr id="7" name="TextBox 6">
              <a:extLst>
                <a:ext uri="{FF2B5EF4-FFF2-40B4-BE49-F238E27FC236}">
                  <a16:creationId xmlns:a16="http://schemas.microsoft.com/office/drawing/2014/main" id="{C529FC53-DC0C-289E-FBA7-033EC62997CE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54B7E2C-E2D1-7277-8442-837D94F2ADC8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56AC119-702B-91DF-417D-0207568E8315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24AAD7C-E5AA-14A9-530C-5D66C67D128B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AE695F91-1452-6114-A707-FF7EA04D3B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23410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BA1B73-ABC5-2887-52B8-E875B7202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B76E8AF-8EA2-080F-33AF-198491220ADE}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8BF718B-FDA4-1F84-3B74-A5E1BEF2F0A9}"/>
              </a:ext>
            </a:extLst>
          </p:cNvPr>
          <p:cNvGrpSpPr/>
          <p:nvPr/>
        </p:nvGrpSpPr>
        <p:grpSpPr>
          <a:xfrm>
            <a:off x="644309" y="857250"/>
            <a:ext cx="5324521" cy="5143500"/>
            <a:chOff x="1785898" y="458597"/>
            <a:chExt cx="614988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BBE343F-349E-6E47-96BB-42406F5BCBE5}"/>
                </a:ext>
              </a:extLst>
            </p:cNvPr>
            <p:cNvSpPr/>
            <p:nvPr/>
          </p:nvSpPr>
          <p:spPr>
            <a:xfrm rot="17342745">
              <a:off x="1900398" y="2327772"/>
              <a:ext cx="573824" cy="802823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D1C134D-F99B-58BE-8D01-232361F85FD2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 useBgFill="1">
          <p:nvSpPr>
            <p:cNvPr id="23" name="TextBox 22">
              <a:extLst>
                <a:ext uri="{FF2B5EF4-FFF2-40B4-BE49-F238E27FC236}">
                  <a16:creationId xmlns:a16="http://schemas.microsoft.com/office/drawing/2014/main" id="{93F42B27-412D-F5EF-7639-01A23A454CFB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013792C-2BD1-75D6-BB1F-34EEAB09F8F5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4FDED43-D476-B4E5-E6C4-9D25DEB7F4A0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A9B55624-95E4-F47E-D8A4-5C5CA8F510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EB0AE08-D721-5D86-1432-B364A975CFA4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B2AEA38-F468-846C-62DC-B4CD33D00FCA}"/>
              </a:ext>
            </a:extLst>
          </p:cNvPr>
          <p:cNvGrpSpPr/>
          <p:nvPr/>
        </p:nvGrpSpPr>
        <p:grpSpPr>
          <a:xfrm>
            <a:off x="3370702" y="857250"/>
            <a:ext cx="5324521" cy="5143500"/>
            <a:chOff x="4861551" y="458597"/>
            <a:chExt cx="6149885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24A5CDDF-E048-BE48-2F57-F247FB866B8F}"/>
                </a:ext>
              </a:extLst>
            </p:cNvPr>
            <p:cNvSpPr/>
            <p:nvPr/>
          </p:nvSpPr>
          <p:spPr>
            <a:xfrm rot="17342745">
              <a:off x="4976051" y="2327772"/>
              <a:ext cx="573824" cy="802823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00A5A8E-ADB7-3A40-6DE1-FAA1B5C7C993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 useBgFill="1">
          <p:nvSpPr>
            <p:cNvPr id="4" name="TextBox 3">
              <a:extLst>
                <a:ext uri="{FF2B5EF4-FFF2-40B4-BE49-F238E27FC236}">
                  <a16:creationId xmlns:a16="http://schemas.microsoft.com/office/drawing/2014/main" id="{1675FA19-8C71-A1B1-E293-576178068D0C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6B7E3AA-B983-3F55-3867-045A26E48ECF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C7F1C33-1646-4694-0871-E6C927D8232E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D7740BE-F61B-0480-016F-631C1B31CC9A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049C9E69-AABA-259F-A7E7-28570493A4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2745639-40EC-A72F-504B-E196BB22BA54}"/>
              </a:ext>
            </a:extLst>
          </p:cNvPr>
          <p:cNvGrpSpPr/>
          <p:nvPr/>
        </p:nvGrpSpPr>
        <p:grpSpPr>
          <a:xfrm>
            <a:off x="6097095" y="857250"/>
            <a:ext cx="5324521" cy="5143500"/>
            <a:chOff x="5756901" y="458597"/>
            <a:chExt cx="6149885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56D68590-BD8B-B85E-953A-8FDD604C919E}"/>
                </a:ext>
              </a:extLst>
            </p:cNvPr>
            <p:cNvSpPr/>
            <p:nvPr/>
          </p:nvSpPr>
          <p:spPr>
            <a:xfrm rot="17342745">
              <a:off x="5871401" y="2327772"/>
              <a:ext cx="573824" cy="802823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8B80CE5-574D-11AD-A3D0-DD7C77C1F843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 useBgFill="1">
          <p:nvSpPr>
            <p:cNvPr id="7" name="TextBox 6">
              <a:extLst>
                <a:ext uri="{FF2B5EF4-FFF2-40B4-BE49-F238E27FC236}">
                  <a16:creationId xmlns:a16="http://schemas.microsoft.com/office/drawing/2014/main" id="{DF5653AF-853F-D0BC-7489-CECFC404C942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1F69CAF-8ED4-C905-E418-A95A4FB5FBE5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187CADA-126F-C581-0B3E-5C7597A50C89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7F06A08-4961-A87C-6F2B-6A949504713E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TARGET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56CBC613-7CA4-A4D4-81C5-47FE269529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08B1949-9051-7C33-73FD-2D25615E66CC}"/>
              </a:ext>
            </a:extLst>
          </p:cNvPr>
          <p:cNvGrpSpPr/>
          <p:nvPr/>
        </p:nvGrpSpPr>
        <p:grpSpPr>
          <a:xfrm>
            <a:off x="8823489" y="857250"/>
            <a:ext cx="5324521" cy="5143500"/>
            <a:chOff x="5337801" y="458597"/>
            <a:chExt cx="6149885" cy="5940806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3D3A4E06-FF8A-6F04-4F20-576C4A2279FE}"/>
                </a:ext>
              </a:extLst>
            </p:cNvPr>
            <p:cNvSpPr/>
            <p:nvPr/>
          </p:nvSpPr>
          <p:spPr>
            <a:xfrm rot="17342745">
              <a:off x="5452301" y="2327772"/>
              <a:ext cx="573824" cy="802823"/>
            </a:xfrm>
            <a:prstGeom prst="triangle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B293676-2D60-D1F6-9806-12E429769524}"/>
                </a:ext>
              </a:extLst>
            </p:cNvPr>
            <p:cNvSpPr/>
            <p:nvPr/>
          </p:nvSpPr>
          <p:spPr>
            <a:xfrm>
              <a:off x="5978943" y="458597"/>
              <a:ext cx="5508743" cy="5940806"/>
            </a:xfrm>
            <a:prstGeom prst="rect">
              <a:avLst/>
            </a:pr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 useBgFill="1">
          <p:nvSpPr>
            <p:cNvPr id="34" name="Freeform: Shape 33">
              <a:extLst>
                <a:ext uri="{FF2B5EF4-FFF2-40B4-BE49-F238E27FC236}">
                  <a16:creationId xmlns:a16="http://schemas.microsoft.com/office/drawing/2014/main" id="{39EF7E01-282E-67DD-0A89-D5B0A8EFEB33}"/>
                </a:ext>
              </a:extLst>
            </p:cNvPr>
            <p:cNvSpPr/>
            <p:nvPr/>
          </p:nvSpPr>
          <p:spPr>
            <a:xfrm>
              <a:off x="5978943" y="458597"/>
              <a:ext cx="5508742" cy="5940806"/>
            </a:xfrm>
            <a:custGeom>
              <a:avLst/>
              <a:gdLst/>
              <a:ahLst/>
              <a:cxnLst/>
              <a:rect l="l" t="t" r="r" b="b"/>
              <a:pathLst>
                <a:path w="5508742" h="5940806">
                  <a:moveTo>
                    <a:pt x="538963" y="4813716"/>
                  </a:moveTo>
                  <a:lnTo>
                    <a:pt x="540182" y="5179476"/>
                  </a:lnTo>
                  <a:lnTo>
                    <a:pt x="328041" y="5179476"/>
                  </a:lnTo>
                  <a:close/>
                  <a:moveTo>
                    <a:pt x="464591" y="4644247"/>
                  </a:moveTo>
                  <a:lnTo>
                    <a:pt x="125654" y="5220887"/>
                  </a:lnTo>
                  <a:lnTo>
                    <a:pt x="125654" y="5332943"/>
                  </a:lnTo>
                  <a:lnTo>
                    <a:pt x="540182" y="5332943"/>
                  </a:lnTo>
                  <a:lnTo>
                    <a:pt x="540182" y="5512165"/>
                  </a:lnTo>
                  <a:lnTo>
                    <a:pt x="744857" y="5512165"/>
                  </a:lnTo>
                  <a:lnTo>
                    <a:pt x="744857" y="5332943"/>
                  </a:lnTo>
                  <a:lnTo>
                    <a:pt x="846049" y="5332943"/>
                  </a:lnTo>
                  <a:lnTo>
                    <a:pt x="846049" y="5179476"/>
                  </a:lnTo>
                  <a:lnTo>
                    <a:pt x="744857" y="5179476"/>
                  </a:lnTo>
                  <a:lnTo>
                    <a:pt x="744857" y="4644247"/>
                  </a:lnTo>
                  <a:close/>
                  <a:moveTo>
                    <a:pt x="0" y="0"/>
                  </a:moveTo>
                  <a:lnTo>
                    <a:pt x="5508742" y="0"/>
                  </a:lnTo>
                  <a:lnTo>
                    <a:pt x="5508742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6C7C5C4-5325-8C3B-3F9A-A9D80D5F0A57}"/>
                </a:ext>
              </a:extLst>
            </p:cNvPr>
            <p:cNvSpPr/>
            <p:nvPr/>
          </p:nvSpPr>
          <p:spPr>
            <a:xfrm>
              <a:off x="5366110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00000">
                  <a:schemeClr val="bg1"/>
                </a:gs>
                <a:gs pos="2000">
                  <a:srgbClr val="F29000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77B78BD-B0A5-6726-3D8D-8BC92A701B1C}"/>
                </a:ext>
              </a:extLst>
            </p:cNvPr>
            <p:cNvSpPr txBox="1"/>
            <p:nvPr/>
          </p:nvSpPr>
          <p:spPr>
            <a:xfrm>
              <a:off x="621914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12508C7-3494-1CE7-3FEA-C1BE91FAC0B8}"/>
                </a:ext>
              </a:extLst>
            </p:cNvPr>
            <p:cNvSpPr txBox="1"/>
            <p:nvPr/>
          </p:nvSpPr>
          <p:spPr>
            <a:xfrm>
              <a:off x="57368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1859FEDC-D1D2-08E3-157E-59A70CE4EC8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1031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0293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8C5A1-07FA-E46C-FD49-CC8472B18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429CEC71-F2EB-54FB-9D7E-8B44A6E4AE08}"/>
              </a:ext>
            </a:extLst>
          </p:cNvPr>
          <p:cNvGrpSpPr/>
          <p:nvPr/>
        </p:nvGrpSpPr>
        <p:grpSpPr>
          <a:xfrm>
            <a:off x="2236918" y="458597"/>
            <a:ext cx="5698865" cy="5940806"/>
            <a:chOff x="2236918" y="458597"/>
            <a:chExt cx="569886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40F9EBFF-A33A-8D6E-73D6-4B1F7306B60A}"/>
                </a:ext>
              </a:extLst>
            </p:cNvPr>
            <p:cNvSpPr/>
            <p:nvPr/>
          </p:nvSpPr>
          <p:spPr>
            <a:xfrm rot="17342745">
              <a:off x="3245503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E69A49C-4A1D-2720-46E4-7F4716D56782}"/>
                </a:ext>
              </a:extLst>
            </p:cNvPr>
            <p:cNvSpPr txBox="1"/>
            <p:nvPr/>
          </p:nvSpPr>
          <p:spPr>
            <a:xfrm>
              <a:off x="2236918" y="3355772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EFBC94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1C28BB4B-6756-381D-3B76-3344E986F2AD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4986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4AE93F0-530A-298B-DD43-16A8FF774A4E}"/>
                </a:ext>
              </a:extLst>
            </p:cNvPr>
            <p:cNvSpPr/>
            <p:nvPr/>
          </p:nvSpPr>
          <p:spPr>
            <a:xfrm>
              <a:off x="32829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79FB099-CD53-2261-8EFB-2E243A961665}"/>
                </a:ext>
              </a:extLst>
            </p:cNvPr>
            <p:cNvSpPr txBox="1"/>
            <p:nvPr/>
          </p:nvSpPr>
          <p:spPr>
            <a:xfrm>
              <a:off x="32814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3C739D6-53F6-417B-DC6B-8E3DA7D781A3}"/>
                </a:ext>
              </a:extLst>
            </p:cNvPr>
            <p:cNvSpPr txBox="1"/>
            <p:nvPr/>
          </p:nvSpPr>
          <p:spPr>
            <a:xfrm>
              <a:off x="36536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409282BD-3EB4-A4B3-7525-D10C2833D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6542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76FA7FE-4DD9-BF2F-7FC4-5D69A42D2A07}"/>
              </a:ext>
            </a:extLst>
          </p:cNvPr>
          <p:cNvGrpSpPr/>
          <p:nvPr/>
        </p:nvGrpSpPr>
        <p:grpSpPr>
          <a:xfrm>
            <a:off x="5513444" y="458597"/>
            <a:ext cx="5927539" cy="5940806"/>
            <a:chOff x="5513444" y="458597"/>
            <a:chExt cx="5927539" cy="5940806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EC834B7A-8152-B8C8-D44D-E2A7BA247E36}"/>
                </a:ext>
              </a:extLst>
            </p:cNvPr>
            <p:cNvSpPr/>
            <p:nvPr/>
          </p:nvSpPr>
          <p:spPr>
            <a:xfrm rot="17342745">
              <a:off x="6750703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F5C146D-F816-F2AC-286B-6EFC14555EB5}"/>
                </a:ext>
              </a:extLst>
            </p:cNvPr>
            <p:cNvSpPr txBox="1"/>
            <p:nvPr/>
          </p:nvSpPr>
          <p:spPr>
            <a:xfrm>
              <a:off x="5513444" y="3355772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EFBC94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06132974-B50E-88C0-ABDA-C76AEAF7F58E}"/>
                </a:ext>
              </a:extLst>
            </p:cNvPr>
            <p:cNvSpPr/>
            <p:nvPr/>
          </p:nvSpPr>
          <p:spPr>
            <a:xfrm>
              <a:off x="5932240" y="458597"/>
              <a:ext cx="5508743" cy="5940806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4986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D1428E4-966B-EB23-AFCE-714355E3070E}"/>
                </a:ext>
              </a:extLst>
            </p:cNvPr>
            <p:cNvSpPr/>
            <p:nvPr/>
          </p:nvSpPr>
          <p:spPr>
            <a:xfrm>
              <a:off x="67881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4DE4819-0803-AD19-5DD6-00B6C3D9D26B}"/>
                </a:ext>
              </a:extLst>
            </p:cNvPr>
            <p:cNvSpPr txBox="1"/>
            <p:nvPr/>
          </p:nvSpPr>
          <p:spPr>
            <a:xfrm>
              <a:off x="67866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6E29F51-A78C-61A5-1881-BA5D4845447A}"/>
                </a:ext>
              </a:extLst>
            </p:cNvPr>
            <p:cNvSpPr txBox="1"/>
            <p:nvPr/>
          </p:nvSpPr>
          <p:spPr>
            <a:xfrm>
              <a:off x="71588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42C87184-1B26-22AB-B90D-072FADD481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67062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640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7CBFB-FCE4-FE29-0FE1-D49247308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2989DB5B-52D8-E201-1604-82BCFB8C0995}"/>
              </a:ext>
            </a:extLst>
          </p:cNvPr>
          <p:cNvGrpSpPr/>
          <p:nvPr/>
        </p:nvGrpSpPr>
        <p:grpSpPr>
          <a:xfrm>
            <a:off x="1187709" y="836300"/>
            <a:ext cx="4979349" cy="5185400"/>
            <a:chOff x="1187709" y="836300"/>
            <a:chExt cx="4979349" cy="5185400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16A4E7C8-C42D-8C23-C84F-E391C8DB23CB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B0B3802-93AA-36DF-75A5-F542AF545C97}"/>
                </a:ext>
              </a:extLst>
            </p:cNvPr>
            <p:cNvSpPr txBox="1"/>
            <p:nvPr/>
          </p:nvSpPr>
          <p:spPr>
            <a:xfrm>
              <a:off x="1187709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EFBC94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F85FD7D3-89FF-072D-4C1E-C7B4C2EA4976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7E86524-8823-E335-1ECB-A535A0BF4EE7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EEF8B8C-B61E-A897-951E-18134AEDC1C8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ACC0C3C-3DB7-A4A3-7B4E-75EED8A15353}"/>
                </a:ext>
              </a:extLst>
            </p:cNvPr>
            <p:cNvSpPr txBox="1"/>
            <p:nvPr/>
          </p:nvSpPr>
          <p:spPr>
            <a:xfrm>
              <a:off x="2315955" y="2105753"/>
              <a:ext cx="15286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810D2148-EC08-1537-46C1-68B623B65F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41106A1-E340-3BEB-D03B-E36A0B1EFA5C}"/>
              </a:ext>
            </a:extLst>
          </p:cNvPr>
          <p:cNvGrpSpPr/>
          <p:nvPr/>
        </p:nvGrpSpPr>
        <p:grpSpPr>
          <a:xfrm>
            <a:off x="4141140" y="836300"/>
            <a:ext cx="5205201" cy="5185400"/>
            <a:chOff x="961857" y="836300"/>
            <a:chExt cx="5205201" cy="5185400"/>
          </a:xfrm>
        </p:grpSpPr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DF15AC8A-3672-E2B4-E29E-DF098E150599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6B52443-AC07-01B8-F896-D970E5F5F020}"/>
                </a:ext>
              </a:extLst>
            </p:cNvPr>
            <p:cNvSpPr txBox="1"/>
            <p:nvPr/>
          </p:nvSpPr>
          <p:spPr>
            <a:xfrm>
              <a:off x="961857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EFBC94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841869A2-649F-2A83-AE3D-50673200C0F3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187FF9E-30A7-7397-49A8-A74902DB3153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0B9C0C0-FA69-4906-81DB-09EA56367911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549FF82-5609-B76F-1D3B-8458D5484336}"/>
                </a:ext>
              </a:extLst>
            </p:cNvPr>
            <p:cNvSpPr txBox="1"/>
            <p:nvPr/>
          </p:nvSpPr>
          <p:spPr>
            <a:xfrm>
              <a:off x="2315954" y="2105753"/>
              <a:ext cx="1528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81E5FF33-36DB-30F2-0F9B-E3D728AE0C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E844BE1-5587-0F22-511C-335C6ECDCA0B}"/>
              </a:ext>
            </a:extLst>
          </p:cNvPr>
          <p:cNvGrpSpPr/>
          <p:nvPr/>
        </p:nvGrpSpPr>
        <p:grpSpPr>
          <a:xfrm>
            <a:off x="7269614" y="836300"/>
            <a:ext cx="5256010" cy="5185400"/>
            <a:chOff x="911048" y="836300"/>
            <a:chExt cx="5256010" cy="5185400"/>
          </a:xfrm>
        </p:grpSpPr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0B346555-C268-C781-BEF4-09691CC344C6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4471EDD-1901-B892-FA82-FB5FB30D1508}"/>
                </a:ext>
              </a:extLst>
            </p:cNvPr>
            <p:cNvSpPr txBox="1"/>
            <p:nvPr/>
          </p:nvSpPr>
          <p:spPr>
            <a:xfrm>
              <a:off x="911048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EFBC94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3</a:t>
              </a:r>
            </a:p>
          </p:txBody>
        </p:sp>
        <p:sp>
          <p:nvSpPr>
            <p:cNvPr id="46" name="Parallelogram 45">
              <a:extLst>
                <a:ext uri="{FF2B5EF4-FFF2-40B4-BE49-F238E27FC236}">
                  <a16:creationId xmlns:a16="http://schemas.microsoft.com/office/drawing/2014/main" id="{9F72C607-5407-95A8-93AD-205453A30032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0E57D669-603B-7AF9-52EC-244236479546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7EA1E36-F9D9-BD00-DA6A-CC6A1D2548B0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E86AE89-85E6-D8AE-EC4A-20DC0CCE568D}"/>
                </a:ext>
              </a:extLst>
            </p:cNvPr>
            <p:cNvSpPr txBox="1"/>
            <p:nvPr/>
          </p:nvSpPr>
          <p:spPr>
            <a:xfrm>
              <a:off x="2321346" y="2105753"/>
              <a:ext cx="15179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882289DE-D415-3CE0-0411-DE7D16A691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6624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A7BAA-A53A-3E1E-5A05-8D0580FF5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E77342F-02F7-4BF0-95C2-9896C3BBB48E}"/>
              </a:ext>
            </a:extLst>
          </p:cNvPr>
          <p:cNvGrpSpPr/>
          <p:nvPr/>
        </p:nvGrpSpPr>
        <p:grpSpPr>
          <a:xfrm>
            <a:off x="412023" y="1143000"/>
            <a:ext cx="4534179" cy="4572000"/>
            <a:chOff x="601238" y="1235364"/>
            <a:chExt cx="4534179" cy="45720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816E9B8-B73D-D1A0-91D4-8F192DC3B72E}"/>
                </a:ext>
              </a:extLst>
            </p:cNvPr>
            <p:cNvSpPr txBox="1"/>
            <p:nvPr/>
          </p:nvSpPr>
          <p:spPr>
            <a:xfrm>
              <a:off x="601238" y="3118098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EFBC94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84B89DB-DCE0-0CF5-4576-2A8E1E4247F2}"/>
                </a:ext>
              </a:extLst>
            </p:cNvPr>
            <p:cNvSpPr/>
            <p:nvPr/>
          </p:nvSpPr>
          <p:spPr>
            <a:xfrm rot="17342745">
              <a:off x="1470361" y="2911211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382F37C2-57CF-32A4-7297-2D9F57E104DB}"/>
                </a:ext>
              </a:extLst>
            </p:cNvPr>
            <p:cNvSpPr/>
            <p:nvPr/>
          </p:nvSpPr>
          <p:spPr>
            <a:xfrm>
              <a:off x="89593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BDE0B5-4BE1-4AA9-8174-2A74BDF311A5}"/>
                </a:ext>
              </a:extLst>
            </p:cNvPr>
            <p:cNvSpPr/>
            <p:nvPr/>
          </p:nvSpPr>
          <p:spPr>
            <a:xfrm>
              <a:off x="150780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EFB4B0D-99B1-41A9-EF1F-0166269CB497}"/>
                </a:ext>
              </a:extLst>
            </p:cNvPr>
            <p:cNvSpPr txBox="1"/>
            <p:nvPr/>
          </p:nvSpPr>
          <p:spPr>
            <a:xfrm>
              <a:off x="1713044" y="3838548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A9920A2-1008-19CB-F323-CAF638FF7490}"/>
                </a:ext>
              </a:extLst>
            </p:cNvPr>
            <p:cNvSpPr txBox="1"/>
            <p:nvPr/>
          </p:nvSpPr>
          <p:spPr>
            <a:xfrm>
              <a:off x="1879180" y="2607785"/>
              <a:ext cx="12045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1064AEE7-DD2C-EE15-35C4-A902B40186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28901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46071264-63A6-D23B-5100-792A7C25BC5B}"/>
              </a:ext>
            </a:extLst>
          </p:cNvPr>
          <p:cNvGrpSpPr/>
          <p:nvPr/>
        </p:nvGrpSpPr>
        <p:grpSpPr>
          <a:xfrm>
            <a:off x="2960334" y="1143000"/>
            <a:ext cx="4735698" cy="4572000"/>
            <a:chOff x="3013607" y="1235364"/>
            <a:chExt cx="4735698" cy="45720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ADC35B7-8393-8B84-1423-5F46402B937F}"/>
                </a:ext>
              </a:extLst>
            </p:cNvPr>
            <p:cNvSpPr txBox="1"/>
            <p:nvPr/>
          </p:nvSpPr>
          <p:spPr>
            <a:xfrm>
              <a:off x="3013607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EFBC94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CC51F0F9-DAEF-5592-36DB-6B955583CE37}"/>
                </a:ext>
              </a:extLst>
            </p:cNvPr>
            <p:cNvSpPr/>
            <p:nvPr/>
          </p:nvSpPr>
          <p:spPr>
            <a:xfrm rot="17342745">
              <a:off x="4079486" y="2911211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Parallelogram 20">
              <a:extLst>
                <a:ext uri="{FF2B5EF4-FFF2-40B4-BE49-F238E27FC236}">
                  <a16:creationId xmlns:a16="http://schemas.microsoft.com/office/drawing/2014/main" id="{1AE05CDC-F848-CF61-55D2-93F3EDF0AB23}"/>
                </a:ext>
              </a:extLst>
            </p:cNvPr>
            <p:cNvSpPr/>
            <p:nvPr/>
          </p:nvSpPr>
          <p:spPr>
            <a:xfrm>
              <a:off x="3509818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E49F418-D6D7-EA55-361E-661027419ACE}"/>
                </a:ext>
              </a:extLst>
            </p:cNvPr>
            <p:cNvSpPr/>
            <p:nvPr/>
          </p:nvSpPr>
          <p:spPr>
            <a:xfrm>
              <a:off x="4121694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3FC0503-6400-25B6-B989-D2F1405A9958}"/>
                </a:ext>
              </a:extLst>
            </p:cNvPr>
            <p:cNvSpPr txBox="1"/>
            <p:nvPr/>
          </p:nvSpPr>
          <p:spPr>
            <a:xfrm>
              <a:off x="4428381" y="2607785"/>
              <a:ext cx="1160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0E8B334-39A8-0375-4241-7B85CCCF6BB5}"/>
                </a:ext>
              </a:extLst>
            </p:cNvPr>
            <p:cNvSpPr txBox="1"/>
            <p:nvPr/>
          </p:nvSpPr>
          <p:spPr>
            <a:xfrm>
              <a:off x="4240021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8" name="Graphic 47" descr="Gears with solid fill">
              <a:extLst>
                <a:ext uri="{FF2B5EF4-FFF2-40B4-BE49-F238E27FC236}">
                  <a16:creationId xmlns:a16="http://schemas.microsoft.com/office/drawing/2014/main" id="{E405EC6B-7AD5-7DE6-B87D-638B1801C5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78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05B9CDB-0EA4-CBC1-7CA2-82CEB1FFC9CD}"/>
              </a:ext>
            </a:extLst>
          </p:cNvPr>
          <p:cNvGrpSpPr/>
          <p:nvPr/>
        </p:nvGrpSpPr>
        <p:grpSpPr>
          <a:xfrm>
            <a:off x="5710164" y="1143000"/>
            <a:ext cx="4765680" cy="4572000"/>
            <a:chOff x="5569807" y="1235364"/>
            <a:chExt cx="4765680" cy="45720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A674D3F-5A4C-6D9B-839B-94F506A15B9B}"/>
                </a:ext>
              </a:extLst>
            </p:cNvPr>
            <p:cNvSpPr txBox="1"/>
            <p:nvPr/>
          </p:nvSpPr>
          <p:spPr>
            <a:xfrm>
              <a:off x="5569807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EFBC94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3</a:t>
              </a: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E2B37495-6BA4-885C-E2FD-9C8098E5B36F}"/>
                </a:ext>
              </a:extLst>
            </p:cNvPr>
            <p:cNvSpPr/>
            <p:nvPr/>
          </p:nvSpPr>
          <p:spPr>
            <a:xfrm rot="17342745">
              <a:off x="6664081" y="2908037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45E05174-F116-2B96-C8D1-EFBBF86AA7F9}"/>
                </a:ext>
              </a:extLst>
            </p:cNvPr>
            <p:cNvSpPr/>
            <p:nvPr/>
          </p:nvSpPr>
          <p:spPr>
            <a:xfrm>
              <a:off x="609600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2EE317E-6DDC-869C-34DB-C022C5328146}"/>
                </a:ext>
              </a:extLst>
            </p:cNvPr>
            <p:cNvSpPr/>
            <p:nvPr/>
          </p:nvSpPr>
          <p:spPr>
            <a:xfrm>
              <a:off x="670787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F71ABF1-A61D-924D-C061-9E6968FAD2B2}"/>
                </a:ext>
              </a:extLst>
            </p:cNvPr>
            <p:cNvSpPr txBox="1"/>
            <p:nvPr/>
          </p:nvSpPr>
          <p:spPr>
            <a:xfrm>
              <a:off x="7078028" y="2607785"/>
              <a:ext cx="11156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TARGET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AE500C0-6A2F-B632-B60B-CBA401A3D392}"/>
                </a:ext>
              </a:extLst>
            </p:cNvPr>
            <p:cNvSpPr txBox="1"/>
            <p:nvPr/>
          </p:nvSpPr>
          <p:spPr>
            <a:xfrm>
              <a:off x="686744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4" name="Graphic 43" descr="Bullseye with solid fill">
              <a:extLst>
                <a:ext uri="{FF2B5EF4-FFF2-40B4-BE49-F238E27FC236}">
                  <a16:creationId xmlns:a16="http://schemas.microsoft.com/office/drawing/2014/main" id="{BCF96E26-1996-13BE-5043-2A88AE134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383299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F963711-3F77-6ABA-B586-2EE4F0BBEA6B}"/>
              </a:ext>
            </a:extLst>
          </p:cNvPr>
          <p:cNvGrpSpPr/>
          <p:nvPr/>
        </p:nvGrpSpPr>
        <p:grpSpPr>
          <a:xfrm>
            <a:off x="8489975" y="1143000"/>
            <a:ext cx="4863999" cy="4572000"/>
            <a:chOff x="8126948" y="1235364"/>
            <a:chExt cx="4863999" cy="45720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1A1BB00-CC28-D978-31F2-6CDFD1570766}"/>
                </a:ext>
              </a:extLst>
            </p:cNvPr>
            <p:cNvSpPr txBox="1"/>
            <p:nvPr/>
          </p:nvSpPr>
          <p:spPr>
            <a:xfrm>
              <a:off x="8126948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tx1"/>
                      </a:gs>
                      <a:gs pos="92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EFBC94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E5F2FB75-7377-A82F-4ECE-9B4766CA3AA4}"/>
                </a:ext>
              </a:extLst>
            </p:cNvPr>
            <p:cNvSpPr/>
            <p:nvPr/>
          </p:nvSpPr>
          <p:spPr>
            <a:xfrm rot="17342745">
              <a:off x="9319541" y="2908037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781C548D-4008-366B-CCB9-A081CAAC5159}"/>
                </a:ext>
              </a:extLst>
            </p:cNvPr>
            <p:cNvSpPr/>
            <p:nvPr/>
          </p:nvSpPr>
          <p:spPr>
            <a:xfrm>
              <a:off x="875146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C406D99-9206-8A4D-A8D4-7898659A933D}"/>
                </a:ext>
              </a:extLst>
            </p:cNvPr>
            <p:cNvSpPr/>
            <p:nvPr/>
          </p:nvSpPr>
          <p:spPr>
            <a:xfrm>
              <a:off x="936333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6AD0355-3817-5833-DBCF-C770392B2F44}"/>
                </a:ext>
              </a:extLst>
            </p:cNvPr>
            <p:cNvSpPr txBox="1"/>
            <p:nvPr/>
          </p:nvSpPr>
          <p:spPr>
            <a:xfrm>
              <a:off x="9753033" y="2607785"/>
              <a:ext cx="11088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E3EF349-8A85-E0B6-36B8-26F91FB77FBD}"/>
                </a:ext>
              </a:extLst>
            </p:cNvPr>
            <p:cNvSpPr txBox="1"/>
            <p:nvPr/>
          </p:nvSpPr>
          <p:spPr>
            <a:xfrm>
              <a:off x="953903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8" name="Graphic 7" descr="Dollar with solid fill">
              <a:extLst>
                <a:ext uri="{FF2B5EF4-FFF2-40B4-BE49-F238E27FC236}">
                  <a16:creationId xmlns:a16="http://schemas.microsoft.com/office/drawing/2014/main" id="{02C72630-1FC3-A9FF-C4EC-38072AD6E19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54889" y="3254719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3957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20DAA-7F9D-3449-F488-0E95F06B7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E4DE70C-BFB7-945A-96D9-2C838CC892F1}"/>
              </a:ext>
            </a:extLst>
          </p:cNvPr>
          <p:cNvGrpSpPr/>
          <p:nvPr/>
        </p:nvGrpSpPr>
        <p:grpSpPr>
          <a:xfrm>
            <a:off x="2694017" y="458597"/>
            <a:ext cx="6137116" cy="5940806"/>
            <a:chOff x="1798667" y="458597"/>
            <a:chExt cx="6137116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5E56C170-BDFF-E238-400E-BEDF7D051C8F}"/>
                </a:ext>
              </a:extLst>
            </p:cNvPr>
            <p:cNvSpPr/>
            <p:nvPr/>
          </p:nvSpPr>
          <p:spPr>
            <a:xfrm rot="17342745">
              <a:off x="1913167" y="2340539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42461E6-C115-BE45-FF24-0B5168A71979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8813E46-5BED-1765-506F-F7687D79AAE3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F7393C-C494-A1EC-5616-E8F0CF1735EC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5B1B955-D0B3-49B1-9A23-06612028C50B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DD126E6C-E8DE-3AC3-1431-DFAB2BE4A4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5C43B2C-7CF4-3874-7917-F28A10AAC775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8EBC024-EBBE-31BF-6B09-18D66065BB9A}"/>
              </a:ext>
            </a:extLst>
          </p:cNvPr>
          <p:cNvGrpSpPr/>
          <p:nvPr/>
        </p:nvGrpSpPr>
        <p:grpSpPr>
          <a:xfrm>
            <a:off x="5769670" y="458597"/>
            <a:ext cx="6137116" cy="5940806"/>
            <a:chOff x="4874320" y="458597"/>
            <a:chExt cx="6137116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91AF0EFD-5828-9D4A-53F6-E26F875D1916}"/>
                </a:ext>
              </a:extLst>
            </p:cNvPr>
            <p:cNvSpPr/>
            <p:nvPr/>
          </p:nvSpPr>
          <p:spPr>
            <a:xfrm rot="17342745">
              <a:off x="4988820" y="2340539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DD4CD92-3D20-6C1D-570F-C09A71DC54FC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8D1A0E5-4421-3FF8-1D11-46213F6ED100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15FC5D1-BA37-0EE0-445C-07CF8524CB04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09A251A-1A94-937D-E63C-FB9876436635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DBE22EC-3301-1EF4-D71E-28D7CF206662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CD83C097-A7C2-7197-48BE-6857C79A43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22712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289AF-29DE-4CC2-47C0-C18F939E1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C52E467-CD3B-9632-D8F0-276CA47706F8}"/>
              </a:ext>
            </a:extLst>
          </p:cNvPr>
          <p:cNvGrpSpPr/>
          <p:nvPr/>
        </p:nvGrpSpPr>
        <p:grpSpPr>
          <a:xfrm>
            <a:off x="1503103" y="458597"/>
            <a:ext cx="6127880" cy="5940806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92840B19-F35B-E274-A9A5-687B847D0E7B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CBE06BD-A05B-1357-61C5-3247D7353F26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D646CF1-8CAE-B26E-DF0D-0734477CEA48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291B025-F44E-FD50-9511-49355FEA97E5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2470218-E8A8-5EE6-6181-D3ADE7E828F5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9D345D51-C318-7B3C-4716-A59416462F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585AE05-9044-C40D-DB7E-4340C3C35E2A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4FCD789-E4E0-F47F-5AEE-194340C7FCC4}"/>
              </a:ext>
            </a:extLst>
          </p:cNvPr>
          <p:cNvGrpSpPr/>
          <p:nvPr/>
        </p:nvGrpSpPr>
        <p:grpSpPr>
          <a:xfrm>
            <a:off x="4606022" y="458597"/>
            <a:ext cx="6127880" cy="5940806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BF6E6D61-ECD8-ABEB-E821-9D419801A760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0EFCEA3-FED4-135A-A5ED-C8C6017BA9B5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9F28743-2955-41AD-2BBA-5EBD7D4A1AA0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D33A048-7705-83FE-BD21-B901D4DAE690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A1DF751-1FFE-FC8D-8D3E-6C34727B60C4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148717D-1892-721F-46B7-DC958719DAD6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4E9E8797-3C45-244C-CB67-95E0FC70C3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B993113-8A65-A85A-1AEB-D2C0935DA242}"/>
              </a:ext>
            </a:extLst>
          </p:cNvPr>
          <p:cNvGrpSpPr/>
          <p:nvPr/>
        </p:nvGrpSpPr>
        <p:grpSpPr>
          <a:xfrm>
            <a:off x="7708941" y="458597"/>
            <a:ext cx="6127880" cy="5940806"/>
            <a:chOff x="5778906" y="458597"/>
            <a:chExt cx="612788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1AC62B6F-2F47-2A1F-C10D-93012B3111E5}"/>
                </a:ext>
              </a:extLst>
            </p:cNvPr>
            <p:cNvSpPr/>
            <p:nvPr/>
          </p:nvSpPr>
          <p:spPr>
            <a:xfrm rot="17342745">
              <a:off x="58934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26E247B-7EA6-05D9-7373-B10B8F1E84A3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3FF1EEB-EEB2-9B7E-641F-ECD64E7FD9C0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7B72637-1267-BFAF-389B-4254C2303685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B97E2FD-D34A-22E9-9F56-0F61F1D1C0FC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58215DB-09DD-2C29-0365-8DDEE5A1D576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0761AEE-622D-3B69-3CD1-E7FB155BA5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47857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71CA1-38BE-C268-67FE-A1EF66BF5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9DB0C6E-73B7-9258-BC73-1B3B88178413}"/>
              </a:ext>
            </a:extLst>
          </p:cNvPr>
          <p:cNvGrpSpPr/>
          <p:nvPr/>
        </p:nvGrpSpPr>
        <p:grpSpPr>
          <a:xfrm>
            <a:off x="663359" y="857250"/>
            <a:ext cx="5305468" cy="5143500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7D29BEAA-E99D-881F-BC98-27237D8DA73E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AF39AB0-3CE9-B19C-CF7B-DB8207248247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D69EB13-F86F-B52A-C2EB-0627DCDBF952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63E8776-16CC-EB32-2226-B522D991B1B7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E38D8F2-66C5-5802-65E6-4383BDA6D51A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7CAC0D0F-98C9-1430-2407-2A1A650BE2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596525E-4E85-8507-8862-09497C0FE4DA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AB4DD36-B81E-AF67-AC81-4CCA3484D69B}"/>
              </a:ext>
            </a:extLst>
          </p:cNvPr>
          <p:cNvGrpSpPr/>
          <p:nvPr/>
        </p:nvGrpSpPr>
        <p:grpSpPr>
          <a:xfrm>
            <a:off x="3389752" y="857250"/>
            <a:ext cx="5305468" cy="5143500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9003DAA7-FBBF-E172-A9FC-B59D70B3E4AC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3DDEC49-90C3-24EE-556D-C800AC7974C4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F7FEB35-CFE0-8832-69D1-94F95DEBD812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FE480D8-1E72-345C-2DF9-AAA0E10E5B27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D49122C-C35C-2576-7185-307386C4F66E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CDAD2E9-9756-DA68-8631-CE8316CDF3C0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43250F3F-84FD-8417-E18B-707E7FCE925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3F1D5BC7-1868-AD0F-7569-A223E9DB0EE2}"/>
              </a:ext>
            </a:extLst>
          </p:cNvPr>
          <p:cNvGrpSpPr/>
          <p:nvPr/>
        </p:nvGrpSpPr>
        <p:grpSpPr>
          <a:xfrm>
            <a:off x="6116145" y="857250"/>
            <a:ext cx="5305468" cy="5143500"/>
            <a:chOff x="5778906" y="458597"/>
            <a:chExt cx="612788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30E4ECA7-6FEA-4730-FD92-08D93FAA59F8}"/>
                </a:ext>
              </a:extLst>
            </p:cNvPr>
            <p:cNvSpPr/>
            <p:nvPr/>
          </p:nvSpPr>
          <p:spPr>
            <a:xfrm rot="17342745">
              <a:off x="58934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D172285-6F65-492E-383D-3CDDE2118C1B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CDC04A2-BA66-7DD6-693D-8A34EB5608CE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26C23A8-78C3-100C-19F4-C8EBF0224471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C00A5FB-D9D0-E6B5-D813-CD64BB321AB3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576D100-1DB1-B931-DB93-0A1A04B864D0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TARGET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FF80BC03-EF9C-527B-088F-16215CB629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AB88A9C-DBD8-573A-0C1E-472CDFFF0B30}"/>
              </a:ext>
            </a:extLst>
          </p:cNvPr>
          <p:cNvGrpSpPr/>
          <p:nvPr/>
        </p:nvGrpSpPr>
        <p:grpSpPr>
          <a:xfrm>
            <a:off x="8842537" y="857250"/>
            <a:ext cx="5305468" cy="5143500"/>
            <a:chOff x="5359806" y="458597"/>
            <a:chExt cx="6127880" cy="5940806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2A658CE-7C72-FA69-2AFA-1617E6F3F4AD}"/>
                </a:ext>
              </a:extLst>
            </p:cNvPr>
            <p:cNvSpPr/>
            <p:nvPr/>
          </p:nvSpPr>
          <p:spPr>
            <a:xfrm rot="17342745">
              <a:off x="54743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9E35DE1-2445-DEE5-E961-C0A62B055B35}"/>
                </a:ext>
              </a:extLst>
            </p:cNvPr>
            <p:cNvSpPr/>
            <p:nvPr/>
          </p:nvSpPr>
          <p:spPr>
            <a:xfrm>
              <a:off x="597894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9B55BCC-A0D3-2480-A225-ABEBB911D6CB}"/>
                </a:ext>
              </a:extLst>
            </p:cNvPr>
            <p:cNvSpPr/>
            <p:nvPr/>
          </p:nvSpPr>
          <p:spPr>
            <a:xfrm>
              <a:off x="5978943" y="458597"/>
              <a:ext cx="5508742" cy="5940806"/>
            </a:xfrm>
            <a:custGeom>
              <a:avLst/>
              <a:gdLst/>
              <a:ahLst/>
              <a:cxnLst/>
              <a:rect l="l" t="t" r="r" b="b"/>
              <a:pathLst>
                <a:path w="5508742" h="5940806">
                  <a:moveTo>
                    <a:pt x="538963" y="4813716"/>
                  </a:moveTo>
                  <a:lnTo>
                    <a:pt x="540182" y="5179476"/>
                  </a:lnTo>
                  <a:lnTo>
                    <a:pt x="328041" y="5179476"/>
                  </a:lnTo>
                  <a:close/>
                  <a:moveTo>
                    <a:pt x="464591" y="4644247"/>
                  </a:moveTo>
                  <a:lnTo>
                    <a:pt x="125654" y="5220887"/>
                  </a:lnTo>
                  <a:lnTo>
                    <a:pt x="125654" y="5332943"/>
                  </a:lnTo>
                  <a:lnTo>
                    <a:pt x="540182" y="5332943"/>
                  </a:lnTo>
                  <a:lnTo>
                    <a:pt x="540182" y="5512165"/>
                  </a:lnTo>
                  <a:lnTo>
                    <a:pt x="744857" y="5512165"/>
                  </a:lnTo>
                  <a:lnTo>
                    <a:pt x="744857" y="5332943"/>
                  </a:lnTo>
                  <a:lnTo>
                    <a:pt x="846049" y="5332943"/>
                  </a:lnTo>
                  <a:lnTo>
                    <a:pt x="846049" y="5179476"/>
                  </a:lnTo>
                  <a:lnTo>
                    <a:pt x="744857" y="5179476"/>
                  </a:lnTo>
                  <a:lnTo>
                    <a:pt x="744857" y="4644247"/>
                  </a:lnTo>
                  <a:close/>
                  <a:moveTo>
                    <a:pt x="0" y="0"/>
                  </a:moveTo>
                  <a:lnTo>
                    <a:pt x="5508742" y="0"/>
                  </a:lnTo>
                  <a:lnTo>
                    <a:pt x="5508742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7327C17-FCB3-DAE9-B41A-A35DE232FC43}"/>
                </a:ext>
              </a:extLst>
            </p:cNvPr>
            <p:cNvSpPr/>
            <p:nvPr/>
          </p:nvSpPr>
          <p:spPr>
            <a:xfrm>
              <a:off x="53661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6047B3D-D03C-B300-EC1F-D8061352E4FF}"/>
                </a:ext>
              </a:extLst>
            </p:cNvPr>
            <p:cNvSpPr txBox="1"/>
            <p:nvPr/>
          </p:nvSpPr>
          <p:spPr>
            <a:xfrm>
              <a:off x="62191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6B2C16D-B66C-5508-6F0B-087BEF8F32A5}"/>
                </a:ext>
              </a:extLst>
            </p:cNvPr>
            <p:cNvSpPr txBox="1"/>
            <p:nvPr/>
          </p:nvSpPr>
          <p:spPr>
            <a:xfrm>
              <a:off x="57368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7480C5D7-A3C7-269F-3BC1-3CC99124CD7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1031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8819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2A0EA-C843-6B3B-D2F6-A77AD069A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5C9DA80D-33D2-330F-344F-F78E473284A0}"/>
              </a:ext>
            </a:extLst>
          </p:cNvPr>
          <p:cNvGrpSpPr/>
          <p:nvPr/>
        </p:nvGrpSpPr>
        <p:grpSpPr>
          <a:xfrm>
            <a:off x="2236918" y="458597"/>
            <a:ext cx="5698865" cy="5940806"/>
            <a:chOff x="2236918" y="458597"/>
            <a:chExt cx="569886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E0A9B74-5F91-2CB8-9CB2-7FDDC1ECC853}"/>
                </a:ext>
              </a:extLst>
            </p:cNvPr>
            <p:cNvSpPr/>
            <p:nvPr/>
          </p:nvSpPr>
          <p:spPr>
            <a:xfrm rot="17342745">
              <a:off x="3245503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E57D225-B3BC-EA07-74FB-36D2742EF62F}"/>
                </a:ext>
              </a:extLst>
            </p:cNvPr>
            <p:cNvSpPr txBox="1"/>
            <p:nvPr/>
          </p:nvSpPr>
          <p:spPr>
            <a:xfrm>
              <a:off x="2236918" y="3355772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gradFill flip="none" rotWithShape="1"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lin ang="2700000" scaled="1"/>
                    <a:tileRect/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rPr>
                <a:t>1</a:t>
              </a: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FD8DBBB-8064-1EDB-9FED-95B11F89175A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4986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5097B2F-61CA-D7BF-815A-80B943821792}"/>
                </a:ext>
              </a:extLst>
            </p:cNvPr>
            <p:cNvSpPr/>
            <p:nvPr/>
          </p:nvSpPr>
          <p:spPr>
            <a:xfrm>
              <a:off x="32829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FB7A12E-27C0-F861-A131-A0D0E78CE751}"/>
                </a:ext>
              </a:extLst>
            </p:cNvPr>
            <p:cNvSpPr txBox="1"/>
            <p:nvPr/>
          </p:nvSpPr>
          <p:spPr>
            <a:xfrm>
              <a:off x="32814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EB51DF6-39B5-FA24-885C-CBB20AA52609}"/>
                </a:ext>
              </a:extLst>
            </p:cNvPr>
            <p:cNvSpPr txBox="1"/>
            <p:nvPr/>
          </p:nvSpPr>
          <p:spPr>
            <a:xfrm>
              <a:off x="36536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027E3F88-B41C-8D85-1B44-61DF21E4FE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6542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431049B-1E44-04CC-A51E-5748939B3599}"/>
              </a:ext>
            </a:extLst>
          </p:cNvPr>
          <p:cNvGrpSpPr/>
          <p:nvPr/>
        </p:nvGrpSpPr>
        <p:grpSpPr>
          <a:xfrm>
            <a:off x="5513444" y="458597"/>
            <a:ext cx="5927539" cy="5940806"/>
            <a:chOff x="5513444" y="458597"/>
            <a:chExt cx="5927539" cy="5940806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33A18E3D-3E01-309B-447A-577FDACEFE6A}"/>
                </a:ext>
              </a:extLst>
            </p:cNvPr>
            <p:cNvSpPr/>
            <p:nvPr/>
          </p:nvSpPr>
          <p:spPr>
            <a:xfrm rot="17342745">
              <a:off x="6750703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6428A5F-E02C-E611-701B-B0F86401139D}"/>
                </a:ext>
              </a:extLst>
            </p:cNvPr>
            <p:cNvSpPr txBox="1"/>
            <p:nvPr/>
          </p:nvSpPr>
          <p:spPr>
            <a:xfrm>
              <a:off x="5513444" y="3355772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gradFill flip="none" rotWithShape="1">
                    <a:gsLst>
                      <a:gs pos="2000">
                        <a:schemeClr val="tx1"/>
                      </a:gs>
                      <a:gs pos="100000">
                        <a:schemeClr val="bg1"/>
                      </a:gs>
                    </a:gsLst>
                    <a:lin ang="2700000" scaled="1"/>
                    <a:tileRect/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rPr>
                <a:t>2</a:t>
              </a:r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44FF180-509B-6066-8873-99A41DF38B90}"/>
                </a:ext>
              </a:extLst>
            </p:cNvPr>
            <p:cNvSpPr/>
            <p:nvPr/>
          </p:nvSpPr>
          <p:spPr>
            <a:xfrm>
              <a:off x="5932240" y="458597"/>
              <a:ext cx="5508743" cy="5940806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4986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A5950F6-9D01-2F0C-8400-C17B76D189D8}"/>
                </a:ext>
              </a:extLst>
            </p:cNvPr>
            <p:cNvSpPr/>
            <p:nvPr/>
          </p:nvSpPr>
          <p:spPr>
            <a:xfrm>
              <a:off x="67881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8D10E23-E75E-D1DF-B18B-D5608FED42D7}"/>
                </a:ext>
              </a:extLst>
            </p:cNvPr>
            <p:cNvSpPr txBox="1"/>
            <p:nvPr/>
          </p:nvSpPr>
          <p:spPr>
            <a:xfrm>
              <a:off x="67866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CD4DF39-1EDC-AF0E-24D1-57D73D1E536C}"/>
                </a:ext>
              </a:extLst>
            </p:cNvPr>
            <p:cNvSpPr txBox="1"/>
            <p:nvPr/>
          </p:nvSpPr>
          <p:spPr>
            <a:xfrm>
              <a:off x="71588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025559F3-5A79-32C4-7A99-D2FBB38085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67062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007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8D609-2F3D-9BDC-7191-05B1AB7F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1920115D-6E65-9DDD-193D-DF3A290BD8D3}"/>
              </a:ext>
            </a:extLst>
          </p:cNvPr>
          <p:cNvGrpSpPr/>
          <p:nvPr/>
        </p:nvGrpSpPr>
        <p:grpSpPr>
          <a:xfrm>
            <a:off x="2236918" y="458597"/>
            <a:ext cx="5698865" cy="5940806"/>
            <a:chOff x="2236918" y="458597"/>
            <a:chExt cx="569886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65529607-F4F5-8586-73C7-CEFA99F7BA09}"/>
                </a:ext>
              </a:extLst>
            </p:cNvPr>
            <p:cNvSpPr/>
            <p:nvPr/>
          </p:nvSpPr>
          <p:spPr>
            <a:xfrm rot="17342745">
              <a:off x="3245503" y="2453571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FB583F9-DDC3-62CB-F931-0E0CCA6C65D6}"/>
                </a:ext>
              </a:extLst>
            </p:cNvPr>
            <p:cNvSpPr txBox="1"/>
            <p:nvPr/>
          </p:nvSpPr>
          <p:spPr>
            <a:xfrm>
              <a:off x="2236918" y="3355772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solidFill>
                    <a:srgbClr val="FE766E"/>
                  </a:solidFill>
                </a:rPr>
                <a:t>1</a:t>
              </a:r>
            </a:p>
          </p:txBody>
        </p:sp>
        <p:sp useBgFill="1">
          <p:nvSpPr>
            <p:cNvPr id="6" name="Parallelogram 5">
              <a:extLst>
                <a:ext uri="{FF2B5EF4-FFF2-40B4-BE49-F238E27FC236}">
                  <a16:creationId xmlns:a16="http://schemas.microsoft.com/office/drawing/2014/main" id="{C2848001-F4EF-1002-A9BA-6F6A49260C8A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81000" dist="14986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6FB7531-2E21-976B-339B-2BB1985C38D4}"/>
                </a:ext>
              </a:extLst>
            </p:cNvPr>
            <p:cNvSpPr/>
            <p:nvPr/>
          </p:nvSpPr>
          <p:spPr>
            <a:xfrm>
              <a:off x="32829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259D3B8-224C-7C56-7FAB-C4F119C17D61}"/>
                </a:ext>
              </a:extLst>
            </p:cNvPr>
            <p:cNvSpPr txBox="1"/>
            <p:nvPr/>
          </p:nvSpPr>
          <p:spPr>
            <a:xfrm>
              <a:off x="32814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229AA2A-5918-C0F6-309A-5193FD1FD09C}"/>
                </a:ext>
              </a:extLst>
            </p:cNvPr>
            <p:cNvSpPr txBox="1"/>
            <p:nvPr/>
          </p:nvSpPr>
          <p:spPr>
            <a:xfrm>
              <a:off x="36536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88D31D75-1C63-AD92-A63A-A2A690B6E2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6542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C43350F-8A7B-E983-6E49-36E7BE3B8901}"/>
              </a:ext>
            </a:extLst>
          </p:cNvPr>
          <p:cNvGrpSpPr/>
          <p:nvPr/>
        </p:nvGrpSpPr>
        <p:grpSpPr>
          <a:xfrm>
            <a:off x="5513444" y="458597"/>
            <a:ext cx="5927539" cy="5940806"/>
            <a:chOff x="5513444" y="458597"/>
            <a:chExt cx="5927539" cy="5940806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2647319A-AE34-CCEC-BCC3-FCEE9EB4D45C}"/>
                </a:ext>
              </a:extLst>
            </p:cNvPr>
            <p:cNvSpPr/>
            <p:nvPr/>
          </p:nvSpPr>
          <p:spPr>
            <a:xfrm rot="17342745">
              <a:off x="6750703" y="2453571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5E591A8-83DF-34E6-4848-C3AAE85B0E97}"/>
                </a:ext>
              </a:extLst>
            </p:cNvPr>
            <p:cNvSpPr txBox="1"/>
            <p:nvPr/>
          </p:nvSpPr>
          <p:spPr>
            <a:xfrm>
              <a:off x="5513444" y="3355772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1000">
                        <a:srgbClr val="C8B5FE"/>
                      </a:gs>
                      <a:gs pos="98000">
                        <a:srgbClr val="5016FD"/>
                      </a:gs>
                    </a:gsLst>
                    <a:lin ang="180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solidFill>
                    <a:srgbClr val="FE766E"/>
                  </a:solidFill>
                </a:rPr>
                <a:t>2</a:t>
              </a:r>
            </a:p>
          </p:txBody>
        </p:sp>
        <p:sp useBgFill="1">
          <p:nvSpPr>
            <p:cNvPr id="7" name="Parallelogram 6">
              <a:extLst>
                <a:ext uri="{FF2B5EF4-FFF2-40B4-BE49-F238E27FC236}">
                  <a16:creationId xmlns:a16="http://schemas.microsoft.com/office/drawing/2014/main" id="{33CEE7D8-8FB0-5EA3-B052-7711280B1FCA}"/>
                </a:ext>
              </a:extLst>
            </p:cNvPr>
            <p:cNvSpPr/>
            <p:nvPr/>
          </p:nvSpPr>
          <p:spPr>
            <a:xfrm>
              <a:off x="5932240" y="458597"/>
              <a:ext cx="5508743" cy="5940806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81000" dist="14986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72A3C27-D557-5658-422A-FAC8F59EBA45}"/>
                </a:ext>
              </a:extLst>
            </p:cNvPr>
            <p:cNvSpPr/>
            <p:nvPr/>
          </p:nvSpPr>
          <p:spPr>
            <a:xfrm>
              <a:off x="67881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2E29670-CC47-660A-242A-71BE25016C28}"/>
                </a:ext>
              </a:extLst>
            </p:cNvPr>
            <p:cNvSpPr txBox="1"/>
            <p:nvPr/>
          </p:nvSpPr>
          <p:spPr>
            <a:xfrm>
              <a:off x="67866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91E26BA-1BD8-7EFF-DCE8-245B3E7722D8}"/>
                </a:ext>
              </a:extLst>
            </p:cNvPr>
            <p:cNvSpPr txBox="1"/>
            <p:nvPr/>
          </p:nvSpPr>
          <p:spPr>
            <a:xfrm>
              <a:off x="71588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86A4672E-9C59-B6F6-A2EF-FD877A227B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67062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0511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19D70-6798-4470-2B96-377C196CA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AB9E2AC5-98CF-5608-AA4D-453C80F93F66}"/>
              </a:ext>
            </a:extLst>
          </p:cNvPr>
          <p:cNvGrpSpPr/>
          <p:nvPr/>
        </p:nvGrpSpPr>
        <p:grpSpPr>
          <a:xfrm>
            <a:off x="1187709" y="836300"/>
            <a:ext cx="4979349" cy="5185400"/>
            <a:chOff x="1187709" y="836300"/>
            <a:chExt cx="4979349" cy="5185400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5CE8C71A-89FF-64DA-2EDB-1B6945C4165C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08E3A9A-30AC-6A84-55D4-E805E13E1C64}"/>
                </a:ext>
              </a:extLst>
            </p:cNvPr>
            <p:cNvSpPr txBox="1"/>
            <p:nvPr/>
          </p:nvSpPr>
          <p:spPr>
            <a:xfrm>
              <a:off x="1187709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solidFill>
                    <a:srgbClr val="FE766E"/>
                  </a:soli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 useBgFill="1">
          <p:nvSpPr>
            <p:cNvPr id="6" name="Parallelogram 5">
              <a:extLst>
                <a:ext uri="{FF2B5EF4-FFF2-40B4-BE49-F238E27FC236}">
                  <a16:creationId xmlns:a16="http://schemas.microsoft.com/office/drawing/2014/main" id="{9FBB7CBD-74F0-3E4A-994C-3F1C16F02350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4EE4D26-ED77-CB69-9987-EDC0988C6A3C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273E961-BDD8-9C71-D1CA-C5F9B545E951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8524E11-808F-F704-2AE6-FF2B2B4AD934}"/>
                </a:ext>
              </a:extLst>
            </p:cNvPr>
            <p:cNvSpPr txBox="1"/>
            <p:nvPr/>
          </p:nvSpPr>
          <p:spPr>
            <a:xfrm>
              <a:off x="2315955" y="2105753"/>
              <a:ext cx="15286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76D90CAF-E99D-51CA-86A3-9BB1281F96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D5FF4B9-13A4-94B3-2109-09D0200175D4}"/>
              </a:ext>
            </a:extLst>
          </p:cNvPr>
          <p:cNvGrpSpPr/>
          <p:nvPr/>
        </p:nvGrpSpPr>
        <p:grpSpPr>
          <a:xfrm>
            <a:off x="4141140" y="836300"/>
            <a:ext cx="5205201" cy="5185400"/>
            <a:chOff x="961857" y="836300"/>
            <a:chExt cx="5205201" cy="5185400"/>
          </a:xfrm>
        </p:grpSpPr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DFA8955E-91B9-A9F5-C238-6F1BBBE319C1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5150563-4A95-9F9F-A3A6-F1287851BF0B}"/>
                </a:ext>
              </a:extLst>
            </p:cNvPr>
            <p:cNvSpPr txBox="1"/>
            <p:nvPr/>
          </p:nvSpPr>
          <p:spPr>
            <a:xfrm>
              <a:off x="961857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solidFill>
                    <a:srgbClr val="FE766E"/>
                  </a:soli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 useBgFill="1">
          <p:nvSpPr>
            <p:cNvPr id="28" name="Parallelogram 27">
              <a:extLst>
                <a:ext uri="{FF2B5EF4-FFF2-40B4-BE49-F238E27FC236}">
                  <a16:creationId xmlns:a16="http://schemas.microsoft.com/office/drawing/2014/main" id="{AD51CE63-68D1-EFAF-0191-34D7909B6171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0CDE214-4846-E20A-25A9-D727731E347F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B59DE14-2151-F10E-8E8B-D22F3F6152AA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9E4C1DF-B41D-A5AD-1F31-C94A87AB4545}"/>
                </a:ext>
              </a:extLst>
            </p:cNvPr>
            <p:cNvSpPr txBox="1"/>
            <p:nvPr/>
          </p:nvSpPr>
          <p:spPr>
            <a:xfrm>
              <a:off x="2315954" y="2105753"/>
              <a:ext cx="1528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4B6A019F-217E-9C00-996B-28C2C835B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14228DA-8DDC-5F88-9C6A-DADB0853C227}"/>
              </a:ext>
            </a:extLst>
          </p:cNvPr>
          <p:cNvGrpSpPr/>
          <p:nvPr/>
        </p:nvGrpSpPr>
        <p:grpSpPr>
          <a:xfrm>
            <a:off x="7269614" y="836300"/>
            <a:ext cx="5256010" cy="5185400"/>
            <a:chOff x="911048" y="836300"/>
            <a:chExt cx="5256010" cy="5185400"/>
          </a:xfrm>
        </p:grpSpPr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0A224EE2-9803-E4EA-7532-726E9E2D64DB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11F4642-DD4A-3F13-6EAC-AFB172F569F6}"/>
                </a:ext>
              </a:extLst>
            </p:cNvPr>
            <p:cNvSpPr txBox="1"/>
            <p:nvPr/>
          </p:nvSpPr>
          <p:spPr>
            <a:xfrm>
              <a:off x="911048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solidFill>
                    <a:srgbClr val="FE766E"/>
                  </a:soli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3</a:t>
              </a:r>
            </a:p>
          </p:txBody>
        </p:sp>
        <p:sp useBgFill="1">
          <p:nvSpPr>
            <p:cNvPr id="46" name="Parallelogram 45">
              <a:extLst>
                <a:ext uri="{FF2B5EF4-FFF2-40B4-BE49-F238E27FC236}">
                  <a16:creationId xmlns:a16="http://schemas.microsoft.com/office/drawing/2014/main" id="{2D96B47B-D37D-7E91-CE9D-188EA727C422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F43B97A-FF74-5A8E-8494-5B72D2510F10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943BC55-2431-BD9E-C130-0785735C3F14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32935C6-E043-4210-C28D-5C7BB6655FEA}"/>
                </a:ext>
              </a:extLst>
            </p:cNvPr>
            <p:cNvSpPr txBox="1"/>
            <p:nvPr/>
          </p:nvSpPr>
          <p:spPr>
            <a:xfrm>
              <a:off x="2321346" y="2105753"/>
              <a:ext cx="15179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DEFBA17C-C043-3DE5-9547-9ADCEB5FA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46100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66544-377F-1465-DFA0-C396A08B8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20D3DA3-3C60-784E-7AFE-0B1E2604BF68}"/>
              </a:ext>
            </a:extLst>
          </p:cNvPr>
          <p:cNvGrpSpPr/>
          <p:nvPr/>
        </p:nvGrpSpPr>
        <p:grpSpPr>
          <a:xfrm>
            <a:off x="412023" y="1143000"/>
            <a:ext cx="4534179" cy="4572000"/>
            <a:chOff x="601238" y="1235364"/>
            <a:chExt cx="4534179" cy="45720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834D24E-2BD3-CA3F-9BD6-860502D82AB0}"/>
                </a:ext>
              </a:extLst>
            </p:cNvPr>
            <p:cNvSpPr txBox="1"/>
            <p:nvPr/>
          </p:nvSpPr>
          <p:spPr>
            <a:xfrm>
              <a:off x="601238" y="3118098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solidFill>
                    <a:srgbClr val="FE766E"/>
                  </a:soli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EEFE33B-9A70-20F5-06D6-23EB70E07C41}"/>
                </a:ext>
              </a:extLst>
            </p:cNvPr>
            <p:cNvSpPr/>
            <p:nvPr/>
          </p:nvSpPr>
          <p:spPr>
            <a:xfrm rot="17342745">
              <a:off x="1470361" y="2911211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6" name="Parallelogram 5">
              <a:extLst>
                <a:ext uri="{FF2B5EF4-FFF2-40B4-BE49-F238E27FC236}">
                  <a16:creationId xmlns:a16="http://schemas.microsoft.com/office/drawing/2014/main" id="{64BC7ED3-7DFF-DB43-3DFB-6140A7342EE0}"/>
                </a:ext>
              </a:extLst>
            </p:cNvPr>
            <p:cNvSpPr/>
            <p:nvPr/>
          </p:nvSpPr>
          <p:spPr>
            <a:xfrm>
              <a:off x="895930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91AF89A-73DE-F01F-0680-8F8A4A6D31E9}"/>
                </a:ext>
              </a:extLst>
            </p:cNvPr>
            <p:cNvSpPr/>
            <p:nvPr/>
          </p:nvSpPr>
          <p:spPr>
            <a:xfrm>
              <a:off x="150780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3435043-6D28-DD7C-EDE9-B12AB3C3E965}"/>
                </a:ext>
              </a:extLst>
            </p:cNvPr>
            <p:cNvSpPr txBox="1"/>
            <p:nvPr/>
          </p:nvSpPr>
          <p:spPr>
            <a:xfrm>
              <a:off x="1713044" y="3838548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4797E20-3CD8-D722-FFF9-52D54DB8FFBF}"/>
                </a:ext>
              </a:extLst>
            </p:cNvPr>
            <p:cNvSpPr txBox="1"/>
            <p:nvPr/>
          </p:nvSpPr>
          <p:spPr>
            <a:xfrm>
              <a:off x="1879180" y="2607785"/>
              <a:ext cx="12045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1A180179-ADE8-FF33-70B6-545527AA3F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28901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58ECC8A-7A63-8EBC-69E8-8171DC52D555}"/>
              </a:ext>
            </a:extLst>
          </p:cNvPr>
          <p:cNvGrpSpPr/>
          <p:nvPr/>
        </p:nvGrpSpPr>
        <p:grpSpPr>
          <a:xfrm>
            <a:off x="2960334" y="1143000"/>
            <a:ext cx="4735698" cy="4572000"/>
            <a:chOff x="3013607" y="1235364"/>
            <a:chExt cx="4735698" cy="45720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3803143-D6BB-F790-4633-7847D2E8BF3A}"/>
                </a:ext>
              </a:extLst>
            </p:cNvPr>
            <p:cNvSpPr txBox="1"/>
            <p:nvPr/>
          </p:nvSpPr>
          <p:spPr>
            <a:xfrm>
              <a:off x="30136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solidFill>
                    <a:srgbClr val="FE766E"/>
                  </a:soli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1FCC6C19-561F-1422-CC79-E697E607AAA2}"/>
                </a:ext>
              </a:extLst>
            </p:cNvPr>
            <p:cNvSpPr/>
            <p:nvPr/>
          </p:nvSpPr>
          <p:spPr>
            <a:xfrm rot="17342745">
              <a:off x="4079486" y="2911211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21" name="Parallelogram 20">
              <a:extLst>
                <a:ext uri="{FF2B5EF4-FFF2-40B4-BE49-F238E27FC236}">
                  <a16:creationId xmlns:a16="http://schemas.microsoft.com/office/drawing/2014/main" id="{47256D0E-5A55-79BC-D2A7-DD6F04622C96}"/>
                </a:ext>
              </a:extLst>
            </p:cNvPr>
            <p:cNvSpPr/>
            <p:nvPr/>
          </p:nvSpPr>
          <p:spPr>
            <a:xfrm>
              <a:off x="3509818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A795DD6-DFB5-561F-636F-82B9D7468343}"/>
                </a:ext>
              </a:extLst>
            </p:cNvPr>
            <p:cNvSpPr/>
            <p:nvPr/>
          </p:nvSpPr>
          <p:spPr>
            <a:xfrm>
              <a:off x="4121694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3656D4F-A1B3-1EE1-3D12-03739BE8E1FB}"/>
                </a:ext>
              </a:extLst>
            </p:cNvPr>
            <p:cNvSpPr txBox="1"/>
            <p:nvPr/>
          </p:nvSpPr>
          <p:spPr>
            <a:xfrm>
              <a:off x="4428381" y="2607785"/>
              <a:ext cx="1160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6A13A0C-1653-35FE-E456-E10F318A8A9C}"/>
                </a:ext>
              </a:extLst>
            </p:cNvPr>
            <p:cNvSpPr txBox="1"/>
            <p:nvPr/>
          </p:nvSpPr>
          <p:spPr>
            <a:xfrm>
              <a:off x="4240021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8" name="Graphic 47" descr="Gears with solid fill">
              <a:extLst>
                <a:ext uri="{FF2B5EF4-FFF2-40B4-BE49-F238E27FC236}">
                  <a16:creationId xmlns:a16="http://schemas.microsoft.com/office/drawing/2014/main" id="{FF545A6A-94C7-BD3C-4CB8-B19D560EC7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78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4451CCE-3BE6-1EBD-9F61-73B1BE5B1D25}"/>
              </a:ext>
            </a:extLst>
          </p:cNvPr>
          <p:cNvGrpSpPr/>
          <p:nvPr/>
        </p:nvGrpSpPr>
        <p:grpSpPr>
          <a:xfrm>
            <a:off x="5710164" y="1143000"/>
            <a:ext cx="4765680" cy="4572000"/>
            <a:chOff x="5569807" y="1235364"/>
            <a:chExt cx="4765680" cy="45720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B2F2CBF-56C5-9707-E342-BD8253C8749B}"/>
                </a:ext>
              </a:extLst>
            </p:cNvPr>
            <p:cNvSpPr txBox="1"/>
            <p:nvPr/>
          </p:nvSpPr>
          <p:spPr>
            <a:xfrm>
              <a:off x="55698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solidFill>
                    <a:srgbClr val="FE766E"/>
                  </a:soli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3</a:t>
              </a: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D84BEBD3-54A9-A24C-4C4F-027CC22AB574}"/>
                </a:ext>
              </a:extLst>
            </p:cNvPr>
            <p:cNvSpPr/>
            <p:nvPr/>
          </p:nvSpPr>
          <p:spPr>
            <a:xfrm rot="17342745">
              <a:off x="6664081" y="2908037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 useBgFill="1">
          <p:nvSpPr>
            <p:cNvPr id="25" name="Parallelogram 24">
              <a:extLst>
                <a:ext uri="{FF2B5EF4-FFF2-40B4-BE49-F238E27FC236}">
                  <a16:creationId xmlns:a16="http://schemas.microsoft.com/office/drawing/2014/main" id="{0B267DBD-B6BA-AA3A-CCE3-C14F4DD30284}"/>
                </a:ext>
              </a:extLst>
            </p:cNvPr>
            <p:cNvSpPr/>
            <p:nvPr/>
          </p:nvSpPr>
          <p:spPr>
            <a:xfrm>
              <a:off x="6096000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5B522C4-884A-3694-9899-797EE1EDFAFC}"/>
                </a:ext>
              </a:extLst>
            </p:cNvPr>
            <p:cNvSpPr/>
            <p:nvPr/>
          </p:nvSpPr>
          <p:spPr>
            <a:xfrm>
              <a:off x="670787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F86721E-85CD-2B35-0361-3EB339A15493}"/>
                </a:ext>
              </a:extLst>
            </p:cNvPr>
            <p:cNvSpPr txBox="1"/>
            <p:nvPr/>
          </p:nvSpPr>
          <p:spPr>
            <a:xfrm>
              <a:off x="7078028" y="2607785"/>
              <a:ext cx="11156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TARGET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2130D52-FFAA-AAE8-7B94-F19BBF70FFC6}"/>
                </a:ext>
              </a:extLst>
            </p:cNvPr>
            <p:cNvSpPr txBox="1"/>
            <p:nvPr/>
          </p:nvSpPr>
          <p:spPr>
            <a:xfrm>
              <a:off x="686744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4" name="Graphic 43" descr="Bullseye with solid fill">
              <a:extLst>
                <a:ext uri="{FF2B5EF4-FFF2-40B4-BE49-F238E27FC236}">
                  <a16:creationId xmlns:a16="http://schemas.microsoft.com/office/drawing/2014/main" id="{97E5FB1B-8A42-1F89-24B3-BD6F6BB8BF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383299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DDB8ABD-8AC2-7AA3-8468-1389B1D43714}"/>
              </a:ext>
            </a:extLst>
          </p:cNvPr>
          <p:cNvGrpSpPr/>
          <p:nvPr/>
        </p:nvGrpSpPr>
        <p:grpSpPr>
          <a:xfrm>
            <a:off x="8489975" y="1143000"/>
            <a:ext cx="4863999" cy="4572000"/>
            <a:chOff x="8126948" y="1235364"/>
            <a:chExt cx="4863999" cy="45720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6C0DB12-B3DF-C48E-C984-0CD3804F1060}"/>
                </a:ext>
              </a:extLst>
            </p:cNvPr>
            <p:cNvSpPr txBox="1"/>
            <p:nvPr/>
          </p:nvSpPr>
          <p:spPr>
            <a:xfrm>
              <a:off x="8126948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solidFill>
                    <a:srgbClr val="FE766E"/>
                  </a:soli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4</a:t>
              </a: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7EF2899D-0AB1-AF58-6A33-37E25F31BA8C}"/>
                </a:ext>
              </a:extLst>
            </p:cNvPr>
            <p:cNvSpPr/>
            <p:nvPr/>
          </p:nvSpPr>
          <p:spPr>
            <a:xfrm rot="17342745">
              <a:off x="9319541" y="2908037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10" name="Parallelogram 9">
              <a:extLst>
                <a:ext uri="{FF2B5EF4-FFF2-40B4-BE49-F238E27FC236}">
                  <a16:creationId xmlns:a16="http://schemas.microsoft.com/office/drawing/2014/main" id="{F90914BB-D05E-F00D-D3CF-884F2C9E4EA9}"/>
                </a:ext>
              </a:extLst>
            </p:cNvPr>
            <p:cNvSpPr/>
            <p:nvPr/>
          </p:nvSpPr>
          <p:spPr>
            <a:xfrm>
              <a:off x="8751460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0BFE2AA-6B25-30EE-C908-ADDADB7A73A0}"/>
                </a:ext>
              </a:extLst>
            </p:cNvPr>
            <p:cNvSpPr/>
            <p:nvPr/>
          </p:nvSpPr>
          <p:spPr>
            <a:xfrm>
              <a:off x="936333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6C3DD7B-BABA-85F5-4E52-B36A1990BD39}"/>
                </a:ext>
              </a:extLst>
            </p:cNvPr>
            <p:cNvSpPr txBox="1"/>
            <p:nvPr/>
          </p:nvSpPr>
          <p:spPr>
            <a:xfrm>
              <a:off x="9753033" y="2607785"/>
              <a:ext cx="11088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82E3A94-22A0-C176-B25B-C93643E28D40}"/>
                </a:ext>
              </a:extLst>
            </p:cNvPr>
            <p:cNvSpPr txBox="1"/>
            <p:nvPr/>
          </p:nvSpPr>
          <p:spPr>
            <a:xfrm>
              <a:off x="953903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8" name="Graphic 7" descr="Dollar with solid fill">
              <a:extLst>
                <a:ext uri="{FF2B5EF4-FFF2-40B4-BE49-F238E27FC236}">
                  <a16:creationId xmlns:a16="http://schemas.microsoft.com/office/drawing/2014/main" id="{8CA19AE4-1231-B15D-7686-CE2A083CDFC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54889" y="3254719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22275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040D5-60A1-A52D-6688-25D4478F1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FA8B0B3-DB5F-A28A-998F-1A85E1C31833}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8AD1063-B71F-4AB5-6D07-1C54AD655AE1}"/>
              </a:ext>
            </a:extLst>
          </p:cNvPr>
          <p:cNvGrpSpPr/>
          <p:nvPr/>
        </p:nvGrpSpPr>
        <p:grpSpPr>
          <a:xfrm>
            <a:off x="2675545" y="458597"/>
            <a:ext cx="6155588" cy="5940806"/>
            <a:chOff x="1780195" y="458597"/>
            <a:chExt cx="6155588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2D3E3E49-1A74-C184-C12F-0C9509881D2B}"/>
                </a:ext>
              </a:extLst>
            </p:cNvPr>
            <p:cNvSpPr/>
            <p:nvPr/>
          </p:nvSpPr>
          <p:spPr>
            <a:xfrm rot="17342745">
              <a:off x="1894695" y="2322067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09AE2B1-54DE-F740-1E13-6D8D7E42CF09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E766E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23" name="TextBox 22">
              <a:extLst>
                <a:ext uri="{FF2B5EF4-FFF2-40B4-BE49-F238E27FC236}">
                  <a16:creationId xmlns:a16="http://schemas.microsoft.com/office/drawing/2014/main" id="{F3E33DB1-32DD-713F-83FF-903E24441FEE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83CAA1D-058B-B90C-BE02-345272FC7DD4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6BED32E-7DD4-C326-F7EE-1990D55C82CB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391B9CE8-D788-3125-45A7-55DE490D09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270F7E5-551C-7F46-217E-AFF844B458AF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23324D1-1899-F613-2095-DE06CF9B48D5}"/>
              </a:ext>
            </a:extLst>
          </p:cNvPr>
          <p:cNvGrpSpPr/>
          <p:nvPr/>
        </p:nvGrpSpPr>
        <p:grpSpPr>
          <a:xfrm>
            <a:off x="5751198" y="458597"/>
            <a:ext cx="6155588" cy="5940806"/>
            <a:chOff x="4855848" y="458597"/>
            <a:chExt cx="6155588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B6CEFF36-0536-C93D-6349-4B26D7216815}"/>
                </a:ext>
              </a:extLst>
            </p:cNvPr>
            <p:cNvSpPr/>
            <p:nvPr/>
          </p:nvSpPr>
          <p:spPr>
            <a:xfrm rot="17342745">
              <a:off x="4970348" y="2322067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6521086-4C90-0008-5B54-B1E9A1EA65F7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E766E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4" name="TextBox 3">
              <a:extLst>
                <a:ext uri="{FF2B5EF4-FFF2-40B4-BE49-F238E27FC236}">
                  <a16:creationId xmlns:a16="http://schemas.microsoft.com/office/drawing/2014/main" id="{F24DFC28-26AB-5CB4-A499-779E065291EE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D1B627E-1AC9-A3B2-1594-DBC3CD6BE8A2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D795194-20E4-4478-6417-BD7212CDC3BE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D866E7F-7390-1107-FBDC-28F17DA30C7B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09DE8B8E-D5DD-81F7-A50D-A3DBDE97E7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22027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F526B-A952-BC7F-E807-2962A2900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67E1182-0EEA-940F-3923-74EB45DD4A93}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43BB379-A706-910C-F9BE-59658A013148}"/>
              </a:ext>
            </a:extLst>
          </p:cNvPr>
          <p:cNvGrpSpPr/>
          <p:nvPr/>
        </p:nvGrpSpPr>
        <p:grpSpPr>
          <a:xfrm>
            <a:off x="1475395" y="458597"/>
            <a:ext cx="6155588" cy="5940806"/>
            <a:chOff x="1780195" y="458597"/>
            <a:chExt cx="6155588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45716E86-3757-F05B-362B-28B0132B7788}"/>
                </a:ext>
              </a:extLst>
            </p:cNvPr>
            <p:cNvSpPr/>
            <p:nvPr/>
          </p:nvSpPr>
          <p:spPr>
            <a:xfrm rot="17342745">
              <a:off x="1894695" y="2322067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00EB492-8B4E-F1B6-E2F7-8C34DD662088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E766E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23" name="TextBox 22">
              <a:extLst>
                <a:ext uri="{FF2B5EF4-FFF2-40B4-BE49-F238E27FC236}">
                  <a16:creationId xmlns:a16="http://schemas.microsoft.com/office/drawing/2014/main" id="{32595FEC-9D31-1A97-EAD1-8202ABD9B5E9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0B7C2BE-44C6-3C6B-8290-B35514FEA70E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113F950-AEE7-7F85-7AA6-1BDC83C55CBB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2EF9B1B2-4071-D00F-C698-CDF8701B1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1A5A3F6-ACB9-9D13-EE9F-398EE599C62C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01BAC38-D1DA-0E35-5861-D7CBB4BB4876}"/>
              </a:ext>
            </a:extLst>
          </p:cNvPr>
          <p:cNvGrpSpPr/>
          <p:nvPr/>
        </p:nvGrpSpPr>
        <p:grpSpPr>
          <a:xfrm>
            <a:off x="4578314" y="458597"/>
            <a:ext cx="6155588" cy="5940806"/>
            <a:chOff x="4855848" y="458597"/>
            <a:chExt cx="6155588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B6ED042D-8F05-AC3F-71B9-3335062C6F25}"/>
                </a:ext>
              </a:extLst>
            </p:cNvPr>
            <p:cNvSpPr/>
            <p:nvPr/>
          </p:nvSpPr>
          <p:spPr>
            <a:xfrm rot="17342745">
              <a:off x="4970348" y="2322067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ECB4C6C-392D-DA24-7CD6-3A3C3E996DFB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E766E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4" name="TextBox 3">
              <a:extLst>
                <a:ext uri="{FF2B5EF4-FFF2-40B4-BE49-F238E27FC236}">
                  <a16:creationId xmlns:a16="http://schemas.microsoft.com/office/drawing/2014/main" id="{0EB4D9A3-72D4-A2E6-0ACF-5B605393A280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88C8B13-2B3F-99F3-1FD1-B58F1A8071DC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0F44DFA-4B16-F4B2-D41E-66296ED63F6D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DF93A4D-6A3D-3D32-4E02-F2F13E6359C8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FBE78EA3-AB35-75C5-10A8-85649DFF3D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630911F-27E8-C200-5354-62C3A70E84DD}"/>
              </a:ext>
            </a:extLst>
          </p:cNvPr>
          <p:cNvGrpSpPr/>
          <p:nvPr/>
        </p:nvGrpSpPr>
        <p:grpSpPr>
          <a:xfrm>
            <a:off x="7681233" y="458597"/>
            <a:ext cx="6155588" cy="5940806"/>
            <a:chOff x="5751198" y="458597"/>
            <a:chExt cx="6155588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27FAE1BA-CB99-24BB-E552-2684AF66027A}"/>
                </a:ext>
              </a:extLst>
            </p:cNvPr>
            <p:cNvSpPr/>
            <p:nvPr/>
          </p:nvSpPr>
          <p:spPr>
            <a:xfrm rot="17342745">
              <a:off x="5865698" y="2322067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82A1A59-41DB-87B9-E4FB-44AF3C0259DD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solidFill>
              <a:srgbClr val="FE766E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7" name="TextBox 6">
              <a:extLst>
                <a:ext uri="{FF2B5EF4-FFF2-40B4-BE49-F238E27FC236}">
                  <a16:creationId xmlns:a16="http://schemas.microsoft.com/office/drawing/2014/main" id="{16EC8130-9614-5520-8840-33E4BBDFAB45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76CAB28-7A3F-8831-C29F-209F6D6578C4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B560CE3-AF67-7DAA-8134-EAC86532330D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349249D-14F5-C3F1-E4DD-890C6810F907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D9138E05-FE34-0B51-BD56-F552D6C14B0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3390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39FA0-1444-E8F2-A784-6BA898070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0265D0-D38D-E077-9B1F-546FA2D792A8}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5A72309-6AAB-5F3E-5CF7-8636F7F8040A}"/>
              </a:ext>
            </a:extLst>
          </p:cNvPr>
          <p:cNvGrpSpPr/>
          <p:nvPr/>
        </p:nvGrpSpPr>
        <p:grpSpPr>
          <a:xfrm>
            <a:off x="644309" y="857250"/>
            <a:ext cx="5324521" cy="5143500"/>
            <a:chOff x="1785898" y="458597"/>
            <a:chExt cx="614988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5E6E63FB-7217-C7DD-D479-472E8ED656A2}"/>
                </a:ext>
              </a:extLst>
            </p:cNvPr>
            <p:cNvSpPr/>
            <p:nvPr/>
          </p:nvSpPr>
          <p:spPr>
            <a:xfrm rot="17342745">
              <a:off x="1900398" y="2327772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20E2A0C-8806-DA02-7881-2F2879E046A7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E766E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23" name="TextBox 22">
              <a:extLst>
                <a:ext uri="{FF2B5EF4-FFF2-40B4-BE49-F238E27FC236}">
                  <a16:creationId xmlns:a16="http://schemas.microsoft.com/office/drawing/2014/main" id="{F8E02CCC-4323-A5F9-6D42-FFE4F6B94A17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02AB8F2-97E9-7557-6588-F93EEE277680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0CB9D68-D8C6-4529-BFD8-7E5685CCBE0F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CA708573-F64A-C7FF-9DB2-D4D971B4E7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60F0E8C-C5A4-B4D3-6612-48C113285927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94C5340-87F8-CE5D-245B-27D4DCF9278F}"/>
              </a:ext>
            </a:extLst>
          </p:cNvPr>
          <p:cNvGrpSpPr/>
          <p:nvPr/>
        </p:nvGrpSpPr>
        <p:grpSpPr>
          <a:xfrm>
            <a:off x="3370702" y="857250"/>
            <a:ext cx="5324521" cy="5143500"/>
            <a:chOff x="4861551" y="458597"/>
            <a:chExt cx="6149885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E51A823F-DD94-F98C-B034-F1B81892CD7A}"/>
                </a:ext>
              </a:extLst>
            </p:cNvPr>
            <p:cNvSpPr/>
            <p:nvPr/>
          </p:nvSpPr>
          <p:spPr>
            <a:xfrm rot="17342745">
              <a:off x="4976051" y="2327772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E1B3EC6-52F4-A150-7BCB-4F7472DE8CDA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E766E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4" name="TextBox 3">
              <a:extLst>
                <a:ext uri="{FF2B5EF4-FFF2-40B4-BE49-F238E27FC236}">
                  <a16:creationId xmlns:a16="http://schemas.microsoft.com/office/drawing/2014/main" id="{129676B7-D60D-342F-E20D-B514AAEFFC19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0A5A58E-AF0A-2BFD-9564-D64FBB04D659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98E0B6C-8E31-B5D4-6D4A-67270DE996E6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699EBC9-B428-0711-A77D-CC4314AAE885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0EE5D05A-5C81-B618-B10A-510C73C147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B8E6A2F-B6B4-B6A8-A2FA-638B475A4870}"/>
              </a:ext>
            </a:extLst>
          </p:cNvPr>
          <p:cNvGrpSpPr/>
          <p:nvPr/>
        </p:nvGrpSpPr>
        <p:grpSpPr>
          <a:xfrm>
            <a:off x="6097095" y="857250"/>
            <a:ext cx="5324521" cy="5143500"/>
            <a:chOff x="5756901" y="458597"/>
            <a:chExt cx="6149885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81A8D223-A8A5-765D-5C6B-BB1CFDE01E8B}"/>
                </a:ext>
              </a:extLst>
            </p:cNvPr>
            <p:cNvSpPr/>
            <p:nvPr/>
          </p:nvSpPr>
          <p:spPr>
            <a:xfrm rot="17342745">
              <a:off x="5871401" y="2327772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2821F60-6E01-703C-276E-7D10D780C6BB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solidFill>
              <a:srgbClr val="FE766E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7" name="TextBox 6">
              <a:extLst>
                <a:ext uri="{FF2B5EF4-FFF2-40B4-BE49-F238E27FC236}">
                  <a16:creationId xmlns:a16="http://schemas.microsoft.com/office/drawing/2014/main" id="{CAB3DAE9-B9B9-1F51-91D8-6703A2ECE056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10AE91C-4BCC-6411-353E-AEA418E6B717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961AF7C-AF8B-309D-7484-B0E8BC7FBD25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7B1ACE1-E1B4-D457-F5F0-628C1500CF89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TARGET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B19EACE-6F10-B2B6-1D85-7ADB5A245D6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222755C-8CC9-29FA-CE3E-F0D1CE184F8F}"/>
              </a:ext>
            </a:extLst>
          </p:cNvPr>
          <p:cNvGrpSpPr/>
          <p:nvPr/>
        </p:nvGrpSpPr>
        <p:grpSpPr>
          <a:xfrm>
            <a:off x="8823489" y="857250"/>
            <a:ext cx="5324521" cy="5143500"/>
            <a:chOff x="5337801" y="458597"/>
            <a:chExt cx="6149885" cy="5940806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A940C94-55CD-1D63-3CEB-A9378B004C3D}"/>
                </a:ext>
              </a:extLst>
            </p:cNvPr>
            <p:cNvSpPr/>
            <p:nvPr/>
          </p:nvSpPr>
          <p:spPr>
            <a:xfrm rot="17342745">
              <a:off x="5452301" y="2327772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D3AF6A7-4F7F-6271-380E-2B2045169FD4}"/>
                </a:ext>
              </a:extLst>
            </p:cNvPr>
            <p:cNvSpPr/>
            <p:nvPr/>
          </p:nvSpPr>
          <p:spPr>
            <a:xfrm>
              <a:off x="5978943" y="458597"/>
              <a:ext cx="5508743" cy="5940806"/>
            </a:xfrm>
            <a:prstGeom prst="rect">
              <a:avLst/>
            </a:prstGeom>
            <a:solidFill>
              <a:srgbClr val="FE766E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34" name="Freeform: Shape 33">
              <a:extLst>
                <a:ext uri="{FF2B5EF4-FFF2-40B4-BE49-F238E27FC236}">
                  <a16:creationId xmlns:a16="http://schemas.microsoft.com/office/drawing/2014/main" id="{223CBE8B-52A7-DFD4-FECF-1D60B9930194}"/>
                </a:ext>
              </a:extLst>
            </p:cNvPr>
            <p:cNvSpPr/>
            <p:nvPr/>
          </p:nvSpPr>
          <p:spPr>
            <a:xfrm>
              <a:off x="5978943" y="458597"/>
              <a:ext cx="5508742" cy="5940806"/>
            </a:xfrm>
            <a:custGeom>
              <a:avLst/>
              <a:gdLst/>
              <a:ahLst/>
              <a:cxnLst/>
              <a:rect l="l" t="t" r="r" b="b"/>
              <a:pathLst>
                <a:path w="5508742" h="5940806">
                  <a:moveTo>
                    <a:pt x="538963" y="4813716"/>
                  </a:moveTo>
                  <a:lnTo>
                    <a:pt x="540182" y="5179476"/>
                  </a:lnTo>
                  <a:lnTo>
                    <a:pt x="328041" y="5179476"/>
                  </a:lnTo>
                  <a:close/>
                  <a:moveTo>
                    <a:pt x="464591" y="4644247"/>
                  </a:moveTo>
                  <a:lnTo>
                    <a:pt x="125654" y="5220887"/>
                  </a:lnTo>
                  <a:lnTo>
                    <a:pt x="125654" y="5332943"/>
                  </a:lnTo>
                  <a:lnTo>
                    <a:pt x="540182" y="5332943"/>
                  </a:lnTo>
                  <a:lnTo>
                    <a:pt x="540182" y="5512165"/>
                  </a:lnTo>
                  <a:lnTo>
                    <a:pt x="744857" y="5512165"/>
                  </a:lnTo>
                  <a:lnTo>
                    <a:pt x="744857" y="5332943"/>
                  </a:lnTo>
                  <a:lnTo>
                    <a:pt x="846049" y="5332943"/>
                  </a:lnTo>
                  <a:lnTo>
                    <a:pt x="846049" y="5179476"/>
                  </a:lnTo>
                  <a:lnTo>
                    <a:pt x="744857" y="5179476"/>
                  </a:lnTo>
                  <a:lnTo>
                    <a:pt x="744857" y="4644247"/>
                  </a:lnTo>
                  <a:close/>
                  <a:moveTo>
                    <a:pt x="0" y="0"/>
                  </a:moveTo>
                  <a:lnTo>
                    <a:pt x="5508742" y="0"/>
                  </a:lnTo>
                  <a:lnTo>
                    <a:pt x="5508742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968FFA9-E0CD-A366-7945-5BB6A3106C57}"/>
                </a:ext>
              </a:extLst>
            </p:cNvPr>
            <p:cNvSpPr/>
            <p:nvPr/>
          </p:nvSpPr>
          <p:spPr>
            <a:xfrm>
              <a:off x="5366110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rgbClr val="00CCFF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45F422B-D38C-7C77-8BE3-7168BF201B1D}"/>
                </a:ext>
              </a:extLst>
            </p:cNvPr>
            <p:cNvSpPr txBox="1"/>
            <p:nvPr/>
          </p:nvSpPr>
          <p:spPr>
            <a:xfrm>
              <a:off x="621914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834ECBB-0F68-1245-E276-7322350E50AA}"/>
                </a:ext>
              </a:extLst>
            </p:cNvPr>
            <p:cNvSpPr txBox="1"/>
            <p:nvPr/>
          </p:nvSpPr>
          <p:spPr>
            <a:xfrm>
              <a:off x="57368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7C8B85F5-C8C7-98C1-E8AF-6DEDB8A5EC9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1031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76661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C352E-700A-2BC3-3483-4C23DA1BB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00C6782A-5DBF-B71A-702E-768A8D010B3A}"/>
              </a:ext>
            </a:extLst>
          </p:cNvPr>
          <p:cNvGrpSpPr/>
          <p:nvPr/>
        </p:nvGrpSpPr>
        <p:grpSpPr>
          <a:xfrm>
            <a:off x="2236918" y="458597"/>
            <a:ext cx="5698865" cy="5940806"/>
            <a:chOff x="2236918" y="458597"/>
            <a:chExt cx="569886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1EC70B1-73F5-CCDC-9690-DD03A622DB31}"/>
                </a:ext>
              </a:extLst>
            </p:cNvPr>
            <p:cNvSpPr/>
            <p:nvPr/>
          </p:nvSpPr>
          <p:spPr>
            <a:xfrm rot="17342745">
              <a:off x="3245503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AF37792-264E-D979-3CBF-7818F2B7EBE4}"/>
                </a:ext>
              </a:extLst>
            </p:cNvPr>
            <p:cNvSpPr txBox="1"/>
            <p:nvPr/>
          </p:nvSpPr>
          <p:spPr>
            <a:xfrm>
              <a:off x="2236918" y="3355772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2CE7AE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671237A4-563C-1936-130E-97509B6CC56A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4986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FCF813A-1308-4598-9363-8DB76553F90F}"/>
                </a:ext>
              </a:extLst>
            </p:cNvPr>
            <p:cNvSpPr/>
            <p:nvPr/>
          </p:nvSpPr>
          <p:spPr>
            <a:xfrm>
              <a:off x="32829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A078BDC-5955-E95C-AC2E-252B826D6AC7}"/>
                </a:ext>
              </a:extLst>
            </p:cNvPr>
            <p:cNvSpPr txBox="1"/>
            <p:nvPr/>
          </p:nvSpPr>
          <p:spPr>
            <a:xfrm>
              <a:off x="32814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EA602CD-9EA6-37F4-70B6-BBA76AA8EFC1}"/>
                </a:ext>
              </a:extLst>
            </p:cNvPr>
            <p:cNvSpPr txBox="1"/>
            <p:nvPr/>
          </p:nvSpPr>
          <p:spPr>
            <a:xfrm>
              <a:off x="36536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1205DC9F-37DE-FA6B-BAC6-76947AD08E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6542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986064F-FB53-C41A-65DC-263BA7B70F92}"/>
              </a:ext>
            </a:extLst>
          </p:cNvPr>
          <p:cNvGrpSpPr/>
          <p:nvPr/>
        </p:nvGrpSpPr>
        <p:grpSpPr>
          <a:xfrm>
            <a:off x="5513444" y="458597"/>
            <a:ext cx="5927539" cy="5940806"/>
            <a:chOff x="5513444" y="458597"/>
            <a:chExt cx="5927539" cy="5940806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55819830-D6C1-3B63-2CFF-CD3B07BA2351}"/>
                </a:ext>
              </a:extLst>
            </p:cNvPr>
            <p:cNvSpPr/>
            <p:nvPr/>
          </p:nvSpPr>
          <p:spPr>
            <a:xfrm rot="17342745">
              <a:off x="6750703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B892D23-D652-C4EF-A2D5-BE6F2815D982}"/>
                </a:ext>
              </a:extLst>
            </p:cNvPr>
            <p:cNvSpPr txBox="1"/>
            <p:nvPr/>
          </p:nvSpPr>
          <p:spPr>
            <a:xfrm>
              <a:off x="5513444" y="3355772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EFBC94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gradFill>
                    <a:gsLst>
                      <a:gs pos="0">
                        <a:srgbClr val="2CE7AE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</a:rPr>
                <a:t>2</a:t>
              </a:r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29B9EE27-251F-E7DD-2CBC-CDFBA3180216}"/>
                </a:ext>
              </a:extLst>
            </p:cNvPr>
            <p:cNvSpPr/>
            <p:nvPr/>
          </p:nvSpPr>
          <p:spPr>
            <a:xfrm>
              <a:off x="5932240" y="458597"/>
              <a:ext cx="5508743" cy="5940806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4986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BD50F38-0735-830E-2434-25EAC0E19771}"/>
                </a:ext>
              </a:extLst>
            </p:cNvPr>
            <p:cNvSpPr/>
            <p:nvPr/>
          </p:nvSpPr>
          <p:spPr>
            <a:xfrm>
              <a:off x="67881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136B6E2-D31D-5045-35B9-54951DAE5379}"/>
                </a:ext>
              </a:extLst>
            </p:cNvPr>
            <p:cNvSpPr txBox="1"/>
            <p:nvPr/>
          </p:nvSpPr>
          <p:spPr>
            <a:xfrm>
              <a:off x="67866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C054885-23AA-72BA-1336-2C6346A8BA48}"/>
                </a:ext>
              </a:extLst>
            </p:cNvPr>
            <p:cNvSpPr txBox="1"/>
            <p:nvPr/>
          </p:nvSpPr>
          <p:spPr>
            <a:xfrm>
              <a:off x="71588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80E8FDBB-A501-4567-B88A-DD14BA3D25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67062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8181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852EC-DEA2-E024-09CB-53A48EA17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F88B36FC-6294-9D82-3B31-C641E184A62B}"/>
              </a:ext>
            </a:extLst>
          </p:cNvPr>
          <p:cNvGrpSpPr/>
          <p:nvPr/>
        </p:nvGrpSpPr>
        <p:grpSpPr>
          <a:xfrm>
            <a:off x="1187709" y="836300"/>
            <a:ext cx="4979349" cy="5185400"/>
            <a:chOff x="1187709" y="836300"/>
            <a:chExt cx="4979349" cy="5185400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64798983-9513-898F-E78C-2A610AD8F910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06C09D4-06B3-D19F-3010-DA1017C9BB26}"/>
                </a:ext>
              </a:extLst>
            </p:cNvPr>
            <p:cNvSpPr txBox="1"/>
            <p:nvPr/>
          </p:nvSpPr>
          <p:spPr>
            <a:xfrm>
              <a:off x="1187709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2CE7AE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21C34B5E-6EA9-11BF-B1AE-9572D4CF7357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2AF73C4-4F56-72E6-0CF4-DA82259BE937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A739DB6-92FB-2971-2589-454701215CB8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158F75B-3770-463B-5355-95495B34212D}"/>
                </a:ext>
              </a:extLst>
            </p:cNvPr>
            <p:cNvSpPr txBox="1"/>
            <p:nvPr/>
          </p:nvSpPr>
          <p:spPr>
            <a:xfrm>
              <a:off x="2315955" y="2105753"/>
              <a:ext cx="15286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0C36FC45-BD1A-502C-8CC4-FE09D9094E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CA1E00C-8BEF-698C-DB58-B3952BDD96E1}"/>
              </a:ext>
            </a:extLst>
          </p:cNvPr>
          <p:cNvGrpSpPr/>
          <p:nvPr/>
        </p:nvGrpSpPr>
        <p:grpSpPr>
          <a:xfrm>
            <a:off x="4141140" y="836300"/>
            <a:ext cx="5205201" cy="5185400"/>
            <a:chOff x="961857" y="836300"/>
            <a:chExt cx="5205201" cy="5185400"/>
          </a:xfrm>
        </p:grpSpPr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4956AB42-FD27-8E2F-6001-DEF1E92EA6F1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2D10626-1F47-721E-9CE1-54AD8E6C18AD}"/>
                </a:ext>
              </a:extLst>
            </p:cNvPr>
            <p:cNvSpPr txBox="1"/>
            <p:nvPr/>
          </p:nvSpPr>
          <p:spPr>
            <a:xfrm>
              <a:off x="961857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2CE7AE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9A474609-88E8-BCCE-EE95-3EB104CA44A3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504FAC8-8EED-6FB1-08AB-B97B2E417F2E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0A4DAED-1432-D3A5-16BD-C853AEA1D95E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39705B8-873D-3036-BF81-EDD465245BA7}"/>
                </a:ext>
              </a:extLst>
            </p:cNvPr>
            <p:cNvSpPr txBox="1"/>
            <p:nvPr/>
          </p:nvSpPr>
          <p:spPr>
            <a:xfrm>
              <a:off x="2315954" y="2105753"/>
              <a:ext cx="1528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6B54ECB0-BEE7-B188-46A6-FBF38C88E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0057A07-AD88-785C-BDC8-387060C19019}"/>
              </a:ext>
            </a:extLst>
          </p:cNvPr>
          <p:cNvGrpSpPr/>
          <p:nvPr/>
        </p:nvGrpSpPr>
        <p:grpSpPr>
          <a:xfrm>
            <a:off x="7269614" y="836300"/>
            <a:ext cx="5256010" cy="5185400"/>
            <a:chOff x="911048" y="836300"/>
            <a:chExt cx="5256010" cy="5185400"/>
          </a:xfrm>
        </p:grpSpPr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001E6A01-E0CF-2710-354B-AE39220EB23C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B07D1FC-A027-F4DB-4907-ABD190B28456}"/>
                </a:ext>
              </a:extLst>
            </p:cNvPr>
            <p:cNvSpPr txBox="1"/>
            <p:nvPr/>
          </p:nvSpPr>
          <p:spPr>
            <a:xfrm>
              <a:off x="911048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2CE7AE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3</a:t>
              </a:r>
            </a:p>
          </p:txBody>
        </p:sp>
        <p:sp>
          <p:nvSpPr>
            <p:cNvPr id="46" name="Parallelogram 45">
              <a:extLst>
                <a:ext uri="{FF2B5EF4-FFF2-40B4-BE49-F238E27FC236}">
                  <a16:creationId xmlns:a16="http://schemas.microsoft.com/office/drawing/2014/main" id="{2C6F91DA-A4BB-AAC2-77CC-4978B212A503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35925C3-47C8-7B90-24AC-78EDFAB4B625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6E8DE1B-6876-6374-6465-1F2A4239A630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523541D-BA40-3515-7A65-DB1BB65B9903}"/>
                </a:ext>
              </a:extLst>
            </p:cNvPr>
            <p:cNvSpPr txBox="1"/>
            <p:nvPr/>
          </p:nvSpPr>
          <p:spPr>
            <a:xfrm>
              <a:off x="2321346" y="2105753"/>
              <a:ext cx="15179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AC74E4B5-553E-E353-8D23-7921809B8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11208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90D31-EFB3-FFC9-DB17-11348A191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93F0158-1591-4295-55E1-D6E6C85BBA7D}"/>
              </a:ext>
            </a:extLst>
          </p:cNvPr>
          <p:cNvGrpSpPr/>
          <p:nvPr/>
        </p:nvGrpSpPr>
        <p:grpSpPr>
          <a:xfrm>
            <a:off x="412023" y="1143000"/>
            <a:ext cx="4534179" cy="4572000"/>
            <a:chOff x="601238" y="1235364"/>
            <a:chExt cx="4534179" cy="45720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9966E0B-7970-ACDF-D237-9DCD7428FFE7}"/>
                </a:ext>
              </a:extLst>
            </p:cNvPr>
            <p:cNvSpPr txBox="1"/>
            <p:nvPr/>
          </p:nvSpPr>
          <p:spPr>
            <a:xfrm>
              <a:off x="601238" y="3118098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2CE7AE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8957038-E44C-0228-1205-1B7F8FCF2231}"/>
                </a:ext>
              </a:extLst>
            </p:cNvPr>
            <p:cNvSpPr/>
            <p:nvPr/>
          </p:nvSpPr>
          <p:spPr>
            <a:xfrm rot="17342745">
              <a:off x="1470361" y="2911211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3BAA5EC1-8CD6-A03D-3DA7-D3B4ECDA0F03}"/>
                </a:ext>
              </a:extLst>
            </p:cNvPr>
            <p:cNvSpPr/>
            <p:nvPr/>
          </p:nvSpPr>
          <p:spPr>
            <a:xfrm>
              <a:off x="89593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F5A7D2D-40D1-2A11-E013-5F6DBC93AB68}"/>
                </a:ext>
              </a:extLst>
            </p:cNvPr>
            <p:cNvSpPr/>
            <p:nvPr/>
          </p:nvSpPr>
          <p:spPr>
            <a:xfrm>
              <a:off x="150780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F8ADCB0-5DD3-A4C6-B012-5963F9A31E70}"/>
                </a:ext>
              </a:extLst>
            </p:cNvPr>
            <p:cNvSpPr txBox="1"/>
            <p:nvPr/>
          </p:nvSpPr>
          <p:spPr>
            <a:xfrm>
              <a:off x="1713044" y="3838548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FF1992E-3869-9B3F-064E-EEDAFD67ECB6}"/>
                </a:ext>
              </a:extLst>
            </p:cNvPr>
            <p:cNvSpPr txBox="1"/>
            <p:nvPr/>
          </p:nvSpPr>
          <p:spPr>
            <a:xfrm>
              <a:off x="1879180" y="2607785"/>
              <a:ext cx="12045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965AFA78-BB1E-8F46-D9D6-0EDCBDEE0E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28901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897F35D-4BAE-CC6F-FA07-1E237CEED1A5}"/>
              </a:ext>
            </a:extLst>
          </p:cNvPr>
          <p:cNvGrpSpPr/>
          <p:nvPr/>
        </p:nvGrpSpPr>
        <p:grpSpPr>
          <a:xfrm>
            <a:off x="2960334" y="1143000"/>
            <a:ext cx="4735698" cy="4572000"/>
            <a:chOff x="3013607" y="1235364"/>
            <a:chExt cx="4735698" cy="45720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990CE51-098F-A55D-EBDB-AE95881E50E3}"/>
                </a:ext>
              </a:extLst>
            </p:cNvPr>
            <p:cNvSpPr txBox="1"/>
            <p:nvPr/>
          </p:nvSpPr>
          <p:spPr>
            <a:xfrm>
              <a:off x="3013607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2CE7AE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E9B67F75-D20D-D25D-31FC-4CE19E726EAA}"/>
                </a:ext>
              </a:extLst>
            </p:cNvPr>
            <p:cNvSpPr/>
            <p:nvPr/>
          </p:nvSpPr>
          <p:spPr>
            <a:xfrm rot="17342745">
              <a:off x="4079486" y="2911211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Parallelogram 20">
              <a:extLst>
                <a:ext uri="{FF2B5EF4-FFF2-40B4-BE49-F238E27FC236}">
                  <a16:creationId xmlns:a16="http://schemas.microsoft.com/office/drawing/2014/main" id="{F70C2A5B-C243-AFF6-CE1B-027C498BC192}"/>
                </a:ext>
              </a:extLst>
            </p:cNvPr>
            <p:cNvSpPr/>
            <p:nvPr/>
          </p:nvSpPr>
          <p:spPr>
            <a:xfrm>
              <a:off x="3509818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DE4B2FB-9E6A-5804-CA12-DEF7D7879806}"/>
                </a:ext>
              </a:extLst>
            </p:cNvPr>
            <p:cNvSpPr/>
            <p:nvPr/>
          </p:nvSpPr>
          <p:spPr>
            <a:xfrm>
              <a:off x="4121694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1C3278E-19BF-D910-BB85-9C1ABD464970}"/>
                </a:ext>
              </a:extLst>
            </p:cNvPr>
            <p:cNvSpPr txBox="1"/>
            <p:nvPr/>
          </p:nvSpPr>
          <p:spPr>
            <a:xfrm>
              <a:off x="4428381" y="2607785"/>
              <a:ext cx="1160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CF0FE51-57A0-EFFB-F0D8-7617843ECF63}"/>
                </a:ext>
              </a:extLst>
            </p:cNvPr>
            <p:cNvSpPr txBox="1"/>
            <p:nvPr/>
          </p:nvSpPr>
          <p:spPr>
            <a:xfrm>
              <a:off x="4240021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8" name="Graphic 47" descr="Gears with solid fill">
              <a:extLst>
                <a:ext uri="{FF2B5EF4-FFF2-40B4-BE49-F238E27FC236}">
                  <a16:creationId xmlns:a16="http://schemas.microsoft.com/office/drawing/2014/main" id="{6EE14BCB-3495-7C49-EFE9-6CFDC6D064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78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8EFF429-1EC3-E4DF-80BA-51302FE524AC}"/>
              </a:ext>
            </a:extLst>
          </p:cNvPr>
          <p:cNvGrpSpPr/>
          <p:nvPr/>
        </p:nvGrpSpPr>
        <p:grpSpPr>
          <a:xfrm>
            <a:off x="5710164" y="1143000"/>
            <a:ext cx="4765680" cy="4572000"/>
            <a:chOff x="5569807" y="1235364"/>
            <a:chExt cx="4765680" cy="45720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E84E77E-7BCA-43DD-BFAA-7C80D44C1002}"/>
                </a:ext>
              </a:extLst>
            </p:cNvPr>
            <p:cNvSpPr txBox="1"/>
            <p:nvPr/>
          </p:nvSpPr>
          <p:spPr>
            <a:xfrm>
              <a:off x="5569807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2CE7AE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3</a:t>
              </a: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40ABEC89-2679-DFDE-3390-3482B450FBD5}"/>
                </a:ext>
              </a:extLst>
            </p:cNvPr>
            <p:cNvSpPr/>
            <p:nvPr/>
          </p:nvSpPr>
          <p:spPr>
            <a:xfrm rot="17342745">
              <a:off x="6664081" y="2908037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087AED61-47FA-E4DC-6C81-448519F33C56}"/>
                </a:ext>
              </a:extLst>
            </p:cNvPr>
            <p:cNvSpPr/>
            <p:nvPr/>
          </p:nvSpPr>
          <p:spPr>
            <a:xfrm>
              <a:off x="609600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D72D133-CDD6-A68F-38E4-1E682DF1801B}"/>
                </a:ext>
              </a:extLst>
            </p:cNvPr>
            <p:cNvSpPr/>
            <p:nvPr/>
          </p:nvSpPr>
          <p:spPr>
            <a:xfrm>
              <a:off x="670787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62D9C9C-2CCC-CE98-01AA-F4D8554B2A1D}"/>
                </a:ext>
              </a:extLst>
            </p:cNvPr>
            <p:cNvSpPr txBox="1"/>
            <p:nvPr/>
          </p:nvSpPr>
          <p:spPr>
            <a:xfrm>
              <a:off x="7078028" y="2607785"/>
              <a:ext cx="11156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TARGET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C019167-A3D7-0C24-67AE-ACB214991460}"/>
                </a:ext>
              </a:extLst>
            </p:cNvPr>
            <p:cNvSpPr txBox="1"/>
            <p:nvPr/>
          </p:nvSpPr>
          <p:spPr>
            <a:xfrm>
              <a:off x="686744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4" name="Graphic 43" descr="Bullseye with solid fill">
              <a:extLst>
                <a:ext uri="{FF2B5EF4-FFF2-40B4-BE49-F238E27FC236}">
                  <a16:creationId xmlns:a16="http://schemas.microsoft.com/office/drawing/2014/main" id="{F2A6FACA-B394-F42A-52CC-DBD4E4D118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383299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FC934DA-03E5-4338-4EF6-D968F6E560E8}"/>
              </a:ext>
            </a:extLst>
          </p:cNvPr>
          <p:cNvGrpSpPr/>
          <p:nvPr/>
        </p:nvGrpSpPr>
        <p:grpSpPr>
          <a:xfrm>
            <a:off x="8489975" y="1143000"/>
            <a:ext cx="4863999" cy="4572000"/>
            <a:chOff x="8126948" y="1235364"/>
            <a:chExt cx="4863999" cy="45720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C97387C-16A3-3A18-17B3-84B46700B3CA}"/>
                </a:ext>
              </a:extLst>
            </p:cNvPr>
            <p:cNvSpPr txBox="1"/>
            <p:nvPr/>
          </p:nvSpPr>
          <p:spPr>
            <a:xfrm>
              <a:off x="8126948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6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2CE7AE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4</a:t>
              </a: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A7D82E45-6071-CBB7-25F9-B71104C94CCB}"/>
                </a:ext>
              </a:extLst>
            </p:cNvPr>
            <p:cNvSpPr/>
            <p:nvPr/>
          </p:nvSpPr>
          <p:spPr>
            <a:xfrm rot="17342745">
              <a:off x="9319541" y="2908037"/>
              <a:ext cx="573824" cy="494676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3CDBDB02-719F-8023-0C9C-53C46D9E48B5}"/>
                </a:ext>
              </a:extLst>
            </p:cNvPr>
            <p:cNvSpPr/>
            <p:nvPr/>
          </p:nvSpPr>
          <p:spPr>
            <a:xfrm>
              <a:off x="875146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5CC8BC-8E30-057F-B4E5-B4F2F8735EDB}"/>
                </a:ext>
              </a:extLst>
            </p:cNvPr>
            <p:cNvSpPr/>
            <p:nvPr/>
          </p:nvSpPr>
          <p:spPr>
            <a:xfrm>
              <a:off x="936333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979A0-FDE3-5E73-0238-E3B29C59BE5C}"/>
                </a:ext>
              </a:extLst>
            </p:cNvPr>
            <p:cNvSpPr txBox="1"/>
            <p:nvPr/>
          </p:nvSpPr>
          <p:spPr>
            <a:xfrm>
              <a:off x="9753033" y="2607785"/>
              <a:ext cx="11088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2F68471-2EA6-9301-DC44-D0EB4C5217E5}"/>
                </a:ext>
              </a:extLst>
            </p:cNvPr>
            <p:cNvSpPr txBox="1"/>
            <p:nvPr/>
          </p:nvSpPr>
          <p:spPr>
            <a:xfrm>
              <a:off x="953903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8" name="Graphic 7" descr="Dollar with solid fill">
              <a:extLst>
                <a:ext uri="{FF2B5EF4-FFF2-40B4-BE49-F238E27FC236}">
                  <a16:creationId xmlns:a16="http://schemas.microsoft.com/office/drawing/2014/main" id="{2531C0D6-D011-2F78-5CA8-60AD325E1A8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54889" y="3254719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84947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CD856-9971-C895-C19E-0F3D498F9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C8E971A7-C9B2-B40E-0D3A-CDEBDF077130}"/>
              </a:ext>
            </a:extLst>
          </p:cNvPr>
          <p:cNvGrpSpPr/>
          <p:nvPr/>
        </p:nvGrpSpPr>
        <p:grpSpPr>
          <a:xfrm>
            <a:off x="2694017" y="458597"/>
            <a:ext cx="6137116" cy="5940806"/>
            <a:chOff x="1798667" y="458597"/>
            <a:chExt cx="6137116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CA273B73-64A9-53AB-60BC-C65918F50312}"/>
                </a:ext>
              </a:extLst>
            </p:cNvPr>
            <p:cNvSpPr/>
            <p:nvPr/>
          </p:nvSpPr>
          <p:spPr>
            <a:xfrm rot="17342745">
              <a:off x="1913167" y="2340539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42CF915-D918-F48C-4D6D-86BFF3890ADD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EA9C919-FE6B-9C8C-DEE7-524790DC4BA4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CD6259B-8790-1EC2-DD6E-5694EE715E69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A0CAB3A-438D-0677-105F-36CF08A11D0A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87C8037F-ACD0-2FC3-39AA-C89438BE70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C9005D2-138E-05F5-B124-8F63736B458B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2B883C1-9A52-305E-3613-611B18B402E7}"/>
              </a:ext>
            </a:extLst>
          </p:cNvPr>
          <p:cNvGrpSpPr/>
          <p:nvPr/>
        </p:nvGrpSpPr>
        <p:grpSpPr>
          <a:xfrm>
            <a:off x="5769670" y="458597"/>
            <a:ext cx="6137116" cy="5940806"/>
            <a:chOff x="4874320" y="458597"/>
            <a:chExt cx="6137116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7336BEA6-1A9B-724D-5C24-AB8F655CBDA5}"/>
                </a:ext>
              </a:extLst>
            </p:cNvPr>
            <p:cNvSpPr/>
            <p:nvPr/>
          </p:nvSpPr>
          <p:spPr>
            <a:xfrm rot="17342745">
              <a:off x="4988820" y="2340539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D828C19-D24D-78C3-3994-8AF3D6371DE1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1AB50F6-58FE-1930-4ADB-099A32CF30BE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B3D79CB-010D-8B0A-6BF6-AB723B9FDB5F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B845786-E8CB-D0F2-E46E-BCA44C609152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1C76081-DE8F-B045-9BF9-BE9671AE049E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BA47934E-F91B-2705-18C8-A533661FF3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1239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960E7-88DB-607A-EC59-44A81BDFB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D31F83CB-68D9-7819-4D3B-0C9A658FE686}"/>
              </a:ext>
            </a:extLst>
          </p:cNvPr>
          <p:cNvGrpSpPr/>
          <p:nvPr/>
        </p:nvGrpSpPr>
        <p:grpSpPr>
          <a:xfrm>
            <a:off x="1187709" y="836300"/>
            <a:ext cx="4979349" cy="5185400"/>
            <a:chOff x="1187709" y="836300"/>
            <a:chExt cx="4979349" cy="5185400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DA14281C-BF75-F636-F032-3AEDF4BC6156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A00717B-A4DC-1156-7C88-E8D9F1F5914B}"/>
                </a:ext>
              </a:extLst>
            </p:cNvPr>
            <p:cNvSpPr txBox="1"/>
            <p:nvPr/>
          </p:nvSpPr>
          <p:spPr>
            <a:xfrm>
              <a:off x="1187709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gradFill flip="none" rotWithShape="1"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lin ang="2700000" scaled="1"/>
                    <a:tileRect/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rPr>
                <a:t>1</a:t>
              </a: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A865D5D9-69CE-7EC5-B075-EF419B1408A2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B48BD58-D480-7A0E-93F5-69A5B168ED06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878C2E7-D7D5-7696-1F7F-9AB279F420BB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8F7D67B-A7FB-3976-F3A4-5C4834133E6E}"/>
                </a:ext>
              </a:extLst>
            </p:cNvPr>
            <p:cNvSpPr txBox="1"/>
            <p:nvPr/>
          </p:nvSpPr>
          <p:spPr>
            <a:xfrm>
              <a:off x="2315955" y="2105753"/>
              <a:ext cx="15286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9BE7DEF2-4F76-15FA-9415-3C9F824D01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5BC070A-5838-4F10-903A-BEF8FF72EE49}"/>
              </a:ext>
            </a:extLst>
          </p:cNvPr>
          <p:cNvGrpSpPr/>
          <p:nvPr/>
        </p:nvGrpSpPr>
        <p:grpSpPr>
          <a:xfrm>
            <a:off x="4141140" y="836300"/>
            <a:ext cx="5205201" cy="5185400"/>
            <a:chOff x="961857" y="836300"/>
            <a:chExt cx="5205201" cy="5185400"/>
          </a:xfrm>
        </p:grpSpPr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43BF0C8F-0A66-DB3A-5C59-5C105602FB4F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5317A4D-6277-A407-16A3-33D73F6E1876}"/>
                </a:ext>
              </a:extLst>
            </p:cNvPr>
            <p:cNvSpPr txBox="1"/>
            <p:nvPr/>
          </p:nvSpPr>
          <p:spPr>
            <a:xfrm>
              <a:off x="961857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gradFill flip="none" rotWithShape="1">
                    <a:gsLst>
                      <a:gs pos="2000">
                        <a:schemeClr val="tx1"/>
                      </a:gs>
                      <a:gs pos="100000">
                        <a:schemeClr val="bg1"/>
                      </a:gs>
                    </a:gsLst>
                    <a:lin ang="2700000" scaled="1"/>
                    <a:tileRect/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rPr>
                <a:t>2</a:t>
              </a:r>
            </a:p>
          </p:txBody>
        </p: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951C4F0B-9C4F-F1EB-E3A2-813729769C9E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CF18B12-DCBD-C0FE-2518-81D771595255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E877BE2-3E44-B555-AFB2-C99EBE3D9E44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017170B-6AF2-881D-F3BA-D849E413A4A3}"/>
                </a:ext>
              </a:extLst>
            </p:cNvPr>
            <p:cNvSpPr txBox="1"/>
            <p:nvPr/>
          </p:nvSpPr>
          <p:spPr>
            <a:xfrm>
              <a:off x="2315954" y="2105753"/>
              <a:ext cx="1528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129F7065-B7E9-5781-B4B3-7DEB14FE6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6DC334E-D858-E412-06B9-5B8D1293E09B}"/>
              </a:ext>
            </a:extLst>
          </p:cNvPr>
          <p:cNvGrpSpPr/>
          <p:nvPr/>
        </p:nvGrpSpPr>
        <p:grpSpPr>
          <a:xfrm>
            <a:off x="7269614" y="836300"/>
            <a:ext cx="5256010" cy="5185400"/>
            <a:chOff x="911048" y="836300"/>
            <a:chExt cx="5256010" cy="5185400"/>
          </a:xfrm>
        </p:grpSpPr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1F5D5536-2121-06CC-535B-4A512494FAE3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9F522CC-3648-8D91-8509-52B92F51B957}"/>
                </a:ext>
              </a:extLst>
            </p:cNvPr>
            <p:cNvSpPr txBox="1"/>
            <p:nvPr/>
          </p:nvSpPr>
          <p:spPr>
            <a:xfrm>
              <a:off x="911048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gradFill flip="none" rotWithShape="1"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lin ang="2700000" scaled="1"/>
                    <a:tileRect/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rPr>
                <a:t>3</a:t>
              </a:r>
            </a:p>
          </p:txBody>
        </p:sp>
        <p:sp>
          <p:nvSpPr>
            <p:cNvPr id="46" name="Parallelogram 45">
              <a:extLst>
                <a:ext uri="{FF2B5EF4-FFF2-40B4-BE49-F238E27FC236}">
                  <a16:creationId xmlns:a16="http://schemas.microsoft.com/office/drawing/2014/main" id="{50D09D10-C7B2-A805-A33E-DB8648DEBDEF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B348A6E-AA2E-7E25-8F95-FDA0F7B09739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29804EC-5984-C72A-E9B0-773EF5445AC3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E4D2464-3A1B-E454-8AE4-021F5C209E3A}"/>
                </a:ext>
              </a:extLst>
            </p:cNvPr>
            <p:cNvSpPr txBox="1"/>
            <p:nvPr/>
          </p:nvSpPr>
          <p:spPr>
            <a:xfrm>
              <a:off x="2321346" y="2105753"/>
              <a:ext cx="15179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A46E6DEC-F30D-2A74-6263-06CFFF32FF6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55471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43CE5-6BA1-77C9-437F-E3C8B2E40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7C96539-1A7A-CC6F-A8A5-F8CEB9DAABA7}"/>
              </a:ext>
            </a:extLst>
          </p:cNvPr>
          <p:cNvGrpSpPr/>
          <p:nvPr/>
        </p:nvGrpSpPr>
        <p:grpSpPr>
          <a:xfrm>
            <a:off x="1503103" y="458597"/>
            <a:ext cx="6127880" cy="5940806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446C325-7542-AFED-FE69-57F28336BF1F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2BA340C-6C1C-E0E1-8D6F-A5C7DA73EC3C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6B9BDD9-3579-E40E-AFA6-7633B68EA242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ABC7DF0-658E-DA1F-C6DA-1BE56931E672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4368876-7D1F-0800-980F-A6136C2EF186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16A20624-1FF1-9D48-9709-8FBAEFD029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7FFF92E-015A-6006-EA21-260E8C91B4F3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4BC6E98-A0EF-ACE4-BF44-7306F50A2F15}"/>
              </a:ext>
            </a:extLst>
          </p:cNvPr>
          <p:cNvGrpSpPr/>
          <p:nvPr/>
        </p:nvGrpSpPr>
        <p:grpSpPr>
          <a:xfrm>
            <a:off x="4606022" y="458597"/>
            <a:ext cx="6127880" cy="5940806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B5D99859-8219-6913-6C2E-D6DF410EBC26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B67E094-3CD9-D451-5636-598B57621CF5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6C0DD18-C0AB-97CF-1ECE-0016B110A8E0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8801AA7-4CE5-09E0-56DF-85F18C5A487C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CC1261F-2313-16E0-68FB-EA998AA7C49F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661F504-6916-BE4B-94D8-51FB94EE7C80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F01AED0F-CC10-372D-D0F9-1A09450DBE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0394F32-E365-C956-D238-85EEA94D1A68}"/>
              </a:ext>
            </a:extLst>
          </p:cNvPr>
          <p:cNvGrpSpPr/>
          <p:nvPr/>
        </p:nvGrpSpPr>
        <p:grpSpPr>
          <a:xfrm>
            <a:off x="7708941" y="458597"/>
            <a:ext cx="6127880" cy="5940806"/>
            <a:chOff x="5778906" y="458597"/>
            <a:chExt cx="612788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48C52A8A-F39F-3276-7F1C-C3DFFAE843FB}"/>
                </a:ext>
              </a:extLst>
            </p:cNvPr>
            <p:cNvSpPr/>
            <p:nvPr/>
          </p:nvSpPr>
          <p:spPr>
            <a:xfrm rot="17342745">
              <a:off x="58934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20F4EDC-EC62-5099-8DF2-39E259FFA270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F076BC6-34EA-FD78-518B-2DDC9F326AF2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A1CF39A-6AA1-60EB-3B6E-51BF7AA13E3F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44B6A1A-531F-0C2A-E144-2056FC8B8625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D379FBD-314F-8A5B-3D88-70CB3ADCD909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E854F73F-1697-C6C6-B5BE-212F7D50FD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85846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EAAB4-8117-9F75-60E4-B7F6E6EB7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6936FB1-C612-0767-E261-CD8D12C6FF3A}"/>
              </a:ext>
            </a:extLst>
          </p:cNvPr>
          <p:cNvGrpSpPr/>
          <p:nvPr/>
        </p:nvGrpSpPr>
        <p:grpSpPr>
          <a:xfrm>
            <a:off x="663359" y="857250"/>
            <a:ext cx="5305468" cy="5143500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AAC5543-27EF-19C4-871B-B8EF69D74A1B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356B989-A6C7-DB6F-B11F-4765DEB095D2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59685B0-157B-0B19-BCE1-DAC6CC0B3397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26D178F-A66A-A418-92D6-C90115C3F15B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214602E-E04D-FB76-8833-DFED7BD242E1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BE17AC15-41B7-7F45-B971-E3A4F2A79E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0A5A100-72BF-3903-B921-5B707B563FC2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0555BBD-FB98-AC78-81FD-FD43723867EC}"/>
              </a:ext>
            </a:extLst>
          </p:cNvPr>
          <p:cNvGrpSpPr/>
          <p:nvPr/>
        </p:nvGrpSpPr>
        <p:grpSpPr>
          <a:xfrm>
            <a:off x="3389752" y="857250"/>
            <a:ext cx="5305468" cy="5143500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2B9EAB33-77CA-8FE2-292A-DA25622C999E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DC31508-E601-1C1D-960D-51E2F51B3B5C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66D0939-C54E-FF34-EE38-D317319D5416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8692CB0-2007-B624-D9A1-A04D029A8C64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9595327-4758-9076-F13B-08D26404031C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C76565C-13E2-E415-D7D7-8F0F44C34597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4D97A8D6-D757-9B2D-7839-0BF88CD92F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EDBE837-67D3-2DA2-BEF0-ADD8ABB6DB42}"/>
              </a:ext>
            </a:extLst>
          </p:cNvPr>
          <p:cNvGrpSpPr/>
          <p:nvPr/>
        </p:nvGrpSpPr>
        <p:grpSpPr>
          <a:xfrm>
            <a:off x="6116145" y="857250"/>
            <a:ext cx="5305468" cy="5143500"/>
            <a:chOff x="5778906" y="458597"/>
            <a:chExt cx="612788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64585B32-7529-2E55-3292-4B331EFD7B9D}"/>
                </a:ext>
              </a:extLst>
            </p:cNvPr>
            <p:cNvSpPr/>
            <p:nvPr/>
          </p:nvSpPr>
          <p:spPr>
            <a:xfrm rot="17342745">
              <a:off x="58934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7890BDC-8953-149A-91AE-A51896A35B8E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7EAF4AF-5191-DD5A-49BC-D8A9365C845A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B96BCCD-432F-802F-B6F0-47280F379412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770ADC9-EE24-DC20-400A-876D2EA2C83C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BF99085-7EE9-5E65-ECCE-C8704DC83533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TARGET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3BA7DF39-3793-CF32-8AC0-4B1F6EC9DDC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99D9793-E8D4-46FE-72BA-49A8D700ABA2}"/>
              </a:ext>
            </a:extLst>
          </p:cNvPr>
          <p:cNvGrpSpPr/>
          <p:nvPr/>
        </p:nvGrpSpPr>
        <p:grpSpPr>
          <a:xfrm>
            <a:off x="8842537" y="857250"/>
            <a:ext cx="5305468" cy="5143500"/>
            <a:chOff x="5359806" y="458597"/>
            <a:chExt cx="6127880" cy="5940806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24CE370E-937C-4128-DE25-3E1558C7263A}"/>
                </a:ext>
              </a:extLst>
            </p:cNvPr>
            <p:cNvSpPr/>
            <p:nvPr/>
          </p:nvSpPr>
          <p:spPr>
            <a:xfrm rot="17342745">
              <a:off x="54743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2BCBB90-183D-1216-118B-DA57E3B0E179}"/>
                </a:ext>
              </a:extLst>
            </p:cNvPr>
            <p:cNvSpPr/>
            <p:nvPr/>
          </p:nvSpPr>
          <p:spPr>
            <a:xfrm>
              <a:off x="5978943" y="458597"/>
              <a:ext cx="5508743" cy="5940806"/>
            </a:xfrm>
            <a:prstGeom prst="rect">
              <a:avLst/>
            </a:prstGeom>
            <a:gradFill>
              <a:gsLst>
                <a:gs pos="0">
                  <a:srgbClr val="EFBC9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CF8579B-C724-B7D9-22D1-74940224577A}"/>
                </a:ext>
              </a:extLst>
            </p:cNvPr>
            <p:cNvSpPr/>
            <p:nvPr/>
          </p:nvSpPr>
          <p:spPr>
            <a:xfrm>
              <a:off x="5978943" y="458597"/>
              <a:ext cx="5508742" cy="5940806"/>
            </a:xfrm>
            <a:custGeom>
              <a:avLst/>
              <a:gdLst/>
              <a:ahLst/>
              <a:cxnLst/>
              <a:rect l="l" t="t" r="r" b="b"/>
              <a:pathLst>
                <a:path w="5508742" h="5940806">
                  <a:moveTo>
                    <a:pt x="538963" y="4813716"/>
                  </a:moveTo>
                  <a:lnTo>
                    <a:pt x="540182" y="5179476"/>
                  </a:lnTo>
                  <a:lnTo>
                    <a:pt x="328041" y="5179476"/>
                  </a:lnTo>
                  <a:close/>
                  <a:moveTo>
                    <a:pt x="464591" y="4644247"/>
                  </a:moveTo>
                  <a:lnTo>
                    <a:pt x="125654" y="5220887"/>
                  </a:lnTo>
                  <a:lnTo>
                    <a:pt x="125654" y="5332943"/>
                  </a:lnTo>
                  <a:lnTo>
                    <a:pt x="540182" y="5332943"/>
                  </a:lnTo>
                  <a:lnTo>
                    <a:pt x="540182" y="5512165"/>
                  </a:lnTo>
                  <a:lnTo>
                    <a:pt x="744857" y="5512165"/>
                  </a:lnTo>
                  <a:lnTo>
                    <a:pt x="744857" y="5332943"/>
                  </a:lnTo>
                  <a:lnTo>
                    <a:pt x="846049" y="5332943"/>
                  </a:lnTo>
                  <a:lnTo>
                    <a:pt x="846049" y="5179476"/>
                  </a:lnTo>
                  <a:lnTo>
                    <a:pt x="744857" y="5179476"/>
                  </a:lnTo>
                  <a:lnTo>
                    <a:pt x="744857" y="4644247"/>
                  </a:lnTo>
                  <a:close/>
                  <a:moveTo>
                    <a:pt x="0" y="0"/>
                  </a:moveTo>
                  <a:lnTo>
                    <a:pt x="5508742" y="0"/>
                  </a:lnTo>
                  <a:lnTo>
                    <a:pt x="5508742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11D03F-0BD7-9453-0958-A02DC5ED4E8C}"/>
                </a:ext>
              </a:extLst>
            </p:cNvPr>
            <p:cNvSpPr/>
            <p:nvPr/>
          </p:nvSpPr>
          <p:spPr>
            <a:xfrm>
              <a:off x="53661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CE7AE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C04419C-90C3-6CB4-D603-024BC9F868C6}"/>
                </a:ext>
              </a:extLst>
            </p:cNvPr>
            <p:cNvSpPr txBox="1"/>
            <p:nvPr/>
          </p:nvSpPr>
          <p:spPr>
            <a:xfrm>
              <a:off x="62191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D6E4687-D1DD-04F6-B521-61EBFA898BA8}"/>
                </a:ext>
              </a:extLst>
            </p:cNvPr>
            <p:cNvSpPr txBox="1"/>
            <p:nvPr/>
          </p:nvSpPr>
          <p:spPr>
            <a:xfrm>
              <a:off x="57368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8A2014F8-F508-518B-15B6-43C53A586EA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1031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82083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3FB4A-0DEA-9832-660C-8E9C11BD4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E1CA3DA9-22F4-6728-A2D1-DCF27482A199}"/>
              </a:ext>
            </a:extLst>
          </p:cNvPr>
          <p:cNvGrpSpPr/>
          <p:nvPr/>
        </p:nvGrpSpPr>
        <p:grpSpPr>
          <a:xfrm>
            <a:off x="2236918" y="458597"/>
            <a:ext cx="5698865" cy="5940806"/>
            <a:chOff x="2236918" y="458597"/>
            <a:chExt cx="569886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97D26BEC-C89F-C2A2-599D-95C613969FE4}"/>
                </a:ext>
              </a:extLst>
            </p:cNvPr>
            <p:cNvSpPr/>
            <p:nvPr/>
          </p:nvSpPr>
          <p:spPr>
            <a:xfrm rot="17342745">
              <a:off x="3245503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1C4BE63-F6F9-F115-1C13-6755B51A806C}"/>
                </a:ext>
              </a:extLst>
            </p:cNvPr>
            <p:cNvSpPr txBox="1"/>
            <p:nvPr/>
          </p:nvSpPr>
          <p:spPr>
            <a:xfrm>
              <a:off x="2236918" y="3355772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E9DE04D8-517A-246D-949A-27C76847F38A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4986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954E157-A6D4-4BA2-DF86-99DB556CBEB6}"/>
                </a:ext>
              </a:extLst>
            </p:cNvPr>
            <p:cNvSpPr/>
            <p:nvPr/>
          </p:nvSpPr>
          <p:spPr>
            <a:xfrm>
              <a:off x="32829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FB68A4B-F583-A683-3F33-0718C04CEADE}"/>
                </a:ext>
              </a:extLst>
            </p:cNvPr>
            <p:cNvSpPr txBox="1"/>
            <p:nvPr/>
          </p:nvSpPr>
          <p:spPr>
            <a:xfrm>
              <a:off x="32814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9E78E16-4A99-9D1F-1CD8-71C2A9E4B9E6}"/>
                </a:ext>
              </a:extLst>
            </p:cNvPr>
            <p:cNvSpPr txBox="1"/>
            <p:nvPr/>
          </p:nvSpPr>
          <p:spPr>
            <a:xfrm>
              <a:off x="36536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3ED40B0A-7323-1DAD-C865-EE7C28218A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6542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32BFF52-C21B-FC17-7278-B3EBAEC04F1D}"/>
              </a:ext>
            </a:extLst>
          </p:cNvPr>
          <p:cNvGrpSpPr/>
          <p:nvPr/>
        </p:nvGrpSpPr>
        <p:grpSpPr>
          <a:xfrm>
            <a:off x="5513444" y="458597"/>
            <a:ext cx="5927539" cy="5940806"/>
            <a:chOff x="5513444" y="458597"/>
            <a:chExt cx="5927539" cy="5940806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19BD1D3B-3AB2-8C9D-E6FC-CAB831EB118F}"/>
                </a:ext>
              </a:extLst>
            </p:cNvPr>
            <p:cNvSpPr/>
            <p:nvPr/>
          </p:nvSpPr>
          <p:spPr>
            <a:xfrm rot="17342745">
              <a:off x="6750703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EF8D99C-3F8F-893C-4C5B-B9C444D7E33B}"/>
                </a:ext>
              </a:extLst>
            </p:cNvPr>
            <p:cNvSpPr txBox="1"/>
            <p:nvPr/>
          </p:nvSpPr>
          <p:spPr>
            <a:xfrm>
              <a:off x="5513444" y="3355772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gradFill flip="none" rotWithShape="1">
                    <a:gsLst>
                      <a:gs pos="2000">
                        <a:schemeClr val="tx1"/>
                      </a:gs>
                      <a:gs pos="100000">
                        <a:schemeClr val="bg1"/>
                      </a:gs>
                    </a:gsLst>
                    <a:lin ang="2700000" scaled="1"/>
                    <a:tileRect/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rPr>
                <a:t>2</a:t>
              </a:r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1EC4131A-36EE-7997-3026-E47A0A080E89}"/>
                </a:ext>
              </a:extLst>
            </p:cNvPr>
            <p:cNvSpPr/>
            <p:nvPr/>
          </p:nvSpPr>
          <p:spPr>
            <a:xfrm>
              <a:off x="5932240" y="458597"/>
              <a:ext cx="5508743" cy="5940806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4986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E1BE4BC-61F2-EFE7-CC31-2C9D2F875C3A}"/>
                </a:ext>
              </a:extLst>
            </p:cNvPr>
            <p:cNvSpPr/>
            <p:nvPr/>
          </p:nvSpPr>
          <p:spPr>
            <a:xfrm>
              <a:off x="67881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3556A0C-4385-4699-EBD0-EF3B19A2B7A3}"/>
                </a:ext>
              </a:extLst>
            </p:cNvPr>
            <p:cNvSpPr txBox="1"/>
            <p:nvPr/>
          </p:nvSpPr>
          <p:spPr>
            <a:xfrm>
              <a:off x="67866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95AAE74-1B4B-C7FA-0913-F3E4F498DD9E}"/>
                </a:ext>
              </a:extLst>
            </p:cNvPr>
            <p:cNvSpPr txBox="1"/>
            <p:nvPr/>
          </p:nvSpPr>
          <p:spPr>
            <a:xfrm>
              <a:off x="71588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1CF5713E-706A-2CB5-E391-151D25F02E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67062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34651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AA831-57CD-94D7-A1AC-E50CA0356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A31FBCEE-0823-93D4-507D-A9C54CFCAFAD}"/>
              </a:ext>
            </a:extLst>
          </p:cNvPr>
          <p:cNvGrpSpPr/>
          <p:nvPr/>
        </p:nvGrpSpPr>
        <p:grpSpPr>
          <a:xfrm>
            <a:off x="1187709" y="836300"/>
            <a:ext cx="4979349" cy="5185400"/>
            <a:chOff x="1187709" y="836300"/>
            <a:chExt cx="4979349" cy="5185400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7D6F081-B01B-A40E-B331-25E69B4E7CD5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608AB5C-01B9-A4CE-C2A1-5E36FF926DEE}"/>
                </a:ext>
              </a:extLst>
            </p:cNvPr>
            <p:cNvSpPr txBox="1"/>
            <p:nvPr/>
          </p:nvSpPr>
          <p:spPr>
            <a:xfrm>
              <a:off x="1187709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F882B44E-5166-9AE8-34A2-1A9C71573018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6FAF10C-37F3-651A-BE04-B9AE515CC351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851746A-0874-C6CD-79B3-274D754DC6B7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874110B-CD93-9D47-8C95-516991091A86}"/>
                </a:ext>
              </a:extLst>
            </p:cNvPr>
            <p:cNvSpPr txBox="1"/>
            <p:nvPr/>
          </p:nvSpPr>
          <p:spPr>
            <a:xfrm>
              <a:off x="2315955" y="2105753"/>
              <a:ext cx="15286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A0256BBE-5D35-B78B-53C5-D80228DB3D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A83A81F-5FDD-ACF3-6195-72E5461292E3}"/>
              </a:ext>
            </a:extLst>
          </p:cNvPr>
          <p:cNvGrpSpPr/>
          <p:nvPr/>
        </p:nvGrpSpPr>
        <p:grpSpPr>
          <a:xfrm>
            <a:off x="4141140" y="836300"/>
            <a:ext cx="5205201" cy="5185400"/>
            <a:chOff x="961857" y="836300"/>
            <a:chExt cx="5205201" cy="5185400"/>
          </a:xfrm>
        </p:grpSpPr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8FEAB3C1-A5B7-6E5F-1979-F431EF59BF62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AAB5E61-D61C-1740-73A1-8ECA2CCF2DD7}"/>
                </a:ext>
              </a:extLst>
            </p:cNvPr>
            <p:cNvSpPr txBox="1"/>
            <p:nvPr/>
          </p:nvSpPr>
          <p:spPr>
            <a:xfrm>
              <a:off x="961857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gradFill flip="none" rotWithShape="1">
                    <a:gsLst>
                      <a:gs pos="2000">
                        <a:schemeClr val="tx1"/>
                      </a:gs>
                      <a:gs pos="100000">
                        <a:schemeClr val="bg1"/>
                      </a:gs>
                    </a:gsLst>
                    <a:lin ang="2700000" scaled="1"/>
                    <a:tileRect/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rPr>
                <a:t>2</a:t>
              </a:r>
            </a:p>
          </p:txBody>
        </p: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08E0D0A6-6AE7-1528-7CEB-23DBF58E3DF0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7FDC984-F797-36AF-F425-2A7B3CB65DED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6117696-7EF8-11CA-0055-7F5200CEC3FE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CCF0CC9-A737-1806-DFB2-3A717268C76C}"/>
                </a:ext>
              </a:extLst>
            </p:cNvPr>
            <p:cNvSpPr txBox="1"/>
            <p:nvPr/>
          </p:nvSpPr>
          <p:spPr>
            <a:xfrm>
              <a:off x="2315954" y="2105753"/>
              <a:ext cx="1528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03874C20-F559-A58F-3ADD-227AFA79E1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DDA190F-EEDE-881B-524F-7E797E34F908}"/>
              </a:ext>
            </a:extLst>
          </p:cNvPr>
          <p:cNvGrpSpPr/>
          <p:nvPr/>
        </p:nvGrpSpPr>
        <p:grpSpPr>
          <a:xfrm>
            <a:off x="7269614" y="836300"/>
            <a:ext cx="5256010" cy="5185400"/>
            <a:chOff x="911048" y="836300"/>
            <a:chExt cx="5256010" cy="5185400"/>
          </a:xfrm>
        </p:grpSpPr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2ECEC56D-C3D2-2DB2-B874-F60CF382FB02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25CCBF3-165D-6A70-8812-2F0D59257DFF}"/>
                </a:ext>
              </a:extLst>
            </p:cNvPr>
            <p:cNvSpPr txBox="1"/>
            <p:nvPr/>
          </p:nvSpPr>
          <p:spPr>
            <a:xfrm>
              <a:off x="911048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3</a:t>
              </a:r>
            </a:p>
          </p:txBody>
        </p:sp>
        <p:sp>
          <p:nvSpPr>
            <p:cNvPr id="46" name="Parallelogram 45">
              <a:extLst>
                <a:ext uri="{FF2B5EF4-FFF2-40B4-BE49-F238E27FC236}">
                  <a16:creationId xmlns:a16="http://schemas.microsoft.com/office/drawing/2014/main" id="{E7445518-1054-A0CE-2A8C-5201A167A6BE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99AB6DD-2A75-7F75-74A7-4334165E8E9B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3228716-99DB-B6D9-0A0D-FD46989CC862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9B3337A-875C-F6C8-DEE2-7E4098CE0640}"/>
                </a:ext>
              </a:extLst>
            </p:cNvPr>
            <p:cNvSpPr txBox="1"/>
            <p:nvPr/>
          </p:nvSpPr>
          <p:spPr>
            <a:xfrm>
              <a:off x="2321346" y="2105753"/>
              <a:ext cx="15179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99AFD8E2-456B-8C27-FC7C-250AFF90AB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8280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D685D-8CA3-E065-3007-3B2C26EB1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F119626-0067-73BA-DD3C-29EC78F38E6C}"/>
              </a:ext>
            </a:extLst>
          </p:cNvPr>
          <p:cNvGrpSpPr/>
          <p:nvPr/>
        </p:nvGrpSpPr>
        <p:grpSpPr>
          <a:xfrm>
            <a:off x="412023" y="1143000"/>
            <a:ext cx="4534179" cy="4572000"/>
            <a:chOff x="601238" y="1235364"/>
            <a:chExt cx="4534179" cy="45720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88664DC-4FE5-0C69-0E9F-480246E2582A}"/>
                </a:ext>
              </a:extLst>
            </p:cNvPr>
            <p:cNvSpPr txBox="1"/>
            <p:nvPr/>
          </p:nvSpPr>
          <p:spPr>
            <a:xfrm>
              <a:off x="601238" y="3118098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98E63C5B-E29E-0C12-A13D-44C4C1C9BD5C}"/>
                </a:ext>
              </a:extLst>
            </p:cNvPr>
            <p:cNvSpPr/>
            <p:nvPr/>
          </p:nvSpPr>
          <p:spPr>
            <a:xfrm rot="17342745">
              <a:off x="1470361" y="2911211"/>
              <a:ext cx="573824" cy="494676"/>
            </a:xfrm>
            <a:prstGeom prst="triangle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C1817775-A100-8312-62FD-B3E8338B5277}"/>
                </a:ext>
              </a:extLst>
            </p:cNvPr>
            <p:cNvSpPr/>
            <p:nvPr/>
          </p:nvSpPr>
          <p:spPr>
            <a:xfrm>
              <a:off x="89593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3912A36-BD9E-0374-59E7-31CB2184A802}"/>
                </a:ext>
              </a:extLst>
            </p:cNvPr>
            <p:cNvSpPr/>
            <p:nvPr/>
          </p:nvSpPr>
          <p:spPr>
            <a:xfrm>
              <a:off x="150780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886A212-58ED-784E-EBCF-DAE8511EBAC8}"/>
                </a:ext>
              </a:extLst>
            </p:cNvPr>
            <p:cNvSpPr txBox="1"/>
            <p:nvPr/>
          </p:nvSpPr>
          <p:spPr>
            <a:xfrm>
              <a:off x="1713044" y="3838548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A7778BB-4A56-4484-A26D-25C621AD06F9}"/>
                </a:ext>
              </a:extLst>
            </p:cNvPr>
            <p:cNvSpPr txBox="1"/>
            <p:nvPr/>
          </p:nvSpPr>
          <p:spPr>
            <a:xfrm>
              <a:off x="1879180" y="2607785"/>
              <a:ext cx="12045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172E50E4-A761-E1A3-3A9C-4D24F1F35A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28901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733F720-8C13-E125-D7C7-090F846C832D}"/>
              </a:ext>
            </a:extLst>
          </p:cNvPr>
          <p:cNvGrpSpPr/>
          <p:nvPr/>
        </p:nvGrpSpPr>
        <p:grpSpPr>
          <a:xfrm>
            <a:off x="2960334" y="1143000"/>
            <a:ext cx="4735698" cy="4572000"/>
            <a:chOff x="3013607" y="1235364"/>
            <a:chExt cx="4735698" cy="45720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C462312-E55C-CC4B-2684-53B1E24B4C9F}"/>
                </a:ext>
              </a:extLst>
            </p:cNvPr>
            <p:cNvSpPr txBox="1"/>
            <p:nvPr/>
          </p:nvSpPr>
          <p:spPr>
            <a:xfrm>
              <a:off x="3013607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tx1"/>
                      </a:gs>
                      <a:gs pos="92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gradFill flip="none" rotWithShape="1">
                    <a:gsLst>
                      <a:gs pos="2000">
                        <a:schemeClr val="tx1"/>
                      </a:gs>
                      <a:gs pos="92000">
                        <a:schemeClr val="bg1"/>
                      </a:gs>
                    </a:gsLst>
                    <a:lin ang="2700000" scaled="1"/>
                    <a:tileRect/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rPr>
                <a:t>2</a:t>
              </a: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62E4A6B6-7202-8115-C091-96DDE135362F}"/>
                </a:ext>
              </a:extLst>
            </p:cNvPr>
            <p:cNvSpPr/>
            <p:nvPr/>
          </p:nvSpPr>
          <p:spPr>
            <a:xfrm rot="17342745">
              <a:off x="4079486" y="291121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chemeClr val="tx1"/>
                </a:gs>
                <a:gs pos="92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Parallelogram 20">
              <a:extLst>
                <a:ext uri="{FF2B5EF4-FFF2-40B4-BE49-F238E27FC236}">
                  <a16:creationId xmlns:a16="http://schemas.microsoft.com/office/drawing/2014/main" id="{6A1C98AE-8C5F-CEEF-16B5-C69240002499}"/>
                </a:ext>
              </a:extLst>
            </p:cNvPr>
            <p:cNvSpPr/>
            <p:nvPr/>
          </p:nvSpPr>
          <p:spPr>
            <a:xfrm>
              <a:off x="3509818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D7B79B-7BDF-487F-8CA6-3368297C0F9E}"/>
                </a:ext>
              </a:extLst>
            </p:cNvPr>
            <p:cNvSpPr/>
            <p:nvPr/>
          </p:nvSpPr>
          <p:spPr>
            <a:xfrm>
              <a:off x="4121694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tx1"/>
                </a:gs>
                <a:gs pos="92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DA39B6E-4DF4-0EE1-07F3-342D821600D0}"/>
                </a:ext>
              </a:extLst>
            </p:cNvPr>
            <p:cNvSpPr txBox="1"/>
            <p:nvPr/>
          </p:nvSpPr>
          <p:spPr>
            <a:xfrm>
              <a:off x="4428381" y="2607785"/>
              <a:ext cx="1160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0C5BFE3-2C0A-3B10-1E95-CD8A3054724D}"/>
                </a:ext>
              </a:extLst>
            </p:cNvPr>
            <p:cNvSpPr txBox="1"/>
            <p:nvPr/>
          </p:nvSpPr>
          <p:spPr>
            <a:xfrm>
              <a:off x="4240021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48" name="Graphic 47" descr="Gears with solid fill">
              <a:extLst>
                <a:ext uri="{FF2B5EF4-FFF2-40B4-BE49-F238E27FC236}">
                  <a16:creationId xmlns:a16="http://schemas.microsoft.com/office/drawing/2014/main" id="{20FB1949-31C0-3A18-0715-E809BEAC1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78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6B71B7A-42EF-278A-CBB6-74A53EB5C7A7}"/>
              </a:ext>
            </a:extLst>
          </p:cNvPr>
          <p:cNvGrpSpPr/>
          <p:nvPr/>
        </p:nvGrpSpPr>
        <p:grpSpPr>
          <a:xfrm>
            <a:off x="5710164" y="1143000"/>
            <a:ext cx="4765680" cy="4572000"/>
            <a:chOff x="5569807" y="1235364"/>
            <a:chExt cx="4765680" cy="45720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64C4462-79DD-8A09-FF5A-F618BC179594}"/>
                </a:ext>
              </a:extLst>
            </p:cNvPr>
            <p:cNvSpPr txBox="1"/>
            <p:nvPr/>
          </p:nvSpPr>
          <p:spPr>
            <a:xfrm>
              <a:off x="55698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3</a:t>
              </a: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012B242-FE98-2ECC-88F5-69C056EAB720}"/>
                </a:ext>
              </a:extLst>
            </p:cNvPr>
            <p:cNvSpPr/>
            <p:nvPr/>
          </p:nvSpPr>
          <p:spPr>
            <a:xfrm rot="17342745">
              <a:off x="6664081" y="2908037"/>
              <a:ext cx="573824" cy="494676"/>
            </a:xfrm>
            <a:prstGeom prst="triangle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F2D7F86B-B24C-2E1E-7A3F-F46DBACC44B7}"/>
                </a:ext>
              </a:extLst>
            </p:cNvPr>
            <p:cNvSpPr/>
            <p:nvPr/>
          </p:nvSpPr>
          <p:spPr>
            <a:xfrm>
              <a:off x="609600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64A7843-67FC-71E9-81C8-F3CA7009F766}"/>
                </a:ext>
              </a:extLst>
            </p:cNvPr>
            <p:cNvSpPr/>
            <p:nvPr/>
          </p:nvSpPr>
          <p:spPr>
            <a:xfrm>
              <a:off x="670787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1DE4967-6B13-A1B9-65FD-3EBBB77147B4}"/>
                </a:ext>
              </a:extLst>
            </p:cNvPr>
            <p:cNvSpPr txBox="1"/>
            <p:nvPr/>
          </p:nvSpPr>
          <p:spPr>
            <a:xfrm>
              <a:off x="7078028" y="2607785"/>
              <a:ext cx="11156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TARGET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786EDDD-8471-458F-E6B3-D57AE155EF6C}"/>
                </a:ext>
              </a:extLst>
            </p:cNvPr>
            <p:cNvSpPr txBox="1"/>
            <p:nvPr/>
          </p:nvSpPr>
          <p:spPr>
            <a:xfrm>
              <a:off x="686744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44" name="Graphic 43" descr="Bullseye with solid fill">
              <a:extLst>
                <a:ext uri="{FF2B5EF4-FFF2-40B4-BE49-F238E27FC236}">
                  <a16:creationId xmlns:a16="http://schemas.microsoft.com/office/drawing/2014/main" id="{1F6A4D4D-D5D8-BF9D-6AC9-6FD83C06EA4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383299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D404BB7-A65B-4EE9-4121-2F9DD2193F38}"/>
              </a:ext>
            </a:extLst>
          </p:cNvPr>
          <p:cNvGrpSpPr/>
          <p:nvPr/>
        </p:nvGrpSpPr>
        <p:grpSpPr>
          <a:xfrm>
            <a:off x="8489975" y="1143000"/>
            <a:ext cx="4863999" cy="4572000"/>
            <a:chOff x="8126948" y="1235364"/>
            <a:chExt cx="4863999" cy="45720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03C1B6B-0646-D3FF-C9B7-728100B6BA71}"/>
                </a:ext>
              </a:extLst>
            </p:cNvPr>
            <p:cNvSpPr txBox="1"/>
            <p:nvPr/>
          </p:nvSpPr>
          <p:spPr>
            <a:xfrm>
              <a:off x="8126948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tx1"/>
                      </a:gs>
                      <a:gs pos="92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gradFill flip="none" rotWithShape="1">
                    <a:gsLst>
                      <a:gs pos="2000">
                        <a:schemeClr val="tx1"/>
                      </a:gs>
                      <a:gs pos="92000">
                        <a:schemeClr val="bg1"/>
                      </a:gs>
                    </a:gsLst>
                    <a:lin ang="2700000" scaled="1"/>
                    <a:tileRect/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rPr>
                <a:t>4</a:t>
              </a: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10474C08-1A6A-AD82-43A8-1458D3420A7E}"/>
                </a:ext>
              </a:extLst>
            </p:cNvPr>
            <p:cNvSpPr/>
            <p:nvPr/>
          </p:nvSpPr>
          <p:spPr>
            <a:xfrm rot="17342745">
              <a:off x="9319541" y="2908037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chemeClr val="tx1"/>
                </a:gs>
                <a:gs pos="92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532CDC17-2F52-523B-0BA7-B94C02DB3D74}"/>
                </a:ext>
              </a:extLst>
            </p:cNvPr>
            <p:cNvSpPr/>
            <p:nvPr/>
          </p:nvSpPr>
          <p:spPr>
            <a:xfrm>
              <a:off x="875146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BDA87F9-5555-45F3-4C21-497C7B96A80F}"/>
                </a:ext>
              </a:extLst>
            </p:cNvPr>
            <p:cNvSpPr/>
            <p:nvPr/>
          </p:nvSpPr>
          <p:spPr>
            <a:xfrm>
              <a:off x="936333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tx1"/>
                </a:gs>
                <a:gs pos="92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CD066F9-297E-774B-4C63-690CB850F132}"/>
                </a:ext>
              </a:extLst>
            </p:cNvPr>
            <p:cNvSpPr txBox="1"/>
            <p:nvPr/>
          </p:nvSpPr>
          <p:spPr>
            <a:xfrm>
              <a:off x="9753033" y="2607785"/>
              <a:ext cx="11088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8B31193-3247-F062-3838-20798B2EDBB0}"/>
                </a:ext>
              </a:extLst>
            </p:cNvPr>
            <p:cNvSpPr txBox="1"/>
            <p:nvPr/>
          </p:nvSpPr>
          <p:spPr>
            <a:xfrm>
              <a:off x="953903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8" name="Graphic 7" descr="Dollar with solid fill">
              <a:extLst>
                <a:ext uri="{FF2B5EF4-FFF2-40B4-BE49-F238E27FC236}">
                  <a16:creationId xmlns:a16="http://schemas.microsoft.com/office/drawing/2014/main" id="{82A7F424-48FB-EB8F-ECBC-A2D97CAA783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54889" y="3254719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909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6F093-16AE-A2E3-4DA1-A4DFFD5C2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E3A76FC-D042-CB3A-4ACC-EBF32EEA6DA0}"/>
              </a:ext>
            </a:extLst>
          </p:cNvPr>
          <p:cNvGrpSpPr/>
          <p:nvPr/>
        </p:nvGrpSpPr>
        <p:grpSpPr>
          <a:xfrm>
            <a:off x="2703253" y="458597"/>
            <a:ext cx="6127880" cy="5940806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30BDB01-06C7-BD5C-992A-DC2069163684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653A2F9-3923-9C3D-9E7A-F40487D552C4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31F01A2-AD58-D77D-1A62-1F352F11E0D4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D66A011-FA93-E1F3-4050-FCC5FC83A6D0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C0A8D3F-46CB-8F8B-AAEA-0A51E2885FAD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7EF5953F-AE34-3303-8857-FB40DD5808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A289965-E82F-1431-6ECE-BE6AB07C407D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B0C0EE6-AA9C-76E1-9EF3-D7EF02A265A5}"/>
              </a:ext>
            </a:extLst>
          </p:cNvPr>
          <p:cNvGrpSpPr/>
          <p:nvPr/>
        </p:nvGrpSpPr>
        <p:grpSpPr>
          <a:xfrm>
            <a:off x="5778906" y="458597"/>
            <a:ext cx="6127880" cy="5940806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D9CA22E9-6C5C-CBF6-20FD-8E258CA52D15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BFEF08A-6700-FD90-5323-B529C0995967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696BFD6-A52F-71FF-BDE3-B2623377EAAB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357A63D-9F7C-D526-0FF1-59F1411E1D03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29DA0A3-D2CD-0AE5-85BE-C9A1C6F40629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FC768D3-23E1-B1FC-27B2-C181743694BD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D3F5C497-B6E0-F2A1-87D4-A73209B505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74338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38660-7B0E-D07D-0522-08964159C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7207667-5AB6-A698-3382-498ADA88E4C6}"/>
              </a:ext>
            </a:extLst>
          </p:cNvPr>
          <p:cNvGrpSpPr/>
          <p:nvPr/>
        </p:nvGrpSpPr>
        <p:grpSpPr>
          <a:xfrm>
            <a:off x="1503103" y="458597"/>
            <a:ext cx="6127880" cy="5940806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72BABC1C-B809-BB7C-7986-8026FD783B7C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113C271-3E62-77F4-E73E-73D532C67BEC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5265737-6E9F-B747-362A-723715618923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29838E0-DA02-8053-3A47-7C36782E2096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9EE042F-970C-CE32-5A42-F4CA9B6A9AFF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C3CEE4A5-6F02-121B-5DCF-0AB15ED303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E12B4D9-FBEA-F438-D76B-857781293EBA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33220DD-3288-D26C-E893-2681B8D53CB9}"/>
              </a:ext>
            </a:extLst>
          </p:cNvPr>
          <p:cNvGrpSpPr/>
          <p:nvPr/>
        </p:nvGrpSpPr>
        <p:grpSpPr>
          <a:xfrm>
            <a:off x="4606022" y="458597"/>
            <a:ext cx="6127880" cy="5940806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9D678FB2-5E4E-F8D9-90F7-544DE281F2D8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EEA68BF-C325-F9B1-3BD8-8DFB128B90C5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FBD5C4D-5E63-7597-4C24-3A3D67C7BF1F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A6756F5-5D34-ACED-4537-3DB0B46C1355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AB35F95-658A-3E48-0230-99CE58D5BE00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D6DFF5C-146A-77DD-CFF1-AB0C178D40A4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4DBE9011-299E-3CF5-DB09-8F4F369A69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68D304B-763F-4040-54F1-E0535FC58602}"/>
              </a:ext>
            </a:extLst>
          </p:cNvPr>
          <p:cNvGrpSpPr/>
          <p:nvPr/>
        </p:nvGrpSpPr>
        <p:grpSpPr>
          <a:xfrm>
            <a:off x="7708941" y="458597"/>
            <a:ext cx="6127880" cy="5940806"/>
            <a:chOff x="5778906" y="458597"/>
            <a:chExt cx="612788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158972EB-BC36-7CF0-5414-AAD67AE2B4B0}"/>
                </a:ext>
              </a:extLst>
            </p:cNvPr>
            <p:cNvSpPr/>
            <p:nvPr/>
          </p:nvSpPr>
          <p:spPr>
            <a:xfrm rot="17342745">
              <a:off x="58934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CCD611E-2F5E-A56C-8BD5-7D5BDFC7F5CF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6617110-2994-FAD6-6145-5198DEF3126C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7CB0F19-9F03-E2D4-373B-F790FADCC154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3AAD236-CC40-547F-4E57-1780B5FEF6F1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940D690-55DA-E9DA-E992-267ED20D6521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AABBE7C3-7D2D-4A26-6430-31C0C1AB90B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757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B9F264-A78B-BA6D-F1FC-C20D8939F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728A943-7480-516B-456F-B0995A56DA6E}"/>
              </a:ext>
            </a:extLst>
          </p:cNvPr>
          <p:cNvGrpSpPr/>
          <p:nvPr/>
        </p:nvGrpSpPr>
        <p:grpSpPr>
          <a:xfrm>
            <a:off x="663359" y="857250"/>
            <a:ext cx="5305468" cy="5143500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1D87134E-D31A-ED89-5878-799FC07AC8E4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B16D0FB-FA0F-7637-E2A7-A6ACA1117AE6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2D49909-66F8-EE61-F0EB-971F1CC27ADF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B91409B-3290-32CD-4050-697EC33486FF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35F452D-FAA4-E090-8417-76773C451672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2B947EE3-534B-BB3A-0AFD-ED34CDCDB9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25938CA-37B2-83F4-D90B-1D578E625100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A7A7245-1252-AD17-8163-BBB9F2C75467}"/>
              </a:ext>
            </a:extLst>
          </p:cNvPr>
          <p:cNvGrpSpPr/>
          <p:nvPr/>
        </p:nvGrpSpPr>
        <p:grpSpPr>
          <a:xfrm>
            <a:off x="3389752" y="857250"/>
            <a:ext cx="5305468" cy="5143500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A29A200C-F4FD-900C-E62D-BA476E603A5A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BEEF2C8-83AB-FDE9-E351-4706C4F14DAD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7EE9603-529A-F744-017A-4E66C7AA6FEE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59C49B4-4F8E-2F60-9E11-D758CCF638AB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7D6D010-105D-F970-F461-C293CE15DFD7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0D67F73-62CF-CABA-C405-448AFAC24FF7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D05F7E5A-693F-83A6-4601-054F7399B0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15024C7-A29E-9C95-96F0-BB3A8DE8259D}"/>
              </a:ext>
            </a:extLst>
          </p:cNvPr>
          <p:cNvGrpSpPr/>
          <p:nvPr/>
        </p:nvGrpSpPr>
        <p:grpSpPr>
          <a:xfrm>
            <a:off x="6116145" y="857250"/>
            <a:ext cx="5305468" cy="5143500"/>
            <a:chOff x="5778906" y="458597"/>
            <a:chExt cx="612788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B4FFC4B1-72C4-DDAC-8449-8D2DE0EA00EA}"/>
                </a:ext>
              </a:extLst>
            </p:cNvPr>
            <p:cNvSpPr/>
            <p:nvPr/>
          </p:nvSpPr>
          <p:spPr>
            <a:xfrm rot="17342745">
              <a:off x="58934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27C0405-36BC-FAA6-1FF9-1B5C87A27A41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78EA0F1-249C-218B-0193-6A60BD5C04FA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EFCFEF8-1249-CBC9-0A0E-BFB66AE842D0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D1B0AA7-7676-E5E6-0807-35C6E7FBBBFE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91DCE33-52FA-ED36-3212-757ABCDC7FEE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TARGET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67E5A6FA-56E1-42D8-6388-41C51F88A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3460E3E-0312-6D33-299E-C1A7DB332FCB}"/>
              </a:ext>
            </a:extLst>
          </p:cNvPr>
          <p:cNvGrpSpPr/>
          <p:nvPr/>
        </p:nvGrpSpPr>
        <p:grpSpPr>
          <a:xfrm>
            <a:off x="8842537" y="857250"/>
            <a:ext cx="5305468" cy="5143500"/>
            <a:chOff x="5359806" y="458597"/>
            <a:chExt cx="6127880" cy="5940806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63DD5C2-FB88-9EAE-2575-C0C0496105C7}"/>
                </a:ext>
              </a:extLst>
            </p:cNvPr>
            <p:cNvSpPr/>
            <p:nvPr/>
          </p:nvSpPr>
          <p:spPr>
            <a:xfrm rot="17342745">
              <a:off x="54743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B6D4CFD-AD03-EA07-F4CD-D6F682EE81D0}"/>
                </a:ext>
              </a:extLst>
            </p:cNvPr>
            <p:cNvSpPr/>
            <p:nvPr/>
          </p:nvSpPr>
          <p:spPr>
            <a:xfrm>
              <a:off x="597894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D59F877-A049-D0A1-839F-66C80708C31F}"/>
                </a:ext>
              </a:extLst>
            </p:cNvPr>
            <p:cNvSpPr/>
            <p:nvPr/>
          </p:nvSpPr>
          <p:spPr>
            <a:xfrm>
              <a:off x="5978943" y="458597"/>
              <a:ext cx="5508742" cy="5940806"/>
            </a:xfrm>
            <a:custGeom>
              <a:avLst/>
              <a:gdLst/>
              <a:ahLst/>
              <a:cxnLst/>
              <a:rect l="l" t="t" r="r" b="b"/>
              <a:pathLst>
                <a:path w="5508742" h="5940806">
                  <a:moveTo>
                    <a:pt x="538963" y="4813716"/>
                  </a:moveTo>
                  <a:lnTo>
                    <a:pt x="540182" y="5179476"/>
                  </a:lnTo>
                  <a:lnTo>
                    <a:pt x="328041" y="5179476"/>
                  </a:lnTo>
                  <a:close/>
                  <a:moveTo>
                    <a:pt x="464591" y="4644247"/>
                  </a:moveTo>
                  <a:lnTo>
                    <a:pt x="125654" y="5220887"/>
                  </a:lnTo>
                  <a:lnTo>
                    <a:pt x="125654" y="5332943"/>
                  </a:lnTo>
                  <a:lnTo>
                    <a:pt x="540182" y="5332943"/>
                  </a:lnTo>
                  <a:lnTo>
                    <a:pt x="540182" y="5512165"/>
                  </a:lnTo>
                  <a:lnTo>
                    <a:pt x="744857" y="5512165"/>
                  </a:lnTo>
                  <a:lnTo>
                    <a:pt x="744857" y="5332943"/>
                  </a:lnTo>
                  <a:lnTo>
                    <a:pt x="846049" y="5332943"/>
                  </a:lnTo>
                  <a:lnTo>
                    <a:pt x="846049" y="5179476"/>
                  </a:lnTo>
                  <a:lnTo>
                    <a:pt x="744857" y="5179476"/>
                  </a:lnTo>
                  <a:lnTo>
                    <a:pt x="744857" y="4644247"/>
                  </a:lnTo>
                  <a:close/>
                  <a:moveTo>
                    <a:pt x="0" y="0"/>
                  </a:moveTo>
                  <a:lnTo>
                    <a:pt x="5508742" y="0"/>
                  </a:lnTo>
                  <a:lnTo>
                    <a:pt x="5508742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937A7BE-BA4E-A98E-5BE3-075CE3B16F2A}"/>
                </a:ext>
              </a:extLst>
            </p:cNvPr>
            <p:cNvSpPr/>
            <p:nvPr/>
          </p:nvSpPr>
          <p:spPr>
            <a:xfrm>
              <a:off x="53661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72AD21C-070D-0A64-B287-8CA4B30553E3}"/>
                </a:ext>
              </a:extLst>
            </p:cNvPr>
            <p:cNvSpPr txBox="1"/>
            <p:nvPr/>
          </p:nvSpPr>
          <p:spPr>
            <a:xfrm>
              <a:off x="62191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9415363-1124-8FA6-816D-8F68D8C622C6}"/>
                </a:ext>
              </a:extLst>
            </p:cNvPr>
            <p:cNvSpPr txBox="1"/>
            <p:nvPr/>
          </p:nvSpPr>
          <p:spPr>
            <a:xfrm>
              <a:off x="57368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D45175BB-16CC-7166-592A-C6AEA9F9E8E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1031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03619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6DE16-4714-8F21-F413-D5B757E622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41BAEDA4-D742-39A0-1BA2-BEF1B42F9E6C}"/>
              </a:ext>
            </a:extLst>
          </p:cNvPr>
          <p:cNvGrpSpPr/>
          <p:nvPr/>
        </p:nvGrpSpPr>
        <p:grpSpPr>
          <a:xfrm>
            <a:off x="2236918" y="458597"/>
            <a:ext cx="5698865" cy="5940806"/>
            <a:chOff x="2236918" y="458597"/>
            <a:chExt cx="569886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D72066D5-B4A1-DECA-242B-28585BCE2FC5}"/>
                </a:ext>
              </a:extLst>
            </p:cNvPr>
            <p:cNvSpPr/>
            <p:nvPr/>
          </p:nvSpPr>
          <p:spPr>
            <a:xfrm rot="17342745">
              <a:off x="3245503" y="2453571"/>
              <a:ext cx="573824" cy="494676"/>
            </a:xfrm>
            <a:prstGeom prst="triangle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innerShdw blurRad="876300">
                <a:srgbClr val="00FF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C7CCA8C-C02A-40BF-7B3A-D705AE4AFCC7}"/>
                </a:ext>
              </a:extLst>
            </p:cNvPr>
            <p:cNvSpPr txBox="1"/>
            <p:nvPr/>
          </p:nvSpPr>
          <p:spPr>
            <a:xfrm>
              <a:off x="2236918" y="3355772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solidFill>
                    <a:schemeClr val="bg1"/>
                  </a:solidFill>
                  <a:effectLst>
                    <a:innerShdw blurRad="419100">
                      <a:srgbClr val="009D9D"/>
                    </a:innerShdw>
                  </a:effectLst>
                </a:rPr>
                <a:t>1</a:t>
              </a:r>
            </a:p>
          </p:txBody>
        </p:sp>
        <p:sp useBgFill="1">
          <p:nvSpPr>
            <p:cNvPr id="6" name="Parallelogram 5">
              <a:extLst>
                <a:ext uri="{FF2B5EF4-FFF2-40B4-BE49-F238E27FC236}">
                  <a16:creationId xmlns:a16="http://schemas.microsoft.com/office/drawing/2014/main" id="{81758635-DC5F-36F0-05E0-DCB067AACCDB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81000" dist="14986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DAECB37-0A7F-19FE-DB62-ABF25DE3CB91}"/>
                </a:ext>
              </a:extLst>
            </p:cNvPr>
            <p:cNvSpPr/>
            <p:nvPr/>
          </p:nvSpPr>
          <p:spPr>
            <a:xfrm>
              <a:off x="32829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00FF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19941E0-577E-8E3E-6CAC-6D6EC28AA1EB}"/>
                </a:ext>
              </a:extLst>
            </p:cNvPr>
            <p:cNvSpPr txBox="1"/>
            <p:nvPr/>
          </p:nvSpPr>
          <p:spPr>
            <a:xfrm>
              <a:off x="32814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F55077B-563A-3341-7DF6-25335E056177}"/>
                </a:ext>
              </a:extLst>
            </p:cNvPr>
            <p:cNvSpPr txBox="1"/>
            <p:nvPr/>
          </p:nvSpPr>
          <p:spPr>
            <a:xfrm>
              <a:off x="36536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E1F897E3-CFDF-8944-2503-9AB0494FFF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6542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33449AE-90AB-A74D-F35E-E68B8FD6C262}"/>
              </a:ext>
            </a:extLst>
          </p:cNvPr>
          <p:cNvGrpSpPr/>
          <p:nvPr/>
        </p:nvGrpSpPr>
        <p:grpSpPr>
          <a:xfrm>
            <a:off x="5513444" y="458597"/>
            <a:ext cx="5927539" cy="5940806"/>
            <a:chOff x="5513444" y="458597"/>
            <a:chExt cx="5927539" cy="5940806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61EEFDA4-C452-FA33-3537-83533A3C7FEF}"/>
                </a:ext>
              </a:extLst>
            </p:cNvPr>
            <p:cNvSpPr/>
            <p:nvPr/>
          </p:nvSpPr>
          <p:spPr>
            <a:xfrm rot="17342745">
              <a:off x="6750703" y="2453571"/>
              <a:ext cx="573824" cy="494676"/>
            </a:xfrm>
            <a:prstGeom prst="triangle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23C7A3F-D3C8-2E8B-052A-8C9576CEB0A4}"/>
                </a:ext>
              </a:extLst>
            </p:cNvPr>
            <p:cNvSpPr txBox="1"/>
            <p:nvPr/>
          </p:nvSpPr>
          <p:spPr>
            <a:xfrm>
              <a:off x="5513444" y="3355772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1000">
                        <a:srgbClr val="C8B5FE"/>
                      </a:gs>
                      <a:gs pos="98000">
                        <a:srgbClr val="5016FD"/>
                      </a:gs>
                    </a:gsLst>
                    <a:lin ang="180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solidFill>
                    <a:schemeClr val="bg1"/>
                  </a:solidFill>
                  <a:effectLst>
                    <a:innerShdw blurRad="317500">
                      <a:srgbClr val="9B7400"/>
                    </a:innerShdw>
                  </a:effectLst>
                </a:rPr>
                <a:t>2</a:t>
              </a:r>
            </a:p>
          </p:txBody>
        </p:sp>
        <p:sp useBgFill="1">
          <p:nvSpPr>
            <p:cNvPr id="7" name="Parallelogram 6">
              <a:extLst>
                <a:ext uri="{FF2B5EF4-FFF2-40B4-BE49-F238E27FC236}">
                  <a16:creationId xmlns:a16="http://schemas.microsoft.com/office/drawing/2014/main" id="{B50A9576-72A1-3624-7378-F4CDE531F7FE}"/>
                </a:ext>
              </a:extLst>
            </p:cNvPr>
            <p:cNvSpPr/>
            <p:nvPr/>
          </p:nvSpPr>
          <p:spPr>
            <a:xfrm>
              <a:off x="5932240" y="458597"/>
              <a:ext cx="5508743" cy="5940806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81000" dist="14986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B7FD378-F4A8-B6A3-A746-06B684AD8245}"/>
                </a:ext>
              </a:extLst>
            </p:cNvPr>
            <p:cNvSpPr/>
            <p:nvPr/>
          </p:nvSpPr>
          <p:spPr>
            <a:xfrm>
              <a:off x="67881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F819A91-1B41-7172-A4A7-660F2B5347F6}"/>
                </a:ext>
              </a:extLst>
            </p:cNvPr>
            <p:cNvSpPr txBox="1"/>
            <p:nvPr/>
          </p:nvSpPr>
          <p:spPr>
            <a:xfrm>
              <a:off x="67866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5513672-CA20-B961-9B4B-4E2A30EAE7EC}"/>
                </a:ext>
              </a:extLst>
            </p:cNvPr>
            <p:cNvSpPr txBox="1"/>
            <p:nvPr/>
          </p:nvSpPr>
          <p:spPr>
            <a:xfrm>
              <a:off x="71588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43D45B5F-2B61-332F-2DAC-629220538B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67062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88169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D7A5B-04B3-7413-D3D1-A33E3E28F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B5B08AC5-7FA3-C942-030F-58932D1FADEB}"/>
              </a:ext>
            </a:extLst>
          </p:cNvPr>
          <p:cNvGrpSpPr/>
          <p:nvPr/>
        </p:nvGrpSpPr>
        <p:grpSpPr>
          <a:xfrm>
            <a:off x="1207687" y="836300"/>
            <a:ext cx="4959371" cy="5185400"/>
            <a:chOff x="1207687" y="836300"/>
            <a:chExt cx="4959371" cy="5185400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5BC139F-AE4C-6B87-9542-AE0D1A7C8416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FF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FF8DE2A-23A9-251B-B69D-C0484A2A739B}"/>
                </a:ext>
              </a:extLst>
            </p:cNvPr>
            <p:cNvSpPr txBox="1"/>
            <p:nvPr/>
          </p:nvSpPr>
          <p:spPr>
            <a:xfrm>
              <a:off x="1207687" y="3017285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solidFill>
                    <a:schemeClr val="bg1"/>
                  </a:solidFill>
                  <a:effectLst>
                    <a:innerShdw blurRad="419100">
                      <a:srgbClr val="009D9D"/>
                    </a:innerShdw>
                  </a:effectLst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 useBgFill="1">
          <p:nvSpPr>
            <p:cNvPr id="6" name="Parallelogram 5">
              <a:extLst>
                <a:ext uri="{FF2B5EF4-FFF2-40B4-BE49-F238E27FC236}">
                  <a16:creationId xmlns:a16="http://schemas.microsoft.com/office/drawing/2014/main" id="{BB072A59-BC81-1BC1-D92D-7C029EF933E3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3755129-A65D-229C-C35D-58683980A7AC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00FF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BDF8BB5-B86F-26A7-FC0F-077079632032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FA83DF6-1356-CF1E-B5A2-B7CC15ABB1CA}"/>
                </a:ext>
              </a:extLst>
            </p:cNvPr>
            <p:cNvSpPr txBox="1"/>
            <p:nvPr/>
          </p:nvSpPr>
          <p:spPr>
            <a:xfrm>
              <a:off x="2315955" y="2105753"/>
              <a:ext cx="15286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C63C415A-A331-EEEB-C35E-DE4FAE3A34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123C519-BCB2-363A-0328-924B458322CC}"/>
              </a:ext>
            </a:extLst>
          </p:cNvPr>
          <p:cNvGrpSpPr/>
          <p:nvPr/>
        </p:nvGrpSpPr>
        <p:grpSpPr>
          <a:xfrm>
            <a:off x="4141140" y="836300"/>
            <a:ext cx="5205201" cy="5185400"/>
            <a:chOff x="961857" y="836300"/>
            <a:chExt cx="5205201" cy="5185400"/>
          </a:xfrm>
        </p:grpSpPr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5C9C3F01-429B-874E-8015-45C5F62F811E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F0B29E0-DD73-72C5-11A1-DD25B945C25B}"/>
                </a:ext>
              </a:extLst>
            </p:cNvPr>
            <p:cNvSpPr txBox="1"/>
            <p:nvPr/>
          </p:nvSpPr>
          <p:spPr>
            <a:xfrm>
              <a:off x="961857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1000">
                        <a:srgbClr val="C8B5FE"/>
                      </a:gs>
                      <a:gs pos="98000">
                        <a:srgbClr val="5016FD"/>
                      </a:gs>
                    </a:gsLst>
                    <a:lin ang="180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solidFill>
                    <a:schemeClr val="bg1"/>
                  </a:solidFill>
                  <a:effectLst>
                    <a:innerShdw blurRad="317500">
                      <a:srgbClr val="8A063F"/>
                    </a:innerShdw>
                  </a:effectLst>
                </a:rPr>
                <a:t>2</a:t>
              </a:r>
            </a:p>
          </p:txBody>
        </p:sp>
        <p:sp useBgFill="1">
          <p:nvSpPr>
            <p:cNvPr id="28" name="Parallelogram 27">
              <a:extLst>
                <a:ext uri="{FF2B5EF4-FFF2-40B4-BE49-F238E27FC236}">
                  <a16:creationId xmlns:a16="http://schemas.microsoft.com/office/drawing/2014/main" id="{A6D217DC-0F92-675F-719D-9EA7B955B66A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0200FC7-B5C6-E118-26CA-933BF14A688A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30705EC-4536-9828-14F7-29B97711F383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7B08FE7-E683-30A8-25CF-C76E0C09733B}"/>
                </a:ext>
              </a:extLst>
            </p:cNvPr>
            <p:cNvSpPr txBox="1"/>
            <p:nvPr/>
          </p:nvSpPr>
          <p:spPr>
            <a:xfrm>
              <a:off x="2315954" y="2105753"/>
              <a:ext cx="1528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1527913B-7F5F-54F4-DF15-218A7CAF2A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1504259-EA32-4CF4-88E0-E5E7C6945790}"/>
              </a:ext>
            </a:extLst>
          </p:cNvPr>
          <p:cNvGrpSpPr/>
          <p:nvPr/>
        </p:nvGrpSpPr>
        <p:grpSpPr>
          <a:xfrm>
            <a:off x="7269614" y="836300"/>
            <a:ext cx="5256010" cy="5185400"/>
            <a:chOff x="911048" y="836300"/>
            <a:chExt cx="5256010" cy="5185400"/>
          </a:xfrm>
        </p:grpSpPr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76A2793D-ADAB-EDF0-EE1E-EF5B97AC6900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6BBDC10-F00D-F431-D994-1A4320A7E6E6}"/>
                </a:ext>
              </a:extLst>
            </p:cNvPr>
            <p:cNvSpPr txBox="1"/>
            <p:nvPr/>
          </p:nvSpPr>
          <p:spPr>
            <a:xfrm>
              <a:off x="911048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solidFill>
                    <a:schemeClr val="bg1"/>
                  </a:solidFill>
                  <a:effectLst>
                    <a:innerShdw blurRad="317500">
                      <a:srgbClr val="9B7400"/>
                    </a:innerShdw>
                  </a:effectLst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3</a:t>
              </a:r>
            </a:p>
          </p:txBody>
        </p:sp>
        <p:sp useBgFill="1">
          <p:nvSpPr>
            <p:cNvPr id="46" name="Parallelogram 45">
              <a:extLst>
                <a:ext uri="{FF2B5EF4-FFF2-40B4-BE49-F238E27FC236}">
                  <a16:creationId xmlns:a16="http://schemas.microsoft.com/office/drawing/2014/main" id="{BCF17A5F-F9D7-391D-63E2-0B34A4723862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93C59B5-0DA0-47ED-2D11-944BA731D63A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D1BBD63-8F51-C380-EEF9-0DC55B093CE1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D3C8AB0-5F27-966A-6A4F-E8EBF2BE11EC}"/>
                </a:ext>
              </a:extLst>
            </p:cNvPr>
            <p:cNvSpPr txBox="1"/>
            <p:nvPr/>
          </p:nvSpPr>
          <p:spPr>
            <a:xfrm>
              <a:off x="2321346" y="2105753"/>
              <a:ext cx="15179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40285685-A4A3-99CB-58D0-5ABC8CD2EEC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1872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9AD6E-F30C-1A5B-A538-FC565C851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F5495A8-61BB-2905-B8BF-F474D6A89FFB}"/>
              </a:ext>
            </a:extLst>
          </p:cNvPr>
          <p:cNvGrpSpPr/>
          <p:nvPr/>
        </p:nvGrpSpPr>
        <p:grpSpPr>
          <a:xfrm>
            <a:off x="412023" y="1143000"/>
            <a:ext cx="4534179" cy="4572000"/>
            <a:chOff x="601238" y="1235364"/>
            <a:chExt cx="4534179" cy="45720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5111EF6-AB62-C7F7-EF86-430DFAB78146}"/>
                </a:ext>
              </a:extLst>
            </p:cNvPr>
            <p:cNvSpPr txBox="1"/>
            <p:nvPr/>
          </p:nvSpPr>
          <p:spPr>
            <a:xfrm>
              <a:off x="601238" y="3118098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gradFill flip="none" rotWithShape="1"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lin ang="2700000" scaled="1"/>
                    <a:tileRect/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rPr>
                <a:t>1</a:t>
              </a: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C83A74C8-5764-DC10-4E72-FE263E58A9E4}"/>
                </a:ext>
              </a:extLst>
            </p:cNvPr>
            <p:cNvSpPr/>
            <p:nvPr/>
          </p:nvSpPr>
          <p:spPr>
            <a:xfrm rot="17342745">
              <a:off x="1470361" y="291121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2D0081C-D592-D19B-B594-2328FEA5A64A}"/>
                </a:ext>
              </a:extLst>
            </p:cNvPr>
            <p:cNvSpPr/>
            <p:nvPr/>
          </p:nvSpPr>
          <p:spPr>
            <a:xfrm>
              <a:off x="89593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AC99D62-E5F2-02C5-528F-C94AF15ACE39}"/>
                </a:ext>
              </a:extLst>
            </p:cNvPr>
            <p:cNvSpPr/>
            <p:nvPr/>
          </p:nvSpPr>
          <p:spPr>
            <a:xfrm>
              <a:off x="150780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D0AB78A-75B6-E0F0-70F8-8890EFA99039}"/>
                </a:ext>
              </a:extLst>
            </p:cNvPr>
            <p:cNvSpPr txBox="1"/>
            <p:nvPr/>
          </p:nvSpPr>
          <p:spPr>
            <a:xfrm>
              <a:off x="1713044" y="3838548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7A66A53-72B2-A633-8767-9F98A2DEF1EC}"/>
                </a:ext>
              </a:extLst>
            </p:cNvPr>
            <p:cNvSpPr txBox="1"/>
            <p:nvPr/>
          </p:nvSpPr>
          <p:spPr>
            <a:xfrm>
              <a:off x="1879180" y="2607785"/>
              <a:ext cx="12045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FDFE8484-7F48-0B73-4EA4-477F488083C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28901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1518972-3E4A-B8E1-B683-631A0406C421}"/>
              </a:ext>
            </a:extLst>
          </p:cNvPr>
          <p:cNvGrpSpPr/>
          <p:nvPr/>
        </p:nvGrpSpPr>
        <p:grpSpPr>
          <a:xfrm>
            <a:off x="2960334" y="1143000"/>
            <a:ext cx="4735698" cy="4572000"/>
            <a:chOff x="3013607" y="1235364"/>
            <a:chExt cx="4735698" cy="45720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26BAF2B-D484-66D3-56C3-43DD62681388}"/>
                </a:ext>
              </a:extLst>
            </p:cNvPr>
            <p:cNvSpPr txBox="1"/>
            <p:nvPr/>
          </p:nvSpPr>
          <p:spPr>
            <a:xfrm>
              <a:off x="3013607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tx1"/>
                      </a:gs>
                      <a:gs pos="92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gradFill flip="none" rotWithShape="1">
                    <a:gsLst>
                      <a:gs pos="2000">
                        <a:schemeClr val="tx1"/>
                      </a:gs>
                      <a:gs pos="92000">
                        <a:schemeClr val="bg1"/>
                      </a:gs>
                    </a:gsLst>
                    <a:lin ang="2700000" scaled="1"/>
                    <a:tileRect/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rPr>
                <a:t>2</a:t>
              </a: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65EA97C7-8EF5-43CD-C73C-68CB73A5553A}"/>
                </a:ext>
              </a:extLst>
            </p:cNvPr>
            <p:cNvSpPr/>
            <p:nvPr/>
          </p:nvSpPr>
          <p:spPr>
            <a:xfrm rot="17342745">
              <a:off x="4079486" y="291121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chemeClr val="tx1"/>
                </a:gs>
                <a:gs pos="92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Parallelogram 20">
              <a:extLst>
                <a:ext uri="{FF2B5EF4-FFF2-40B4-BE49-F238E27FC236}">
                  <a16:creationId xmlns:a16="http://schemas.microsoft.com/office/drawing/2014/main" id="{C6FDCC15-BD86-ADB2-1F46-BBE18ACBCDB1}"/>
                </a:ext>
              </a:extLst>
            </p:cNvPr>
            <p:cNvSpPr/>
            <p:nvPr/>
          </p:nvSpPr>
          <p:spPr>
            <a:xfrm>
              <a:off x="3509818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056A177-2E22-7B77-ED08-150A655E1CAD}"/>
                </a:ext>
              </a:extLst>
            </p:cNvPr>
            <p:cNvSpPr/>
            <p:nvPr/>
          </p:nvSpPr>
          <p:spPr>
            <a:xfrm>
              <a:off x="4121694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tx1"/>
                </a:gs>
                <a:gs pos="92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8935C65-4DFB-3129-D6D5-7BBA908FC4DA}"/>
                </a:ext>
              </a:extLst>
            </p:cNvPr>
            <p:cNvSpPr txBox="1"/>
            <p:nvPr/>
          </p:nvSpPr>
          <p:spPr>
            <a:xfrm>
              <a:off x="4428381" y="2607785"/>
              <a:ext cx="1160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7F5A947-82A2-40B5-F74B-9ECBDBC4340B}"/>
                </a:ext>
              </a:extLst>
            </p:cNvPr>
            <p:cNvSpPr txBox="1"/>
            <p:nvPr/>
          </p:nvSpPr>
          <p:spPr>
            <a:xfrm>
              <a:off x="4240021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48" name="Graphic 47" descr="Gears with solid fill">
              <a:extLst>
                <a:ext uri="{FF2B5EF4-FFF2-40B4-BE49-F238E27FC236}">
                  <a16:creationId xmlns:a16="http://schemas.microsoft.com/office/drawing/2014/main" id="{61E3A48A-80F4-2817-54CC-29EE170158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78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A1D6FEF-C208-4017-B8E4-43C9099EDBFA}"/>
              </a:ext>
            </a:extLst>
          </p:cNvPr>
          <p:cNvGrpSpPr/>
          <p:nvPr/>
        </p:nvGrpSpPr>
        <p:grpSpPr>
          <a:xfrm>
            <a:off x="5710164" y="1143000"/>
            <a:ext cx="4765680" cy="4572000"/>
            <a:chOff x="5569807" y="1235364"/>
            <a:chExt cx="4765680" cy="45720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0797F09-B76C-6B2F-505E-349B59440717}"/>
                </a:ext>
              </a:extLst>
            </p:cNvPr>
            <p:cNvSpPr txBox="1"/>
            <p:nvPr/>
          </p:nvSpPr>
          <p:spPr>
            <a:xfrm>
              <a:off x="5569807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gradFill flip="none" rotWithShape="1"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lin ang="2700000" scaled="1"/>
                    <a:tileRect/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rPr>
                <a:t>3</a:t>
              </a: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ACEEDE85-9070-2562-0E6D-648AFC9F1A26}"/>
                </a:ext>
              </a:extLst>
            </p:cNvPr>
            <p:cNvSpPr/>
            <p:nvPr/>
          </p:nvSpPr>
          <p:spPr>
            <a:xfrm rot="17342745">
              <a:off x="6664081" y="2908037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6F7158B0-E368-F880-BDF1-50A3E01A9527}"/>
                </a:ext>
              </a:extLst>
            </p:cNvPr>
            <p:cNvSpPr/>
            <p:nvPr/>
          </p:nvSpPr>
          <p:spPr>
            <a:xfrm>
              <a:off x="609600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0D5BB81-EBB9-1028-869A-3FEEE71497D6}"/>
                </a:ext>
              </a:extLst>
            </p:cNvPr>
            <p:cNvSpPr/>
            <p:nvPr/>
          </p:nvSpPr>
          <p:spPr>
            <a:xfrm>
              <a:off x="670787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5321115-8508-8DEB-1F05-D291EF4DC2E9}"/>
                </a:ext>
              </a:extLst>
            </p:cNvPr>
            <p:cNvSpPr txBox="1"/>
            <p:nvPr/>
          </p:nvSpPr>
          <p:spPr>
            <a:xfrm>
              <a:off x="7078028" y="2607785"/>
              <a:ext cx="11156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TARGET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7638893-5C2C-AE4D-186F-AC1B15C8B73D}"/>
                </a:ext>
              </a:extLst>
            </p:cNvPr>
            <p:cNvSpPr txBox="1"/>
            <p:nvPr/>
          </p:nvSpPr>
          <p:spPr>
            <a:xfrm>
              <a:off x="686744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44" name="Graphic 43" descr="Bullseye with solid fill">
              <a:extLst>
                <a:ext uri="{FF2B5EF4-FFF2-40B4-BE49-F238E27FC236}">
                  <a16:creationId xmlns:a16="http://schemas.microsoft.com/office/drawing/2014/main" id="{A4323FE0-F26F-8438-22D1-66B8FBDA913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383299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E82E178-A27D-2963-3ECF-975343642D73}"/>
              </a:ext>
            </a:extLst>
          </p:cNvPr>
          <p:cNvGrpSpPr/>
          <p:nvPr/>
        </p:nvGrpSpPr>
        <p:grpSpPr>
          <a:xfrm>
            <a:off x="8489975" y="1143000"/>
            <a:ext cx="4863999" cy="4572000"/>
            <a:chOff x="8126948" y="1235364"/>
            <a:chExt cx="4863999" cy="45720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3A96414-A2F0-AB83-5895-10502164635E}"/>
                </a:ext>
              </a:extLst>
            </p:cNvPr>
            <p:cNvSpPr txBox="1"/>
            <p:nvPr/>
          </p:nvSpPr>
          <p:spPr>
            <a:xfrm>
              <a:off x="8126948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tx1"/>
                      </a:gs>
                      <a:gs pos="92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gradFill flip="none" rotWithShape="1">
                    <a:gsLst>
                      <a:gs pos="2000">
                        <a:schemeClr val="tx1"/>
                      </a:gs>
                      <a:gs pos="92000">
                        <a:schemeClr val="bg1"/>
                      </a:gs>
                    </a:gsLst>
                    <a:lin ang="2700000" scaled="1"/>
                    <a:tileRect/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rPr>
                <a:t>4</a:t>
              </a: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E6BE3A7A-FC2C-9DDD-72FD-11EC0051E6C8}"/>
                </a:ext>
              </a:extLst>
            </p:cNvPr>
            <p:cNvSpPr/>
            <p:nvPr/>
          </p:nvSpPr>
          <p:spPr>
            <a:xfrm rot="17342745">
              <a:off x="9319541" y="2908037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chemeClr val="tx1"/>
                </a:gs>
                <a:gs pos="92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5CBF8B62-117D-0DB2-F129-6942E766FC96}"/>
                </a:ext>
              </a:extLst>
            </p:cNvPr>
            <p:cNvSpPr/>
            <p:nvPr/>
          </p:nvSpPr>
          <p:spPr>
            <a:xfrm>
              <a:off x="875146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0343F13-BC81-5CF3-0672-914FF972B24E}"/>
                </a:ext>
              </a:extLst>
            </p:cNvPr>
            <p:cNvSpPr/>
            <p:nvPr/>
          </p:nvSpPr>
          <p:spPr>
            <a:xfrm>
              <a:off x="936333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tx1"/>
                </a:gs>
                <a:gs pos="92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7292C7E-C217-F140-FB24-AC39D0CB1320}"/>
                </a:ext>
              </a:extLst>
            </p:cNvPr>
            <p:cNvSpPr txBox="1"/>
            <p:nvPr/>
          </p:nvSpPr>
          <p:spPr>
            <a:xfrm>
              <a:off x="9753033" y="2607785"/>
              <a:ext cx="11088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689217A-4313-3954-B0E6-23E0AC00CF79}"/>
                </a:ext>
              </a:extLst>
            </p:cNvPr>
            <p:cNvSpPr txBox="1"/>
            <p:nvPr/>
          </p:nvSpPr>
          <p:spPr>
            <a:xfrm>
              <a:off x="953903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8" name="Graphic 7" descr="Dollar with solid fill">
              <a:extLst>
                <a:ext uri="{FF2B5EF4-FFF2-40B4-BE49-F238E27FC236}">
                  <a16:creationId xmlns:a16="http://schemas.microsoft.com/office/drawing/2014/main" id="{E9CB9C95-711B-A092-6303-994C9534284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54889" y="3254719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1870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685EF-03D7-FC1B-935A-1CEDCB8E9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46AD726-106B-7772-1019-898A2E2F9DA8}"/>
              </a:ext>
            </a:extLst>
          </p:cNvPr>
          <p:cNvGrpSpPr/>
          <p:nvPr/>
        </p:nvGrpSpPr>
        <p:grpSpPr>
          <a:xfrm>
            <a:off x="412023" y="1143000"/>
            <a:ext cx="4534179" cy="4572000"/>
            <a:chOff x="601238" y="1235364"/>
            <a:chExt cx="4534179" cy="45720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930FCD8-ED49-A8CB-C9AF-24B7BE943E5A}"/>
                </a:ext>
              </a:extLst>
            </p:cNvPr>
            <p:cNvSpPr txBox="1"/>
            <p:nvPr/>
          </p:nvSpPr>
          <p:spPr>
            <a:xfrm>
              <a:off x="601238" y="3118098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solidFill>
                    <a:schemeClr val="bg1"/>
                  </a:solidFill>
                  <a:effectLst>
                    <a:innerShdw blurRad="419100">
                      <a:srgbClr val="009D9D"/>
                    </a:innerShdw>
                  </a:effectLst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4455CCB-5E52-D648-74FA-3D070AD1D9D2}"/>
                </a:ext>
              </a:extLst>
            </p:cNvPr>
            <p:cNvSpPr/>
            <p:nvPr/>
          </p:nvSpPr>
          <p:spPr>
            <a:xfrm rot="17342745">
              <a:off x="1470361" y="2911211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FF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 useBgFill="1">
          <p:nvSpPr>
            <p:cNvPr id="6" name="Parallelogram 5">
              <a:extLst>
                <a:ext uri="{FF2B5EF4-FFF2-40B4-BE49-F238E27FC236}">
                  <a16:creationId xmlns:a16="http://schemas.microsoft.com/office/drawing/2014/main" id="{986D9456-E0B8-B281-1877-29E7C9B3613B}"/>
                </a:ext>
              </a:extLst>
            </p:cNvPr>
            <p:cNvSpPr/>
            <p:nvPr/>
          </p:nvSpPr>
          <p:spPr>
            <a:xfrm>
              <a:off x="895930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5637AE0-5842-B886-098C-527B83E4F815}"/>
                </a:ext>
              </a:extLst>
            </p:cNvPr>
            <p:cNvSpPr/>
            <p:nvPr/>
          </p:nvSpPr>
          <p:spPr>
            <a:xfrm>
              <a:off x="150780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00FF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B8887C8-8062-D6B6-8A2F-3910234F2AE6}"/>
                </a:ext>
              </a:extLst>
            </p:cNvPr>
            <p:cNvSpPr txBox="1"/>
            <p:nvPr/>
          </p:nvSpPr>
          <p:spPr>
            <a:xfrm>
              <a:off x="1713044" y="3838548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CCB1C8D-7BB7-E5AD-9D48-65EEADAA1280}"/>
                </a:ext>
              </a:extLst>
            </p:cNvPr>
            <p:cNvSpPr txBox="1"/>
            <p:nvPr/>
          </p:nvSpPr>
          <p:spPr>
            <a:xfrm>
              <a:off x="1879180" y="2607785"/>
              <a:ext cx="12045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81FE3155-2C71-9F0B-9D6C-3AFB9CA2AC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28901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0E5BF6C-BCC8-3C82-3890-7D6E8E6362E3}"/>
              </a:ext>
            </a:extLst>
          </p:cNvPr>
          <p:cNvGrpSpPr/>
          <p:nvPr/>
        </p:nvGrpSpPr>
        <p:grpSpPr>
          <a:xfrm>
            <a:off x="2960334" y="1143000"/>
            <a:ext cx="4735698" cy="4572000"/>
            <a:chOff x="3013607" y="1235364"/>
            <a:chExt cx="4735698" cy="45720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93309F7-F10F-E498-8854-41B5D335283F}"/>
                </a:ext>
              </a:extLst>
            </p:cNvPr>
            <p:cNvSpPr txBox="1"/>
            <p:nvPr/>
          </p:nvSpPr>
          <p:spPr>
            <a:xfrm>
              <a:off x="30136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solidFill>
                    <a:schemeClr val="bg1"/>
                  </a:solidFill>
                  <a:effectLst>
                    <a:innerShdw blurRad="317500">
                      <a:srgbClr val="8A063F"/>
                    </a:innerShdw>
                  </a:effectLst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CF23D4AC-A2B5-C048-2269-5797CED55D91}"/>
                </a:ext>
              </a:extLst>
            </p:cNvPr>
            <p:cNvSpPr/>
            <p:nvPr/>
          </p:nvSpPr>
          <p:spPr>
            <a:xfrm rot="17342745">
              <a:off x="4079486" y="2911211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 useBgFill="1">
          <p:nvSpPr>
            <p:cNvPr id="21" name="Parallelogram 20">
              <a:extLst>
                <a:ext uri="{FF2B5EF4-FFF2-40B4-BE49-F238E27FC236}">
                  <a16:creationId xmlns:a16="http://schemas.microsoft.com/office/drawing/2014/main" id="{6EE028E3-58F7-47E7-BC5F-138DAC0321B0}"/>
                </a:ext>
              </a:extLst>
            </p:cNvPr>
            <p:cNvSpPr/>
            <p:nvPr/>
          </p:nvSpPr>
          <p:spPr>
            <a:xfrm>
              <a:off x="3509818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81603C7-351A-E018-845A-746B27F33D2A}"/>
                </a:ext>
              </a:extLst>
            </p:cNvPr>
            <p:cNvSpPr/>
            <p:nvPr/>
          </p:nvSpPr>
          <p:spPr>
            <a:xfrm>
              <a:off x="4121694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A44268E-6A11-518E-8103-000289E32C9F}"/>
                </a:ext>
              </a:extLst>
            </p:cNvPr>
            <p:cNvSpPr txBox="1"/>
            <p:nvPr/>
          </p:nvSpPr>
          <p:spPr>
            <a:xfrm>
              <a:off x="4428381" y="2607785"/>
              <a:ext cx="1160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31A0EA8-F206-F388-E5E5-9CF0D7064B44}"/>
                </a:ext>
              </a:extLst>
            </p:cNvPr>
            <p:cNvSpPr txBox="1"/>
            <p:nvPr/>
          </p:nvSpPr>
          <p:spPr>
            <a:xfrm>
              <a:off x="4240021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8" name="Graphic 47" descr="Gears with solid fill">
              <a:extLst>
                <a:ext uri="{FF2B5EF4-FFF2-40B4-BE49-F238E27FC236}">
                  <a16:creationId xmlns:a16="http://schemas.microsoft.com/office/drawing/2014/main" id="{630CF32E-4BD0-971A-2B74-609D8AE0BC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78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18F60CF-76F8-2447-3408-C692FF85030C}"/>
              </a:ext>
            </a:extLst>
          </p:cNvPr>
          <p:cNvGrpSpPr/>
          <p:nvPr/>
        </p:nvGrpSpPr>
        <p:grpSpPr>
          <a:xfrm>
            <a:off x="5710164" y="1143000"/>
            <a:ext cx="4765680" cy="4572000"/>
            <a:chOff x="5569807" y="1235364"/>
            <a:chExt cx="4765680" cy="45720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4135E3D-7346-79F3-383A-E4289FD95BBC}"/>
                </a:ext>
              </a:extLst>
            </p:cNvPr>
            <p:cNvSpPr txBox="1"/>
            <p:nvPr/>
          </p:nvSpPr>
          <p:spPr>
            <a:xfrm>
              <a:off x="55698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solidFill>
                    <a:schemeClr val="bg1"/>
                  </a:solidFill>
                  <a:effectLst>
                    <a:innerShdw blurRad="317500">
                      <a:srgbClr val="9B7400"/>
                    </a:innerShdw>
                  </a:effectLst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3</a:t>
              </a: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8E05DB3-24F6-CAEE-9DF8-C14BA5880513}"/>
                </a:ext>
              </a:extLst>
            </p:cNvPr>
            <p:cNvSpPr/>
            <p:nvPr/>
          </p:nvSpPr>
          <p:spPr>
            <a:xfrm rot="17342745">
              <a:off x="6664081" y="2908037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 useBgFill="1">
          <p:nvSpPr>
            <p:cNvPr id="25" name="Parallelogram 24">
              <a:extLst>
                <a:ext uri="{FF2B5EF4-FFF2-40B4-BE49-F238E27FC236}">
                  <a16:creationId xmlns:a16="http://schemas.microsoft.com/office/drawing/2014/main" id="{19685C08-7F86-B971-583C-C220760E430F}"/>
                </a:ext>
              </a:extLst>
            </p:cNvPr>
            <p:cNvSpPr/>
            <p:nvPr/>
          </p:nvSpPr>
          <p:spPr>
            <a:xfrm>
              <a:off x="6096000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9F8DC89-AFD2-EDB3-279B-8899E0CE7EC4}"/>
                </a:ext>
              </a:extLst>
            </p:cNvPr>
            <p:cNvSpPr/>
            <p:nvPr/>
          </p:nvSpPr>
          <p:spPr>
            <a:xfrm>
              <a:off x="670787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6DCEC31-3B8C-5FCE-EB8F-638565DD305A}"/>
                </a:ext>
              </a:extLst>
            </p:cNvPr>
            <p:cNvSpPr txBox="1"/>
            <p:nvPr/>
          </p:nvSpPr>
          <p:spPr>
            <a:xfrm>
              <a:off x="7078028" y="2607785"/>
              <a:ext cx="11156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TARGET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01BFC1F-DBC1-4FBD-F19F-19E2E2CBFE1A}"/>
                </a:ext>
              </a:extLst>
            </p:cNvPr>
            <p:cNvSpPr txBox="1"/>
            <p:nvPr/>
          </p:nvSpPr>
          <p:spPr>
            <a:xfrm>
              <a:off x="686744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4" name="Graphic 43" descr="Bullseye with solid fill">
              <a:extLst>
                <a:ext uri="{FF2B5EF4-FFF2-40B4-BE49-F238E27FC236}">
                  <a16:creationId xmlns:a16="http://schemas.microsoft.com/office/drawing/2014/main" id="{AA50DDFC-47ED-D367-C7D0-17A121F782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383299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70E0412-C50D-739B-C92B-486730C0D454}"/>
              </a:ext>
            </a:extLst>
          </p:cNvPr>
          <p:cNvGrpSpPr/>
          <p:nvPr/>
        </p:nvGrpSpPr>
        <p:grpSpPr>
          <a:xfrm>
            <a:off x="8489975" y="1143000"/>
            <a:ext cx="4863999" cy="4572000"/>
            <a:chOff x="8126948" y="1235364"/>
            <a:chExt cx="4863999" cy="45720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6B87887-AB2A-DED5-5474-075D73C8D83C}"/>
                </a:ext>
              </a:extLst>
            </p:cNvPr>
            <p:cNvSpPr txBox="1"/>
            <p:nvPr/>
          </p:nvSpPr>
          <p:spPr>
            <a:xfrm>
              <a:off x="8126948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tx1"/>
                      </a:gs>
                      <a:gs pos="92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solidFill>
                    <a:schemeClr val="bg1"/>
                  </a:solidFill>
                  <a:effectLst>
                    <a:innerShdw blurRad="317500">
                      <a:srgbClr val="5A24FD"/>
                    </a:innerShdw>
                  </a:effectLst>
                </a:rPr>
                <a:t>4</a:t>
              </a: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C9BD3838-DCC6-C506-5A16-BE27B27263D8}"/>
                </a:ext>
              </a:extLst>
            </p:cNvPr>
            <p:cNvSpPr/>
            <p:nvPr/>
          </p:nvSpPr>
          <p:spPr>
            <a:xfrm rot="17342745">
              <a:off x="9319541" y="2908037"/>
              <a:ext cx="573824" cy="494676"/>
            </a:xfrm>
            <a:prstGeom prst="triangle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 useBgFill="1">
          <p:nvSpPr>
            <p:cNvPr id="10" name="Parallelogram 9">
              <a:extLst>
                <a:ext uri="{FF2B5EF4-FFF2-40B4-BE49-F238E27FC236}">
                  <a16:creationId xmlns:a16="http://schemas.microsoft.com/office/drawing/2014/main" id="{8F6A596B-777D-6321-4B8B-C95326F715C6}"/>
                </a:ext>
              </a:extLst>
            </p:cNvPr>
            <p:cNvSpPr/>
            <p:nvPr/>
          </p:nvSpPr>
          <p:spPr>
            <a:xfrm>
              <a:off x="8751460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742F4F6-CD25-F69E-4F13-FC0F78E5DFC2}"/>
                </a:ext>
              </a:extLst>
            </p:cNvPr>
            <p:cNvSpPr/>
            <p:nvPr/>
          </p:nvSpPr>
          <p:spPr>
            <a:xfrm>
              <a:off x="936333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5B2219D-0407-3AF7-5895-8AEDF20840A5}"/>
                </a:ext>
              </a:extLst>
            </p:cNvPr>
            <p:cNvSpPr txBox="1"/>
            <p:nvPr/>
          </p:nvSpPr>
          <p:spPr>
            <a:xfrm>
              <a:off x="9753033" y="2607785"/>
              <a:ext cx="11088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B6B2F42-E93B-87D9-3B07-3AFF7C38C4C9}"/>
                </a:ext>
              </a:extLst>
            </p:cNvPr>
            <p:cNvSpPr txBox="1"/>
            <p:nvPr/>
          </p:nvSpPr>
          <p:spPr>
            <a:xfrm>
              <a:off x="953903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8" name="Graphic 7" descr="Dollar with solid fill">
              <a:extLst>
                <a:ext uri="{FF2B5EF4-FFF2-40B4-BE49-F238E27FC236}">
                  <a16:creationId xmlns:a16="http://schemas.microsoft.com/office/drawing/2014/main" id="{60E14F1F-99D6-4779-AE6C-010292709FD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54889" y="3254719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5068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039AC-D3F9-D4C7-BD09-824E49D49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35B08B-8262-2FC7-8CFB-55B0DBA0B33F}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CE5D715-2109-B2BE-1C24-69BF6A5EABEB}"/>
              </a:ext>
            </a:extLst>
          </p:cNvPr>
          <p:cNvGrpSpPr/>
          <p:nvPr/>
        </p:nvGrpSpPr>
        <p:grpSpPr>
          <a:xfrm>
            <a:off x="2684203" y="458597"/>
            <a:ext cx="6146930" cy="5940806"/>
            <a:chOff x="1788853" y="458597"/>
            <a:chExt cx="614693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E45F84A-5D56-4B3A-C80F-7EFA8DD2EF39}"/>
                </a:ext>
              </a:extLst>
            </p:cNvPr>
            <p:cNvSpPr/>
            <p:nvPr/>
          </p:nvSpPr>
          <p:spPr>
            <a:xfrm rot="17342745">
              <a:off x="1903353" y="2330725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FF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B20173B-341E-3D1C-C0C2-E1645270B5B7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23" name="TextBox 22">
              <a:extLst>
                <a:ext uri="{FF2B5EF4-FFF2-40B4-BE49-F238E27FC236}">
                  <a16:creationId xmlns:a16="http://schemas.microsoft.com/office/drawing/2014/main" id="{BE91E2CC-C37D-2E49-3FD1-5C4EA3024ADC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E018FE3-A46F-62D0-7354-0FE6DB9FBE49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00FF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5D5B7F8-0102-D9ED-8A59-516166EE6F8A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FDEAABB6-E9D2-146C-ED8D-9C0DDB3B4F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41E5C7E-C348-1814-925A-41FF46FE53A9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18FA432-1C88-AFFF-D65A-FF94362334F2}"/>
              </a:ext>
            </a:extLst>
          </p:cNvPr>
          <p:cNvGrpSpPr/>
          <p:nvPr/>
        </p:nvGrpSpPr>
        <p:grpSpPr>
          <a:xfrm>
            <a:off x="5759856" y="458597"/>
            <a:ext cx="6146930" cy="5940806"/>
            <a:chOff x="4864506" y="458597"/>
            <a:chExt cx="614693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EC8F1A89-BA32-D042-9EFD-86D8E638BC76}"/>
                </a:ext>
              </a:extLst>
            </p:cNvPr>
            <p:cNvSpPr/>
            <p:nvPr/>
          </p:nvSpPr>
          <p:spPr>
            <a:xfrm rot="17342745">
              <a:off x="4979006" y="2330725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CF4C79E-7E52-1B66-6959-A183CCFE2545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4" name="TextBox 3">
              <a:extLst>
                <a:ext uri="{FF2B5EF4-FFF2-40B4-BE49-F238E27FC236}">
                  <a16:creationId xmlns:a16="http://schemas.microsoft.com/office/drawing/2014/main" id="{30CC47F6-8EEE-DAC4-49C7-B219893BC640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395EA99-9E14-C328-992B-ED5B836B97D5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1814359-8308-655E-78E8-D7D0A8C8110C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89DFAE7-536D-4C5B-F443-2530B802DE57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D8C9D817-28D4-97A4-EAEA-92A0DF14EA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3688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F44AD-9ED7-CFDD-49CA-112C61F2A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7BB6626-CF3F-92F1-7BAA-9A5C2D64D0CA}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9297ABA-3FE1-6584-2EF5-E58938B0BD11}"/>
              </a:ext>
            </a:extLst>
          </p:cNvPr>
          <p:cNvGrpSpPr/>
          <p:nvPr/>
        </p:nvGrpSpPr>
        <p:grpSpPr>
          <a:xfrm>
            <a:off x="1493579" y="458597"/>
            <a:ext cx="6137404" cy="5940806"/>
            <a:chOff x="1798379" y="458597"/>
            <a:chExt cx="6137404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5AEAB8B-1CDF-1EB7-C98B-A25CF7589CCD}"/>
                </a:ext>
              </a:extLst>
            </p:cNvPr>
            <p:cNvSpPr/>
            <p:nvPr/>
          </p:nvSpPr>
          <p:spPr>
            <a:xfrm rot="17342745">
              <a:off x="1912879" y="2345013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FF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538D106-2674-0C4F-447B-D8DC10E4C8F2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23" name="TextBox 22">
              <a:extLst>
                <a:ext uri="{FF2B5EF4-FFF2-40B4-BE49-F238E27FC236}">
                  <a16:creationId xmlns:a16="http://schemas.microsoft.com/office/drawing/2014/main" id="{99411DEF-74FA-FCC4-B551-7BCE23E2ECF1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4DE20C2-6874-ACFF-2530-C08BAF52301E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00FF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319F99A-965D-150B-0E44-E7FBE51585E7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D45BE466-D17F-D672-7940-E5D294E67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ADDE1CD-899E-43DA-E9A4-50AC82EBB9A7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F02E3EB-02A8-A102-5688-4E0BAE136228}"/>
              </a:ext>
            </a:extLst>
          </p:cNvPr>
          <p:cNvGrpSpPr/>
          <p:nvPr/>
        </p:nvGrpSpPr>
        <p:grpSpPr>
          <a:xfrm>
            <a:off x="4594117" y="458597"/>
            <a:ext cx="6139785" cy="5940806"/>
            <a:chOff x="4871651" y="458597"/>
            <a:chExt cx="6139785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3C654403-12AA-415F-850D-BEFA30460B9F}"/>
                </a:ext>
              </a:extLst>
            </p:cNvPr>
            <p:cNvSpPr/>
            <p:nvPr/>
          </p:nvSpPr>
          <p:spPr>
            <a:xfrm rot="17342745">
              <a:off x="4986151" y="2345013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EF4B487-681B-EB0E-7E54-B562727A72D4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4" name="TextBox 3">
              <a:extLst>
                <a:ext uri="{FF2B5EF4-FFF2-40B4-BE49-F238E27FC236}">
                  <a16:creationId xmlns:a16="http://schemas.microsoft.com/office/drawing/2014/main" id="{01F7C431-C083-853F-5EBA-BAA48693A8EE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25C08AC-9EBC-C825-9352-07080DD53FDE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407C49F-00ED-BE2B-0842-A8A26436E506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C45CA41-B2B8-6753-8EDC-2A8B9209EDA7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2E7AF3D4-5A75-BFDA-ECF9-EB2BB2CCF1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D0574FE-BCAE-B58B-A7BC-0852CB84BE30}"/>
              </a:ext>
            </a:extLst>
          </p:cNvPr>
          <p:cNvGrpSpPr/>
          <p:nvPr/>
        </p:nvGrpSpPr>
        <p:grpSpPr>
          <a:xfrm>
            <a:off x="7689891" y="458597"/>
            <a:ext cx="6146930" cy="5940806"/>
            <a:chOff x="5759856" y="458597"/>
            <a:chExt cx="614693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ECE91F47-CC32-217B-91ED-3446B1E74CBA}"/>
                </a:ext>
              </a:extLst>
            </p:cNvPr>
            <p:cNvSpPr/>
            <p:nvPr/>
          </p:nvSpPr>
          <p:spPr>
            <a:xfrm rot="17342745">
              <a:off x="5874356" y="2330725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D5C5DD9-5F69-9DA8-6685-F3D4384D8690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7" name="TextBox 6">
              <a:extLst>
                <a:ext uri="{FF2B5EF4-FFF2-40B4-BE49-F238E27FC236}">
                  <a16:creationId xmlns:a16="http://schemas.microsoft.com/office/drawing/2014/main" id="{15D9CAAD-726B-7798-7218-824BCBEC1E85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695F76F-4285-C9BF-73C8-6CE19C28930A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EEA2BD3-14FA-5C56-CB06-3D61E98BA5DD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73B9E73-075A-E48E-A7CE-DDC8516CDC24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986E4BC-CBE3-2410-10CF-00D37C190B4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85233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159B2-AA22-F6B0-488C-9AFEC22B2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92BE77-FFA9-7515-A650-E9268BC65C77}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7D4E42B-7772-49A2-D022-D92FEB089AFE}"/>
              </a:ext>
            </a:extLst>
          </p:cNvPr>
          <p:cNvGrpSpPr/>
          <p:nvPr/>
        </p:nvGrpSpPr>
        <p:grpSpPr>
          <a:xfrm>
            <a:off x="644309" y="857250"/>
            <a:ext cx="5324521" cy="5143500"/>
            <a:chOff x="1785898" y="458597"/>
            <a:chExt cx="614988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3A99B3B4-93B2-73FE-E8BA-5DE4B15D1E5B}"/>
                </a:ext>
              </a:extLst>
            </p:cNvPr>
            <p:cNvSpPr/>
            <p:nvPr/>
          </p:nvSpPr>
          <p:spPr>
            <a:xfrm rot="17342745">
              <a:off x="1900398" y="2327772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FF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3B1C04F-6D6D-D0B9-0814-8542B5CAC432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23" name="TextBox 22">
              <a:extLst>
                <a:ext uri="{FF2B5EF4-FFF2-40B4-BE49-F238E27FC236}">
                  <a16:creationId xmlns:a16="http://schemas.microsoft.com/office/drawing/2014/main" id="{7F28BCF6-00B3-35FB-6227-5D800CB8808E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F90C992-05B2-6378-EE72-F920E6FEEB3A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00FF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809A393-E6A5-D0C5-5F61-5C1A29F04637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AF470968-7DEC-1A16-612C-08DBB01896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8358667-6515-F11D-EC2C-A207C4EE2979}"/>
                </a:ext>
              </a:extLst>
            </p:cNvPr>
            <p:cNvSpPr txBox="1"/>
            <p:nvPr/>
          </p:nvSpPr>
          <p:spPr>
            <a:xfrm>
              <a:off x="2184915" y="1972095"/>
              <a:ext cx="1528682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0CAD1A0-DDB1-E2C9-000A-31C520C3032F}"/>
              </a:ext>
            </a:extLst>
          </p:cNvPr>
          <p:cNvGrpSpPr/>
          <p:nvPr/>
        </p:nvGrpSpPr>
        <p:grpSpPr>
          <a:xfrm>
            <a:off x="3370702" y="857250"/>
            <a:ext cx="5324521" cy="5143500"/>
            <a:chOff x="4861551" y="458597"/>
            <a:chExt cx="6149885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C56414D5-CBD6-C21D-AAA8-5F8921C3A8F0}"/>
                </a:ext>
              </a:extLst>
            </p:cNvPr>
            <p:cNvSpPr/>
            <p:nvPr/>
          </p:nvSpPr>
          <p:spPr>
            <a:xfrm rot="17342745">
              <a:off x="4976051" y="2327772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E0C6013-425B-C61E-504F-F10F99F3FBD9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4" name="TextBox 3">
              <a:extLst>
                <a:ext uri="{FF2B5EF4-FFF2-40B4-BE49-F238E27FC236}">
                  <a16:creationId xmlns:a16="http://schemas.microsoft.com/office/drawing/2014/main" id="{A0305B50-999D-D848-484D-36F7A4CB75D6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1C05FA0-2790-62E8-4104-833FCDE7A571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8BE4470-2F2C-0FD1-587F-B5FCF1AD30B1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D4A2DC1-4ED0-8D0D-8887-4329D6999875}"/>
                </a:ext>
              </a:extLst>
            </p:cNvPr>
            <p:cNvSpPr txBox="1"/>
            <p:nvPr/>
          </p:nvSpPr>
          <p:spPr>
            <a:xfrm>
              <a:off x="5260568" y="1943469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F21A6DD7-20C5-1836-E520-B4C5BEC856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215AD1C-1D40-CA4E-4BCE-5EC643BBF55E}"/>
              </a:ext>
            </a:extLst>
          </p:cNvPr>
          <p:cNvGrpSpPr/>
          <p:nvPr/>
        </p:nvGrpSpPr>
        <p:grpSpPr>
          <a:xfrm>
            <a:off x="6097095" y="857250"/>
            <a:ext cx="5324521" cy="5143500"/>
            <a:chOff x="5756901" y="458597"/>
            <a:chExt cx="6149885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669A5F46-8678-0777-7E22-93DD75B1136A}"/>
                </a:ext>
              </a:extLst>
            </p:cNvPr>
            <p:cNvSpPr/>
            <p:nvPr/>
          </p:nvSpPr>
          <p:spPr>
            <a:xfrm rot="17342745">
              <a:off x="5871401" y="2327772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7A51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5E0561B-75A5-CA07-922C-A6FB615B1C91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7" name="TextBox 6">
              <a:extLst>
                <a:ext uri="{FF2B5EF4-FFF2-40B4-BE49-F238E27FC236}">
                  <a16:creationId xmlns:a16="http://schemas.microsoft.com/office/drawing/2014/main" id="{F64CAA68-A71F-1063-3E9A-FA08C6DDEE41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1A31D14-D46B-F84E-C1AA-5D54D77A687B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7A51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5E151AB-E391-744C-2515-A45AA0AC8CC8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33D677B-7B9F-A999-9A19-8581215CEE48}"/>
                </a:ext>
              </a:extLst>
            </p:cNvPr>
            <p:cNvSpPr txBox="1"/>
            <p:nvPr/>
          </p:nvSpPr>
          <p:spPr>
            <a:xfrm>
              <a:off x="6155918" y="1943469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TARGET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127D9C56-9C8C-8235-56E0-CC60749EC4B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F204400-320E-4E3C-4E34-A367F0131198}"/>
              </a:ext>
            </a:extLst>
          </p:cNvPr>
          <p:cNvGrpSpPr/>
          <p:nvPr/>
        </p:nvGrpSpPr>
        <p:grpSpPr>
          <a:xfrm>
            <a:off x="8823487" y="857250"/>
            <a:ext cx="5324521" cy="5143500"/>
            <a:chOff x="5337801" y="458597"/>
            <a:chExt cx="6149885" cy="5940806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3ECF484-4779-2E44-6799-78C02AC34415}"/>
                </a:ext>
              </a:extLst>
            </p:cNvPr>
            <p:cNvSpPr/>
            <p:nvPr/>
          </p:nvSpPr>
          <p:spPr>
            <a:xfrm rot="17342745">
              <a:off x="5452301" y="2327772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3A9EA55-465D-3B05-5C68-480613C74B76}"/>
                </a:ext>
              </a:extLst>
            </p:cNvPr>
            <p:cNvSpPr/>
            <p:nvPr/>
          </p:nvSpPr>
          <p:spPr>
            <a:xfrm>
              <a:off x="597894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34" name="Freeform: Shape 33">
              <a:extLst>
                <a:ext uri="{FF2B5EF4-FFF2-40B4-BE49-F238E27FC236}">
                  <a16:creationId xmlns:a16="http://schemas.microsoft.com/office/drawing/2014/main" id="{34C4E5DA-7096-7D13-7224-0D3BDE9EA905}"/>
                </a:ext>
              </a:extLst>
            </p:cNvPr>
            <p:cNvSpPr/>
            <p:nvPr/>
          </p:nvSpPr>
          <p:spPr>
            <a:xfrm>
              <a:off x="5978943" y="458597"/>
              <a:ext cx="5508742" cy="5940806"/>
            </a:xfrm>
            <a:custGeom>
              <a:avLst/>
              <a:gdLst/>
              <a:ahLst/>
              <a:cxnLst/>
              <a:rect l="l" t="t" r="r" b="b"/>
              <a:pathLst>
                <a:path w="5508742" h="5940806">
                  <a:moveTo>
                    <a:pt x="538963" y="4813716"/>
                  </a:moveTo>
                  <a:lnTo>
                    <a:pt x="540182" y="5179476"/>
                  </a:lnTo>
                  <a:lnTo>
                    <a:pt x="328041" y="5179476"/>
                  </a:lnTo>
                  <a:close/>
                  <a:moveTo>
                    <a:pt x="464591" y="4644247"/>
                  </a:moveTo>
                  <a:lnTo>
                    <a:pt x="125654" y="5220887"/>
                  </a:lnTo>
                  <a:lnTo>
                    <a:pt x="125654" y="5332943"/>
                  </a:lnTo>
                  <a:lnTo>
                    <a:pt x="540182" y="5332943"/>
                  </a:lnTo>
                  <a:lnTo>
                    <a:pt x="540182" y="5512165"/>
                  </a:lnTo>
                  <a:lnTo>
                    <a:pt x="744857" y="5512165"/>
                  </a:lnTo>
                  <a:lnTo>
                    <a:pt x="744857" y="5332943"/>
                  </a:lnTo>
                  <a:lnTo>
                    <a:pt x="846049" y="5332943"/>
                  </a:lnTo>
                  <a:lnTo>
                    <a:pt x="846049" y="5179476"/>
                  </a:lnTo>
                  <a:lnTo>
                    <a:pt x="744857" y="5179476"/>
                  </a:lnTo>
                  <a:lnTo>
                    <a:pt x="744857" y="4644247"/>
                  </a:lnTo>
                  <a:close/>
                  <a:moveTo>
                    <a:pt x="0" y="0"/>
                  </a:moveTo>
                  <a:lnTo>
                    <a:pt x="5508742" y="0"/>
                  </a:lnTo>
                  <a:lnTo>
                    <a:pt x="5508742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1472ED1D-6586-A77C-C446-2527CCFDA55B}"/>
                </a:ext>
              </a:extLst>
            </p:cNvPr>
            <p:cNvSpPr/>
            <p:nvPr/>
          </p:nvSpPr>
          <p:spPr>
            <a:xfrm>
              <a:off x="53661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171AA49-AA25-59AC-FC24-CF3B5D7E6A55}"/>
                </a:ext>
              </a:extLst>
            </p:cNvPr>
            <p:cNvSpPr txBox="1"/>
            <p:nvPr/>
          </p:nvSpPr>
          <p:spPr>
            <a:xfrm>
              <a:off x="621914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CCD559B-DB3C-036F-86A7-589EE0E7A874}"/>
                </a:ext>
              </a:extLst>
            </p:cNvPr>
            <p:cNvSpPr txBox="1"/>
            <p:nvPr/>
          </p:nvSpPr>
          <p:spPr>
            <a:xfrm>
              <a:off x="5736818" y="1943469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7F752F88-727B-B992-BF81-EC9B3529D25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1031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03989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3149C3-FB17-4EAF-E272-11B6BDE61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B48818B3-D338-5B05-2F77-2B59446F6F59}"/>
              </a:ext>
            </a:extLst>
          </p:cNvPr>
          <p:cNvGrpSpPr/>
          <p:nvPr/>
        </p:nvGrpSpPr>
        <p:grpSpPr>
          <a:xfrm>
            <a:off x="2236918" y="458597"/>
            <a:ext cx="5698865" cy="5940806"/>
            <a:chOff x="2236918" y="458597"/>
            <a:chExt cx="569886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956F98F9-92A8-75EF-6D84-A97A2EBC47F7}"/>
                </a:ext>
              </a:extLst>
            </p:cNvPr>
            <p:cNvSpPr/>
            <p:nvPr/>
          </p:nvSpPr>
          <p:spPr>
            <a:xfrm rot="17342745">
              <a:off x="3245503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4A476B4-A420-3B49-2927-A2DD76AC775A}"/>
                </a:ext>
              </a:extLst>
            </p:cNvPr>
            <p:cNvSpPr txBox="1"/>
            <p:nvPr/>
          </p:nvSpPr>
          <p:spPr>
            <a:xfrm>
              <a:off x="2236918" y="3355772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813E34BB-0975-B0EC-E053-BE9ABD706E37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4986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64A8A98-1F0A-9698-39EC-486803D82FDB}"/>
                </a:ext>
              </a:extLst>
            </p:cNvPr>
            <p:cNvSpPr/>
            <p:nvPr/>
          </p:nvSpPr>
          <p:spPr>
            <a:xfrm>
              <a:off x="32829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D432CD9-1625-97E1-C09E-4CA4837D17E6}"/>
                </a:ext>
              </a:extLst>
            </p:cNvPr>
            <p:cNvSpPr txBox="1"/>
            <p:nvPr/>
          </p:nvSpPr>
          <p:spPr>
            <a:xfrm>
              <a:off x="32814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24F6BCB-0311-EFAB-E364-1036391E4EEE}"/>
                </a:ext>
              </a:extLst>
            </p:cNvPr>
            <p:cNvSpPr txBox="1"/>
            <p:nvPr/>
          </p:nvSpPr>
          <p:spPr>
            <a:xfrm>
              <a:off x="36536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75A66ED3-2FB5-DE9B-B6A4-710CAE248C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6542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FD5A18A-D098-691C-98EB-21EEF5020A59}"/>
              </a:ext>
            </a:extLst>
          </p:cNvPr>
          <p:cNvGrpSpPr/>
          <p:nvPr/>
        </p:nvGrpSpPr>
        <p:grpSpPr>
          <a:xfrm>
            <a:off x="5513444" y="458597"/>
            <a:ext cx="5927539" cy="5940806"/>
            <a:chOff x="5513444" y="458597"/>
            <a:chExt cx="5927539" cy="5940806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071FA580-0ED6-DF10-1B73-1F4E2E79CBBE}"/>
                </a:ext>
              </a:extLst>
            </p:cNvPr>
            <p:cNvSpPr/>
            <p:nvPr/>
          </p:nvSpPr>
          <p:spPr>
            <a:xfrm rot="17342745">
              <a:off x="6750703" y="2453571"/>
              <a:ext cx="573824" cy="494676"/>
            </a:xfrm>
            <a:prstGeom prst="triangle">
              <a:avLst/>
            </a:prstGeom>
            <a:gradFill>
              <a:gsLst>
                <a:gs pos="11000">
                  <a:schemeClr val="bg1">
                    <a:lumMod val="85000"/>
                  </a:schemeClr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4F13869-7C3C-7D8D-5752-25B94C580F03}"/>
                </a:ext>
              </a:extLst>
            </p:cNvPr>
            <p:cNvSpPr txBox="1"/>
            <p:nvPr/>
          </p:nvSpPr>
          <p:spPr>
            <a:xfrm>
              <a:off x="5513444" y="3355772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1000">
                        <a:srgbClr val="C8B5FE"/>
                      </a:gs>
                      <a:gs pos="98000">
                        <a:srgbClr val="5016FD"/>
                      </a:gs>
                    </a:gsLst>
                    <a:lin ang="180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B9A92014-793E-1A58-EA8B-A54712A7F6A0}"/>
                </a:ext>
              </a:extLst>
            </p:cNvPr>
            <p:cNvSpPr/>
            <p:nvPr/>
          </p:nvSpPr>
          <p:spPr>
            <a:xfrm>
              <a:off x="5932240" y="458597"/>
              <a:ext cx="5508743" cy="5940806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4986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2512872-61F3-F7C0-0BB5-389ACAC3E19B}"/>
                </a:ext>
              </a:extLst>
            </p:cNvPr>
            <p:cNvSpPr/>
            <p:nvPr/>
          </p:nvSpPr>
          <p:spPr>
            <a:xfrm>
              <a:off x="67881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1000">
                  <a:srgbClr val="B6A8E2"/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AC30727-BACC-FDCC-B8BC-385D6317616E}"/>
                </a:ext>
              </a:extLst>
            </p:cNvPr>
            <p:cNvSpPr txBox="1"/>
            <p:nvPr/>
          </p:nvSpPr>
          <p:spPr>
            <a:xfrm>
              <a:off x="67866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91B173F-AE8A-7AEB-D2BC-B7D29E7DB818}"/>
                </a:ext>
              </a:extLst>
            </p:cNvPr>
            <p:cNvSpPr txBox="1"/>
            <p:nvPr/>
          </p:nvSpPr>
          <p:spPr>
            <a:xfrm>
              <a:off x="71588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3E4E979D-6549-DA9F-934B-4765EBB7D4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67062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5877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96295-5E48-D8EA-01B0-BA6E9D223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6EE95BE8-C9EE-3AE0-A1B9-48A2299665D6}"/>
              </a:ext>
            </a:extLst>
          </p:cNvPr>
          <p:cNvGrpSpPr/>
          <p:nvPr/>
        </p:nvGrpSpPr>
        <p:grpSpPr>
          <a:xfrm>
            <a:off x="1187709" y="836300"/>
            <a:ext cx="4979349" cy="5185400"/>
            <a:chOff x="1187709" y="836300"/>
            <a:chExt cx="4979349" cy="5185400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3BA18589-CFF5-DFA5-5A24-3E94695549D3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81009A7-1FE7-A535-5337-6F1B4E3EFF87}"/>
                </a:ext>
              </a:extLst>
            </p:cNvPr>
            <p:cNvSpPr txBox="1"/>
            <p:nvPr/>
          </p:nvSpPr>
          <p:spPr>
            <a:xfrm>
              <a:off x="1187709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1DBAB7AC-51DC-2FFC-55E2-43A2667DDC84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149C2C8-6150-44C7-9153-34BBBD335BA8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65706DD-04B2-FBEC-9F27-7798B733B915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9F3C874-C258-175D-8691-ED423BEB4665}"/>
                </a:ext>
              </a:extLst>
            </p:cNvPr>
            <p:cNvSpPr txBox="1"/>
            <p:nvPr/>
          </p:nvSpPr>
          <p:spPr>
            <a:xfrm>
              <a:off x="2315955" y="2105753"/>
              <a:ext cx="15286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54A17D0C-93C9-564F-AAD7-3C12E14415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E0DE01E-ADDA-641B-B0C2-76301A21DF74}"/>
              </a:ext>
            </a:extLst>
          </p:cNvPr>
          <p:cNvGrpSpPr/>
          <p:nvPr/>
        </p:nvGrpSpPr>
        <p:grpSpPr>
          <a:xfrm>
            <a:off x="4141140" y="836300"/>
            <a:ext cx="5205201" cy="5185400"/>
            <a:chOff x="961857" y="836300"/>
            <a:chExt cx="5205201" cy="5185400"/>
          </a:xfrm>
        </p:grpSpPr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674DEA56-3EF1-9A76-6E79-53264607243E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>
              <a:gsLst>
                <a:gs pos="11000">
                  <a:schemeClr val="bg1">
                    <a:lumMod val="85000"/>
                  </a:schemeClr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F5BFF92-AB00-4080-7BFC-85DAC2FB2F16}"/>
                </a:ext>
              </a:extLst>
            </p:cNvPr>
            <p:cNvSpPr txBox="1"/>
            <p:nvPr/>
          </p:nvSpPr>
          <p:spPr>
            <a:xfrm>
              <a:off x="961857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1000">
                        <a:srgbClr val="C8B5FE"/>
                      </a:gs>
                      <a:gs pos="98000">
                        <a:srgbClr val="5016FD"/>
                      </a:gs>
                    </a:gsLst>
                    <a:lin ang="180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4ECFBF9A-A91A-C58A-E1B5-9984E80CF7C6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232A15D-4A33-6A01-8CE0-96C6614C4653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1000">
                  <a:srgbClr val="B6A8E2"/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D366021-3D32-B3C8-5B78-277F3D4B3020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B4E30BF-3E79-8353-5556-DA7B421C9BC5}"/>
                </a:ext>
              </a:extLst>
            </p:cNvPr>
            <p:cNvSpPr txBox="1"/>
            <p:nvPr/>
          </p:nvSpPr>
          <p:spPr>
            <a:xfrm>
              <a:off x="2315954" y="2105753"/>
              <a:ext cx="1528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986A875C-F33A-C319-CA91-ED5497DD8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D3F17DE-D5F8-7DE3-82E2-851C1B0E155C}"/>
              </a:ext>
            </a:extLst>
          </p:cNvPr>
          <p:cNvGrpSpPr/>
          <p:nvPr/>
        </p:nvGrpSpPr>
        <p:grpSpPr>
          <a:xfrm>
            <a:off x="7269614" y="836300"/>
            <a:ext cx="5256010" cy="5185400"/>
            <a:chOff x="911048" y="836300"/>
            <a:chExt cx="5256010" cy="5185400"/>
          </a:xfrm>
        </p:grpSpPr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56D9F302-AA4E-58A4-B095-FA93DDD39D78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rgbClr val="FF9900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2FF7BFA-8656-A0E2-8B2F-EAC9842A906E}"/>
                </a:ext>
              </a:extLst>
            </p:cNvPr>
            <p:cNvSpPr txBox="1"/>
            <p:nvPr/>
          </p:nvSpPr>
          <p:spPr>
            <a:xfrm>
              <a:off x="911048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FF9900"/>
                      </a:gs>
                      <a:gs pos="100000">
                        <a:srgbClr val="E6C38D"/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3</a:t>
              </a:r>
            </a:p>
          </p:txBody>
        </p:sp>
        <p:sp>
          <p:nvSpPr>
            <p:cNvPr id="46" name="Parallelogram 45">
              <a:extLst>
                <a:ext uri="{FF2B5EF4-FFF2-40B4-BE49-F238E27FC236}">
                  <a16:creationId xmlns:a16="http://schemas.microsoft.com/office/drawing/2014/main" id="{B1D16FB1-34FB-C106-87DF-9C14A63CBDC0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1CAA802-8A94-6916-D7AA-130DF447FB7F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FF9900"/>
                </a:gs>
                <a:gs pos="100000">
                  <a:srgbClr val="E6C38D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7C52A38-D3F7-47C1-205A-D9695446078F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D03499D-57BC-2E96-7793-6C92DCD65FCA}"/>
                </a:ext>
              </a:extLst>
            </p:cNvPr>
            <p:cNvSpPr txBox="1"/>
            <p:nvPr/>
          </p:nvSpPr>
          <p:spPr>
            <a:xfrm>
              <a:off x="2321346" y="2105753"/>
              <a:ext cx="15179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24522862-C9B8-A38C-1393-738B0B37D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23978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2973D-E561-C46D-520C-44865104F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4D61B66-0FE0-51CB-68C5-6466EA9EA491}"/>
              </a:ext>
            </a:extLst>
          </p:cNvPr>
          <p:cNvGrpSpPr/>
          <p:nvPr/>
        </p:nvGrpSpPr>
        <p:grpSpPr>
          <a:xfrm>
            <a:off x="412023" y="1143000"/>
            <a:ext cx="4534179" cy="4572000"/>
            <a:chOff x="601238" y="1235364"/>
            <a:chExt cx="4534179" cy="45720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37E417E-6584-2862-0AC5-65ACC9EBF18D}"/>
                </a:ext>
              </a:extLst>
            </p:cNvPr>
            <p:cNvSpPr txBox="1"/>
            <p:nvPr/>
          </p:nvSpPr>
          <p:spPr>
            <a:xfrm>
              <a:off x="601238" y="3118098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EA098BE-65F0-3D34-A755-2595AB852F3C}"/>
                </a:ext>
              </a:extLst>
            </p:cNvPr>
            <p:cNvSpPr/>
            <p:nvPr/>
          </p:nvSpPr>
          <p:spPr>
            <a:xfrm rot="17342745">
              <a:off x="1470361" y="2911211"/>
              <a:ext cx="573824" cy="494676"/>
            </a:xfrm>
            <a:prstGeom prst="triangle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69B24E27-4176-1EFE-4C60-30034D677858}"/>
                </a:ext>
              </a:extLst>
            </p:cNvPr>
            <p:cNvSpPr/>
            <p:nvPr/>
          </p:nvSpPr>
          <p:spPr>
            <a:xfrm>
              <a:off x="89593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14BF7E4-21B0-FD47-3B46-6B629AE2EB88}"/>
                </a:ext>
              </a:extLst>
            </p:cNvPr>
            <p:cNvSpPr/>
            <p:nvPr/>
          </p:nvSpPr>
          <p:spPr>
            <a:xfrm>
              <a:off x="150780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0B7A1A6-843D-248E-3E22-5C360C3F391C}"/>
                </a:ext>
              </a:extLst>
            </p:cNvPr>
            <p:cNvSpPr txBox="1"/>
            <p:nvPr/>
          </p:nvSpPr>
          <p:spPr>
            <a:xfrm>
              <a:off x="1713044" y="3838548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ACE78BB-52EB-3F2E-62BD-A807F1CFC041}"/>
                </a:ext>
              </a:extLst>
            </p:cNvPr>
            <p:cNvSpPr txBox="1"/>
            <p:nvPr/>
          </p:nvSpPr>
          <p:spPr>
            <a:xfrm>
              <a:off x="1879180" y="2607785"/>
              <a:ext cx="12045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7DAE09A6-ACE7-5ECC-52BE-D4063A5267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28901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A4BD734-0EFE-D31B-701E-24E7B48B7813}"/>
              </a:ext>
            </a:extLst>
          </p:cNvPr>
          <p:cNvGrpSpPr/>
          <p:nvPr/>
        </p:nvGrpSpPr>
        <p:grpSpPr>
          <a:xfrm>
            <a:off x="2960334" y="1143000"/>
            <a:ext cx="4735698" cy="4572000"/>
            <a:chOff x="3013607" y="1235364"/>
            <a:chExt cx="4735698" cy="45720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BE3E390-CD1B-E532-D93E-72DA794BFA5F}"/>
                </a:ext>
              </a:extLst>
            </p:cNvPr>
            <p:cNvSpPr txBox="1"/>
            <p:nvPr/>
          </p:nvSpPr>
          <p:spPr>
            <a:xfrm>
              <a:off x="30136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1000">
                        <a:srgbClr val="C8B5FE"/>
                      </a:gs>
                      <a:gs pos="98000">
                        <a:srgbClr val="5016FD"/>
                      </a:gs>
                    </a:gsLst>
                    <a:lin ang="180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01B9930-7912-842D-D751-4AAB73CD5857}"/>
                </a:ext>
              </a:extLst>
            </p:cNvPr>
            <p:cNvSpPr/>
            <p:nvPr/>
          </p:nvSpPr>
          <p:spPr>
            <a:xfrm rot="17342745">
              <a:off x="4079486" y="2911211"/>
              <a:ext cx="573824" cy="494676"/>
            </a:xfrm>
            <a:prstGeom prst="triangle">
              <a:avLst/>
            </a:prstGeom>
            <a:gradFill>
              <a:gsLst>
                <a:gs pos="11000">
                  <a:schemeClr val="bg1">
                    <a:lumMod val="85000"/>
                  </a:schemeClr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Parallelogram 20">
              <a:extLst>
                <a:ext uri="{FF2B5EF4-FFF2-40B4-BE49-F238E27FC236}">
                  <a16:creationId xmlns:a16="http://schemas.microsoft.com/office/drawing/2014/main" id="{8E1BACAC-95DE-D51C-6280-5F509DD3CDE4}"/>
                </a:ext>
              </a:extLst>
            </p:cNvPr>
            <p:cNvSpPr/>
            <p:nvPr/>
          </p:nvSpPr>
          <p:spPr>
            <a:xfrm>
              <a:off x="3509818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4378661-5A57-E72B-6152-7035D2E0EB77}"/>
                </a:ext>
              </a:extLst>
            </p:cNvPr>
            <p:cNvSpPr/>
            <p:nvPr/>
          </p:nvSpPr>
          <p:spPr>
            <a:xfrm>
              <a:off x="4121694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1000">
                  <a:srgbClr val="B6A8E2"/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B30348C-4D08-724D-856F-A7FEBFBDAF20}"/>
                </a:ext>
              </a:extLst>
            </p:cNvPr>
            <p:cNvSpPr txBox="1"/>
            <p:nvPr/>
          </p:nvSpPr>
          <p:spPr>
            <a:xfrm>
              <a:off x="4428381" y="2607785"/>
              <a:ext cx="1160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42D526C-AD99-DB1C-C628-4970EE4F812D}"/>
                </a:ext>
              </a:extLst>
            </p:cNvPr>
            <p:cNvSpPr txBox="1"/>
            <p:nvPr/>
          </p:nvSpPr>
          <p:spPr>
            <a:xfrm>
              <a:off x="4240021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48" name="Graphic 47" descr="Gears with solid fill">
              <a:extLst>
                <a:ext uri="{FF2B5EF4-FFF2-40B4-BE49-F238E27FC236}">
                  <a16:creationId xmlns:a16="http://schemas.microsoft.com/office/drawing/2014/main" id="{2F29700A-7812-4808-E848-9B2E0105E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78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60D5F42-5A68-C5AB-C1FD-29B81609B497}"/>
              </a:ext>
            </a:extLst>
          </p:cNvPr>
          <p:cNvGrpSpPr/>
          <p:nvPr/>
        </p:nvGrpSpPr>
        <p:grpSpPr>
          <a:xfrm>
            <a:off x="5710164" y="1143000"/>
            <a:ext cx="4765680" cy="4572000"/>
            <a:chOff x="5569807" y="1235364"/>
            <a:chExt cx="4765680" cy="45720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5C3F3CC-A93A-5124-BBAA-2671F16D20A0}"/>
                </a:ext>
              </a:extLst>
            </p:cNvPr>
            <p:cNvSpPr txBox="1"/>
            <p:nvPr/>
          </p:nvSpPr>
          <p:spPr>
            <a:xfrm>
              <a:off x="55698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FF9900"/>
                      </a:gs>
                      <a:gs pos="100000">
                        <a:schemeClr val="bg1">
                          <a:lumMod val="85000"/>
                        </a:schemeClr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gradFill>
                    <a:gsLst>
                      <a:gs pos="2000">
                        <a:srgbClr val="FF9900"/>
                      </a:gs>
                      <a:gs pos="100000">
                        <a:srgbClr val="E6C38D"/>
                      </a:gs>
                    </a:gsLst>
                    <a:lin ang="9600000" scaled="0"/>
                  </a:gradFill>
                </a:rPr>
                <a:t>3</a:t>
              </a: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BEB8F7BA-9601-FCB0-E903-BFF4BC87B6F7}"/>
                </a:ext>
              </a:extLst>
            </p:cNvPr>
            <p:cNvSpPr/>
            <p:nvPr/>
          </p:nvSpPr>
          <p:spPr>
            <a:xfrm rot="17342745">
              <a:off x="6664081" y="2908037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rgbClr val="FF9900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07D09AA7-7EE1-CDD9-4FBA-8611BC5632A6}"/>
                </a:ext>
              </a:extLst>
            </p:cNvPr>
            <p:cNvSpPr/>
            <p:nvPr/>
          </p:nvSpPr>
          <p:spPr>
            <a:xfrm>
              <a:off x="609600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7D8173D-B974-D33A-02DA-05B29D0A6A56}"/>
                </a:ext>
              </a:extLst>
            </p:cNvPr>
            <p:cNvSpPr/>
            <p:nvPr/>
          </p:nvSpPr>
          <p:spPr>
            <a:xfrm>
              <a:off x="670787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FF9900"/>
                </a:gs>
                <a:gs pos="100000">
                  <a:srgbClr val="E6C38D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A531A41-0ECB-C7D3-3007-1FFA06DCF4BB}"/>
                </a:ext>
              </a:extLst>
            </p:cNvPr>
            <p:cNvSpPr txBox="1"/>
            <p:nvPr/>
          </p:nvSpPr>
          <p:spPr>
            <a:xfrm>
              <a:off x="7078028" y="2607785"/>
              <a:ext cx="11156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TARGET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84ECBEF-46BB-BB12-CE24-6D085A45057D}"/>
                </a:ext>
              </a:extLst>
            </p:cNvPr>
            <p:cNvSpPr txBox="1"/>
            <p:nvPr/>
          </p:nvSpPr>
          <p:spPr>
            <a:xfrm>
              <a:off x="686744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44" name="Graphic 43" descr="Bullseye with solid fill">
              <a:extLst>
                <a:ext uri="{FF2B5EF4-FFF2-40B4-BE49-F238E27FC236}">
                  <a16:creationId xmlns:a16="http://schemas.microsoft.com/office/drawing/2014/main" id="{AD3E77C1-F937-1DC1-15CF-914E10C664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383299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E4E57EC-DD62-BDE1-243F-B32DBA223604}"/>
              </a:ext>
            </a:extLst>
          </p:cNvPr>
          <p:cNvGrpSpPr/>
          <p:nvPr/>
        </p:nvGrpSpPr>
        <p:grpSpPr>
          <a:xfrm>
            <a:off x="8489975" y="1143000"/>
            <a:ext cx="4863999" cy="4572000"/>
            <a:chOff x="8126948" y="1235364"/>
            <a:chExt cx="4863999" cy="45720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04355EF-4B8D-2604-F35E-5F9B471EEF1B}"/>
                </a:ext>
              </a:extLst>
            </p:cNvPr>
            <p:cNvSpPr txBox="1"/>
            <p:nvPr/>
          </p:nvSpPr>
          <p:spPr>
            <a:xfrm>
              <a:off x="8126948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tx1"/>
                      </a:gs>
                      <a:gs pos="92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gradFill>
                    <a:gsLst>
                      <a:gs pos="11000">
                        <a:srgbClr val="FFBDE1"/>
                      </a:gs>
                      <a:gs pos="98000">
                        <a:srgbClr val="FF3300"/>
                      </a:gs>
                    </a:gsLst>
                    <a:lin ang="18000000" scaled="0"/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rPr>
                <a:t>4</a:t>
              </a: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B46F4976-6B22-882C-603A-E6767821A8F0}"/>
                </a:ext>
              </a:extLst>
            </p:cNvPr>
            <p:cNvSpPr/>
            <p:nvPr/>
          </p:nvSpPr>
          <p:spPr>
            <a:xfrm rot="17342745">
              <a:off x="9319541" y="2908037"/>
              <a:ext cx="573824" cy="494676"/>
            </a:xfrm>
            <a:prstGeom prst="triangle">
              <a:avLst/>
            </a:prstGeom>
            <a:gradFill>
              <a:gsLst>
                <a:gs pos="11000">
                  <a:srgbClr val="FFBDE1"/>
                </a:gs>
                <a:gs pos="98000">
                  <a:srgbClr val="FF71BE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3EFE13F-20FB-3D0F-867B-CAFCD9C33258}"/>
                </a:ext>
              </a:extLst>
            </p:cNvPr>
            <p:cNvSpPr/>
            <p:nvPr/>
          </p:nvSpPr>
          <p:spPr>
            <a:xfrm>
              <a:off x="875146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BD708C6-26F2-F485-C117-39B4D4FF7FAF}"/>
                </a:ext>
              </a:extLst>
            </p:cNvPr>
            <p:cNvSpPr/>
            <p:nvPr/>
          </p:nvSpPr>
          <p:spPr>
            <a:xfrm>
              <a:off x="936333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1000">
                  <a:srgbClr val="FFBDE1"/>
                </a:gs>
                <a:gs pos="98000">
                  <a:srgbClr val="FF3300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E64EF09-3B79-8044-C22C-FF5146CF2B5F}"/>
                </a:ext>
              </a:extLst>
            </p:cNvPr>
            <p:cNvSpPr txBox="1"/>
            <p:nvPr/>
          </p:nvSpPr>
          <p:spPr>
            <a:xfrm>
              <a:off x="9753033" y="2607785"/>
              <a:ext cx="11088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221E5BD-52AE-4D91-B8A6-73972CD25CF5}"/>
                </a:ext>
              </a:extLst>
            </p:cNvPr>
            <p:cNvSpPr txBox="1"/>
            <p:nvPr/>
          </p:nvSpPr>
          <p:spPr>
            <a:xfrm>
              <a:off x="953903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8" name="Graphic 7" descr="Dollar with solid fill">
              <a:extLst>
                <a:ext uri="{FF2B5EF4-FFF2-40B4-BE49-F238E27FC236}">
                  <a16:creationId xmlns:a16="http://schemas.microsoft.com/office/drawing/2014/main" id="{4863E6CA-DD68-E109-DA4F-27A01B188BB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54889" y="3254719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0840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503B75-F88B-9052-CB4E-3BEF1C7B6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00BB470-836B-48E6-C0D5-54C1A23977CC}"/>
              </a:ext>
            </a:extLst>
          </p:cNvPr>
          <p:cNvGrpSpPr/>
          <p:nvPr/>
        </p:nvGrpSpPr>
        <p:grpSpPr>
          <a:xfrm>
            <a:off x="2703253" y="458597"/>
            <a:ext cx="6127880" cy="5940806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D1B5DA73-E5B5-6933-18AF-DCE1A7599438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72D1C98-2537-21E8-787B-282B9039DB6C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48C0254-0ADD-AF59-D291-EE1C4AD4906B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089E761-3EE0-D81C-D544-781379769E1B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89FD28C-3AF6-F32C-D9C7-3B729CC7AE99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5B90418C-E59A-A89F-DE94-872CCE968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8974969-AB91-72F7-37BD-FC8A4D6CACC1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A7535E0-0E05-B4D0-937B-839AABC49F64}"/>
              </a:ext>
            </a:extLst>
          </p:cNvPr>
          <p:cNvGrpSpPr/>
          <p:nvPr/>
        </p:nvGrpSpPr>
        <p:grpSpPr>
          <a:xfrm>
            <a:off x="5778906" y="458597"/>
            <a:ext cx="6127880" cy="5940806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8CFA9D7B-D9EC-DE47-B8F5-7FB87A112DC7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>
              <a:gsLst>
                <a:gs pos="11000">
                  <a:schemeClr val="bg1">
                    <a:lumMod val="85000"/>
                  </a:schemeClr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2EE976B-D35B-8B25-B615-F788E20B7AA2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A8140FE-5799-4843-B32E-A5F52F3F57F2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986E01E-8BAB-C119-0ECA-3D294FDC937D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1000">
                  <a:srgbClr val="B6A8E2"/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559365B-7D4B-CCE5-9328-96A5507D1863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970B3AC-E773-7656-8EE9-AEE01F47D184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F5A2A825-A75E-D959-76BD-094383F378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199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254A0E-74B1-760B-6222-686167C71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CF1986F-660A-3C24-5A3F-B21C21CCDDAA}"/>
              </a:ext>
            </a:extLst>
          </p:cNvPr>
          <p:cNvGrpSpPr/>
          <p:nvPr/>
        </p:nvGrpSpPr>
        <p:grpSpPr>
          <a:xfrm>
            <a:off x="1503103" y="458597"/>
            <a:ext cx="6127880" cy="5940806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1E5D12CD-DF16-4A38-EC25-1EF5BABEE8FE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3765317-374E-9D62-0BCE-809E875D8272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974D259-0130-1AA6-53C5-72F8FC46A6D7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35DAD97-BD54-AF4B-3058-23F47B82A1E0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BFC80B7-9A51-D46A-9F49-01F3A4831196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75CFE33D-DDD8-2886-F1AE-9C588F2E34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2F9CF7C-0ED4-82C7-E8D5-0DAA884E9041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9A68696-799E-3513-AAA3-481F44334BE4}"/>
              </a:ext>
            </a:extLst>
          </p:cNvPr>
          <p:cNvGrpSpPr/>
          <p:nvPr/>
        </p:nvGrpSpPr>
        <p:grpSpPr>
          <a:xfrm>
            <a:off x="4606022" y="458597"/>
            <a:ext cx="6127880" cy="5940806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B01C616F-230F-5DCD-C111-3C032FADEEF7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>
              <a:gsLst>
                <a:gs pos="11000">
                  <a:schemeClr val="bg1">
                    <a:lumMod val="85000"/>
                  </a:schemeClr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6565356-AEDA-5235-806E-AE35DEE11747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CC4C20C-2EAE-F7E9-AA9F-1A377B9CE797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0783E2C-FB66-70EA-775C-27306444FFE1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1000">
                  <a:srgbClr val="B6A8E2"/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117B672-CAB7-ADCE-230F-9617C48E2DFD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5CCCE97-FF86-052A-E054-73899B735A35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8FBA7037-4F4A-79C7-AE55-DB31FDCC8A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5A3DB99-02B4-5FF4-793F-0065D9457661}"/>
              </a:ext>
            </a:extLst>
          </p:cNvPr>
          <p:cNvGrpSpPr/>
          <p:nvPr/>
        </p:nvGrpSpPr>
        <p:grpSpPr>
          <a:xfrm>
            <a:off x="7708941" y="458597"/>
            <a:ext cx="6127880" cy="5940806"/>
            <a:chOff x="5778906" y="458597"/>
            <a:chExt cx="612788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9C7ECA8E-D024-1837-8D37-E00AFE47EDD8}"/>
                </a:ext>
              </a:extLst>
            </p:cNvPr>
            <p:cNvSpPr/>
            <p:nvPr/>
          </p:nvSpPr>
          <p:spPr>
            <a:xfrm rot="17342745">
              <a:off x="58934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rgbClr val="FF9900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B184352-2212-B61F-7187-7F37C7DCDC82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D661A79-CEAB-8D39-2D8D-370FC9D2414B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D2039B1-126C-2A51-F64A-25A839E7C96F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FF9900"/>
                </a:gs>
                <a:gs pos="100000">
                  <a:srgbClr val="E6C38D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9AEE7FE-ED85-30BF-3165-E83D65FA9FEF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11D9FA0-C754-48F4-3D9C-260CC07A44BA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3C8B52F3-A29F-4AE4-D3A0-74446B62E6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13159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3FF1F-8610-0E9D-A3A7-CB4A700F7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F2AAE88-EFC5-204A-6ABE-0C50B05CEC7B}"/>
              </a:ext>
            </a:extLst>
          </p:cNvPr>
          <p:cNvGrpSpPr/>
          <p:nvPr/>
        </p:nvGrpSpPr>
        <p:grpSpPr>
          <a:xfrm>
            <a:off x="663359" y="857250"/>
            <a:ext cx="5305468" cy="5143500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15693B3-C68F-CA61-FFA8-7D15646092E2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90D386C-3A44-9077-AD76-14758C5456E7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EF5A527-3CCB-75F7-30B7-0F8122F58F42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F66E041-48CD-2F48-2178-8A38068F1C6B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F323E19-6BA5-6AFA-8F52-77CBF3603694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0CBEF1AA-C507-BCCA-F862-7E52BD967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FAA8D00-E7E9-3823-554C-636561D51659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60619C2-CA13-EC74-881C-345DA01BC8A5}"/>
              </a:ext>
            </a:extLst>
          </p:cNvPr>
          <p:cNvGrpSpPr/>
          <p:nvPr/>
        </p:nvGrpSpPr>
        <p:grpSpPr>
          <a:xfrm>
            <a:off x="3389752" y="857250"/>
            <a:ext cx="5305468" cy="5143500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0FA72D1C-1A74-312E-1650-65F77A60F859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>
              <a:gsLst>
                <a:gs pos="11000">
                  <a:schemeClr val="bg1">
                    <a:lumMod val="85000"/>
                  </a:schemeClr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BF598B0-8390-1301-3CC6-228D713522AA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77082BC-A29E-29EB-92F1-A28DA3E0A122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EE94B3C-0335-B156-2E70-D76126EF7CEE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1000">
                  <a:srgbClr val="B6A8E2"/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46C489E-94A9-533D-578B-0665ABB78D6B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51553A0-037E-5FBA-F2B1-603E91FB29E8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CA97CBFF-C3FB-9BD7-0F8F-190BA2FE52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8AEE31A-FE38-0CA0-DCBF-DFB9DDB4643A}"/>
              </a:ext>
            </a:extLst>
          </p:cNvPr>
          <p:cNvGrpSpPr/>
          <p:nvPr/>
        </p:nvGrpSpPr>
        <p:grpSpPr>
          <a:xfrm>
            <a:off x="6116145" y="857250"/>
            <a:ext cx="5305468" cy="5143500"/>
            <a:chOff x="5778906" y="458597"/>
            <a:chExt cx="612788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9F29BA98-7B59-4F8A-E0E1-B322650207EE}"/>
                </a:ext>
              </a:extLst>
            </p:cNvPr>
            <p:cNvSpPr/>
            <p:nvPr/>
          </p:nvSpPr>
          <p:spPr>
            <a:xfrm rot="17342745">
              <a:off x="58934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rgbClr val="FF9900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566F301-5F94-E5C5-D4A0-786EC4FCBE4A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1D8ED6F-760F-1F2B-CC1B-FDB6AE49C183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3312C2A-8949-4272-25D9-3DD74977D39D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FF9900"/>
                </a:gs>
                <a:gs pos="100000">
                  <a:srgbClr val="E6C38D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F528B55-C9E2-4C67-B46D-D289E6E15220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AE66E69-0342-E0C9-9562-248C64CCB5B1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TARGET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3E96B270-B1D6-7A79-117B-6379112FBEA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7FCB392-5DDF-043A-C24F-AE4BF4335520}"/>
              </a:ext>
            </a:extLst>
          </p:cNvPr>
          <p:cNvGrpSpPr/>
          <p:nvPr/>
        </p:nvGrpSpPr>
        <p:grpSpPr>
          <a:xfrm>
            <a:off x="8842537" y="857250"/>
            <a:ext cx="5305468" cy="5143500"/>
            <a:chOff x="5359806" y="458597"/>
            <a:chExt cx="6127880" cy="5940806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5149002-BAE5-7600-13FE-24A1E977F911}"/>
                </a:ext>
              </a:extLst>
            </p:cNvPr>
            <p:cNvSpPr/>
            <p:nvPr/>
          </p:nvSpPr>
          <p:spPr>
            <a:xfrm rot="17342745">
              <a:off x="5474306" y="2349775"/>
              <a:ext cx="573824" cy="802823"/>
            </a:xfrm>
            <a:prstGeom prst="triangle">
              <a:avLst/>
            </a:prstGeom>
            <a:gradFill>
              <a:gsLst>
                <a:gs pos="11000">
                  <a:srgbClr val="FFBDE1"/>
                </a:gs>
                <a:gs pos="98000">
                  <a:srgbClr val="FF3300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4120B78-A31C-5294-A405-066B5C868155}"/>
                </a:ext>
              </a:extLst>
            </p:cNvPr>
            <p:cNvSpPr/>
            <p:nvPr/>
          </p:nvSpPr>
          <p:spPr>
            <a:xfrm>
              <a:off x="597894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4E30846-F55A-9901-538B-549D9DE20C36}"/>
                </a:ext>
              </a:extLst>
            </p:cNvPr>
            <p:cNvSpPr/>
            <p:nvPr/>
          </p:nvSpPr>
          <p:spPr>
            <a:xfrm>
              <a:off x="5978943" y="458597"/>
              <a:ext cx="5508742" cy="5940806"/>
            </a:xfrm>
            <a:custGeom>
              <a:avLst/>
              <a:gdLst/>
              <a:ahLst/>
              <a:cxnLst/>
              <a:rect l="l" t="t" r="r" b="b"/>
              <a:pathLst>
                <a:path w="5508742" h="5940806">
                  <a:moveTo>
                    <a:pt x="538963" y="4813716"/>
                  </a:moveTo>
                  <a:lnTo>
                    <a:pt x="540182" y="5179476"/>
                  </a:lnTo>
                  <a:lnTo>
                    <a:pt x="328041" y="5179476"/>
                  </a:lnTo>
                  <a:close/>
                  <a:moveTo>
                    <a:pt x="464591" y="4644247"/>
                  </a:moveTo>
                  <a:lnTo>
                    <a:pt x="125654" y="5220887"/>
                  </a:lnTo>
                  <a:lnTo>
                    <a:pt x="125654" y="5332943"/>
                  </a:lnTo>
                  <a:lnTo>
                    <a:pt x="540182" y="5332943"/>
                  </a:lnTo>
                  <a:lnTo>
                    <a:pt x="540182" y="5512165"/>
                  </a:lnTo>
                  <a:lnTo>
                    <a:pt x="744857" y="5512165"/>
                  </a:lnTo>
                  <a:lnTo>
                    <a:pt x="744857" y="5332943"/>
                  </a:lnTo>
                  <a:lnTo>
                    <a:pt x="846049" y="5332943"/>
                  </a:lnTo>
                  <a:lnTo>
                    <a:pt x="846049" y="5179476"/>
                  </a:lnTo>
                  <a:lnTo>
                    <a:pt x="744857" y="5179476"/>
                  </a:lnTo>
                  <a:lnTo>
                    <a:pt x="744857" y="4644247"/>
                  </a:lnTo>
                  <a:close/>
                  <a:moveTo>
                    <a:pt x="0" y="0"/>
                  </a:moveTo>
                  <a:lnTo>
                    <a:pt x="5508742" y="0"/>
                  </a:lnTo>
                  <a:lnTo>
                    <a:pt x="5508742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8D58845-1AC0-4BE9-1E19-CF21D2012D3A}"/>
                </a:ext>
              </a:extLst>
            </p:cNvPr>
            <p:cNvSpPr/>
            <p:nvPr/>
          </p:nvSpPr>
          <p:spPr>
            <a:xfrm>
              <a:off x="53661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1000">
                  <a:srgbClr val="FFBDE1"/>
                </a:gs>
                <a:gs pos="98000">
                  <a:srgbClr val="FF3300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B8F20C5-18EF-403B-E986-843C950AC5B3}"/>
                </a:ext>
              </a:extLst>
            </p:cNvPr>
            <p:cNvSpPr txBox="1"/>
            <p:nvPr/>
          </p:nvSpPr>
          <p:spPr>
            <a:xfrm>
              <a:off x="62191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7DBEDB9-77B1-F6AB-EDBA-033E82475CE6}"/>
                </a:ext>
              </a:extLst>
            </p:cNvPr>
            <p:cNvSpPr txBox="1"/>
            <p:nvPr/>
          </p:nvSpPr>
          <p:spPr>
            <a:xfrm>
              <a:off x="57368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682D5F93-F707-BC0D-4BCC-7FC1F4091B8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1031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301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1251E-FF2C-1160-4B13-E5B8D8385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AA311F83-5A13-C5B0-D7E8-456B35F3B9CD}"/>
              </a:ext>
            </a:extLst>
          </p:cNvPr>
          <p:cNvGrpSpPr/>
          <p:nvPr/>
        </p:nvGrpSpPr>
        <p:grpSpPr>
          <a:xfrm>
            <a:off x="2703253" y="458597"/>
            <a:ext cx="6127880" cy="5940806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CB89669C-252A-B9BA-C029-F4EB25CEFB1B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5068F8C-49C3-AF34-BB4F-55BEF29F42B0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250EF83-F3AA-DDBF-762F-54BC315C6B02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CB46984-887A-8E35-B393-2DFEEB2BAB88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4F043FA-8A44-910B-1698-E021918F4E5D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8738C857-E3E4-A2C4-35DE-C80CF6D2A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EED83A3-BA10-C54B-7286-2A437A86E233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37A5A8D-4463-7D45-3036-FA346BB6FBC9}"/>
              </a:ext>
            </a:extLst>
          </p:cNvPr>
          <p:cNvGrpSpPr/>
          <p:nvPr/>
        </p:nvGrpSpPr>
        <p:grpSpPr>
          <a:xfrm>
            <a:off x="5778906" y="458597"/>
            <a:ext cx="6127880" cy="5940806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21A1342F-BFB3-C5DD-60D7-3377B1A776C1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4276125-3B2D-0B57-8243-328140C20F83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9B37F1F-F737-4586-7B75-3D817529BAC5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19DD3C6-F0A1-BBED-82B9-29096E518B97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5A9D922-3567-6950-E3C3-BE404BFF4DB6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5CA1FA9-E6E8-025F-694B-8D7C637B06E2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5CBAEDC5-3CFC-65C1-89AF-6215A9378B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2672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2A6CA-F2C6-7CB1-565F-3B00887B30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723E3460-08B6-6225-750D-11ED02CB829E}"/>
              </a:ext>
            </a:extLst>
          </p:cNvPr>
          <p:cNvGrpSpPr/>
          <p:nvPr/>
        </p:nvGrpSpPr>
        <p:grpSpPr>
          <a:xfrm>
            <a:off x="2236918" y="458597"/>
            <a:ext cx="5698865" cy="5940806"/>
            <a:chOff x="2236918" y="458597"/>
            <a:chExt cx="569886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74B6218-3EBF-40BB-EFBF-C612B7482058}"/>
                </a:ext>
              </a:extLst>
            </p:cNvPr>
            <p:cNvSpPr/>
            <p:nvPr/>
          </p:nvSpPr>
          <p:spPr>
            <a:xfrm rot="17342745">
              <a:off x="3245503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C34174F-B38D-D3C9-3ADD-E37B3B357188}"/>
                </a:ext>
              </a:extLst>
            </p:cNvPr>
            <p:cNvSpPr txBox="1"/>
            <p:nvPr/>
          </p:nvSpPr>
          <p:spPr>
            <a:xfrm>
              <a:off x="2236918" y="3355772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 useBgFill="1">
          <p:nvSpPr>
            <p:cNvPr id="6" name="Parallelogram 5">
              <a:extLst>
                <a:ext uri="{FF2B5EF4-FFF2-40B4-BE49-F238E27FC236}">
                  <a16:creationId xmlns:a16="http://schemas.microsoft.com/office/drawing/2014/main" id="{A14B696B-BD10-AE32-4902-86A8008C5B68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81000" dist="14986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A2E4FA0-D8CB-AC31-8F86-4575C8B051CC}"/>
                </a:ext>
              </a:extLst>
            </p:cNvPr>
            <p:cNvSpPr/>
            <p:nvPr/>
          </p:nvSpPr>
          <p:spPr>
            <a:xfrm>
              <a:off x="32829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srgbClr val="63DB74">
                  <a:alpha val="40000"/>
                </a:srgb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AAFDCAB-4146-7136-F8A6-82CEA5776EA1}"/>
                </a:ext>
              </a:extLst>
            </p:cNvPr>
            <p:cNvSpPr txBox="1"/>
            <p:nvPr/>
          </p:nvSpPr>
          <p:spPr>
            <a:xfrm>
              <a:off x="32814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BFA7D1B-C28B-0AD8-C5E1-67F9A3C830EC}"/>
                </a:ext>
              </a:extLst>
            </p:cNvPr>
            <p:cNvSpPr txBox="1"/>
            <p:nvPr/>
          </p:nvSpPr>
          <p:spPr>
            <a:xfrm>
              <a:off x="36536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A4CC212C-9056-4179-6054-77209FBF44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6542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98A6779-CEB8-F653-F9ED-78C3A9E8AA02}"/>
              </a:ext>
            </a:extLst>
          </p:cNvPr>
          <p:cNvGrpSpPr/>
          <p:nvPr/>
        </p:nvGrpSpPr>
        <p:grpSpPr>
          <a:xfrm>
            <a:off x="5513444" y="458597"/>
            <a:ext cx="5927539" cy="5940806"/>
            <a:chOff x="5513444" y="458597"/>
            <a:chExt cx="5927539" cy="5940806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62CC907B-612C-A16B-85A8-6D57CD8C0396}"/>
                </a:ext>
              </a:extLst>
            </p:cNvPr>
            <p:cNvSpPr/>
            <p:nvPr/>
          </p:nvSpPr>
          <p:spPr>
            <a:xfrm rot="17342745">
              <a:off x="6750703" y="2453571"/>
              <a:ext cx="573824" cy="494676"/>
            </a:xfrm>
            <a:prstGeom prst="triangle">
              <a:avLst/>
            </a:prstGeom>
            <a:gradFill>
              <a:gsLst>
                <a:gs pos="11000">
                  <a:schemeClr val="bg1">
                    <a:lumMod val="85000"/>
                  </a:schemeClr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E29B305-6701-B1F0-F109-164B0CB3D10D}"/>
                </a:ext>
              </a:extLst>
            </p:cNvPr>
            <p:cNvSpPr txBox="1"/>
            <p:nvPr/>
          </p:nvSpPr>
          <p:spPr>
            <a:xfrm>
              <a:off x="5513444" y="3355772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1000">
                        <a:srgbClr val="C8B5FE"/>
                      </a:gs>
                      <a:gs pos="98000">
                        <a:srgbClr val="5016FD"/>
                      </a:gs>
                    </a:gsLst>
                    <a:lin ang="180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 useBgFill="1">
          <p:nvSpPr>
            <p:cNvPr id="7" name="Parallelogram 6">
              <a:extLst>
                <a:ext uri="{FF2B5EF4-FFF2-40B4-BE49-F238E27FC236}">
                  <a16:creationId xmlns:a16="http://schemas.microsoft.com/office/drawing/2014/main" id="{3E9D7B16-8028-78CD-82FF-7164C4B37879}"/>
                </a:ext>
              </a:extLst>
            </p:cNvPr>
            <p:cNvSpPr/>
            <p:nvPr/>
          </p:nvSpPr>
          <p:spPr>
            <a:xfrm>
              <a:off x="5932240" y="458597"/>
              <a:ext cx="5508743" cy="5940806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81000" dist="14986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B2254E7-DBEB-9DEA-C33B-017859D9F5DF}"/>
                </a:ext>
              </a:extLst>
            </p:cNvPr>
            <p:cNvSpPr/>
            <p:nvPr/>
          </p:nvSpPr>
          <p:spPr>
            <a:xfrm>
              <a:off x="67881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1000">
                  <a:srgbClr val="B6A8E2"/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srgbClr val="5A24FD">
                  <a:alpha val="40000"/>
                </a:srgb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25C0988-29C9-C5D5-5631-BF40CA10AD43}"/>
                </a:ext>
              </a:extLst>
            </p:cNvPr>
            <p:cNvSpPr txBox="1"/>
            <p:nvPr/>
          </p:nvSpPr>
          <p:spPr>
            <a:xfrm>
              <a:off x="67866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A1FA3EC-D614-1576-8211-285ACCE61D6F}"/>
                </a:ext>
              </a:extLst>
            </p:cNvPr>
            <p:cNvSpPr txBox="1"/>
            <p:nvPr/>
          </p:nvSpPr>
          <p:spPr>
            <a:xfrm>
              <a:off x="71588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F86CC5AD-937A-4E63-C317-C3736DBBAA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67062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403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F14C2-CE43-89C8-70A3-7A1A7FAB6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AB3113AA-52F2-AF07-9E03-A81CBA4E5965}"/>
              </a:ext>
            </a:extLst>
          </p:cNvPr>
          <p:cNvGrpSpPr/>
          <p:nvPr/>
        </p:nvGrpSpPr>
        <p:grpSpPr>
          <a:xfrm>
            <a:off x="1187709" y="836300"/>
            <a:ext cx="4979349" cy="5185400"/>
            <a:chOff x="1187709" y="836300"/>
            <a:chExt cx="4979349" cy="5185400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7DFB2485-8D58-3CE6-AF81-2CC37B1AAF72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152CFAF-45E3-E3B4-C4C8-61B5E537F51F}"/>
                </a:ext>
              </a:extLst>
            </p:cNvPr>
            <p:cNvSpPr txBox="1"/>
            <p:nvPr/>
          </p:nvSpPr>
          <p:spPr>
            <a:xfrm>
              <a:off x="1187709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 useBgFill="1">
          <p:nvSpPr>
            <p:cNvPr id="6" name="Parallelogram 5">
              <a:extLst>
                <a:ext uri="{FF2B5EF4-FFF2-40B4-BE49-F238E27FC236}">
                  <a16:creationId xmlns:a16="http://schemas.microsoft.com/office/drawing/2014/main" id="{90E90C95-A7BA-4997-657C-08AB0CEDB75F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0092223-774D-7471-B033-5938F8094783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srgbClr val="63DB74">
                  <a:alpha val="40000"/>
                </a:srgb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8098737-46DD-04FC-CEB0-3DDA6306E998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8A3D69A-1625-D253-9A65-80C2233C33BD}"/>
                </a:ext>
              </a:extLst>
            </p:cNvPr>
            <p:cNvSpPr txBox="1"/>
            <p:nvPr/>
          </p:nvSpPr>
          <p:spPr>
            <a:xfrm>
              <a:off x="2315955" y="2105753"/>
              <a:ext cx="15286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20930929-9230-4D85-A4D6-756D76BED4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05BE73B-F5FB-FFBD-370D-8B17FEE24FBF}"/>
              </a:ext>
            </a:extLst>
          </p:cNvPr>
          <p:cNvGrpSpPr/>
          <p:nvPr/>
        </p:nvGrpSpPr>
        <p:grpSpPr>
          <a:xfrm>
            <a:off x="4141140" y="836300"/>
            <a:ext cx="5205201" cy="5185400"/>
            <a:chOff x="961857" y="836300"/>
            <a:chExt cx="5205201" cy="5185400"/>
          </a:xfrm>
        </p:grpSpPr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AAD16E2F-4DEC-4F5E-EB8F-CF9C1FAE2F79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>
              <a:gsLst>
                <a:gs pos="11000">
                  <a:schemeClr val="bg1">
                    <a:lumMod val="85000"/>
                  </a:schemeClr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F7C884B-D36A-A0A9-E67D-29A5D83627A0}"/>
                </a:ext>
              </a:extLst>
            </p:cNvPr>
            <p:cNvSpPr txBox="1"/>
            <p:nvPr/>
          </p:nvSpPr>
          <p:spPr>
            <a:xfrm>
              <a:off x="961857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1000">
                        <a:srgbClr val="C8B5FE"/>
                      </a:gs>
                      <a:gs pos="98000">
                        <a:srgbClr val="5016FD"/>
                      </a:gs>
                    </a:gsLst>
                    <a:lin ang="180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 useBgFill="1">
          <p:nvSpPr>
            <p:cNvPr id="28" name="Parallelogram 27">
              <a:extLst>
                <a:ext uri="{FF2B5EF4-FFF2-40B4-BE49-F238E27FC236}">
                  <a16:creationId xmlns:a16="http://schemas.microsoft.com/office/drawing/2014/main" id="{7F46AD7A-957D-2BE7-EE5C-48AFD44C8B11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2598D5E-9BE9-5AC4-2CCD-4F3F8699853E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1000">
                  <a:srgbClr val="B6A8E2"/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srgbClr val="5A24FD">
                  <a:alpha val="40000"/>
                </a:srgb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BBD72ED-59E0-5F70-1F47-B3041670E965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1C5C39A-A3DE-0213-B044-D59935A34229}"/>
                </a:ext>
              </a:extLst>
            </p:cNvPr>
            <p:cNvSpPr txBox="1"/>
            <p:nvPr/>
          </p:nvSpPr>
          <p:spPr>
            <a:xfrm>
              <a:off x="2315954" y="2105753"/>
              <a:ext cx="1528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2BED0A57-4546-06F8-4A55-A0D69B86B5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7FB6A01-2FB0-8D29-853E-16686A7C43D8}"/>
              </a:ext>
            </a:extLst>
          </p:cNvPr>
          <p:cNvGrpSpPr/>
          <p:nvPr/>
        </p:nvGrpSpPr>
        <p:grpSpPr>
          <a:xfrm>
            <a:off x="7269614" y="836300"/>
            <a:ext cx="5256010" cy="5185400"/>
            <a:chOff x="911048" y="836300"/>
            <a:chExt cx="5256010" cy="5185400"/>
          </a:xfrm>
        </p:grpSpPr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7D39114A-93E7-B2AA-772D-168FAA46C1F8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rgbClr val="FF9900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F8286BA-C727-136B-E77A-E8283BAC0335}"/>
                </a:ext>
              </a:extLst>
            </p:cNvPr>
            <p:cNvSpPr txBox="1"/>
            <p:nvPr/>
          </p:nvSpPr>
          <p:spPr>
            <a:xfrm>
              <a:off x="911048" y="302573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FF9900"/>
                      </a:gs>
                      <a:gs pos="100000">
                        <a:srgbClr val="E6C38D"/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3</a:t>
              </a:r>
            </a:p>
          </p:txBody>
        </p:sp>
        <p:sp useBgFill="1">
          <p:nvSpPr>
            <p:cNvPr id="46" name="Parallelogram 45">
              <a:extLst>
                <a:ext uri="{FF2B5EF4-FFF2-40B4-BE49-F238E27FC236}">
                  <a16:creationId xmlns:a16="http://schemas.microsoft.com/office/drawing/2014/main" id="{B8185BC9-C285-72A3-E08C-49664C38D3D4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4546F42-2250-ED40-28AE-D4D74C340E05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FF9900"/>
                </a:gs>
                <a:gs pos="100000">
                  <a:srgbClr val="E6C38D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srgbClr val="FFC000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B228767-EFA9-79D5-B6D7-81FA3326AB2D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541A381-6BAE-ED00-7118-EB861B8DED25}"/>
                </a:ext>
              </a:extLst>
            </p:cNvPr>
            <p:cNvSpPr txBox="1"/>
            <p:nvPr/>
          </p:nvSpPr>
          <p:spPr>
            <a:xfrm>
              <a:off x="2321346" y="2105753"/>
              <a:ext cx="15179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6E01D35A-58B5-8205-50BA-BF6367C63BC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80456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70358-5A5A-2C59-CD12-4E5613DF6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F9CA806-D5F5-2983-41D9-6B35E342434C}"/>
              </a:ext>
            </a:extLst>
          </p:cNvPr>
          <p:cNvGrpSpPr/>
          <p:nvPr/>
        </p:nvGrpSpPr>
        <p:grpSpPr>
          <a:xfrm>
            <a:off x="412023" y="1143000"/>
            <a:ext cx="4534179" cy="4572000"/>
            <a:chOff x="601238" y="1235364"/>
            <a:chExt cx="4534179" cy="45720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C25E390-08EC-D41E-012C-2A4D9DE14C84}"/>
                </a:ext>
              </a:extLst>
            </p:cNvPr>
            <p:cNvSpPr txBox="1"/>
            <p:nvPr/>
          </p:nvSpPr>
          <p:spPr>
            <a:xfrm>
              <a:off x="601238" y="3118098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00000">
                        <a:srgbClr val="C5EBB7"/>
                      </a:gs>
                      <a:gs pos="0">
                        <a:srgbClr val="2CE7AE"/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1</a:t>
              </a: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C1055641-21C3-301D-6216-E2558AE83BD0}"/>
                </a:ext>
              </a:extLst>
            </p:cNvPr>
            <p:cNvSpPr/>
            <p:nvPr/>
          </p:nvSpPr>
          <p:spPr>
            <a:xfrm rot="17342745">
              <a:off x="1470361" y="2911211"/>
              <a:ext cx="573824" cy="494676"/>
            </a:xfrm>
            <a:prstGeom prst="triangle">
              <a:avLst/>
            </a:prstGeom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 useBgFill="1">
          <p:nvSpPr>
            <p:cNvPr id="6" name="Parallelogram 5">
              <a:extLst>
                <a:ext uri="{FF2B5EF4-FFF2-40B4-BE49-F238E27FC236}">
                  <a16:creationId xmlns:a16="http://schemas.microsoft.com/office/drawing/2014/main" id="{649BA08F-2576-B7FC-57CC-1395EAAB5CF6}"/>
                </a:ext>
              </a:extLst>
            </p:cNvPr>
            <p:cNvSpPr/>
            <p:nvPr/>
          </p:nvSpPr>
          <p:spPr>
            <a:xfrm>
              <a:off x="895930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2D0BF7F-DB09-BE0E-6474-D3EFE3CF1955}"/>
                </a:ext>
              </a:extLst>
            </p:cNvPr>
            <p:cNvSpPr/>
            <p:nvPr/>
          </p:nvSpPr>
          <p:spPr>
            <a:xfrm>
              <a:off x="150780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srgbClr val="63DB74">
                  <a:alpha val="40000"/>
                </a:srgb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81D9F6C-D2C3-1CD8-2C77-A4ED3812FEBB}"/>
                </a:ext>
              </a:extLst>
            </p:cNvPr>
            <p:cNvSpPr txBox="1"/>
            <p:nvPr/>
          </p:nvSpPr>
          <p:spPr>
            <a:xfrm>
              <a:off x="1713044" y="3838548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71B0BBA-EA31-D5C2-E48A-727FAD047DA1}"/>
                </a:ext>
              </a:extLst>
            </p:cNvPr>
            <p:cNvSpPr txBox="1"/>
            <p:nvPr/>
          </p:nvSpPr>
          <p:spPr>
            <a:xfrm>
              <a:off x="1879180" y="2607785"/>
              <a:ext cx="12045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99CD5980-7A36-F621-48B0-F02DD3A619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28901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95A69A9-C121-A443-8508-939A6FF3B5F0}"/>
              </a:ext>
            </a:extLst>
          </p:cNvPr>
          <p:cNvGrpSpPr/>
          <p:nvPr/>
        </p:nvGrpSpPr>
        <p:grpSpPr>
          <a:xfrm>
            <a:off x="2960334" y="1143000"/>
            <a:ext cx="4735698" cy="4572000"/>
            <a:chOff x="3013607" y="1235364"/>
            <a:chExt cx="4735698" cy="45720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D2B0E29-A593-186D-F19C-CFE07D4107FF}"/>
                </a:ext>
              </a:extLst>
            </p:cNvPr>
            <p:cNvSpPr txBox="1"/>
            <p:nvPr/>
          </p:nvSpPr>
          <p:spPr>
            <a:xfrm>
              <a:off x="30136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11000">
                        <a:srgbClr val="C8B5FE"/>
                      </a:gs>
                      <a:gs pos="98000">
                        <a:srgbClr val="5016FD"/>
                      </a:gs>
                    </a:gsLst>
                    <a:lin ang="180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/>
                <a:t>2</a:t>
              </a: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CCD0908-E357-51F8-EDC2-FA59C60D93C1}"/>
                </a:ext>
              </a:extLst>
            </p:cNvPr>
            <p:cNvSpPr/>
            <p:nvPr/>
          </p:nvSpPr>
          <p:spPr>
            <a:xfrm rot="17342745">
              <a:off x="4079486" y="2911211"/>
              <a:ext cx="573824" cy="494676"/>
            </a:xfrm>
            <a:prstGeom prst="triangle">
              <a:avLst/>
            </a:prstGeom>
            <a:gradFill>
              <a:gsLst>
                <a:gs pos="11000">
                  <a:schemeClr val="bg1">
                    <a:lumMod val="85000"/>
                  </a:schemeClr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 useBgFill="1">
          <p:nvSpPr>
            <p:cNvPr id="21" name="Parallelogram 20">
              <a:extLst>
                <a:ext uri="{FF2B5EF4-FFF2-40B4-BE49-F238E27FC236}">
                  <a16:creationId xmlns:a16="http://schemas.microsoft.com/office/drawing/2014/main" id="{C2D3DF2E-8DCB-BEFE-80DC-FA05C879B4DB}"/>
                </a:ext>
              </a:extLst>
            </p:cNvPr>
            <p:cNvSpPr/>
            <p:nvPr/>
          </p:nvSpPr>
          <p:spPr>
            <a:xfrm>
              <a:off x="3509818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E92CEFC-43E5-5F18-82CF-81F80EB0BD38}"/>
                </a:ext>
              </a:extLst>
            </p:cNvPr>
            <p:cNvSpPr/>
            <p:nvPr/>
          </p:nvSpPr>
          <p:spPr>
            <a:xfrm>
              <a:off x="4121694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1000">
                  <a:srgbClr val="B6A8E2"/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srgbClr val="5A24FD">
                  <a:alpha val="40000"/>
                </a:srgb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F8F7E5A-7F11-60C2-27DB-A0E8FAF07188}"/>
                </a:ext>
              </a:extLst>
            </p:cNvPr>
            <p:cNvSpPr txBox="1"/>
            <p:nvPr/>
          </p:nvSpPr>
          <p:spPr>
            <a:xfrm>
              <a:off x="4428381" y="2607785"/>
              <a:ext cx="1160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D41A39B-A770-826B-37BB-F6CE9FC7EF57}"/>
                </a:ext>
              </a:extLst>
            </p:cNvPr>
            <p:cNvSpPr txBox="1"/>
            <p:nvPr/>
          </p:nvSpPr>
          <p:spPr>
            <a:xfrm>
              <a:off x="4240021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8" name="Graphic 47" descr="Gears with solid fill">
              <a:extLst>
                <a:ext uri="{FF2B5EF4-FFF2-40B4-BE49-F238E27FC236}">
                  <a16:creationId xmlns:a16="http://schemas.microsoft.com/office/drawing/2014/main" id="{E22BF1A6-BDC9-9246-03FE-F3DBD6D1B8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78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007064C-B9E3-45BA-FFEA-A67A5AC27017}"/>
              </a:ext>
            </a:extLst>
          </p:cNvPr>
          <p:cNvGrpSpPr/>
          <p:nvPr/>
        </p:nvGrpSpPr>
        <p:grpSpPr>
          <a:xfrm>
            <a:off x="5710164" y="1143000"/>
            <a:ext cx="4765680" cy="4572000"/>
            <a:chOff x="5569807" y="1235364"/>
            <a:chExt cx="4765680" cy="45720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9D5E29B-9AF8-66F4-BCB2-27A27C9BAB3F}"/>
                </a:ext>
              </a:extLst>
            </p:cNvPr>
            <p:cNvSpPr txBox="1"/>
            <p:nvPr/>
          </p:nvSpPr>
          <p:spPr>
            <a:xfrm>
              <a:off x="55698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FF9900"/>
                      </a:gs>
                      <a:gs pos="100000">
                        <a:schemeClr val="bg1">
                          <a:lumMod val="85000"/>
                        </a:schemeClr>
                      </a:gs>
                    </a:gsLst>
                    <a:lin ang="9600000" scaled="0"/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gradFill>
                    <a:gsLst>
                      <a:gs pos="2000">
                        <a:srgbClr val="FF9900"/>
                      </a:gs>
                      <a:gs pos="100000">
                        <a:srgbClr val="E6C38D"/>
                      </a:gs>
                    </a:gsLst>
                    <a:lin ang="9600000" scaled="0"/>
                  </a:gradFill>
                </a:rPr>
                <a:t>3</a:t>
              </a: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99B6D5D0-AAD7-70FF-9E6B-9DB0244DD8A8}"/>
                </a:ext>
              </a:extLst>
            </p:cNvPr>
            <p:cNvSpPr/>
            <p:nvPr/>
          </p:nvSpPr>
          <p:spPr>
            <a:xfrm rot="17342745">
              <a:off x="6664081" y="2908037"/>
              <a:ext cx="573824" cy="494676"/>
            </a:xfrm>
            <a:prstGeom prst="triangle">
              <a:avLst/>
            </a:prstGeom>
            <a:gradFill flip="none" rotWithShape="1">
              <a:gsLst>
                <a:gs pos="2000">
                  <a:srgbClr val="FF9900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 useBgFill="1">
          <p:nvSpPr>
            <p:cNvPr id="25" name="Parallelogram 24">
              <a:extLst>
                <a:ext uri="{FF2B5EF4-FFF2-40B4-BE49-F238E27FC236}">
                  <a16:creationId xmlns:a16="http://schemas.microsoft.com/office/drawing/2014/main" id="{9F36A459-8ADC-73CE-5609-E2E1AC7DE33B}"/>
                </a:ext>
              </a:extLst>
            </p:cNvPr>
            <p:cNvSpPr/>
            <p:nvPr/>
          </p:nvSpPr>
          <p:spPr>
            <a:xfrm>
              <a:off x="6096000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B0AF7BD-5AE1-B575-D5E7-236B2B33E1F8}"/>
                </a:ext>
              </a:extLst>
            </p:cNvPr>
            <p:cNvSpPr/>
            <p:nvPr/>
          </p:nvSpPr>
          <p:spPr>
            <a:xfrm>
              <a:off x="670787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FF9900"/>
                </a:gs>
                <a:gs pos="100000">
                  <a:srgbClr val="E6C38D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srgbClr val="FFC000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B5283A7-7FA1-B691-DC1D-988C3F7442F5}"/>
                </a:ext>
              </a:extLst>
            </p:cNvPr>
            <p:cNvSpPr txBox="1"/>
            <p:nvPr/>
          </p:nvSpPr>
          <p:spPr>
            <a:xfrm>
              <a:off x="7078028" y="2607785"/>
              <a:ext cx="11156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TARGET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0ACB9B6-276B-6B4E-2447-C43403740563}"/>
                </a:ext>
              </a:extLst>
            </p:cNvPr>
            <p:cNvSpPr txBox="1"/>
            <p:nvPr/>
          </p:nvSpPr>
          <p:spPr>
            <a:xfrm>
              <a:off x="686744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4" name="Graphic 43" descr="Bullseye with solid fill">
              <a:extLst>
                <a:ext uri="{FF2B5EF4-FFF2-40B4-BE49-F238E27FC236}">
                  <a16:creationId xmlns:a16="http://schemas.microsoft.com/office/drawing/2014/main" id="{94F121A8-4CD6-F94A-8AAE-C05FCACD2B4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383299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D585443-4F6A-F6A1-316F-6E8CF3E487B0}"/>
              </a:ext>
            </a:extLst>
          </p:cNvPr>
          <p:cNvGrpSpPr/>
          <p:nvPr/>
        </p:nvGrpSpPr>
        <p:grpSpPr>
          <a:xfrm>
            <a:off x="8489975" y="1143000"/>
            <a:ext cx="4863999" cy="4572000"/>
            <a:chOff x="8126948" y="1235364"/>
            <a:chExt cx="4863999" cy="45720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78D9F9D-9286-C5E8-8042-AFDA2CB2A042}"/>
                </a:ext>
              </a:extLst>
            </p:cNvPr>
            <p:cNvSpPr txBox="1"/>
            <p:nvPr/>
          </p:nvSpPr>
          <p:spPr>
            <a:xfrm>
              <a:off x="8126948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tx1"/>
                      </a:gs>
                      <a:gs pos="92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gradFill>
                    <a:gsLst>
                      <a:gs pos="11000">
                        <a:srgbClr val="FFBDE1"/>
                      </a:gs>
                      <a:gs pos="98000">
                        <a:srgbClr val="FF3300"/>
                      </a:gs>
                    </a:gsLst>
                    <a:lin ang="18000000" scaled="0"/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rPr>
                <a:t>4</a:t>
              </a: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A6E8EAA-966B-5A5A-2B3A-DB05AB5E4256}"/>
                </a:ext>
              </a:extLst>
            </p:cNvPr>
            <p:cNvSpPr/>
            <p:nvPr/>
          </p:nvSpPr>
          <p:spPr>
            <a:xfrm rot="17342745">
              <a:off x="9319541" y="2908037"/>
              <a:ext cx="573824" cy="494676"/>
            </a:xfrm>
            <a:prstGeom prst="triangle">
              <a:avLst/>
            </a:prstGeom>
            <a:gradFill>
              <a:gsLst>
                <a:gs pos="11000">
                  <a:srgbClr val="FFBDE1"/>
                </a:gs>
                <a:gs pos="98000">
                  <a:srgbClr val="FF71BE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 useBgFill="1">
          <p:nvSpPr>
            <p:cNvPr id="10" name="Parallelogram 9">
              <a:extLst>
                <a:ext uri="{FF2B5EF4-FFF2-40B4-BE49-F238E27FC236}">
                  <a16:creationId xmlns:a16="http://schemas.microsoft.com/office/drawing/2014/main" id="{6F50D2E5-B40B-2731-08DC-C9C87EF85407}"/>
                </a:ext>
              </a:extLst>
            </p:cNvPr>
            <p:cNvSpPr/>
            <p:nvPr/>
          </p:nvSpPr>
          <p:spPr>
            <a:xfrm>
              <a:off x="8751460" y="1235364"/>
              <a:ext cx="4239487" cy="4572000"/>
            </a:xfrm>
            <a:prstGeom prst="parallelogram">
              <a:avLst>
                <a:gd name="adj" fmla="val 37049"/>
              </a:avLst>
            </a:prstGeom>
            <a:ln>
              <a:noFill/>
            </a:ln>
            <a:effectLst>
              <a:outerShdw blurRad="317500" dist="1193800" dir="10800000" sx="67000" sy="67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5823015-FC25-B931-8114-7682EE97CCC8}"/>
                </a:ext>
              </a:extLst>
            </p:cNvPr>
            <p:cNvSpPr/>
            <p:nvPr/>
          </p:nvSpPr>
          <p:spPr>
            <a:xfrm>
              <a:off x="936333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1000">
                  <a:srgbClr val="FFBDE1"/>
                </a:gs>
                <a:gs pos="98000">
                  <a:srgbClr val="FF3300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srgbClr val="FF3300">
                  <a:alpha val="40000"/>
                </a:srgb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3B2AD6F-135E-5352-6E1F-0080C3F4F4B3}"/>
                </a:ext>
              </a:extLst>
            </p:cNvPr>
            <p:cNvSpPr txBox="1"/>
            <p:nvPr/>
          </p:nvSpPr>
          <p:spPr>
            <a:xfrm>
              <a:off x="9753033" y="2607785"/>
              <a:ext cx="11088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40F17D4-B41D-90EC-EEC4-22160DA852DE}"/>
                </a:ext>
              </a:extLst>
            </p:cNvPr>
            <p:cNvSpPr txBox="1"/>
            <p:nvPr/>
          </p:nvSpPr>
          <p:spPr>
            <a:xfrm>
              <a:off x="953903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8" name="Graphic 7" descr="Dollar with solid fill">
              <a:extLst>
                <a:ext uri="{FF2B5EF4-FFF2-40B4-BE49-F238E27FC236}">
                  <a16:creationId xmlns:a16="http://schemas.microsoft.com/office/drawing/2014/main" id="{34E4BA0D-CBDF-D9D1-DD4E-B47B12591D4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54889" y="3254719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350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069D1-DD45-9A53-DEA1-5940FCB4B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94C3F3-1840-F2C6-AA96-2C1160FA3494}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75ADD3F-6D13-8CA2-96D8-D33147C4C9C7}"/>
              </a:ext>
            </a:extLst>
          </p:cNvPr>
          <p:cNvGrpSpPr/>
          <p:nvPr/>
        </p:nvGrpSpPr>
        <p:grpSpPr>
          <a:xfrm>
            <a:off x="2675545" y="458597"/>
            <a:ext cx="6155588" cy="5940806"/>
            <a:chOff x="1780195" y="458597"/>
            <a:chExt cx="6155588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1B4A5F0B-8946-F44F-D9C5-081FCBA23715}"/>
                </a:ext>
              </a:extLst>
            </p:cNvPr>
            <p:cNvSpPr/>
            <p:nvPr/>
          </p:nvSpPr>
          <p:spPr>
            <a:xfrm rot="17342745">
              <a:off x="1894695" y="2322067"/>
              <a:ext cx="573824" cy="802823"/>
            </a:xfrm>
            <a:prstGeom prst="triangle">
              <a:avLst/>
            </a:pr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B52F48A-E886-B5A0-0B6A-892CC5110136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23" name="TextBox 22">
              <a:extLst>
                <a:ext uri="{FF2B5EF4-FFF2-40B4-BE49-F238E27FC236}">
                  <a16:creationId xmlns:a16="http://schemas.microsoft.com/office/drawing/2014/main" id="{C5F5650D-E98D-F5C6-129C-25BA72608AE4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4828F11-4A49-834E-BEF1-D1DFD357C554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srgbClr val="63DB74">
                  <a:alpha val="40000"/>
                </a:srgb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38DF18F-2D51-3F95-06B4-2BEE9D4C50DF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67AC7584-8C2F-D9AB-735A-3088E95B214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067B134-BF3E-E78C-0821-22564FD17FCB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0296A1B-EF21-9643-8D25-0BE385CBD13E}"/>
              </a:ext>
            </a:extLst>
          </p:cNvPr>
          <p:cNvGrpSpPr/>
          <p:nvPr/>
        </p:nvGrpSpPr>
        <p:grpSpPr>
          <a:xfrm>
            <a:off x="5751198" y="458597"/>
            <a:ext cx="6155588" cy="5940806"/>
            <a:chOff x="4855848" y="458597"/>
            <a:chExt cx="6155588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24AA77C5-3ECA-BE6E-BC08-738A26CB9107}"/>
                </a:ext>
              </a:extLst>
            </p:cNvPr>
            <p:cNvSpPr/>
            <p:nvPr/>
          </p:nvSpPr>
          <p:spPr>
            <a:xfrm rot="17342745">
              <a:off x="4970348" y="2322067"/>
              <a:ext cx="573824" cy="802823"/>
            </a:xfrm>
            <a:prstGeom prst="triangle">
              <a:avLst/>
            </a:prstGeom>
            <a:gradFill>
              <a:gsLst>
                <a:gs pos="11000">
                  <a:schemeClr val="bg1">
                    <a:lumMod val="85000"/>
                  </a:schemeClr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3F75862-AC83-5911-FC45-5C80528600F9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4" name="TextBox 3">
              <a:extLst>
                <a:ext uri="{FF2B5EF4-FFF2-40B4-BE49-F238E27FC236}">
                  <a16:creationId xmlns:a16="http://schemas.microsoft.com/office/drawing/2014/main" id="{A8853770-B1E2-987E-CAAB-25DFEB5AAFD7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3DFAD7C-1D84-2923-E580-54407D013695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1000">
                  <a:srgbClr val="B6A8E2"/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srgbClr val="5A24FD">
                  <a:alpha val="40000"/>
                </a:srgb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AFD3C9C-D696-8F4F-32B1-F1181DF70FB6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C392CB5-02A0-41E4-4C17-D601F617751C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1827B494-B28D-AA5A-31FF-BEAEFD44F4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73967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C7CF2-50AA-3623-D5F8-C824C9633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14A5D01-0B60-1B19-E964-B0AC2557A3ED}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55D0E75-1898-79E4-6A4E-C4030E67D68C}"/>
              </a:ext>
            </a:extLst>
          </p:cNvPr>
          <p:cNvGrpSpPr/>
          <p:nvPr/>
        </p:nvGrpSpPr>
        <p:grpSpPr>
          <a:xfrm>
            <a:off x="1475395" y="458597"/>
            <a:ext cx="6155588" cy="5940806"/>
            <a:chOff x="1780195" y="458597"/>
            <a:chExt cx="6155588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BE75147-2620-F589-B5FA-6BE95A5831F4}"/>
                </a:ext>
              </a:extLst>
            </p:cNvPr>
            <p:cNvSpPr/>
            <p:nvPr/>
          </p:nvSpPr>
          <p:spPr>
            <a:xfrm rot="17342745">
              <a:off x="1894695" y="2322067"/>
              <a:ext cx="573824" cy="802823"/>
            </a:xfrm>
            <a:prstGeom prst="triangle">
              <a:avLst/>
            </a:pr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50D26F8-8748-CC51-7381-FCDB07E20FB9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23" name="TextBox 22">
              <a:extLst>
                <a:ext uri="{FF2B5EF4-FFF2-40B4-BE49-F238E27FC236}">
                  <a16:creationId xmlns:a16="http://schemas.microsoft.com/office/drawing/2014/main" id="{132DCD77-08B0-AD23-9571-7555394C744B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3E4A20B-644F-C77B-417F-D58D67B8B153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srgbClr val="63DB74">
                  <a:alpha val="40000"/>
                </a:srgb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7C26779-F61E-E334-2894-A3D8F3712182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AA357DDF-C318-67F9-790A-6F49FC999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82B2AA2-81BC-5D4D-528F-CBFC7CB9247D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DFD831-1A2B-F05E-A302-753F2854AEE6}"/>
              </a:ext>
            </a:extLst>
          </p:cNvPr>
          <p:cNvGrpSpPr/>
          <p:nvPr/>
        </p:nvGrpSpPr>
        <p:grpSpPr>
          <a:xfrm>
            <a:off x="4578314" y="458597"/>
            <a:ext cx="6155588" cy="5940806"/>
            <a:chOff x="4855848" y="458597"/>
            <a:chExt cx="6155588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00AAC483-E471-1E0B-6939-AF10FE30A991}"/>
                </a:ext>
              </a:extLst>
            </p:cNvPr>
            <p:cNvSpPr/>
            <p:nvPr/>
          </p:nvSpPr>
          <p:spPr>
            <a:xfrm rot="17342745">
              <a:off x="4970348" y="2322067"/>
              <a:ext cx="573824" cy="802823"/>
            </a:xfrm>
            <a:prstGeom prst="triangle">
              <a:avLst/>
            </a:prstGeom>
            <a:gradFill>
              <a:gsLst>
                <a:gs pos="11000">
                  <a:schemeClr val="bg1">
                    <a:lumMod val="85000"/>
                  </a:schemeClr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9AF5E23-08D5-AABF-791A-CCBBB84F8D01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4" name="TextBox 3">
              <a:extLst>
                <a:ext uri="{FF2B5EF4-FFF2-40B4-BE49-F238E27FC236}">
                  <a16:creationId xmlns:a16="http://schemas.microsoft.com/office/drawing/2014/main" id="{E86096F9-C960-44AA-0A70-F2A94D213F2B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3E596FD-9815-9F9A-5A98-195F7D39CD7B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1000">
                  <a:srgbClr val="B6A8E2"/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srgbClr val="5A24FD">
                  <a:alpha val="40000"/>
                </a:srgb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4A511B3-A1AA-A972-36B2-5FA0DD55E679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3D187FE-33B9-D6B8-CA58-EB9304DE5A22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AAC5701B-0BFD-0DAB-2B9D-27C62E6F32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CD0727F-A3DA-D5CD-A94F-50DE84D34938}"/>
              </a:ext>
            </a:extLst>
          </p:cNvPr>
          <p:cNvGrpSpPr/>
          <p:nvPr/>
        </p:nvGrpSpPr>
        <p:grpSpPr>
          <a:xfrm>
            <a:off x="7681233" y="458597"/>
            <a:ext cx="6155588" cy="5940806"/>
            <a:chOff x="5751198" y="458597"/>
            <a:chExt cx="6155588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36E3DC0F-122B-56A1-DE79-3BA05A88F21E}"/>
                </a:ext>
              </a:extLst>
            </p:cNvPr>
            <p:cNvSpPr/>
            <p:nvPr/>
          </p:nvSpPr>
          <p:spPr>
            <a:xfrm rot="17342745">
              <a:off x="5865698" y="2322067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rgbClr val="FF9900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9766214-3169-264D-7C95-1691B649B7E9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7" name="TextBox 6">
              <a:extLst>
                <a:ext uri="{FF2B5EF4-FFF2-40B4-BE49-F238E27FC236}">
                  <a16:creationId xmlns:a16="http://schemas.microsoft.com/office/drawing/2014/main" id="{4E187099-A5B7-DFA4-F1AA-8D11F4DA7B87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6129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C2DD994-4D39-C56B-BED1-DD7DB70967C1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FF9900"/>
                </a:gs>
                <a:gs pos="100000">
                  <a:srgbClr val="E6C38D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srgbClr val="FFC000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8EAC0BF-71DF-E32B-51EE-CF8E8C65D197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96AE8F9-5969-EF19-6DFA-D95E0EEE48DB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D22A12B8-4312-58F7-5009-0404AE022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426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F871C-A4B5-B5E3-D9ED-5B40B7C37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E49A7C7-CE26-0CF1-63F1-CA982BEC23C8}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B56F2DD-A656-C7B4-98CA-1D6532AD95B9}"/>
              </a:ext>
            </a:extLst>
          </p:cNvPr>
          <p:cNvGrpSpPr/>
          <p:nvPr/>
        </p:nvGrpSpPr>
        <p:grpSpPr>
          <a:xfrm>
            <a:off x="644309" y="857250"/>
            <a:ext cx="5324521" cy="5143500"/>
            <a:chOff x="1785898" y="458597"/>
            <a:chExt cx="614988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77D8516B-0831-40AF-838C-FA78EDFF2D00}"/>
                </a:ext>
              </a:extLst>
            </p:cNvPr>
            <p:cNvSpPr/>
            <p:nvPr/>
          </p:nvSpPr>
          <p:spPr>
            <a:xfrm rot="17342745">
              <a:off x="1900398" y="2327772"/>
              <a:ext cx="573824" cy="802823"/>
            </a:xfrm>
            <a:prstGeom prst="triangle">
              <a:avLst/>
            </a:pr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8F07BB0-02E7-7B95-8072-73BFC8A29545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23" name="TextBox 22">
              <a:extLst>
                <a:ext uri="{FF2B5EF4-FFF2-40B4-BE49-F238E27FC236}">
                  <a16:creationId xmlns:a16="http://schemas.microsoft.com/office/drawing/2014/main" id="{70AB3132-CE7E-E607-44CC-0F9C1E7153EE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31FDFBE-C7BD-CD67-CF75-8B4A2E606D12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BFEFE0"/>
                </a:gs>
                <a:gs pos="0">
                  <a:srgbClr val="2CE7AE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srgbClr val="63DB74">
                  <a:alpha val="40000"/>
                </a:srgb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13765A7-11BE-C160-4362-4E7D99E3EDE5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9C3C9842-76DB-FF01-57A5-6F1E1F287A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E1D360B-9592-B956-A90A-18918ADCB7C7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5E24CE1-1F32-E608-997E-B535C6AC9712}"/>
              </a:ext>
            </a:extLst>
          </p:cNvPr>
          <p:cNvGrpSpPr/>
          <p:nvPr/>
        </p:nvGrpSpPr>
        <p:grpSpPr>
          <a:xfrm>
            <a:off x="3370702" y="857250"/>
            <a:ext cx="5324521" cy="5143500"/>
            <a:chOff x="4861551" y="458597"/>
            <a:chExt cx="6149885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89E97FB5-62BE-31F2-5434-4D67D160A936}"/>
                </a:ext>
              </a:extLst>
            </p:cNvPr>
            <p:cNvSpPr/>
            <p:nvPr/>
          </p:nvSpPr>
          <p:spPr>
            <a:xfrm rot="17342745">
              <a:off x="4976051" y="2327772"/>
              <a:ext cx="573824" cy="802823"/>
            </a:xfrm>
            <a:prstGeom prst="triangle">
              <a:avLst/>
            </a:prstGeom>
            <a:gradFill>
              <a:gsLst>
                <a:gs pos="11000">
                  <a:schemeClr val="bg1">
                    <a:lumMod val="85000"/>
                  </a:schemeClr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340B1D7-35DF-62BB-ABAA-7AA6BBFFF44F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4" name="TextBox 3">
              <a:extLst>
                <a:ext uri="{FF2B5EF4-FFF2-40B4-BE49-F238E27FC236}">
                  <a16:creationId xmlns:a16="http://schemas.microsoft.com/office/drawing/2014/main" id="{19F73E6E-7B8C-F970-1B44-2D87B526D2D6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6F3D47F-AD28-8C50-BC97-87D01172CFF5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1000">
                  <a:srgbClr val="B6A8E2"/>
                </a:gs>
                <a:gs pos="98000">
                  <a:srgbClr val="5016FD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srgbClr val="5A24FD">
                  <a:alpha val="40000"/>
                </a:srgb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DE9606F-E2DC-B1FA-5B45-53889B37CFF7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E5D5CE8-89D3-66D5-062E-F585F5ED6464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22B43A2D-3395-58A0-F84B-E327F02B33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840FCD7-6DD3-41B9-5C25-E20D023B6954}"/>
              </a:ext>
            </a:extLst>
          </p:cNvPr>
          <p:cNvGrpSpPr/>
          <p:nvPr/>
        </p:nvGrpSpPr>
        <p:grpSpPr>
          <a:xfrm>
            <a:off x="6097095" y="857250"/>
            <a:ext cx="5324521" cy="5143500"/>
            <a:chOff x="5756901" y="458597"/>
            <a:chExt cx="6149885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BACDAF31-6143-369F-9547-53DB804F4E26}"/>
                </a:ext>
              </a:extLst>
            </p:cNvPr>
            <p:cNvSpPr/>
            <p:nvPr/>
          </p:nvSpPr>
          <p:spPr>
            <a:xfrm rot="17342745">
              <a:off x="5871401" y="2327772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rgbClr val="FF9900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5D64EDC-FFB9-12F9-AC9D-F37E65CF3E2A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7" name="TextBox 6">
              <a:extLst>
                <a:ext uri="{FF2B5EF4-FFF2-40B4-BE49-F238E27FC236}">
                  <a16:creationId xmlns:a16="http://schemas.microsoft.com/office/drawing/2014/main" id="{4473C5C8-6CA6-0141-D70F-9A83E68596C7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0244096-918E-5CE8-8237-C9287FA9F1B9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FF9900"/>
                </a:gs>
                <a:gs pos="100000">
                  <a:srgbClr val="E6C38D"/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srgbClr val="FFC000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A452531-69F0-A9FF-577B-CF7DE585293D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C605B32-3949-9790-3663-7283DA0EDFDE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TARGET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20BCEDF8-98F9-542B-7579-7889332D1E1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6FC4F98-722C-1051-9DE0-D681F480742B}"/>
              </a:ext>
            </a:extLst>
          </p:cNvPr>
          <p:cNvGrpSpPr/>
          <p:nvPr/>
        </p:nvGrpSpPr>
        <p:grpSpPr>
          <a:xfrm>
            <a:off x="8823489" y="857250"/>
            <a:ext cx="5324521" cy="5143500"/>
            <a:chOff x="5337801" y="458597"/>
            <a:chExt cx="6149885" cy="5940806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3661F2E-5EAE-4509-C8A4-172570A95B76}"/>
                </a:ext>
              </a:extLst>
            </p:cNvPr>
            <p:cNvSpPr/>
            <p:nvPr/>
          </p:nvSpPr>
          <p:spPr>
            <a:xfrm rot="17342745">
              <a:off x="5452301" y="2327772"/>
              <a:ext cx="573824" cy="802823"/>
            </a:xfrm>
            <a:prstGeom prst="triangle">
              <a:avLst/>
            </a:prstGeom>
            <a:gradFill>
              <a:gsLst>
                <a:gs pos="11000">
                  <a:srgbClr val="FFBDE1"/>
                </a:gs>
                <a:gs pos="98000">
                  <a:srgbClr val="FF3300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65A7001B-8948-2DA3-DD55-0E8875638E44}"/>
                </a:ext>
              </a:extLst>
            </p:cNvPr>
            <p:cNvSpPr/>
            <p:nvPr/>
          </p:nvSpPr>
          <p:spPr>
            <a:xfrm>
              <a:off x="597894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34" name="Freeform: Shape 33">
              <a:extLst>
                <a:ext uri="{FF2B5EF4-FFF2-40B4-BE49-F238E27FC236}">
                  <a16:creationId xmlns:a16="http://schemas.microsoft.com/office/drawing/2014/main" id="{31BC8EDA-27CB-3F02-CC2B-24868C5FBA9A}"/>
                </a:ext>
              </a:extLst>
            </p:cNvPr>
            <p:cNvSpPr/>
            <p:nvPr/>
          </p:nvSpPr>
          <p:spPr>
            <a:xfrm>
              <a:off x="5978943" y="458597"/>
              <a:ext cx="5508742" cy="5940806"/>
            </a:xfrm>
            <a:custGeom>
              <a:avLst/>
              <a:gdLst/>
              <a:ahLst/>
              <a:cxnLst/>
              <a:rect l="l" t="t" r="r" b="b"/>
              <a:pathLst>
                <a:path w="5508742" h="5940806">
                  <a:moveTo>
                    <a:pt x="538963" y="4813716"/>
                  </a:moveTo>
                  <a:lnTo>
                    <a:pt x="540182" y="5179476"/>
                  </a:lnTo>
                  <a:lnTo>
                    <a:pt x="328041" y="5179476"/>
                  </a:lnTo>
                  <a:close/>
                  <a:moveTo>
                    <a:pt x="464591" y="4644247"/>
                  </a:moveTo>
                  <a:lnTo>
                    <a:pt x="125654" y="5220887"/>
                  </a:lnTo>
                  <a:lnTo>
                    <a:pt x="125654" y="5332943"/>
                  </a:lnTo>
                  <a:lnTo>
                    <a:pt x="540182" y="5332943"/>
                  </a:lnTo>
                  <a:lnTo>
                    <a:pt x="540182" y="5512165"/>
                  </a:lnTo>
                  <a:lnTo>
                    <a:pt x="744857" y="5512165"/>
                  </a:lnTo>
                  <a:lnTo>
                    <a:pt x="744857" y="5332943"/>
                  </a:lnTo>
                  <a:lnTo>
                    <a:pt x="846049" y="5332943"/>
                  </a:lnTo>
                  <a:lnTo>
                    <a:pt x="846049" y="5179476"/>
                  </a:lnTo>
                  <a:lnTo>
                    <a:pt x="744857" y="5179476"/>
                  </a:lnTo>
                  <a:lnTo>
                    <a:pt x="744857" y="4644247"/>
                  </a:lnTo>
                  <a:close/>
                  <a:moveTo>
                    <a:pt x="0" y="0"/>
                  </a:moveTo>
                  <a:lnTo>
                    <a:pt x="5508742" y="0"/>
                  </a:lnTo>
                  <a:lnTo>
                    <a:pt x="5508742" y="5940806"/>
                  </a:lnTo>
                  <a:lnTo>
                    <a:pt x="0" y="5940806"/>
                  </a:lnTo>
                  <a:close/>
                </a:path>
              </a:pathLst>
            </a:custGeom>
            <a:ln>
              <a:noFill/>
            </a:ln>
            <a:effectLst>
              <a:outerShdw blurRad="330200" dist="1384300" dir="10200000" sx="72000" sy="72000" algn="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E75E193-FE85-4B61-9187-D96FB3857BD8}"/>
                </a:ext>
              </a:extLst>
            </p:cNvPr>
            <p:cNvSpPr/>
            <p:nvPr/>
          </p:nvSpPr>
          <p:spPr>
            <a:xfrm>
              <a:off x="5366110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>
              <a:gsLst>
                <a:gs pos="11000">
                  <a:srgbClr val="FFBDE1"/>
                </a:gs>
                <a:gs pos="98000">
                  <a:srgbClr val="FF3300"/>
                </a:gs>
              </a:gsLst>
              <a:lin ang="18000000" scaled="0"/>
            </a:gradFill>
            <a:ln>
              <a:noFill/>
            </a:ln>
            <a:effectLst>
              <a:outerShdw blurRad="317500" dist="152400" dir="2700000" algn="tl" rotWithShape="0">
                <a:srgbClr val="FF3300">
                  <a:alpha val="40000"/>
                </a:srgbClr>
              </a:outerShdw>
            </a:effectLst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6CD2FA9-ED0A-DA17-2AFD-3B3379BE55CC}"/>
                </a:ext>
              </a:extLst>
            </p:cNvPr>
            <p:cNvSpPr txBox="1"/>
            <p:nvPr/>
          </p:nvSpPr>
          <p:spPr>
            <a:xfrm>
              <a:off x="621914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4A63EE6-755F-2536-84B2-EFBF549BE59C}"/>
                </a:ext>
              </a:extLst>
            </p:cNvPr>
            <p:cNvSpPr txBox="1"/>
            <p:nvPr/>
          </p:nvSpPr>
          <p:spPr>
            <a:xfrm>
              <a:off x="57368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59DC3B4F-7D8E-5B08-887D-D0683FD5089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1031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1927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7ADA0-966B-ED22-58E4-F842243E1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E271974E-A987-CF8A-5B69-EF3FEBF2C264}"/>
              </a:ext>
            </a:extLst>
          </p:cNvPr>
          <p:cNvGrpSpPr/>
          <p:nvPr/>
        </p:nvGrpSpPr>
        <p:grpSpPr>
          <a:xfrm>
            <a:off x="2236918" y="458597"/>
            <a:ext cx="5698865" cy="5940806"/>
            <a:chOff x="2236918" y="458597"/>
            <a:chExt cx="5698865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45CC172-248E-A99B-9999-95F3B47286D0}"/>
                </a:ext>
              </a:extLst>
            </p:cNvPr>
            <p:cNvSpPr/>
            <p:nvPr/>
          </p:nvSpPr>
          <p:spPr>
            <a:xfrm rot="17342745">
              <a:off x="3245503" y="2453571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DD64813-0275-0E1F-7137-92A4C68A8233}"/>
                </a:ext>
              </a:extLst>
            </p:cNvPr>
            <p:cNvSpPr txBox="1"/>
            <p:nvPr/>
          </p:nvSpPr>
          <p:spPr>
            <a:xfrm>
              <a:off x="2236918" y="3355772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solidFill>
                    <a:sysClr val="windowText" lastClr="000000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rPr>
                <a:t>1</a:t>
              </a: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26B9F072-950B-B448-240E-49B6309E1874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4986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125B47F-5F26-DDF0-3473-1A18A86429AE}"/>
                </a:ext>
              </a:extLst>
            </p:cNvPr>
            <p:cNvSpPr/>
            <p:nvPr/>
          </p:nvSpPr>
          <p:spPr>
            <a:xfrm>
              <a:off x="32829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08DA7D4-EF83-4BD9-10B6-37F6E1BA5C09}"/>
                </a:ext>
              </a:extLst>
            </p:cNvPr>
            <p:cNvSpPr txBox="1"/>
            <p:nvPr/>
          </p:nvSpPr>
          <p:spPr>
            <a:xfrm>
              <a:off x="32814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70D3464-B525-EBB8-4CB2-F2DBF2DD881A}"/>
                </a:ext>
              </a:extLst>
            </p:cNvPr>
            <p:cNvSpPr txBox="1"/>
            <p:nvPr/>
          </p:nvSpPr>
          <p:spPr>
            <a:xfrm>
              <a:off x="36536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12A4E2AB-DE14-96EE-6698-72F4B77F9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6542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3D5286A-7E48-E80D-9784-EE0F3B3DE52E}"/>
              </a:ext>
            </a:extLst>
          </p:cNvPr>
          <p:cNvGrpSpPr/>
          <p:nvPr/>
        </p:nvGrpSpPr>
        <p:grpSpPr>
          <a:xfrm>
            <a:off x="5513444" y="458597"/>
            <a:ext cx="5927539" cy="5940806"/>
            <a:chOff x="5513444" y="458597"/>
            <a:chExt cx="5927539" cy="5940806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9A778D02-08F7-2668-938D-C8DB20ECCC1A}"/>
                </a:ext>
              </a:extLst>
            </p:cNvPr>
            <p:cNvSpPr/>
            <p:nvPr/>
          </p:nvSpPr>
          <p:spPr>
            <a:xfrm rot="17342745">
              <a:off x="6750703" y="2453571"/>
              <a:ext cx="573824" cy="494676"/>
            </a:xfrm>
            <a:prstGeom prst="triangle">
              <a:avLst/>
            </a:prstGeom>
            <a:solidFill>
              <a:srgbClr val="3746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E0E399E-55DE-80DD-0355-48B08C99E51F}"/>
                </a:ext>
              </a:extLst>
            </p:cNvPr>
            <p:cNvSpPr txBox="1"/>
            <p:nvPr/>
          </p:nvSpPr>
          <p:spPr>
            <a:xfrm>
              <a:off x="5513444" y="3355772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solidFill>
                    <a:srgbClr val="3746F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rPr>
                <a:t>2</a:t>
              </a:r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2686A5D8-5408-5BB3-BE11-AA6EAE37FFD2}"/>
                </a:ext>
              </a:extLst>
            </p:cNvPr>
            <p:cNvSpPr/>
            <p:nvPr/>
          </p:nvSpPr>
          <p:spPr>
            <a:xfrm>
              <a:off x="5932240" y="458597"/>
              <a:ext cx="5508743" cy="5940806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81000" dist="14986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2C8A850-999B-2A62-EBE3-FAE52EAB9F98}"/>
                </a:ext>
              </a:extLst>
            </p:cNvPr>
            <p:cNvSpPr/>
            <p:nvPr/>
          </p:nvSpPr>
          <p:spPr>
            <a:xfrm>
              <a:off x="6788148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rgbClr val="3746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075827B-74B0-4970-B027-23D47521C476}"/>
                </a:ext>
              </a:extLst>
            </p:cNvPr>
            <p:cNvSpPr txBox="1"/>
            <p:nvPr/>
          </p:nvSpPr>
          <p:spPr>
            <a:xfrm>
              <a:off x="6786658" y="3807943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765C8F8-65CC-5A5C-B119-14BD463FB010}"/>
                </a:ext>
              </a:extLst>
            </p:cNvPr>
            <p:cNvSpPr txBox="1"/>
            <p:nvPr/>
          </p:nvSpPr>
          <p:spPr>
            <a:xfrm>
              <a:off x="7158854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D48EAAE6-E7A9-FE17-F273-1B66FC8B29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67062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8749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613906-5856-644E-1E75-B739138E0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6194280C-546C-DDBC-D074-8A5BC8438FC0}"/>
              </a:ext>
            </a:extLst>
          </p:cNvPr>
          <p:cNvGrpSpPr/>
          <p:nvPr/>
        </p:nvGrpSpPr>
        <p:grpSpPr>
          <a:xfrm>
            <a:off x="1187709" y="836300"/>
            <a:ext cx="4979349" cy="5185400"/>
            <a:chOff x="1187709" y="836300"/>
            <a:chExt cx="4979349" cy="5185400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D2F67F8B-32EF-E117-7BBC-61089DB0AD5E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2CC13EA-4133-D218-1F11-EB0249D86171}"/>
                </a:ext>
              </a:extLst>
            </p:cNvPr>
            <p:cNvSpPr txBox="1"/>
            <p:nvPr/>
          </p:nvSpPr>
          <p:spPr>
            <a:xfrm>
              <a:off x="1187709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accent3">
                          <a:lumMod val="60000"/>
                          <a:lumOff val="40000"/>
                        </a:schemeClr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90B35D3C-D20C-3087-5837-7EBAE29276C4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9DD16C3-4A78-C12D-4F06-470A12A2F912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E2343A4-ABC1-4CF3-31F4-78DDB654CDFF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94DFAA0-916C-DF85-1F3A-67CC32DFB5C7}"/>
                </a:ext>
              </a:extLst>
            </p:cNvPr>
            <p:cNvSpPr txBox="1"/>
            <p:nvPr/>
          </p:nvSpPr>
          <p:spPr>
            <a:xfrm>
              <a:off x="2315955" y="2105753"/>
              <a:ext cx="15286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AB048A10-4980-C93E-3907-F7020D2A1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66F7139-D070-DD35-9C6D-8001E7453865}"/>
              </a:ext>
            </a:extLst>
          </p:cNvPr>
          <p:cNvGrpSpPr/>
          <p:nvPr/>
        </p:nvGrpSpPr>
        <p:grpSpPr>
          <a:xfrm>
            <a:off x="4141140" y="836300"/>
            <a:ext cx="5205201" cy="5185400"/>
            <a:chOff x="961857" y="836300"/>
            <a:chExt cx="5205201" cy="5185400"/>
          </a:xfrm>
        </p:grpSpPr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AFF74842-A5CF-B859-69C8-F83E33F27832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solidFill>
              <a:srgbClr val="3746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CD3FE9E-B70D-F205-2A29-E183859E459A}"/>
                </a:ext>
              </a:extLst>
            </p:cNvPr>
            <p:cNvSpPr txBox="1"/>
            <p:nvPr/>
          </p:nvSpPr>
          <p:spPr>
            <a:xfrm>
              <a:off x="961857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805FF"/>
                      </a:gs>
                      <a:gs pos="92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solidFill>
                    <a:srgbClr val="3746FD"/>
                  </a:solidFill>
                </a:rPr>
                <a:t>2</a:t>
              </a:r>
            </a:p>
          </p:txBody>
        </p: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C2630E3F-4360-C199-D91A-34E849DD542B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7BEC7E7-4C4B-BD2F-4087-9082B26468EB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rgbClr val="3746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rgbClr val="3746FD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07152CF-11D2-7DE0-CB62-13C8AB6A6041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14AAC15-7993-9390-6D9D-CDA807EFEB53}"/>
                </a:ext>
              </a:extLst>
            </p:cNvPr>
            <p:cNvSpPr txBox="1"/>
            <p:nvPr/>
          </p:nvSpPr>
          <p:spPr>
            <a:xfrm>
              <a:off x="2315954" y="2105753"/>
              <a:ext cx="1528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C20B2983-A762-F431-7E94-DB2BEEC08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5C89293-99B4-FA56-0120-7BEC5A4F0024}"/>
              </a:ext>
            </a:extLst>
          </p:cNvPr>
          <p:cNvGrpSpPr/>
          <p:nvPr/>
        </p:nvGrpSpPr>
        <p:grpSpPr>
          <a:xfrm>
            <a:off x="7269614" y="836300"/>
            <a:ext cx="5256010" cy="5185400"/>
            <a:chOff x="911048" y="836300"/>
            <a:chExt cx="5256010" cy="5185400"/>
          </a:xfrm>
        </p:grpSpPr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0FCF790F-AD03-C8CA-AC44-360CA939A2D3}"/>
                </a:ext>
              </a:extLst>
            </p:cNvPr>
            <p:cNvSpPr/>
            <p:nvPr/>
          </p:nvSpPr>
          <p:spPr>
            <a:xfrm rot="17342745">
              <a:off x="2113365" y="2453571"/>
              <a:ext cx="573824" cy="494676"/>
            </a:xfrm>
            <a:prstGeom prst="triangle">
              <a:avLst/>
            </a:prstGeom>
            <a:solidFill>
              <a:srgbClr val="595959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3EB4760-A5B6-AECC-0FDC-11624E782C23}"/>
                </a:ext>
              </a:extLst>
            </p:cNvPr>
            <p:cNvSpPr txBox="1"/>
            <p:nvPr/>
          </p:nvSpPr>
          <p:spPr>
            <a:xfrm>
              <a:off x="911048" y="302573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57F8D"/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solidFill>
                    <a:srgbClr val="595959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rPr>
                <a:t>3</a:t>
              </a:r>
            </a:p>
          </p:txBody>
        </p:sp>
        <p:sp>
          <p:nvSpPr>
            <p:cNvPr id="46" name="Parallelogram 45">
              <a:extLst>
                <a:ext uri="{FF2B5EF4-FFF2-40B4-BE49-F238E27FC236}">
                  <a16:creationId xmlns:a16="http://schemas.microsoft.com/office/drawing/2014/main" id="{93F45AD0-1104-125F-873E-B85A3DD4F533}"/>
                </a:ext>
              </a:extLst>
            </p:cNvPr>
            <p:cNvSpPr/>
            <p:nvPr/>
          </p:nvSpPr>
          <p:spPr>
            <a:xfrm>
              <a:off x="1358782" y="836300"/>
              <a:ext cx="4808276" cy="51854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E133CD6-B59B-D37F-9B76-45D506D0F439}"/>
                </a:ext>
              </a:extLst>
            </p:cNvPr>
            <p:cNvSpPr/>
            <p:nvPr/>
          </p:nvSpPr>
          <p:spPr>
            <a:xfrm>
              <a:off x="2150810" y="1857435"/>
              <a:ext cx="1848493" cy="760635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7409F46-A96E-62BC-3030-20F68D37EA44}"/>
                </a:ext>
              </a:extLst>
            </p:cNvPr>
            <p:cNvSpPr txBox="1"/>
            <p:nvPr/>
          </p:nvSpPr>
          <p:spPr>
            <a:xfrm>
              <a:off x="2156050" y="3807943"/>
              <a:ext cx="184849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7F3E7F4-6F57-D11E-598E-CC2C7681D4FC}"/>
                </a:ext>
              </a:extLst>
            </p:cNvPr>
            <p:cNvSpPr txBox="1"/>
            <p:nvPr/>
          </p:nvSpPr>
          <p:spPr>
            <a:xfrm>
              <a:off x="2321346" y="2105753"/>
              <a:ext cx="15179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1CAD0262-3D5C-9217-3F98-CD8D4D34340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2827721" y="3162355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58200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8D2BB-B4ED-6CCA-4A43-9BF489F89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787E193-CB8D-9741-46F0-3A3A562E2990}"/>
              </a:ext>
            </a:extLst>
          </p:cNvPr>
          <p:cNvGrpSpPr/>
          <p:nvPr/>
        </p:nvGrpSpPr>
        <p:grpSpPr>
          <a:xfrm>
            <a:off x="412023" y="1143000"/>
            <a:ext cx="4534179" cy="4572000"/>
            <a:chOff x="601238" y="1235364"/>
            <a:chExt cx="4534179" cy="45720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F4B67C9-7FD2-C8DA-9EAB-B2A0DA60C291}"/>
                </a:ext>
              </a:extLst>
            </p:cNvPr>
            <p:cNvSpPr txBox="1"/>
            <p:nvPr/>
          </p:nvSpPr>
          <p:spPr>
            <a:xfrm>
              <a:off x="601238" y="3118098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accent3">
                          <a:lumMod val="60000"/>
                          <a:lumOff val="40000"/>
                        </a:schemeClr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solidFill>
                    <a:srgbClr val="595959"/>
                  </a:solidFill>
                </a:rPr>
                <a:t>1</a:t>
              </a: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944B7DA-9CCC-B2B2-AB62-38B7FBA24F09}"/>
                </a:ext>
              </a:extLst>
            </p:cNvPr>
            <p:cNvSpPr/>
            <p:nvPr/>
          </p:nvSpPr>
          <p:spPr>
            <a:xfrm rot="17342745">
              <a:off x="1470361" y="2911211"/>
              <a:ext cx="573824" cy="494676"/>
            </a:xfrm>
            <a:prstGeom prst="triangle">
              <a:avLst/>
            </a:prstGeom>
            <a:solidFill>
              <a:srgbClr val="595959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8A7E927F-ACDF-6007-A981-EF48952FB269}"/>
                </a:ext>
              </a:extLst>
            </p:cNvPr>
            <p:cNvSpPr/>
            <p:nvPr/>
          </p:nvSpPr>
          <p:spPr>
            <a:xfrm>
              <a:off x="89593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A43064D-201D-2EA9-08D3-1199A8E105EE}"/>
                </a:ext>
              </a:extLst>
            </p:cNvPr>
            <p:cNvSpPr/>
            <p:nvPr/>
          </p:nvSpPr>
          <p:spPr>
            <a:xfrm>
              <a:off x="150780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E10A417-B298-F23A-A216-AC969837819A}"/>
                </a:ext>
              </a:extLst>
            </p:cNvPr>
            <p:cNvSpPr txBox="1"/>
            <p:nvPr/>
          </p:nvSpPr>
          <p:spPr>
            <a:xfrm>
              <a:off x="1713044" y="3838548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70151CD-4050-7632-8838-B7B5F6098B8A}"/>
                </a:ext>
              </a:extLst>
            </p:cNvPr>
            <p:cNvSpPr txBox="1"/>
            <p:nvPr/>
          </p:nvSpPr>
          <p:spPr>
            <a:xfrm>
              <a:off x="1879180" y="2607785"/>
              <a:ext cx="12045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62CA639D-24C8-5D70-7FB2-0303E21424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28901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B0DA4F8-D6AF-E52B-B5EF-1FC101301B29}"/>
              </a:ext>
            </a:extLst>
          </p:cNvPr>
          <p:cNvGrpSpPr/>
          <p:nvPr/>
        </p:nvGrpSpPr>
        <p:grpSpPr>
          <a:xfrm>
            <a:off x="2960334" y="1143000"/>
            <a:ext cx="4735698" cy="4572000"/>
            <a:chOff x="3013607" y="1235364"/>
            <a:chExt cx="4735698" cy="45720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5CDF0D3-E1EA-D122-94B7-8C771B0BCE51}"/>
                </a:ext>
              </a:extLst>
            </p:cNvPr>
            <p:cNvSpPr txBox="1"/>
            <p:nvPr/>
          </p:nvSpPr>
          <p:spPr>
            <a:xfrm>
              <a:off x="3013607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rgbClr val="5805FF"/>
                      </a:gs>
                      <a:gs pos="92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solidFill>
                    <a:srgbClr val="5291D2"/>
                  </a:solidFill>
                </a:rPr>
                <a:t>2</a:t>
              </a: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9A34C478-459F-AE17-DD5F-A5B6650B9477}"/>
                </a:ext>
              </a:extLst>
            </p:cNvPr>
            <p:cNvSpPr/>
            <p:nvPr/>
          </p:nvSpPr>
          <p:spPr>
            <a:xfrm rot="17342745">
              <a:off x="4079486" y="2911211"/>
              <a:ext cx="573824" cy="494676"/>
            </a:xfrm>
            <a:prstGeom prst="triangle">
              <a:avLst/>
            </a:prstGeom>
            <a:solidFill>
              <a:srgbClr val="5291D2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Parallelogram 20">
              <a:extLst>
                <a:ext uri="{FF2B5EF4-FFF2-40B4-BE49-F238E27FC236}">
                  <a16:creationId xmlns:a16="http://schemas.microsoft.com/office/drawing/2014/main" id="{85E9530C-3E29-016D-7A90-3ACCA8549498}"/>
                </a:ext>
              </a:extLst>
            </p:cNvPr>
            <p:cNvSpPr/>
            <p:nvPr/>
          </p:nvSpPr>
          <p:spPr>
            <a:xfrm>
              <a:off x="3509818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DE9FD44-6FCA-2A28-4153-306D58771BB7}"/>
                </a:ext>
              </a:extLst>
            </p:cNvPr>
            <p:cNvSpPr/>
            <p:nvPr/>
          </p:nvSpPr>
          <p:spPr>
            <a:xfrm>
              <a:off x="4121694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rgbClr val="5291D2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D7B9BEB-5907-2F40-6927-D5D050041F60}"/>
                </a:ext>
              </a:extLst>
            </p:cNvPr>
            <p:cNvSpPr txBox="1"/>
            <p:nvPr/>
          </p:nvSpPr>
          <p:spPr>
            <a:xfrm>
              <a:off x="4428381" y="2607785"/>
              <a:ext cx="1160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8651382-BCED-8F30-7685-A3178E137B84}"/>
                </a:ext>
              </a:extLst>
            </p:cNvPr>
            <p:cNvSpPr txBox="1"/>
            <p:nvPr/>
          </p:nvSpPr>
          <p:spPr>
            <a:xfrm>
              <a:off x="4240021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48" name="Graphic 47" descr="Gears with solid fill">
              <a:extLst>
                <a:ext uri="{FF2B5EF4-FFF2-40B4-BE49-F238E27FC236}">
                  <a16:creationId xmlns:a16="http://schemas.microsoft.com/office/drawing/2014/main" id="{03A54FC8-7CDD-E234-153B-916AE68FC5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78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C0D4742-9B47-5BC4-361D-FCA52BDC15C8}"/>
              </a:ext>
            </a:extLst>
          </p:cNvPr>
          <p:cNvGrpSpPr/>
          <p:nvPr/>
        </p:nvGrpSpPr>
        <p:grpSpPr>
          <a:xfrm>
            <a:off x="5710164" y="1143000"/>
            <a:ext cx="4765680" cy="4572000"/>
            <a:chOff x="5569807" y="1235364"/>
            <a:chExt cx="4765680" cy="45720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D299ECD-67FF-E214-C5EB-3A2BB9BF9EE2}"/>
                </a:ext>
              </a:extLst>
            </p:cNvPr>
            <p:cNvSpPr txBox="1"/>
            <p:nvPr/>
          </p:nvSpPr>
          <p:spPr>
            <a:xfrm>
              <a:off x="5569807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solidFill>
                    <a:srgbClr val="3746FD"/>
                  </a:solidFill>
                </a:rPr>
                <a:t>3</a:t>
              </a: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C4229CDB-C17B-F662-1974-D019ACC9C0C6}"/>
                </a:ext>
              </a:extLst>
            </p:cNvPr>
            <p:cNvSpPr/>
            <p:nvPr/>
          </p:nvSpPr>
          <p:spPr>
            <a:xfrm rot="17342745">
              <a:off x="6664081" y="2908037"/>
              <a:ext cx="573824" cy="494676"/>
            </a:xfrm>
            <a:prstGeom prst="triangle">
              <a:avLst/>
            </a:prstGeom>
            <a:solidFill>
              <a:srgbClr val="3746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F67B0A1B-2CAD-F64F-E8BF-55D62ED4DE44}"/>
                </a:ext>
              </a:extLst>
            </p:cNvPr>
            <p:cNvSpPr/>
            <p:nvPr/>
          </p:nvSpPr>
          <p:spPr>
            <a:xfrm>
              <a:off x="609600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8EA488B-DD2F-D511-F954-72606595EE51}"/>
                </a:ext>
              </a:extLst>
            </p:cNvPr>
            <p:cNvSpPr/>
            <p:nvPr/>
          </p:nvSpPr>
          <p:spPr>
            <a:xfrm>
              <a:off x="670787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rgbClr val="3746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B28ADF9-86A3-56ED-440F-4E69C6A94574}"/>
                </a:ext>
              </a:extLst>
            </p:cNvPr>
            <p:cNvSpPr txBox="1"/>
            <p:nvPr/>
          </p:nvSpPr>
          <p:spPr>
            <a:xfrm>
              <a:off x="7078028" y="2607785"/>
              <a:ext cx="11156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TARGET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A298905-4383-A52F-6DA0-0FBC617F7FFE}"/>
                </a:ext>
              </a:extLst>
            </p:cNvPr>
            <p:cNvSpPr txBox="1"/>
            <p:nvPr/>
          </p:nvSpPr>
          <p:spPr>
            <a:xfrm>
              <a:off x="686744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44" name="Graphic 43" descr="Bullseye with solid fill">
              <a:extLst>
                <a:ext uri="{FF2B5EF4-FFF2-40B4-BE49-F238E27FC236}">
                  <a16:creationId xmlns:a16="http://schemas.microsoft.com/office/drawing/2014/main" id="{706E11D7-1B53-CE8F-C5C9-D4B7A9599CF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383299" y="3254719"/>
              <a:ext cx="505150" cy="50515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A0A48F3-1E5F-D3BF-6C10-0D8E0C4F59F1}"/>
              </a:ext>
            </a:extLst>
          </p:cNvPr>
          <p:cNvGrpSpPr/>
          <p:nvPr/>
        </p:nvGrpSpPr>
        <p:grpSpPr>
          <a:xfrm>
            <a:off x="8489975" y="1143000"/>
            <a:ext cx="4863999" cy="4572000"/>
            <a:chOff x="8126948" y="1235364"/>
            <a:chExt cx="4863999" cy="45720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12550C9-10F6-C87D-507D-AEEE1D2DCDD8}"/>
                </a:ext>
              </a:extLst>
            </p:cNvPr>
            <p:cNvSpPr txBox="1"/>
            <p:nvPr/>
          </p:nvSpPr>
          <p:spPr>
            <a:xfrm>
              <a:off x="8126948" y="3048994"/>
              <a:ext cx="1526341" cy="264687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600" b="1">
                  <a:gradFill>
                    <a:gsLst>
                      <a:gs pos="2000">
                        <a:schemeClr val="tx1"/>
                      </a:gs>
                      <a:gs pos="92000">
                        <a:schemeClr val="bg1"/>
                      </a:gs>
                    </a:gsLst>
                    <a:path path="circle">
                      <a:fillToRect l="50000" t="50000" r="50000" b="50000"/>
                    </a:path>
                  </a:gradFill>
                  <a:latin typeface="Objective" pitchFamily="50" charset="0"/>
                  <a:cs typeface="Arial" panose="020B0604020202020204" pitchFamily="34" charset="0"/>
                </a:defRPr>
              </a:lvl1pPr>
            </a:lstStyle>
            <a:p>
              <a:r>
                <a:rPr lang="en-US" dirty="0">
                  <a:solidFill>
                    <a:schemeClr val="tx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rPr>
                <a:t>4</a:t>
              </a: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B0679635-0041-13D4-E7D6-D2E2302410E1}"/>
                </a:ext>
              </a:extLst>
            </p:cNvPr>
            <p:cNvSpPr/>
            <p:nvPr/>
          </p:nvSpPr>
          <p:spPr>
            <a:xfrm rot="17342745">
              <a:off x="9319541" y="2908037"/>
              <a:ext cx="573824" cy="49467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60F8A88A-966E-02E9-1CE1-0C7088E57D21}"/>
                </a:ext>
              </a:extLst>
            </p:cNvPr>
            <p:cNvSpPr/>
            <p:nvPr/>
          </p:nvSpPr>
          <p:spPr>
            <a:xfrm>
              <a:off x="8751460" y="1235364"/>
              <a:ext cx="4239487" cy="4572000"/>
            </a:xfrm>
            <a:prstGeom prst="parallelogram">
              <a:avLst>
                <a:gd name="adj" fmla="val 37049"/>
              </a:avLst>
            </a:prstGeom>
            <a:solidFill>
              <a:schemeClr val="bg1"/>
            </a:solidFill>
            <a:ln>
              <a:noFill/>
            </a:ln>
            <a:effectLst>
              <a:outerShdw blurRad="317500" dist="1193800" dir="10800000" sx="67000" sy="67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4F00A46-CF29-984D-4A60-6BCD0670B8F1}"/>
                </a:ext>
              </a:extLst>
            </p:cNvPr>
            <p:cNvSpPr/>
            <p:nvPr/>
          </p:nvSpPr>
          <p:spPr>
            <a:xfrm>
              <a:off x="9363336" y="2447637"/>
              <a:ext cx="1526341" cy="628073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326F57A-4C5E-CF13-45CF-3D5A6581E932}"/>
                </a:ext>
              </a:extLst>
            </p:cNvPr>
            <p:cNvSpPr txBox="1"/>
            <p:nvPr/>
          </p:nvSpPr>
          <p:spPr>
            <a:xfrm>
              <a:off x="9753033" y="2607785"/>
              <a:ext cx="11088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DC999E1-12C6-9412-2129-AE15B5D3A7C9}"/>
                </a:ext>
              </a:extLst>
            </p:cNvPr>
            <p:cNvSpPr txBox="1"/>
            <p:nvPr/>
          </p:nvSpPr>
          <p:spPr>
            <a:xfrm>
              <a:off x="9539032" y="3805891"/>
              <a:ext cx="153686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8" name="Graphic 7" descr="Dollar with solid fill">
              <a:extLst>
                <a:ext uri="{FF2B5EF4-FFF2-40B4-BE49-F238E27FC236}">
                  <a16:creationId xmlns:a16="http://schemas.microsoft.com/office/drawing/2014/main" id="{C85E95C0-A07A-3C74-E0FE-FB2F3C032F2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54889" y="3254719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40588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40F69-56FD-94B8-B268-39030D2D2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746EB46-00C0-2C5A-7DF4-E7767D6E95A5}"/>
              </a:ext>
            </a:extLst>
          </p:cNvPr>
          <p:cNvGrpSpPr/>
          <p:nvPr/>
        </p:nvGrpSpPr>
        <p:grpSpPr>
          <a:xfrm>
            <a:off x="2703253" y="458597"/>
            <a:ext cx="6127880" cy="5940806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746ABA0-FCD1-C7D9-B9D7-93D69B0C3E1F}"/>
                </a:ext>
              </a:extLst>
            </p:cNvPr>
            <p:cNvSpPr/>
            <p:nvPr/>
          </p:nvSpPr>
          <p:spPr>
            <a:xfrm rot="17342745">
              <a:off x="1922403" y="2343425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42E93C6-B94A-2AA1-F49A-E8898815535C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712B443-3982-B0E0-6388-A5C78F9DE2FA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84E88C7-B3E2-3929-868E-02BBB830A1AA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39013BE-DC78-1D33-EAA2-71DB9E8A4FFE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A980483A-99F1-6069-C8D7-91A4D1C2A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7B095EF-ECE2-9A52-E062-EF0F5187789F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D4DB1FD-79B1-B2AA-8CEE-3EBA864A86A3}"/>
              </a:ext>
            </a:extLst>
          </p:cNvPr>
          <p:cNvGrpSpPr/>
          <p:nvPr/>
        </p:nvGrpSpPr>
        <p:grpSpPr>
          <a:xfrm>
            <a:off x="5778906" y="458597"/>
            <a:ext cx="6127880" cy="5940806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128C472F-4C4D-BA6E-6A92-41673E06B38E}"/>
                </a:ext>
              </a:extLst>
            </p:cNvPr>
            <p:cNvSpPr/>
            <p:nvPr/>
          </p:nvSpPr>
          <p:spPr>
            <a:xfrm rot="17342745">
              <a:off x="4998056" y="2343425"/>
              <a:ext cx="573824" cy="802823"/>
            </a:xfrm>
            <a:prstGeom prst="triangle">
              <a:avLst/>
            </a:prstGeom>
            <a:solidFill>
              <a:srgbClr val="3746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30D0D10-2B93-DAAB-3ABB-EB7F5CCAAD7D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E7833AA-0E19-FCD7-5610-ED3E16B8DABD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EA6BF50-9DDE-7F1D-E4E4-EFB534D7BD24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rgbClr val="3746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D93969B-8CA6-9A09-A6FE-68356620948A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CEDB529-0ED0-C436-05E8-635EACF3BFB7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689D0EBC-4C10-CFD6-0031-6D10C9E26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92880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EC350-A37F-EA0A-97BA-C581EB94B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B8AA8045-9E89-4921-293F-BF8215518862}"/>
              </a:ext>
            </a:extLst>
          </p:cNvPr>
          <p:cNvGrpSpPr/>
          <p:nvPr/>
        </p:nvGrpSpPr>
        <p:grpSpPr>
          <a:xfrm>
            <a:off x="1503103" y="458597"/>
            <a:ext cx="6127880" cy="5940806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C91A0DF5-6571-CCB6-9D81-C1BF66631929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D5488E8-0A21-CC50-B7FB-D3EE7D2F41DA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C36BCB8-0307-13E5-F5DC-9713FFDE85A9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3F112E4-9521-AA7E-956B-A1133FF38B93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8880BE9-5E51-236C-1BA3-E213AF831E66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B8FBE00E-DF49-4557-A970-771AC2DF5B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0B05022-512F-E235-56FA-294E7FE84078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F392B5B-5CCC-E938-EC69-30AE1E6A47A6}"/>
              </a:ext>
            </a:extLst>
          </p:cNvPr>
          <p:cNvGrpSpPr/>
          <p:nvPr/>
        </p:nvGrpSpPr>
        <p:grpSpPr>
          <a:xfrm>
            <a:off x="4606022" y="458597"/>
            <a:ext cx="6127880" cy="5940806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B16F3E01-A229-0581-8F9C-F1F9E54D08BC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4D3CF0E-EA7A-0683-AC76-B363F37149E1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E8352FD-A3C2-C85E-D8E2-CDF5BBA75B0C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D935B03-5B51-E066-56B5-F065EC4092C3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98634D9-2BED-EBDF-B574-21A40834175A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58265E2-F503-9498-A415-C9F2DEB49656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516A4A62-3BFA-0310-0BF3-5DBC7A66A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71D159C-34B7-CF92-279A-C10DABF3BB70}"/>
              </a:ext>
            </a:extLst>
          </p:cNvPr>
          <p:cNvGrpSpPr/>
          <p:nvPr/>
        </p:nvGrpSpPr>
        <p:grpSpPr>
          <a:xfrm>
            <a:off x="7708941" y="458597"/>
            <a:ext cx="6127880" cy="5940806"/>
            <a:chOff x="5778906" y="458597"/>
            <a:chExt cx="612788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119D36E1-E169-3638-89B6-F82AE079DD2F}"/>
                </a:ext>
              </a:extLst>
            </p:cNvPr>
            <p:cNvSpPr/>
            <p:nvPr/>
          </p:nvSpPr>
          <p:spPr>
            <a:xfrm rot="17342745">
              <a:off x="58934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CF52B1E-5EA0-50E1-7CB3-612BD47239B7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6129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0CA6DBE-0BF2-FF3B-BC35-E129E797BDDB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1E3D0EC-AF1F-3E42-900F-118C3CA9B80B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FFE9EDE-0121-96EE-E421-254D7E480533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B8CD214-67AA-9467-40E7-EB6229563F5D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0B9BCB95-B9AB-B770-E1B9-AEF5A50B0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9073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AF623-EF04-EABA-C137-35FE341A1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0C70AE9-E432-029E-C135-A6C33D275DA3}"/>
              </a:ext>
            </a:extLst>
          </p:cNvPr>
          <p:cNvGrpSpPr/>
          <p:nvPr/>
        </p:nvGrpSpPr>
        <p:grpSpPr>
          <a:xfrm>
            <a:off x="1503103" y="458597"/>
            <a:ext cx="6127880" cy="5940806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48A9A37-FACF-F9CD-B970-BEAD73342BFB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solidFill>
              <a:srgbClr val="595959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23152DC-47B2-007A-24C6-839980C7B0BA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7A907FD-98E3-AD16-29C7-86B6F896DA5F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276EC24-8E73-E8A5-2B72-9AD8BCFE1AE7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ECC41FA-24BC-503B-77F0-BC54C895346E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8BEEC90C-3D54-4C84-5E7E-59C8AA7963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3ACC726-CE78-06A9-BF6A-116C5942AC7E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CA09BB5-7EAF-3D84-5BD4-6A0E28D1D0AF}"/>
              </a:ext>
            </a:extLst>
          </p:cNvPr>
          <p:cNvGrpSpPr/>
          <p:nvPr/>
        </p:nvGrpSpPr>
        <p:grpSpPr>
          <a:xfrm>
            <a:off x="4606022" y="458597"/>
            <a:ext cx="6127880" cy="5940806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3BD4B974-E3B8-2DCB-7206-26467114968D}"/>
                </a:ext>
              </a:extLst>
            </p:cNvPr>
            <p:cNvSpPr/>
            <p:nvPr/>
          </p:nvSpPr>
          <p:spPr>
            <a:xfrm rot="17342745">
              <a:off x="4998056" y="2343425"/>
              <a:ext cx="573824" cy="802823"/>
            </a:xfrm>
            <a:prstGeom prst="triangle">
              <a:avLst/>
            </a:prstGeom>
            <a:solidFill>
              <a:srgbClr val="3746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B626DF1-8385-EEBC-D7E6-DAF61D06ADE8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17B6B07-71C9-CF91-4AB8-DCFDB4171261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6BACD31-D7B1-12F8-EAA5-E9F1C328FEBB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rgbClr val="3746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800435D-03A1-6C22-8A96-D687B3ED4FAC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6EBCEE2-3D13-E5CA-C150-5BB89B6B75E0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032FF70C-4550-B547-AE7F-4F26483CC3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DB01D26-8B4A-4852-93E9-FDCB654CFB8F}"/>
              </a:ext>
            </a:extLst>
          </p:cNvPr>
          <p:cNvGrpSpPr/>
          <p:nvPr/>
        </p:nvGrpSpPr>
        <p:grpSpPr>
          <a:xfrm>
            <a:off x="7708941" y="458597"/>
            <a:ext cx="6127880" cy="5940806"/>
            <a:chOff x="5778906" y="458597"/>
            <a:chExt cx="612788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F2A85479-F1F1-6C35-4FAF-C21E62D40BCA}"/>
                </a:ext>
              </a:extLst>
            </p:cNvPr>
            <p:cNvSpPr/>
            <p:nvPr/>
          </p:nvSpPr>
          <p:spPr>
            <a:xfrm rot="17342745">
              <a:off x="5893406" y="2343425"/>
              <a:ext cx="573824" cy="80282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F096DE4-8F2C-1F4B-9C5E-188A6E7ADF37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3F2CCD0-48F3-E8DB-889A-D919C4ED3049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6129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3B329DF-5553-8DF3-2170-E02CF547713A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6D64A0D-FA8C-CE38-D1A3-77E6D9DFF376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F92B395-CC8F-4FCC-F57D-16724CB0765A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813CD002-3F3B-25C2-03B4-3DA4513E4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79270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6CF90-A9AD-A3C9-1110-3495C9A76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BD32DA4-3A73-E205-13C2-D4AFBB6D4F5B}"/>
              </a:ext>
            </a:extLst>
          </p:cNvPr>
          <p:cNvGrpSpPr/>
          <p:nvPr/>
        </p:nvGrpSpPr>
        <p:grpSpPr>
          <a:xfrm>
            <a:off x="663359" y="857250"/>
            <a:ext cx="5305467" cy="5143500"/>
            <a:chOff x="1807904" y="458597"/>
            <a:chExt cx="6127879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C558146-8238-D140-A9BF-11E489E2C270}"/>
                </a:ext>
              </a:extLst>
            </p:cNvPr>
            <p:cNvSpPr/>
            <p:nvPr/>
          </p:nvSpPr>
          <p:spPr>
            <a:xfrm rot="17342745">
              <a:off x="1922404" y="2342441"/>
              <a:ext cx="573824" cy="802824"/>
            </a:xfrm>
            <a:prstGeom prst="triangle">
              <a:avLst/>
            </a:prstGeom>
            <a:solidFill>
              <a:srgbClr val="595959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DB7A50C-EF2E-66F8-A2DD-8EB9722398A3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497FDC2-15D3-8AED-5D7E-CC386F709801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0AB47FF-F8BC-11F7-D417-B5D8A51BA931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0DB47E6-9CFD-7C58-4246-C1BE6ABFB75D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8D03E60F-D538-0205-DAAE-E2BC4A2C0A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FBFE249-0AAE-014F-1612-697FC604C05A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986F0AA-F56D-C689-A219-5DB0EE3EE50B}"/>
              </a:ext>
            </a:extLst>
          </p:cNvPr>
          <p:cNvGrpSpPr/>
          <p:nvPr/>
        </p:nvGrpSpPr>
        <p:grpSpPr>
          <a:xfrm>
            <a:off x="3389752" y="857250"/>
            <a:ext cx="5305465" cy="5143500"/>
            <a:chOff x="4883558" y="458597"/>
            <a:chExt cx="6127878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79D11F69-376A-B36F-7D16-E34CBA89EF76}"/>
                </a:ext>
              </a:extLst>
            </p:cNvPr>
            <p:cNvSpPr/>
            <p:nvPr/>
          </p:nvSpPr>
          <p:spPr>
            <a:xfrm rot="17342745">
              <a:off x="4998058" y="2342441"/>
              <a:ext cx="573824" cy="802824"/>
            </a:xfrm>
            <a:prstGeom prst="triangle">
              <a:avLst/>
            </a:prstGeom>
            <a:solidFill>
              <a:srgbClr val="5291D2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D24672F-738A-1CBC-941A-B1D72A96C18F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44DCDDD-D5D0-95CE-C2EE-D0E27AEF6EBE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BB06B5D-14F7-ABED-EF8E-1E5392F9F322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rgbClr val="5291D2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8FDE3F7-0A74-8487-BEF4-AACF1F686236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1173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EAC7059-D1AA-9C82-EB94-582925D7F246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005FE19E-5FA1-F1C1-6CC5-2E701D16B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9D8D283-F904-1204-A97E-77B1204A5D98}"/>
              </a:ext>
            </a:extLst>
          </p:cNvPr>
          <p:cNvGrpSpPr/>
          <p:nvPr/>
        </p:nvGrpSpPr>
        <p:grpSpPr>
          <a:xfrm>
            <a:off x="6113764" y="857250"/>
            <a:ext cx="5307846" cy="5143500"/>
            <a:chOff x="5776158" y="458597"/>
            <a:chExt cx="6130628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6A6D663E-73DD-878F-EDCA-5452703E1251}"/>
                </a:ext>
              </a:extLst>
            </p:cNvPr>
            <p:cNvSpPr/>
            <p:nvPr/>
          </p:nvSpPr>
          <p:spPr>
            <a:xfrm rot="17342745">
              <a:off x="5890658" y="2339691"/>
              <a:ext cx="573824" cy="802824"/>
            </a:xfrm>
            <a:prstGeom prst="triangle">
              <a:avLst/>
            </a:prstGeom>
            <a:solidFill>
              <a:srgbClr val="3746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92479A8-3412-9D2F-6722-8B6A22422EE1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344C510-71EC-9949-B47C-6EAF95AB1EC7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2AD228D-C400-DA9B-C2E0-B0A28C0D83F5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rgbClr val="3746FD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87B8923-414B-6069-02E2-609B50C04D25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E792229-5079-5FDA-8417-96B57E47B6B2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TARGET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360BDCE8-C945-9CEE-7C32-7EEC9AD070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170F9D1-BDFE-F7D6-4D1D-99BEDFA95E4F}"/>
              </a:ext>
            </a:extLst>
          </p:cNvPr>
          <p:cNvGrpSpPr/>
          <p:nvPr/>
        </p:nvGrpSpPr>
        <p:grpSpPr>
          <a:xfrm>
            <a:off x="8837775" y="857250"/>
            <a:ext cx="5310227" cy="5143500"/>
            <a:chOff x="5354308" y="458597"/>
            <a:chExt cx="6133378" cy="5940806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15773926-4035-36B6-C2A5-0637BCAB5CC1}"/>
                </a:ext>
              </a:extLst>
            </p:cNvPr>
            <p:cNvSpPr/>
            <p:nvPr/>
          </p:nvSpPr>
          <p:spPr>
            <a:xfrm rot="17348684">
              <a:off x="5468808" y="2347025"/>
              <a:ext cx="573824" cy="802824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8EF8CE6-19DC-C152-7CDC-58365E344156}"/>
                </a:ext>
              </a:extLst>
            </p:cNvPr>
            <p:cNvSpPr/>
            <p:nvPr/>
          </p:nvSpPr>
          <p:spPr>
            <a:xfrm>
              <a:off x="5978943" y="458597"/>
              <a:ext cx="5508743" cy="59408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ABC8A9D-A850-FF0D-255C-FB547F651ADD}"/>
                </a:ext>
              </a:extLst>
            </p:cNvPr>
            <p:cNvSpPr/>
            <p:nvPr/>
          </p:nvSpPr>
          <p:spPr>
            <a:xfrm>
              <a:off x="5978943" y="458597"/>
              <a:ext cx="5508742" cy="5940806"/>
            </a:xfrm>
            <a:custGeom>
              <a:avLst/>
              <a:gdLst/>
              <a:ahLst/>
              <a:cxnLst/>
              <a:rect l="l" t="t" r="r" b="b"/>
              <a:pathLst>
                <a:path w="5508742" h="5940806">
                  <a:moveTo>
                    <a:pt x="538963" y="4813716"/>
                  </a:moveTo>
                  <a:lnTo>
                    <a:pt x="540182" y="5179476"/>
                  </a:lnTo>
                  <a:lnTo>
                    <a:pt x="328041" y="5179476"/>
                  </a:lnTo>
                  <a:close/>
                  <a:moveTo>
                    <a:pt x="464591" y="4644247"/>
                  </a:moveTo>
                  <a:lnTo>
                    <a:pt x="125654" y="5220887"/>
                  </a:lnTo>
                  <a:lnTo>
                    <a:pt x="125654" y="5332943"/>
                  </a:lnTo>
                  <a:lnTo>
                    <a:pt x="540182" y="5332943"/>
                  </a:lnTo>
                  <a:lnTo>
                    <a:pt x="540182" y="5512165"/>
                  </a:lnTo>
                  <a:lnTo>
                    <a:pt x="744857" y="5512165"/>
                  </a:lnTo>
                  <a:lnTo>
                    <a:pt x="744857" y="5332943"/>
                  </a:lnTo>
                  <a:lnTo>
                    <a:pt x="846049" y="5332943"/>
                  </a:lnTo>
                  <a:lnTo>
                    <a:pt x="846049" y="5179476"/>
                  </a:lnTo>
                  <a:lnTo>
                    <a:pt x="744857" y="5179476"/>
                  </a:lnTo>
                  <a:lnTo>
                    <a:pt x="744857" y="4644247"/>
                  </a:lnTo>
                  <a:close/>
                  <a:moveTo>
                    <a:pt x="0" y="0"/>
                  </a:moveTo>
                  <a:lnTo>
                    <a:pt x="5508742" y="0"/>
                  </a:lnTo>
                  <a:lnTo>
                    <a:pt x="5508742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19A9F3F-C016-5E4C-BCEC-8E496E676BAD}"/>
                </a:ext>
              </a:extLst>
            </p:cNvPr>
            <p:cNvSpPr/>
            <p:nvPr/>
          </p:nvSpPr>
          <p:spPr>
            <a:xfrm>
              <a:off x="53661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915B46F-5F47-99B5-E3FB-E957494459E3}"/>
                </a:ext>
              </a:extLst>
            </p:cNvPr>
            <p:cNvSpPr txBox="1"/>
            <p:nvPr/>
          </p:nvSpPr>
          <p:spPr>
            <a:xfrm>
              <a:off x="62191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E4B9889-A843-4760-E744-AE00D96A809A}"/>
                </a:ext>
              </a:extLst>
            </p:cNvPr>
            <p:cNvSpPr txBox="1"/>
            <p:nvPr/>
          </p:nvSpPr>
          <p:spPr>
            <a:xfrm>
              <a:off x="57368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EF1C20B2-5872-4239-D2EA-1F0B329FCC6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1031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942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BAE3A-DA57-1729-845C-0809C8858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C331F2B8-32A5-48C7-B454-773CEE8FDB32}"/>
              </a:ext>
            </a:extLst>
          </p:cNvPr>
          <p:cNvGrpSpPr/>
          <p:nvPr/>
        </p:nvGrpSpPr>
        <p:grpSpPr>
          <a:xfrm>
            <a:off x="663359" y="857250"/>
            <a:ext cx="5305468" cy="5143500"/>
            <a:chOff x="1807903" y="458597"/>
            <a:chExt cx="6127880" cy="5940806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97862E42-33DB-F28F-4AB2-D90E048A9796}"/>
                </a:ext>
              </a:extLst>
            </p:cNvPr>
            <p:cNvSpPr/>
            <p:nvPr/>
          </p:nvSpPr>
          <p:spPr>
            <a:xfrm rot="17342745">
              <a:off x="1922403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BA93A43-5652-15F0-72A4-EF0F6669FEFA}"/>
                </a:ext>
              </a:extLst>
            </p:cNvPr>
            <p:cNvSpPr/>
            <p:nvPr/>
          </p:nvSpPr>
          <p:spPr>
            <a:xfrm>
              <a:off x="2427040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612213B-2FD8-826A-5E72-23AB5C5E1B53}"/>
                </a:ext>
              </a:extLst>
            </p:cNvPr>
            <p:cNvSpPr txBox="1"/>
            <p:nvPr/>
          </p:nvSpPr>
          <p:spPr>
            <a:xfrm>
              <a:off x="2427040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374348" y="4644247"/>
                  </a:moveTo>
                  <a:lnTo>
                    <a:pt x="135408" y="4823443"/>
                  </a:lnTo>
                  <a:lnTo>
                    <a:pt x="135408" y="5025793"/>
                  </a:lnTo>
                  <a:lnTo>
                    <a:pt x="345110" y="4869764"/>
                  </a:lnTo>
                  <a:lnTo>
                    <a:pt x="345110" y="5512165"/>
                  </a:lnTo>
                  <a:lnTo>
                    <a:pt x="544906" y="5512165"/>
                  </a:lnTo>
                  <a:lnTo>
                    <a:pt x="544906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AC01CCF-54F2-56C2-67EF-1D0DC9E6A962}"/>
                </a:ext>
              </a:extLst>
            </p:cNvPr>
            <p:cNvSpPr/>
            <p:nvPr/>
          </p:nvSpPr>
          <p:spPr>
            <a:xfrm>
              <a:off x="1814209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F343007-4E7D-6797-2827-6302D980046B}"/>
                </a:ext>
              </a:extLst>
            </p:cNvPr>
            <p:cNvSpPr txBox="1"/>
            <p:nvPr/>
          </p:nvSpPr>
          <p:spPr>
            <a:xfrm>
              <a:off x="2673143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9B8DBAE4-F6AE-296F-8C54-5055E012F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51207" y="2960432"/>
              <a:ext cx="505150" cy="50515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0C249B0-61D6-5F12-EAB7-A31BD8E770D3}"/>
                </a:ext>
              </a:extLst>
            </p:cNvPr>
            <p:cNvSpPr txBox="1"/>
            <p:nvPr/>
          </p:nvSpPr>
          <p:spPr>
            <a:xfrm>
              <a:off x="2184915" y="1992062"/>
              <a:ext cx="15286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25FA2BB-9F8C-577E-BA77-EF312221A62A}"/>
              </a:ext>
            </a:extLst>
          </p:cNvPr>
          <p:cNvGrpSpPr/>
          <p:nvPr/>
        </p:nvGrpSpPr>
        <p:grpSpPr>
          <a:xfrm>
            <a:off x="3389752" y="857250"/>
            <a:ext cx="5305468" cy="5143500"/>
            <a:chOff x="4883556" y="458597"/>
            <a:chExt cx="6127880" cy="5940806"/>
          </a:xfrm>
        </p:grpSpPr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B0B9CBB7-1EBC-71E1-AC23-A1CD91A4E8CA}"/>
                </a:ext>
              </a:extLst>
            </p:cNvPr>
            <p:cNvSpPr/>
            <p:nvPr/>
          </p:nvSpPr>
          <p:spPr>
            <a:xfrm rot="17342745">
              <a:off x="499805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6490F9E-E68A-CD8D-B532-9E47B07D1BF7}"/>
                </a:ext>
              </a:extLst>
            </p:cNvPr>
            <p:cNvSpPr/>
            <p:nvPr/>
          </p:nvSpPr>
          <p:spPr>
            <a:xfrm>
              <a:off x="550269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AF9684C-42E2-FB20-BD01-F2FCEDBA9D63}"/>
                </a:ext>
              </a:extLst>
            </p:cNvPr>
            <p:cNvSpPr txBox="1"/>
            <p:nvPr/>
          </p:nvSpPr>
          <p:spPr>
            <a:xfrm>
              <a:off x="550269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499948" y="4613767"/>
                  </a:moveTo>
                  <a:cubicBezTo>
                    <a:pt x="410286" y="4615388"/>
                    <a:pt x="334188" y="4643512"/>
                    <a:pt x="271653" y="4698139"/>
                  </a:cubicBezTo>
                  <a:cubicBezTo>
                    <a:pt x="209118" y="4752766"/>
                    <a:pt x="171425" y="4824171"/>
                    <a:pt x="158572" y="4912356"/>
                  </a:cubicBezTo>
                  <a:lnTo>
                    <a:pt x="340233" y="4947722"/>
                  </a:lnTo>
                  <a:cubicBezTo>
                    <a:pt x="347167" y="4897975"/>
                    <a:pt x="364998" y="4857528"/>
                    <a:pt x="393725" y="4826379"/>
                  </a:cubicBezTo>
                  <a:cubicBezTo>
                    <a:pt x="422453" y="4795229"/>
                    <a:pt x="457048" y="4779172"/>
                    <a:pt x="497510" y="4778207"/>
                  </a:cubicBezTo>
                  <a:cubicBezTo>
                    <a:pt x="538455" y="4778918"/>
                    <a:pt x="571475" y="4791520"/>
                    <a:pt x="596570" y="4816013"/>
                  </a:cubicBezTo>
                  <a:cubicBezTo>
                    <a:pt x="621665" y="4840505"/>
                    <a:pt x="634568" y="4872620"/>
                    <a:pt x="635279" y="4912356"/>
                  </a:cubicBezTo>
                  <a:cubicBezTo>
                    <a:pt x="635025" y="4945511"/>
                    <a:pt x="625170" y="4975237"/>
                    <a:pt x="605714" y="5001533"/>
                  </a:cubicBezTo>
                  <a:cubicBezTo>
                    <a:pt x="586257" y="5027829"/>
                    <a:pt x="558724" y="5052981"/>
                    <a:pt x="523113" y="5076990"/>
                  </a:cubicBezTo>
                  <a:lnTo>
                    <a:pt x="161011" y="5325772"/>
                  </a:lnTo>
                  <a:lnTo>
                    <a:pt x="161011" y="5512165"/>
                  </a:lnTo>
                  <a:lnTo>
                    <a:pt x="805829" y="5512165"/>
                  </a:lnTo>
                  <a:lnTo>
                    <a:pt x="805829" y="5357479"/>
                  </a:lnTo>
                  <a:lnTo>
                    <a:pt x="369494" y="5357479"/>
                  </a:lnTo>
                  <a:lnTo>
                    <a:pt x="654771" y="5170893"/>
                  </a:lnTo>
                  <a:cubicBezTo>
                    <a:pt x="706063" y="5137306"/>
                    <a:pt x="746924" y="5097773"/>
                    <a:pt x="777354" y="5052295"/>
                  </a:cubicBezTo>
                  <a:cubicBezTo>
                    <a:pt x="807784" y="5006817"/>
                    <a:pt x="823367" y="4955699"/>
                    <a:pt x="824103" y="4898941"/>
                  </a:cubicBezTo>
                  <a:cubicBezTo>
                    <a:pt x="823487" y="4843223"/>
                    <a:pt x="809018" y="4794015"/>
                    <a:pt x="780694" y="4751317"/>
                  </a:cubicBezTo>
                  <a:cubicBezTo>
                    <a:pt x="752371" y="4708619"/>
                    <a:pt x="713890" y="4675132"/>
                    <a:pt x="665251" y="4650856"/>
                  </a:cubicBezTo>
                  <a:cubicBezTo>
                    <a:pt x="616612" y="4626580"/>
                    <a:pt x="561511" y="4614217"/>
                    <a:pt x="499948" y="4613767"/>
                  </a:cubicBez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331ABA5-EAA1-922B-3CD2-615843F09B61}"/>
                </a:ext>
              </a:extLst>
            </p:cNvPr>
            <p:cNvSpPr/>
            <p:nvPr/>
          </p:nvSpPr>
          <p:spPr>
            <a:xfrm>
              <a:off x="488986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D5D9A28-985C-37BD-4367-2DF2A37D8383}"/>
                </a:ext>
              </a:extLst>
            </p:cNvPr>
            <p:cNvSpPr txBox="1"/>
            <p:nvPr/>
          </p:nvSpPr>
          <p:spPr>
            <a:xfrm>
              <a:off x="574289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8EAC553-486D-9C88-3481-0229A925A332}"/>
                </a:ext>
              </a:extLst>
            </p:cNvPr>
            <p:cNvSpPr txBox="1"/>
            <p:nvPr/>
          </p:nvSpPr>
          <p:spPr>
            <a:xfrm>
              <a:off x="526056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A0A9F786-D0C3-2C75-3D8D-DB0AE908A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62686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3B202B2-6DDA-2576-B0CE-3311DF37C382}"/>
              </a:ext>
            </a:extLst>
          </p:cNvPr>
          <p:cNvGrpSpPr/>
          <p:nvPr/>
        </p:nvGrpSpPr>
        <p:grpSpPr>
          <a:xfrm>
            <a:off x="6116145" y="857250"/>
            <a:ext cx="5305468" cy="5143500"/>
            <a:chOff x="5778906" y="458597"/>
            <a:chExt cx="6127880" cy="5940806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B8CD5C6C-A182-DE8C-BC9B-29F31023CE26}"/>
                </a:ext>
              </a:extLst>
            </p:cNvPr>
            <p:cNvSpPr/>
            <p:nvPr/>
          </p:nvSpPr>
          <p:spPr>
            <a:xfrm rot="17342745">
              <a:off x="58934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74270A8-EB0B-2693-7795-8FFD9B7F7E9A}"/>
                </a:ext>
              </a:extLst>
            </p:cNvPr>
            <p:cNvSpPr/>
            <p:nvPr/>
          </p:nvSpPr>
          <p:spPr>
            <a:xfrm>
              <a:off x="639804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ACF7343-3600-674E-07A1-5FBC8102EA38}"/>
                </a:ext>
              </a:extLst>
            </p:cNvPr>
            <p:cNvSpPr txBox="1"/>
            <p:nvPr/>
          </p:nvSpPr>
          <p:spPr>
            <a:xfrm>
              <a:off x="6398043" y="458597"/>
              <a:ext cx="5508743" cy="5940806"/>
            </a:xfrm>
            <a:custGeom>
              <a:avLst/>
              <a:gdLst/>
              <a:ahLst/>
              <a:cxnLst/>
              <a:rect l="l" t="t" r="r" b="b"/>
              <a:pathLst>
                <a:path w="5508743" h="5940806">
                  <a:moveTo>
                    <a:pt x="175641" y="4644247"/>
                  </a:moveTo>
                  <a:lnTo>
                    <a:pt x="175641" y="4798933"/>
                  </a:lnTo>
                  <a:lnTo>
                    <a:pt x="553593" y="4798933"/>
                  </a:lnTo>
                  <a:lnTo>
                    <a:pt x="359740" y="4990399"/>
                  </a:lnTo>
                  <a:lnTo>
                    <a:pt x="404851" y="5106253"/>
                  </a:lnTo>
                  <a:cubicBezTo>
                    <a:pt x="413791" y="5101960"/>
                    <a:pt x="424866" y="5098657"/>
                    <a:pt x="438074" y="5096345"/>
                  </a:cubicBezTo>
                  <a:cubicBezTo>
                    <a:pt x="451282" y="5094033"/>
                    <a:pt x="464185" y="5092864"/>
                    <a:pt x="476783" y="5092839"/>
                  </a:cubicBezTo>
                  <a:cubicBezTo>
                    <a:pt x="521538" y="5093601"/>
                    <a:pt x="557911" y="5107015"/>
                    <a:pt x="585902" y="5133083"/>
                  </a:cubicBezTo>
                  <a:cubicBezTo>
                    <a:pt x="613893" y="5159150"/>
                    <a:pt x="628320" y="5193296"/>
                    <a:pt x="629183" y="5235522"/>
                  </a:cubicBezTo>
                  <a:cubicBezTo>
                    <a:pt x="628320" y="5277748"/>
                    <a:pt x="613893" y="5311894"/>
                    <a:pt x="585902" y="5337961"/>
                  </a:cubicBezTo>
                  <a:cubicBezTo>
                    <a:pt x="557911" y="5364029"/>
                    <a:pt x="521538" y="5377443"/>
                    <a:pt x="476783" y="5378205"/>
                  </a:cubicBezTo>
                  <a:cubicBezTo>
                    <a:pt x="431698" y="5377215"/>
                    <a:pt x="394462" y="5360294"/>
                    <a:pt x="365074" y="5327443"/>
                  </a:cubicBezTo>
                  <a:cubicBezTo>
                    <a:pt x="335686" y="5294592"/>
                    <a:pt x="317652" y="5251757"/>
                    <a:pt x="310972" y="5198937"/>
                  </a:cubicBezTo>
                  <a:lnTo>
                    <a:pt x="131750" y="5226985"/>
                  </a:lnTo>
                  <a:cubicBezTo>
                    <a:pt x="139827" y="5320152"/>
                    <a:pt x="174879" y="5395624"/>
                    <a:pt x="236906" y="5453399"/>
                  </a:cubicBezTo>
                  <a:cubicBezTo>
                    <a:pt x="298933" y="5511175"/>
                    <a:pt x="379705" y="5540923"/>
                    <a:pt x="479222" y="5542645"/>
                  </a:cubicBezTo>
                  <a:cubicBezTo>
                    <a:pt x="580417" y="5541049"/>
                    <a:pt x="662328" y="5513484"/>
                    <a:pt x="724952" y="5459950"/>
                  </a:cubicBezTo>
                  <a:cubicBezTo>
                    <a:pt x="787577" y="5406415"/>
                    <a:pt x="819814" y="5336484"/>
                    <a:pt x="821665" y="5250156"/>
                  </a:cubicBezTo>
                  <a:cubicBezTo>
                    <a:pt x="820295" y="5178840"/>
                    <a:pt x="798061" y="5118423"/>
                    <a:pt x="754962" y="5068906"/>
                  </a:cubicBezTo>
                  <a:cubicBezTo>
                    <a:pt x="711863" y="5019388"/>
                    <a:pt x="656120" y="4987935"/>
                    <a:pt x="587731" y="4974546"/>
                  </a:cubicBezTo>
                  <a:lnTo>
                    <a:pt x="793645" y="4758739"/>
                  </a:lnTo>
                  <a:lnTo>
                    <a:pt x="793645" y="4644247"/>
                  </a:lnTo>
                  <a:close/>
                  <a:moveTo>
                    <a:pt x="0" y="0"/>
                  </a:moveTo>
                  <a:lnTo>
                    <a:pt x="5508743" y="0"/>
                  </a:lnTo>
                  <a:lnTo>
                    <a:pt x="5508743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41C94C8-7A07-25E0-3756-B7A05827CF57}"/>
                </a:ext>
              </a:extLst>
            </p:cNvPr>
            <p:cNvSpPr/>
            <p:nvPr/>
          </p:nvSpPr>
          <p:spPr>
            <a:xfrm>
              <a:off x="57852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rgbClr val="557F8D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3762869-A29E-2DF3-F543-01495BFACEBF}"/>
                </a:ext>
              </a:extLst>
            </p:cNvPr>
            <p:cNvSpPr txBox="1"/>
            <p:nvPr/>
          </p:nvSpPr>
          <p:spPr>
            <a:xfrm>
              <a:off x="66382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41B26CA-D6B1-39ED-99A4-63C08C35DD64}"/>
                </a:ext>
              </a:extLst>
            </p:cNvPr>
            <p:cNvSpPr txBox="1"/>
            <p:nvPr/>
          </p:nvSpPr>
          <p:spPr>
            <a:xfrm>
              <a:off x="61559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TARGET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CC1D3183-4AA4-7602-FE88-055193EE0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522210" y="2960432"/>
              <a:ext cx="505150" cy="50515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A9FD0F4-5E89-3CA7-26A0-CDDC7BE78EB5}"/>
              </a:ext>
            </a:extLst>
          </p:cNvPr>
          <p:cNvGrpSpPr/>
          <p:nvPr/>
        </p:nvGrpSpPr>
        <p:grpSpPr>
          <a:xfrm>
            <a:off x="8842537" y="857250"/>
            <a:ext cx="5305468" cy="5143500"/>
            <a:chOff x="5359806" y="458597"/>
            <a:chExt cx="6127880" cy="5940806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414760B-3B22-5832-443C-602C7B4326E7}"/>
                </a:ext>
              </a:extLst>
            </p:cNvPr>
            <p:cNvSpPr/>
            <p:nvPr/>
          </p:nvSpPr>
          <p:spPr>
            <a:xfrm rot="17342745">
              <a:off x="5474306" y="2349775"/>
              <a:ext cx="573824" cy="802823"/>
            </a:xfrm>
            <a:prstGeom prst="triangle">
              <a:avLst/>
            </a:pr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3620D43-89C6-C229-E774-088D9C234DED}"/>
                </a:ext>
              </a:extLst>
            </p:cNvPr>
            <p:cNvSpPr/>
            <p:nvPr/>
          </p:nvSpPr>
          <p:spPr>
            <a:xfrm>
              <a:off x="5978943" y="458597"/>
              <a:ext cx="5508743" cy="5940806"/>
            </a:xfrm>
            <a:prstGeom prst="rect">
              <a:avLst/>
            </a:prstGeom>
            <a:solidFill>
              <a:srgbClr val="F3F5F4"/>
            </a:solidFill>
            <a:ln>
              <a:noFill/>
            </a:ln>
            <a:effectLst>
              <a:outerShdw blurRad="330200" dist="1384300" dir="108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B6294DC-EF0D-7336-AC21-DC1C435C5255}"/>
                </a:ext>
              </a:extLst>
            </p:cNvPr>
            <p:cNvSpPr/>
            <p:nvPr/>
          </p:nvSpPr>
          <p:spPr>
            <a:xfrm>
              <a:off x="5978943" y="458597"/>
              <a:ext cx="5508742" cy="5940806"/>
            </a:xfrm>
            <a:custGeom>
              <a:avLst/>
              <a:gdLst/>
              <a:ahLst/>
              <a:cxnLst/>
              <a:rect l="l" t="t" r="r" b="b"/>
              <a:pathLst>
                <a:path w="5508742" h="5940806">
                  <a:moveTo>
                    <a:pt x="538963" y="4813716"/>
                  </a:moveTo>
                  <a:lnTo>
                    <a:pt x="540182" y="5179476"/>
                  </a:lnTo>
                  <a:lnTo>
                    <a:pt x="328041" y="5179476"/>
                  </a:lnTo>
                  <a:close/>
                  <a:moveTo>
                    <a:pt x="464591" y="4644247"/>
                  </a:moveTo>
                  <a:lnTo>
                    <a:pt x="125654" y="5220887"/>
                  </a:lnTo>
                  <a:lnTo>
                    <a:pt x="125654" y="5332943"/>
                  </a:lnTo>
                  <a:lnTo>
                    <a:pt x="540182" y="5332943"/>
                  </a:lnTo>
                  <a:lnTo>
                    <a:pt x="540182" y="5512165"/>
                  </a:lnTo>
                  <a:lnTo>
                    <a:pt x="744857" y="5512165"/>
                  </a:lnTo>
                  <a:lnTo>
                    <a:pt x="744857" y="5332943"/>
                  </a:lnTo>
                  <a:lnTo>
                    <a:pt x="846049" y="5332943"/>
                  </a:lnTo>
                  <a:lnTo>
                    <a:pt x="846049" y="5179476"/>
                  </a:lnTo>
                  <a:lnTo>
                    <a:pt x="744857" y="5179476"/>
                  </a:lnTo>
                  <a:lnTo>
                    <a:pt x="744857" y="4644247"/>
                  </a:lnTo>
                  <a:close/>
                  <a:moveTo>
                    <a:pt x="0" y="0"/>
                  </a:moveTo>
                  <a:lnTo>
                    <a:pt x="5508742" y="0"/>
                  </a:lnTo>
                  <a:lnTo>
                    <a:pt x="5508742" y="5940806"/>
                  </a:lnTo>
                  <a:lnTo>
                    <a:pt x="0" y="59408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330200" dist="1384300" dir="10200000" sx="72000" sy="72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7B072A7-D66A-0881-4F8D-1460DE7A80C6}"/>
                </a:ext>
              </a:extLst>
            </p:cNvPr>
            <p:cNvSpPr/>
            <p:nvPr/>
          </p:nvSpPr>
          <p:spPr>
            <a:xfrm>
              <a:off x="5366112" y="1695451"/>
              <a:ext cx="2242148" cy="922620"/>
            </a:xfrm>
            <a:custGeom>
              <a:avLst/>
              <a:gdLst>
                <a:gd name="connsiteX0" fmla="*/ 215772 w 1526341"/>
                <a:gd name="connsiteY0" fmla="*/ 0 h 628073"/>
                <a:gd name="connsiteX1" fmla="*/ 1222466 w 1526341"/>
                <a:gd name="connsiteY1" fmla="*/ 0 h 628073"/>
                <a:gd name="connsiteX2" fmla="*/ 1526341 w 1526341"/>
                <a:gd name="connsiteY2" fmla="*/ 314037 h 628073"/>
                <a:gd name="connsiteX3" fmla="*/ 1222466 w 1526341"/>
                <a:gd name="connsiteY3" fmla="*/ 628073 h 628073"/>
                <a:gd name="connsiteX4" fmla="*/ 0 w 1526341"/>
                <a:gd name="connsiteY4" fmla="*/ 628073 h 628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341" h="628073">
                  <a:moveTo>
                    <a:pt x="215772" y="0"/>
                  </a:moveTo>
                  <a:lnTo>
                    <a:pt x="1222466" y="0"/>
                  </a:lnTo>
                  <a:cubicBezTo>
                    <a:pt x="1390275" y="0"/>
                    <a:pt x="1526341" y="140590"/>
                    <a:pt x="1526341" y="314037"/>
                  </a:cubicBezTo>
                  <a:cubicBezTo>
                    <a:pt x="1526341" y="487484"/>
                    <a:pt x="1390275" y="628073"/>
                    <a:pt x="1222466" y="628073"/>
                  </a:cubicBezTo>
                  <a:lnTo>
                    <a:pt x="0" y="628073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9600000" scaled="0"/>
              <a:tileRect/>
            </a:gra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39F42A2-90D0-47E3-D3FC-7BA2D708F53F}"/>
                </a:ext>
              </a:extLst>
            </p:cNvPr>
            <p:cNvSpPr txBox="1"/>
            <p:nvPr/>
          </p:nvSpPr>
          <p:spPr>
            <a:xfrm>
              <a:off x="6219147" y="3580115"/>
              <a:ext cx="22730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644B889-D3D1-5634-55BB-A1A615FD27E5}"/>
                </a:ext>
              </a:extLst>
            </p:cNvPr>
            <p:cNvSpPr txBox="1"/>
            <p:nvPr/>
          </p:nvSpPr>
          <p:spPr>
            <a:xfrm>
              <a:off x="5736818" y="1992062"/>
              <a:ext cx="1528682" cy="42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945AD9CB-A54B-E07A-8E2E-5A88CB5CF93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103110" y="2960432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452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4382</Words>
  <Application>Microsoft Office PowerPoint</Application>
  <PresentationFormat>Widescreen</PresentationFormat>
  <Paragraphs>594</Paragraphs>
  <Slides>81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88" baseType="lpstr">
      <vt:lpstr>Aptos</vt:lpstr>
      <vt:lpstr>Aptos Display</vt:lpstr>
      <vt:lpstr>Arial</vt:lpstr>
      <vt:lpstr>Calibri</vt:lpstr>
      <vt:lpstr>League Spartan Black</vt:lpstr>
      <vt:lpstr>Objective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Faal</cp:lastModifiedBy>
  <cp:revision>17</cp:revision>
  <dcterms:created xsi:type="dcterms:W3CDTF">2024-11-30T04:05:11Z</dcterms:created>
  <dcterms:modified xsi:type="dcterms:W3CDTF">2024-12-02T07:26:43Z</dcterms:modified>
</cp:coreProperties>
</file>