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9" r:id="rId2"/>
    <p:sldId id="380" r:id="rId3"/>
    <p:sldId id="1038" r:id="rId4"/>
    <p:sldId id="1051" r:id="rId5"/>
    <p:sldId id="1039" r:id="rId6"/>
    <p:sldId id="1045" r:id="rId7"/>
    <p:sldId id="1040" r:id="rId8"/>
    <p:sldId id="1048" r:id="rId9"/>
    <p:sldId id="1041" r:id="rId10"/>
    <p:sldId id="1053" r:id="rId11"/>
    <p:sldId id="1042" r:id="rId12"/>
    <p:sldId id="1050" r:id="rId13"/>
    <p:sldId id="1043" r:id="rId14"/>
    <p:sldId id="1047" r:id="rId15"/>
    <p:sldId id="1044" r:id="rId16"/>
    <p:sldId id="105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FAF3"/>
    <a:srgbClr val="7C30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1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AEBA1-11EE-EFC7-9261-879DB77256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F6C82C-8CBC-2E0E-C365-8D29B77481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C73C7-D793-5F45-FF88-2F5136EE8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0C945-C668-9A1B-C546-DE6822504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F28C0-0F2A-484F-7DC6-FBCC9C475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657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5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734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7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3626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433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5BFA0-82E1-5EE3-2422-C8663CE49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F110E-337E-4DCC-0E6C-D36CAFACD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DF8F9-723D-D8D1-DC10-166306FF26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BAF88A-D935-F624-0CD3-3932AFF1A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735257-A4B0-305B-A9C2-D07B998A0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F9BF9E-EFD9-5D45-E282-9F5F3C8AA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2367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DD38E-3B34-A043-4DA0-B5BF34528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D941C4-E78F-8460-7787-9747CEAD2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0CFD20-CF5F-AE8A-9BCA-91FE2BA533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3E6121-A905-EC7E-C0DB-18C3DE830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F7ED3-FDF2-3EBB-98AA-ABAFF37CC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01E57F-CE86-1193-6936-F8946EDA0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9378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3A8F1-172F-E464-91D3-35DB52015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173C3F-2E04-945D-BDDA-C69E4998A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34F93D-47CA-1A37-DA76-46D6B216D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10F0EE-CD12-366D-D070-D9DECD95D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E2AB0-7433-797C-3331-66214F338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358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FD04F3-97CB-8804-E05E-32974DE3AA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FB579B-AFE4-C6C6-F50D-FAEC582E6C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9E905F-03B7-B1EE-5DFF-F1ECFA47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4BF6DE-B9D3-A4A8-6063-88A7D6CD2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8E8B4-055B-0A9F-E899-1A110E5D7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13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8429D-DBB9-E4F8-BB8C-D893D877B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AFF91-9E30-FBA3-135A-70B9E9DA7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55E193-3368-8216-0F33-89406CE34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8FD6D6-8B9E-442C-A855-31A3D2DC0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E2BE5-37F5-19F9-0621-9BEB6E5C1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743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6F2A8-BEFC-B1A7-354F-A53542E36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67693E-BE81-3794-3180-900E350B67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538027-26B0-208B-9875-200D85740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C4CF93-2A0E-31DF-4FD1-286FCD8F0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C10BFD-211C-DE2B-37A1-A63083C30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807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60B91-1ED0-C921-F25F-7C9A0A888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A21799-FDDE-4251-4D35-823B3AD80D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309F7F-1E13-DB76-CE86-003F86BB8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A3EC2F-F101-BD6F-28B5-658506779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962CE9-0220-3A18-2FBC-228C21AEC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532121-7EE8-ED18-7859-39212A598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471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3EF47-E48A-136F-2212-17B5C6F1F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451F8D-7FE2-D1F6-BB72-405516ACA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7AE87B-432D-D365-5D41-0676BF2D22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C39C6F-8707-536D-7AF7-CC3CF2FA56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291D88-F2B3-8D69-88B3-7A096856E8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5DB091-DEFE-91F0-99D5-E3C5EBCA4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C1F293-39C4-3E46-2699-A8D851645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35E4F9-6E13-008C-FF42-1F217E2FC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038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5CB0D-9AC6-5BAC-0539-F98474CC9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40F474-687C-A9A5-7E62-823FE70A9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2F8F0F-68BE-E2D0-53FF-7B3DE20B0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F72817-7074-356C-04F1-5D742CC60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464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A83C88-2DF4-C6FF-28B0-C8E602FA6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E62C81-9E3A-4E82-962C-901028B88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5650BD-4280-4CD1-4A61-F6CE867ED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163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2"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8354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5846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BC31CD-56AC-6F62-78E2-055D7BD2A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D391A8-7F4E-A6E4-FC1F-1D9E8E78A8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3CAF7-791B-AA69-D895-B2E6EE6723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5EE7A-9A6C-D758-DBD7-9F9BDD1DF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8A7FD-7703-61E4-87A3-85FBD8E9CB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834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1" r:id="rId8"/>
    <p:sldLayoutId id="2147483662" r:id="rId9"/>
    <p:sldLayoutId id="2147483663" r:id="rId10"/>
    <p:sldLayoutId id="2147483664" r:id="rId11"/>
    <p:sldLayoutId id="2147483660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befonts.com/objective-font-family.html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fonts,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429959" y="4266337"/>
            <a:ext cx="93320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>
                <a:solidFill>
                  <a:schemeClr val="tx2"/>
                </a:solidFill>
              </a:rPr>
              <a:t>:</a:t>
            </a:r>
          </a:p>
          <a:p>
            <a:r>
              <a:rPr lang="en-US" sz="3200" dirty="0">
                <a:solidFill>
                  <a:schemeClr val="tx2"/>
                </a:solidFill>
                <a:hlinkClick r:id="rId2"/>
              </a:rPr>
              <a:t>https://befonts.com/objective-font-family.html</a:t>
            </a:r>
            <a:endParaRPr lang="en-US" sz="3200" dirty="0">
              <a:solidFill>
                <a:schemeClr val="tx2"/>
              </a:solidFill>
            </a:endParaRPr>
          </a:p>
          <a:p>
            <a:endParaRPr lang="en-US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Freeform: Shape 1">
            <a:extLst>
              <a:ext uri="{FF2B5EF4-FFF2-40B4-BE49-F238E27FC236}">
                <a16:creationId xmlns:a16="http://schemas.microsoft.com/office/drawing/2014/main" id="{8212D4DE-CD99-72A1-77AB-8B22BCDF4D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chemeClr val="accent6">
                <a:lumMod val="75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039E49A7-8D77-B857-B1FD-B397909AFE0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56374818-3DC5-D9D7-5952-0F229B2C0A4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5" name="Arrow: Circular 4">
              <a:extLst>
                <a:ext uri="{FF2B5EF4-FFF2-40B4-BE49-F238E27FC236}">
                  <a16:creationId xmlns:a16="http://schemas.microsoft.com/office/drawing/2014/main" id="{A8038814-9EBE-B2B2-6484-2CF6A89B5A0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2A1F1FA-138C-9CAA-8892-5EA3C68D004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2">
            <a:extLst>
              <a:ext uri="{FF2B5EF4-FFF2-40B4-BE49-F238E27FC236}">
                <a16:creationId xmlns:a16="http://schemas.microsoft.com/office/drawing/2014/main" id="{E6CF7060-5629-FF1E-2387-D1C80D0E416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8" name="Arrow: Circular 7">
              <a:extLst>
                <a:ext uri="{FF2B5EF4-FFF2-40B4-BE49-F238E27FC236}">
                  <a16:creationId xmlns:a16="http://schemas.microsoft.com/office/drawing/2014/main" id="{161CF9B5-551B-D21A-5144-887AF8F5235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>
              <a:off x="4073926" y="1381913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CB680F8-5AE4-5839-180A-A082AF68ED0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5">
            <a:extLst>
              <a:ext uri="{FF2B5EF4-FFF2-40B4-BE49-F238E27FC236}">
                <a16:creationId xmlns:a16="http://schemas.microsoft.com/office/drawing/2014/main" id="{27946C0B-E857-6BF8-A6A1-8F387993796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1" name="Arrow: Circular 10">
              <a:extLst>
                <a:ext uri="{FF2B5EF4-FFF2-40B4-BE49-F238E27FC236}">
                  <a16:creationId xmlns:a16="http://schemas.microsoft.com/office/drawing/2014/main" id="{98516E33-0CB2-0C2E-857C-EE4F304BD59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 flipV="1">
              <a:off x="4073925" y="1381916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7634978-0C9E-4211-E6D1-5A446D37E97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4">
            <a:extLst>
              <a:ext uri="{FF2B5EF4-FFF2-40B4-BE49-F238E27FC236}">
                <a16:creationId xmlns:a16="http://schemas.microsoft.com/office/drawing/2014/main" id="{C192695B-915C-C2BA-B846-9FA8E496C6C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4" name="Arrow: Circular 13">
              <a:extLst>
                <a:ext uri="{FF2B5EF4-FFF2-40B4-BE49-F238E27FC236}">
                  <a16:creationId xmlns:a16="http://schemas.microsoft.com/office/drawing/2014/main" id="{65792AE8-92B0-F27B-905B-33751482A77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E8D9F75-B8BC-005A-A485-C799122E864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11">
            <a:extLst>
              <a:ext uri="{FF2B5EF4-FFF2-40B4-BE49-F238E27FC236}">
                <a16:creationId xmlns:a16="http://schemas.microsoft.com/office/drawing/2014/main" id="{BA05CB13-CA32-444D-974D-6ABC7205C1E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17" name="Arrow: Circular 16">
              <a:extLst>
                <a:ext uri="{FF2B5EF4-FFF2-40B4-BE49-F238E27FC236}">
                  <a16:creationId xmlns:a16="http://schemas.microsoft.com/office/drawing/2014/main" id="{ABD46ACC-EC22-9C16-DFB6-BD69A3B851D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82115FF-62D7-3FC8-9FDD-81C4D5CD9D6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1">
            <a:extLst>
              <a:ext uri="{FF2B5EF4-FFF2-40B4-BE49-F238E27FC236}">
                <a16:creationId xmlns:a16="http://schemas.microsoft.com/office/drawing/2014/main" id="{34129E41-99C5-DE80-D1EA-04895597E13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20" name="Arrow: Circular 19">
              <a:extLst>
                <a:ext uri="{FF2B5EF4-FFF2-40B4-BE49-F238E27FC236}">
                  <a16:creationId xmlns:a16="http://schemas.microsoft.com/office/drawing/2014/main" id="{716A0E30-B0C2-28A4-34FB-ABC319A4161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71EC90A-E1CD-34DC-F046-9B83A504606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44">
            <a:extLst>
              <a:ext uri="{FF2B5EF4-FFF2-40B4-BE49-F238E27FC236}">
                <a16:creationId xmlns:a16="http://schemas.microsoft.com/office/drawing/2014/main" id="{BDD03873-BC11-1D48-E727-CE4D28EC52C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23" name="Arrow: Circular 22">
              <a:extLst>
                <a:ext uri="{FF2B5EF4-FFF2-40B4-BE49-F238E27FC236}">
                  <a16:creationId xmlns:a16="http://schemas.microsoft.com/office/drawing/2014/main" id="{75F9FAF2-F6BE-3E1B-923D-9729324AD74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7F4125B-2B2A-A142-028D-528BE93C3F4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EA2DA804-8E7E-F7A4-FFD3-F49C9F94E0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593E9F9-4EE8-8509-BA08-DEFA862FCDF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172789" y="980262"/>
            <a:ext cx="7885843" cy="4924837"/>
            <a:chOff x="2172789" y="980262"/>
            <a:chExt cx="7885843" cy="492483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D2F808F-5909-608C-1E78-A22CC4BA0275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3768822" y="3969573"/>
              <a:ext cx="1980722" cy="1888291"/>
              <a:chOff x="12625211" y="2652402"/>
              <a:chExt cx="2782020" cy="3065957"/>
            </a:xfrm>
          </p:grpSpPr>
          <p:pic>
            <p:nvPicPr>
              <p:cNvPr id="43" name="Picture 4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3A833EE3-DE11-B9C4-51CA-4FCBA48AD9C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7CA69F7-C0CE-2EF0-99C4-CA4614BDCF0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90D7DC8-B2B6-A345-FA1E-DFA7D8DC866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172789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41" name="Picture 40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36614509-CBD0-2024-C077-2BD956AD5A9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54F2D325-F252-CB32-D947-B79EC5AB1AC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D0CCED8-F762-4EDF-A436-E2061899877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5400000">
              <a:off x="6433066" y="3970592"/>
              <a:ext cx="1980722" cy="1888291"/>
              <a:chOff x="12625211" y="2652402"/>
              <a:chExt cx="2782020" cy="3065957"/>
            </a:xfrm>
          </p:grpSpPr>
          <p:pic>
            <p:nvPicPr>
              <p:cNvPr id="39" name="Picture 38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8004F37A-426C-41A2-7628-350EAFF287F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62C4E4AB-EA4F-9D0B-5F72-44791CE27D0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A989DF69-72B6-0209-CCEB-713A0D14152B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6790702" y="1026477"/>
              <a:ext cx="1980722" cy="1888291"/>
              <a:chOff x="12625211" y="2652402"/>
              <a:chExt cx="2782020" cy="3065957"/>
            </a:xfrm>
          </p:grpSpPr>
          <p:pic>
            <p:nvPicPr>
              <p:cNvPr id="37" name="Picture 36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2BC5821E-C90A-5CD1-0288-08B348CDD85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CEFFC57B-6ECC-DD5B-8BC5-CF4B5E80DBF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13BF968-400A-8E83-0976-593B4B2725B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077910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35" name="Picture 34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0C8632CA-98A1-E09A-6F92-864D1B3539E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84A98D0C-C36D-E984-7C83-BCB9D04EE4E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A5FB001-2B49-B22A-FFD4-A57A241F73D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0800000">
              <a:off x="5053788" y="2291869"/>
              <a:ext cx="1980722" cy="1888291"/>
              <a:chOff x="12625211" y="2652402"/>
              <a:chExt cx="2782020" cy="3065957"/>
            </a:xfrm>
          </p:grpSpPr>
          <p:pic>
            <p:nvPicPr>
              <p:cNvPr id="33" name="Picture 3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B25E5FE0-C4FF-0AE4-E0D2-E10193F99DE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81593084-F6FF-0724-BADE-4ED1F2F3DE1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45" name="!!Group 40">
            <a:extLst>
              <a:ext uri="{FF2B5EF4-FFF2-40B4-BE49-F238E27FC236}">
                <a16:creationId xmlns:a16="http://schemas.microsoft.com/office/drawing/2014/main" id="{3D124DF4-B71E-7B60-6BF5-E7EB8E911378}"/>
              </a:ext>
            </a:extLst>
          </p:cNvPr>
          <p:cNvGrpSpPr>
            <a:grpSpLocks/>
          </p:cNvGrpSpPr>
          <p:nvPr/>
        </p:nvGrpSpPr>
        <p:grpSpPr>
          <a:xfrm>
            <a:off x="506596" y="4692684"/>
            <a:ext cx="2335396" cy="1200329"/>
            <a:chOff x="600350" y="1652633"/>
            <a:chExt cx="2335396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BD79CDE-0EBD-4311-F215-3AA45E97547F}"/>
                </a:ext>
              </a:extLst>
            </p:cNvPr>
            <p:cNvSpPr txBox="1">
              <a:spLocks/>
            </p:cNvSpPr>
            <p:nvPr/>
          </p:nvSpPr>
          <p:spPr>
            <a:xfrm>
              <a:off x="1678398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5882C0D-3A91-E66B-1616-F682E9CBDB73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8" name="!!Group 43">
            <a:extLst>
              <a:ext uri="{FF2B5EF4-FFF2-40B4-BE49-F238E27FC236}">
                <a16:creationId xmlns:a16="http://schemas.microsoft.com/office/drawing/2014/main" id="{59885655-C173-CD49-6335-02CDA4A12247}"/>
              </a:ext>
            </a:extLst>
          </p:cNvPr>
          <p:cNvGrpSpPr>
            <a:grpSpLocks/>
          </p:cNvGrpSpPr>
          <p:nvPr/>
        </p:nvGrpSpPr>
        <p:grpSpPr>
          <a:xfrm>
            <a:off x="506596" y="1075849"/>
            <a:ext cx="2314169" cy="1278068"/>
            <a:chOff x="600350" y="3430005"/>
            <a:chExt cx="2314169" cy="127806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4DBACE9-2AC8-D712-E344-1BF5F7CB5B02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E808FB7-2D08-0AF0-A6A0-9C76067ED43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1" name="!!Group 46">
            <a:extLst>
              <a:ext uri="{FF2B5EF4-FFF2-40B4-BE49-F238E27FC236}">
                <a16:creationId xmlns:a16="http://schemas.microsoft.com/office/drawing/2014/main" id="{67811D05-11D0-0882-796F-272DA46724D7}"/>
              </a:ext>
            </a:extLst>
          </p:cNvPr>
          <p:cNvGrpSpPr>
            <a:grpSpLocks/>
          </p:cNvGrpSpPr>
          <p:nvPr/>
        </p:nvGrpSpPr>
        <p:grpSpPr>
          <a:xfrm>
            <a:off x="4523551" y="307882"/>
            <a:ext cx="2444087" cy="1212129"/>
            <a:chOff x="-189242" y="5271553"/>
            <a:chExt cx="2444087" cy="121212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86F4BC6-F0CF-B66C-61D9-8C4353B8B51A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CD5AAEE-3DF9-85BC-4448-40DC552682C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4" name="!!Group 49">
            <a:extLst>
              <a:ext uri="{FF2B5EF4-FFF2-40B4-BE49-F238E27FC236}">
                <a16:creationId xmlns:a16="http://schemas.microsoft.com/office/drawing/2014/main" id="{316D4F57-EEDD-ED24-420F-42BCD54D0974}"/>
              </a:ext>
            </a:extLst>
          </p:cNvPr>
          <p:cNvGrpSpPr>
            <a:grpSpLocks/>
          </p:cNvGrpSpPr>
          <p:nvPr/>
        </p:nvGrpSpPr>
        <p:grpSpPr>
          <a:xfrm>
            <a:off x="8726422" y="1114719"/>
            <a:ext cx="2875466" cy="1200329"/>
            <a:chOff x="8726422" y="5283353"/>
            <a:chExt cx="2875466" cy="120032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BF26508-ACB9-F13C-AAF9-06C16AEA0D13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203E540-0374-63B1-9AAF-9AA5FCE81339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7" name="!!Group 52">
            <a:extLst>
              <a:ext uri="{FF2B5EF4-FFF2-40B4-BE49-F238E27FC236}">
                <a16:creationId xmlns:a16="http://schemas.microsoft.com/office/drawing/2014/main" id="{8CCC3817-6AE6-EABC-8DD0-51F009016A7A}"/>
              </a:ext>
            </a:extLst>
          </p:cNvPr>
          <p:cNvGrpSpPr>
            <a:grpSpLocks/>
          </p:cNvGrpSpPr>
          <p:nvPr/>
        </p:nvGrpSpPr>
        <p:grpSpPr>
          <a:xfrm>
            <a:off x="8726422" y="4692684"/>
            <a:ext cx="2875466" cy="1200329"/>
            <a:chOff x="8726422" y="3222396"/>
            <a:chExt cx="2875466" cy="12003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134221D-FD60-2882-F612-DD82D390EACE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B0AF814-324B-AD22-16CD-CFAB24DB160B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0" name="!!Group 40">
            <a:extLst>
              <a:ext uri="{FF2B5EF4-FFF2-40B4-BE49-F238E27FC236}">
                <a16:creationId xmlns:a16="http://schemas.microsoft.com/office/drawing/2014/main" id="{23297D5B-C904-0989-4847-154C0379E53E}"/>
              </a:ext>
            </a:extLst>
          </p:cNvPr>
          <p:cNvGrpSpPr>
            <a:grpSpLocks/>
          </p:cNvGrpSpPr>
          <p:nvPr/>
        </p:nvGrpSpPr>
        <p:grpSpPr>
          <a:xfrm>
            <a:off x="5075944" y="5376121"/>
            <a:ext cx="2413659" cy="1200329"/>
            <a:chOff x="600350" y="1652633"/>
            <a:chExt cx="2413659" cy="1200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F3BCA1C-8CF6-DA14-64CF-794ADC38B5BB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744D12E5-CAA9-3395-D85A-B0ED5647CAB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3571404"/>
      </p:ext>
    </p:extLst>
  </p:cSld>
  <p:clrMapOvr>
    <a:masterClrMapping/>
  </p:clrMapOvr>
  <p:transition spd="slow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 p14:presetBounceEnd="5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5586D-0F58-A435-6CAB-A45D591A3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Freeform: Shape 1">
            <a:extLst>
              <a:ext uri="{FF2B5EF4-FFF2-40B4-BE49-F238E27FC236}">
                <a16:creationId xmlns:a16="http://schemas.microsoft.com/office/drawing/2014/main" id="{928D73D7-4FBF-BCFD-5C99-290F568CA0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chemeClr val="tx1">
                <a:lumMod val="50000"/>
                <a:lumOff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65CE66AA-6ECE-A38A-3492-931A0BCFEA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305F71FF-A6C0-367A-291A-A8FBC4B1C4E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5" name="Arrow: Circular 4">
              <a:extLst>
                <a:ext uri="{FF2B5EF4-FFF2-40B4-BE49-F238E27FC236}">
                  <a16:creationId xmlns:a16="http://schemas.microsoft.com/office/drawing/2014/main" id="{97125446-1998-FE27-2A89-56F3B25B82A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E2DC93F-9164-8D25-7B58-232DBE263EB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2">
            <a:extLst>
              <a:ext uri="{FF2B5EF4-FFF2-40B4-BE49-F238E27FC236}">
                <a16:creationId xmlns:a16="http://schemas.microsoft.com/office/drawing/2014/main" id="{9A28B8B9-58CA-15D0-6C96-36CFA384FC7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8" name="Arrow: Circular 7">
              <a:extLst>
                <a:ext uri="{FF2B5EF4-FFF2-40B4-BE49-F238E27FC236}">
                  <a16:creationId xmlns:a16="http://schemas.microsoft.com/office/drawing/2014/main" id="{B6CC3A32-8323-E9FC-D5C1-61C0EECDFA2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>
              <a:off x="4073926" y="1381913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1C4EC05-DF4A-362B-AEED-7624D0CA1EC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5">
            <a:extLst>
              <a:ext uri="{FF2B5EF4-FFF2-40B4-BE49-F238E27FC236}">
                <a16:creationId xmlns:a16="http://schemas.microsoft.com/office/drawing/2014/main" id="{FE2EFEDD-F132-66DC-CF90-0F6F05DCC0A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1" name="Arrow: Circular 10">
              <a:extLst>
                <a:ext uri="{FF2B5EF4-FFF2-40B4-BE49-F238E27FC236}">
                  <a16:creationId xmlns:a16="http://schemas.microsoft.com/office/drawing/2014/main" id="{A00CF776-E3A2-B547-3025-BE81D116965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 flipV="1">
              <a:off x="4073925" y="1381916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C1D15B8-7569-3E73-4FE3-D0999003897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4">
            <a:extLst>
              <a:ext uri="{FF2B5EF4-FFF2-40B4-BE49-F238E27FC236}">
                <a16:creationId xmlns:a16="http://schemas.microsoft.com/office/drawing/2014/main" id="{492A4B36-78B1-F3AD-A180-862DE25384A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4" name="Arrow: Circular 13">
              <a:extLst>
                <a:ext uri="{FF2B5EF4-FFF2-40B4-BE49-F238E27FC236}">
                  <a16:creationId xmlns:a16="http://schemas.microsoft.com/office/drawing/2014/main" id="{5B3296AB-3E33-AA64-E7FB-07B7B5C76F9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23A7CFE-C5EF-D161-B25D-B5A3E9A0C59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11">
            <a:extLst>
              <a:ext uri="{FF2B5EF4-FFF2-40B4-BE49-F238E27FC236}">
                <a16:creationId xmlns:a16="http://schemas.microsoft.com/office/drawing/2014/main" id="{F6C73B02-0B2F-A1FA-4DF8-A21A654D5E8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17" name="Arrow: Circular 16">
              <a:extLst>
                <a:ext uri="{FF2B5EF4-FFF2-40B4-BE49-F238E27FC236}">
                  <a16:creationId xmlns:a16="http://schemas.microsoft.com/office/drawing/2014/main" id="{C1AC9898-44CC-0E9C-CC91-3A3ACB21038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8105339-DDD9-C9C4-CE04-C27365E9FB7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1">
            <a:extLst>
              <a:ext uri="{FF2B5EF4-FFF2-40B4-BE49-F238E27FC236}">
                <a16:creationId xmlns:a16="http://schemas.microsoft.com/office/drawing/2014/main" id="{1A4AAA37-5433-5D79-221A-4909D9ABFCE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20" name="Arrow: Circular 19">
              <a:extLst>
                <a:ext uri="{FF2B5EF4-FFF2-40B4-BE49-F238E27FC236}">
                  <a16:creationId xmlns:a16="http://schemas.microsoft.com/office/drawing/2014/main" id="{8B0DE208-5AE1-F043-902F-4CA720C30E5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B13C0F2-3631-76F1-CAAB-E593408831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44">
            <a:extLst>
              <a:ext uri="{FF2B5EF4-FFF2-40B4-BE49-F238E27FC236}">
                <a16:creationId xmlns:a16="http://schemas.microsoft.com/office/drawing/2014/main" id="{1057EC27-8890-DC08-147A-EA0F59D03AE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23" name="Arrow: Circular 22">
              <a:extLst>
                <a:ext uri="{FF2B5EF4-FFF2-40B4-BE49-F238E27FC236}">
                  <a16:creationId xmlns:a16="http://schemas.microsoft.com/office/drawing/2014/main" id="{F14C2C13-D1FE-C1ED-5A62-705C2668F87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00000">
                  <a:schemeClr val="bg1"/>
                </a:gs>
                <a:gs pos="24000">
                  <a:srgbClr val="F29000"/>
                </a:gs>
              </a:gsLst>
              <a:lin ang="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2078EAB-A3E2-507B-EE6B-13C5EF624A3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C60AAB0C-D95E-ED5E-EFB6-5AFC7DA9675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99B3C9F-2435-05F5-D463-EADFFE5A602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172789" y="980262"/>
            <a:ext cx="7885843" cy="4924837"/>
            <a:chOff x="2172789" y="980262"/>
            <a:chExt cx="7885843" cy="492483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6E27768-0AFA-1FDC-D180-6E96BAF0C06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3768822" y="3969573"/>
              <a:ext cx="1980722" cy="1888291"/>
              <a:chOff x="12625211" y="2652402"/>
              <a:chExt cx="2782020" cy="3065957"/>
            </a:xfrm>
          </p:grpSpPr>
          <p:pic>
            <p:nvPicPr>
              <p:cNvPr id="43" name="Picture 4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3C46D0FC-754A-EF9D-5765-DC73FE81A7E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DB3496FD-F522-2E39-8A87-1663B9189C9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B42D502-51EC-9CC3-11E1-C0A8041D8EA8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172789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41" name="Picture 40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5E72D6FC-58FB-CA45-EB69-CBFDB3E7842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383879EF-5B3B-64D5-3111-17FABA62D0D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B4F7DAF-1E64-9A65-E053-92FDA1A2CA45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5400000">
              <a:off x="6433066" y="3970592"/>
              <a:ext cx="1980722" cy="1888291"/>
              <a:chOff x="12625211" y="2652402"/>
              <a:chExt cx="2782020" cy="3065957"/>
            </a:xfrm>
          </p:grpSpPr>
          <p:pic>
            <p:nvPicPr>
              <p:cNvPr id="39" name="Picture 38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90D0AD4D-3168-1479-E3D6-F1ED5A95B74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ED4DF6B4-2036-DB8B-0572-D94013EFC02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2E47345-3708-BC8F-4FE9-5D0BEED242DF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6790702" y="1026477"/>
              <a:ext cx="1980722" cy="1888291"/>
              <a:chOff x="12625211" y="2652402"/>
              <a:chExt cx="2782020" cy="3065957"/>
            </a:xfrm>
          </p:grpSpPr>
          <p:pic>
            <p:nvPicPr>
              <p:cNvPr id="37" name="Picture 36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5C0770D5-FF33-D952-374E-04B3F63BE40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6E782C41-CE2E-F6C3-7417-C35F48635C6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8811808-3F93-7498-1148-723CC147216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077910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35" name="Picture 34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FCF103F8-1915-6BA0-DEFF-A56A95D8163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77CB25FD-1C33-A961-BE0A-B29CC243573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FDB5BFC5-234D-6D5D-9935-449E24AA5B3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0800000">
              <a:off x="5053788" y="2291869"/>
              <a:ext cx="1980722" cy="1888291"/>
              <a:chOff x="12625211" y="2652402"/>
              <a:chExt cx="2782020" cy="3065957"/>
            </a:xfrm>
          </p:grpSpPr>
          <p:pic>
            <p:nvPicPr>
              <p:cNvPr id="33" name="Picture 3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BE2484C3-F960-2475-63C7-A874952BB70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62FDDEEE-E857-83FA-E673-0E816B3F03C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45" name="!!Group 40">
            <a:extLst>
              <a:ext uri="{FF2B5EF4-FFF2-40B4-BE49-F238E27FC236}">
                <a16:creationId xmlns:a16="http://schemas.microsoft.com/office/drawing/2014/main" id="{A4486AA6-B81F-4972-3212-2820FD1BB1E3}"/>
              </a:ext>
            </a:extLst>
          </p:cNvPr>
          <p:cNvGrpSpPr>
            <a:grpSpLocks/>
          </p:cNvGrpSpPr>
          <p:nvPr/>
        </p:nvGrpSpPr>
        <p:grpSpPr>
          <a:xfrm>
            <a:off x="506596" y="4692684"/>
            <a:ext cx="2335396" cy="1200329"/>
            <a:chOff x="600350" y="1652633"/>
            <a:chExt cx="2335396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93C85CF-F732-CBFD-C0BE-8FD4E6C9728D}"/>
                </a:ext>
              </a:extLst>
            </p:cNvPr>
            <p:cNvSpPr txBox="1">
              <a:spLocks/>
            </p:cNvSpPr>
            <p:nvPr/>
          </p:nvSpPr>
          <p:spPr>
            <a:xfrm>
              <a:off x="1678398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0A847A9-DCF0-2986-FF4C-86EDF7DC43B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!!Group 43">
            <a:extLst>
              <a:ext uri="{FF2B5EF4-FFF2-40B4-BE49-F238E27FC236}">
                <a16:creationId xmlns:a16="http://schemas.microsoft.com/office/drawing/2014/main" id="{123FD2DF-F6A0-804D-517B-04B9E9CCFC74}"/>
              </a:ext>
            </a:extLst>
          </p:cNvPr>
          <p:cNvGrpSpPr>
            <a:grpSpLocks/>
          </p:cNvGrpSpPr>
          <p:nvPr/>
        </p:nvGrpSpPr>
        <p:grpSpPr>
          <a:xfrm>
            <a:off x="506596" y="1075849"/>
            <a:ext cx="2314169" cy="1278068"/>
            <a:chOff x="600350" y="3430005"/>
            <a:chExt cx="2314169" cy="127806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BF2901E-83F9-CDB1-CCB4-311CDA3C4D03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E53FD8A-9FCB-6753-31FC-C77C4D14EED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1" name="!!Group 46">
            <a:extLst>
              <a:ext uri="{FF2B5EF4-FFF2-40B4-BE49-F238E27FC236}">
                <a16:creationId xmlns:a16="http://schemas.microsoft.com/office/drawing/2014/main" id="{07D6F0AE-A0B7-7578-5EB9-7522BE257D62}"/>
              </a:ext>
            </a:extLst>
          </p:cNvPr>
          <p:cNvGrpSpPr>
            <a:grpSpLocks/>
          </p:cNvGrpSpPr>
          <p:nvPr/>
        </p:nvGrpSpPr>
        <p:grpSpPr>
          <a:xfrm>
            <a:off x="4523551" y="307882"/>
            <a:ext cx="2444087" cy="1212129"/>
            <a:chOff x="-189242" y="5271553"/>
            <a:chExt cx="2444087" cy="121212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93BCB69-B2B7-7BB8-6E2F-831BCDDC24B2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FEDBDCF-2CF9-082D-9F82-80BE09DA6F1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4" name="!!Group 49">
            <a:extLst>
              <a:ext uri="{FF2B5EF4-FFF2-40B4-BE49-F238E27FC236}">
                <a16:creationId xmlns:a16="http://schemas.microsoft.com/office/drawing/2014/main" id="{CC8E13D9-EB25-600C-7FC5-365AFED53FF1}"/>
              </a:ext>
            </a:extLst>
          </p:cNvPr>
          <p:cNvGrpSpPr>
            <a:grpSpLocks/>
          </p:cNvGrpSpPr>
          <p:nvPr/>
        </p:nvGrpSpPr>
        <p:grpSpPr>
          <a:xfrm>
            <a:off x="8726422" y="1114719"/>
            <a:ext cx="2875466" cy="1200329"/>
            <a:chOff x="8726422" y="5283353"/>
            <a:chExt cx="2875466" cy="120032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677DF08-2CCF-4EB8-AFE5-D4378E2CA9D0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8A766BC-0E00-A6B6-9CB7-1EACE7741984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7" name="!!Group 52">
            <a:extLst>
              <a:ext uri="{FF2B5EF4-FFF2-40B4-BE49-F238E27FC236}">
                <a16:creationId xmlns:a16="http://schemas.microsoft.com/office/drawing/2014/main" id="{EACF49FB-E80F-E4AC-B0DC-4CF6F9CD4F6B}"/>
              </a:ext>
            </a:extLst>
          </p:cNvPr>
          <p:cNvGrpSpPr>
            <a:grpSpLocks/>
          </p:cNvGrpSpPr>
          <p:nvPr/>
        </p:nvGrpSpPr>
        <p:grpSpPr>
          <a:xfrm>
            <a:off x="8726422" y="4692684"/>
            <a:ext cx="2875466" cy="1200329"/>
            <a:chOff x="8726422" y="3222396"/>
            <a:chExt cx="2875466" cy="12003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5CC03D3-8E2C-BA26-FB5E-1457D94675FB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EF7BDD4-8C2F-F5E0-38AE-3DF7CA1EDCCF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0" name="!!Group 40">
            <a:extLst>
              <a:ext uri="{FF2B5EF4-FFF2-40B4-BE49-F238E27FC236}">
                <a16:creationId xmlns:a16="http://schemas.microsoft.com/office/drawing/2014/main" id="{7055EDD7-587B-CA1C-8AF9-243AF58482EF}"/>
              </a:ext>
            </a:extLst>
          </p:cNvPr>
          <p:cNvGrpSpPr>
            <a:grpSpLocks/>
          </p:cNvGrpSpPr>
          <p:nvPr/>
        </p:nvGrpSpPr>
        <p:grpSpPr>
          <a:xfrm>
            <a:off x="5075944" y="5376121"/>
            <a:ext cx="2413659" cy="1200329"/>
            <a:chOff x="600350" y="1652633"/>
            <a:chExt cx="2413659" cy="1200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9DB19F8-8994-92C3-45FB-5725E6FAF10B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8354F50-586C-D61A-67FA-F7FDCB16DF5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2526923"/>
      </p:ext>
    </p:extLst>
  </p:cSld>
  <p:clrMapOvr>
    <a:masterClrMapping/>
  </p:clrMapOvr>
  <p:transition spd="slow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 p14:presetBounceEnd="5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Freeform: Shape 1">
            <a:extLst>
              <a:ext uri="{FF2B5EF4-FFF2-40B4-BE49-F238E27FC236}">
                <a16:creationId xmlns:a16="http://schemas.microsoft.com/office/drawing/2014/main" id="{1BDB27F7-BCB7-83E8-EAE9-D633A02A32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rgbClr val="1AFAF3">
                <a:alpha val="58824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5C795A25-5ACC-27A6-BAF1-0C4238956A4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7E0F7DC2-C433-C5F6-7577-787629611F6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5" name="Arrow: Circular 4">
              <a:extLst>
                <a:ext uri="{FF2B5EF4-FFF2-40B4-BE49-F238E27FC236}">
                  <a16:creationId xmlns:a16="http://schemas.microsoft.com/office/drawing/2014/main" id="{7D36B3E6-B307-F99E-DEA6-4B1DCE51DEA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23000">
                  <a:srgbClr val="1AFAF3"/>
                </a:gs>
                <a:gs pos="84000">
                  <a:schemeClr val="bg1">
                    <a:lumMod val="95000"/>
                  </a:schemeClr>
                </a:gs>
              </a:gsLst>
              <a:lin ang="15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CF59EF8-70A2-167B-B898-2A8D1F7F981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2">
            <a:extLst>
              <a:ext uri="{FF2B5EF4-FFF2-40B4-BE49-F238E27FC236}">
                <a16:creationId xmlns:a16="http://schemas.microsoft.com/office/drawing/2014/main" id="{F8DA3A6F-F961-822B-894B-A12FE3D25D1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8" name="Arrow: Circular 7">
              <a:extLst>
                <a:ext uri="{FF2B5EF4-FFF2-40B4-BE49-F238E27FC236}">
                  <a16:creationId xmlns:a16="http://schemas.microsoft.com/office/drawing/2014/main" id="{280C7FD7-FC04-55B3-05E1-D01BDF86DEF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>
              <a:off x="4073926" y="1381913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23000">
                  <a:srgbClr val="1AFAF3"/>
                </a:gs>
                <a:gs pos="84000">
                  <a:schemeClr val="bg1">
                    <a:lumMod val="95000"/>
                  </a:schemeClr>
                </a:gs>
              </a:gsLst>
              <a:lin ang="15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3DCC39B-4D28-0E53-0689-5D39ABF416D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5">
            <a:extLst>
              <a:ext uri="{FF2B5EF4-FFF2-40B4-BE49-F238E27FC236}">
                <a16:creationId xmlns:a16="http://schemas.microsoft.com/office/drawing/2014/main" id="{62E88AE6-AEA8-6CF0-B98F-D3711DA528B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1" name="Arrow: Circular 10">
              <a:extLst>
                <a:ext uri="{FF2B5EF4-FFF2-40B4-BE49-F238E27FC236}">
                  <a16:creationId xmlns:a16="http://schemas.microsoft.com/office/drawing/2014/main" id="{4BF98F73-F09E-A2AE-44A9-A88B9A0BC69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 flipV="1">
              <a:off x="4073925" y="1381916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23000">
                  <a:srgbClr val="1AFAF3"/>
                </a:gs>
                <a:gs pos="84000">
                  <a:schemeClr val="bg1">
                    <a:lumMod val="95000"/>
                  </a:schemeClr>
                </a:gs>
              </a:gsLst>
              <a:lin ang="15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42B5606-B354-D4CC-E664-6C017A52BE6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4">
            <a:extLst>
              <a:ext uri="{FF2B5EF4-FFF2-40B4-BE49-F238E27FC236}">
                <a16:creationId xmlns:a16="http://schemas.microsoft.com/office/drawing/2014/main" id="{69BC35EE-9B5D-1BF0-98B3-C8092FE39AB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4" name="Arrow: Circular 13">
              <a:extLst>
                <a:ext uri="{FF2B5EF4-FFF2-40B4-BE49-F238E27FC236}">
                  <a16:creationId xmlns:a16="http://schemas.microsoft.com/office/drawing/2014/main" id="{B9F5D776-6A42-3918-83C3-0FF20E209F8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23000">
                  <a:srgbClr val="1AFAF3"/>
                </a:gs>
                <a:gs pos="84000">
                  <a:schemeClr val="bg1">
                    <a:lumMod val="95000"/>
                  </a:schemeClr>
                </a:gs>
              </a:gsLst>
              <a:lin ang="15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C984965-0CD0-1E53-E27A-0CBD91F79EE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11">
            <a:extLst>
              <a:ext uri="{FF2B5EF4-FFF2-40B4-BE49-F238E27FC236}">
                <a16:creationId xmlns:a16="http://schemas.microsoft.com/office/drawing/2014/main" id="{9B9F0F0E-1EE4-E460-563B-E141455E526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17" name="Arrow: Circular 16">
              <a:extLst>
                <a:ext uri="{FF2B5EF4-FFF2-40B4-BE49-F238E27FC236}">
                  <a16:creationId xmlns:a16="http://schemas.microsoft.com/office/drawing/2014/main" id="{C05CF941-7804-75B3-4162-71E728B1589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23000">
                  <a:srgbClr val="1AFAF3"/>
                </a:gs>
                <a:gs pos="84000">
                  <a:schemeClr val="bg1">
                    <a:lumMod val="95000"/>
                  </a:schemeClr>
                </a:gs>
              </a:gsLst>
              <a:lin ang="15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B59692F-70A2-9960-BFCB-34B363C938F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1">
            <a:extLst>
              <a:ext uri="{FF2B5EF4-FFF2-40B4-BE49-F238E27FC236}">
                <a16:creationId xmlns:a16="http://schemas.microsoft.com/office/drawing/2014/main" id="{73254701-AF3F-F5EE-660B-DA8650F63A1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20" name="Arrow: Circular 19">
              <a:extLst>
                <a:ext uri="{FF2B5EF4-FFF2-40B4-BE49-F238E27FC236}">
                  <a16:creationId xmlns:a16="http://schemas.microsoft.com/office/drawing/2014/main" id="{AED26B22-2B5F-A1F6-3569-FB24CF69E52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23000">
                  <a:srgbClr val="1AFAF3"/>
                </a:gs>
                <a:gs pos="84000">
                  <a:schemeClr val="bg1">
                    <a:lumMod val="95000"/>
                  </a:schemeClr>
                </a:gs>
              </a:gsLst>
              <a:lin ang="15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1B62ACF-48FC-D31F-1B0E-FAB4128A393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44">
            <a:extLst>
              <a:ext uri="{FF2B5EF4-FFF2-40B4-BE49-F238E27FC236}">
                <a16:creationId xmlns:a16="http://schemas.microsoft.com/office/drawing/2014/main" id="{BB923167-3904-5554-9848-DD7D1AC77AA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23" name="Arrow: Circular 22">
              <a:extLst>
                <a:ext uri="{FF2B5EF4-FFF2-40B4-BE49-F238E27FC236}">
                  <a16:creationId xmlns:a16="http://schemas.microsoft.com/office/drawing/2014/main" id="{7A5CB23E-65F8-5482-BC91-6ABBDF98899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23000">
                  <a:srgbClr val="1AFAF3"/>
                </a:gs>
                <a:gs pos="84000">
                  <a:schemeClr val="bg1">
                    <a:lumMod val="95000"/>
                  </a:schemeClr>
                </a:gs>
              </a:gsLst>
              <a:lin ang="15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6803FB7-FEAE-7503-AEE3-A333B3DBA4E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B054ED01-713A-8062-2C42-C4DC621FC7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6AA2E9C-9B8D-2C1D-9576-636F231C0DA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172789" y="980262"/>
            <a:ext cx="7885843" cy="4924837"/>
            <a:chOff x="2172789" y="980262"/>
            <a:chExt cx="7885843" cy="492483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8146D7C-034A-774C-604F-94A2EC0F66D6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3768822" y="3969573"/>
              <a:ext cx="1980722" cy="1888291"/>
              <a:chOff x="12625211" y="2652402"/>
              <a:chExt cx="2782020" cy="3065957"/>
            </a:xfrm>
          </p:grpSpPr>
          <p:pic>
            <p:nvPicPr>
              <p:cNvPr id="43" name="Picture 4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4526285C-DAB1-26FE-2EA3-9DB52244B7C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3A59CC6E-0333-1BE7-1A6C-4B6074CC975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70E01749-A16F-BF3F-1FF6-163EFC4AE95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172789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41" name="Picture 40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6E0E01C6-2E3A-8C38-3B88-AD31E7E3DEA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C0771BA4-045A-204A-4CCD-4210B71A540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A5D107C8-A7F1-6416-9B51-5C384A4D9D7F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5400000">
              <a:off x="6433066" y="3970592"/>
              <a:ext cx="1980722" cy="1888291"/>
              <a:chOff x="12625211" y="2652402"/>
              <a:chExt cx="2782020" cy="3065957"/>
            </a:xfrm>
          </p:grpSpPr>
          <p:pic>
            <p:nvPicPr>
              <p:cNvPr id="39" name="Picture 38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6C495988-9803-61C1-1400-6B8B4FDFFDE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DF6E1DEC-A603-07A2-7EC4-2BA10A96C0B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ACED731-8A0A-F26A-5268-C751F2525E6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6790702" y="1026477"/>
              <a:ext cx="1980722" cy="1888291"/>
              <a:chOff x="12625211" y="2652402"/>
              <a:chExt cx="2782020" cy="3065957"/>
            </a:xfrm>
          </p:grpSpPr>
          <p:pic>
            <p:nvPicPr>
              <p:cNvPr id="37" name="Picture 36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9EB92BBF-E0A8-4AC3-1912-3764C71C928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D407A836-269B-AF12-8C42-ABDB40D6A78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D4E1505-1F79-9833-4381-40801682F998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077910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35" name="Picture 34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DA459D3D-CFB3-2493-1957-1F71E298EBC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03AF74EA-C6A7-5D35-D7B0-D3DB43A986B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CE1D5E7-1C8C-1A51-8F68-56F0BF136DCF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0800000">
              <a:off x="5053788" y="2291869"/>
              <a:ext cx="1980722" cy="1888291"/>
              <a:chOff x="12625211" y="2652402"/>
              <a:chExt cx="2782020" cy="3065957"/>
            </a:xfrm>
          </p:grpSpPr>
          <p:pic>
            <p:nvPicPr>
              <p:cNvPr id="33" name="Picture 3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D6D3794E-9906-CBDF-4CEB-1DFD7D362B0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4A0C026F-FC03-E555-23C7-575EAE77363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45" name="!!Group 40">
            <a:extLst>
              <a:ext uri="{FF2B5EF4-FFF2-40B4-BE49-F238E27FC236}">
                <a16:creationId xmlns:a16="http://schemas.microsoft.com/office/drawing/2014/main" id="{A45FFDA4-71B9-19E8-843D-6EDB7DBB1B2C}"/>
              </a:ext>
            </a:extLst>
          </p:cNvPr>
          <p:cNvGrpSpPr>
            <a:grpSpLocks/>
          </p:cNvGrpSpPr>
          <p:nvPr/>
        </p:nvGrpSpPr>
        <p:grpSpPr>
          <a:xfrm>
            <a:off x="506596" y="4692684"/>
            <a:ext cx="2335396" cy="1200329"/>
            <a:chOff x="600350" y="1652633"/>
            <a:chExt cx="2335396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B3EFF01-3637-F03B-A833-DABD7B9F16A7}"/>
                </a:ext>
              </a:extLst>
            </p:cNvPr>
            <p:cNvSpPr txBox="1">
              <a:spLocks/>
            </p:cNvSpPr>
            <p:nvPr/>
          </p:nvSpPr>
          <p:spPr>
            <a:xfrm>
              <a:off x="1678398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11FF49E-BB17-2063-834B-9B2BD7E5814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8" name="!!Group 43">
            <a:extLst>
              <a:ext uri="{FF2B5EF4-FFF2-40B4-BE49-F238E27FC236}">
                <a16:creationId xmlns:a16="http://schemas.microsoft.com/office/drawing/2014/main" id="{8B79E157-618B-65B5-6836-1FD130956F9A}"/>
              </a:ext>
            </a:extLst>
          </p:cNvPr>
          <p:cNvGrpSpPr>
            <a:grpSpLocks/>
          </p:cNvGrpSpPr>
          <p:nvPr/>
        </p:nvGrpSpPr>
        <p:grpSpPr>
          <a:xfrm>
            <a:off x="506596" y="1075849"/>
            <a:ext cx="2314169" cy="1278068"/>
            <a:chOff x="600350" y="3430005"/>
            <a:chExt cx="2314169" cy="127806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4972A21-B34D-7067-22A1-FB6D59CF8788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1B67B1E-836B-252B-DC72-768B794F6FF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1" name="!!Group 46">
            <a:extLst>
              <a:ext uri="{FF2B5EF4-FFF2-40B4-BE49-F238E27FC236}">
                <a16:creationId xmlns:a16="http://schemas.microsoft.com/office/drawing/2014/main" id="{44FE82B3-2DDA-971E-46A1-E4E6C85EA806}"/>
              </a:ext>
            </a:extLst>
          </p:cNvPr>
          <p:cNvGrpSpPr>
            <a:grpSpLocks/>
          </p:cNvGrpSpPr>
          <p:nvPr/>
        </p:nvGrpSpPr>
        <p:grpSpPr>
          <a:xfrm>
            <a:off x="4523551" y="307882"/>
            <a:ext cx="2444087" cy="1212129"/>
            <a:chOff x="-189242" y="5271553"/>
            <a:chExt cx="2444087" cy="121212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4E370A4-9728-7692-84E1-D7E57EAEE9AD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600CADA-2C9E-F5F1-EF4D-F4D920E9192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4" name="!!Group 49">
            <a:extLst>
              <a:ext uri="{FF2B5EF4-FFF2-40B4-BE49-F238E27FC236}">
                <a16:creationId xmlns:a16="http://schemas.microsoft.com/office/drawing/2014/main" id="{0E45ADEF-613E-CF66-AF6B-7D1893626A73}"/>
              </a:ext>
            </a:extLst>
          </p:cNvPr>
          <p:cNvGrpSpPr>
            <a:grpSpLocks/>
          </p:cNvGrpSpPr>
          <p:nvPr/>
        </p:nvGrpSpPr>
        <p:grpSpPr>
          <a:xfrm>
            <a:off x="8726422" y="1114719"/>
            <a:ext cx="2875466" cy="1200329"/>
            <a:chOff x="8726422" y="5283353"/>
            <a:chExt cx="2875466" cy="120032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E0E3262-DABB-397F-E564-05D3CC79B6D6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6536E25-3309-C47A-82F9-4B892F6B816B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7" name="!!Group 52">
            <a:extLst>
              <a:ext uri="{FF2B5EF4-FFF2-40B4-BE49-F238E27FC236}">
                <a16:creationId xmlns:a16="http://schemas.microsoft.com/office/drawing/2014/main" id="{F8A63457-EDF2-B6FA-66F3-5F58C058425A}"/>
              </a:ext>
            </a:extLst>
          </p:cNvPr>
          <p:cNvGrpSpPr>
            <a:grpSpLocks/>
          </p:cNvGrpSpPr>
          <p:nvPr/>
        </p:nvGrpSpPr>
        <p:grpSpPr>
          <a:xfrm>
            <a:off x="8726422" y="4692684"/>
            <a:ext cx="2875466" cy="1200329"/>
            <a:chOff x="8726422" y="3222396"/>
            <a:chExt cx="2875466" cy="12003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92E9BB3-32A7-FE80-2076-C14D16EA83C4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2D4EDC9-AAC3-6A8A-09E0-512BF232372B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0" name="!!Group 40">
            <a:extLst>
              <a:ext uri="{FF2B5EF4-FFF2-40B4-BE49-F238E27FC236}">
                <a16:creationId xmlns:a16="http://schemas.microsoft.com/office/drawing/2014/main" id="{BB4504DA-B48F-B607-A992-9E7F7B960324}"/>
              </a:ext>
            </a:extLst>
          </p:cNvPr>
          <p:cNvGrpSpPr>
            <a:grpSpLocks/>
          </p:cNvGrpSpPr>
          <p:nvPr/>
        </p:nvGrpSpPr>
        <p:grpSpPr>
          <a:xfrm>
            <a:off x="5075944" y="5376121"/>
            <a:ext cx="2413659" cy="1200329"/>
            <a:chOff x="600350" y="1652633"/>
            <a:chExt cx="2413659" cy="1200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F949D3D-BA0B-5010-C9E3-0A6C212B8E79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8868923-7FC2-5439-A03A-D739526253C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3370116"/>
      </p:ext>
    </p:extLst>
  </p:cSld>
  <p:clrMapOvr>
    <a:masterClrMapping/>
  </p:clrMapOvr>
  <p:transition spd="slow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 p14:presetBounceEnd="5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DC8FD-2D00-B83C-83BD-D2EC0B2A4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Freeform: Shape 1">
            <a:extLst>
              <a:ext uri="{FF2B5EF4-FFF2-40B4-BE49-F238E27FC236}">
                <a16:creationId xmlns:a16="http://schemas.microsoft.com/office/drawing/2014/main" id="{B2066526-2E42-10F2-90ED-A3E5A1738E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chemeClr val="tx1">
                <a:lumMod val="50000"/>
                <a:lumOff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C78B2526-9C16-B010-2762-4904B07280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9A0FAA04-4EA9-DE45-198B-D0DFC933B5D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5" name="Arrow: Circular 4">
              <a:extLst>
                <a:ext uri="{FF2B5EF4-FFF2-40B4-BE49-F238E27FC236}">
                  <a16:creationId xmlns:a16="http://schemas.microsoft.com/office/drawing/2014/main" id="{1AF8CDD7-762C-0DA8-1268-F41BB3FD9FE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 flip="none" rotWithShape="1">
              <a:gsLst>
                <a:gs pos="14000">
                  <a:srgbClr val="1C7FAC"/>
                </a:gs>
                <a:gs pos="100000">
                  <a:srgbClr val="4AE3EA"/>
                </a:gs>
              </a:gsLst>
              <a:lin ang="18600000" scaled="0"/>
              <a:tileRect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A220952-2002-D6CE-51E9-902ED45C7B6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2">
            <a:extLst>
              <a:ext uri="{FF2B5EF4-FFF2-40B4-BE49-F238E27FC236}">
                <a16:creationId xmlns:a16="http://schemas.microsoft.com/office/drawing/2014/main" id="{0E99BFC4-21FD-5E52-2B4F-319F14164F2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8" name="Arrow: Circular 7">
              <a:extLst>
                <a:ext uri="{FF2B5EF4-FFF2-40B4-BE49-F238E27FC236}">
                  <a16:creationId xmlns:a16="http://schemas.microsoft.com/office/drawing/2014/main" id="{B86AA660-4C2B-9D48-3BE0-AFD0372CD4A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>
              <a:off x="4073926" y="1381913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 flip="none" rotWithShape="1">
              <a:gsLst>
                <a:gs pos="14000">
                  <a:srgbClr val="1C7FAC"/>
                </a:gs>
                <a:gs pos="100000">
                  <a:srgbClr val="4AE3EA"/>
                </a:gs>
              </a:gsLst>
              <a:lin ang="18600000" scaled="0"/>
              <a:tileRect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B438688-A7D1-D527-2DD3-84259E69775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5">
            <a:extLst>
              <a:ext uri="{FF2B5EF4-FFF2-40B4-BE49-F238E27FC236}">
                <a16:creationId xmlns:a16="http://schemas.microsoft.com/office/drawing/2014/main" id="{9EE5DE38-86A1-F4A7-DE75-3996F47E4CC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1" name="Arrow: Circular 10">
              <a:extLst>
                <a:ext uri="{FF2B5EF4-FFF2-40B4-BE49-F238E27FC236}">
                  <a16:creationId xmlns:a16="http://schemas.microsoft.com/office/drawing/2014/main" id="{625B6A37-8FBB-23BB-0B64-FCB3ECB2A2F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 flipV="1">
              <a:off x="4073925" y="1381916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 flip="none" rotWithShape="1">
              <a:gsLst>
                <a:gs pos="14000">
                  <a:srgbClr val="1C7FAC"/>
                </a:gs>
                <a:gs pos="100000">
                  <a:srgbClr val="4AE3EA"/>
                </a:gs>
              </a:gsLst>
              <a:lin ang="18600000" scaled="0"/>
              <a:tileRect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F2800F7-3639-B706-993B-82EAACCF3CB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4">
            <a:extLst>
              <a:ext uri="{FF2B5EF4-FFF2-40B4-BE49-F238E27FC236}">
                <a16:creationId xmlns:a16="http://schemas.microsoft.com/office/drawing/2014/main" id="{DE292C55-D020-D625-BEDC-07F3B6178A7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4" name="Arrow: Circular 13">
              <a:extLst>
                <a:ext uri="{FF2B5EF4-FFF2-40B4-BE49-F238E27FC236}">
                  <a16:creationId xmlns:a16="http://schemas.microsoft.com/office/drawing/2014/main" id="{106779DA-1969-F265-1907-EABB798CE46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 flip="none" rotWithShape="1">
              <a:gsLst>
                <a:gs pos="14000">
                  <a:srgbClr val="1C7FAC"/>
                </a:gs>
                <a:gs pos="100000">
                  <a:srgbClr val="4AE3EA"/>
                </a:gs>
              </a:gsLst>
              <a:lin ang="18600000" scaled="0"/>
              <a:tileRect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602DCEA-92B8-FD92-2180-BB8D8151E5C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11">
            <a:extLst>
              <a:ext uri="{FF2B5EF4-FFF2-40B4-BE49-F238E27FC236}">
                <a16:creationId xmlns:a16="http://schemas.microsoft.com/office/drawing/2014/main" id="{4EE5C3A3-FAF1-3F4B-63D7-D8807B73B06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17" name="Arrow: Circular 16">
              <a:extLst>
                <a:ext uri="{FF2B5EF4-FFF2-40B4-BE49-F238E27FC236}">
                  <a16:creationId xmlns:a16="http://schemas.microsoft.com/office/drawing/2014/main" id="{CFC0722B-79E2-05A1-DBDF-A2A97B75EBD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 flip="none" rotWithShape="1">
              <a:gsLst>
                <a:gs pos="14000">
                  <a:srgbClr val="1C7FAC"/>
                </a:gs>
                <a:gs pos="100000">
                  <a:srgbClr val="4AE3EA"/>
                </a:gs>
              </a:gsLst>
              <a:lin ang="18600000" scaled="0"/>
              <a:tileRect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F0BD550-DFAB-F8CE-2E9C-2C3C3DA7FBF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1">
            <a:extLst>
              <a:ext uri="{FF2B5EF4-FFF2-40B4-BE49-F238E27FC236}">
                <a16:creationId xmlns:a16="http://schemas.microsoft.com/office/drawing/2014/main" id="{F694B716-D60B-8FF2-A922-BCC27E6499E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20" name="Arrow: Circular 19">
              <a:extLst>
                <a:ext uri="{FF2B5EF4-FFF2-40B4-BE49-F238E27FC236}">
                  <a16:creationId xmlns:a16="http://schemas.microsoft.com/office/drawing/2014/main" id="{CBF756B7-2745-B7CD-5782-4522A8A8A29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 flip="none" rotWithShape="1">
              <a:gsLst>
                <a:gs pos="14000">
                  <a:srgbClr val="1C7FAC"/>
                </a:gs>
                <a:gs pos="100000">
                  <a:srgbClr val="4AE3EA"/>
                </a:gs>
              </a:gsLst>
              <a:lin ang="18600000" scaled="0"/>
              <a:tileRect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4752494-DCBA-537A-E8F8-A8817E775F0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44">
            <a:extLst>
              <a:ext uri="{FF2B5EF4-FFF2-40B4-BE49-F238E27FC236}">
                <a16:creationId xmlns:a16="http://schemas.microsoft.com/office/drawing/2014/main" id="{3304F24F-D65D-1F10-5AA1-DF9ECB8E0B9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23" name="Arrow: Circular 22">
              <a:extLst>
                <a:ext uri="{FF2B5EF4-FFF2-40B4-BE49-F238E27FC236}">
                  <a16:creationId xmlns:a16="http://schemas.microsoft.com/office/drawing/2014/main" id="{D4FED28F-17CF-FA01-8FA4-669D1D6C5CC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 flip="none" rotWithShape="1">
              <a:gsLst>
                <a:gs pos="14000">
                  <a:srgbClr val="1C7FAC"/>
                </a:gs>
                <a:gs pos="100000">
                  <a:srgbClr val="4AE3EA"/>
                </a:gs>
              </a:gsLst>
              <a:lin ang="18600000" scaled="0"/>
              <a:tileRect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A5708BC-23DF-BF9F-6C98-AA45084642A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39E64C17-8DCC-D2B5-E471-B277D2E11C9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9D34DCF-BC1E-88E5-29B9-58A8EAE64A9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172789" y="980262"/>
            <a:ext cx="7885843" cy="4924837"/>
            <a:chOff x="2172789" y="980262"/>
            <a:chExt cx="7885843" cy="492483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958A7CB-F695-AF1A-1AC8-740E64E8E91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3768822" y="3969573"/>
              <a:ext cx="1980722" cy="1888291"/>
              <a:chOff x="12625211" y="2652402"/>
              <a:chExt cx="2782020" cy="3065957"/>
            </a:xfrm>
          </p:grpSpPr>
          <p:pic>
            <p:nvPicPr>
              <p:cNvPr id="43" name="Picture 4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EEE33A5A-1D73-3272-3151-C1E18F3FD51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1B777F73-63CF-D55C-5C02-7568B1C0414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86154A3-1148-AB10-037A-16EE1B3C09D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172789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41" name="Picture 40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374377F6-583F-1EAF-E532-D97E8E7A5E6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26D0BAA5-06B4-BBB7-F224-21371AB9C99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7337153-28A3-0394-9DBC-BBC8485E7D1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5400000">
              <a:off x="6433066" y="3970592"/>
              <a:ext cx="1980722" cy="1888291"/>
              <a:chOff x="12625211" y="2652402"/>
              <a:chExt cx="2782020" cy="3065957"/>
            </a:xfrm>
          </p:grpSpPr>
          <p:pic>
            <p:nvPicPr>
              <p:cNvPr id="39" name="Picture 38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BCDFD0B2-3B7C-27E5-3CF7-7B97193D9CD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DCF6F947-3AEB-72A4-E038-2E75B285969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C92EA07-B45B-C02A-812E-2862CF5F93BB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6790702" y="1026477"/>
              <a:ext cx="1980722" cy="1888291"/>
              <a:chOff x="12625211" y="2652402"/>
              <a:chExt cx="2782020" cy="3065957"/>
            </a:xfrm>
          </p:grpSpPr>
          <p:pic>
            <p:nvPicPr>
              <p:cNvPr id="37" name="Picture 36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78D6FCD0-7292-2F49-1EF8-688282DB629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EE1E2175-996E-AEC5-3C3E-CB78187147C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1D3ABEB6-6E46-26BC-C66B-FAF6AE3A53AA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077910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35" name="Picture 34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B63BC332-FFCD-748A-87D5-4B2F814E779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E387E41-4C44-8D55-257C-9A62CF226B1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7E678FE-CD5D-A538-8FBE-F6849F1275DB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0800000">
              <a:off x="5053788" y="2291869"/>
              <a:ext cx="1980722" cy="1888291"/>
              <a:chOff x="12625211" y="2652402"/>
              <a:chExt cx="2782020" cy="3065957"/>
            </a:xfrm>
          </p:grpSpPr>
          <p:pic>
            <p:nvPicPr>
              <p:cNvPr id="33" name="Picture 3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EFB6A7C7-906F-9BA5-CABB-24466B9FCF6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FD7F5384-585C-4713-22C8-0F7A1AAEC3B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45" name="!!Group 40">
            <a:extLst>
              <a:ext uri="{FF2B5EF4-FFF2-40B4-BE49-F238E27FC236}">
                <a16:creationId xmlns:a16="http://schemas.microsoft.com/office/drawing/2014/main" id="{5A2B2DDB-8359-73F4-8029-2CA44511BB7B}"/>
              </a:ext>
            </a:extLst>
          </p:cNvPr>
          <p:cNvGrpSpPr>
            <a:grpSpLocks/>
          </p:cNvGrpSpPr>
          <p:nvPr/>
        </p:nvGrpSpPr>
        <p:grpSpPr>
          <a:xfrm>
            <a:off x="506596" y="4692684"/>
            <a:ext cx="2335396" cy="1200329"/>
            <a:chOff x="600350" y="1652633"/>
            <a:chExt cx="2335396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3B7C65C-551D-A661-4D8E-13C0EB7D8A26}"/>
                </a:ext>
              </a:extLst>
            </p:cNvPr>
            <p:cNvSpPr txBox="1">
              <a:spLocks/>
            </p:cNvSpPr>
            <p:nvPr/>
          </p:nvSpPr>
          <p:spPr>
            <a:xfrm>
              <a:off x="1678398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F9D9A6A-9D1B-81BF-1388-6D0E4F1CA90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!!Group 43">
            <a:extLst>
              <a:ext uri="{FF2B5EF4-FFF2-40B4-BE49-F238E27FC236}">
                <a16:creationId xmlns:a16="http://schemas.microsoft.com/office/drawing/2014/main" id="{46440555-E5BE-550F-D987-08D5369B3134}"/>
              </a:ext>
            </a:extLst>
          </p:cNvPr>
          <p:cNvGrpSpPr>
            <a:grpSpLocks/>
          </p:cNvGrpSpPr>
          <p:nvPr/>
        </p:nvGrpSpPr>
        <p:grpSpPr>
          <a:xfrm>
            <a:off x="506596" y="1075849"/>
            <a:ext cx="2314169" cy="1278068"/>
            <a:chOff x="600350" y="3430005"/>
            <a:chExt cx="2314169" cy="127806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FE1E8E4-B641-32DC-F814-D11743BDFCA1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3D83C08-0FDB-D1F9-CE39-5AD80D823B6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1" name="!!Group 46">
            <a:extLst>
              <a:ext uri="{FF2B5EF4-FFF2-40B4-BE49-F238E27FC236}">
                <a16:creationId xmlns:a16="http://schemas.microsoft.com/office/drawing/2014/main" id="{8E3007B5-0E3E-5413-9EA0-6324C955E909}"/>
              </a:ext>
            </a:extLst>
          </p:cNvPr>
          <p:cNvGrpSpPr>
            <a:grpSpLocks/>
          </p:cNvGrpSpPr>
          <p:nvPr/>
        </p:nvGrpSpPr>
        <p:grpSpPr>
          <a:xfrm>
            <a:off x="4523551" y="307882"/>
            <a:ext cx="2444087" cy="1212129"/>
            <a:chOff x="-189242" y="5271553"/>
            <a:chExt cx="2444087" cy="121212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A78A75F-03F0-6E4B-ABA1-744141288E1A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1A939A4-CFBB-2516-AC72-2BCE9166184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4" name="!!Group 49">
            <a:extLst>
              <a:ext uri="{FF2B5EF4-FFF2-40B4-BE49-F238E27FC236}">
                <a16:creationId xmlns:a16="http://schemas.microsoft.com/office/drawing/2014/main" id="{99BF1833-E1B6-73D3-B6A9-55E76A20ED0D}"/>
              </a:ext>
            </a:extLst>
          </p:cNvPr>
          <p:cNvGrpSpPr>
            <a:grpSpLocks/>
          </p:cNvGrpSpPr>
          <p:nvPr/>
        </p:nvGrpSpPr>
        <p:grpSpPr>
          <a:xfrm>
            <a:off x="8726422" y="1114719"/>
            <a:ext cx="2875466" cy="1200329"/>
            <a:chOff x="8726422" y="5283353"/>
            <a:chExt cx="2875466" cy="120032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26FB7FE-414D-1349-AFCA-6E9982581040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DC10D05-19CF-3B40-0749-66CD7D8CE480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7" name="!!Group 52">
            <a:extLst>
              <a:ext uri="{FF2B5EF4-FFF2-40B4-BE49-F238E27FC236}">
                <a16:creationId xmlns:a16="http://schemas.microsoft.com/office/drawing/2014/main" id="{09A121CC-F105-4BF0-01F5-6F2B2D41E41C}"/>
              </a:ext>
            </a:extLst>
          </p:cNvPr>
          <p:cNvGrpSpPr>
            <a:grpSpLocks/>
          </p:cNvGrpSpPr>
          <p:nvPr/>
        </p:nvGrpSpPr>
        <p:grpSpPr>
          <a:xfrm>
            <a:off x="8726422" y="4692684"/>
            <a:ext cx="2875466" cy="1200329"/>
            <a:chOff x="8726422" y="3222396"/>
            <a:chExt cx="2875466" cy="12003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F8848FB-5EB6-BFDE-0DC0-84D10BD67318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08B5272-C131-2756-493A-A882FCAFEA0E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0" name="!!Group 40">
            <a:extLst>
              <a:ext uri="{FF2B5EF4-FFF2-40B4-BE49-F238E27FC236}">
                <a16:creationId xmlns:a16="http://schemas.microsoft.com/office/drawing/2014/main" id="{7117BC33-F2F3-14DA-D5FE-1C1A10C026F0}"/>
              </a:ext>
            </a:extLst>
          </p:cNvPr>
          <p:cNvGrpSpPr>
            <a:grpSpLocks/>
          </p:cNvGrpSpPr>
          <p:nvPr/>
        </p:nvGrpSpPr>
        <p:grpSpPr>
          <a:xfrm>
            <a:off x="5075944" y="5376121"/>
            <a:ext cx="2413659" cy="1200329"/>
            <a:chOff x="600350" y="1652633"/>
            <a:chExt cx="2413659" cy="1200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3DB2A4C-9646-6468-A0A6-5D5977E83655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266EE46-DC03-B4A3-BDB1-DB68E8EACB7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1091783"/>
      </p:ext>
    </p:extLst>
  </p:cSld>
  <p:clrMapOvr>
    <a:masterClrMapping/>
  </p:clrMapOvr>
  <p:transition spd="slow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 p14:presetBounceEnd="5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Freeform: Shape 1">
            <a:extLst>
              <a:ext uri="{FF2B5EF4-FFF2-40B4-BE49-F238E27FC236}">
                <a16:creationId xmlns:a16="http://schemas.microsoft.com/office/drawing/2014/main" id="{0C221E6D-28D5-B8C9-2585-55FE211F0CA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rgbClr val="7C30DD">
                <a:alpha val="58824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DB933AEC-5D2B-0D8D-D3A3-BBA15233B8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763DEB05-4CF1-90DC-B4D0-73035ADB088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5" name="Arrow: Circular 4">
              <a:extLst>
                <a:ext uri="{FF2B5EF4-FFF2-40B4-BE49-F238E27FC236}">
                  <a16:creationId xmlns:a16="http://schemas.microsoft.com/office/drawing/2014/main" id="{CAC1A80A-75DB-DB5F-BC37-845938A037C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8000">
                  <a:schemeClr val="bg1"/>
                </a:gs>
                <a:gs pos="65000">
                  <a:srgbClr val="7C30DD"/>
                </a:gs>
              </a:gsLst>
              <a:lin ang="8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8F30739-F4F4-0E90-694B-CB62310629B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2">
            <a:extLst>
              <a:ext uri="{FF2B5EF4-FFF2-40B4-BE49-F238E27FC236}">
                <a16:creationId xmlns:a16="http://schemas.microsoft.com/office/drawing/2014/main" id="{DA529436-70FE-A9EF-3666-5EEFB6EE711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8" name="Arrow: Circular 7">
              <a:extLst>
                <a:ext uri="{FF2B5EF4-FFF2-40B4-BE49-F238E27FC236}">
                  <a16:creationId xmlns:a16="http://schemas.microsoft.com/office/drawing/2014/main" id="{F96F3550-EEBE-FCDF-DF11-FD39FC88152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>
              <a:off x="4073926" y="1381913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8000">
                  <a:schemeClr val="bg1"/>
                </a:gs>
                <a:gs pos="65000">
                  <a:srgbClr val="7C30DD"/>
                </a:gs>
              </a:gsLst>
              <a:lin ang="8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6A994EA-D867-C91E-D234-2DD4FC0BF79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5">
            <a:extLst>
              <a:ext uri="{FF2B5EF4-FFF2-40B4-BE49-F238E27FC236}">
                <a16:creationId xmlns:a16="http://schemas.microsoft.com/office/drawing/2014/main" id="{CC8D8756-4D7F-4132-06F8-C489FF6CCE1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1" name="Arrow: Circular 10">
              <a:extLst>
                <a:ext uri="{FF2B5EF4-FFF2-40B4-BE49-F238E27FC236}">
                  <a16:creationId xmlns:a16="http://schemas.microsoft.com/office/drawing/2014/main" id="{0CD09875-9A42-8E60-9EDA-A0998F16C3E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 flipV="1">
              <a:off x="4073925" y="1381916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8000">
                  <a:schemeClr val="bg1"/>
                </a:gs>
                <a:gs pos="65000">
                  <a:srgbClr val="7C30DD"/>
                </a:gs>
              </a:gsLst>
              <a:lin ang="8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E0166A8-D4A6-475F-A749-E9875A1170C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4">
            <a:extLst>
              <a:ext uri="{FF2B5EF4-FFF2-40B4-BE49-F238E27FC236}">
                <a16:creationId xmlns:a16="http://schemas.microsoft.com/office/drawing/2014/main" id="{75CB805F-1BB7-F7C0-D4A8-A3B802F994D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4" name="Arrow: Circular 13">
              <a:extLst>
                <a:ext uri="{FF2B5EF4-FFF2-40B4-BE49-F238E27FC236}">
                  <a16:creationId xmlns:a16="http://schemas.microsoft.com/office/drawing/2014/main" id="{5CDBC4F5-53A9-8D89-FFAA-30D3B25D97C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8000">
                  <a:schemeClr val="bg1"/>
                </a:gs>
                <a:gs pos="65000">
                  <a:srgbClr val="7C30DD"/>
                </a:gs>
              </a:gsLst>
              <a:lin ang="8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726E38B-72C7-79F5-DB1F-04EB3145413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11">
            <a:extLst>
              <a:ext uri="{FF2B5EF4-FFF2-40B4-BE49-F238E27FC236}">
                <a16:creationId xmlns:a16="http://schemas.microsoft.com/office/drawing/2014/main" id="{B0BDDC70-3CD6-F4F3-EF84-519DF8E42C8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17" name="Arrow: Circular 16">
              <a:extLst>
                <a:ext uri="{FF2B5EF4-FFF2-40B4-BE49-F238E27FC236}">
                  <a16:creationId xmlns:a16="http://schemas.microsoft.com/office/drawing/2014/main" id="{19750B97-92FC-5E05-EFDD-713ECD9CF7B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8000">
                  <a:schemeClr val="bg1"/>
                </a:gs>
                <a:gs pos="65000">
                  <a:srgbClr val="7C30DD"/>
                </a:gs>
              </a:gsLst>
              <a:lin ang="8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6D215B7-1770-8A4A-701E-15744E3A050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1">
            <a:extLst>
              <a:ext uri="{FF2B5EF4-FFF2-40B4-BE49-F238E27FC236}">
                <a16:creationId xmlns:a16="http://schemas.microsoft.com/office/drawing/2014/main" id="{10AE4899-393F-4691-9CE3-3DBCEB85268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20" name="Arrow: Circular 19">
              <a:extLst>
                <a:ext uri="{FF2B5EF4-FFF2-40B4-BE49-F238E27FC236}">
                  <a16:creationId xmlns:a16="http://schemas.microsoft.com/office/drawing/2014/main" id="{896C6206-5161-033F-DB0B-8CB1234D3BF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8000">
                  <a:schemeClr val="bg1"/>
                </a:gs>
                <a:gs pos="65000">
                  <a:srgbClr val="7C30DD"/>
                </a:gs>
              </a:gsLst>
              <a:lin ang="8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F1440F0-5D8C-B8FA-998A-DEEE3E272A1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44">
            <a:extLst>
              <a:ext uri="{FF2B5EF4-FFF2-40B4-BE49-F238E27FC236}">
                <a16:creationId xmlns:a16="http://schemas.microsoft.com/office/drawing/2014/main" id="{5AB5DED3-C885-B290-6046-7CB0DE37E03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23" name="Arrow: Circular 22">
              <a:extLst>
                <a:ext uri="{FF2B5EF4-FFF2-40B4-BE49-F238E27FC236}">
                  <a16:creationId xmlns:a16="http://schemas.microsoft.com/office/drawing/2014/main" id="{09969DEE-6977-1EA1-052D-E6623C95424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8000">
                  <a:schemeClr val="bg1"/>
                </a:gs>
                <a:gs pos="65000">
                  <a:srgbClr val="7C30DD"/>
                </a:gs>
              </a:gsLst>
              <a:lin ang="84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A897B19-09D8-7823-E0E1-C6F5AE7FC05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6FE8EFAF-CF13-E53F-BD85-58FCC207D5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530CF9C-3195-D29E-7110-68CB98766D2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172789" y="980262"/>
            <a:ext cx="7885843" cy="4924837"/>
            <a:chOff x="2172789" y="980262"/>
            <a:chExt cx="7885843" cy="492483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AB448F4B-7839-D168-8205-67F4B6C37D4B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3768822" y="3969573"/>
              <a:ext cx="1980722" cy="1888291"/>
              <a:chOff x="12625211" y="2652402"/>
              <a:chExt cx="2782020" cy="3065957"/>
            </a:xfrm>
          </p:grpSpPr>
          <p:pic>
            <p:nvPicPr>
              <p:cNvPr id="43" name="Picture 4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94555498-69F8-A511-E0AC-6E3DF0B7FDC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1A1D1E1-5EBE-6961-27C4-B4DDC975EAA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FED1C2B-98F0-60F6-46B6-42909512B8EA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172789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41" name="Picture 40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3D986CD8-CE86-C165-344D-6E695E89747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8D417C9E-B8A8-CE50-74BE-EC0DEB31213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B44973F-07B3-F300-0D84-E906D1300F5A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5400000">
              <a:off x="6433066" y="3970592"/>
              <a:ext cx="1980722" cy="1888291"/>
              <a:chOff x="12625211" y="2652402"/>
              <a:chExt cx="2782020" cy="3065957"/>
            </a:xfrm>
          </p:grpSpPr>
          <p:pic>
            <p:nvPicPr>
              <p:cNvPr id="39" name="Picture 38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8D8B01B5-0016-748A-A27F-6E9595D6E5C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091B7996-35C4-97C2-83B9-6B17CA1B8A1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32E4FA5-EB2D-079D-D67F-D1A5755BAD5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6790702" y="1026477"/>
              <a:ext cx="1980722" cy="1888291"/>
              <a:chOff x="12625211" y="2652402"/>
              <a:chExt cx="2782020" cy="3065957"/>
            </a:xfrm>
          </p:grpSpPr>
          <p:pic>
            <p:nvPicPr>
              <p:cNvPr id="37" name="Picture 36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3ABF60D8-EC75-A28D-4DB8-97EB4A31426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B8076096-13E5-B00B-6587-A53BED0D2E5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E035EB3-1F45-E86F-B3F4-5D7834EDF736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077910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35" name="Picture 34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45FE55C5-13F1-7799-A3F4-E8D23C6E760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2A65AB7-F77E-0143-1956-258FB0E803D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0DCC92A-C3A2-7DE0-3F33-2C9EA73F367C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0800000">
              <a:off x="5053788" y="2291869"/>
              <a:ext cx="1980722" cy="1888291"/>
              <a:chOff x="12625211" y="2652402"/>
              <a:chExt cx="2782020" cy="3065957"/>
            </a:xfrm>
          </p:grpSpPr>
          <p:pic>
            <p:nvPicPr>
              <p:cNvPr id="33" name="Picture 3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2C31B486-AAE1-6FA2-B404-0E564EA10A6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46B9EF3A-0BFA-8092-4E14-6151BD7D12B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45" name="!!Group 40">
            <a:extLst>
              <a:ext uri="{FF2B5EF4-FFF2-40B4-BE49-F238E27FC236}">
                <a16:creationId xmlns:a16="http://schemas.microsoft.com/office/drawing/2014/main" id="{947C1415-CC23-A4CF-44DC-C4B7AA1C5529}"/>
              </a:ext>
            </a:extLst>
          </p:cNvPr>
          <p:cNvGrpSpPr>
            <a:grpSpLocks/>
          </p:cNvGrpSpPr>
          <p:nvPr/>
        </p:nvGrpSpPr>
        <p:grpSpPr>
          <a:xfrm>
            <a:off x="506596" y="4692684"/>
            <a:ext cx="2335396" cy="1200329"/>
            <a:chOff x="600350" y="1652633"/>
            <a:chExt cx="2335396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58E71AC-3748-EED6-8766-8C235E2B06F0}"/>
                </a:ext>
              </a:extLst>
            </p:cNvPr>
            <p:cNvSpPr txBox="1">
              <a:spLocks/>
            </p:cNvSpPr>
            <p:nvPr/>
          </p:nvSpPr>
          <p:spPr>
            <a:xfrm>
              <a:off x="1678398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980DBAE-1162-4FC5-D939-A21D76FC051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8" name="!!Group 43">
            <a:extLst>
              <a:ext uri="{FF2B5EF4-FFF2-40B4-BE49-F238E27FC236}">
                <a16:creationId xmlns:a16="http://schemas.microsoft.com/office/drawing/2014/main" id="{52853445-032C-A9BF-0379-511CCA25C929}"/>
              </a:ext>
            </a:extLst>
          </p:cNvPr>
          <p:cNvGrpSpPr>
            <a:grpSpLocks/>
          </p:cNvGrpSpPr>
          <p:nvPr/>
        </p:nvGrpSpPr>
        <p:grpSpPr>
          <a:xfrm>
            <a:off x="506596" y="1075849"/>
            <a:ext cx="2314169" cy="1278068"/>
            <a:chOff x="600350" y="3430005"/>
            <a:chExt cx="2314169" cy="127806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E528F15-6D3D-AA36-8D12-A35017E761CE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FB99386-EFF3-654D-24F9-E00CAEB85C6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1" name="!!Group 46">
            <a:extLst>
              <a:ext uri="{FF2B5EF4-FFF2-40B4-BE49-F238E27FC236}">
                <a16:creationId xmlns:a16="http://schemas.microsoft.com/office/drawing/2014/main" id="{107A25AD-9D29-51C9-DF68-F2885A58F0CB}"/>
              </a:ext>
            </a:extLst>
          </p:cNvPr>
          <p:cNvGrpSpPr>
            <a:grpSpLocks/>
          </p:cNvGrpSpPr>
          <p:nvPr/>
        </p:nvGrpSpPr>
        <p:grpSpPr>
          <a:xfrm>
            <a:off x="4523551" y="307882"/>
            <a:ext cx="2444087" cy="1212129"/>
            <a:chOff x="-189242" y="5271553"/>
            <a:chExt cx="2444087" cy="121212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E421237-FDDA-9F10-2CA5-0A9BA37753D3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C69D7BE-A5BA-7842-0569-CC623FE5BD0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4" name="!!Group 49">
            <a:extLst>
              <a:ext uri="{FF2B5EF4-FFF2-40B4-BE49-F238E27FC236}">
                <a16:creationId xmlns:a16="http://schemas.microsoft.com/office/drawing/2014/main" id="{4E981A0A-19AF-AB0C-B025-EF777E38EEFA}"/>
              </a:ext>
            </a:extLst>
          </p:cNvPr>
          <p:cNvGrpSpPr>
            <a:grpSpLocks/>
          </p:cNvGrpSpPr>
          <p:nvPr/>
        </p:nvGrpSpPr>
        <p:grpSpPr>
          <a:xfrm>
            <a:off x="8726422" y="1114719"/>
            <a:ext cx="2875466" cy="1200329"/>
            <a:chOff x="8726422" y="5283353"/>
            <a:chExt cx="2875466" cy="120032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E214F6-3F02-07BB-3CE3-E0F399252D54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165D1A5-903F-3865-4CA5-9F5ACC380FDC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7" name="!!Group 52">
            <a:extLst>
              <a:ext uri="{FF2B5EF4-FFF2-40B4-BE49-F238E27FC236}">
                <a16:creationId xmlns:a16="http://schemas.microsoft.com/office/drawing/2014/main" id="{5B251664-885D-EC54-1287-8655970A8CE3}"/>
              </a:ext>
            </a:extLst>
          </p:cNvPr>
          <p:cNvGrpSpPr>
            <a:grpSpLocks/>
          </p:cNvGrpSpPr>
          <p:nvPr/>
        </p:nvGrpSpPr>
        <p:grpSpPr>
          <a:xfrm>
            <a:off x="8726422" y="4692684"/>
            <a:ext cx="2875466" cy="1200329"/>
            <a:chOff x="8726422" y="3222396"/>
            <a:chExt cx="2875466" cy="12003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12A030B-F1F2-5DA7-BF61-34484362EF46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CA8997F-4939-ABDA-452C-1EBCA6C6FA37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0" name="!!Group 40">
            <a:extLst>
              <a:ext uri="{FF2B5EF4-FFF2-40B4-BE49-F238E27FC236}">
                <a16:creationId xmlns:a16="http://schemas.microsoft.com/office/drawing/2014/main" id="{177B0E8B-6CA0-0274-9B75-8BCFA27BA117}"/>
              </a:ext>
            </a:extLst>
          </p:cNvPr>
          <p:cNvGrpSpPr>
            <a:grpSpLocks/>
          </p:cNvGrpSpPr>
          <p:nvPr/>
        </p:nvGrpSpPr>
        <p:grpSpPr>
          <a:xfrm>
            <a:off x="5075944" y="5376121"/>
            <a:ext cx="2413659" cy="1200329"/>
            <a:chOff x="600350" y="1652633"/>
            <a:chExt cx="2413659" cy="1200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DBB52E56-0831-4586-A7CC-0A50362CE3DB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4F9ED81-4E67-89D8-8841-32056E72F48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6624790"/>
      </p:ext>
    </p:extLst>
  </p:cSld>
  <p:clrMapOvr>
    <a:masterClrMapping/>
  </p:clrMapOvr>
  <p:transition spd="slow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 p14:presetBounceEnd="5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AD2CA-83AF-1A1B-1CF9-C6240395D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Freeform: Shape 1">
            <a:extLst>
              <a:ext uri="{FF2B5EF4-FFF2-40B4-BE49-F238E27FC236}">
                <a16:creationId xmlns:a16="http://schemas.microsoft.com/office/drawing/2014/main" id="{BC6A8BFC-D91E-6247-FC47-A270CB770E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chemeClr val="tx1">
                <a:lumMod val="50000"/>
                <a:lumOff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1708D1C5-4167-1957-2C81-C1E6A1EB25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403BF412-8166-AC3F-08D2-BFFE3B05463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5" name="Arrow: Circular 4">
              <a:extLst>
                <a:ext uri="{FF2B5EF4-FFF2-40B4-BE49-F238E27FC236}">
                  <a16:creationId xmlns:a16="http://schemas.microsoft.com/office/drawing/2014/main" id="{498AAA8B-1831-59E4-F9FD-5D750B07F38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A5B3AF9-E5BC-CDF8-A940-9857D692388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2">
            <a:extLst>
              <a:ext uri="{FF2B5EF4-FFF2-40B4-BE49-F238E27FC236}">
                <a16:creationId xmlns:a16="http://schemas.microsoft.com/office/drawing/2014/main" id="{79A32381-2286-F25A-C434-CB7F11CE76A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8" name="Arrow: Circular 7">
              <a:extLst>
                <a:ext uri="{FF2B5EF4-FFF2-40B4-BE49-F238E27FC236}">
                  <a16:creationId xmlns:a16="http://schemas.microsoft.com/office/drawing/2014/main" id="{B34D7987-4264-B57E-3890-5236735DDDF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>
              <a:off x="4073926" y="1381913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3260EBE-702A-E872-186B-C24C46F310F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5">
            <a:extLst>
              <a:ext uri="{FF2B5EF4-FFF2-40B4-BE49-F238E27FC236}">
                <a16:creationId xmlns:a16="http://schemas.microsoft.com/office/drawing/2014/main" id="{6582096C-7264-840E-AC55-8DD61DA5FDF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1" name="Arrow: Circular 10">
              <a:extLst>
                <a:ext uri="{FF2B5EF4-FFF2-40B4-BE49-F238E27FC236}">
                  <a16:creationId xmlns:a16="http://schemas.microsoft.com/office/drawing/2014/main" id="{263D87BE-C7DE-91BF-A318-3AA6945E28F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 flipV="1">
              <a:off x="4073925" y="1381916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7F96106-73FC-C22F-BCB8-053572D3907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4">
            <a:extLst>
              <a:ext uri="{FF2B5EF4-FFF2-40B4-BE49-F238E27FC236}">
                <a16:creationId xmlns:a16="http://schemas.microsoft.com/office/drawing/2014/main" id="{507BDA1A-870C-AE71-F6CB-B4961672A04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4" name="Arrow: Circular 13">
              <a:extLst>
                <a:ext uri="{FF2B5EF4-FFF2-40B4-BE49-F238E27FC236}">
                  <a16:creationId xmlns:a16="http://schemas.microsoft.com/office/drawing/2014/main" id="{8469367D-BDB8-4DD1-59A5-A114E841FA2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564DEDF-CDF8-5B38-CB90-15E7B148073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11">
            <a:extLst>
              <a:ext uri="{FF2B5EF4-FFF2-40B4-BE49-F238E27FC236}">
                <a16:creationId xmlns:a16="http://schemas.microsoft.com/office/drawing/2014/main" id="{5F10F9AF-CB78-AE5F-3BF7-AAE8ABDF6D2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17" name="Arrow: Circular 16">
              <a:extLst>
                <a:ext uri="{FF2B5EF4-FFF2-40B4-BE49-F238E27FC236}">
                  <a16:creationId xmlns:a16="http://schemas.microsoft.com/office/drawing/2014/main" id="{0845D74A-5462-CA2C-49C7-49C25C4F190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8E95B2D-4DBE-4EAF-C37F-4FCCECF62B1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1">
            <a:extLst>
              <a:ext uri="{FF2B5EF4-FFF2-40B4-BE49-F238E27FC236}">
                <a16:creationId xmlns:a16="http://schemas.microsoft.com/office/drawing/2014/main" id="{4C72F33F-FB98-52D0-F25D-837703A0CF1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20" name="Arrow: Circular 19">
              <a:extLst>
                <a:ext uri="{FF2B5EF4-FFF2-40B4-BE49-F238E27FC236}">
                  <a16:creationId xmlns:a16="http://schemas.microsoft.com/office/drawing/2014/main" id="{41FA8C8B-7C6A-5740-10BC-01A6E129C6F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D3CF67D-8AED-C631-BB27-A5BA9E8D650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44">
            <a:extLst>
              <a:ext uri="{FF2B5EF4-FFF2-40B4-BE49-F238E27FC236}">
                <a16:creationId xmlns:a16="http://schemas.microsoft.com/office/drawing/2014/main" id="{6D84484E-C9D6-AB36-9098-998D12CCD0A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23" name="Arrow: Circular 22">
              <a:extLst>
                <a:ext uri="{FF2B5EF4-FFF2-40B4-BE49-F238E27FC236}">
                  <a16:creationId xmlns:a16="http://schemas.microsoft.com/office/drawing/2014/main" id="{F72B482C-4BB0-5B1D-91C4-E6E19D5D52F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508000">
                <a:schemeClr val="accent6">
                  <a:lumMod val="50000"/>
                  <a:alpha val="80000"/>
                </a:scheme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7000428-3F5F-AB1D-AC7B-868B936EDBC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C6639A0A-855D-2140-DDD5-1862006BC14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E43FB37-8087-A03F-D5BF-EB00BE5B67F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172789" y="980262"/>
            <a:ext cx="7885843" cy="4924837"/>
            <a:chOff x="2172789" y="980262"/>
            <a:chExt cx="7885843" cy="492483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882E4E5F-70FD-AA84-6B51-FAF9B6B3FD2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3768822" y="3969573"/>
              <a:ext cx="1980722" cy="1888291"/>
              <a:chOff x="12625211" y="2652402"/>
              <a:chExt cx="2782020" cy="3065957"/>
            </a:xfrm>
          </p:grpSpPr>
          <p:pic>
            <p:nvPicPr>
              <p:cNvPr id="43" name="Picture 4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AE265057-34C1-C0E8-F239-AC43DB49869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740623E-F156-CBF1-106E-735C65D4976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D6666CB-8C97-D8B9-456E-7016CA6A88D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172789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41" name="Picture 40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8CCDA3C2-1DD4-B06A-0DB3-70A50F6581D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8FAAA292-BE05-E9C7-CD0F-34E713241CB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293ED1B-85C8-18E8-D4CC-C5A43DFCDD3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5400000">
              <a:off x="6433066" y="3970592"/>
              <a:ext cx="1980722" cy="1888291"/>
              <a:chOff x="12625211" y="2652402"/>
              <a:chExt cx="2782020" cy="3065957"/>
            </a:xfrm>
          </p:grpSpPr>
          <p:pic>
            <p:nvPicPr>
              <p:cNvPr id="39" name="Picture 38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0E27649C-51B1-5D73-DAC5-197E655DFAE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FF8E878B-B816-AB3B-0BC6-D64F3A1B04A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9AE2380-E6CF-2FD2-0FD1-79276D032DAC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6790702" y="1026477"/>
              <a:ext cx="1980722" cy="1888291"/>
              <a:chOff x="12625211" y="2652402"/>
              <a:chExt cx="2782020" cy="3065957"/>
            </a:xfrm>
          </p:grpSpPr>
          <p:pic>
            <p:nvPicPr>
              <p:cNvPr id="37" name="Picture 36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ACD92542-1AC8-29E4-EE94-E725555F31E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D358F1C9-20C4-EB70-7B5F-DC72B076322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25E0F2C-9B75-1B20-69AC-CEA5B721983D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077910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35" name="Picture 34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5F048311-385C-797D-79F1-E79D8D63C72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717427EC-FCBE-21DE-C06E-D55FBB5A85E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BFF0A7B-73AF-397F-6A2E-DCC227C688E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0800000">
              <a:off x="5053788" y="2291869"/>
              <a:ext cx="1980722" cy="1888291"/>
              <a:chOff x="12625211" y="2652402"/>
              <a:chExt cx="2782020" cy="3065957"/>
            </a:xfrm>
          </p:grpSpPr>
          <p:pic>
            <p:nvPicPr>
              <p:cNvPr id="33" name="Picture 3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A8008078-FD01-7039-5BE0-AD59EF46C7E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73388EFE-809B-EA1F-DB6C-9330A06EC9A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45" name="!!Group 40">
            <a:extLst>
              <a:ext uri="{FF2B5EF4-FFF2-40B4-BE49-F238E27FC236}">
                <a16:creationId xmlns:a16="http://schemas.microsoft.com/office/drawing/2014/main" id="{8D70A46D-2F01-B764-8783-788DF2F0D3BA}"/>
              </a:ext>
            </a:extLst>
          </p:cNvPr>
          <p:cNvGrpSpPr>
            <a:grpSpLocks/>
          </p:cNvGrpSpPr>
          <p:nvPr/>
        </p:nvGrpSpPr>
        <p:grpSpPr>
          <a:xfrm>
            <a:off x="506596" y="4692684"/>
            <a:ext cx="2335396" cy="1200329"/>
            <a:chOff x="600350" y="1652633"/>
            <a:chExt cx="2335396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FDF5F65-15E0-AC95-FA3E-39F5ED306638}"/>
                </a:ext>
              </a:extLst>
            </p:cNvPr>
            <p:cNvSpPr txBox="1">
              <a:spLocks/>
            </p:cNvSpPr>
            <p:nvPr/>
          </p:nvSpPr>
          <p:spPr>
            <a:xfrm>
              <a:off x="1678398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E34DE0B-563A-FB01-BBEE-071F86C2B89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!!Group 43">
            <a:extLst>
              <a:ext uri="{FF2B5EF4-FFF2-40B4-BE49-F238E27FC236}">
                <a16:creationId xmlns:a16="http://schemas.microsoft.com/office/drawing/2014/main" id="{DEFC3BB7-77E6-A7F6-D1ED-8E4DFDE805A4}"/>
              </a:ext>
            </a:extLst>
          </p:cNvPr>
          <p:cNvGrpSpPr>
            <a:grpSpLocks/>
          </p:cNvGrpSpPr>
          <p:nvPr/>
        </p:nvGrpSpPr>
        <p:grpSpPr>
          <a:xfrm>
            <a:off x="506596" y="1075849"/>
            <a:ext cx="2314169" cy="1278068"/>
            <a:chOff x="600350" y="3430005"/>
            <a:chExt cx="2314169" cy="127806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DB763A8-039E-BD8B-EAE6-4C8D21A26A2D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596791A-AD87-99EB-FDD0-01FE75F850A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1" name="!!Group 46">
            <a:extLst>
              <a:ext uri="{FF2B5EF4-FFF2-40B4-BE49-F238E27FC236}">
                <a16:creationId xmlns:a16="http://schemas.microsoft.com/office/drawing/2014/main" id="{A29FAB88-1CA3-8E7A-58D6-BA8AE5119021}"/>
              </a:ext>
            </a:extLst>
          </p:cNvPr>
          <p:cNvGrpSpPr>
            <a:grpSpLocks/>
          </p:cNvGrpSpPr>
          <p:nvPr/>
        </p:nvGrpSpPr>
        <p:grpSpPr>
          <a:xfrm>
            <a:off x="4523551" y="307882"/>
            <a:ext cx="2444087" cy="1212129"/>
            <a:chOff x="-189242" y="5271553"/>
            <a:chExt cx="2444087" cy="121212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6080BFC-8854-F801-7EC0-F5925E8B71CB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B0E5CD4-50A8-F4D4-472D-C77A032D76A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4" name="!!Group 49">
            <a:extLst>
              <a:ext uri="{FF2B5EF4-FFF2-40B4-BE49-F238E27FC236}">
                <a16:creationId xmlns:a16="http://schemas.microsoft.com/office/drawing/2014/main" id="{7D2DEDF8-AC28-B1A5-90D2-839BC91D6EDD}"/>
              </a:ext>
            </a:extLst>
          </p:cNvPr>
          <p:cNvGrpSpPr>
            <a:grpSpLocks/>
          </p:cNvGrpSpPr>
          <p:nvPr/>
        </p:nvGrpSpPr>
        <p:grpSpPr>
          <a:xfrm>
            <a:off x="8726422" y="1114719"/>
            <a:ext cx="2875466" cy="1200329"/>
            <a:chOff x="8726422" y="5283353"/>
            <a:chExt cx="2875466" cy="120032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EC974C8-FB83-BE3C-AD1E-952AAF60D611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DBD76DA-9EF4-3EFF-90AF-80BBE12561EE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7" name="!!Group 52">
            <a:extLst>
              <a:ext uri="{FF2B5EF4-FFF2-40B4-BE49-F238E27FC236}">
                <a16:creationId xmlns:a16="http://schemas.microsoft.com/office/drawing/2014/main" id="{81A244E5-ACAA-1BB6-D5CD-8C6FE2D95200}"/>
              </a:ext>
            </a:extLst>
          </p:cNvPr>
          <p:cNvGrpSpPr>
            <a:grpSpLocks/>
          </p:cNvGrpSpPr>
          <p:nvPr/>
        </p:nvGrpSpPr>
        <p:grpSpPr>
          <a:xfrm>
            <a:off x="8726422" y="4692684"/>
            <a:ext cx="2875466" cy="1200329"/>
            <a:chOff x="8726422" y="3222396"/>
            <a:chExt cx="2875466" cy="12003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B4243C7-38FE-7E77-0BD6-7BE7558B16C0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127697C-81E4-9188-6377-ED00BF63BEC8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0" name="!!Group 40">
            <a:extLst>
              <a:ext uri="{FF2B5EF4-FFF2-40B4-BE49-F238E27FC236}">
                <a16:creationId xmlns:a16="http://schemas.microsoft.com/office/drawing/2014/main" id="{092B6A7C-1F0F-18E0-649C-FA596431D3DB}"/>
              </a:ext>
            </a:extLst>
          </p:cNvPr>
          <p:cNvGrpSpPr>
            <a:grpSpLocks/>
          </p:cNvGrpSpPr>
          <p:nvPr/>
        </p:nvGrpSpPr>
        <p:grpSpPr>
          <a:xfrm>
            <a:off x="5075944" y="5376121"/>
            <a:ext cx="2413659" cy="1200329"/>
            <a:chOff x="600350" y="1652633"/>
            <a:chExt cx="2413659" cy="1200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C084F9D-9979-7A73-DD46-29CE78BE71D6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EBB8540-4895-67E4-B760-410DAD6BC14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0361211"/>
      </p:ext>
    </p:extLst>
  </p:cSld>
  <p:clrMapOvr>
    <a:masterClrMapping/>
  </p:clrMapOvr>
  <p:transition spd="slow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 p14:presetBounceEnd="5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Freeform: Shape 1">
            <a:extLst>
              <a:ext uri="{FF2B5EF4-FFF2-40B4-BE49-F238E27FC236}">
                <a16:creationId xmlns:a16="http://schemas.microsoft.com/office/drawing/2014/main" id="{0AF90523-A0C5-EFBD-4672-F8ECB241167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0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rgbClr val="5A24F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FF919708-AE8F-0BED-CF91-B33F9377A0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A63AC2CA-7CFD-75B0-5059-83385F2066E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flipH="1">
            <a:off x="2000250" y="831850"/>
            <a:ext cx="5194300" cy="5194300"/>
            <a:chOff x="3498850" y="831850"/>
            <a:chExt cx="5194300" cy="5194300"/>
          </a:xfrm>
        </p:grpSpPr>
        <p:sp>
          <p:nvSpPr>
            <p:cNvPr id="5" name="Arrow: Circular 4">
              <a:extLst>
                <a:ext uri="{FF2B5EF4-FFF2-40B4-BE49-F238E27FC236}">
                  <a16:creationId xmlns:a16="http://schemas.microsoft.com/office/drawing/2014/main" id="{3DBFAF8B-2E42-72D3-A4D7-895ABEC6B59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09475BE-69FD-B542-A1D6-4223E5CA0A0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7" name="2">
            <a:extLst>
              <a:ext uri="{FF2B5EF4-FFF2-40B4-BE49-F238E27FC236}">
                <a16:creationId xmlns:a16="http://schemas.microsoft.com/office/drawing/2014/main" id="{54EBBFA4-DDE5-E5C2-53A1-55DA59B14A0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flipH="1">
            <a:off x="2000250" y="831850"/>
            <a:ext cx="5194300" cy="5194300"/>
            <a:chOff x="3498850" y="831850"/>
            <a:chExt cx="5194300" cy="5194300"/>
          </a:xfrm>
        </p:grpSpPr>
        <p:sp>
          <p:nvSpPr>
            <p:cNvPr id="8" name="Arrow: Circular 7">
              <a:extLst>
                <a:ext uri="{FF2B5EF4-FFF2-40B4-BE49-F238E27FC236}">
                  <a16:creationId xmlns:a16="http://schemas.microsoft.com/office/drawing/2014/main" id="{C71C5DA3-4815-F424-6A0A-802E4D26E1E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>
              <a:off x="4073926" y="1381913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AB62C5C-96F9-1C97-BDD4-E1E88B1D767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0" name="5">
            <a:extLst>
              <a:ext uri="{FF2B5EF4-FFF2-40B4-BE49-F238E27FC236}">
                <a16:creationId xmlns:a16="http://schemas.microsoft.com/office/drawing/2014/main" id="{E28907A2-87DD-862A-299F-57AE9995B19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flipH="1">
            <a:off x="4997452" y="831850"/>
            <a:ext cx="5194300" cy="5194300"/>
            <a:chOff x="3498850" y="831850"/>
            <a:chExt cx="5194300" cy="5194300"/>
          </a:xfrm>
        </p:grpSpPr>
        <p:sp>
          <p:nvSpPr>
            <p:cNvPr id="11" name="Arrow: Circular 10">
              <a:extLst>
                <a:ext uri="{FF2B5EF4-FFF2-40B4-BE49-F238E27FC236}">
                  <a16:creationId xmlns:a16="http://schemas.microsoft.com/office/drawing/2014/main" id="{55830BE3-DE8D-D1B2-30E5-5C4BDD9F938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 flipV="1">
              <a:off x="4073925" y="1381916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87340A7-E03F-6D34-83D7-5F20F955AE5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" name="4">
            <a:extLst>
              <a:ext uri="{FF2B5EF4-FFF2-40B4-BE49-F238E27FC236}">
                <a16:creationId xmlns:a16="http://schemas.microsoft.com/office/drawing/2014/main" id="{E282B801-7210-5A49-A80C-3604CE7F5A9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flipH="1">
            <a:off x="4997452" y="831850"/>
            <a:ext cx="5194300" cy="5194300"/>
            <a:chOff x="3498850" y="831850"/>
            <a:chExt cx="5194300" cy="5194300"/>
          </a:xfrm>
        </p:grpSpPr>
        <p:sp>
          <p:nvSpPr>
            <p:cNvPr id="14" name="Arrow: Circular 13">
              <a:extLst>
                <a:ext uri="{FF2B5EF4-FFF2-40B4-BE49-F238E27FC236}">
                  <a16:creationId xmlns:a16="http://schemas.microsoft.com/office/drawing/2014/main" id="{B5904AEF-4B02-8FA2-97C3-F2846940672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0AE35E9-A0D5-BA23-2191-8F9CA499494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6" name="11">
            <a:extLst>
              <a:ext uri="{FF2B5EF4-FFF2-40B4-BE49-F238E27FC236}">
                <a16:creationId xmlns:a16="http://schemas.microsoft.com/office/drawing/2014/main" id="{44DC1D5E-1134-5DE4-1D99-24CCA44C747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flipH="1">
            <a:off x="2000250" y="831850"/>
            <a:ext cx="5194300" cy="5194300"/>
            <a:chOff x="3498850" y="831850"/>
            <a:chExt cx="5194300" cy="5194300"/>
          </a:xfrm>
        </p:grpSpPr>
        <p:sp>
          <p:nvSpPr>
            <p:cNvPr id="17" name="Arrow: Circular 16">
              <a:extLst>
                <a:ext uri="{FF2B5EF4-FFF2-40B4-BE49-F238E27FC236}">
                  <a16:creationId xmlns:a16="http://schemas.microsoft.com/office/drawing/2014/main" id="{CB921241-9218-49DE-10FB-A1B73D43AE4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A9E133B-96FE-8452-9539-633063EAC1A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9" name="1">
            <a:extLst>
              <a:ext uri="{FF2B5EF4-FFF2-40B4-BE49-F238E27FC236}">
                <a16:creationId xmlns:a16="http://schemas.microsoft.com/office/drawing/2014/main" id="{4EF9E502-D799-CCC6-977E-C1883539516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flipH="1">
            <a:off x="2000250" y="831850"/>
            <a:ext cx="5194300" cy="5194300"/>
            <a:chOff x="3498850" y="831850"/>
            <a:chExt cx="5194300" cy="5194300"/>
          </a:xfrm>
        </p:grpSpPr>
        <p:sp>
          <p:nvSpPr>
            <p:cNvPr id="20" name="Arrow: Circular 19">
              <a:extLst>
                <a:ext uri="{FF2B5EF4-FFF2-40B4-BE49-F238E27FC236}">
                  <a16:creationId xmlns:a16="http://schemas.microsoft.com/office/drawing/2014/main" id="{6497C875-CE50-7175-556D-3FDA172DF29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E8DBE50-E8FD-5BB9-CD20-665DA1925B9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2" name="44">
            <a:extLst>
              <a:ext uri="{FF2B5EF4-FFF2-40B4-BE49-F238E27FC236}">
                <a16:creationId xmlns:a16="http://schemas.microsoft.com/office/drawing/2014/main" id="{A061D280-0A20-B6EF-AB79-16FFEFE1F40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5400000" flipH="1">
            <a:off x="4997452" y="831850"/>
            <a:ext cx="5194300" cy="5194300"/>
            <a:chOff x="3498850" y="831850"/>
            <a:chExt cx="5194300" cy="5194300"/>
          </a:xfrm>
        </p:grpSpPr>
        <p:sp>
          <p:nvSpPr>
            <p:cNvPr id="23" name="Arrow: Circular 22">
              <a:extLst>
                <a:ext uri="{FF2B5EF4-FFF2-40B4-BE49-F238E27FC236}">
                  <a16:creationId xmlns:a16="http://schemas.microsoft.com/office/drawing/2014/main" id="{79661845-2FD5-AE90-299C-5CFF14EAC16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5400128-F076-CE31-672F-ABC1A1E495E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86485494-AFF0-E0B2-20AD-304BC0693E9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74B2E2D-5E66-370C-C41D-DF8F76386C0A}"/>
              </a:ext>
            </a:extLst>
          </p:cNvPr>
          <p:cNvGrpSpPr>
            <a:grpSpLocks/>
          </p:cNvGrpSpPr>
          <p:nvPr/>
        </p:nvGrpSpPr>
        <p:grpSpPr>
          <a:xfrm flipH="1">
            <a:off x="2133368" y="980262"/>
            <a:ext cx="7885843" cy="4924837"/>
            <a:chOff x="2172789" y="980262"/>
            <a:chExt cx="7885843" cy="492483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697919A-DC95-4C7C-BC15-6CCD963C7652}"/>
                </a:ext>
              </a:extLst>
            </p:cNvPr>
            <p:cNvGrpSpPr>
              <a:grpSpLocks/>
            </p:cNvGrpSpPr>
            <p:nvPr/>
          </p:nvGrpSpPr>
          <p:grpSpPr>
            <a:xfrm rot="16200000">
              <a:off x="3768822" y="3969573"/>
              <a:ext cx="1980722" cy="1888291"/>
              <a:chOff x="12625211" y="2652402"/>
              <a:chExt cx="2782020" cy="3065957"/>
            </a:xfrm>
          </p:grpSpPr>
          <p:pic>
            <p:nvPicPr>
              <p:cNvPr id="43" name="Picture 4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0283D778-2F73-FEA4-36A0-2A66F7001B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F576BF88-BD20-C7D5-B43A-551CD1D668F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E178B25-CFA1-94AD-EE9C-241A5DEBCCA7}"/>
                </a:ext>
              </a:extLst>
            </p:cNvPr>
            <p:cNvGrpSpPr>
              <a:grpSpLocks/>
            </p:cNvGrpSpPr>
            <p:nvPr/>
          </p:nvGrpSpPr>
          <p:grpSpPr>
            <a:xfrm>
              <a:off x="2172789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41" name="Picture 40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465CE762-8D18-BD63-C813-44FCD2F517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D84F1D45-D07B-BD5F-6EF3-80199283E0F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6E43DB2-2A95-5A1E-3696-3EA45C45EE3B}"/>
                </a:ext>
              </a:extLst>
            </p:cNvPr>
            <p:cNvGrpSpPr>
              <a:grpSpLocks/>
            </p:cNvGrpSpPr>
            <p:nvPr/>
          </p:nvGrpSpPr>
          <p:grpSpPr>
            <a:xfrm rot="5400000">
              <a:off x="6433066" y="3970592"/>
              <a:ext cx="1980722" cy="1888291"/>
              <a:chOff x="12625211" y="2652402"/>
              <a:chExt cx="2782020" cy="3065957"/>
            </a:xfrm>
          </p:grpSpPr>
          <p:pic>
            <p:nvPicPr>
              <p:cNvPr id="39" name="Picture 38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7DC999BC-0E5F-D55F-7CA7-3460BF366F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937D3DF6-8319-8DCB-BB49-E93C25D0D85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67D20C54-7BC4-3780-BBE3-CE160AA79511}"/>
                </a:ext>
              </a:extLst>
            </p:cNvPr>
            <p:cNvGrpSpPr>
              <a:grpSpLocks/>
            </p:cNvGrpSpPr>
            <p:nvPr/>
          </p:nvGrpSpPr>
          <p:grpSpPr>
            <a:xfrm rot="16200000">
              <a:off x="6790702" y="1026477"/>
              <a:ext cx="1980722" cy="1888291"/>
              <a:chOff x="12625211" y="2652402"/>
              <a:chExt cx="2782020" cy="3065957"/>
            </a:xfrm>
          </p:grpSpPr>
          <p:pic>
            <p:nvPicPr>
              <p:cNvPr id="37" name="Picture 36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20AF0F05-0A1D-CD40-0F41-B50903D4B0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A4D8948E-2304-CEE3-A634-CD7DE430F11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B5F8500-063F-71D7-CC12-1C198611DA0D}"/>
                </a:ext>
              </a:extLst>
            </p:cNvPr>
            <p:cNvGrpSpPr>
              <a:grpSpLocks/>
            </p:cNvGrpSpPr>
            <p:nvPr/>
          </p:nvGrpSpPr>
          <p:grpSpPr>
            <a:xfrm>
              <a:off x="8077910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35" name="Picture 34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42414162-1C71-DD13-472B-B347CCA55B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C6E7DAD6-0235-4782-92DB-A302CCBC04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9ABD209-49A0-C2EF-B4D6-1D635E43ACC9}"/>
                </a:ext>
              </a:extLst>
            </p:cNvPr>
            <p:cNvGrpSpPr>
              <a:grpSpLocks/>
            </p:cNvGrpSpPr>
            <p:nvPr/>
          </p:nvGrpSpPr>
          <p:grpSpPr>
            <a:xfrm rot="10800000">
              <a:off x="5053788" y="2291869"/>
              <a:ext cx="1980722" cy="1888291"/>
              <a:chOff x="12625211" y="2652402"/>
              <a:chExt cx="2782020" cy="3065957"/>
            </a:xfrm>
          </p:grpSpPr>
          <p:pic>
            <p:nvPicPr>
              <p:cNvPr id="33" name="Picture 3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49072F57-FCFE-7D88-7344-EFF99BF445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AC90AE8D-87DC-B371-BE6F-B5550B980D4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5" name="!!Group 40">
            <a:extLst>
              <a:ext uri="{FF2B5EF4-FFF2-40B4-BE49-F238E27FC236}">
                <a16:creationId xmlns:a16="http://schemas.microsoft.com/office/drawing/2014/main" id="{AB96F0AE-D4E1-4E7A-A07D-DC73B9DA86EA}"/>
              </a:ext>
            </a:extLst>
          </p:cNvPr>
          <p:cNvGrpSpPr>
            <a:grpSpLocks/>
          </p:cNvGrpSpPr>
          <p:nvPr/>
        </p:nvGrpSpPr>
        <p:grpSpPr>
          <a:xfrm flipH="1">
            <a:off x="8722481" y="4692684"/>
            <a:ext cx="2962923" cy="1200329"/>
            <a:chOff x="600350" y="1652633"/>
            <a:chExt cx="2962923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5E043B2-9DCB-8BD1-B3D7-61A5290B166B}"/>
                </a:ext>
              </a:extLst>
            </p:cNvPr>
            <p:cNvSpPr txBox="1">
              <a:spLocks/>
            </p:cNvSpPr>
            <p:nvPr/>
          </p:nvSpPr>
          <p:spPr>
            <a:xfrm>
              <a:off x="2305925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1953DE0-11DB-8F86-D97A-D0CDBC9BA9A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PROJECT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8" name="!!Group 43">
            <a:extLst>
              <a:ext uri="{FF2B5EF4-FFF2-40B4-BE49-F238E27FC236}">
                <a16:creationId xmlns:a16="http://schemas.microsoft.com/office/drawing/2014/main" id="{382F613C-CA86-6ACA-CA49-5A6ECCC5842F}"/>
              </a:ext>
            </a:extLst>
          </p:cNvPr>
          <p:cNvGrpSpPr>
            <a:grpSpLocks/>
          </p:cNvGrpSpPr>
          <p:nvPr/>
        </p:nvGrpSpPr>
        <p:grpSpPr>
          <a:xfrm flipH="1">
            <a:off x="8680422" y="1095284"/>
            <a:ext cx="3004982" cy="1200329"/>
            <a:chOff x="600350" y="3430005"/>
            <a:chExt cx="3004982" cy="120032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AEC14A1-5351-4940-F3EF-E3BDB06BD5FC}"/>
                </a:ext>
              </a:extLst>
            </p:cNvPr>
            <p:cNvSpPr txBox="1">
              <a:spLocks/>
            </p:cNvSpPr>
            <p:nvPr/>
          </p:nvSpPr>
          <p:spPr>
            <a:xfrm>
              <a:off x="2347984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5819DFC-B2FE-ACD3-634C-56EA5FBDE0C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468875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SUCCESS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1" name="!!Group 46">
            <a:extLst>
              <a:ext uri="{FF2B5EF4-FFF2-40B4-BE49-F238E27FC236}">
                <a16:creationId xmlns:a16="http://schemas.microsoft.com/office/drawing/2014/main" id="{7337A413-EE92-003E-FB5A-D19E476112DE}"/>
              </a:ext>
            </a:extLst>
          </p:cNvPr>
          <p:cNvGrpSpPr>
            <a:grpSpLocks/>
          </p:cNvGrpSpPr>
          <p:nvPr/>
        </p:nvGrpSpPr>
        <p:grpSpPr>
          <a:xfrm flipH="1">
            <a:off x="4750339" y="307882"/>
            <a:ext cx="2471008" cy="1212129"/>
            <a:chOff x="600350" y="5271553"/>
            <a:chExt cx="2471008" cy="121212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709975A-CB3A-5DD8-886E-4CC449B27938}"/>
                </a:ext>
              </a:extLst>
            </p:cNvPr>
            <p:cNvSpPr txBox="1">
              <a:spLocks/>
            </p:cNvSpPr>
            <p:nvPr/>
          </p:nvSpPr>
          <p:spPr>
            <a:xfrm>
              <a:off x="1814010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+mn-cs"/>
                </a:rPr>
                <a:t>3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E4B8449-2D50-63F1-4715-1B04971C1A6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PLANNING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4" name="!!Group 49">
            <a:extLst>
              <a:ext uri="{FF2B5EF4-FFF2-40B4-BE49-F238E27FC236}">
                <a16:creationId xmlns:a16="http://schemas.microsoft.com/office/drawing/2014/main" id="{BAC11738-18D3-B82D-8DDB-85DF8D7FDBBE}"/>
              </a:ext>
            </a:extLst>
          </p:cNvPr>
          <p:cNvGrpSpPr>
            <a:grpSpLocks/>
          </p:cNvGrpSpPr>
          <p:nvPr/>
        </p:nvGrpSpPr>
        <p:grpSpPr>
          <a:xfrm flipH="1">
            <a:off x="671491" y="1095284"/>
            <a:ext cx="2443059" cy="1200329"/>
            <a:chOff x="8558922" y="5283353"/>
            <a:chExt cx="2358901" cy="120032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74A9466-5028-9781-795E-F29BD2CCD57C}"/>
                </a:ext>
              </a:extLst>
            </p:cNvPr>
            <p:cNvSpPr txBox="1">
              <a:spLocks/>
            </p:cNvSpPr>
            <p:nvPr/>
          </p:nvSpPr>
          <p:spPr>
            <a:xfrm>
              <a:off x="8558922" y="5283353"/>
              <a:ext cx="7997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C412C26-0585-F064-4B18-318DD7651825}"/>
                </a:ext>
              </a:extLst>
            </p:cNvPr>
            <p:cNvSpPr txBox="1">
              <a:spLocks/>
            </p:cNvSpPr>
            <p:nvPr/>
          </p:nvSpPr>
          <p:spPr>
            <a:xfrm>
              <a:off x="9263328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REASEARCH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7" name="!!Group 52">
            <a:extLst>
              <a:ext uri="{FF2B5EF4-FFF2-40B4-BE49-F238E27FC236}">
                <a16:creationId xmlns:a16="http://schemas.microsoft.com/office/drawing/2014/main" id="{FFAB96F8-6835-D820-3932-0A9D9AEF4E30}"/>
              </a:ext>
            </a:extLst>
          </p:cNvPr>
          <p:cNvGrpSpPr>
            <a:grpSpLocks/>
          </p:cNvGrpSpPr>
          <p:nvPr/>
        </p:nvGrpSpPr>
        <p:grpSpPr>
          <a:xfrm flipH="1">
            <a:off x="729677" y="4692684"/>
            <a:ext cx="2335525" cy="1200329"/>
            <a:chOff x="8627448" y="3222396"/>
            <a:chExt cx="2335525" cy="12003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8B1A76A-A72F-238A-6F46-C490872107A2}"/>
                </a:ext>
              </a:extLst>
            </p:cNvPr>
            <p:cNvSpPr txBox="1">
              <a:spLocks/>
            </p:cNvSpPr>
            <p:nvPr/>
          </p:nvSpPr>
          <p:spPr>
            <a:xfrm>
              <a:off x="8627448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37A9DAA-86F5-BF50-2CF9-FFEB7CD502D1}"/>
                </a:ext>
              </a:extLst>
            </p:cNvPr>
            <p:cNvSpPr txBox="1">
              <a:spLocks/>
            </p:cNvSpPr>
            <p:nvPr/>
          </p:nvSpPr>
          <p:spPr>
            <a:xfrm>
              <a:off x="9308478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IDEA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60" name="!!Group 40">
            <a:extLst>
              <a:ext uri="{FF2B5EF4-FFF2-40B4-BE49-F238E27FC236}">
                <a16:creationId xmlns:a16="http://schemas.microsoft.com/office/drawing/2014/main" id="{FB667629-DDB7-7042-EDF1-A0B643B90138}"/>
              </a:ext>
            </a:extLst>
          </p:cNvPr>
          <p:cNvGrpSpPr>
            <a:grpSpLocks/>
          </p:cNvGrpSpPr>
          <p:nvPr/>
        </p:nvGrpSpPr>
        <p:grpSpPr>
          <a:xfrm flipH="1">
            <a:off x="4719431" y="5461278"/>
            <a:ext cx="2532825" cy="1200329"/>
            <a:chOff x="-277980" y="1652633"/>
            <a:chExt cx="2532825" cy="1200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579E8C1-212A-6932-1D92-EFD59D87F6F6}"/>
                </a:ext>
              </a:extLst>
            </p:cNvPr>
            <p:cNvSpPr txBox="1">
              <a:spLocks/>
            </p:cNvSpPr>
            <p:nvPr/>
          </p:nvSpPr>
          <p:spPr>
            <a:xfrm>
              <a:off x="-277980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2792FA6-2158-838F-8411-692FA81D291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STARTUP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0101043"/>
      </p:ext>
    </p:extLst>
  </p:cSld>
  <p:clrMapOvr>
    <a:masterClrMapping/>
  </p:clrMapOvr>
  <p:transition spd="slow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2" fill="hold" nodeType="withEffect" p14:presetBounceEnd="5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Freeform: Shape 1">
            <a:extLst>
              <a:ext uri="{FF2B5EF4-FFF2-40B4-BE49-F238E27FC236}">
                <a16:creationId xmlns:a16="http://schemas.microsoft.com/office/drawing/2014/main" id="{0AF90523-A0C5-EFBD-4672-F8ECB241167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rgbClr val="5A24F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FF919708-AE8F-0BED-CF91-B33F9377A0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A63AC2CA-7CFD-75B0-5059-83385F2066E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5" name="Arrow: Circular 4">
              <a:extLst>
                <a:ext uri="{FF2B5EF4-FFF2-40B4-BE49-F238E27FC236}">
                  <a16:creationId xmlns:a16="http://schemas.microsoft.com/office/drawing/2014/main" id="{3DBFAF8B-2E42-72D3-A4D7-895ABEC6B59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09475BE-69FD-B542-A1D6-4223E5CA0A0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2">
            <a:extLst>
              <a:ext uri="{FF2B5EF4-FFF2-40B4-BE49-F238E27FC236}">
                <a16:creationId xmlns:a16="http://schemas.microsoft.com/office/drawing/2014/main" id="{54EBBFA4-DDE5-E5C2-53A1-55DA59B14A0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8" name="Arrow: Circular 7">
              <a:extLst>
                <a:ext uri="{FF2B5EF4-FFF2-40B4-BE49-F238E27FC236}">
                  <a16:creationId xmlns:a16="http://schemas.microsoft.com/office/drawing/2014/main" id="{C71C5DA3-4815-F424-6A0A-802E4D26E1E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>
              <a:off x="4073926" y="1381913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AB62C5C-96F9-1C97-BDD4-E1E88B1D767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5">
            <a:extLst>
              <a:ext uri="{FF2B5EF4-FFF2-40B4-BE49-F238E27FC236}">
                <a16:creationId xmlns:a16="http://schemas.microsoft.com/office/drawing/2014/main" id="{E28907A2-87DD-862A-299F-57AE9995B19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1" name="Arrow: Circular 10">
              <a:extLst>
                <a:ext uri="{FF2B5EF4-FFF2-40B4-BE49-F238E27FC236}">
                  <a16:creationId xmlns:a16="http://schemas.microsoft.com/office/drawing/2014/main" id="{55830BE3-DE8D-D1B2-30E5-5C4BDD9F938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 flipV="1">
              <a:off x="4073925" y="1381916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87340A7-E03F-6D34-83D7-5F20F955AE5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4">
            <a:extLst>
              <a:ext uri="{FF2B5EF4-FFF2-40B4-BE49-F238E27FC236}">
                <a16:creationId xmlns:a16="http://schemas.microsoft.com/office/drawing/2014/main" id="{E282B801-7210-5A49-A80C-3604CE7F5A9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4" name="Arrow: Circular 13">
              <a:extLst>
                <a:ext uri="{FF2B5EF4-FFF2-40B4-BE49-F238E27FC236}">
                  <a16:creationId xmlns:a16="http://schemas.microsoft.com/office/drawing/2014/main" id="{B5904AEF-4B02-8FA2-97C3-F2846940672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0AE35E9-A0D5-BA23-2191-8F9CA499494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11">
            <a:extLst>
              <a:ext uri="{FF2B5EF4-FFF2-40B4-BE49-F238E27FC236}">
                <a16:creationId xmlns:a16="http://schemas.microsoft.com/office/drawing/2014/main" id="{44DC1D5E-1134-5DE4-1D99-24CCA44C747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17" name="Arrow: Circular 16">
              <a:extLst>
                <a:ext uri="{FF2B5EF4-FFF2-40B4-BE49-F238E27FC236}">
                  <a16:creationId xmlns:a16="http://schemas.microsoft.com/office/drawing/2014/main" id="{CB921241-9218-49DE-10FB-A1B73D43AE4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A9E133B-96FE-8452-9539-633063EAC1A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1">
            <a:extLst>
              <a:ext uri="{FF2B5EF4-FFF2-40B4-BE49-F238E27FC236}">
                <a16:creationId xmlns:a16="http://schemas.microsoft.com/office/drawing/2014/main" id="{4EF9E502-D799-CCC6-977E-C1883539516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20" name="Arrow: Circular 19">
              <a:extLst>
                <a:ext uri="{FF2B5EF4-FFF2-40B4-BE49-F238E27FC236}">
                  <a16:creationId xmlns:a16="http://schemas.microsoft.com/office/drawing/2014/main" id="{6497C875-CE50-7175-556D-3FDA172DF29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E8DBE50-E8FD-5BB9-CD20-665DA1925B9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44">
            <a:extLst>
              <a:ext uri="{FF2B5EF4-FFF2-40B4-BE49-F238E27FC236}">
                <a16:creationId xmlns:a16="http://schemas.microsoft.com/office/drawing/2014/main" id="{A061D280-0A20-B6EF-AB79-16FFEFE1F40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23" name="Arrow: Circular 22">
              <a:extLst>
                <a:ext uri="{FF2B5EF4-FFF2-40B4-BE49-F238E27FC236}">
                  <a16:creationId xmlns:a16="http://schemas.microsoft.com/office/drawing/2014/main" id="{79661845-2FD5-AE90-299C-5CFF14EAC16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5400128-F076-CE31-672F-ABC1A1E495E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86485494-AFF0-E0B2-20AD-304BC0693E9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74B2E2D-5E66-370C-C41D-DF8F76386C0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172789" y="980262"/>
            <a:ext cx="7885843" cy="4924837"/>
            <a:chOff x="2172789" y="980262"/>
            <a:chExt cx="7885843" cy="492483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697919A-DC95-4C7C-BC15-6CCD963C765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3768822" y="3969573"/>
              <a:ext cx="1980722" cy="1888291"/>
              <a:chOff x="12625211" y="2652402"/>
              <a:chExt cx="2782020" cy="3065957"/>
            </a:xfrm>
          </p:grpSpPr>
          <p:pic>
            <p:nvPicPr>
              <p:cNvPr id="43" name="Picture 4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0283D778-2F73-FEA4-36A0-2A66F7001B8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F576BF88-BD20-C7D5-B43A-551CD1D668F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E178B25-CFA1-94AD-EE9C-241A5DEBCCA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172789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41" name="Picture 40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465CE762-8D18-BD63-C813-44FCD2F517A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D84F1D45-D07B-BD5F-6EF3-80199283E0F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6E43DB2-2A95-5A1E-3696-3EA45C45EE3B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5400000">
              <a:off x="6433066" y="3970592"/>
              <a:ext cx="1980722" cy="1888291"/>
              <a:chOff x="12625211" y="2652402"/>
              <a:chExt cx="2782020" cy="3065957"/>
            </a:xfrm>
          </p:grpSpPr>
          <p:pic>
            <p:nvPicPr>
              <p:cNvPr id="39" name="Picture 38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7DC999BC-0E5F-D55F-7CA7-3460BF366F6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937D3DF6-8319-8DCB-BB49-E93C25D0D85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67D20C54-7BC4-3780-BBE3-CE160AA7951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6790702" y="1026477"/>
              <a:ext cx="1980722" cy="1888291"/>
              <a:chOff x="12625211" y="2652402"/>
              <a:chExt cx="2782020" cy="3065957"/>
            </a:xfrm>
          </p:grpSpPr>
          <p:pic>
            <p:nvPicPr>
              <p:cNvPr id="37" name="Picture 36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20AF0F05-0A1D-CD40-0F41-B50903D4B0C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A4D8948E-2304-CEE3-A634-CD7DE430F11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B5F8500-063F-71D7-CC12-1C198611DA0D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077910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35" name="Picture 34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42414162-1C71-DD13-472B-B347CCA55B1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C6E7DAD6-0235-4782-92DB-A302CCBC04B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9ABD209-49A0-C2EF-B4D6-1D635E43ACC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0800000">
              <a:off x="5053788" y="2291869"/>
              <a:ext cx="1980722" cy="1888291"/>
              <a:chOff x="12625211" y="2652402"/>
              <a:chExt cx="2782020" cy="3065957"/>
            </a:xfrm>
          </p:grpSpPr>
          <p:pic>
            <p:nvPicPr>
              <p:cNvPr id="33" name="Picture 3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49072F57-FCFE-7D88-7344-EFF99BF445E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AC90AE8D-87DC-B371-BE6F-B5550B980D4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45" name="!!Group 40">
            <a:extLst>
              <a:ext uri="{FF2B5EF4-FFF2-40B4-BE49-F238E27FC236}">
                <a16:creationId xmlns:a16="http://schemas.microsoft.com/office/drawing/2014/main" id="{AB96F0AE-D4E1-4E7A-A07D-DC73B9DA86EA}"/>
              </a:ext>
            </a:extLst>
          </p:cNvPr>
          <p:cNvGrpSpPr>
            <a:grpSpLocks/>
          </p:cNvGrpSpPr>
          <p:nvPr/>
        </p:nvGrpSpPr>
        <p:grpSpPr>
          <a:xfrm>
            <a:off x="506596" y="4692684"/>
            <a:ext cx="2335396" cy="1200329"/>
            <a:chOff x="600350" y="1652633"/>
            <a:chExt cx="2335396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5E043B2-9DCB-8BD1-B3D7-61A5290B166B}"/>
                </a:ext>
              </a:extLst>
            </p:cNvPr>
            <p:cNvSpPr txBox="1">
              <a:spLocks/>
            </p:cNvSpPr>
            <p:nvPr/>
          </p:nvSpPr>
          <p:spPr>
            <a:xfrm>
              <a:off x="1678398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1953DE0-11DB-8F86-D97A-D0CDBC9BA9A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!!Group 43">
            <a:extLst>
              <a:ext uri="{FF2B5EF4-FFF2-40B4-BE49-F238E27FC236}">
                <a16:creationId xmlns:a16="http://schemas.microsoft.com/office/drawing/2014/main" id="{382F613C-CA86-6ACA-CA49-5A6ECCC5842F}"/>
              </a:ext>
            </a:extLst>
          </p:cNvPr>
          <p:cNvGrpSpPr>
            <a:grpSpLocks/>
          </p:cNvGrpSpPr>
          <p:nvPr/>
        </p:nvGrpSpPr>
        <p:grpSpPr>
          <a:xfrm>
            <a:off x="506596" y="1075849"/>
            <a:ext cx="2314169" cy="1278068"/>
            <a:chOff x="600350" y="3430005"/>
            <a:chExt cx="2314169" cy="127806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AEC14A1-5351-4940-F3EF-E3BDB06BD5FC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5819DFC-B2FE-ACD3-634C-56EA5FBDE0C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1" name="!!Group 46">
            <a:extLst>
              <a:ext uri="{FF2B5EF4-FFF2-40B4-BE49-F238E27FC236}">
                <a16:creationId xmlns:a16="http://schemas.microsoft.com/office/drawing/2014/main" id="{7337A413-EE92-003E-FB5A-D19E476112DE}"/>
              </a:ext>
            </a:extLst>
          </p:cNvPr>
          <p:cNvGrpSpPr>
            <a:grpSpLocks/>
          </p:cNvGrpSpPr>
          <p:nvPr/>
        </p:nvGrpSpPr>
        <p:grpSpPr>
          <a:xfrm>
            <a:off x="4523551" y="307882"/>
            <a:ext cx="2444087" cy="1212129"/>
            <a:chOff x="-189242" y="5271553"/>
            <a:chExt cx="2444087" cy="121212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709975A-CB3A-5DD8-886E-4CC449B27938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E4B8449-2D50-63F1-4715-1B04971C1A6D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4" name="!!Group 49">
            <a:extLst>
              <a:ext uri="{FF2B5EF4-FFF2-40B4-BE49-F238E27FC236}">
                <a16:creationId xmlns:a16="http://schemas.microsoft.com/office/drawing/2014/main" id="{BAC11738-18D3-B82D-8DDB-85DF8D7FDBBE}"/>
              </a:ext>
            </a:extLst>
          </p:cNvPr>
          <p:cNvGrpSpPr>
            <a:grpSpLocks/>
          </p:cNvGrpSpPr>
          <p:nvPr/>
        </p:nvGrpSpPr>
        <p:grpSpPr>
          <a:xfrm>
            <a:off x="8726422" y="1114719"/>
            <a:ext cx="2875466" cy="1200329"/>
            <a:chOff x="8726422" y="5283353"/>
            <a:chExt cx="2875466" cy="120032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74A9466-5028-9781-795E-F29BD2CCD57C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C412C26-0585-F064-4B18-318DD7651825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7" name="!!Group 52">
            <a:extLst>
              <a:ext uri="{FF2B5EF4-FFF2-40B4-BE49-F238E27FC236}">
                <a16:creationId xmlns:a16="http://schemas.microsoft.com/office/drawing/2014/main" id="{FFAB96F8-6835-D820-3932-0A9D9AEF4E30}"/>
              </a:ext>
            </a:extLst>
          </p:cNvPr>
          <p:cNvGrpSpPr>
            <a:grpSpLocks/>
          </p:cNvGrpSpPr>
          <p:nvPr/>
        </p:nvGrpSpPr>
        <p:grpSpPr>
          <a:xfrm>
            <a:off x="8726422" y="4692684"/>
            <a:ext cx="2875466" cy="1200329"/>
            <a:chOff x="8726422" y="3222396"/>
            <a:chExt cx="2875466" cy="12003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8B1A76A-A72F-238A-6F46-C490872107A2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37A9DAA-86F5-BF50-2CF9-FFEB7CD502D1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0" name="!!Group 40">
            <a:extLst>
              <a:ext uri="{FF2B5EF4-FFF2-40B4-BE49-F238E27FC236}">
                <a16:creationId xmlns:a16="http://schemas.microsoft.com/office/drawing/2014/main" id="{FB667629-DDB7-7042-EDF1-A0B643B90138}"/>
              </a:ext>
            </a:extLst>
          </p:cNvPr>
          <p:cNvGrpSpPr>
            <a:grpSpLocks/>
          </p:cNvGrpSpPr>
          <p:nvPr/>
        </p:nvGrpSpPr>
        <p:grpSpPr>
          <a:xfrm>
            <a:off x="5075944" y="5376121"/>
            <a:ext cx="2413659" cy="1200329"/>
            <a:chOff x="600350" y="1652633"/>
            <a:chExt cx="2413659" cy="1200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579E8C1-212A-6932-1D92-EFD59D87F6F6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2792FA6-2158-838F-8411-692FA81D2916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7191573"/>
      </p:ext>
    </p:extLst>
  </p:cSld>
  <p:clrMapOvr>
    <a:masterClrMapping/>
  </p:clrMapOvr>
  <p:transition spd="slow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 p14:presetBounceEnd="5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3835D-4C03-54EB-BC3A-E9184F41A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Freeform: Shape 1">
            <a:extLst>
              <a:ext uri="{FF2B5EF4-FFF2-40B4-BE49-F238E27FC236}">
                <a16:creationId xmlns:a16="http://schemas.microsoft.com/office/drawing/2014/main" id="{3F3DF2AB-DEE6-B0BE-20FB-41E304185B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chemeClr val="tx1">
                <a:lumMod val="50000"/>
                <a:lumOff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CFB29E38-24FD-77B5-3312-C8E978BFA6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3CC39C26-148C-8E1A-5DDE-1633EF57EEE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5" name="Arrow: Circular 4">
              <a:extLst>
                <a:ext uri="{FF2B5EF4-FFF2-40B4-BE49-F238E27FC236}">
                  <a16:creationId xmlns:a16="http://schemas.microsoft.com/office/drawing/2014/main" id="{484EE727-C6E5-388F-2887-6C5A8810ACA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79000">
                  <a:srgbClr val="DC40B3"/>
                </a:gs>
                <a:gs pos="13000">
                  <a:schemeClr val="bg1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10D9FB-AB1D-693E-F96E-A85EA29194A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2">
            <a:extLst>
              <a:ext uri="{FF2B5EF4-FFF2-40B4-BE49-F238E27FC236}">
                <a16:creationId xmlns:a16="http://schemas.microsoft.com/office/drawing/2014/main" id="{C22578F2-89E1-DBA3-A6EF-6879D9801C6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8" name="Arrow: Circular 7">
              <a:extLst>
                <a:ext uri="{FF2B5EF4-FFF2-40B4-BE49-F238E27FC236}">
                  <a16:creationId xmlns:a16="http://schemas.microsoft.com/office/drawing/2014/main" id="{55790271-7221-76C6-07B1-7B5C9FD9485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>
              <a:off x="4073926" y="1381913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79000">
                  <a:srgbClr val="DC40B3"/>
                </a:gs>
                <a:gs pos="13000">
                  <a:schemeClr val="bg1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6CCA903-C4C9-D15E-FC2D-0687828EF07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5">
            <a:extLst>
              <a:ext uri="{FF2B5EF4-FFF2-40B4-BE49-F238E27FC236}">
                <a16:creationId xmlns:a16="http://schemas.microsoft.com/office/drawing/2014/main" id="{6CFD6F69-C2AA-3D68-C7DC-4FB54A84E74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1" name="Arrow: Circular 10">
              <a:extLst>
                <a:ext uri="{FF2B5EF4-FFF2-40B4-BE49-F238E27FC236}">
                  <a16:creationId xmlns:a16="http://schemas.microsoft.com/office/drawing/2014/main" id="{64721CA7-F1D1-3E1E-3325-7857A590954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 flipV="1">
              <a:off x="4073925" y="1381916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79000">
                  <a:srgbClr val="DC40B3"/>
                </a:gs>
                <a:gs pos="13000">
                  <a:schemeClr val="bg1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5AEB00B-F6CF-155C-0DF6-3EF20B80769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4">
            <a:extLst>
              <a:ext uri="{FF2B5EF4-FFF2-40B4-BE49-F238E27FC236}">
                <a16:creationId xmlns:a16="http://schemas.microsoft.com/office/drawing/2014/main" id="{78698317-567E-7E23-95DE-70923BBDC0E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4" name="Arrow: Circular 13">
              <a:extLst>
                <a:ext uri="{FF2B5EF4-FFF2-40B4-BE49-F238E27FC236}">
                  <a16:creationId xmlns:a16="http://schemas.microsoft.com/office/drawing/2014/main" id="{1B3A5CEB-55A9-F223-FE0B-EE688CB0F54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79000">
                  <a:srgbClr val="DC40B3"/>
                </a:gs>
                <a:gs pos="13000">
                  <a:schemeClr val="bg1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BC2C193-3BB1-C12C-7673-52C696EC6C3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11">
            <a:extLst>
              <a:ext uri="{FF2B5EF4-FFF2-40B4-BE49-F238E27FC236}">
                <a16:creationId xmlns:a16="http://schemas.microsoft.com/office/drawing/2014/main" id="{9E1EDFD1-10A9-FF06-D9D0-AC3BDB593F4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17" name="Arrow: Circular 16">
              <a:extLst>
                <a:ext uri="{FF2B5EF4-FFF2-40B4-BE49-F238E27FC236}">
                  <a16:creationId xmlns:a16="http://schemas.microsoft.com/office/drawing/2014/main" id="{5D238D9B-8CBE-A0D1-9BE8-13AB10A80DD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79000">
                  <a:srgbClr val="DC40B3"/>
                </a:gs>
                <a:gs pos="13000">
                  <a:schemeClr val="bg1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DFC53B0-5BB3-FB0E-BB51-D2658B8B0B6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1">
            <a:extLst>
              <a:ext uri="{FF2B5EF4-FFF2-40B4-BE49-F238E27FC236}">
                <a16:creationId xmlns:a16="http://schemas.microsoft.com/office/drawing/2014/main" id="{7F0C7E8B-D366-9DF1-B84E-130A4884206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20" name="Arrow: Circular 19">
              <a:extLst>
                <a:ext uri="{FF2B5EF4-FFF2-40B4-BE49-F238E27FC236}">
                  <a16:creationId xmlns:a16="http://schemas.microsoft.com/office/drawing/2014/main" id="{01ACBBBD-7A01-4319-156C-0EC56B998CE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79000">
                  <a:srgbClr val="DC40B3"/>
                </a:gs>
                <a:gs pos="13000">
                  <a:schemeClr val="bg1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8F73F2A-93A0-A7E4-5461-1B60D88F5E5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44">
            <a:extLst>
              <a:ext uri="{FF2B5EF4-FFF2-40B4-BE49-F238E27FC236}">
                <a16:creationId xmlns:a16="http://schemas.microsoft.com/office/drawing/2014/main" id="{E9A614B2-ADE4-709E-228B-B2F622730FB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23" name="Arrow: Circular 22">
              <a:extLst>
                <a:ext uri="{FF2B5EF4-FFF2-40B4-BE49-F238E27FC236}">
                  <a16:creationId xmlns:a16="http://schemas.microsoft.com/office/drawing/2014/main" id="{9B8C55A3-0B8B-FDEC-E47C-26EF82649F6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79000">
                  <a:srgbClr val="DC40B3"/>
                </a:gs>
                <a:gs pos="13000">
                  <a:schemeClr val="bg1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D0E7D71-2203-C1D0-7778-B6C80178A64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17145E36-63EE-758A-C927-2759A294C0A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1D178D7-5DAB-FFAE-95DE-54ABBF15FDB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172789" y="980262"/>
            <a:ext cx="7885843" cy="4924837"/>
            <a:chOff x="2172789" y="980262"/>
            <a:chExt cx="7885843" cy="492483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E0F8E935-A582-F1D0-7109-F9F0C9F0F7DA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3768822" y="3969573"/>
              <a:ext cx="1980722" cy="1888291"/>
              <a:chOff x="12625211" y="2652402"/>
              <a:chExt cx="2782020" cy="3065957"/>
            </a:xfrm>
          </p:grpSpPr>
          <p:pic>
            <p:nvPicPr>
              <p:cNvPr id="43" name="Picture 4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022DF0F5-2AAB-C0BC-2040-1D4FE85D7BC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C7DF3A05-1971-4392-6A4B-501E2BEDD5C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F9E383B-3010-0630-3F77-9B8B2CBB7C0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172789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41" name="Picture 40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C6DF44B5-9DCD-2922-E9FC-D872DA7B23D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8F77FFB2-6F28-323D-19DF-FE48D3D38A4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FCBA7AA-02BC-A4E3-8F0D-FBC54DD1F70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5400000">
              <a:off x="6433066" y="3970592"/>
              <a:ext cx="1980722" cy="1888291"/>
              <a:chOff x="12625211" y="2652402"/>
              <a:chExt cx="2782020" cy="3065957"/>
            </a:xfrm>
          </p:grpSpPr>
          <p:pic>
            <p:nvPicPr>
              <p:cNvPr id="39" name="Picture 38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1E99876A-5692-D9AF-66B5-4A6865F4FC4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1B2212C-CB32-372E-31FE-75DE9B71834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F0A72D0C-7BCA-01D8-D676-5F321A23B21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6790702" y="1026477"/>
              <a:ext cx="1980722" cy="1888291"/>
              <a:chOff x="12625211" y="2652402"/>
              <a:chExt cx="2782020" cy="3065957"/>
            </a:xfrm>
          </p:grpSpPr>
          <p:pic>
            <p:nvPicPr>
              <p:cNvPr id="37" name="Picture 36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259858D7-5BBE-7054-3C39-87DBB2452F5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8BDD055D-8777-BECC-661C-5A47507B4FC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9734365-4698-D5E3-633F-0CB4C76CCCED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077910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35" name="Picture 34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BAF43E17-DDA1-F7A2-E478-A3F4D898F76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478B9132-BB60-8742-1F95-EF518CF7B43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B75DECB-658A-E8B9-2ADB-93A6EDFA9A1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0800000">
              <a:off x="5053788" y="2291869"/>
              <a:ext cx="1980722" cy="1888291"/>
              <a:chOff x="12625211" y="2652402"/>
              <a:chExt cx="2782020" cy="3065957"/>
            </a:xfrm>
          </p:grpSpPr>
          <p:pic>
            <p:nvPicPr>
              <p:cNvPr id="33" name="Picture 3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2DA0E841-1AC5-29AD-FB6A-51A22A10672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A817E587-9DEB-AABD-60A2-7511B3152CE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45" name="!!Group 40">
            <a:extLst>
              <a:ext uri="{FF2B5EF4-FFF2-40B4-BE49-F238E27FC236}">
                <a16:creationId xmlns:a16="http://schemas.microsoft.com/office/drawing/2014/main" id="{00B58B16-3793-4574-6703-71F30BA003A2}"/>
              </a:ext>
            </a:extLst>
          </p:cNvPr>
          <p:cNvGrpSpPr>
            <a:grpSpLocks/>
          </p:cNvGrpSpPr>
          <p:nvPr/>
        </p:nvGrpSpPr>
        <p:grpSpPr>
          <a:xfrm>
            <a:off x="506596" y="4692684"/>
            <a:ext cx="2335396" cy="1200329"/>
            <a:chOff x="600350" y="1652633"/>
            <a:chExt cx="2335396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092D2E8-DFCD-576F-3844-82B9B767BFA2}"/>
                </a:ext>
              </a:extLst>
            </p:cNvPr>
            <p:cNvSpPr txBox="1">
              <a:spLocks/>
            </p:cNvSpPr>
            <p:nvPr/>
          </p:nvSpPr>
          <p:spPr>
            <a:xfrm>
              <a:off x="1678398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26609D1-5DB6-BA07-A9DC-DBD88A1DB02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8" name="!!Group 43">
            <a:extLst>
              <a:ext uri="{FF2B5EF4-FFF2-40B4-BE49-F238E27FC236}">
                <a16:creationId xmlns:a16="http://schemas.microsoft.com/office/drawing/2014/main" id="{4E35A51A-7AD0-4BFC-53C6-225339D28015}"/>
              </a:ext>
            </a:extLst>
          </p:cNvPr>
          <p:cNvGrpSpPr>
            <a:grpSpLocks/>
          </p:cNvGrpSpPr>
          <p:nvPr/>
        </p:nvGrpSpPr>
        <p:grpSpPr>
          <a:xfrm>
            <a:off x="506596" y="1075849"/>
            <a:ext cx="2314169" cy="1278068"/>
            <a:chOff x="600350" y="3430005"/>
            <a:chExt cx="2314169" cy="127806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3BC78CB-5312-1DFA-2804-B042F6F50D0C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143011D-8115-B309-B5DD-9B919C6743F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1" name="!!Group 46">
            <a:extLst>
              <a:ext uri="{FF2B5EF4-FFF2-40B4-BE49-F238E27FC236}">
                <a16:creationId xmlns:a16="http://schemas.microsoft.com/office/drawing/2014/main" id="{C59FD59C-2C43-84BB-4AD5-95BB2DF4699A}"/>
              </a:ext>
            </a:extLst>
          </p:cNvPr>
          <p:cNvGrpSpPr>
            <a:grpSpLocks/>
          </p:cNvGrpSpPr>
          <p:nvPr/>
        </p:nvGrpSpPr>
        <p:grpSpPr>
          <a:xfrm>
            <a:off x="4523551" y="307882"/>
            <a:ext cx="2444087" cy="1212129"/>
            <a:chOff x="-189242" y="5271553"/>
            <a:chExt cx="2444087" cy="121212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06F27BB-367A-E0FC-465D-F7E06C326195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370ED41-8348-E685-7ACD-8143BAFBC221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4" name="!!Group 49">
            <a:extLst>
              <a:ext uri="{FF2B5EF4-FFF2-40B4-BE49-F238E27FC236}">
                <a16:creationId xmlns:a16="http://schemas.microsoft.com/office/drawing/2014/main" id="{87C91A81-78AF-F543-A243-897EEF0A48CE}"/>
              </a:ext>
            </a:extLst>
          </p:cNvPr>
          <p:cNvGrpSpPr>
            <a:grpSpLocks/>
          </p:cNvGrpSpPr>
          <p:nvPr/>
        </p:nvGrpSpPr>
        <p:grpSpPr>
          <a:xfrm>
            <a:off x="8726422" y="1114719"/>
            <a:ext cx="2875466" cy="1200329"/>
            <a:chOff x="8726422" y="5283353"/>
            <a:chExt cx="2875466" cy="120032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1A35242-BB72-7EA5-7A2F-42635D834D57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1DE9DBF-23FB-8DEB-7297-B9DCBC217C71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7" name="!!Group 52">
            <a:extLst>
              <a:ext uri="{FF2B5EF4-FFF2-40B4-BE49-F238E27FC236}">
                <a16:creationId xmlns:a16="http://schemas.microsoft.com/office/drawing/2014/main" id="{CC98AD04-E715-5655-4E15-9819B2E17F28}"/>
              </a:ext>
            </a:extLst>
          </p:cNvPr>
          <p:cNvGrpSpPr>
            <a:grpSpLocks/>
          </p:cNvGrpSpPr>
          <p:nvPr/>
        </p:nvGrpSpPr>
        <p:grpSpPr>
          <a:xfrm>
            <a:off x="8726422" y="4692684"/>
            <a:ext cx="2875466" cy="1200329"/>
            <a:chOff x="8726422" y="3222396"/>
            <a:chExt cx="2875466" cy="12003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7DF7ED3-B4A5-74B5-35E8-960D39FA6004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96BFB1F-D7F8-4F8E-B74D-DC4332B99765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0" name="!!Group 40">
            <a:extLst>
              <a:ext uri="{FF2B5EF4-FFF2-40B4-BE49-F238E27FC236}">
                <a16:creationId xmlns:a16="http://schemas.microsoft.com/office/drawing/2014/main" id="{BAE7594A-B3EB-F77D-B2CB-4EA2CB55A853}"/>
              </a:ext>
            </a:extLst>
          </p:cNvPr>
          <p:cNvGrpSpPr>
            <a:grpSpLocks/>
          </p:cNvGrpSpPr>
          <p:nvPr/>
        </p:nvGrpSpPr>
        <p:grpSpPr>
          <a:xfrm>
            <a:off x="5075944" y="5376121"/>
            <a:ext cx="2413659" cy="1200329"/>
            <a:chOff x="600350" y="1652633"/>
            <a:chExt cx="2413659" cy="1200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48764D1-6951-E636-8CA6-6C8CD1518891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0852AA3-0450-FA35-BA77-0A7E9CF9331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0509154"/>
      </p:ext>
    </p:extLst>
  </p:cSld>
  <p:clrMapOvr>
    <a:masterClrMapping/>
  </p:clrMapOvr>
  <p:transition spd="slow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 p14:presetBounceEnd="5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2E029-F466-EB97-831C-B8735BD13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Freeform: Shape 1">
            <a:extLst>
              <a:ext uri="{FF2B5EF4-FFF2-40B4-BE49-F238E27FC236}">
                <a16:creationId xmlns:a16="http://schemas.microsoft.com/office/drawing/2014/main" id="{A1B641CD-63A3-C022-7D99-487955E6EE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rgbClr val="5A24F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A6F94D0C-6F45-069A-D544-B872255F65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031F9E4E-4192-6F03-E8B3-E32CE5B79E4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5" name="Arrow: Circular 4">
              <a:extLst>
                <a:ext uri="{FF2B5EF4-FFF2-40B4-BE49-F238E27FC236}">
                  <a16:creationId xmlns:a16="http://schemas.microsoft.com/office/drawing/2014/main" id="{5CF3DD68-8A35-8E1B-D6BC-0E54C0B2A73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59000">
                  <a:srgbClr val="8A72D7"/>
                </a:gs>
                <a:gs pos="18000">
                  <a:srgbClr val="67FA9B"/>
                </a:gs>
              </a:gsLst>
              <a:lin ang="84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8DF604E-F1D2-A130-3C1E-A0152A85270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2">
            <a:extLst>
              <a:ext uri="{FF2B5EF4-FFF2-40B4-BE49-F238E27FC236}">
                <a16:creationId xmlns:a16="http://schemas.microsoft.com/office/drawing/2014/main" id="{5EF4738E-EE3D-5694-BBB4-453E76EE74F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8" name="Arrow: Circular 7">
              <a:extLst>
                <a:ext uri="{FF2B5EF4-FFF2-40B4-BE49-F238E27FC236}">
                  <a16:creationId xmlns:a16="http://schemas.microsoft.com/office/drawing/2014/main" id="{72CB67AF-4D82-C3C0-A65D-ACB78944F13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>
              <a:off x="4073926" y="1381913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59000">
                  <a:srgbClr val="8A72D7"/>
                </a:gs>
                <a:gs pos="18000">
                  <a:srgbClr val="67FA9B"/>
                </a:gs>
              </a:gsLst>
              <a:lin ang="84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D6DE5CD-CD77-F8BE-8F27-58F4CEE097D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5">
            <a:extLst>
              <a:ext uri="{FF2B5EF4-FFF2-40B4-BE49-F238E27FC236}">
                <a16:creationId xmlns:a16="http://schemas.microsoft.com/office/drawing/2014/main" id="{4D882DDB-C8DE-FA43-72B9-76B1D51CC73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1" name="Arrow: Circular 10">
              <a:extLst>
                <a:ext uri="{FF2B5EF4-FFF2-40B4-BE49-F238E27FC236}">
                  <a16:creationId xmlns:a16="http://schemas.microsoft.com/office/drawing/2014/main" id="{FF1AE0E1-4459-A8C5-1688-E86AFC538C2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 flipV="1">
              <a:off x="4073925" y="1381916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59000">
                  <a:srgbClr val="8A72D7"/>
                </a:gs>
                <a:gs pos="18000">
                  <a:srgbClr val="67FA9B"/>
                </a:gs>
              </a:gsLst>
              <a:lin ang="84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C692EA0-B067-107D-0724-835B057147B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4">
            <a:extLst>
              <a:ext uri="{FF2B5EF4-FFF2-40B4-BE49-F238E27FC236}">
                <a16:creationId xmlns:a16="http://schemas.microsoft.com/office/drawing/2014/main" id="{FFB07383-5776-AAFB-091B-870BDF1E5A1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4" name="Arrow: Circular 13">
              <a:extLst>
                <a:ext uri="{FF2B5EF4-FFF2-40B4-BE49-F238E27FC236}">
                  <a16:creationId xmlns:a16="http://schemas.microsoft.com/office/drawing/2014/main" id="{547A12F3-7153-0BDE-03F9-CE12227018B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59000">
                  <a:srgbClr val="8A72D7"/>
                </a:gs>
                <a:gs pos="18000">
                  <a:srgbClr val="67FA9B"/>
                </a:gs>
              </a:gsLst>
              <a:lin ang="84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71E48D6-1B11-46CE-315D-A65996BB65A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11">
            <a:extLst>
              <a:ext uri="{FF2B5EF4-FFF2-40B4-BE49-F238E27FC236}">
                <a16:creationId xmlns:a16="http://schemas.microsoft.com/office/drawing/2014/main" id="{3673D460-91C6-B21F-0BED-024F81462C0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17" name="Arrow: Circular 16">
              <a:extLst>
                <a:ext uri="{FF2B5EF4-FFF2-40B4-BE49-F238E27FC236}">
                  <a16:creationId xmlns:a16="http://schemas.microsoft.com/office/drawing/2014/main" id="{D286D2D7-A53D-C61D-BF0D-70B6AA60F87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59000">
                  <a:srgbClr val="8A72D7"/>
                </a:gs>
                <a:gs pos="18000">
                  <a:srgbClr val="67FA9B"/>
                </a:gs>
              </a:gsLst>
              <a:lin ang="84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3AF6E09-1BBB-FCE2-08B3-49F04F4112E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1">
            <a:extLst>
              <a:ext uri="{FF2B5EF4-FFF2-40B4-BE49-F238E27FC236}">
                <a16:creationId xmlns:a16="http://schemas.microsoft.com/office/drawing/2014/main" id="{4AC4CB9F-FE3D-AC29-0C49-3B072904E6B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20" name="Arrow: Circular 19">
              <a:extLst>
                <a:ext uri="{FF2B5EF4-FFF2-40B4-BE49-F238E27FC236}">
                  <a16:creationId xmlns:a16="http://schemas.microsoft.com/office/drawing/2014/main" id="{10141FD5-F967-A0E1-1F60-BA2D465836D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59000">
                  <a:srgbClr val="8A72D7"/>
                </a:gs>
                <a:gs pos="18000">
                  <a:srgbClr val="67FA9B"/>
                </a:gs>
              </a:gsLst>
              <a:lin ang="84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A6D429B-6015-8303-63C9-21A1F7C18B5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44">
            <a:extLst>
              <a:ext uri="{FF2B5EF4-FFF2-40B4-BE49-F238E27FC236}">
                <a16:creationId xmlns:a16="http://schemas.microsoft.com/office/drawing/2014/main" id="{9958F000-A0A4-0309-A1BC-AC3CA557F46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23" name="Arrow: Circular 22">
              <a:extLst>
                <a:ext uri="{FF2B5EF4-FFF2-40B4-BE49-F238E27FC236}">
                  <a16:creationId xmlns:a16="http://schemas.microsoft.com/office/drawing/2014/main" id="{9FFE0285-E8BD-2978-08E2-ECD8E31AA64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59000">
                  <a:srgbClr val="8A72D7"/>
                </a:gs>
                <a:gs pos="18000">
                  <a:srgbClr val="67FA9B"/>
                </a:gs>
              </a:gsLst>
              <a:lin ang="84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B810C49-F1D9-4DF9-6ED2-5F38E74502E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B474FB5D-5584-1DE7-E481-071E4A0497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687B124-F9FF-69B6-5FCF-30328850B4B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172789" y="980262"/>
            <a:ext cx="7885843" cy="4924837"/>
            <a:chOff x="2172789" y="980262"/>
            <a:chExt cx="7885843" cy="492483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22602D51-9FFB-412D-BDA6-83F1C6DD7E8B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3768822" y="3969573"/>
              <a:ext cx="1980722" cy="1888291"/>
              <a:chOff x="12625211" y="2652402"/>
              <a:chExt cx="2782020" cy="3065957"/>
            </a:xfrm>
          </p:grpSpPr>
          <p:pic>
            <p:nvPicPr>
              <p:cNvPr id="43" name="Picture 4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187DCF5D-2745-FB60-1419-BF4F5E6DFC8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32F05842-7FB3-DCA8-7E29-60943F558DB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BB69C13-2F24-547B-887A-3270A924AE3D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172789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41" name="Picture 40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E4C6A4CD-77C6-E7E9-B284-D4D6F69F701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40F6D808-28E4-0861-5D1C-F0EC2A488D5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0167583-F792-5A52-C0B6-823BF5F2F02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5400000">
              <a:off x="6433066" y="3970592"/>
              <a:ext cx="1980722" cy="1888291"/>
              <a:chOff x="12625211" y="2652402"/>
              <a:chExt cx="2782020" cy="3065957"/>
            </a:xfrm>
          </p:grpSpPr>
          <p:pic>
            <p:nvPicPr>
              <p:cNvPr id="39" name="Picture 38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A516DE73-3D44-2345-2489-93D1229A999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056A937C-1AF1-115B-0E7C-57B3A225786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CE9C13E-B0C8-74AC-7CB9-0B35C32149C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6790702" y="1026477"/>
              <a:ext cx="1980722" cy="1888291"/>
              <a:chOff x="12625211" y="2652402"/>
              <a:chExt cx="2782020" cy="3065957"/>
            </a:xfrm>
          </p:grpSpPr>
          <p:pic>
            <p:nvPicPr>
              <p:cNvPr id="37" name="Picture 36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5E9373C4-9B1E-3673-AC95-3404E47C725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6CB714FF-6AF0-60C3-CA4E-C8FD1300C1C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92C6B362-B9DE-8A5F-2467-E7A6F11975ED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077910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35" name="Picture 34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C1ABEEB0-F909-AB20-7E4F-911BE139C09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8B172014-B9C5-CD03-61A6-3043D1A6709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932E35E-EE54-E408-0FC9-306171478CF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0800000">
              <a:off x="5053788" y="2291869"/>
              <a:ext cx="1980722" cy="1888291"/>
              <a:chOff x="12625211" y="2652402"/>
              <a:chExt cx="2782020" cy="3065957"/>
            </a:xfrm>
          </p:grpSpPr>
          <p:pic>
            <p:nvPicPr>
              <p:cNvPr id="33" name="Picture 3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D036DCD8-13AB-20C4-5E84-9EB4980C4FF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763E330E-9D6A-AA51-1B87-1B2E28682AA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45" name="!!Group 40">
            <a:extLst>
              <a:ext uri="{FF2B5EF4-FFF2-40B4-BE49-F238E27FC236}">
                <a16:creationId xmlns:a16="http://schemas.microsoft.com/office/drawing/2014/main" id="{3A60C76A-6D22-D3BA-3DE0-EF9F4B20431E}"/>
              </a:ext>
            </a:extLst>
          </p:cNvPr>
          <p:cNvGrpSpPr>
            <a:grpSpLocks/>
          </p:cNvGrpSpPr>
          <p:nvPr/>
        </p:nvGrpSpPr>
        <p:grpSpPr>
          <a:xfrm>
            <a:off x="506596" y="4692684"/>
            <a:ext cx="2335396" cy="1200329"/>
            <a:chOff x="600350" y="1652633"/>
            <a:chExt cx="2335396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962FD43-6706-4B86-209D-D4E3DD1E9600}"/>
                </a:ext>
              </a:extLst>
            </p:cNvPr>
            <p:cNvSpPr txBox="1">
              <a:spLocks/>
            </p:cNvSpPr>
            <p:nvPr/>
          </p:nvSpPr>
          <p:spPr>
            <a:xfrm>
              <a:off x="1678398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99D710E-70A1-EE8B-468B-96313D4091FB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!!Group 43">
            <a:extLst>
              <a:ext uri="{FF2B5EF4-FFF2-40B4-BE49-F238E27FC236}">
                <a16:creationId xmlns:a16="http://schemas.microsoft.com/office/drawing/2014/main" id="{F6C38785-F285-C4CE-F53A-17EE93E8F794}"/>
              </a:ext>
            </a:extLst>
          </p:cNvPr>
          <p:cNvGrpSpPr>
            <a:grpSpLocks/>
          </p:cNvGrpSpPr>
          <p:nvPr/>
        </p:nvGrpSpPr>
        <p:grpSpPr>
          <a:xfrm>
            <a:off x="506596" y="1075849"/>
            <a:ext cx="2314169" cy="1278068"/>
            <a:chOff x="600350" y="3430005"/>
            <a:chExt cx="2314169" cy="127806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8CD716E-BE4A-92BD-C621-3418033A3B45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D210927-A7A4-A2E3-395B-2D7D213FFAB8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1" name="!!Group 46">
            <a:extLst>
              <a:ext uri="{FF2B5EF4-FFF2-40B4-BE49-F238E27FC236}">
                <a16:creationId xmlns:a16="http://schemas.microsoft.com/office/drawing/2014/main" id="{8D5B8BAB-A645-02BE-5953-3641575F20FF}"/>
              </a:ext>
            </a:extLst>
          </p:cNvPr>
          <p:cNvGrpSpPr>
            <a:grpSpLocks/>
          </p:cNvGrpSpPr>
          <p:nvPr/>
        </p:nvGrpSpPr>
        <p:grpSpPr>
          <a:xfrm>
            <a:off x="4523551" y="307882"/>
            <a:ext cx="2444087" cy="1212129"/>
            <a:chOff x="-189242" y="5271553"/>
            <a:chExt cx="2444087" cy="121212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93E8D7B-20C0-405A-5EAE-60660CD4936D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76E667F-D7DA-F6BF-BD0A-5912D070338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4" name="!!Group 49">
            <a:extLst>
              <a:ext uri="{FF2B5EF4-FFF2-40B4-BE49-F238E27FC236}">
                <a16:creationId xmlns:a16="http://schemas.microsoft.com/office/drawing/2014/main" id="{7FD14D6C-EC9F-C9E6-E0F8-896AFABB243C}"/>
              </a:ext>
            </a:extLst>
          </p:cNvPr>
          <p:cNvGrpSpPr>
            <a:grpSpLocks/>
          </p:cNvGrpSpPr>
          <p:nvPr/>
        </p:nvGrpSpPr>
        <p:grpSpPr>
          <a:xfrm>
            <a:off x="8726422" y="1114719"/>
            <a:ext cx="2875466" cy="1200329"/>
            <a:chOff x="8726422" y="5283353"/>
            <a:chExt cx="2875466" cy="120032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771AF66-2DC8-7EC5-E492-FA48BB99EEF2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00BE94A-1E6C-07C7-1BE3-6F45050D9F2E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7" name="!!Group 52">
            <a:extLst>
              <a:ext uri="{FF2B5EF4-FFF2-40B4-BE49-F238E27FC236}">
                <a16:creationId xmlns:a16="http://schemas.microsoft.com/office/drawing/2014/main" id="{138538FC-0ADE-1C42-D24F-A7375022FF96}"/>
              </a:ext>
            </a:extLst>
          </p:cNvPr>
          <p:cNvGrpSpPr>
            <a:grpSpLocks/>
          </p:cNvGrpSpPr>
          <p:nvPr/>
        </p:nvGrpSpPr>
        <p:grpSpPr>
          <a:xfrm>
            <a:off x="8726422" y="4692684"/>
            <a:ext cx="2875466" cy="1200329"/>
            <a:chOff x="8726422" y="3222396"/>
            <a:chExt cx="2875466" cy="12003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9F65E45-B1B2-16C7-8E54-E8FA3F16E5C3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0A5FFFD-ED00-B706-0AD3-BFEC1D7C4748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0" name="!!Group 40">
            <a:extLst>
              <a:ext uri="{FF2B5EF4-FFF2-40B4-BE49-F238E27FC236}">
                <a16:creationId xmlns:a16="http://schemas.microsoft.com/office/drawing/2014/main" id="{718206D7-4A9E-E24F-E1ED-3D648616ACE4}"/>
              </a:ext>
            </a:extLst>
          </p:cNvPr>
          <p:cNvGrpSpPr>
            <a:grpSpLocks/>
          </p:cNvGrpSpPr>
          <p:nvPr/>
        </p:nvGrpSpPr>
        <p:grpSpPr>
          <a:xfrm>
            <a:off x="5075944" y="5376121"/>
            <a:ext cx="2413659" cy="1200329"/>
            <a:chOff x="600350" y="1652633"/>
            <a:chExt cx="2413659" cy="1200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9ECEE33-D416-D865-31D4-8FB2E0D9838B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B7432F5-04F3-F6A7-01A3-E8D7295EB41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1329064"/>
      </p:ext>
    </p:extLst>
  </p:cSld>
  <p:clrMapOvr>
    <a:masterClrMapping/>
  </p:clrMapOvr>
  <p:transition spd="slow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 p14:presetBounceEnd="5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Freeform: Shape 1">
            <a:extLst>
              <a:ext uri="{FF2B5EF4-FFF2-40B4-BE49-F238E27FC236}">
                <a16:creationId xmlns:a16="http://schemas.microsoft.com/office/drawing/2014/main" id="{DB3D064B-FD65-950F-51EB-1DAFDC1DFD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rgbClr val="5A24FD">
                <a:alpha val="5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D5FF5F7A-0828-8FCE-5D7C-E4909FD389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842B337D-804E-CCB6-291C-4DFCFEA8E76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5" name="Arrow: Circular 4">
              <a:extLst>
                <a:ext uri="{FF2B5EF4-FFF2-40B4-BE49-F238E27FC236}">
                  <a16:creationId xmlns:a16="http://schemas.microsoft.com/office/drawing/2014/main" id="{DA5574D7-9238-B7E4-1331-4F650FA20FC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23000">
                  <a:schemeClr val="bg1"/>
                </a:gs>
                <a:gs pos="78000">
                  <a:srgbClr val="5016FD"/>
                </a:gs>
              </a:gsLst>
              <a:lin ang="96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3491DC3-B101-8083-E2CE-33549895D5D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2">
            <a:extLst>
              <a:ext uri="{FF2B5EF4-FFF2-40B4-BE49-F238E27FC236}">
                <a16:creationId xmlns:a16="http://schemas.microsoft.com/office/drawing/2014/main" id="{1F549BEA-DEB6-7AF2-5F38-6E761E8CBCA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8" name="Arrow: Circular 7">
              <a:extLst>
                <a:ext uri="{FF2B5EF4-FFF2-40B4-BE49-F238E27FC236}">
                  <a16:creationId xmlns:a16="http://schemas.microsoft.com/office/drawing/2014/main" id="{D93C9696-BC28-A7EA-51DD-5F9332C649C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>
              <a:off x="4073926" y="1381913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23000">
                  <a:schemeClr val="bg1"/>
                </a:gs>
                <a:gs pos="78000">
                  <a:srgbClr val="5016FD"/>
                </a:gs>
              </a:gsLst>
              <a:lin ang="96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9D12DA7-BB99-D798-4638-D9C3B21B59B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5">
            <a:extLst>
              <a:ext uri="{FF2B5EF4-FFF2-40B4-BE49-F238E27FC236}">
                <a16:creationId xmlns:a16="http://schemas.microsoft.com/office/drawing/2014/main" id="{D1615F08-120C-32F3-7BB8-254BAB8B43E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1" name="Arrow: Circular 10">
              <a:extLst>
                <a:ext uri="{FF2B5EF4-FFF2-40B4-BE49-F238E27FC236}">
                  <a16:creationId xmlns:a16="http://schemas.microsoft.com/office/drawing/2014/main" id="{C8898C06-C04A-144E-DC28-7B93DA75553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 flipV="1">
              <a:off x="4073925" y="1381916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23000">
                  <a:schemeClr val="bg1"/>
                </a:gs>
                <a:gs pos="78000">
                  <a:srgbClr val="5016FD"/>
                </a:gs>
              </a:gsLst>
              <a:lin ang="96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D177331-B354-DF47-6CA7-D3F4E37CF6E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4">
            <a:extLst>
              <a:ext uri="{FF2B5EF4-FFF2-40B4-BE49-F238E27FC236}">
                <a16:creationId xmlns:a16="http://schemas.microsoft.com/office/drawing/2014/main" id="{65D83152-A556-AE84-991A-C8F09BA4E7B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4" name="Arrow: Circular 13">
              <a:extLst>
                <a:ext uri="{FF2B5EF4-FFF2-40B4-BE49-F238E27FC236}">
                  <a16:creationId xmlns:a16="http://schemas.microsoft.com/office/drawing/2014/main" id="{D34F7D8B-35D6-4EC2-89E3-3F5858B6FC5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23000">
                  <a:schemeClr val="bg1"/>
                </a:gs>
                <a:gs pos="78000">
                  <a:srgbClr val="5016FD"/>
                </a:gs>
              </a:gsLst>
              <a:lin ang="96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858B294-468C-0FE5-5F58-84EAE4A1E3E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11">
            <a:extLst>
              <a:ext uri="{FF2B5EF4-FFF2-40B4-BE49-F238E27FC236}">
                <a16:creationId xmlns:a16="http://schemas.microsoft.com/office/drawing/2014/main" id="{D9315C78-D50C-382A-0502-EC52B1A7F74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17" name="Arrow: Circular 16">
              <a:extLst>
                <a:ext uri="{FF2B5EF4-FFF2-40B4-BE49-F238E27FC236}">
                  <a16:creationId xmlns:a16="http://schemas.microsoft.com/office/drawing/2014/main" id="{8568E83E-03F7-51B8-4F41-3B5EF3C952C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23000">
                  <a:schemeClr val="bg1"/>
                </a:gs>
                <a:gs pos="78000">
                  <a:srgbClr val="5016FD"/>
                </a:gs>
              </a:gsLst>
              <a:lin ang="96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1515842-C50B-4F28-E115-B150F6F513C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1">
            <a:extLst>
              <a:ext uri="{FF2B5EF4-FFF2-40B4-BE49-F238E27FC236}">
                <a16:creationId xmlns:a16="http://schemas.microsoft.com/office/drawing/2014/main" id="{0F9D478A-5FD2-55C8-CD12-0236D4E060F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20" name="Arrow: Circular 19">
              <a:extLst>
                <a:ext uri="{FF2B5EF4-FFF2-40B4-BE49-F238E27FC236}">
                  <a16:creationId xmlns:a16="http://schemas.microsoft.com/office/drawing/2014/main" id="{0D04BF71-0EA1-A020-2B3B-F486333BFDD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23000">
                  <a:schemeClr val="bg1"/>
                </a:gs>
                <a:gs pos="78000">
                  <a:srgbClr val="5016FD"/>
                </a:gs>
              </a:gsLst>
              <a:lin ang="96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E3DC144-E5F6-782E-31C9-F2A9F33E866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44">
            <a:extLst>
              <a:ext uri="{FF2B5EF4-FFF2-40B4-BE49-F238E27FC236}">
                <a16:creationId xmlns:a16="http://schemas.microsoft.com/office/drawing/2014/main" id="{91C9C225-4DE9-EA41-439E-E1858B931F8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23" name="Arrow: Circular 22">
              <a:extLst>
                <a:ext uri="{FF2B5EF4-FFF2-40B4-BE49-F238E27FC236}">
                  <a16:creationId xmlns:a16="http://schemas.microsoft.com/office/drawing/2014/main" id="{81B07AFF-9601-E5F6-85C6-C2E1B1FB1D7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23000">
                  <a:schemeClr val="bg1"/>
                </a:gs>
                <a:gs pos="78000">
                  <a:srgbClr val="5016FD"/>
                </a:gs>
              </a:gsLst>
              <a:lin ang="9600000" scaled="0"/>
            </a:gra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4EC213D-B9E6-68C2-733F-567A8021454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E67149E3-844C-97A5-9A24-B7D3EBF50C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48D09C2-EA11-C59E-BCF8-800E37491C1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172789" y="980262"/>
            <a:ext cx="7885843" cy="4924837"/>
            <a:chOff x="2172789" y="980262"/>
            <a:chExt cx="7885843" cy="492483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C455524-B52C-B548-E34D-2EA56BDFDC0D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3768822" y="3969573"/>
              <a:ext cx="1980722" cy="1888291"/>
              <a:chOff x="12625211" y="2652402"/>
              <a:chExt cx="2782020" cy="3065957"/>
            </a:xfrm>
          </p:grpSpPr>
          <p:pic>
            <p:nvPicPr>
              <p:cNvPr id="43" name="Picture 4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84EEA4D1-3393-799D-5132-87F746ACE11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36AE0855-3CB8-F85B-B917-83FFD140097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CA46590E-57B8-68AD-BBCD-5B628970839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172789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41" name="Picture 40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22D23EDE-71F1-28E2-1E0B-D2CE01CF7CC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BE830CEF-A9AA-F077-B089-D360D6B2BEA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7BE71B8-CD21-D2F2-3502-1B9E2C2D526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5400000">
              <a:off x="6433066" y="3970592"/>
              <a:ext cx="1980722" cy="1888291"/>
              <a:chOff x="12625211" y="2652402"/>
              <a:chExt cx="2782020" cy="3065957"/>
            </a:xfrm>
          </p:grpSpPr>
          <p:pic>
            <p:nvPicPr>
              <p:cNvPr id="39" name="Picture 38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30DCAD3E-C492-8F4A-9C23-A8500D7BFE1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7525F336-0508-7EDC-E4AE-51E3EF1BAC9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CD55753-3886-2C23-A3AB-F3CFFFD03626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6790702" y="1026477"/>
              <a:ext cx="1980722" cy="1888291"/>
              <a:chOff x="12625211" y="2652402"/>
              <a:chExt cx="2782020" cy="3065957"/>
            </a:xfrm>
          </p:grpSpPr>
          <p:pic>
            <p:nvPicPr>
              <p:cNvPr id="37" name="Picture 36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9B3A4103-9244-65D2-5AB5-486AFEE9855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4BE8117D-EBD0-3F9E-3101-9057344B504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4EB126E-ED77-A49D-6C51-C5D680FC897D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077910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35" name="Picture 34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BE882A27-128F-A6FB-3B83-DC3F24DADED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DD1043D7-0EBA-B5E0-615D-78122D3514F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30E22220-0418-26A2-96CF-51B744048415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0800000">
              <a:off x="5053788" y="2291869"/>
              <a:ext cx="1980722" cy="1888291"/>
              <a:chOff x="12625211" y="2652402"/>
              <a:chExt cx="2782020" cy="3065957"/>
            </a:xfrm>
          </p:grpSpPr>
          <p:pic>
            <p:nvPicPr>
              <p:cNvPr id="33" name="Picture 3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CBB17E57-AEA8-B4FA-DA69-DC0765ACA50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DF455705-AEF4-79FF-257B-90D4DBF102E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45" name="!!Group 40">
            <a:extLst>
              <a:ext uri="{FF2B5EF4-FFF2-40B4-BE49-F238E27FC236}">
                <a16:creationId xmlns:a16="http://schemas.microsoft.com/office/drawing/2014/main" id="{AC934ACE-DE1D-CDC2-CA08-75F7422FD802}"/>
              </a:ext>
            </a:extLst>
          </p:cNvPr>
          <p:cNvGrpSpPr>
            <a:grpSpLocks/>
          </p:cNvGrpSpPr>
          <p:nvPr/>
        </p:nvGrpSpPr>
        <p:grpSpPr>
          <a:xfrm>
            <a:off x="506596" y="4692684"/>
            <a:ext cx="2335396" cy="1200329"/>
            <a:chOff x="600350" y="1652633"/>
            <a:chExt cx="2335396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429DDFB-F741-72C4-6290-E14774B1D555}"/>
                </a:ext>
              </a:extLst>
            </p:cNvPr>
            <p:cNvSpPr txBox="1">
              <a:spLocks/>
            </p:cNvSpPr>
            <p:nvPr/>
          </p:nvSpPr>
          <p:spPr>
            <a:xfrm>
              <a:off x="1678398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EA4216E-83E2-B077-E155-8D8E0EF648FA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8" name="!!Group 43">
            <a:extLst>
              <a:ext uri="{FF2B5EF4-FFF2-40B4-BE49-F238E27FC236}">
                <a16:creationId xmlns:a16="http://schemas.microsoft.com/office/drawing/2014/main" id="{35E1230D-1508-00E5-7965-9FAC4E6FC224}"/>
              </a:ext>
            </a:extLst>
          </p:cNvPr>
          <p:cNvGrpSpPr>
            <a:grpSpLocks/>
          </p:cNvGrpSpPr>
          <p:nvPr/>
        </p:nvGrpSpPr>
        <p:grpSpPr>
          <a:xfrm>
            <a:off x="506596" y="1075849"/>
            <a:ext cx="2314169" cy="1278068"/>
            <a:chOff x="600350" y="3430005"/>
            <a:chExt cx="2314169" cy="127806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8DC238E-0450-5E51-857E-F36B376304DD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C4A0281-E162-F2B1-8431-127A8691BD5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1" name="!!Group 46">
            <a:extLst>
              <a:ext uri="{FF2B5EF4-FFF2-40B4-BE49-F238E27FC236}">
                <a16:creationId xmlns:a16="http://schemas.microsoft.com/office/drawing/2014/main" id="{D01B7295-5BF8-7D9D-F084-4CB58EB9EA44}"/>
              </a:ext>
            </a:extLst>
          </p:cNvPr>
          <p:cNvGrpSpPr>
            <a:grpSpLocks/>
          </p:cNvGrpSpPr>
          <p:nvPr/>
        </p:nvGrpSpPr>
        <p:grpSpPr>
          <a:xfrm>
            <a:off x="4523551" y="307882"/>
            <a:ext cx="2444087" cy="1212129"/>
            <a:chOff x="-189242" y="5271553"/>
            <a:chExt cx="2444087" cy="121212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8AAEA10-F602-ACDF-4EE2-4C4ED0F2E7E5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E1491AA-5C47-9B29-0CB4-589AF6DBDBE2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4" name="!!Group 49">
            <a:extLst>
              <a:ext uri="{FF2B5EF4-FFF2-40B4-BE49-F238E27FC236}">
                <a16:creationId xmlns:a16="http://schemas.microsoft.com/office/drawing/2014/main" id="{5E5541BF-956E-DF0D-F8E2-10C5B1350AC3}"/>
              </a:ext>
            </a:extLst>
          </p:cNvPr>
          <p:cNvGrpSpPr>
            <a:grpSpLocks/>
          </p:cNvGrpSpPr>
          <p:nvPr/>
        </p:nvGrpSpPr>
        <p:grpSpPr>
          <a:xfrm>
            <a:off x="8726422" y="1114719"/>
            <a:ext cx="2875466" cy="1200329"/>
            <a:chOff x="8726422" y="5283353"/>
            <a:chExt cx="2875466" cy="120032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5F2805A-CEC2-5AF4-4AC7-AF0F51553832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B5493D0-30A9-5C8C-4074-21C5061D9867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7" name="!!Group 52">
            <a:extLst>
              <a:ext uri="{FF2B5EF4-FFF2-40B4-BE49-F238E27FC236}">
                <a16:creationId xmlns:a16="http://schemas.microsoft.com/office/drawing/2014/main" id="{3C0E8333-74C7-7501-4644-20D1CC1F74C0}"/>
              </a:ext>
            </a:extLst>
          </p:cNvPr>
          <p:cNvGrpSpPr>
            <a:grpSpLocks/>
          </p:cNvGrpSpPr>
          <p:nvPr/>
        </p:nvGrpSpPr>
        <p:grpSpPr>
          <a:xfrm>
            <a:off x="8726422" y="4692684"/>
            <a:ext cx="2875466" cy="1200329"/>
            <a:chOff x="8726422" y="3222396"/>
            <a:chExt cx="2875466" cy="12003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5F1A786-C09E-AFD7-EE45-E721DF994ED0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C087B75-7BAE-D16C-FD3B-E8CF21D20A80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0" name="!!Group 40">
            <a:extLst>
              <a:ext uri="{FF2B5EF4-FFF2-40B4-BE49-F238E27FC236}">
                <a16:creationId xmlns:a16="http://schemas.microsoft.com/office/drawing/2014/main" id="{6CDEC54C-C6B5-E2EC-E9DD-8E739D0C5E75}"/>
              </a:ext>
            </a:extLst>
          </p:cNvPr>
          <p:cNvGrpSpPr>
            <a:grpSpLocks/>
          </p:cNvGrpSpPr>
          <p:nvPr/>
        </p:nvGrpSpPr>
        <p:grpSpPr>
          <a:xfrm>
            <a:off x="5075944" y="5376121"/>
            <a:ext cx="2413659" cy="1200329"/>
            <a:chOff x="600350" y="1652633"/>
            <a:chExt cx="2413659" cy="1200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39A4DF1-DE87-824C-6D0C-EFEF50CC7E41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BC3A881-D25A-37D6-4FAE-AB54E64588F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8155597"/>
      </p:ext>
    </p:extLst>
  </p:cSld>
  <p:clrMapOvr>
    <a:masterClrMapping/>
  </p:clrMapOvr>
  <p:transition spd="slow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 p14:presetBounceEnd="5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42335-28C4-9000-CBC4-2E7AD197B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Freeform: Shape 1">
            <a:extLst>
              <a:ext uri="{FF2B5EF4-FFF2-40B4-BE49-F238E27FC236}">
                <a16:creationId xmlns:a16="http://schemas.microsoft.com/office/drawing/2014/main" id="{8D16E58F-72C2-B76B-F9AD-09699631A5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chemeClr val="tx1">
                <a:lumMod val="50000"/>
                <a:lumOff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1EDF7E7D-0934-2554-A3A3-7AB4FB086A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1DE35233-A32D-E594-F296-B4FAD29DC1A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5" name="Arrow: Circular 4">
              <a:extLst>
                <a:ext uri="{FF2B5EF4-FFF2-40B4-BE49-F238E27FC236}">
                  <a16:creationId xmlns:a16="http://schemas.microsoft.com/office/drawing/2014/main" id="{143A23D9-0EAC-1CEE-183F-6C6081499CB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45E22F5-FD1B-BF46-6349-89F5C4431FC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2">
            <a:extLst>
              <a:ext uri="{FF2B5EF4-FFF2-40B4-BE49-F238E27FC236}">
                <a16:creationId xmlns:a16="http://schemas.microsoft.com/office/drawing/2014/main" id="{B4DB025C-B6D9-DFD4-4D40-4A3F8397E1D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8" name="Arrow: Circular 7">
              <a:extLst>
                <a:ext uri="{FF2B5EF4-FFF2-40B4-BE49-F238E27FC236}">
                  <a16:creationId xmlns:a16="http://schemas.microsoft.com/office/drawing/2014/main" id="{0CEA2E95-A30D-8C95-440A-AECE986F30B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>
              <a:off x="4073926" y="1381913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4F82959-562C-74C1-154D-BA02724483F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5">
            <a:extLst>
              <a:ext uri="{FF2B5EF4-FFF2-40B4-BE49-F238E27FC236}">
                <a16:creationId xmlns:a16="http://schemas.microsoft.com/office/drawing/2014/main" id="{D56FE9B3-CAD8-D675-359A-38AF7A3543D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1" name="Arrow: Circular 10">
              <a:extLst>
                <a:ext uri="{FF2B5EF4-FFF2-40B4-BE49-F238E27FC236}">
                  <a16:creationId xmlns:a16="http://schemas.microsoft.com/office/drawing/2014/main" id="{50454BAA-F403-7F7D-E8A9-F6168F9A74C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 flipV="1">
              <a:off x="4073925" y="1381916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4307852-A9A9-B9F1-52D7-5A8663EC58C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4">
            <a:extLst>
              <a:ext uri="{FF2B5EF4-FFF2-40B4-BE49-F238E27FC236}">
                <a16:creationId xmlns:a16="http://schemas.microsoft.com/office/drawing/2014/main" id="{5626C7B7-1EDE-AF07-8B4B-036B80B2E2D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4" name="Arrow: Circular 13">
              <a:extLst>
                <a:ext uri="{FF2B5EF4-FFF2-40B4-BE49-F238E27FC236}">
                  <a16:creationId xmlns:a16="http://schemas.microsoft.com/office/drawing/2014/main" id="{2F4992F4-D945-B9F0-07C8-F4F19954135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4AC31AD-149C-2A3F-E0CB-902A6909FFB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11">
            <a:extLst>
              <a:ext uri="{FF2B5EF4-FFF2-40B4-BE49-F238E27FC236}">
                <a16:creationId xmlns:a16="http://schemas.microsoft.com/office/drawing/2014/main" id="{F7760ADA-C6C4-6C82-94E1-19ED9901946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17" name="Arrow: Circular 16">
              <a:extLst>
                <a:ext uri="{FF2B5EF4-FFF2-40B4-BE49-F238E27FC236}">
                  <a16:creationId xmlns:a16="http://schemas.microsoft.com/office/drawing/2014/main" id="{3A61FB09-A9AA-FB6E-9E64-64F18CF2A5E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33F4832-9CE3-C878-D8C4-6580D0084BE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1">
            <a:extLst>
              <a:ext uri="{FF2B5EF4-FFF2-40B4-BE49-F238E27FC236}">
                <a16:creationId xmlns:a16="http://schemas.microsoft.com/office/drawing/2014/main" id="{5061B128-7643-EF4D-49BE-77210ED1B89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20" name="Arrow: Circular 19">
              <a:extLst>
                <a:ext uri="{FF2B5EF4-FFF2-40B4-BE49-F238E27FC236}">
                  <a16:creationId xmlns:a16="http://schemas.microsoft.com/office/drawing/2014/main" id="{FBF4A1A4-0443-D53B-17A2-065968E186E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A8555F7-57A7-D635-7A20-A57D2E64939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44">
            <a:extLst>
              <a:ext uri="{FF2B5EF4-FFF2-40B4-BE49-F238E27FC236}">
                <a16:creationId xmlns:a16="http://schemas.microsoft.com/office/drawing/2014/main" id="{228D03EF-0422-76FB-28F7-9D8DB0C7D2F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23" name="Arrow: Circular 22">
              <a:extLst>
                <a:ext uri="{FF2B5EF4-FFF2-40B4-BE49-F238E27FC236}">
                  <a16:creationId xmlns:a16="http://schemas.microsoft.com/office/drawing/2014/main" id="{2E807829-93F7-306F-13E9-8D4D7512F89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482600">
                <a:srgbClr val="5A24FD">
                  <a:alpha val="60000"/>
                </a:srgbClr>
              </a:inn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1861487-7DBF-BCD9-C487-20CB7A77D4E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FA3A6BDC-DE53-BCA4-F899-AB88EB8467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B79AB95-D7B3-6F1F-9718-E68E1648A2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172789" y="980262"/>
            <a:ext cx="7885843" cy="4924837"/>
            <a:chOff x="2172789" y="980262"/>
            <a:chExt cx="7885843" cy="492483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182E2EC9-A3A5-D6B2-F1C8-40192703C8D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3768822" y="3969573"/>
              <a:ext cx="1980722" cy="1888291"/>
              <a:chOff x="12625211" y="2652402"/>
              <a:chExt cx="2782020" cy="3065957"/>
            </a:xfrm>
          </p:grpSpPr>
          <p:pic>
            <p:nvPicPr>
              <p:cNvPr id="43" name="Picture 4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36A6073C-9821-4407-8862-CE93E8DD344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034A0D8-FFD1-2649-32FE-C04194150D2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9E228EC-EBE8-7654-9AC4-2EC1C78A74D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172789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41" name="Picture 40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4F7AD6DF-5A7C-7280-0F55-B2348411EA3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95882299-577A-44CA-A881-D9787660960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2C045762-5BDB-4BCC-6A85-C75F47C1177C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5400000">
              <a:off x="6433066" y="3970592"/>
              <a:ext cx="1980722" cy="1888291"/>
              <a:chOff x="12625211" y="2652402"/>
              <a:chExt cx="2782020" cy="3065957"/>
            </a:xfrm>
          </p:grpSpPr>
          <p:pic>
            <p:nvPicPr>
              <p:cNvPr id="39" name="Picture 38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1C9CD5CF-5159-5DC4-BB34-06350F04F61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13584BDD-E368-0F18-92CA-3339047F179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06E1EB69-660E-7685-A157-2359245D4A7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6790702" y="1026477"/>
              <a:ext cx="1980722" cy="1888291"/>
              <a:chOff x="12625211" y="2652402"/>
              <a:chExt cx="2782020" cy="3065957"/>
            </a:xfrm>
          </p:grpSpPr>
          <p:pic>
            <p:nvPicPr>
              <p:cNvPr id="37" name="Picture 36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B451CFD2-7CA2-CB36-78BF-9B1BBAFC540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E2D316AB-A96E-B655-5C0D-23066BD490D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2208902-9524-FFA8-010A-3D068D643BCF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077910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35" name="Picture 34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C8ED0F5D-B1A4-DBED-5101-02529C69873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A9E3372B-ABE9-C340-A8C1-FFDA41F7EAD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EAD8F85-1992-D7A7-C9D7-28561ABCDA3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0800000">
              <a:off x="5053788" y="2291869"/>
              <a:ext cx="1980722" cy="1888291"/>
              <a:chOff x="12625211" y="2652402"/>
              <a:chExt cx="2782020" cy="3065957"/>
            </a:xfrm>
          </p:grpSpPr>
          <p:pic>
            <p:nvPicPr>
              <p:cNvPr id="33" name="Picture 3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65E879C6-FAAA-9039-A1FB-E2DD6EC480C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C688183C-FC02-50D4-F6FB-42A8FE26EBF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45" name="!!Group 40">
            <a:extLst>
              <a:ext uri="{FF2B5EF4-FFF2-40B4-BE49-F238E27FC236}">
                <a16:creationId xmlns:a16="http://schemas.microsoft.com/office/drawing/2014/main" id="{D20B3310-9012-C480-1C19-7CBABD9EB245}"/>
              </a:ext>
            </a:extLst>
          </p:cNvPr>
          <p:cNvGrpSpPr>
            <a:grpSpLocks/>
          </p:cNvGrpSpPr>
          <p:nvPr/>
        </p:nvGrpSpPr>
        <p:grpSpPr>
          <a:xfrm>
            <a:off x="506596" y="4692684"/>
            <a:ext cx="2335396" cy="1200329"/>
            <a:chOff x="600350" y="1652633"/>
            <a:chExt cx="2335396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51E5732-1CBB-FB1E-3F8E-4991D353B2C8}"/>
                </a:ext>
              </a:extLst>
            </p:cNvPr>
            <p:cNvSpPr txBox="1">
              <a:spLocks/>
            </p:cNvSpPr>
            <p:nvPr/>
          </p:nvSpPr>
          <p:spPr>
            <a:xfrm>
              <a:off x="1678398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3256DF4-4563-24D0-628F-50E00D2B466C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!!Group 43">
            <a:extLst>
              <a:ext uri="{FF2B5EF4-FFF2-40B4-BE49-F238E27FC236}">
                <a16:creationId xmlns:a16="http://schemas.microsoft.com/office/drawing/2014/main" id="{3E864AEF-9A2A-3FD0-DABD-23E2B180960D}"/>
              </a:ext>
            </a:extLst>
          </p:cNvPr>
          <p:cNvGrpSpPr>
            <a:grpSpLocks/>
          </p:cNvGrpSpPr>
          <p:nvPr/>
        </p:nvGrpSpPr>
        <p:grpSpPr>
          <a:xfrm>
            <a:off x="506596" y="1075849"/>
            <a:ext cx="2314169" cy="1278068"/>
            <a:chOff x="600350" y="3430005"/>
            <a:chExt cx="2314169" cy="127806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61ECAAA-108B-5AC6-B377-0599C12A01F2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182CA9E-00BB-0F36-46C6-24794A04BC1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1" name="!!Group 46">
            <a:extLst>
              <a:ext uri="{FF2B5EF4-FFF2-40B4-BE49-F238E27FC236}">
                <a16:creationId xmlns:a16="http://schemas.microsoft.com/office/drawing/2014/main" id="{3B5739C2-30FF-2B40-70E6-532DCBA93FC2}"/>
              </a:ext>
            </a:extLst>
          </p:cNvPr>
          <p:cNvGrpSpPr>
            <a:grpSpLocks/>
          </p:cNvGrpSpPr>
          <p:nvPr/>
        </p:nvGrpSpPr>
        <p:grpSpPr>
          <a:xfrm>
            <a:off x="4523551" y="307882"/>
            <a:ext cx="2444087" cy="1212129"/>
            <a:chOff x="-189242" y="5271553"/>
            <a:chExt cx="2444087" cy="121212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3C80B57-128F-D7B8-35E0-CFA2CC273707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394D917-38B7-142B-448E-CAD817CDE83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4" name="!!Group 49">
            <a:extLst>
              <a:ext uri="{FF2B5EF4-FFF2-40B4-BE49-F238E27FC236}">
                <a16:creationId xmlns:a16="http://schemas.microsoft.com/office/drawing/2014/main" id="{F6354B75-F457-BE10-3973-35DCD304E142}"/>
              </a:ext>
            </a:extLst>
          </p:cNvPr>
          <p:cNvGrpSpPr>
            <a:grpSpLocks/>
          </p:cNvGrpSpPr>
          <p:nvPr/>
        </p:nvGrpSpPr>
        <p:grpSpPr>
          <a:xfrm>
            <a:off x="8726422" y="1114719"/>
            <a:ext cx="2875466" cy="1200329"/>
            <a:chOff x="8726422" y="5283353"/>
            <a:chExt cx="2875466" cy="120032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1693291-DEB8-AC24-757F-21BB6AA7EAF9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AB0CE24-1938-151D-CA28-751350966A91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7" name="!!Group 52">
            <a:extLst>
              <a:ext uri="{FF2B5EF4-FFF2-40B4-BE49-F238E27FC236}">
                <a16:creationId xmlns:a16="http://schemas.microsoft.com/office/drawing/2014/main" id="{1E53E6E7-A923-1777-159B-C41BD9150FB8}"/>
              </a:ext>
            </a:extLst>
          </p:cNvPr>
          <p:cNvGrpSpPr>
            <a:grpSpLocks/>
          </p:cNvGrpSpPr>
          <p:nvPr/>
        </p:nvGrpSpPr>
        <p:grpSpPr>
          <a:xfrm>
            <a:off x="8726422" y="4692684"/>
            <a:ext cx="2875466" cy="1200329"/>
            <a:chOff x="8726422" y="3222396"/>
            <a:chExt cx="2875466" cy="12003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D3BE3BB-2C51-2E30-6668-CE102D7A69EC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C182555-7E1C-7593-E438-FCEA9F0289DA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0" name="!!Group 40">
            <a:extLst>
              <a:ext uri="{FF2B5EF4-FFF2-40B4-BE49-F238E27FC236}">
                <a16:creationId xmlns:a16="http://schemas.microsoft.com/office/drawing/2014/main" id="{8E42AD84-8156-5E4C-5642-F917B9F0E5EB}"/>
              </a:ext>
            </a:extLst>
          </p:cNvPr>
          <p:cNvGrpSpPr>
            <a:grpSpLocks/>
          </p:cNvGrpSpPr>
          <p:nvPr/>
        </p:nvGrpSpPr>
        <p:grpSpPr>
          <a:xfrm>
            <a:off x="5075944" y="5376121"/>
            <a:ext cx="2413659" cy="1200329"/>
            <a:chOff x="600350" y="1652633"/>
            <a:chExt cx="2413659" cy="1200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BE577E3-A004-3F94-DCAB-9802B585F5B9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22D8C04-A69E-4881-A748-F3FA25A1833F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7137818"/>
      </p:ext>
    </p:extLst>
  </p:cSld>
  <p:clrMapOvr>
    <a:masterClrMapping/>
  </p:clrMapOvr>
  <p:transition spd="slow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 p14:presetBounceEnd="5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9570A-904A-37DE-F88A-4022F8321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Freeform: Shape 1">
            <a:extLst>
              <a:ext uri="{FF2B5EF4-FFF2-40B4-BE49-F238E27FC236}">
                <a16:creationId xmlns:a16="http://schemas.microsoft.com/office/drawing/2014/main" id="{E3312450-6239-1BE3-F1C1-69D11845BFB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rgbClr val="1AFAF3">
                <a:alpha val="58824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FC5217C0-99BD-0AC4-5A0B-CA08CA30F0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A2499EC0-CC6D-CAEF-4D5A-2E304AE8D3A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5" name="Arrow: Circular 4">
              <a:extLst>
                <a:ext uri="{FF2B5EF4-FFF2-40B4-BE49-F238E27FC236}">
                  <a16:creationId xmlns:a16="http://schemas.microsoft.com/office/drawing/2014/main" id="{27CD03C1-681D-F6C4-B298-A63AD8F65C0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23000">
                  <a:srgbClr val="1AFAF3"/>
                </a:gs>
                <a:gs pos="84000">
                  <a:schemeClr val="bg1">
                    <a:lumMod val="95000"/>
                  </a:schemeClr>
                </a:gs>
              </a:gsLst>
              <a:lin ang="15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65F8FF0-02EB-372C-CFCC-BCF4B120C5E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2">
            <a:extLst>
              <a:ext uri="{FF2B5EF4-FFF2-40B4-BE49-F238E27FC236}">
                <a16:creationId xmlns:a16="http://schemas.microsoft.com/office/drawing/2014/main" id="{3570BB39-129C-7746-3165-2683220D86C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8" name="Arrow: Circular 7">
              <a:extLst>
                <a:ext uri="{FF2B5EF4-FFF2-40B4-BE49-F238E27FC236}">
                  <a16:creationId xmlns:a16="http://schemas.microsoft.com/office/drawing/2014/main" id="{5D7C976E-9804-7AEE-AD00-380513760BE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>
              <a:off x="4073926" y="1381913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23000">
                  <a:srgbClr val="1AFAF3"/>
                </a:gs>
                <a:gs pos="84000">
                  <a:schemeClr val="bg1">
                    <a:lumMod val="95000"/>
                  </a:schemeClr>
                </a:gs>
              </a:gsLst>
              <a:lin ang="15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43EAD48-9707-CD38-7A36-B580DF19549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5">
            <a:extLst>
              <a:ext uri="{FF2B5EF4-FFF2-40B4-BE49-F238E27FC236}">
                <a16:creationId xmlns:a16="http://schemas.microsoft.com/office/drawing/2014/main" id="{02AE4050-E50A-6ECA-6B82-C47199763B5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1" name="Arrow: Circular 10">
              <a:extLst>
                <a:ext uri="{FF2B5EF4-FFF2-40B4-BE49-F238E27FC236}">
                  <a16:creationId xmlns:a16="http://schemas.microsoft.com/office/drawing/2014/main" id="{1E835073-6274-129E-E8F4-C92821D825B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 flipV="1">
              <a:off x="4073925" y="1381916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23000">
                  <a:srgbClr val="1AFAF3"/>
                </a:gs>
                <a:gs pos="84000">
                  <a:schemeClr val="bg1">
                    <a:lumMod val="95000"/>
                  </a:schemeClr>
                </a:gs>
              </a:gsLst>
              <a:lin ang="15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4E6CCD4-55CF-F24B-D140-C5284C6D1D2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4">
            <a:extLst>
              <a:ext uri="{FF2B5EF4-FFF2-40B4-BE49-F238E27FC236}">
                <a16:creationId xmlns:a16="http://schemas.microsoft.com/office/drawing/2014/main" id="{17BF6725-7814-AC37-7D3F-CFBBA10D1E3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4" name="Arrow: Circular 13">
              <a:extLst>
                <a:ext uri="{FF2B5EF4-FFF2-40B4-BE49-F238E27FC236}">
                  <a16:creationId xmlns:a16="http://schemas.microsoft.com/office/drawing/2014/main" id="{3B4BE30E-148C-E5D5-ED93-ADB89333ED5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23000">
                  <a:srgbClr val="1AFAF3"/>
                </a:gs>
                <a:gs pos="84000">
                  <a:schemeClr val="bg1">
                    <a:lumMod val="95000"/>
                  </a:schemeClr>
                </a:gs>
              </a:gsLst>
              <a:lin ang="15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4624CE1-4CF8-1BDF-0335-F6E7D70FE23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11">
            <a:extLst>
              <a:ext uri="{FF2B5EF4-FFF2-40B4-BE49-F238E27FC236}">
                <a16:creationId xmlns:a16="http://schemas.microsoft.com/office/drawing/2014/main" id="{ADAB9E4F-5979-F1ED-BE52-9FFBFA7D8AC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17" name="Arrow: Circular 16">
              <a:extLst>
                <a:ext uri="{FF2B5EF4-FFF2-40B4-BE49-F238E27FC236}">
                  <a16:creationId xmlns:a16="http://schemas.microsoft.com/office/drawing/2014/main" id="{01C67C21-71A6-A7AF-C617-DFFDD455FC6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23000">
                  <a:srgbClr val="1AFAF3"/>
                </a:gs>
                <a:gs pos="84000">
                  <a:schemeClr val="bg1">
                    <a:lumMod val="95000"/>
                  </a:schemeClr>
                </a:gs>
              </a:gsLst>
              <a:lin ang="15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0D06377-8B4B-4960-054B-7830DDD3520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1">
            <a:extLst>
              <a:ext uri="{FF2B5EF4-FFF2-40B4-BE49-F238E27FC236}">
                <a16:creationId xmlns:a16="http://schemas.microsoft.com/office/drawing/2014/main" id="{7A6ABE25-FB8F-AC76-8840-C24C0D5AA57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20" name="Arrow: Circular 19">
              <a:extLst>
                <a:ext uri="{FF2B5EF4-FFF2-40B4-BE49-F238E27FC236}">
                  <a16:creationId xmlns:a16="http://schemas.microsoft.com/office/drawing/2014/main" id="{F4B68CF5-06B5-3DB4-FE77-0C6E0669BE7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23000">
                  <a:srgbClr val="1AFAF3"/>
                </a:gs>
                <a:gs pos="84000">
                  <a:schemeClr val="bg1">
                    <a:lumMod val="95000"/>
                  </a:schemeClr>
                </a:gs>
              </a:gsLst>
              <a:lin ang="15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22A83CE-4ADF-D333-FEEF-34E95A0D970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44">
            <a:extLst>
              <a:ext uri="{FF2B5EF4-FFF2-40B4-BE49-F238E27FC236}">
                <a16:creationId xmlns:a16="http://schemas.microsoft.com/office/drawing/2014/main" id="{FCEA450F-3B91-06E7-E136-BFCFB523F87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23" name="Arrow: Circular 22">
              <a:extLst>
                <a:ext uri="{FF2B5EF4-FFF2-40B4-BE49-F238E27FC236}">
                  <a16:creationId xmlns:a16="http://schemas.microsoft.com/office/drawing/2014/main" id="{719C4AEF-EC6A-DF1B-6842-30740A16C1F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23000">
                  <a:srgbClr val="1AFAF3"/>
                </a:gs>
                <a:gs pos="84000">
                  <a:schemeClr val="bg1">
                    <a:lumMod val="95000"/>
                  </a:schemeClr>
                </a:gs>
              </a:gsLst>
              <a:lin ang="15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C247286-FD71-85E5-8674-B6801C148DD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42B4F57B-24D2-2C66-3F4D-CC56EFE4862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27F22BD-8E25-CCD7-77FB-FEF1918D414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172789" y="980262"/>
            <a:ext cx="7885843" cy="4924837"/>
            <a:chOff x="2172789" y="980262"/>
            <a:chExt cx="7885843" cy="492483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EE11AF2-02C7-1459-6058-964DC6E292FF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3768822" y="3969573"/>
              <a:ext cx="1980722" cy="1888291"/>
              <a:chOff x="12625211" y="2652402"/>
              <a:chExt cx="2782020" cy="3065957"/>
            </a:xfrm>
          </p:grpSpPr>
          <p:pic>
            <p:nvPicPr>
              <p:cNvPr id="43" name="Picture 4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0CCD76ED-A1F2-F2CE-71EB-BA11CBF2621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6B632ABF-6B36-15E2-D6FE-B82E51E1173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17AE134-AE67-F733-CA50-65CB1947B196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172789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41" name="Picture 40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DA41A5A4-C563-94CA-EF1B-823DC88050F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E70E2070-DD67-7D31-FD79-56925D99D31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D329B3C-4B09-8A8D-18C8-56F1971D7D4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5400000">
              <a:off x="6433066" y="3970592"/>
              <a:ext cx="1980722" cy="1888291"/>
              <a:chOff x="12625211" y="2652402"/>
              <a:chExt cx="2782020" cy="3065957"/>
            </a:xfrm>
          </p:grpSpPr>
          <p:pic>
            <p:nvPicPr>
              <p:cNvPr id="39" name="Picture 38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B1F27A70-81A3-D8C8-AF91-5077D3B4168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4BACE74C-54B7-B044-2CBC-2670B212469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2EF0B14-430B-7390-457D-7CEFC35F718C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6790702" y="1026477"/>
              <a:ext cx="1980722" cy="1888291"/>
              <a:chOff x="12625211" y="2652402"/>
              <a:chExt cx="2782020" cy="3065957"/>
            </a:xfrm>
          </p:grpSpPr>
          <p:pic>
            <p:nvPicPr>
              <p:cNvPr id="37" name="Picture 36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D5C93D7C-E824-EEEA-3FD0-D02DAB2ACCC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668640EE-F349-4AF0-4849-1EE8DC255CD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BF3A5811-28B3-AA2E-3D31-1E35ADEAA75F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077910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35" name="Picture 34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4E657034-E25A-4EB2-8EC3-D6C14689C27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38D12752-796A-6D28-88B2-F52CD6198A6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7558B6C-D5EC-5986-E60D-717CD50F1D56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0800000">
              <a:off x="5053788" y="2291869"/>
              <a:ext cx="1980722" cy="1888291"/>
              <a:chOff x="12625211" y="2652402"/>
              <a:chExt cx="2782020" cy="3065957"/>
            </a:xfrm>
          </p:grpSpPr>
          <p:pic>
            <p:nvPicPr>
              <p:cNvPr id="33" name="Picture 3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94F703FA-35B5-6B4B-E6D4-BA563B8609A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350B7C3-6CF5-9CB7-BF50-17522D2BB97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45" name="!!Group 40">
            <a:extLst>
              <a:ext uri="{FF2B5EF4-FFF2-40B4-BE49-F238E27FC236}">
                <a16:creationId xmlns:a16="http://schemas.microsoft.com/office/drawing/2014/main" id="{2D2C838D-AF0F-2C50-1C94-9232C4818CC9}"/>
              </a:ext>
            </a:extLst>
          </p:cNvPr>
          <p:cNvGrpSpPr>
            <a:grpSpLocks/>
          </p:cNvGrpSpPr>
          <p:nvPr/>
        </p:nvGrpSpPr>
        <p:grpSpPr>
          <a:xfrm>
            <a:off x="506596" y="4692684"/>
            <a:ext cx="2335396" cy="1200329"/>
            <a:chOff x="600350" y="1652633"/>
            <a:chExt cx="2335396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B0BFC94-4C95-8080-CDD1-8CECFEECF368}"/>
                </a:ext>
              </a:extLst>
            </p:cNvPr>
            <p:cNvSpPr txBox="1">
              <a:spLocks/>
            </p:cNvSpPr>
            <p:nvPr/>
          </p:nvSpPr>
          <p:spPr>
            <a:xfrm>
              <a:off x="1678398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D1774DE-CEB2-2981-3C52-0CFE8E018C8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8" name="!!Group 43">
            <a:extLst>
              <a:ext uri="{FF2B5EF4-FFF2-40B4-BE49-F238E27FC236}">
                <a16:creationId xmlns:a16="http://schemas.microsoft.com/office/drawing/2014/main" id="{0426FDAB-4B03-A2F3-B79A-BBA9F98B0227}"/>
              </a:ext>
            </a:extLst>
          </p:cNvPr>
          <p:cNvGrpSpPr>
            <a:grpSpLocks/>
          </p:cNvGrpSpPr>
          <p:nvPr/>
        </p:nvGrpSpPr>
        <p:grpSpPr>
          <a:xfrm>
            <a:off x="506596" y="1075849"/>
            <a:ext cx="2314169" cy="1278068"/>
            <a:chOff x="600350" y="3430005"/>
            <a:chExt cx="2314169" cy="127806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1E8D411-ACA5-97C0-0857-BC3D52C4E20D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3A6D72A-398A-CAC9-14F9-96C5449B7E40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1" name="!!Group 46">
            <a:extLst>
              <a:ext uri="{FF2B5EF4-FFF2-40B4-BE49-F238E27FC236}">
                <a16:creationId xmlns:a16="http://schemas.microsoft.com/office/drawing/2014/main" id="{DA7E2A13-9AD2-4132-7010-5FE9E1B1B8F7}"/>
              </a:ext>
            </a:extLst>
          </p:cNvPr>
          <p:cNvGrpSpPr>
            <a:grpSpLocks/>
          </p:cNvGrpSpPr>
          <p:nvPr/>
        </p:nvGrpSpPr>
        <p:grpSpPr>
          <a:xfrm>
            <a:off x="4523551" y="307882"/>
            <a:ext cx="2444087" cy="1212129"/>
            <a:chOff x="-189242" y="5271553"/>
            <a:chExt cx="2444087" cy="121212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9F41748-49BD-78FC-7B56-FB5F37DB32D2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55F7E0F-3E43-32E2-ABD9-76CE843EFBB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4" name="!!Group 49">
            <a:extLst>
              <a:ext uri="{FF2B5EF4-FFF2-40B4-BE49-F238E27FC236}">
                <a16:creationId xmlns:a16="http://schemas.microsoft.com/office/drawing/2014/main" id="{57A553D2-D7E5-F5EB-9610-6267A1D61ED4}"/>
              </a:ext>
            </a:extLst>
          </p:cNvPr>
          <p:cNvGrpSpPr>
            <a:grpSpLocks/>
          </p:cNvGrpSpPr>
          <p:nvPr/>
        </p:nvGrpSpPr>
        <p:grpSpPr>
          <a:xfrm>
            <a:off x="8726422" y="1114719"/>
            <a:ext cx="2875466" cy="1200329"/>
            <a:chOff x="8726422" y="5283353"/>
            <a:chExt cx="2875466" cy="120032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823E929-663F-C9B5-DCDD-D81B4025A78C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BD8C744-893B-B0F7-139C-1CECF4F7CC60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7" name="!!Group 52">
            <a:extLst>
              <a:ext uri="{FF2B5EF4-FFF2-40B4-BE49-F238E27FC236}">
                <a16:creationId xmlns:a16="http://schemas.microsoft.com/office/drawing/2014/main" id="{90EB157E-C782-DB9D-ACE6-41AB601DAC59}"/>
              </a:ext>
            </a:extLst>
          </p:cNvPr>
          <p:cNvGrpSpPr>
            <a:grpSpLocks/>
          </p:cNvGrpSpPr>
          <p:nvPr/>
        </p:nvGrpSpPr>
        <p:grpSpPr>
          <a:xfrm>
            <a:off x="8726422" y="4692684"/>
            <a:ext cx="2875466" cy="1200329"/>
            <a:chOff x="8726422" y="3222396"/>
            <a:chExt cx="2875466" cy="12003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6FD6F53-9F4C-EEE1-1FFD-9E0621A9F08B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35AD679-1717-33C9-AA70-0FED69892E97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60" name="!!Group 40">
            <a:extLst>
              <a:ext uri="{FF2B5EF4-FFF2-40B4-BE49-F238E27FC236}">
                <a16:creationId xmlns:a16="http://schemas.microsoft.com/office/drawing/2014/main" id="{A4D2F249-A0F5-BD05-BBF6-9562DBC5D526}"/>
              </a:ext>
            </a:extLst>
          </p:cNvPr>
          <p:cNvGrpSpPr>
            <a:grpSpLocks/>
          </p:cNvGrpSpPr>
          <p:nvPr/>
        </p:nvGrpSpPr>
        <p:grpSpPr>
          <a:xfrm>
            <a:off x="5075944" y="5376121"/>
            <a:ext cx="2413659" cy="1200329"/>
            <a:chOff x="600350" y="1652633"/>
            <a:chExt cx="2413659" cy="1200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988230C-8D5E-B007-2446-5D5AF5BFFF79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7F11459B-5D58-EBB0-10AD-48D63E2A9654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6845659"/>
      </p:ext>
    </p:extLst>
  </p:cSld>
  <p:clrMapOvr>
    <a:masterClrMapping/>
  </p:clrMapOvr>
  <p:transition spd="slow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 p14:presetBounceEnd="5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6AB03-162B-535A-B149-FFA1FB9D6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Freeform: Shape 1">
            <a:extLst>
              <a:ext uri="{FF2B5EF4-FFF2-40B4-BE49-F238E27FC236}">
                <a16:creationId xmlns:a16="http://schemas.microsoft.com/office/drawing/2014/main" id="{BAF2D450-EE1C-9D2B-C846-2CA6C2ADEF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solidFill>
            <a:srgbClr val="5A24FD"/>
          </a:solidFill>
          <a:ln>
            <a:noFill/>
          </a:ln>
          <a:effectLst>
            <a:outerShdw blurRad="381000" sx="102000" sy="102000" algn="ctr" rotWithShape="0">
              <a:schemeClr val="tx1">
                <a:lumMod val="50000"/>
                <a:lumOff val="50000"/>
                <a:alpha val="59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700DCB4C-C864-44E2-F4BD-84E682149F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03250" y="-571500"/>
            <a:ext cx="13398500" cy="80010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3">
            <a:extLst>
              <a:ext uri="{FF2B5EF4-FFF2-40B4-BE49-F238E27FC236}">
                <a16:creationId xmlns:a16="http://schemas.microsoft.com/office/drawing/2014/main" id="{5CC522D2-93BB-F6A4-D811-2F16EA5B87B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5" name="Arrow: Circular 4">
              <a:extLst>
                <a:ext uri="{FF2B5EF4-FFF2-40B4-BE49-F238E27FC236}">
                  <a16:creationId xmlns:a16="http://schemas.microsoft.com/office/drawing/2014/main" id="{9D746627-4C8E-2A79-AE52-5123E5F6A2C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7000">
                  <a:srgbClr val="C5EBB7"/>
                </a:gs>
                <a:gs pos="100000">
                  <a:srgbClr val="2CE7AE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4C0C557-5F86-0EDE-C388-6D63D1EC5D0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2">
            <a:extLst>
              <a:ext uri="{FF2B5EF4-FFF2-40B4-BE49-F238E27FC236}">
                <a16:creationId xmlns:a16="http://schemas.microsoft.com/office/drawing/2014/main" id="{A4CE1E7C-59C3-58BA-0E0B-A6A9558C9DB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8" name="Arrow: Circular 7">
              <a:extLst>
                <a:ext uri="{FF2B5EF4-FFF2-40B4-BE49-F238E27FC236}">
                  <a16:creationId xmlns:a16="http://schemas.microsoft.com/office/drawing/2014/main" id="{29DE0351-1AAD-CD00-2F72-869CC137C5A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>
              <a:off x="4073926" y="1381913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7000">
                  <a:srgbClr val="C5EBB7"/>
                </a:gs>
                <a:gs pos="100000">
                  <a:srgbClr val="2CE7AE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57DF270-162D-5B4C-BF40-1BD11C056D8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5">
            <a:extLst>
              <a:ext uri="{FF2B5EF4-FFF2-40B4-BE49-F238E27FC236}">
                <a16:creationId xmlns:a16="http://schemas.microsoft.com/office/drawing/2014/main" id="{E289A66E-14CD-CA93-012F-88A0767E45E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1" name="Arrow: Circular 10">
              <a:extLst>
                <a:ext uri="{FF2B5EF4-FFF2-40B4-BE49-F238E27FC236}">
                  <a16:creationId xmlns:a16="http://schemas.microsoft.com/office/drawing/2014/main" id="{F96075D2-0F0B-4568-D44A-787E5194B5A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 flipV="1">
              <a:off x="4073925" y="1381916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7000">
                  <a:srgbClr val="C5EBB7"/>
                </a:gs>
                <a:gs pos="100000">
                  <a:srgbClr val="2CE7AE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D19CAE7-6F13-C93D-7A94-EFC74125DD9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4">
            <a:extLst>
              <a:ext uri="{FF2B5EF4-FFF2-40B4-BE49-F238E27FC236}">
                <a16:creationId xmlns:a16="http://schemas.microsoft.com/office/drawing/2014/main" id="{95BAF7DE-F170-55BF-D9BA-52A1A06ADE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14" name="Arrow: Circular 13">
              <a:extLst>
                <a:ext uri="{FF2B5EF4-FFF2-40B4-BE49-F238E27FC236}">
                  <a16:creationId xmlns:a16="http://schemas.microsoft.com/office/drawing/2014/main" id="{7CBA4F07-BBBE-ACB0-41EF-B57EA889D6F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7000">
                  <a:srgbClr val="C5EBB7"/>
                </a:gs>
                <a:gs pos="100000">
                  <a:srgbClr val="2CE7AE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DE00A38-05FE-5CCE-0D52-D92944CC07C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11">
            <a:extLst>
              <a:ext uri="{FF2B5EF4-FFF2-40B4-BE49-F238E27FC236}">
                <a16:creationId xmlns:a16="http://schemas.microsoft.com/office/drawing/2014/main" id="{26A59A35-02E9-B249-6E12-075BABAB49D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17" name="Arrow: Circular 16">
              <a:extLst>
                <a:ext uri="{FF2B5EF4-FFF2-40B4-BE49-F238E27FC236}">
                  <a16:creationId xmlns:a16="http://schemas.microsoft.com/office/drawing/2014/main" id="{5D1497CA-0576-9EC9-2F9E-22F953DC6B3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7000">
                  <a:srgbClr val="C5EBB7"/>
                </a:gs>
                <a:gs pos="100000">
                  <a:srgbClr val="2CE7AE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68F273E-0B8E-49DD-6407-37E7A61D28A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1">
            <a:extLst>
              <a:ext uri="{FF2B5EF4-FFF2-40B4-BE49-F238E27FC236}">
                <a16:creationId xmlns:a16="http://schemas.microsoft.com/office/drawing/2014/main" id="{141803B3-F0E4-F326-540C-61DFF6456BF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97450" y="831850"/>
            <a:ext cx="5194300" cy="5194300"/>
            <a:chOff x="3498850" y="831850"/>
            <a:chExt cx="5194300" cy="5194300"/>
          </a:xfrm>
        </p:grpSpPr>
        <p:sp>
          <p:nvSpPr>
            <p:cNvPr id="20" name="Arrow: Circular 19">
              <a:extLst>
                <a:ext uri="{FF2B5EF4-FFF2-40B4-BE49-F238E27FC236}">
                  <a16:creationId xmlns:a16="http://schemas.microsoft.com/office/drawing/2014/main" id="{304B85E2-6515-D62B-0527-A5899C77079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 flipH="1">
              <a:off x="4073925" y="1381914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7000">
                  <a:srgbClr val="C5EBB7"/>
                </a:gs>
                <a:gs pos="100000">
                  <a:srgbClr val="2CE7AE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54C1DD8-9572-00AD-0B1D-9ECE93CDD17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44">
            <a:extLst>
              <a:ext uri="{FF2B5EF4-FFF2-40B4-BE49-F238E27FC236}">
                <a16:creationId xmlns:a16="http://schemas.microsoft.com/office/drawing/2014/main" id="{4B92F5AB-F7B2-92AC-EAB6-734319108C3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6200000">
            <a:off x="2000248" y="831850"/>
            <a:ext cx="5194300" cy="5194300"/>
            <a:chOff x="3498850" y="831850"/>
            <a:chExt cx="5194300" cy="5194300"/>
          </a:xfrm>
        </p:grpSpPr>
        <p:sp>
          <p:nvSpPr>
            <p:cNvPr id="23" name="Arrow: Circular 22">
              <a:extLst>
                <a:ext uri="{FF2B5EF4-FFF2-40B4-BE49-F238E27FC236}">
                  <a16:creationId xmlns:a16="http://schemas.microsoft.com/office/drawing/2014/main" id="{9B6C1A15-AA14-260C-1B9C-3884DE32B1B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 flipH="1" flipV="1">
              <a:off x="4073926" y="1381915"/>
              <a:ext cx="4044150" cy="4094173"/>
            </a:xfrm>
            <a:prstGeom prst="circularArrow">
              <a:avLst>
                <a:gd name="adj1" fmla="val 13458"/>
                <a:gd name="adj2" fmla="val 859661"/>
                <a:gd name="adj3" fmla="val 4057999"/>
                <a:gd name="adj4" fmla="val 0"/>
                <a:gd name="adj5" fmla="val 13477"/>
              </a:avLst>
            </a:prstGeom>
            <a:gradFill>
              <a:gsLst>
                <a:gs pos="17000">
                  <a:srgbClr val="C5EBB7"/>
                </a:gs>
                <a:gs pos="100000">
                  <a:srgbClr val="2CE7AE"/>
                </a:gs>
              </a:gsLst>
              <a:lin ang="9600000" scaled="0"/>
            </a:gradFill>
            <a:ln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696AB71-7185-93FE-2C7B-B99F2307C8B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498850" y="831850"/>
              <a:ext cx="5194300" cy="5194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00C9A0C6-88DE-742F-190F-69C46197304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6858000"/>
          </a:xfrm>
          <a:custGeom>
            <a:avLst/>
            <a:gdLst>
              <a:gd name="connsiteX0" fmla="*/ 3110600 w 12191999"/>
              <a:gd name="connsiteY0" fmla="*/ 3638991 h 6858000"/>
              <a:gd name="connsiteX1" fmla="*/ 2672095 w 12191999"/>
              <a:gd name="connsiteY1" fmla="*/ 4075397 h 6858000"/>
              <a:gd name="connsiteX2" fmla="*/ 2934350 w 12191999"/>
              <a:gd name="connsiteY2" fmla="*/ 4038357 h 6858000"/>
              <a:gd name="connsiteX3" fmla="*/ 4597401 w 12191999"/>
              <a:gd name="connsiteY3" fmla="*/ 5178179 h 6858000"/>
              <a:gd name="connsiteX4" fmla="*/ 4597401 w 12191999"/>
              <a:gd name="connsiteY4" fmla="*/ 4633917 h 6858000"/>
              <a:gd name="connsiteX5" fmla="*/ 3493070 w 12191999"/>
              <a:gd name="connsiteY5" fmla="*/ 3959447 h 6858000"/>
              <a:gd name="connsiteX6" fmla="*/ 3751443 w 12191999"/>
              <a:gd name="connsiteY6" fmla="*/ 3922955 h 6858000"/>
              <a:gd name="connsiteX7" fmla="*/ 9081401 w 12191999"/>
              <a:gd name="connsiteY7" fmla="*/ 3638989 h 6858000"/>
              <a:gd name="connsiteX8" fmla="*/ 8440558 w 12191999"/>
              <a:gd name="connsiteY8" fmla="*/ 3922953 h 6858000"/>
              <a:gd name="connsiteX9" fmla="*/ 8698931 w 12191999"/>
              <a:gd name="connsiteY9" fmla="*/ 3959445 h 6858000"/>
              <a:gd name="connsiteX10" fmla="*/ 7594601 w 12191999"/>
              <a:gd name="connsiteY10" fmla="*/ 4633915 h 6858000"/>
              <a:gd name="connsiteX11" fmla="*/ 7594602 w 12191999"/>
              <a:gd name="connsiteY11" fmla="*/ 5178177 h 6858000"/>
              <a:gd name="connsiteX12" fmla="*/ 9257651 w 12191999"/>
              <a:gd name="connsiteY12" fmla="*/ 4038355 h 6858000"/>
              <a:gd name="connsiteX13" fmla="*/ 9519906 w 12191999"/>
              <a:gd name="connsiteY13" fmla="*/ 4075395 h 6858000"/>
              <a:gd name="connsiteX14" fmla="*/ 5802315 w 12191999"/>
              <a:gd name="connsiteY14" fmla="*/ 3429001 h 6858000"/>
              <a:gd name="connsiteX15" fmla="*/ 5127844 w 12191999"/>
              <a:gd name="connsiteY15" fmla="*/ 4533331 h 6858000"/>
              <a:gd name="connsiteX16" fmla="*/ 5091353 w 12191999"/>
              <a:gd name="connsiteY16" fmla="*/ 4274958 h 6858000"/>
              <a:gd name="connsiteX17" fmla="*/ 4807388 w 12191999"/>
              <a:gd name="connsiteY17" fmla="*/ 4915801 h 6858000"/>
              <a:gd name="connsiteX18" fmla="*/ 5243795 w 12191999"/>
              <a:gd name="connsiteY18" fmla="*/ 5354306 h 6858000"/>
              <a:gd name="connsiteX19" fmla="*/ 5206754 w 12191999"/>
              <a:gd name="connsiteY19" fmla="*/ 5092051 h 6858000"/>
              <a:gd name="connsiteX20" fmla="*/ 6346576 w 12191999"/>
              <a:gd name="connsiteY20" fmla="*/ 3429002 h 6858000"/>
              <a:gd name="connsiteX21" fmla="*/ 7594601 w 12191999"/>
              <a:gd name="connsiteY21" fmla="*/ 1679825 h 6858000"/>
              <a:gd name="connsiteX22" fmla="*/ 5931552 w 12191999"/>
              <a:gd name="connsiteY22" fmla="*/ 2819647 h 6858000"/>
              <a:gd name="connsiteX23" fmla="*/ 5669298 w 12191999"/>
              <a:gd name="connsiteY23" fmla="*/ 2782607 h 6858000"/>
              <a:gd name="connsiteX24" fmla="*/ 6107802 w 12191999"/>
              <a:gd name="connsiteY24" fmla="*/ 3219013 h 6858000"/>
              <a:gd name="connsiteX25" fmla="*/ 6748645 w 12191999"/>
              <a:gd name="connsiteY25" fmla="*/ 2935049 h 6858000"/>
              <a:gd name="connsiteX26" fmla="*/ 6490272 w 12191999"/>
              <a:gd name="connsiteY26" fmla="*/ 2898557 h 6858000"/>
              <a:gd name="connsiteX27" fmla="*/ 7594602 w 12191999"/>
              <a:gd name="connsiteY27" fmla="*/ 2224087 h 6858000"/>
              <a:gd name="connsiteX28" fmla="*/ 3951006 w 12191999"/>
              <a:gd name="connsiteY28" fmla="*/ 1503697 h 6858000"/>
              <a:gd name="connsiteX29" fmla="*/ 3988046 w 12191999"/>
              <a:gd name="connsiteY29" fmla="*/ 1765952 h 6858000"/>
              <a:gd name="connsiteX30" fmla="*/ 2848225 w 12191999"/>
              <a:gd name="connsiteY30" fmla="*/ 3429001 h 6858000"/>
              <a:gd name="connsiteX31" fmla="*/ 3392487 w 12191999"/>
              <a:gd name="connsiteY31" fmla="*/ 3429002 h 6858000"/>
              <a:gd name="connsiteX32" fmla="*/ 4066957 w 12191999"/>
              <a:gd name="connsiteY32" fmla="*/ 2324672 h 6858000"/>
              <a:gd name="connsiteX33" fmla="*/ 4103449 w 12191999"/>
              <a:gd name="connsiteY33" fmla="*/ 2583045 h 6858000"/>
              <a:gd name="connsiteX34" fmla="*/ 4387412 w 12191999"/>
              <a:gd name="connsiteY34" fmla="*/ 1942202 h 6858000"/>
              <a:gd name="connsiteX35" fmla="*/ 8240996 w 12191999"/>
              <a:gd name="connsiteY35" fmla="*/ 1503695 h 6858000"/>
              <a:gd name="connsiteX36" fmla="*/ 7804590 w 12191999"/>
              <a:gd name="connsiteY36" fmla="*/ 1942200 h 6858000"/>
              <a:gd name="connsiteX37" fmla="*/ 8088554 w 12191999"/>
              <a:gd name="connsiteY37" fmla="*/ 2583043 h 6858000"/>
              <a:gd name="connsiteX38" fmla="*/ 8125046 w 12191999"/>
              <a:gd name="connsiteY38" fmla="*/ 2324670 h 6858000"/>
              <a:gd name="connsiteX39" fmla="*/ 8799516 w 12191999"/>
              <a:gd name="connsiteY39" fmla="*/ 3429000 h 6858000"/>
              <a:gd name="connsiteX40" fmla="*/ 9343778 w 12191999"/>
              <a:gd name="connsiteY40" fmla="*/ 3429000 h 6858000"/>
              <a:gd name="connsiteX41" fmla="*/ 8203956 w 12191999"/>
              <a:gd name="connsiteY41" fmla="*/ 1765950 h 6858000"/>
              <a:gd name="connsiteX42" fmla="*/ 10216763 w 12191999"/>
              <a:gd name="connsiteY42" fmla="*/ 0 h 6858000"/>
              <a:gd name="connsiteX43" fmla="*/ 12191999 w 12191999"/>
              <a:gd name="connsiteY43" fmla="*/ 0 h 6858000"/>
              <a:gd name="connsiteX44" fmla="*/ 12191999 w 12191999"/>
              <a:gd name="connsiteY44" fmla="*/ 6858000 h 6858000"/>
              <a:gd name="connsiteX45" fmla="*/ 10693398 w 12191999"/>
              <a:gd name="connsiteY45" fmla="*/ 6858000 h 6858000"/>
              <a:gd name="connsiteX46" fmla="*/ 10216763 w 12191999"/>
              <a:gd name="connsiteY46" fmla="*/ 6858000 h 6858000"/>
              <a:gd name="connsiteX47" fmla="*/ 1975236 w 12191999"/>
              <a:gd name="connsiteY47" fmla="*/ 6858000 h 6858000"/>
              <a:gd name="connsiteX48" fmla="*/ 1498602 w 12191999"/>
              <a:gd name="connsiteY48" fmla="*/ 6858000 h 6858000"/>
              <a:gd name="connsiteX49" fmla="*/ 0 w 12191999"/>
              <a:gd name="connsiteY49" fmla="*/ 6858000 h 6858000"/>
              <a:gd name="connsiteX50" fmla="*/ 0 w 12191999"/>
              <a:gd name="connsiteY50" fmla="*/ 0 h 6858000"/>
              <a:gd name="connsiteX51" fmla="*/ 1498602 w 12191999"/>
              <a:gd name="connsiteY51" fmla="*/ 0 h 6858000"/>
              <a:gd name="connsiteX52" fmla="*/ 1975236 w 12191999"/>
              <a:gd name="connsiteY52" fmla="*/ 0 h 6858000"/>
              <a:gd name="connsiteX53" fmla="*/ 10216763 w 12191999"/>
              <a:gd name="connsiteY5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2191999" h="6858000">
                <a:moveTo>
                  <a:pt x="3110600" y="3638991"/>
                </a:moveTo>
                <a:lnTo>
                  <a:pt x="2672095" y="4075397"/>
                </a:lnTo>
                <a:lnTo>
                  <a:pt x="2934350" y="4038357"/>
                </a:lnTo>
                <a:cubicBezTo>
                  <a:pt x="3192655" y="4723584"/>
                  <a:pt x="3855929" y="5178179"/>
                  <a:pt x="4597401" y="5178179"/>
                </a:cubicBezTo>
                <a:lnTo>
                  <a:pt x="4597401" y="4633917"/>
                </a:lnTo>
                <a:cubicBezTo>
                  <a:pt x="4128087" y="4633917"/>
                  <a:pt x="3699679" y="4372267"/>
                  <a:pt x="3493070" y="3959447"/>
                </a:cubicBezTo>
                <a:lnTo>
                  <a:pt x="3751443" y="3922955"/>
                </a:lnTo>
                <a:close/>
                <a:moveTo>
                  <a:pt x="9081401" y="3638989"/>
                </a:moveTo>
                <a:lnTo>
                  <a:pt x="8440558" y="3922953"/>
                </a:lnTo>
                <a:lnTo>
                  <a:pt x="8698931" y="3959445"/>
                </a:lnTo>
                <a:cubicBezTo>
                  <a:pt x="8492323" y="4372265"/>
                  <a:pt x="8063915" y="4633915"/>
                  <a:pt x="7594601" y="4633915"/>
                </a:cubicBezTo>
                <a:lnTo>
                  <a:pt x="7594602" y="5178177"/>
                </a:lnTo>
                <a:cubicBezTo>
                  <a:pt x="8336073" y="5178177"/>
                  <a:pt x="8999347" y="4723582"/>
                  <a:pt x="9257651" y="4038355"/>
                </a:cubicBezTo>
                <a:lnTo>
                  <a:pt x="9519906" y="4075395"/>
                </a:lnTo>
                <a:close/>
                <a:moveTo>
                  <a:pt x="5802315" y="3429001"/>
                </a:moveTo>
                <a:cubicBezTo>
                  <a:pt x="5802315" y="3898315"/>
                  <a:pt x="5540665" y="4326723"/>
                  <a:pt x="5127844" y="4533331"/>
                </a:cubicBezTo>
                <a:lnTo>
                  <a:pt x="5091353" y="4274958"/>
                </a:lnTo>
                <a:lnTo>
                  <a:pt x="4807388" y="4915801"/>
                </a:lnTo>
                <a:lnTo>
                  <a:pt x="5243795" y="5354306"/>
                </a:lnTo>
                <a:lnTo>
                  <a:pt x="5206754" y="5092051"/>
                </a:lnTo>
                <a:cubicBezTo>
                  <a:pt x="5891981" y="4833747"/>
                  <a:pt x="6346576" y="4170473"/>
                  <a:pt x="6346576" y="3429002"/>
                </a:cubicBezTo>
                <a:close/>
                <a:moveTo>
                  <a:pt x="7594601" y="1679825"/>
                </a:moveTo>
                <a:cubicBezTo>
                  <a:pt x="6853130" y="1679825"/>
                  <a:pt x="6189856" y="2134420"/>
                  <a:pt x="5931552" y="2819647"/>
                </a:cubicBezTo>
                <a:lnTo>
                  <a:pt x="5669298" y="2782607"/>
                </a:lnTo>
                <a:lnTo>
                  <a:pt x="6107802" y="3219013"/>
                </a:lnTo>
                <a:lnTo>
                  <a:pt x="6748645" y="2935049"/>
                </a:lnTo>
                <a:lnTo>
                  <a:pt x="6490272" y="2898557"/>
                </a:lnTo>
                <a:cubicBezTo>
                  <a:pt x="6696880" y="2485737"/>
                  <a:pt x="7125288" y="2224087"/>
                  <a:pt x="7594602" y="2224087"/>
                </a:cubicBezTo>
                <a:close/>
                <a:moveTo>
                  <a:pt x="3951006" y="1503697"/>
                </a:moveTo>
                <a:lnTo>
                  <a:pt x="3988046" y="1765952"/>
                </a:lnTo>
                <a:cubicBezTo>
                  <a:pt x="3302819" y="2024256"/>
                  <a:pt x="2848225" y="2687530"/>
                  <a:pt x="2848225" y="3429001"/>
                </a:cubicBezTo>
                <a:lnTo>
                  <a:pt x="3392487" y="3429002"/>
                </a:lnTo>
                <a:cubicBezTo>
                  <a:pt x="3392487" y="2959688"/>
                  <a:pt x="3654136" y="2531281"/>
                  <a:pt x="4066957" y="2324672"/>
                </a:cubicBezTo>
                <a:lnTo>
                  <a:pt x="4103449" y="2583045"/>
                </a:lnTo>
                <a:lnTo>
                  <a:pt x="4387412" y="1942202"/>
                </a:lnTo>
                <a:close/>
                <a:moveTo>
                  <a:pt x="8240996" y="1503695"/>
                </a:moveTo>
                <a:lnTo>
                  <a:pt x="7804590" y="1942200"/>
                </a:lnTo>
                <a:lnTo>
                  <a:pt x="8088554" y="2583043"/>
                </a:lnTo>
                <a:lnTo>
                  <a:pt x="8125046" y="2324670"/>
                </a:lnTo>
                <a:cubicBezTo>
                  <a:pt x="8537866" y="2531278"/>
                  <a:pt x="8799516" y="2959686"/>
                  <a:pt x="8799516" y="3429000"/>
                </a:cubicBezTo>
                <a:lnTo>
                  <a:pt x="9343778" y="3429000"/>
                </a:lnTo>
                <a:cubicBezTo>
                  <a:pt x="9343778" y="2687528"/>
                  <a:pt x="8889183" y="2024254"/>
                  <a:pt x="8203956" y="1765950"/>
                </a:cubicBezTo>
                <a:close/>
                <a:moveTo>
                  <a:pt x="1021676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10693398" y="6858000"/>
                </a:lnTo>
                <a:lnTo>
                  <a:pt x="10216763" y="6858000"/>
                </a:lnTo>
                <a:lnTo>
                  <a:pt x="1975236" y="6858000"/>
                </a:lnTo>
                <a:lnTo>
                  <a:pt x="1498602" y="6858000"/>
                </a:lnTo>
                <a:lnTo>
                  <a:pt x="0" y="6858000"/>
                </a:lnTo>
                <a:lnTo>
                  <a:pt x="0" y="0"/>
                </a:lnTo>
                <a:lnTo>
                  <a:pt x="1498602" y="0"/>
                </a:lnTo>
                <a:lnTo>
                  <a:pt x="1975236" y="0"/>
                </a:lnTo>
                <a:lnTo>
                  <a:pt x="1021676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AB1C192-037D-3DC6-95A9-896C43AED5D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172789" y="980262"/>
            <a:ext cx="7885843" cy="4924837"/>
            <a:chOff x="2172789" y="980262"/>
            <a:chExt cx="7885843" cy="492483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AC920E2-2066-05D0-201B-87C32606245F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3768822" y="3969573"/>
              <a:ext cx="1980722" cy="1888291"/>
              <a:chOff x="12625211" y="2652402"/>
              <a:chExt cx="2782020" cy="3065957"/>
            </a:xfrm>
          </p:grpSpPr>
          <p:pic>
            <p:nvPicPr>
              <p:cNvPr id="43" name="Picture 4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BDF5A7B6-A121-5F97-A704-D2A3625EC55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508573C-10EA-2747-8C6C-9E8EB27B551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8D53F9FD-CF28-5824-6A6B-CB11A8E3DF7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172789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41" name="Picture 40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EDB1DB51-3B42-0467-3E16-AE4081A4C6C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6C4EBEC-2FA1-C496-9A5D-C0F7E2378DC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21D23CC-648A-4316-68BE-74557DFE0ED8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5400000">
              <a:off x="6433066" y="3970592"/>
              <a:ext cx="1980722" cy="1888291"/>
              <a:chOff x="12625211" y="2652402"/>
              <a:chExt cx="2782020" cy="3065957"/>
            </a:xfrm>
          </p:grpSpPr>
          <p:pic>
            <p:nvPicPr>
              <p:cNvPr id="39" name="Picture 38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31475ABB-5015-4339-C537-C04FE6596CD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D9B0EB80-1656-AB6A-9DC4-6C1FB8251B4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06CC1A7-A8E5-B8D4-99AF-BF2E068323B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6200000">
              <a:off x="6790702" y="1026477"/>
              <a:ext cx="1980722" cy="1888291"/>
              <a:chOff x="12625211" y="2652402"/>
              <a:chExt cx="2782020" cy="3065957"/>
            </a:xfrm>
          </p:grpSpPr>
          <p:pic>
            <p:nvPicPr>
              <p:cNvPr id="37" name="Picture 36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7105016D-C377-DDAF-AC3F-A10C3EFBF00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5A4F393D-285E-639C-7E75-7BF203B1F94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7946EA1-1B14-A3AB-24EC-AEC00F2B634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8077910" y="2671255"/>
              <a:ext cx="1980722" cy="1888291"/>
              <a:chOff x="12625211" y="2652402"/>
              <a:chExt cx="2782020" cy="3065957"/>
            </a:xfrm>
          </p:grpSpPr>
          <p:pic>
            <p:nvPicPr>
              <p:cNvPr id="35" name="Picture 34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FA83A282-D0D4-820D-BBFA-7EC48059B73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88642C1E-794D-88A2-2559-A591788F4FA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5215A77-5EEF-12DD-512F-D25DDAC164F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 rot="10800000">
              <a:off x="5053788" y="2291869"/>
              <a:ext cx="1980722" cy="1888291"/>
              <a:chOff x="12625211" y="2652402"/>
              <a:chExt cx="2782020" cy="3065957"/>
            </a:xfrm>
          </p:grpSpPr>
          <p:pic>
            <p:nvPicPr>
              <p:cNvPr id="33" name="Picture 32" descr="A blue light in the dark&#10;&#10;Description automatically generated">
                <a:extLst>
                  <a:ext uri="{FF2B5EF4-FFF2-40B4-BE49-F238E27FC236}">
                    <a16:creationId xmlns:a16="http://schemas.microsoft.com/office/drawing/2014/main" id="{20852ED4-8D7A-2598-C553-3D3BA9B602F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25211" y="2652402"/>
                <a:ext cx="2782020" cy="3065957"/>
              </a:xfrm>
              <a:custGeom>
                <a:avLst/>
                <a:gdLst>
                  <a:gd name="connsiteX0" fmla="*/ 165784 w 2782020"/>
                  <a:gd name="connsiteY0" fmla="*/ 1216095 h 2762623"/>
                  <a:gd name="connsiteX1" fmla="*/ 165784 w 2782020"/>
                  <a:gd name="connsiteY1" fmla="*/ 2013621 h 2762623"/>
                  <a:gd name="connsiteX2" fmla="*/ 2616235 w 2782020"/>
                  <a:gd name="connsiteY2" fmla="*/ 2013621 h 2762623"/>
                  <a:gd name="connsiteX3" fmla="*/ 2616235 w 2782020"/>
                  <a:gd name="connsiteY3" fmla="*/ 1216095 h 2762623"/>
                  <a:gd name="connsiteX4" fmla="*/ 0 w 2782020"/>
                  <a:gd name="connsiteY4" fmla="*/ 0 h 2762623"/>
                  <a:gd name="connsiteX5" fmla="*/ 2782020 w 2782020"/>
                  <a:gd name="connsiteY5" fmla="*/ 0 h 2762623"/>
                  <a:gd name="connsiteX6" fmla="*/ 2782020 w 2782020"/>
                  <a:gd name="connsiteY6" fmla="*/ 2762623 h 2762623"/>
                  <a:gd name="connsiteX7" fmla="*/ 0 w 2782020"/>
                  <a:gd name="connsiteY7" fmla="*/ 2762623 h 276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2020" h="2762623">
                    <a:moveTo>
                      <a:pt x="165784" y="1216095"/>
                    </a:moveTo>
                    <a:lnTo>
                      <a:pt x="165784" y="2013621"/>
                    </a:lnTo>
                    <a:lnTo>
                      <a:pt x="2616235" y="2013621"/>
                    </a:lnTo>
                    <a:lnTo>
                      <a:pt x="2616235" y="1216095"/>
                    </a:lnTo>
                    <a:close/>
                    <a:moveTo>
                      <a:pt x="0" y="0"/>
                    </a:moveTo>
                    <a:lnTo>
                      <a:pt x="2782020" y="0"/>
                    </a:lnTo>
                    <a:lnTo>
                      <a:pt x="2782020" y="2762623"/>
                    </a:lnTo>
                    <a:lnTo>
                      <a:pt x="0" y="2762623"/>
                    </a:lnTo>
                    <a:close/>
                  </a:path>
                </a:pathLst>
              </a:custGeom>
            </p:spPr>
          </p:pic>
          <p:sp useBgFill="1"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4C00A05-D1B9-D03D-C76E-B2576A0CBC3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3103005" y="3843052"/>
                <a:ext cx="1847346" cy="2632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45" name="!!Group 40">
            <a:extLst>
              <a:ext uri="{FF2B5EF4-FFF2-40B4-BE49-F238E27FC236}">
                <a16:creationId xmlns:a16="http://schemas.microsoft.com/office/drawing/2014/main" id="{070836DE-B5EF-27A2-851B-E61B5D29ECDA}"/>
              </a:ext>
            </a:extLst>
          </p:cNvPr>
          <p:cNvGrpSpPr>
            <a:grpSpLocks/>
          </p:cNvGrpSpPr>
          <p:nvPr/>
        </p:nvGrpSpPr>
        <p:grpSpPr>
          <a:xfrm>
            <a:off x="506596" y="4692684"/>
            <a:ext cx="2335396" cy="1200329"/>
            <a:chOff x="600350" y="1652633"/>
            <a:chExt cx="2335396" cy="120032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590990B-C144-BCEF-3F45-1C2350C0E3AA}"/>
                </a:ext>
              </a:extLst>
            </p:cNvPr>
            <p:cNvSpPr txBox="1">
              <a:spLocks/>
            </p:cNvSpPr>
            <p:nvPr/>
          </p:nvSpPr>
          <p:spPr>
            <a:xfrm>
              <a:off x="1678398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A022780-CA3A-4E24-21B5-67C9077026D7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!!Group 43">
            <a:extLst>
              <a:ext uri="{FF2B5EF4-FFF2-40B4-BE49-F238E27FC236}">
                <a16:creationId xmlns:a16="http://schemas.microsoft.com/office/drawing/2014/main" id="{9214CE69-7FF4-CC15-3E84-2A49FE67DD75}"/>
              </a:ext>
            </a:extLst>
          </p:cNvPr>
          <p:cNvGrpSpPr>
            <a:grpSpLocks/>
          </p:cNvGrpSpPr>
          <p:nvPr/>
        </p:nvGrpSpPr>
        <p:grpSpPr>
          <a:xfrm>
            <a:off x="506596" y="1075849"/>
            <a:ext cx="2314169" cy="1278068"/>
            <a:chOff x="600350" y="3430005"/>
            <a:chExt cx="2314169" cy="127806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1D02C11-0062-D15D-AC2D-A93312383AA7}"/>
                </a:ext>
              </a:extLst>
            </p:cNvPr>
            <p:cNvSpPr txBox="1">
              <a:spLocks/>
            </p:cNvSpPr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26E592B-F3BB-216E-1700-E8F995830CF9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1" name="!!Group 46">
            <a:extLst>
              <a:ext uri="{FF2B5EF4-FFF2-40B4-BE49-F238E27FC236}">
                <a16:creationId xmlns:a16="http://schemas.microsoft.com/office/drawing/2014/main" id="{8A971970-2615-4E68-03B1-776059DF0062}"/>
              </a:ext>
            </a:extLst>
          </p:cNvPr>
          <p:cNvGrpSpPr>
            <a:grpSpLocks/>
          </p:cNvGrpSpPr>
          <p:nvPr/>
        </p:nvGrpSpPr>
        <p:grpSpPr>
          <a:xfrm>
            <a:off x="4523551" y="307882"/>
            <a:ext cx="2444087" cy="1212129"/>
            <a:chOff x="-189242" y="5271553"/>
            <a:chExt cx="2444087" cy="121212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D67D3DD-DD88-8321-0C65-09EE9C9987A3}"/>
                </a:ext>
              </a:extLst>
            </p:cNvPr>
            <p:cNvSpPr txBox="1">
              <a:spLocks/>
            </p:cNvSpPr>
            <p:nvPr/>
          </p:nvSpPr>
          <p:spPr>
            <a:xfrm>
              <a:off x="-189242" y="52715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1BE3769-456C-2B6F-0D7D-D25F2A7F96CE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4" name="!!Group 49">
            <a:extLst>
              <a:ext uri="{FF2B5EF4-FFF2-40B4-BE49-F238E27FC236}">
                <a16:creationId xmlns:a16="http://schemas.microsoft.com/office/drawing/2014/main" id="{D73244A9-84E8-2E36-B43D-A96A6BC14D11}"/>
              </a:ext>
            </a:extLst>
          </p:cNvPr>
          <p:cNvGrpSpPr>
            <a:grpSpLocks/>
          </p:cNvGrpSpPr>
          <p:nvPr/>
        </p:nvGrpSpPr>
        <p:grpSpPr>
          <a:xfrm>
            <a:off x="8726422" y="1114719"/>
            <a:ext cx="2875466" cy="1200329"/>
            <a:chOff x="8726422" y="5283353"/>
            <a:chExt cx="2875466" cy="120032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0ABD43C-1974-5037-630B-429A685ED331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29B5535-8DFB-DD96-C177-8E8277C8BD6E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7" name="!!Group 52">
            <a:extLst>
              <a:ext uri="{FF2B5EF4-FFF2-40B4-BE49-F238E27FC236}">
                <a16:creationId xmlns:a16="http://schemas.microsoft.com/office/drawing/2014/main" id="{0420AB4C-4377-4E5E-124E-FC47B5A79A1B}"/>
              </a:ext>
            </a:extLst>
          </p:cNvPr>
          <p:cNvGrpSpPr>
            <a:grpSpLocks/>
          </p:cNvGrpSpPr>
          <p:nvPr/>
        </p:nvGrpSpPr>
        <p:grpSpPr>
          <a:xfrm>
            <a:off x="8726422" y="4692684"/>
            <a:ext cx="2875466" cy="1200329"/>
            <a:chOff x="8726422" y="3222396"/>
            <a:chExt cx="2875466" cy="120032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333980A-5FDF-D0C0-6418-F514DB8F8699}"/>
                </a:ext>
              </a:extLst>
            </p:cNvPr>
            <p:cNvSpPr txBox="1">
              <a:spLocks/>
            </p:cNvSpPr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4BE30D2-F75B-37C0-AF1E-DECC95872254}"/>
                </a:ext>
              </a:extLst>
            </p:cNvPr>
            <p:cNvSpPr txBox="1">
              <a:spLocks/>
            </p:cNvSpPr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0" name="!!Group 40">
            <a:extLst>
              <a:ext uri="{FF2B5EF4-FFF2-40B4-BE49-F238E27FC236}">
                <a16:creationId xmlns:a16="http://schemas.microsoft.com/office/drawing/2014/main" id="{B901A56F-3E16-F602-A0FA-5F2030404A2D}"/>
              </a:ext>
            </a:extLst>
          </p:cNvPr>
          <p:cNvGrpSpPr>
            <a:grpSpLocks/>
          </p:cNvGrpSpPr>
          <p:nvPr/>
        </p:nvGrpSpPr>
        <p:grpSpPr>
          <a:xfrm>
            <a:off x="5075944" y="5376121"/>
            <a:ext cx="2413659" cy="1200329"/>
            <a:chOff x="600350" y="1652633"/>
            <a:chExt cx="2413659" cy="1200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2E45B36-9775-9D0A-7354-6838FA5A2B39}"/>
                </a:ext>
              </a:extLst>
            </p:cNvPr>
            <p:cNvSpPr txBox="1">
              <a:spLocks/>
            </p:cNvSpPr>
            <p:nvPr/>
          </p:nvSpPr>
          <p:spPr>
            <a:xfrm>
              <a:off x="1756661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4F43389-B4C8-EA17-3AC9-B43720A55495}"/>
                </a:ext>
              </a:extLst>
            </p:cNvPr>
            <p:cNvSpPr txBox="1">
              <a:spLocks/>
            </p:cNvSpPr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78711"/>
      </p:ext>
    </p:extLst>
  </p:cSld>
  <p:clrMapOvr>
    <a:masterClrMapping/>
  </p:clrMapOvr>
  <p:transition spd="slow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 p14:presetBounceEnd="5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1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3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2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3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3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8" presetID="8" presetClass="emph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5400000">
                                          <p:cBhvr>
                                            <p:cTn id="39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0" presetClass="exit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8" presetClass="emph" presetSubtype="0" decel="10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5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1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60" presetID="8" presetClass="emph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1041</Words>
  <Application>Microsoft Office PowerPoint</Application>
  <PresentationFormat>Widescreen</PresentationFormat>
  <Paragraphs>257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Aptos Display</vt:lpstr>
      <vt:lpstr>Arial</vt:lpstr>
      <vt:lpstr>League Spartan Black</vt:lpstr>
      <vt:lpstr>Objective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12</cp:revision>
  <dcterms:created xsi:type="dcterms:W3CDTF">2024-08-24T07:30:42Z</dcterms:created>
  <dcterms:modified xsi:type="dcterms:W3CDTF">2024-10-28T04:06:24Z</dcterms:modified>
</cp:coreProperties>
</file>