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60" r:id="rId2"/>
    <p:sldId id="376" r:id="rId3"/>
    <p:sldId id="373" r:id="rId4"/>
    <p:sldId id="375" r:id="rId5"/>
    <p:sldId id="317" r:id="rId6"/>
    <p:sldId id="377" r:id="rId7"/>
    <p:sldId id="318" r:id="rId8"/>
    <p:sldId id="307" r:id="rId9"/>
    <p:sldId id="274" r:id="rId10"/>
    <p:sldId id="273" r:id="rId11"/>
    <p:sldId id="279" r:id="rId12"/>
    <p:sldId id="282" r:id="rId13"/>
    <p:sldId id="275" r:id="rId14"/>
    <p:sldId id="278" r:id="rId15"/>
    <p:sldId id="308" r:id="rId16"/>
    <p:sldId id="314" r:id="rId17"/>
    <p:sldId id="313" r:id="rId18"/>
    <p:sldId id="285" r:id="rId19"/>
    <p:sldId id="289" r:id="rId20"/>
    <p:sldId id="302" r:id="rId21"/>
    <p:sldId id="276" r:id="rId22"/>
    <p:sldId id="378" r:id="rId23"/>
    <p:sldId id="287" r:id="rId24"/>
    <p:sldId id="288" r:id="rId25"/>
    <p:sldId id="286" r:id="rId26"/>
    <p:sldId id="291" r:id="rId27"/>
    <p:sldId id="300" r:id="rId28"/>
    <p:sldId id="265" r:id="rId29"/>
    <p:sldId id="292" r:id="rId30"/>
    <p:sldId id="295" r:id="rId31"/>
    <p:sldId id="312" r:id="rId32"/>
    <p:sldId id="299" r:id="rId33"/>
    <p:sldId id="309" r:id="rId34"/>
    <p:sldId id="310" r:id="rId35"/>
    <p:sldId id="311" r:id="rId36"/>
    <p:sldId id="271" r:id="rId37"/>
    <p:sldId id="319" r:id="rId3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4320" userDrawn="1">
          <p15:clr>
            <a:srgbClr val="A4A3A4"/>
          </p15:clr>
        </p15:guide>
        <p15:guide id="4" pos="7320" userDrawn="1">
          <p15:clr>
            <a:srgbClr val="A4A3A4"/>
          </p15:clr>
        </p15:guide>
        <p15:guide id="5" pos="3360" userDrawn="1">
          <p15:clr>
            <a:srgbClr val="A4A3A4"/>
          </p15:clr>
        </p15:guide>
        <p15:guide id="6" pos="3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4913"/>
    <a:srgbClr val="579258"/>
    <a:srgbClr val="3E785C"/>
    <a:srgbClr val="FE4E42"/>
    <a:srgbClr val="411B07"/>
    <a:srgbClr val="953D10"/>
    <a:srgbClr val="B64B14"/>
    <a:srgbClr val="9C2E95"/>
    <a:srgbClr val="950C01"/>
    <a:srgbClr val="3891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629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64" y="114"/>
      </p:cViewPr>
      <p:guideLst>
        <p:guide orient="horz" pos="2160"/>
        <p:guide pos="3840"/>
        <p:guide pos="4320"/>
        <p:guide pos="7320"/>
        <p:guide pos="3360"/>
        <p:guide pos="3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38100">
              <a:noFill/>
            </a:ln>
          </c:spPr>
          <c:dPt>
            <c:idx val="0"/>
            <c:bubble3D val="0"/>
            <c:spPr>
              <a:gradFill>
                <a:gsLst>
                  <a:gs pos="0">
                    <a:schemeClr val="accent2">
                      <a:lumMod val="75000"/>
                    </a:schemeClr>
                  </a:gs>
                  <a:gs pos="100000">
                    <a:schemeClr val="tx1"/>
                  </a:gs>
                </a:gsLst>
                <a:path path="circle">
                  <a:fillToRect l="50000" t="50000" r="50000" b="50000"/>
                </a:path>
              </a:gradFill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B68-4FD0-9C66-14F39191BBD5}"/>
              </c:ext>
            </c:extLst>
          </c:dPt>
          <c:dPt>
            <c:idx val="1"/>
            <c:bubble3D val="0"/>
            <c:explosion val="5"/>
            <c:spPr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97000">
                    <a:srgbClr val="92D050"/>
                  </a:gs>
                </a:gsLst>
                <a:path path="circle">
                  <a:fillToRect r="100000" b="100000"/>
                </a:path>
                <a:tileRect l="-100000" t="-100000"/>
              </a:gradFill>
              <a:ln w="3810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936-4F67-BBE3-12BBB07B49B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62</c:v>
                </c:pt>
                <c:pt idx="1">
                  <c:v>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36-4F67-BBE3-12BBB07B49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9E8825-9E4B-42B9-99B6-76620C1F060A}" type="datetimeFigureOut">
              <a:rPr lang="en-US" smtClean="0"/>
              <a:t>7/27/2024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C55F3F-0089-459E-ACA2-D6ED461F4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5854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C55F3F-0089-459E-ACA2-D6ED461F4FB8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0433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B40DB-B325-46D5-564F-D040CE7CC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797FEB-03AE-6CFD-9402-B099769B0F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95857-F8E4-421F-940F-E2EBB5B4B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13458-B3E6-49D7-B71E-48C9990FF728}" type="datetimeFigureOut">
              <a:rPr lang="en-US" smtClean="0"/>
              <a:t>7/27/2024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8E2732-33F0-409C-4665-4FDD81691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938880-9D9D-9253-F4C9-7174711BF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E3427-A57A-4DF9-999C-90033F5622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934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aeed Faal 20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6">
            <a:extLst>
              <a:ext uri="{FF2B5EF4-FFF2-40B4-BE49-F238E27FC236}">
                <a16:creationId xmlns:a16="http://schemas.microsoft.com/office/drawing/2014/main" id="{A2462E38-4D6C-0F8C-EBE0-6912A261E91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10800000" flipV="1">
            <a:off x="6636417" y="454595"/>
            <a:ext cx="5088858" cy="2672210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4" name="Picture Placeholder 16">
            <a:extLst>
              <a:ext uri="{FF2B5EF4-FFF2-40B4-BE49-F238E27FC236}">
                <a16:creationId xmlns:a16="http://schemas.microsoft.com/office/drawing/2014/main" id="{9D56B86B-BA3B-7193-2E6E-86ED2982E2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rot="10800000" flipV="1">
            <a:off x="466725" y="454595"/>
            <a:ext cx="5088858" cy="2672210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2CD45445-A611-4705-EFD7-17E45C5A90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0800000" flipV="1">
            <a:off x="6636417" y="3731195"/>
            <a:ext cx="5088858" cy="2672210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738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aeed Faal 1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6">
            <a:extLst>
              <a:ext uri="{FF2B5EF4-FFF2-40B4-BE49-F238E27FC236}">
                <a16:creationId xmlns:a16="http://schemas.microsoft.com/office/drawing/2014/main" id="{16460B2C-5597-E540-5E69-BFEDE4401DD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rot="10800000" flipV="1">
            <a:off x="6636417" y="454594"/>
            <a:ext cx="2231358" cy="2672210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6" name="Picture Placeholder 16">
            <a:extLst>
              <a:ext uri="{FF2B5EF4-FFF2-40B4-BE49-F238E27FC236}">
                <a16:creationId xmlns:a16="http://schemas.microsoft.com/office/drawing/2014/main" id="{C8E496C2-DA1B-32E7-435E-11A18083581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rot="10800000" flipV="1">
            <a:off x="9493917" y="454595"/>
            <a:ext cx="2231358" cy="2672210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7" name="Picture Placeholder 16">
            <a:extLst>
              <a:ext uri="{FF2B5EF4-FFF2-40B4-BE49-F238E27FC236}">
                <a16:creationId xmlns:a16="http://schemas.microsoft.com/office/drawing/2014/main" id="{05743CA4-72D5-0EFF-90D9-E5BF3F95BD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0800000" flipV="1">
            <a:off x="8065167" y="3731196"/>
            <a:ext cx="2231358" cy="2672210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570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aeed Faal 5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8482A819-A863-6EED-1EBC-70CFAB5AF1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52706" y="591457"/>
            <a:ext cx="4738830" cy="5675086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" name="Picture Placeholder 16">
            <a:extLst>
              <a:ext uri="{FF2B5EF4-FFF2-40B4-BE49-F238E27FC236}">
                <a16:creationId xmlns:a16="http://schemas.microsoft.com/office/drawing/2014/main" id="{C3157E12-6B69-ECCF-2BB4-6D2B3FFE3B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0465" y="591457"/>
            <a:ext cx="4738830" cy="5675086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8620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aeed Faal 9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6">
            <a:extLst>
              <a:ext uri="{FF2B5EF4-FFF2-40B4-BE49-F238E27FC236}">
                <a16:creationId xmlns:a16="http://schemas.microsoft.com/office/drawing/2014/main" id="{C3157E12-6B69-ECCF-2BB4-6D2B3FFE3B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3269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aeed Faal 9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6">
            <a:extLst>
              <a:ext uri="{FF2B5EF4-FFF2-40B4-BE49-F238E27FC236}">
                <a16:creationId xmlns:a16="http://schemas.microsoft.com/office/drawing/2014/main" id="{C3157E12-6B69-ECCF-2BB4-6D2B3FFE3B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6078" y="473528"/>
            <a:ext cx="11064422" cy="5910944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685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aeed Faal 6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8482A819-A863-6EED-1EBC-70CFAB5AF1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4557" y="591457"/>
            <a:ext cx="10962886" cy="2837543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7103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aeed Faal 6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8482A819-A863-6EED-1EBC-70CFAB5AF1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4557" y="3429000"/>
            <a:ext cx="10962886" cy="2837543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4435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aeed Faal 10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8482A819-A863-6EED-1EBC-70CFAB5AF1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4557" y="538843"/>
            <a:ext cx="10962886" cy="2521856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3" name="Picture Placeholder 16">
            <a:extLst>
              <a:ext uri="{FF2B5EF4-FFF2-40B4-BE49-F238E27FC236}">
                <a16:creationId xmlns:a16="http://schemas.microsoft.com/office/drawing/2014/main" id="{E8771D97-466D-26F4-DBD3-85B37C73A31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14557" y="3797301"/>
            <a:ext cx="10962886" cy="2521856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107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D81160B-D90A-8E07-3B5A-53E3D7AA31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400800" y="720636"/>
            <a:ext cx="5365566" cy="5416729"/>
          </a:xfrm>
          <a:custGeom>
            <a:avLst/>
            <a:gdLst>
              <a:gd name="connsiteX0" fmla="*/ 3576057 w 5365566"/>
              <a:gd name="connsiteY0" fmla="*/ 4211673 h 5416729"/>
              <a:gd name="connsiteX1" fmla="*/ 4769063 w 5365566"/>
              <a:gd name="connsiteY1" fmla="*/ 4211673 h 5416729"/>
              <a:gd name="connsiteX2" fmla="*/ 4769063 w 5365566"/>
              <a:gd name="connsiteY2" fmla="*/ 5416729 h 5416729"/>
              <a:gd name="connsiteX3" fmla="*/ 3576057 w 5365566"/>
              <a:gd name="connsiteY3" fmla="*/ 5416729 h 5416729"/>
              <a:gd name="connsiteX4" fmla="*/ 1327639 w 5365566"/>
              <a:gd name="connsiteY4" fmla="*/ 4211673 h 5416729"/>
              <a:gd name="connsiteX5" fmla="*/ 3437797 w 5365566"/>
              <a:gd name="connsiteY5" fmla="*/ 4211673 h 5416729"/>
              <a:gd name="connsiteX6" fmla="*/ 3437797 w 5365566"/>
              <a:gd name="connsiteY6" fmla="*/ 5416729 h 5416729"/>
              <a:gd name="connsiteX7" fmla="*/ 1327639 w 5365566"/>
              <a:gd name="connsiteY7" fmla="*/ 5416729 h 5416729"/>
              <a:gd name="connsiteX8" fmla="*/ 2701186 w 5365566"/>
              <a:gd name="connsiteY8" fmla="*/ 2807782 h 5416729"/>
              <a:gd name="connsiteX9" fmla="*/ 5081954 w 5365566"/>
              <a:gd name="connsiteY9" fmla="*/ 2807782 h 5416729"/>
              <a:gd name="connsiteX10" fmla="*/ 5081954 w 5365566"/>
              <a:gd name="connsiteY10" fmla="*/ 4012838 h 5416729"/>
              <a:gd name="connsiteX11" fmla="*/ 2701186 w 5365566"/>
              <a:gd name="connsiteY11" fmla="*/ 4012838 h 5416729"/>
              <a:gd name="connsiteX12" fmla="*/ 0 w 5365566"/>
              <a:gd name="connsiteY12" fmla="*/ 2807782 h 5416729"/>
              <a:gd name="connsiteX13" fmla="*/ 2581885 w 5365566"/>
              <a:gd name="connsiteY13" fmla="*/ 2807782 h 5416729"/>
              <a:gd name="connsiteX14" fmla="*/ 2581885 w 5365566"/>
              <a:gd name="connsiteY14" fmla="*/ 4012838 h 5416729"/>
              <a:gd name="connsiteX15" fmla="*/ 0 w 5365566"/>
              <a:gd name="connsiteY15" fmla="*/ 4012838 h 5416729"/>
              <a:gd name="connsiteX16" fmla="*/ 4172560 w 5365566"/>
              <a:gd name="connsiteY16" fmla="*/ 1403891 h 5416729"/>
              <a:gd name="connsiteX17" fmla="*/ 5365566 w 5365566"/>
              <a:gd name="connsiteY17" fmla="*/ 1403891 h 5416729"/>
              <a:gd name="connsiteX18" fmla="*/ 5365566 w 5365566"/>
              <a:gd name="connsiteY18" fmla="*/ 2608947 h 5416729"/>
              <a:gd name="connsiteX19" fmla="*/ 4172560 w 5365566"/>
              <a:gd name="connsiteY19" fmla="*/ 2608947 h 5416729"/>
              <a:gd name="connsiteX20" fmla="*/ 1116623 w 5365566"/>
              <a:gd name="connsiteY20" fmla="*/ 1403891 h 5416729"/>
              <a:gd name="connsiteX21" fmla="*/ 4053258 w 5365566"/>
              <a:gd name="connsiteY21" fmla="*/ 1403891 h 5416729"/>
              <a:gd name="connsiteX22" fmla="*/ 4053258 w 5365566"/>
              <a:gd name="connsiteY22" fmla="*/ 2608947 h 5416729"/>
              <a:gd name="connsiteX23" fmla="*/ 1116623 w 5365566"/>
              <a:gd name="connsiteY23" fmla="*/ 2608947 h 5416729"/>
              <a:gd name="connsiteX24" fmla="*/ 2701186 w 5365566"/>
              <a:gd name="connsiteY24" fmla="*/ 0 h 5416729"/>
              <a:gd name="connsiteX25" fmla="*/ 4457699 w 5365566"/>
              <a:gd name="connsiteY25" fmla="*/ 0 h 5416729"/>
              <a:gd name="connsiteX26" fmla="*/ 4457699 w 5365566"/>
              <a:gd name="connsiteY26" fmla="*/ 1205056 h 5416729"/>
              <a:gd name="connsiteX27" fmla="*/ 2701186 w 5365566"/>
              <a:gd name="connsiteY27" fmla="*/ 1205056 h 5416729"/>
              <a:gd name="connsiteX28" fmla="*/ 509954 w 5365566"/>
              <a:gd name="connsiteY28" fmla="*/ 0 h 5416729"/>
              <a:gd name="connsiteX29" fmla="*/ 2581885 w 5365566"/>
              <a:gd name="connsiteY29" fmla="*/ 0 h 5416729"/>
              <a:gd name="connsiteX30" fmla="*/ 2581885 w 5365566"/>
              <a:gd name="connsiteY30" fmla="*/ 1205056 h 5416729"/>
              <a:gd name="connsiteX31" fmla="*/ 509954 w 5365566"/>
              <a:gd name="connsiteY31" fmla="*/ 1205056 h 54167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5365566" h="5416729">
                <a:moveTo>
                  <a:pt x="3576057" y="4211673"/>
                </a:moveTo>
                <a:lnTo>
                  <a:pt x="4769063" y="4211673"/>
                </a:lnTo>
                <a:lnTo>
                  <a:pt x="4769063" y="5416729"/>
                </a:lnTo>
                <a:lnTo>
                  <a:pt x="3576057" y="5416729"/>
                </a:lnTo>
                <a:close/>
                <a:moveTo>
                  <a:pt x="1327639" y="4211673"/>
                </a:moveTo>
                <a:lnTo>
                  <a:pt x="3437797" y="4211673"/>
                </a:lnTo>
                <a:lnTo>
                  <a:pt x="3437797" y="5416729"/>
                </a:lnTo>
                <a:lnTo>
                  <a:pt x="1327639" y="5416729"/>
                </a:lnTo>
                <a:close/>
                <a:moveTo>
                  <a:pt x="2701186" y="2807782"/>
                </a:moveTo>
                <a:lnTo>
                  <a:pt x="5081954" y="2807782"/>
                </a:lnTo>
                <a:lnTo>
                  <a:pt x="5081954" y="4012838"/>
                </a:lnTo>
                <a:lnTo>
                  <a:pt x="2701186" y="4012838"/>
                </a:lnTo>
                <a:close/>
                <a:moveTo>
                  <a:pt x="0" y="2807782"/>
                </a:moveTo>
                <a:lnTo>
                  <a:pt x="2581885" y="2807782"/>
                </a:lnTo>
                <a:lnTo>
                  <a:pt x="2581885" y="4012838"/>
                </a:lnTo>
                <a:lnTo>
                  <a:pt x="0" y="4012838"/>
                </a:lnTo>
                <a:close/>
                <a:moveTo>
                  <a:pt x="4172560" y="1403891"/>
                </a:moveTo>
                <a:lnTo>
                  <a:pt x="5365566" y="1403891"/>
                </a:lnTo>
                <a:lnTo>
                  <a:pt x="5365566" y="2608947"/>
                </a:lnTo>
                <a:lnTo>
                  <a:pt x="4172560" y="2608947"/>
                </a:lnTo>
                <a:close/>
                <a:moveTo>
                  <a:pt x="1116623" y="1403891"/>
                </a:moveTo>
                <a:lnTo>
                  <a:pt x="4053258" y="1403891"/>
                </a:lnTo>
                <a:lnTo>
                  <a:pt x="4053258" y="2608947"/>
                </a:lnTo>
                <a:lnTo>
                  <a:pt x="1116623" y="2608947"/>
                </a:lnTo>
                <a:close/>
                <a:moveTo>
                  <a:pt x="2701186" y="0"/>
                </a:moveTo>
                <a:lnTo>
                  <a:pt x="4457699" y="0"/>
                </a:lnTo>
                <a:lnTo>
                  <a:pt x="4457699" y="1205056"/>
                </a:lnTo>
                <a:lnTo>
                  <a:pt x="2701186" y="1205056"/>
                </a:lnTo>
                <a:close/>
                <a:moveTo>
                  <a:pt x="509954" y="0"/>
                </a:moveTo>
                <a:lnTo>
                  <a:pt x="2581885" y="0"/>
                </a:lnTo>
                <a:lnTo>
                  <a:pt x="2581885" y="1205056"/>
                </a:lnTo>
                <a:lnTo>
                  <a:pt x="509954" y="1205056"/>
                </a:ln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3032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92DB1-9A5F-CFDB-055F-CA2DCE033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60B019-880C-23B1-1EF2-D6CFE360E3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9EBECA-C627-0143-A5E2-721DCE5E5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13458-B3E6-49D7-B71E-48C9990FF728}" type="datetimeFigureOut">
              <a:rPr lang="en-US" smtClean="0"/>
              <a:t>7/27/2024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FB9AD2-39C8-92FF-D7C5-84D2A97A4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B097E1-C1BA-C120-D6E1-F964262517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E3427-A57A-4DF9-999C-90033F5622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496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D485354-AC28-AAFE-C826-63531A43FA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0466" y="591457"/>
            <a:ext cx="4738830" cy="5675086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9977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48F8487-7D52-7255-FCBF-0CC9E9740963}"/>
              </a:ext>
            </a:extLst>
          </p:cNvPr>
          <p:cNvSpPr>
            <a:spLocks/>
          </p:cNvSpPr>
          <p:nvPr userDrawn="1"/>
        </p:nvSpPr>
        <p:spPr>
          <a:xfrm>
            <a:off x="6675120" y="0"/>
            <a:ext cx="551688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6A4AAB2-5231-C77D-34B0-C609453852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675121" y="0"/>
            <a:ext cx="5516879" cy="4914900"/>
          </a:xfrm>
          <a:custGeom>
            <a:avLst/>
            <a:gdLst>
              <a:gd name="connsiteX0" fmla="*/ 214120 w 5516880"/>
              <a:gd name="connsiteY0" fmla="*/ 4745232 h 4914900"/>
              <a:gd name="connsiteX1" fmla="*/ 212175 w 5516880"/>
              <a:gd name="connsiteY1" fmla="*/ 4748087 h 4914900"/>
              <a:gd name="connsiteX2" fmla="*/ 219080 w 5516880"/>
              <a:gd name="connsiteY2" fmla="*/ 4755216 h 4914900"/>
              <a:gd name="connsiteX3" fmla="*/ 219080 w 5516880"/>
              <a:gd name="connsiteY3" fmla="*/ 4759968 h 4914900"/>
              <a:gd name="connsiteX4" fmla="*/ 214510 w 5516880"/>
              <a:gd name="connsiteY4" fmla="*/ 4762622 h 4914900"/>
              <a:gd name="connsiteX5" fmla="*/ 219291 w 5516880"/>
              <a:gd name="connsiteY5" fmla="*/ 4761551 h 4914900"/>
              <a:gd name="connsiteX6" fmla="*/ 219291 w 5516880"/>
              <a:gd name="connsiteY6" fmla="*/ 4760129 h 4914900"/>
              <a:gd name="connsiteX7" fmla="*/ 219291 w 5516880"/>
              <a:gd name="connsiteY7" fmla="*/ 4755354 h 4914900"/>
              <a:gd name="connsiteX8" fmla="*/ 222737 w 5516880"/>
              <a:gd name="connsiteY8" fmla="*/ 4752705 h 4914900"/>
              <a:gd name="connsiteX9" fmla="*/ 352662 w 5516880"/>
              <a:gd name="connsiteY9" fmla="*/ 4576136 h 4914900"/>
              <a:gd name="connsiteX10" fmla="*/ 348845 w 5516880"/>
              <a:gd name="connsiteY10" fmla="*/ 4579935 h 4914900"/>
              <a:gd name="connsiteX11" fmla="*/ 349546 w 5516880"/>
              <a:gd name="connsiteY11" fmla="*/ 4579935 h 4914900"/>
              <a:gd name="connsiteX12" fmla="*/ 449403 w 5516880"/>
              <a:gd name="connsiteY12" fmla="*/ 4521216 h 4914900"/>
              <a:gd name="connsiteX13" fmla="*/ 454609 w 5516880"/>
              <a:gd name="connsiteY13" fmla="*/ 4525696 h 4914900"/>
              <a:gd name="connsiteX14" fmla="*/ 454609 w 5516880"/>
              <a:gd name="connsiteY14" fmla="*/ 4524869 h 4914900"/>
              <a:gd name="connsiteX15" fmla="*/ 454238 w 5516880"/>
              <a:gd name="connsiteY15" fmla="*/ 4523594 h 4914900"/>
              <a:gd name="connsiteX16" fmla="*/ 449403 w 5516880"/>
              <a:gd name="connsiteY16" fmla="*/ 4521216 h 4914900"/>
              <a:gd name="connsiteX17" fmla="*/ 491463 w 5516880"/>
              <a:gd name="connsiteY17" fmla="*/ 4492472 h 4914900"/>
              <a:gd name="connsiteX18" fmla="*/ 490282 w 5516880"/>
              <a:gd name="connsiteY18" fmla="*/ 4494639 h 4914900"/>
              <a:gd name="connsiteX19" fmla="*/ 492926 w 5516880"/>
              <a:gd name="connsiteY19" fmla="*/ 4492656 h 4914900"/>
              <a:gd name="connsiteX20" fmla="*/ 477949 w 5516880"/>
              <a:gd name="connsiteY20" fmla="*/ 4487138 h 4914900"/>
              <a:gd name="connsiteX21" fmla="*/ 477027 w 5516880"/>
              <a:gd name="connsiteY21" fmla="*/ 4487931 h 4914900"/>
              <a:gd name="connsiteX22" fmla="*/ 478020 w 5516880"/>
              <a:gd name="connsiteY22" fmla="*/ 4487571 h 4914900"/>
              <a:gd name="connsiteX23" fmla="*/ 537839 w 5516880"/>
              <a:gd name="connsiteY23" fmla="*/ 4473379 h 4914900"/>
              <a:gd name="connsiteX24" fmla="*/ 521680 w 5516880"/>
              <a:gd name="connsiteY24" fmla="*/ 4487453 h 4914900"/>
              <a:gd name="connsiteX25" fmla="*/ 537839 w 5516880"/>
              <a:gd name="connsiteY25" fmla="*/ 4473379 h 4914900"/>
              <a:gd name="connsiteX26" fmla="*/ 163580 w 5516880"/>
              <a:gd name="connsiteY26" fmla="*/ 4463550 h 4914900"/>
              <a:gd name="connsiteX27" fmla="*/ 163892 w 5516880"/>
              <a:gd name="connsiteY27" fmla="*/ 4464533 h 4914900"/>
              <a:gd name="connsiteX28" fmla="*/ 163282 w 5516880"/>
              <a:gd name="connsiteY28" fmla="*/ 4465066 h 4914900"/>
              <a:gd name="connsiteX29" fmla="*/ 163646 w 5516880"/>
              <a:gd name="connsiteY29" fmla="*/ 4464885 h 4914900"/>
              <a:gd name="connsiteX30" fmla="*/ 164777 w 5516880"/>
              <a:gd name="connsiteY30" fmla="*/ 4464227 h 4914900"/>
              <a:gd name="connsiteX31" fmla="*/ 257305 w 5516880"/>
              <a:gd name="connsiteY31" fmla="*/ 4411196 h 4914900"/>
              <a:gd name="connsiteX32" fmla="*/ 257754 w 5516880"/>
              <a:gd name="connsiteY32" fmla="*/ 4411787 h 4914900"/>
              <a:gd name="connsiteX33" fmla="*/ 258035 w 5516880"/>
              <a:gd name="connsiteY33" fmla="*/ 4411619 h 4914900"/>
              <a:gd name="connsiteX34" fmla="*/ 626797 w 5516880"/>
              <a:gd name="connsiteY34" fmla="*/ 4392272 h 4914900"/>
              <a:gd name="connsiteX35" fmla="*/ 626198 w 5516880"/>
              <a:gd name="connsiteY35" fmla="*/ 4392831 h 4914900"/>
              <a:gd name="connsiteX36" fmla="*/ 624427 w 5516880"/>
              <a:gd name="connsiteY36" fmla="*/ 4392983 h 4914900"/>
              <a:gd name="connsiteX37" fmla="*/ 624675 w 5516880"/>
              <a:gd name="connsiteY37" fmla="*/ 4393059 h 4914900"/>
              <a:gd name="connsiteX38" fmla="*/ 625314 w 5516880"/>
              <a:gd name="connsiteY38" fmla="*/ 4395250 h 4914900"/>
              <a:gd name="connsiteX39" fmla="*/ 626358 w 5516880"/>
              <a:gd name="connsiteY39" fmla="*/ 4393395 h 4914900"/>
              <a:gd name="connsiteX40" fmla="*/ 663484 w 5516880"/>
              <a:gd name="connsiteY40" fmla="*/ 4301873 h 4914900"/>
              <a:gd name="connsiteX41" fmla="*/ 658260 w 5516880"/>
              <a:gd name="connsiteY41" fmla="*/ 4306753 h 4914900"/>
              <a:gd name="connsiteX42" fmla="*/ 663721 w 5516880"/>
              <a:gd name="connsiteY42" fmla="*/ 4303227 h 4914900"/>
              <a:gd name="connsiteX43" fmla="*/ 734926 w 5516880"/>
              <a:gd name="connsiteY43" fmla="*/ 4292396 h 4914900"/>
              <a:gd name="connsiteX44" fmla="*/ 734918 w 5516880"/>
              <a:gd name="connsiteY44" fmla="*/ 4292433 h 4914900"/>
              <a:gd name="connsiteX45" fmla="*/ 734926 w 5516880"/>
              <a:gd name="connsiteY45" fmla="*/ 4292433 h 4914900"/>
              <a:gd name="connsiteX46" fmla="*/ 726657 w 5516880"/>
              <a:gd name="connsiteY46" fmla="*/ 4228844 h 4914900"/>
              <a:gd name="connsiteX47" fmla="*/ 723938 w 5516880"/>
              <a:gd name="connsiteY47" fmla="*/ 4229367 h 4914900"/>
              <a:gd name="connsiteX48" fmla="*/ 723938 w 5516880"/>
              <a:gd name="connsiteY48" fmla="*/ 4230725 h 4914900"/>
              <a:gd name="connsiteX49" fmla="*/ 823791 w 5516880"/>
              <a:gd name="connsiteY49" fmla="*/ 4201866 h 4914900"/>
              <a:gd name="connsiteX50" fmla="*/ 823585 w 5516880"/>
              <a:gd name="connsiteY50" fmla="*/ 4202048 h 4914900"/>
              <a:gd name="connsiteX51" fmla="*/ 823336 w 5516880"/>
              <a:gd name="connsiteY51" fmla="*/ 4202212 h 4914900"/>
              <a:gd name="connsiteX52" fmla="*/ 823813 w 5516880"/>
              <a:gd name="connsiteY52" fmla="*/ 4202212 h 4914900"/>
              <a:gd name="connsiteX53" fmla="*/ 636184 w 5516880"/>
              <a:gd name="connsiteY53" fmla="*/ 4196253 h 4914900"/>
              <a:gd name="connsiteX54" fmla="*/ 635139 w 5516880"/>
              <a:gd name="connsiteY54" fmla="*/ 4196382 h 4914900"/>
              <a:gd name="connsiteX55" fmla="*/ 635912 w 5516880"/>
              <a:gd name="connsiteY55" fmla="*/ 4196608 h 4914900"/>
              <a:gd name="connsiteX56" fmla="*/ 2493306 w 5516880"/>
              <a:gd name="connsiteY56" fmla="*/ 4144324 h 4914900"/>
              <a:gd name="connsiteX57" fmla="*/ 2493047 w 5516880"/>
              <a:gd name="connsiteY57" fmla="*/ 4144370 h 4914900"/>
              <a:gd name="connsiteX58" fmla="*/ 2492173 w 5516880"/>
              <a:gd name="connsiteY58" fmla="*/ 4145130 h 4914900"/>
              <a:gd name="connsiteX59" fmla="*/ 2492208 w 5516880"/>
              <a:gd name="connsiteY59" fmla="*/ 4145131 h 4914900"/>
              <a:gd name="connsiteX60" fmla="*/ 2493384 w 5516880"/>
              <a:gd name="connsiteY60" fmla="*/ 4144619 h 4914900"/>
              <a:gd name="connsiteX61" fmla="*/ 2492983 w 5516880"/>
              <a:gd name="connsiteY61" fmla="*/ 4144660 h 4914900"/>
              <a:gd name="connsiteX62" fmla="*/ 830378 w 5516880"/>
              <a:gd name="connsiteY62" fmla="*/ 4141015 h 4914900"/>
              <a:gd name="connsiteX63" fmla="*/ 830419 w 5516880"/>
              <a:gd name="connsiteY63" fmla="*/ 4141349 h 4914900"/>
              <a:gd name="connsiteX64" fmla="*/ 830705 w 5516880"/>
              <a:gd name="connsiteY64" fmla="*/ 4141585 h 4914900"/>
              <a:gd name="connsiteX65" fmla="*/ 2195248 w 5516880"/>
              <a:gd name="connsiteY65" fmla="*/ 3827473 h 4914900"/>
              <a:gd name="connsiteX66" fmla="*/ 2195210 w 5516880"/>
              <a:gd name="connsiteY66" fmla="*/ 3828184 h 4914900"/>
              <a:gd name="connsiteX67" fmla="*/ 2194504 w 5516880"/>
              <a:gd name="connsiteY67" fmla="*/ 3828642 h 4914900"/>
              <a:gd name="connsiteX68" fmla="*/ 2195210 w 5516880"/>
              <a:gd name="connsiteY68" fmla="*/ 3828408 h 4914900"/>
              <a:gd name="connsiteX69" fmla="*/ 2196292 w 5516880"/>
              <a:gd name="connsiteY69" fmla="*/ 3827521 h 4914900"/>
              <a:gd name="connsiteX70" fmla="*/ 2195454 w 5516880"/>
              <a:gd name="connsiteY70" fmla="*/ 3828006 h 4914900"/>
              <a:gd name="connsiteX71" fmla="*/ 2289915 w 5516880"/>
              <a:gd name="connsiteY71" fmla="*/ 3783711 h 4914900"/>
              <a:gd name="connsiteX72" fmla="*/ 2288698 w 5516880"/>
              <a:gd name="connsiteY72" fmla="*/ 3785133 h 4914900"/>
              <a:gd name="connsiteX73" fmla="*/ 2288698 w 5516880"/>
              <a:gd name="connsiteY73" fmla="*/ 3786539 h 4914900"/>
              <a:gd name="connsiteX74" fmla="*/ 2289329 w 5516880"/>
              <a:gd name="connsiteY74" fmla="*/ 3793846 h 4914900"/>
              <a:gd name="connsiteX75" fmla="*/ 2289915 w 5516880"/>
              <a:gd name="connsiteY75" fmla="*/ 3790790 h 4914900"/>
              <a:gd name="connsiteX76" fmla="*/ 2304674 w 5516880"/>
              <a:gd name="connsiteY76" fmla="*/ 3766453 h 4914900"/>
              <a:gd name="connsiteX77" fmla="*/ 2303404 w 5516880"/>
              <a:gd name="connsiteY77" fmla="*/ 3767937 h 4914900"/>
              <a:gd name="connsiteX78" fmla="*/ 2305148 w 5516880"/>
              <a:gd name="connsiteY78" fmla="*/ 3767330 h 4914900"/>
              <a:gd name="connsiteX79" fmla="*/ 1750398 w 5516880"/>
              <a:gd name="connsiteY79" fmla="*/ 3724231 h 4914900"/>
              <a:gd name="connsiteX80" fmla="*/ 1741328 w 5516880"/>
              <a:gd name="connsiteY80" fmla="*/ 3728240 h 4914900"/>
              <a:gd name="connsiteX81" fmla="*/ 1746114 w 5516880"/>
              <a:gd name="connsiteY81" fmla="*/ 3728240 h 4914900"/>
              <a:gd name="connsiteX82" fmla="*/ 2199173 w 5516880"/>
              <a:gd name="connsiteY82" fmla="*/ 3688990 h 4914900"/>
              <a:gd name="connsiteX83" fmla="*/ 2200487 w 5516880"/>
              <a:gd name="connsiteY83" fmla="*/ 3690946 h 4914900"/>
              <a:gd name="connsiteX84" fmla="*/ 2200487 w 5516880"/>
              <a:gd name="connsiteY84" fmla="*/ 3691785 h 4914900"/>
              <a:gd name="connsiteX85" fmla="*/ 2200707 w 5516880"/>
              <a:gd name="connsiteY85" fmla="*/ 3689701 h 4914900"/>
              <a:gd name="connsiteX86" fmla="*/ 2202645 w 5516880"/>
              <a:gd name="connsiteY86" fmla="*/ 3685583 h 4914900"/>
              <a:gd name="connsiteX87" fmla="*/ 2200935 w 5516880"/>
              <a:gd name="connsiteY87" fmla="*/ 3689439 h 4914900"/>
              <a:gd name="connsiteX88" fmla="*/ 2202965 w 5516880"/>
              <a:gd name="connsiteY88" fmla="*/ 3691194 h 4914900"/>
              <a:gd name="connsiteX89" fmla="*/ 2202135 w 5516880"/>
              <a:gd name="connsiteY89" fmla="*/ 3689597 h 4914900"/>
              <a:gd name="connsiteX90" fmla="*/ 1851358 w 5516880"/>
              <a:gd name="connsiteY90" fmla="*/ 3550816 h 4914900"/>
              <a:gd name="connsiteX91" fmla="*/ 1850231 w 5516880"/>
              <a:gd name="connsiteY91" fmla="*/ 3551394 h 4914900"/>
              <a:gd name="connsiteX92" fmla="*/ 1850480 w 5516880"/>
              <a:gd name="connsiteY92" fmla="*/ 3551648 h 4914900"/>
              <a:gd name="connsiteX93" fmla="*/ 3172122 w 5516880"/>
              <a:gd name="connsiteY93" fmla="*/ 3464983 h 4914900"/>
              <a:gd name="connsiteX94" fmla="*/ 3170566 w 5516880"/>
              <a:gd name="connsiteY94" fmla="*/ 3466522 h 4914900"/>
              <a:gd name="connsiteX95" fmla="*/ 3170741 w 5516880"/>
              <a:gd name="connsiteY95" fmla="*/ 3466743 h 4914900"/>
              <a:gd name="connsiteX96" fmla="*/ 3243554 w 5516880"/>
              <a:gd name="connsiteY96" fmla="*/ 3373494 h 4914900"/>
              <a:gd name="connsiteX97" fmla="*/ 3236296 w 5516880"/>
              <a:gd name="connsiteY97" fmla="*/ 3378446 h 4914900"/>
              <a:gd name="connsiteX98" fmla="*/ 3238670 w 5516880"/>
              <a:gd name="connsiteY98" fmla="*/ 3379761 h 4914900"/>
              <a:gd name="connsiteX99" fmla="*/ 3237571 w 5516880"/>
              <a:gd name="connsiteY99" fmla="*/ 3381567 h 4914900"/>
              <a:gd name="connsiteX100" fmla="*/ 3238878 w 5516880"/>
              <a:gd name="connsiteY100" fmla="*/ 3379901 h 4914900"/>
              <a:gd name="connsiteX101" fmla="*/ 4946236 w 5516880"/>
              <a:gd name="connsiteY101" fmla="*/ 1430018 h 4914900"/>
              <a:gd name="connsiteX102" fmla="*/ 4942578 w 5516880"/>
              <a:gd name="connsiteY102" fmla="*/ 1434112 h 4914900"/>
              <a:gd name="connsiteX103" fmla="*/ 4947050 w 5516880"/>
              <a:gd name="connsiteY103" fmla="*/ 1430368 h 4914900"/>
              <a:gd name="connsiteX104" fmla="*/ 4852554 w 5516880"/>
              <a:gd name="connsiteY104" fmla="*/ 1377197 h 4914900"/>
              <a:gd name="connsiteX105" fmla="*/ 4853044 w 5516880"/>
              <a:gd name="connsiteY105" fmla="*/ 1377459 h 4914900"/>
              <a:gd name="connsiteX106" fmla="*/ 4853238 w 5516880"/>
              <a:gd name="connsiteY106" fmla="*/ 1377197 h 4914900"/>
              <a:gd name="connsiteX107" fmla="*/ 4879165 w 5516880"/>
              <a:gd name="connsiteY107" fmla="*/ 1373690 h 4914900"/>
              <a:gd name="connsiteX108" fmla="*/ 4862916 w 5516880"/>
              <a:gd name="connsiteY108" fmla="*/ 1377197 h 4914900"/>
              <a:gd name="connsiteX109" fmla="*/ 4863626 w 5516880"/>
              <a:gd name="connsiteY109" fmla="*/ 1377197 h 4914900"/>
              <a:gd name="connsiteX110" fmla="*/ 4860538 w 5516880"/>
              <a:gd name="connsiteY110" fmla="*/ 1380414 h 4914900"/>
              <a:gd name="connsiteX111" fmla="*/ 4864354 w 5516880"/>
              <a:gd name="connsiteY111" fmla="*/ 1377963 h 4914900"/>
              <a:gd name="connsiteX112" fmla="*/ 4878240 w 5516880"/>
              <a:gd name="connsiteY112" fmla="*/ 1374990 h 4914900"/>
              <a:gd name="connsiteX113" fmla="*/ 5265272 w 5516880"/>
              <a:gd name="connsiteY113" fmla="*/ 1081652 h 4914900"/>
              <a:gd name="connsiteX114" fmla="*/ 5237573 w 5516880"/>
              <a:gd name="connsiteY114" fmla="*/ 1099747 h 4914900"/>
              <a:gd name="connsiteX115" fmla="*/ 5265272 w 5516880"/>
              <a:gd name="connsiteY115" fmla="*/ 1081652 h 4914900"/>
              <a:gd name="connsiteX116" fmla="*/ 4806822 w 5516880"/>
              <a:gd name="connsiteY116" fmla="*/ 114659 h 4914900"/>
              <a:gd name="connsiteX117" fmla="*/ 4805108 w 5516880"/>
              <a:gd name="connsiteY117" fmla="*/ 116363 h 4914900"/>
              <a:gd name="connsiteX118" fmla="*/ 4808547 w 5516880"/>
              <a:gd name="connsiteY118" fmla="*/ 115404 h 4914900"/>
              <a:gd name="connsiteX119" fmla="*/ 4407774 w 5516880"/>
              <a:gd name="connsiteY119" fmla="*/ 81850 h 4914900"/>
              <a:gd name="connsiteX120" fmla="*/ 4409280 w 5516880"/>
              <a:gd name="connsiteY120" fmla="*/ 83162 h 4914900"/>
              <a:gd name="connsiteX121" fmla="*/ 4411402 w 5516880"/>
              <a:gd name="connsiteY121" fmla="*/ 82375 h 4914900"/>
              <a:gd name="connsiteX122" fmla="*/ 59771 w 5516880"/>
              <a:gd name="connsiteY122" fmla="*/ 77459 h 4914900"/>
              <a:gd name="connsiteX123" fmla="*/ 58949 w 5516880"/>
              <a:gd name="connsiteY123" fmla="*/ 78172 h 4914900"/>
              <a:gd name="connsiteX124" fmla="*/ 57081 w 5516880"/>
              <a:gd name="connsiteY124" fmla="*/ 81282 h 4914900"/>
              <a:gd name="connsiteX125" fmla="*/ 60953 w 5516880"/>
              <a:gd name="connsiteY125" fmla="*/ 78203 h 4914900"/>
              <a:gd name="connsiteX126" fmla="*/ 62657 w 5516880"/>
              <a:gd name="connsiteY126" fmla="*/ 77459 h 4914900"/>
              <a:gd name="connsiteX127" fmla="*/ 4980039 w 5516880"/>
              <a:gd name="connsiteY127" fmla="*/ 71337 h 4914900"/>
              <a:gd name="connsiteX128" fmla="*/ 4978512 w 5516880"/>
              <a:gd name="connsiteY128" fmla="*/ 71824 h 4914900"/>
              <a:gd name="connsiteX129" fmla="*/ 4978643 w 5516880"/>
              <a:gd name="connsiteY129" fmla="*/ 72619 h 4914900"/>
              <a:gd name="connsiteX130" fmla="*/ 4979117 w 5516880"/>
              <a:gd name="connsiteY130" fmla="*/ 72381 h 4914900"/>
              <a:gd name="connsiteX131" fmla="*/ 4980039 w 5516880"/>
              <a:gd name="connsiteY131" fmla="*/ 73799 h 4914900"/>
              <a:gd name="connsiteX132" fmla="*/ 2412168 w 5516880"/>
              <a:gd name="connsiteY132" fmla="*/ 70441 h 4914900"/>
              <a:gd name="connsiteX133" fmla="*/ 2409719 w 5516880"/>
              <a:gd name="connsiteY133" fmla="*/ 70477 h 4914900"/>
              <a:gd name="connsiteX134" fmla="*/ 2413392 w 5516880"/>
              <a:gd name="connsiteY134" fmla="*/ 70460 h 4914900"/>
              <a:gd name="connsiteX135" fmla="*/ 109188 w 5516880"/>
              <a:gd name="connsiteY135" fmla="*/ 53652 h 4914900"/>
              <a:gd name="connsiteX136" fmla="*/ 108197 w 5516880"/>
              <a:gd name="connsiteY136" fmla="*/ 54314 h 4914900"/>
              <a:gd name="connsiteX137" fmla="*/ 109939 w 5516880"/>
              <a:gd name="connsiteY137" fmla="*/ 54314 h 4914900"/>
              <a:gd name="connsiteX138" fmla="*/ 3138803 w 5516880"/>
              <a:gd name="connsiteY138" fmla="*/ 36763 h 4914900"/>
              <a:gd name="connsiteX139" fmla="*/ 3140652 w 5516880"/>
              <a:gd name="connsiteY139" fmla="*/ 39635 h 4914900"/>
              <a:gd name="connsiteX140" fmla="*/ 3145302 w 5516880"/>
              <a:gd name="connsiteY140" fmla="*/ 39635 h 4914900"/>
              <a:gd name="connsiteX141" fmla="*/ 3149598 w 5516880"/>
              <a:gd name="connsiteY141" fmla="*/ 39203 h 4914900"/>
              <a:gd name="connsiteX142" fmla="*/ 3144540 w 5516880"/>
              <a:gd name="connsiteY142" fmla="*/ 39005 h 4914900"/>
              <a:gd name="connsiteX143" fmla="*/ 40365 w 5516880"/>
              <a:gd name="connsiteY143" fmla="*/ 35836 h 4914900"/>
              <a:gd name="connsiteX144" fmla="*/ 27008 w 5516880"/>
              <a:gd name="connsiteY144" fmla="*/ 38699 h 4914900"/>
              <a:gd name="connsiteX145" fmla="*/ 35367 w 5516880"/>
              <a:gd name="connsiteY145" fmla="*/ 37855 h 4914900"/>
              <a:gd name="connsiteX146" fmla="*/ 3644268 w 5516880"/>
              <a:gd name="connsiteY146" fmla="*/ 34495 h 4914900"/>
              <a:gd name="connsiteX147" fmla="*/ 3643062 w 5516880"/>
              <a:gd name="connsiteY147" fmla="*/ 35491 h 4914900"/>
              <a:gd name="connsiteX148" fmla="*/ 3644636 w 5516880"/>
              <a:gd name="connsiteY148" fmla="*/ 35130 h 4914900"/>
              <a:gd name="connsiteX149" fmla="*/ 163256 w 5516880"/>
              <a:gd name="connsiteY149" fmla="*/ 29038 h 4914900"/>
              <a:gd name="connsiteX150" fmla="*/ 162991 w 5516880"/>
              <a:gd name="connsiteY150" fmla="*/ 29203 h 4914900"/>
              <a:gd name="connsiteX151" fmla="*/ 163641 w 5516880"/>
              <a:gd name="connsiteY151" fmla="*/ 29060 h 4914900"/>
              <a:gd name="connsiteX152" fmla="*/ 5198390 w 5516880"/>
              <a:gd name="connsiteY152" fmla="*/ 28730 h 4914900"/>
              <a:gd name="connsiteX153" fmla="*/ 5195113 w 5516880"/>
              <a:gd name="connsiteY153" fmla="*/ 29078 h 4914900"/>
              <a:gd name="connsiteX154" fmla="*/ 5198002 w 5516880"/>
              <a:gd name="connsiteY154" fmla="*/ 29692 h 4914900"/>
              <a:gd name="connsiteX155" fmla="*/ 5198002 w 5516880"/>
              <a:gd name="connsiteY155" fmla="*/ 30876 h 4914900"/>
              <a:gd name="connsiteX156" fmla="*/ 5203174 w 5516880"/>
              <a:gd name="connsiteY156" fmla="*/ 28730 h 4914900"/>
              <a:gd name="connsiteX157" fmla="*/ 197688 w 5516880"/>
              <a:gd name="connsiteY157" fmla="*/ 24127 h 4914900"/>
              <a:gd name="connsiteX158" fmla="*/ 194834 w 5516880"/>
              <a:gd name="connsiteY158" fmla="*/ 25104 h 4914900"/>
              <a:gd name="connsiteX159" fmla="*/ 197757 w 5516880"/>
              <a:gd name="connsiteY159" fmla="*/ 25011 h 4914900"/>
              <a:gd name="connsiteX160" fmla="*/ 200194 w 5516880"/>
              <a:gd name="connsiteY160" fmla="*/ 24127 h 4914900"/>
              <a:gd name="connsiteX161" fmla="*/ 5131085 w 5516880"/>
              <a:gd name="connsiteY161" fmla="*/ 23471 h 4914900"/>
              <a:gd name="connsiteX162" fmla="*/ 5137418 w 5516880"/>
              <a:gd name="connsiteY162" fmla="*/ 25158 h 4914900"/>
              <a:gd name="connsiteX163" fmla="*/ 5137546 w 5516880"/>
              <a:gd name="connsiteY163" fmla="*/ 24899 h 4914900"/>
              <a:gd name="connsiteX164" fmla="*/ 5141313 w 5516880"/>
              <a:gd name="connsiteY164" fmla="*/ 24761 h 4914900"/>
              <a:gd name="connsiteX165" fmla="*/ 5137924 w 5516880"/>
              <a:gd name="connsiteY165" fmla="*/ 23941 h 4914900"/>
              <a:gd name="connsiteX166" fmla="*/ 3357393 w 5516880"/>
              <a:gd name="connsiteY166" fmla="*/ 21439 h 4914900"/>
              <a:gd name="connsiteX167" fmla="*/ 3357231 w 5516880"/>
              <a:gd name="connsiteY167" fmla="*/ 22955 h 4914900"/>
              <a:gd name="connsiteX168" fmla="*/ 3354653 w 5516880"/>
              <a:gd name="connsiteY168" fmla="*/ 24528 h 4914900"/>
              <a:gd name="connsiteX169" fmla="*/ 3358579 w 5516880"/>
              <a:gd name="connsiteY169" fmla="*/ 24528 h 4914900"/>
              <a:gd name="connsiteX170" fmla="*/ 3359642 w 5516880"/>
              <a:gd name="connsiteY170" fmla="*/ 24006 h 4914900"/>
              <a:gd name="connsiteX171" fmla="*/ 5116847 w 5516880"/>
              <a:gd name="connsiteY171" fmla="*/ 16156 h 4914900"/>
              <a:gd name="connsiteX172" fmla="*/ 5116514 w 5516880"/>
              <a:gd name="connsiteY172" fmla="*/ 16249 h 4914900"/>
              <a:gd name="connsiteX173" fmla="*/ 5117012 w 5516880"/>
              <a:gd name="connsiteY173" fmla="*/ 16173 h 4914900"/>
              <a:gd name="connsiteX174" fmla="*/ 5138118 w 5516880"/>
              <a:gd name="connsiteY174" fmla="*/ 0 h 4914900"/>
              <a:gd name="connsiteX175" fmla="*/ 5472966 w 5516880"/>
              <a:gd name="connsiteY175" fmla="*/ 0 h 4914900"/>
              <a:gd name="connsiteX176" fmla="*/ 5516880 w 5516880"/>
              <a:gd name="connsiteY176" fmla="*/ 38294 h 4914900"/>
              <a:gd name="connsiteX177" fmla="*/ 5516880 w 5516880"/>
              <a:gd name="connsiteY177" fmla="*/ 885492 h 4914900"/>
              <a:gd name="connsiteX178" fmla="*/ 5507961 w 5516880"/>
              <a:gd name="connsiteY178" fmla="*/ 919595 h 4914900"/>
              <a:gd name="connsiteX179" fmla="*/ 5479174 w 5516880"/>
              <a:gd name="connsiteY179" fmla="*/ 942363 h 4914900"/>
              <a:gd name="connsiteX180" fmla="*/ 5479057 w 5516880"/>
              <a:gd name="connsiteY180" fmla="*/ 942663 h 4914900"/>
              <a:gd name="connsiteX181" fmla="*/ 5457032 w 5516880"/>
              <a:gd name="connsiteY181" fmla="*/ 956979 h 4914900"/>
              <a:gd name="connsiteX182" fmla="*/ 5456664 w 5516880"/>
              <a:gd name="connsiteY182" fmla="*/ 957123 h 4914900"/>
              <a:gd name="connsiteX183" fmla="*/ 5419340 w 5516880"/>
              <a:gd name="connsiteY183" fmla="*/ 980069 h 4914900"/>
              <a:gd name="connsiteX184" fmla="*/ 5418488 w 5516880"/>
              <a:gd name="connsiteY184" fmla="*/ 980838 h 4914900"/>
              <a:gd name="connsiteX185" fmla="*/ 5264312 w 5516880"/>
              <a:gd name="connsiteY185" fmla="*/ 1081049 h 4914900"/>
              <a:gd name="connsiteX186" fmla="*/ 5236780 w 5516880"/>
              <a:gd name="connsiteY186" fmla="*/ 1100137 h 4914900"/>
              <a:gd name="connsiteX187" fmla="*/ 5192730 w 5516880"/>
              <a:gd name="connsiteY187" fmla="*/ 1138312 h 4914900"/>
              <a:gd name="connsiteX188" fmla="*/ 5192215 w 5516880"/>
              <a:gd name="connsiteY188" fmla="*/ 1138691 h 4914900"/>
              <a:gd name="connsiteX189" fmla="*/ 5193716 w 5516880"/>
              <a:gd name="connsiteY189" fmla="*/ 1137947 h 4914900"/>
              <a:gd name="connsiteX190" fmla="*/ 5122157 w 5516880"/>
              <a:gd name="connsiteY190" fmla="*/ 1190219 h 4914900"/>
              <a:gd name="connsiteX191" fmla="*/ 5122630 w 5516880"/>
              <a:gd name="connsiteY191" fmla="*/ 1189717 h 4914900"/>
              <a:gd name="connsiteX192" fmla="*/ 5121148 w 5516880"/>
              <a:gd name="connsiteY192" fmla="*/ 1190803 h 4914900"/>
              <a:gd name="connsiteX193" fmla="*/ 5000558 w 5516880"/>
              <a:gd name="connsiteY193" fmla="*/ 1295310 h 4914900"/>
              <a:gd name="connsiteX194" fmla="*/ 5002124 w 5516880"/>
              <a:gd name="connsiteY194" fmla="*/ 1295536 h 4914900"/>
              <a:gd name="connsiteX195" fmla="*/ 4885786 w 5516880"/>
              <a:gd name="connsiteY195" fmla="*/ 1391331 h 4914900"/>
              <a:gd name="connsiteX196" fmla="*/ 4858086 w 5516880"/>
              <a:gd name="connsiteY196" fmla="*/ 1418873 h 4914900"/>
              <a:gd name="connsiteX197" fmla="*/ 4863528 w 5516880"/>
              <a:gd name="connsiteY197" fmla="*/ 1452985 h 4914900"/>
              <a:gd name="connsiteX198" fmla="*/ 4864354 w 5516880"/>
              <a:gd name="connsiteY198" fmla="*/ 1454554 h 4914900"/>
              <a:gd name="connsiteX199" fmla="*/ 4864354 w 5516880"/>
              <a:gd name="connsiteY199" fmla="*/ 1454762 h 4914900"/>
              <a:gd name="connsiteX200" fmla="*/ 4868543 w 5516880"/>
              <a:gd name="connsiteY200" fmla="*/ 1458423 h 4914900"/>
              <a:gd name="connsiteX201" fmla="*/ 4885102 w 5516880"/>
              <a:gd name="connsiteY201" fmla="*/ 1463248 h 4914900"/>
              <a:gd name="connsiteX202" fmla="*/ 4886850 w 5516880"/>
              <a:gd name="connsiteY202" fmla="*/ 1463629 h 4914900"/>
              <a:gd name="connsiteX203" fmla="*/ 4886708 w 5516880"/>
              <a:gd name="connsiteY203" fmla="*/ 1463347 h 4914900"/>
              <a:gd name="connsiteX204" fmla="*/ 4891023 w 5516880"/>
              <a:gd name="connsiteY204" fmla="*/ 1461937 h 4914900"/>
              <a:gd name="connsiteX205" fmla="*/ 4885060 w 5516880"/>
              <a:gd name="connsiteY205" fmla="*/ 1462896 h 4914900"/>
              <a:gd name="connsiteX206" fmla="*/ 4868242 w 5516880"/>
              <a:gd name="connsiteY206" fmla="*/ 1458122 h 4914900"/>
              <a:gd name="connsiteX207" fmla="*/ 4935512 w 5516880"/>
              <a:gd name="connsiteY207" fmla="*/ 1429470 h 4914900"/>
              <a:gd name="connsiteX208" fmla="*/ 4935182 w 5516880"/>
              <a:gd name="connsiteY208" fmla="*/ 1429470 h 4914900"/>
              <a:gd name="connsiteX209" fmla="*/ 4955958 w 5516880"/>
              <a:gd name="connsiteY209" fmla="*/ 1415396 h 4914900"/>
              <a:gd name="connsiteX210" fmla="*/ 4945570 w 5516880"/>
              <a:gd name="connsiteY210" fmla="*/ 1429470 h 4914900"/>
              <a:gd name="connsiteX211" fmla="*/ 4946578 w 5516880"/>
              <a:gd name="connsiteY211" fmla="*/ 1429470 h 4914900"/>
              <a:gd name="connsiteX212" fmla="*/ 4951672 w 5516880"/>
              <a:gd name="connsiteY212" fmla="*/ 1422889 h 4914900"/>
              <a:gd name="connsiteX213" fmla="*/ 4957166 w 5516880"/>
              <a:gd name="connsiteY213" fmla="*/ 1415788 h 4914900"/>
              <a:gd name="connsiteX214" fmla="*/ 5017622 w 5516880"/>
              <a:gd name="connsiteY214" fmla="*/ 1382647 h 4914900"/>
              <a:gd name="connsiteX215" fmla="*/ 5039606 w 5516880"/>
              <a:gd name="connsiteY215" fmla="*/ 1377911 h 4914900"/>
              <a:gd name="connsiteX216" fmla="*/ 5039606 w 5516880"/>
              <a:gd name="connsiteY216" fmla="*/ 1401583 h 4914900"/>
              <a:gd name="connsiteX217" fmla="*/ 4957166 w 5516880"/>
              <a:gd name="connsiteY217" fmla="*/ 1501008 h 4914900"/>
              <a:gd name="connsiteX218" fmla="*/ 4940679 w 5516880"/>
              <a:gd name="connsiteY218" fmla="*/ 1519945 h 4914900"/>
              <a:gd name="connsiteX219" fmla="*/ 4935623 w 5516880"/>
              <a:gd name="connsiteY219" fmla="*/ 1515590 h 4914900"/>
              <a:gd name="connsiteX220" fmla="*/ 4934781 w 5516880"/>
              <a:gd name="connsiteY220" fmla="*/ 1516326 h 4914900"/>
              <a:gd name="connsiteX221" fmla="*/ 4934778 w 5516880"/>
              <a:gd name="connsiteY221" fmla="*/ 1516328 h 4914900"/>
              <a:gd name="connsiteX222" fmla="*/ 4939799 w 5516880"/>
              <a:gd name="connsiteY222" fmla="*/ 1520702 h 4914900"/>
              <a:gd name="connsiteX223" fmla="*/ 4901404 w 5516880"/>
              <a:gd name="connsiteY223" fmla="*/ 1563715 h 4914900"/>
              <a:gd name="connsiteX224" fmla="*/ 4895610 w 5516880"/>
              <a:gd name="connsiteY224" fmla="*/ 1568762 h 4914900"/>
              <a:gd name="connsiteX225" fmla="*/ 4902868 w 5516880"/>
              <a:gd name="connsiteY225" fmla="*/ 1564174 h 4914900"/>
              <a:gd name="connsiteX226" fmla="*/ 4874013 w 5516880"/>
              <a:gd name="connsiteY226" fmla="*/ 1592321 h 4914900"/>
              <a:gd name="connsiteX227" fmla="*/ 4868570 w 5516880"/>
              <a:gd name="connsiteY227" fmla="*/ 1592321 h 4914900"/>
              <a:gd name="connsiteX228" fmla="*/ 4868492 w 5516880"/>
              <a:gd name="connsiteY228" fmla="*/ 1592389 h 4914900"/>
              <a:gd name="connsiteX229" fmla="*/ 4862177 w 5516880"/>
              <a:gd name="connsiteY229" fmla="*/ 1598680 h 4914900"/>
              <a:gd name="connsiteX230" fmla="*/ 4869662 w 5516880"/>
              <a:gd name="connsiteY230" fmla="*/ 1593040 h 4914900"/>
              <a:gd name="connsiteX231" fmla="*/ 4875168 w 5516880"/>
              <a:gd name="connsiteY231" fmla="*/ 1593040 h 4914900"/>
              <a:gd name="connsiteX232" fmla="*/ 4814618 w 5516880"/>
              <a:gd name="connsiteY232" fmla="*/ 1649909 h 4914900"/>
              <a:gd name="connsiteX233" fmla="*/ 4813738 w 5516880"/>
              <a:gd name="connsiteY233" fmla="*/ 1649909 h 4914900"/>
              <a:gd name="connsiteX234" fmla="*/ 4800003 w 5516880"/>
              <a:gd name="connsiteY234" fmla="*/ 1662488 h 4914900"/>
              <a:gd name="connsiteX235" fmla="*/ 4785124 w 5516880"/>
              <a:gd name="connsiteY235" fmla="*/ 1670321 h 4914900"/>
              <a:gd name="connsiteX236" fmla="*/ 4780731 w 5516880"/>
              <a:gd name="connsiteY236" fmla="*/ 1673638 h 4914900"/>
              <a:gd name="connsiteX237" fmla="*/ 4709424 w 5516880"/>
              <a:gd name="connsiteY237" fmla="*/ 1716651 h 4914900"/>
              <a:gd name="connsiteX238" fmla="*/ 4506476 w 5516880"/>
              <a:gd name="connsiteY238" fmla="*/ 1926936 h 4914900"/>
              <a:gd name="connsiteX239" fmla="*/ 4254160 w 5516880"/>
              <a:gd name="connsiteY239" fmla="*/ 2218467 h 4914900"/>
              <a:gd name="connsiteX240" fmla="*/ 4149943 w 5516880"/>
              <a:gd name="connsiteY240" fmla="*/ 2342726 h 4914900"/>
              <a:gd name="connsiteX241" fmla="*/ 4007330 w 5516880"/>
              <a:gd name="connsiteY241" fmla="*/ 2471765 h 4914900"/>
              <a:gd name="connsiteX242" fmla="*/ 3914083 w 5516880"/>
              <a:gd name="connsiteY242" fmla="*/ 2567349 h 4914900"/>
              <a:gd name="connsiteX243" fmla="*/ 3892143 w 5516880"/>
              <a:gd name="connsiteY243" fmla="*/ 2597816 h 4914900"/>
              <a:gd name="connsiteX244" fmla="*/ 3870485 w 5516880"/>
              <a:gd name="connsiteY244" fmla="*/ 2624355 h 4914900"/>
              <a:gd name="connsiteX245" fmla="*/ 3871049 w 5516880"/>
              <a:gd name="connsiteY245" fmla="*/ 2624478 h 4914900"/>
              <a:gd name="connsiteX246" fmla="*/ 3788335 w 5516880"/>
              <a:gd name="connsiteY246" fmla="*/ 2744151 h 4914900"/>
              <a:gd name="connsiteX247" fmla="*/ 3728366 w 5516880"/>
              <a:gd name="connsiteY247" fmla="*/ 2830914 h 4914900"/>
              <a:gd name="connsiteX248" fmla="*/ 3676214 w 5516880"/>
              <a:gd name="connsiteY248" fmla="*/ 2915311 h 4914900"/>
              <a:gd name="connsiteX249" fmla="*/ 3673408 w 5516880"/>
              <a:gd name="connsiteY249" fmla="*/ 2921173 h 4914900"/>
              <a:gd name="connsiteX250" fmla="*/ 3671439 w 5516880"/>
              <a:gd name="connsiteY250" fmla="*/ 2922887 h 4914900"/>
              <a:gd name="connsiteX251" fmla="*/ 3670302 w 5516880"/>
              <a:gd name="connsiteY251" fmla="*/ 2930821 h 4914900"/>
              <a:gd name="connsiteX252" fmla="*/ 3660715 w 5516880"/>
              <a:gd name="connsiteY252" fmla="*/ 2940377 h 4914900"/>
              <a:gd name="connsiteX253" fmla="*/ 3657518 w 5516880"/>
              <a:gd name="connsiteY253" fmla="*/ 2944558 h 4914900"/>
              <a:gd name="connsiteX254" fmla="*/ 3661762 w 5516880"/>
              <a:gd name="connsiteY254" fmla="*/ 2939361 h 4914900"/>
              <a:gd name="connsiteX255" fmla="*/ 3649450 w 5516880"/>
              <a:gd name="connsiteY255" fmla="*/ 2959466 h 4914900"/>
              <a:gd name="connsiteX256" fmla="*/ 3649450 w 5516880"/>
              <a:gd name="connsiteY256" fmla="*/ 2958317 h 4914900"/>
              <a:gd name="connsiteX257" fmla="*/ 3612518 w 5516880"/>
              <a:gd name="connsiteY257" fmla="*/ 2987614 h 4914900"/>
              <a:gd name="connsiteX258" fmla="*/ 3613510 w 5516880"/>
              <a:gd name="connsiteY258" fmla="*/ 2986319 h 4914900"/>
              <a:gd name="connsiteX259" fmla="*/ 3611410 w 5516880"/>
              <a:gd name="connsiteY259" fmla="*/ 2988151 h 4914900"/>
              <a:gd name="connsiteX260" fmla="*/ 3551148 w 5516880"/>
              <a:gd name="connsiteY260" fmla="*/ 3035926 h 4914900"/>
              <a:gd name="connsiteX261" fmla="*/ 3381316 w 5516880"/>
              <a:gd name="connsiteY261" fmla="*/ 3231801 h 4914900"/>
              <a:gd name="connsiteX262" fmla="*/ 3216964 w 5516880"/>
              <a:gd name="connsiteY262" fmla="*/ 3456341 h 4914900"/>
              <a:gd name="connsiteX263" fmla="*/ 3206008 w 5516880"/>
              <a:gd name="connsiteY263" fmla="*/ 3470673 h 4914900"/>
              <a:gd name="connsiteX264" fmla="*/ 3199844 w 5516880"/>
              <a:gd name="connsiteY264" fmla="*/ 3480227 h 4914900"/>
              <a:gd name="connsiteX265" fmla="*/ 3198914 w 5516880"/>
              <a:gd name="connsiteY265" fmla="*/ 3481094 h 4914900"/>
              <a:gd name="connsiteX266" fmla="*/ 3190094 w 5516880"/>
              <a:gd name="connsiteY266" fmla="*/ 3494261 h 4914900"/>
              <a:gd name="connsiteX267" fmla="*/ 3190094 w 5516880"/>
              <a:gd name="connsiteY267" fmla="*/ 3489436 h 4914900"/>
              <a:gd name="connsiteX268" fmla="*/ 3190304 w 5516880"/>
              <a:gd name="connsiteY268" fmla="*/ 3489103 h 4914900"/>
              <a:gd name="connsiteX269" fmla="*/ 3189572 w 5516880"/>
              <a:gd name="connsiteY269" fmla="*/ 3489783 h 4914900"/>
              <a:gd name="connsiteX270" fmla="*/ 3189224 w 5516880"/>
              <a:gd name="connsiteY270" fmla="*/ 3490261 h 4914900"/>
              <a:gd name="connsiteX271" fmla="*/ 3189224 w 5516880"/>
              <a:gd name="connsiteY271" fmla="*/ 3495020 h 4914900"/>
              <a:gd name="connsiteX272" fmla="*/ 3002620 w 5516880"/>
              <a:gd name="connsiteY272" fmla="*/ 3753152 h 4914900"/>
              <a:gd name="connsiteX273" fmla="*/ 2832484 w 5516880"/>
              <a:gd name="connsiteY273" fmla="*/ 3930021 h 4914900"/>
              <a:gd name="connsiteX274" fmla="*/ 2792652 w 5516880"/>
              <a:gd name="connsiteY274" fmla="*/ 3964712 h 4914900"/>
              <a:gd name="connsiteX275" fmla="*/ 2783088 w 5516880"/>
              <a:gd name="connsiteY275" fmla="*/ 3973043 h 4914900"/>
              <a:gd name="connsiteX276" fmla="*/ 2574534 w 5516880"/>
              <a:gd name="connsiteY276" fmla="*/ 4135570 h 4914900"/>
              <a:gd name="connsiteX277" fmla="*/ 2508674 w 5516880"/>
              <a:gd name="connsiteY277" fmla="*/ 4159471 h 4914900"/>
              <a:gd name="connsiteX278" fmla="*/ 2475744 w 5516880"/>
              <a:gd name="connsiteY278" fmla="*/ 4164252 h 4914900"/>
              <a:gd name="connsiteX279" fmla="*/ 2442814 w 5516880"/>
              <a:gd name="connsiteY279" fmla="*/ 4154691 h 4914900"/>
              <a:gd name="connsiteX280" fmla="*/ 2409883 w 5516880"/>
              <a:gd name="connsiteY280" fmla="*/ 4087768 h 4914900"/>
              <a:gd name="connsiteX281" fmla="*/ 2411836 w 5516880"/>
              <a:gd name="connsiteY281" fmla="*/ 4087321 h 4914900"/>
              <a:gd name="connsiteX282" fmla="*/ 2410474 w 5516880"/>
              <a:gd name="connsiteY282" fmla="*/ 4086557 h 4914900"/>
              <a:gd name="connsiteX283" fmla="*/ 2355467 w 5516880"/>
              <a:gd name="connsiteY283" fmla="*/ 4081813 h 4914900"/>
              <a:gd name="connsiteX284" fmla="*/ 2278457 w 5516880"/>
              <a:gd name="connsiteY284" fmla="*/ 4134005 h 4914900"/>
              <a:gd name="connsiteX285" fmla="*/ 2250953 w 5516880"/>
              <a:gd name="connsiteY285" fmla="*/ 4138751 h 4914900"/>
              <a:gd name="connsiteX286" fmla="*/ 2241328 w 5516880"/>
              <a:gd name="connsiteY286" fmla="*/ 4128667 h 4914900"/>
              <a:gd name="connsiteX287" fmla="*/ 2240480 w 5516880"/>
              <a:gd name="connsiteY287" fmla="*/ 4120258 h 4914900"/>
              <a:gd name="connsiteX288" fmla="*/ 2239068 w 5516880"/>
              <a:gd name="connsiteY288" fmla="*/ 4115721 h 4914900"/>
              <a:gd name="connsiteX289" fmla="*/ 2239068 w 5516880"/>
              <a:gd name="connsiteY289" fmla="*/ 4102825 h 4914900"/>
              <a:gd name="connsiteX290" fmla="*/ 2237890 w 5516880"/>
              <a:gd name="connsiteY290" fmla="*/ 4086557 h 4914900"/>
              <a:gd name="connsiteX291" fmla="*/ 2239068 w 5516880"/>
              <a:gd name="connsiteY291" fmla="*/ 4070289 h 4914900"/>
              <a:gd name="connsiteX292" fmla="*/ 2239068 w 5516880"/>
              <a:gd name="connsiteY292" fmla="*/ 4058330 h 4914900"/>
              <a:gd name="connsiteX293" fmla="*/ 2282716 w 5516880"/>
              <a:gd name="connsiteY293" fmla="*/ 3823984 h 4914900"/>
              <a:gd name="connsiteX294" fmla="*/ 2285180 w 5516880"/>
              <a:gd name="connsiteY294" fmla="*/ 3826145 h 4914900"/>
              <a:gd name="connsiteX295" fmla="*/ 2284424 w 5516880"/>
              <a:gd name="connsiteY295" fmla="*/ 3824236 h 4914900"/>
              <a:gd name="connsiteX296" fmla="*/ 2284424 w 5516880"/>
              <a:gd name="connsiteY296" fmla="*/ 3819458 h 4914900"/>
              <a:gd name="connsiteX297" fmla="*/ 2285445 w 5516880"/>
              <a:gd name="connsiteY297" fmla="*/ 3814131 h 4914900"/>
              <a:gd name="connsiteX298" fmla="*/ 2282926 w 5516880"/>
              <a:gd name="connsiteY298" fmla="*/ 3819964 h 4914900"/>
              <a:gd name="connsiteX299" fmla="*/ 2288273 w 5516880"/>
              <a:gd name="connsiteY299" fmla="*/ 3784579 h 4914900"/>
              <a:gd name="connsiteX300" fmla="*/ 2288273 w 5516880"/>
              <a:gd name="connsiteY300" fmla="*/ 3780836 h 4914900"/>
              <a:gd name="connsiteX301" fmla="*/ 2288273 w 5516880"/>
              <a:gd name="connsiteY301" fmla="*/ 3766453 h 4914900"/>
              <a:gd name="connsiteX302" fmla="*/ 2271872 w 5516880"/>
              <a:gd name="connsiteY302" fmla="*/ 3776041 h 4914900"/>
              <a:gd name="connsiteX303" fmla="*/ 2255592 w 5516880"/>
              <a:gd name="connsiteY303" fmla="*/ 3785558 h 4914900"/>
              <a:gd name="connsiteX304" fmla="*/ 2255592 w 5516880"/>
              <a:gd name="connsiteY304" fmla="*/ 3790094 h 4914900"/>
              <a:gd name="connsiteX305" fmla="*/ 2253601 w 5516880"/>
              <a:gd name="connsiteY305" fmla="*/ 3791388 h 4914900"/>
              <a:gd name="connsiteX306" fmla="*/ 2200668 w 5516880"/>
              <a:gd name="connsiteY306" fmla="*/ 3842884 h 4914900"/>
              <a:gd name="connsiteX307" fmla="*/ 2135194 w 5516880"/>
              <a:gd name="connsiteY307" fmla="*/ 3828408 h 4914900"/>
              <a:gd name="connsiteX308" fmla="*/ 2140157 w 5516880"/>
              <a:gd name="connsiteY308" fmla="*/ 3828408 h 4914900"/>
              <a:gd name="connsiteX309" fmla="*/ 2139811 w 5516880"/>
              <a:gd name="connsiteY309" fmla="*/ 3828184 h 4914900"/>
              <a:gd name="connsiteX310" fmla="*/ 2139868 w 5516880"/>
              <a:gd name="connsiteY310" fmla="*/ 3828005 h 4914900"/>
              <a:gd name="connsiteX311" fmla="*/ 2135484 w 5516880"/>
              <a:gd name="connsiteY311" fmla="*/ 3828005 h 4914900"/>
              <a:gd name="connsiteX312" fmla="*/ 2130000 w 5516880"/>
              <a:gd name="connsiteY312" fmla="*/ 3794645 h 4914900"/>
              <a:gd name="connsiteX313" fmla="*/ 2135484 w 5516880"/>
              <a:gd name="connsiteY313" fmla="*/ 3651676 h 4914900"/>
              <a:gd name="connsiteX314" fmla="*/ 2135344 w 5516880"/>
              <a:gd name="connsiteY314" fmla="*/ 3646726 h 4914900"/>
              <a:gd name="connsiteX315" fmla="*/ 2135194 w 5516880"/>
              <a:gd name="connsiteY315" fmla="*/ 3646596 h 4914900"/>
              <a:gd name="connsiteX316" fmla="*/ 2135194 w 5516880"/>
              <a:gd name="connsiteY316" fmla="*/ 3641435 h 4914900"/>
              <a:gd name="connsiteX317" fmla="*/ 2134542 w 5516880"/>
              <a:gd name="connsiteY317" fmla="*/ 3618242 h 4914900"/>
              <a:gd name="connsiteX318" fmla="*/ 2133657 w 5516880"/>
              <a:gd name="connsiteY318" fmla="*/ 3615617 h 4914900"/>
              <a:gd name="connsiteX319" fmla="*/ 2122153 w 5516880"/>
              <a:gd name="connsiteY319" fmla="*/ 3594346 h 4914900"/>
              <a:gd name="connsiteX320" fmla="*/ 2110042 w 5516880"/>
              <a:gd name="connsiteY320" fmla="*/ 3585330 h 4914900"/>
              <a:gd name="connsiteX321" fmla="*/ 2075882 w 5516880"/>
              <a:gd name="connsiteY321" fmla="*/ 3570955 h 4914900"/>
              <a:gd name="connsiteX322" fmla="*/ 2074823 w 5516880"/>
              <a:gd name="connsiteY322" fmla="*/ 3570555 h 4914900"/>
              <a:gd name="connsiteX323" fmla="*/ 1970239 w 5516880"/>
              <a:gd name="connsiteY323" fmla="*/ 3594893 h 4914900"/>
              <a:gd name="connsiteX324" fmla="*/ 1909690 w 5516880"/>
              <a:gd name="connsiteY324" fmla="*/ 3614363 h 4914900"/>
              <a:gd name="connsiteX325" fmla="*/ 1882168 w 5516880"/>
              <a:gd name="connsiteY325" fmla="*/ 3580290 h 4914900"/>
              <a:gd name="connsiteX326" fmla="*/ 1884619 w 5516880"/>
              <a:gd name="connsiteY326" fmla="*/ 3576225 h 4914900"/>
              <a:gd name="connsiteX327" fmla="*/ 1889168 w 5516880"/>
              <a:gd name="connsiteY327" fmla="*/ 3556476 h 4914900"/>
              <a:gd name="connsiteX328" fmla="*/ 1878107 w 5516880"/>
              <a:gd name="connsiteY328" fmla="*/ 3546870 h 4914900"/>
              <a:gd name="connsiteX329" fmla="*/ 1868822 w 5516880"/>
              <a:gd name="connsiteY329" fmla="*/ 3553486 h 4914900"/>
              <a:gd name="connsiteX330" fmla="*/ 1833573 w 5516880"/>
              <a:gd name="connsiteY330" fmla="*/ 3584734 h 4914900"/>
              <a:gd name="connsiteX331" fmla="*/ 1832806 w 5516880"/>
              <a:gd name="connsiteY331" fmla="*/ 3584734 h 4914900"/>
              <a:gd name="connsiteX332" fmla="*/ 1795504 w 5516880"/>
              <a:gd name="connsiteY332" fmla="*/ 3613804 h 4914900"/>
              <a:gd name="connsiteX333" fmla="*/ 1789621 w 5516880"/>
              <a:gd name="connsiteY333" fmla="*/ 3618912 h 4914900"/>
              <a:gd name="connsiteX334" fmla="*/ 1734318 w 5516880"/>
              <a:gd name="connsiteY334" fmla="*/ 3663940 h 4914900"/>
              <a:gd name="connsiteX335" fmla="*/ 1679517 w 5516880"/>
              <a:gd name="connsiteY335" fmla="*/ 3704989 h 4914900"/>
              <a:gd name="connsiteX336" fmla="*/ 1666428 w 5516880"/>
              <a:gd name="connsiteY336" fmla="*/ 3719754 h 4914900"/>
              <a:gd name="connsiteX337" fmla="*/ 1664049 w 5516880"/>
              <a:gd name="connsiteY337" fmla="*/ 3723896 h 4914900"/>
              <a:gd name="connsiteX338" fmla="*/ 1663619 w 5516880"/>
              <a:gd name="connsiteY338" fmla="*/ 3724271 h 4914900"/>
              <a:gd name="connsiteX339" fmla="*/ 1668352 w 5516880"/>
              <a:gd name="connsiteY339" fmla="*/ 3738615 h 4914900"/>
              <a:gd name="connsiteX340" fmla="*/ 1685303 w 5516880"/>
              <a:gd name="connsiteY340" fmla="*/ 3738615 h 4914900"/>
              <a:gd name="connsiteX341" fmla="*/ 1744973 w 5516880"/>
              <a:gd name="connsiteY341" fmla="*/ 3724231 h 4914900"/>
              <a:gd name="connsiteX342" fmla="*/ 1761247 w 5516880"/>
              <a:gd name="connsiteY342" fmla="*/ 3729026 h 4914900"/>
              <a:gd name="connsiteX343" fmla="*/ 1755823 w 5516880"/>
              <a:gd name="connsiteY343" fmla="*/ 3738615 h 4914900"/>
              <a:gd name="connsiteX344" fmla="*/ 1685303 w 5516880"/>
              <a:gd name="connsiteY344" fmla="*/ 3781764 h 4914900"/>
              <a:gd name="connsiteX345" fmla="*/ 1687904 w 5516880"/>
              <a:gd name="connsiteY345" fmla="*/ 3779619 h 4914900"/>
              <a:gd name="connsiteX346" fmla="*/ 1686040 w 5516880"/>
              <a:gd name="connsiteY346" fmla="*/ 3780835 h 4914900"/>
              <a:gd name="connsiteX347" fmla="*/ 1191242 w 5516880"/>
              <a:gd name="connsiteY347" fmla="*/ 3995992 h 4914900"/>
              <a:gd name="connsiteX348" fmla="*/ 971331 w 5516880"/>
              <a:gd name="connsiteY348" fmla="*/ 4134650 h 4914900"/>
              <a:gd name="connsiteX349" fmla="*/ 773411 w 5516880"/>
              <a:gd name="connsiteY349" fmla="*/ 4278089 h 4914900"/>
              <a:gd name="connsiteX350" fmla="*/ 756917 w 5516880"/>
              <a:gd name="connsiteY350" fmla="*/ 4287652 h 4914900"/>
              <a:gd name="connsiteX351" fmla="*/ 745922 w 5516880"/>
              <a:gd name="connsiteY351" fmla="*/ 4292433 h 4914900"/>
              <a:gd name="connsiteX352" fmla="*/ 745587 w 5516880"/>
              <a:gd name="connsiteY352" fmla="*/ 4292433 h 4914900"/>
              <a:gd name="connsiteX353" fmla="*/ 744578 w 5516880"/>
              <a:gd name="connsiteY353" fmla="*/ 4294161 h 4914900"/>
              <a:gd name="connsiteX354" fmla="*/ 745918 w 5516880"/>
              <a:gd name="connsiteY354" fmla="*/ 4293007 h 4914900"/>
              <a:gd name="connsiteX355" fmla="*/ 757130 w 5516880"/>
              <a:gd name="connsiteY355" fmla="*/ 4288412 h 4914900"/>
              <a:gd name="connsiteX356" fmla="*/ 741714 w 5516880"/>
              <a:gd name="connsiteY356" fmla="*/ 4306220 h 4914900"/>
              <a:gd name="connsiteX357" fmla="*/ 727828 w 5516880"/>
              <a:gd name="connsiteY357" fmla="*/ 4314590 h 4914900"/>
              <a:gd name="connsiteX358" fmla="*/ 718490 w 5516880"/>
              <a:gd name="connsiteY358" fmla="*/ 4321279 h 4914900"/>
              <a:gd name="connsiteX359" fmla="*/ 620938 w 5516880"/>
              <a:gd name="connsiteY359" fmla="*/ 4403012 h 4914900"/>
              <a:gd name="connsiteX360" fmla="*/ 622516 w 5516880"/>
              <a:gd name="connsiteY360" fmla="*/ 4400214 h 4914900"/>
              <a:gd name="connsiteX361" fmla="*/ 619180 w 5516880"/>
              <a:gd name="connsiteY361" fmla="*/ 4402508 h 4914900"/>
              <a:gd name="connsiteX362" fmla="*/ 609105 w 5516880"/>
              <a:gd name="connsiteY362" fmla="*/ 4411169 h 4914900"/>
              <a:gd name="connsiteX363" fmla="*/ 609397 w 5516880"/>
              <a:gd name="connsiteY363" fmla="*/ 4411052 h 4914900"/>
              <a:gd name="connsiteX364" fmla="*/ 593239 w 5516880"/>
              <a:gd name="connsiteY364" fmla="*/ 4427137 h 4914900"/>
              <a:gd name="connsiteX365" fmla="*/ 595297 w 5516880"/>
              <a:gd name="connsiteY365" fmla="*/ 4423040 h 4914900"/>
              <a:gd name="connsiteX366" fmla="*/ 591700 w 5516880"/>
              <a:gd name="connsiteY366" fmla="*/ 4426131 h 4914900"/>
              <a:gd name="connsiteX367" fmla="*/ 536984 w 5516880"/>
              <a:gd name="connsiteY367" fmla="*/ 4473169 h 4914900"/>
              <a:gd name="connsiteX368" fmla="*/ 536719 w 5516880"/>
              <a:gd name="connsiteY368" fmla="*/ 4473497 h 4914900"/>
              <a:gd name="connsiteX369" fmla="*/ 520297 w 5516880"/>
              <a:gd name="connsiteY369" fmla="*/ 4487866 h 4914900"/>
              <a:gd name="connsiteX370" fmla="*/ 410815 w 5516880"/>
              <a:gd name="connsiteY370" fmla="*/ 4593241 h 4914900"/>
              <a:gd name="connsiteX371" fmla="*/ 399971 w 5516880"/>
              <a:gd name="connsiteY371" fmla="*/ 4597985 h 4914900"/>
              <a:gd name="connsiteX372" fmla="*/ 400871 w 5516880"/>
              <a:gd name="connsiteY372" fmla="*/ 4598368 h 4914900"/>
              <a:gd name="connsiteX373" fmla="*/ 410882 w 5516880"/>
              <a:gd name="connsiteY373" fmla="*/ 4594009 h 4914900"/>
              <a:gd name="connsiteX374" fmla="*/ 350332 w 5516880"/>
              <a:gd name="connsiteY374" fmla="*/ 4656336 h 4914900"/>
              <a:gd name="connsiteX375" fmla="*/ 349742 w 5516880"/>
              <a:gd name="connsiteY375" fmla="*/ 4656079 h 4914900"/>
              <a:gd name="connsiteX376" fmla="*/ 287135 w 5516880"/>
              <a:gd name="connsiteY376" fmla="*/ 4711781 h 4914900"/>
              <a:gd name="connsiteX377" fmla="*/ 219291 w 5516880"/>
              <a:gd name="connsiteY377" fmla="*/ 4764903 h 4914900"/>
              <a:gd name="connsiteX378" fmla="*/ 219291 w 5516880"/>
              <a:gd name="connsiteY378" fmla="*/ 4766243 h 4914900"/>
              <a:gd name="connsiteX379" fmla="*/ 126958 w 5516880"/>
              <a:gd name="connsiteY379" fmla="*/ 4841301 h 4914900"/>
              <a:gd name="connsiteX380" fmla="*/ 129872 w 5516880"/>
              <a:gd name="connsiteY380" fmla="*/ 4838326 h 4914900"/>
              <a:gd name="connsiteX381" fmla="*/ 126393 w 5516880"/>
              <a:gd name="connsiteY381" fmla="*/ 4841225 h 4914900"/>
              <a:gd name="connsiteX382" fmla="*/ 43718 w 5516880"/>
              <a:gd name="connsiteY382" fmla="*/ 4908141 h 4914900"/>
              <a:gd name="connsiteX383" fmla="*/ 21670 w 5516880"/>
              <a:gd name="connsiteY383" fmla="*/ 4912921 h 4914900"/>
              <a:gd name="connsiteX384" fmla="*/ 21670 w 5516880"/>
              <a:gd name="connsiteY384" fmla="*/ 4893802 h 4914900"/>
              <a:gd name="connsiteX385" fmla="*/ 87811 w 5516880"/>
              <a:gd name="connsiteY385" fmla="*/ 4817327 h 4914900"/>
              <a:gd name="connsiteX386" fmla="*/ 164975 w 5516880"/>
              <a:gd name="connsiteY386" fmla="*/ 4750411 h 4914900"/>
              <a:gd name="connsiteX387" fmla="*/ 165792 w 5516880"/>
              <a:gd name="connsiteY387" fmla="*/ 4749313 h 4914900"/>
              <a:gd name="connsiteX388" fmla="*/ 163892 w 5516880"/>
              <a:gd name="connsiteY388" fmla="*/ 4750829 h 4914900"/>
              <a:gd name="connsiteX389" fmla="*/ 169574 w 5516880"/>
              <a:gd name="connsiteY389" fmla="*/ 4744229 h 4914900"/>
              <a:gd name="connsiteX390" fmla="*/ 178755 w 5516880"/>
              <a:gd name="connsiteY390" fmla="*/ 4731890 h 4914900"/>
              <a:gd name="connsiteX391" fmla="*/ 192534 w 5516880"/>
              <a:gd name="connsiteY391" fmla="*/ 4716954 h 4914900"/>
              <a:gd name="connsiteX392" fmla="*/ 253162 w 5516880"/>
              <a:gd name="connsiteY392" fmla="*/ 4664376 h 4914900"/>
              <a:gd name="connsiteX393" fmla="*/ 253162 w 5516880"/>
              <a:gd name="connsiteY393" fmla="*/ 4664608 h 4914900"/>
              <a:gd name="connsiteX394" fmla="*/ 268755 w 5516880"/>
              <a:gd name="connsiteY394" fmla="*/ 4649357 h 4914900"/>
              <a:gd name="connsiteX395" fmla="*/ 285079 w 5516880"/>
              <a:gd name="connsiteY395" fmla="*/ 4636940 h 4914900"/>
              <a:gd name="connsiteX396" fmla="*/ 288276 w 5516880"/>
              <a:gd name="connsiteY396" fmla="*/ 4639718 h 4914900"/>
              <a:gd name="connsiteX397" fmla="*/ 286232 w 5516880"/>
              <a:gd name="connsiteY397" fmla="*/ 4636229 h 4914900"/>
              <a:gd name="connsiteX398" fmla="*/ 319207 w 5516880"/>
              <a:gd name="connsiteY398" fmla="*/ 4603391 h 4914900"/>
              <a:gd name="connsiteX399" fmla="*/ 326230 w 5516880"/>
              <a:gd name="connsiteY399" fmla="*/ 4597397 h 4914900"/>
              <a:gd name="connsiteX400" fmla="*/ 318548 w 5516880"/>
              <a:gd name="connsiteY400" fmla="*/ 4602051 h 4914900"/>
              <a:gd name="connsiteX401" fmla="*/ 377795 w 5516880"/>
              <a:gd name="connsiteY401" fmla="*/ 4545757 h 4914900"/>
              <a:gd name="connsiteX402" fmla="*/ 378564 w 5516880"/>
              <a:gd name="connsiteY402" fmla="*/ 4545757 h 4914900"/>
              <a:gd name="connsiteX403" fmla="*/ 394723 w 5516880"/>
              <a:gd name="connsiteY403" fmla="*/ 4531683 h 4914900"/>
              <a:gd name="connsiteX404" fmla="*/ 383950 w 5516880"/>
              <a:gd name="connsiteY404" fmla="*/ 4545757 h 4914900"/>
              <a:gd name="connsiteX405" fmla="*/ 383181 w 5516880"/>
              <a:gd name="connsiteY405" fmla="*/ 4545757 h 4914900"/>
              <a:gd name="connsiteX406" fmla="*/ 376894 w 5516880"/>
              <a:gd name="connsiteY406" fmla="*/ 4552015 h 4914900"/>
              <a:gd name="connsiteX407" fmla="*/ 384847 w 5516880"/>
              <a:gd name="connsiteY407" fmla="*/ 4545534 h 4914900"/>
              <a:gd name="connsiteX408" fmla="*/ 395876 w 5516880"/>
              <a:gd name="connsiteY408" fmla="*/ 4531126 h 4914900"/>
              <a:gd name="connsiteX409" fmla="*/ 423448 w 5516880"/>
              <a:gd name="connsiteY409" fmla="*/ 4507111 h 4914900"/>
              <a:gd name="connsiteX410" fmla="*/ 424312 w 5516880"/>
              <a:gd name="connsiteY410" fmla="*/ 4506735 h 4914900"/>
              <a:gd name="connsiteX411" fmla="*/ 422423 w 5516880"/>
              <a:gd name="connsiteY411" fmla="*/ 4506821 h 4914900"/>
              <a:gd name="connsiteX412" fmla="*/ 570714 w 5516880"/>
              <a:gd name="connsiteY412" fmla="*/ 4368832 h 4914900"/>
              <a:gd name="connsiteX413" fmla="*/ 571812 w 5516880"/>
              <a:gd name="connsiteY413" fmla="*/ 4368832 h 4914900"/>
              <a:gd name="connsiteX414" fmla="*/ 570155 w 5516880"/>
              <a:gd name="connsiteY414" fmla="*/ 4368119 h 4914900"/>
              <a:gd name="connsiteX415" fmla="*/ 723793 w 5516880"/>
              <a:gd name="connsiteY415" fmla="*/ 4226220 h 4914900"/>
              <a:gd name="connsiteX416" fmla="*/ 723793 w 5516880"/>
              <a:gd name="connsiteY416" fmla="*/ 4224660 h 4914900"/>
              <a:gd name="connsiteX417" fmla="*/ 784024 w 5516880"/>
              <a:gd name="connsiteY417" fmla="*/ 4172581 h 4914900"/>
              <a:gd name="connsiteX418" fmla="*/ 800451 w 5516880"/>
              <a:gd name="connsiteY418" fmla="*/ 4139439 h 4914900"/>
              <a:gd name="connsiteX419" fmla="*/ 767598 w 5516880"/>
              <a:gd name="connsiteY419" fmla="*/ 4120502 h 4914900"/>
              <a:gd name="connsiteX420" fmla="*/ 729269 w 5516880"/>
              <a:gd name="connsiteY420" fmla="*/ 4144175 h 4914900"/>
              <a:gd name="connsiteX421" fmla="*/ 630728 w 5516880"/>
              <a:gd name="connsiteY421" fmla="*/ 4206956 h 4914900"/>
              <a:gd name="connsiteX422" fmla="*/ 625229 w 5516880"/>
              <a:gd name="connsiteY422" fmla="*/ 4211064 h 4914900"/>
              <a:gd name="connsiteX423" fmla="*/ 581269 w 5516880"/>
              <a:gd name="connsiteY423" fmla="*/ 4215853 h 4914900"/>
              <a:gd name="connsiteX424" fmla="*/ 520824 w 5516880"/>
              <a:gd name="connsiteY424" fmla="*/ 4235009 h 4914900"/>
              <a:gd name="connsiteX425" fmla="*/ 405428 w 5516880"/>
              <a:gd name="connsiteY425" fmla="*/ 4302056 h 4914900"/>
              <a:gd name="connsiteX426" fmla="*/ 290032 w 5516880"/>
              <a:gd name="connsiteY426" fmla="*/ 4421783 h 4914900"/>
              <a:gd name="connsiteX427" fmla="*/ 246072 w 5516880"/>
              <a:gd name="connsiteY427" fmla="*/ 4460096 h 4914900"/>
              <a:gd name="connsiteX428" fmla="*/ 152656 w 5516880"/>
              <a:gd name="connsiteY428" fmla="*/ 4512776 h 4914900"/>
              <a:gd name="connsiteX429" fmla="*/ 144819 w 5516880"/>
              <a:gd name="connsiteY429" fmla="*/ 4518741 h 4914900"/>
              <a:gd name="connsiteX430" fmla="*/ 97633 w 5516880"/>
              <a:gd name="connsiteY430" fmla="*/ 4564065 h 4914900"/>
              <a:gd name="connsiteX431" fmla="*/ 42917 w 5516880"/>
              <a:gd name="connsiteY431" fmla="*/ 4616622 h 4914900"/>
              <a:gd name="connsiteX432" fmla="*/ 4617 w 5516880"/>
              <a:gd name="connsiteY432" fmla="*/ 4602288 h 4914900"/>
              <a:gd name="connsiteX433" fmla="*/ 4617 w 5516880"/>
              <a:gd name="connsiteY433" fmla="*/ 4573621 h 4914900"/>
              <a:gd name="connsiteX434" fmla="*/ 4617 w 5516880"/>
              <a:gd name="connsiteY434" fmla="*/ 349993 h 4914900"/>
              <a:gd name="connsiteX435" fmla="*/ 4617 w 5516880"/>
              <a:gd name="connsiteY435" fmla="*/ 120656 h 4914900"/>
              <a:gd name="connsiteX436" fmla="*/ 31975 w 5516880"/>
              <a:gd name="connsiteY436" fmla="*/ 82434 h 4914900"/>
              <a:gd name="connsiteX437" fmla="*/ 31975 w 5516880"/>
              <a:gd name="connsiteY437" fmla="*/ 86298 h 4914900"/>
              <a:gd name="connsiteX438" fmla="*/ 32317 w 5516880"/>
              <a:gd name="connsiteY438" fmla="*/ 86097 h 4914900"/>
              <a:gd name="connsiteX439" fmla="*/ 32317 w 5516880"/>
              <a:gd name="connsiteY439" fmla="*/ 82225 h 4914900"/>
              <a:gd name="connsiteX440" fmla="*/ 164098 w 5516880"/>
              <a:gd name="connsiteY440" fmla="*/ 10797 h 4914900"/>
              <a:gd name="connsiteX441" fmla="*/ 219006 w 5516880"/>
              <a:gd name="connsiteY441" fmla="*/ 6036 h 4914900"/>
              <a:gd name="connsiteX442" fmla="*/ 1388565 w 5516880"/>
              <a:gd name="connsiteY442" fmla="*/ 6036 h 4914900"/>
              <a:gd name="connsiteX443" fmla="*/ 3326844 w 5516880"/>
              <a:gd name="connsiteY443" fmla="*/ 6036 h 4914900"/>
              <a:gd name="connsiteX444" fmla="*/ 3337827 w 5516880"/>
              <a:gd name="connsiteY444" fmla="*/ 6036 h 4914900"/>
              <a:gd name="connsiteX445" fmla="*/ 3337827 w 5516880"/>
              <a:gd name="connsiteY445" fmla="*/ 5747 h 4914900"/>
              <a:gd name="connsiteX446" fmla="*/ 3557317 w 5516880"/>
              <a:gd name="connsiteY446" fmla="*/ 5747 h 4914900"/>
              <a:gd name="connsiteX447" fmla="*/ 3634138 w 5516880"/>
              <a:gd name="connsiteY447" fmla="*/ 865 h 4914900"/>
              <a:gd name="connsiteX448" fmla="*/ 4896205 w 5516880"/>
              <a:gd name="connsiteY448" fmla="*/ 865 h 4914900"/>
              <a:gd name="connsiteX449" fmla="*/ 4911296 w 5516880"/>
              <a:gd name="connsiteY449" fmla="*/ 253 h 4914900"/>
              <a:gd name="connsiteX450" fmla="*/ 4918154 w 5516880"/>
              <a:gd name="connsiteY450" fmla="*/ 10629 h 4914900"/>
              <a:gd name="connsiteX451" fmla="*/ 4901692 w 5516880"/>
              <a:gd name="connsiteY451" fmla="*/ 25280 h 4914900"/>
              <a:gd name="connsiteX452" fmla="*/ 4898766 w 5516880"/>
              <a:gd name="connsiteY452" fmla="*/ 26146 h 4914900"/>
              <a:gd name="connsiteX453" fmla="*/ 4864086 w 5516880"/>
              <a:gd name="connsiteY453" fmla="*/ 43226 h 4914900"/>
              <a:gd name="connsiteX454" fmla="*/ 4836386 w 5516880"/>
              <a:gd name="connsiteY454" fmla="*/ 100527 h 4914900"/>
              <a:gd name="connsiteX455" fmla="*/ 4830857 w 5516880"/>
              <a:gd name="connsiteY455" fmla="*/ 100527 h 4914900"/>
              <a:gd name="connsiteX456" fmla="*/ 4831664 w 5516880"/>
              <a:gd name="connsiteY456" fmla="*/ 101622 h 4914900"/>
              <a:gd name="connsiteX457" fmla="*/ 4830740 w 5516880"/>
              <a:gd name="connsiteY457" fmla="*/ 103535 h 4914900"/>
              <a:gd name="connsiteX458" fmla="*/ 4836820 w 5516880"/>
              <a:gd name="connsiteY458" fmla="*/ 100894 h 4914900"/>
              <a:gd name="connsiteX459" fmla="*/ 4857580 w 5516880"/>
              <a:gd name="connsiteY459" fmla="*/ 105401 h 4914900"/>
              <a:gd name="connsiteX460" fmla="*/ 4857580 w 5516880"/>
              <a:gd name="connsiteY460" fmla="*/ 105337 h 4914900"/>
              <a:gd name="connsiteX461" fmla="*/ 5049973 w 5516880"/>
              <a:gd name="connsiteY461" fmla="*/ 28730 h 4914900"/>
              <a:gd name="connsiteX462" fmla="*/ 5066464 w 5516880"/>
              <a:gd name="connsiteY462" fmla="*/ 23941 h 4914900"/>
              <a:gd name="connsiteX463" fmla="*/ 5066849 w 5516880"/>
              <a:gd name="connsiteY463" fmla="*/ 23884 h 4914900"/>
              <a:gd name="connsiteX464" fmla="*/ 5100380 w 5516880"/>
              <a:gd name="connsiteY464" fmla="*/ 4790 h 4914900"/>
              <a:gd name="connsiteX465" fmla="*/ 5138118 w 5516880"/>
              <a:gd name="connsiteY465" fmla="*/ 0 h 4914900"/>
              <a:gd name="connsiteX466" fmla="*/ 21160 w 5516880"/>
              <a:gd name="connsiteY466" fmla="*/ 0 h 4914900"/>
              <a:gd name="connsiteX467" fmla="*/ 92846 w 5516880"/>
              <a:gd name="connsiteY467" fmla="*/ 0 h 4914900"/>
              <a:gd name="connsiteX468" fmla="*/ 103875 w 5516880"/>
              <a:gd name="connsiteY468" fmla="*/ 10722 h 4914900"/>
              <a:gd name="connsiteX469" fmla="*/ 87332 w 5516880"/>
              <a:gd name="connsiteY469" fmla="*/ 16084 h 4914900"/>
              <a:gd name="connsiteX470" fmla="*/ 86696 w 5516880"/>
              <a:gd name="connsiteY470" fmla="*/ 15865 h 4914900"/>
              <a:gd name="connsiteX471" fmla="*/ 76636 w 5516880"/>
              <a:gd name="connsiteY471" fmla="*/ 24493 h 4914900"/>
              <a:gd name="connsiteX472" fmla="*/ 69778 w 5516880"/>
              <a:gd name="connsiteY472" fmla="*/ 26848 h 4914900"/>
              <a:gd name="connsiteX473" fmla="*/ 76175 w 5516880"/>
              <a:gd name="connsiteY473" fmla="*/ 25467 h 4914900"/>
              <a:gd name="connsiteX474" fmla="*/ 32647 w 5516880"/>
              <a:gd name="connsiteY474" fmla="*/ 48922 h 4914900"/>
              <a:gd name="connsiteX475" fmla="*/ 30969 w 5516880"/>
              <a:gd name="connsiteY475" fmla="*/ 49466 h 4914900"/>
              <a:gd name="connsiteX476" fmla="*/ 21545 w 5516880"/>
              <a:gd name="connsiteY476" fmla="*/ 56545 h 4914900"/>
              <a:gd name="connsiteX477" fmla="*/ 10772 w 5516880"/>
              <a:gd name="connsiteY477" fmla="*/ 57703 h 4914900"/>
              <a:gd name="connsiteX478" fmla="*/ 0 w 5516880"/>
              <a:gd name="connsiteY478" fmla="*/ 34581 h 4914900"/>
              <a:gd name="connsiteX479" fmla="*/ 5325 w 5516880"/>
              <a:gd name="connsiteY479" fmla="*/ 16293 h 4914900"/>
              <a:gd name="connsiteX480" fmla="*/ 5212 w 5516880"/>
              <a:gd name="connsiteY480" fmla="*/ 16084 h 4914900"/>
              <a:gd name="connsiteX481" fmla="*/ 4617 w 5516880"/>
              <a:gd name="connsiteY481" fmla="*/ 16084 h 4914900"/>
              <a:gd name="connsiteX482" fmla="*/ 4883 w 5516880"/>
              <a:gd name="connsiteY482" fmla="*/ 15480 h 4914900"/>
              <a:gd name="connsiteX483" fmla="*/ 4617 w 5516880"/>
              <a:gd name="connsiteY483" fmla="*/ 14989 h 4914900"/>
              <a:gd name="connsiteX484" fmla="*/ 5262 w 5516880"/>
              <a:gd name="connsiteY484" fmla="*/ 14619 h 4914900"/>
              <a:gd name="connsiteX485" fmla="*/ 10820 w 5516880"/>
              <a:gd name="connsiteY485" fmla="*/ 2010 h 4914900"/>
              <a:gd name="connsiteX486" fmla="*/ 21160 w 5516880"/>
              <a:gd name="connsiteY486" fmla="*/ 0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</a:cxnLst>
            <a:rect l="l" t="t" r="r" b="b"/>
            <a:pathLst>
              <a:path w="5516880" h="4914900">
                <a:moveTo>
                  <a:pt x="214120" y="4745232"/>
                </a:moveTo>
                <a:lnTo>
                  <a:pt x="212175" y="4748087"/>
                </a:lnTo>
                <a:cubicBezTo>
                  <a:pt x="211919" y="4750464"/>
                  <a:pt x="213625" y="4752840"/>
                  <a:pt x="219080" y="4755216"/>
                </a:cubicBezTo>
                <a:cubicBezTo>
                  <a:pt x="219080" y="4755216"/>
                  <a:pt x="219080" y="4755216"/>
                  <a:pt x="219080" y="4759968"/>
                </a:cubicBezTo>
                <a:lnTo>
                  <a:pt x="214510" y="4762622"/>
                </a:lnTo>
                <a:lnTo>
                  <a:pt x="219291" y="4761551"/>
                </a:lnTo>
                <a:lnTo>
                  <a:pt x="219291" y="4760129"/>
                </a:lnTo>
                <a:cubicBezTo>
                  <a:pt x="219291" y="4755354"/>
                  <a:pt x="219291" y="4755354"/>
                  <a:pt x="219291" y="4755354"/>
                </a:cubicBezTo>
                <a:lnTo>
                  <a:pt x="222737" y="4752705"/>
                </a:lnTo>
                <a:close/>
                <a:moveTo>
                  <a:pt x="352662" y="4576136"/>
                </a:moveTo>
                <a:lnTo>
                  <a:pt x="348845" y="4579935"/>
                </a:lnTo>
                <a:lnTo>
                  <a:pt x="349546" y="4579935"/>
                </a:lnTo>
                <a:close/>
                <a:moveTo>
                  <a:pt x="449403" y="4521216"/>
                </a:moveTo>
                <a:lnTo>
                  <a:pt x="454609" y="4525696"/>
                </a:lnTo>
                <a:lnTo>
                  <a:pt x="454609" y="4524869"/>
                </a:lnTo>
                <a:lnTo>
                  <a:pt x="454238" y="4523594"/>
                </a:lnTo>
                <a:cubicBezTo>
                  <a:pt x="453547" y="4523594"/>
                  <a:pt x="452166" y="4523594"/>
                  <a:pt x="449403" y="4521216"/>
                </a:cubicBezTo>
                <a:close/>
                <a:moveTo>
                  <a:pt x="491463" y="4492472"/>
                </a:moveTo>
                <a:lnTo>
                  <a:pt x="490282" y="4494639"/>
                </a:lnTo>
                <a:lnTo>
                  <a:pt x="492926" y="4492656"/>
                </a:lnTo>
                <a:close/>
                <a:moveTo>
                  <a:pt x="477949" y="4487138"/>
                </a:moveTo>
                <a:lnTo>
                  <a:pt x="477027" y="4487931"/>
                </a:lnTo>
                <a:lnTo>
                  <a:pt x="478020" y="4487571"/>
                </a:lnTo>
                <a:close/>
                <a:moveTo>
                  <a:pt x="537839" y="4473379"/>
                </a:moveTo>
                <a:cubicBezTo>
                  <a:pt x="537839" y="4482762"/>
                  <a:pt x="527067" y="4487453"/>
                  <a:pt x="521680" y="4487453"/>
                </a:cubicBezTo>
                <a:cubicBezTo>
                  <a:pt x="521680" y="4482762"/>
                  <a:pt x="527067" y="4478070"/>
                  <a:pt x="537839" y="4473379"/>
                </a:cubicBezTo>
                <a:close/>
                <a:moveTo>
                  <a:pt x="163580" y="4463550"/>
                </a:moveTo>
                <a:lnTo>
                  <a:pt x="163892" y="4464533"/>
                </a:lnTo>
                <a:lnTo>
                  <a:pt x="163282" y="4465066"/>
                </a:lnTo>
                <a:lnTo>
                  <a:pt x="163646" y="4464885"/>
                </a:lnTo>
                <a:lnTo>
                  <a:pt x="164777" y="4464227"/>
                </a:lnTo>
                <a:close/>
                <a:moveTo>
                  <a:pt x="257305" y="4411196"/>
                </a:moveTo>
                <a:lnTo>
                  <a:pt x="257754" y="4411787"/>
                </a:lnTo>
                <a:lnTo>
                  <a:pt x="258035" y="4411619"/>
                </a:lnTo>
                <a:close/>
                <a:moveTo>
                  <a:pt x="626797" y="4392272"/>
                </a:moveTo>
                <a:lnTo>
                  <a:pt x="626198" y="4392831"/>
                </a:lnTo>
                <a:lnTo>
                  <a:pt x="624427" y="4392983"/>
                </a:lnTo>
                <a:lnTo>
                  <a:pt x="624675" y="4393059"/>
                </a:lnTo>
                <a:lnTo>
                  <a:pt x="625314" y="4395250"/>
                </a:lnTo>
                <a:lnTo>
                  <a:pt x="626358" y="4393395"/>
                </a:lnTo>
                <a:close/>
                <a:moveTo>
                  <a:pt x="663484" y="4301873"/>
                </a:moveTo>
                <a:lnTo>
                  <a:pt x="658260" y="4306753"/>
                </a:lnTo>
                <a:lnTo>
                  <a:pt x="663721" y="4303227"/>
                </a:lnTo>
                <a:close/>
                <a:moveTo>
                  <a:pt x="734926" y="4292396"/>
                </a:moveTo>
                <a:lnTo>
                  <a:pt x="734918" y="4292433"/>
                </a:lnTo>
                <a:lnTo>
                  <a:pt x="734926" y="4292433"/>
                </a:lnTo>
                <a:close/>
                <a:moveTo>
                  <a:pt x="726657" y="4228844"/>
                </a:moveTo>
                <a:lnTo>
                  <a:pt x="723938" y="4229367"/>
                </a:lnTo>
                <a:lnTo>
                  <a:pt x="723938" y="4230725"/>
                </a:lnTo>
                <a:close/>
                <a:moveTo>
                  <a:pt x="823791" y="4201866"/>
                </a:moveTo>
                <a:lnTo>
                  <a:pt x="823585" y="4202048"/>
                </a:lnTo>
                <a:lnTo>
                  <a:pt x="823336" y="4202212"/>
                </a:lnTo>
                <a:lnTo>
                  <a:pt x="823813" y="4202212"/>
                </a:lnTo>
                <a:close/>
                <a:moveTo>
                  <a:pt x="636184" y="4196253"/>
                </a:moveTo>
                <a:lnTo>
                  <a:pt x="635139" y="4196382"/>
                </a:lnTo>
                <a:lnTo>
                  <a:pt x="635912" y="4196608"/>
                </a:lnTo>
                <a:close/>
                <a:moveTo>
                  <a:pt x="2493306" y="4144324"/>
                </a:moveTo>
                <a:lnTo>
                  <a:pt x="2493047" y="4144370"/>
                </a:lnTo>
                <a:lnTo>
                  <a:pt x="2492173" y="4145130"/>
                </a:lnTo>
                <a:lnTo>
                  <a:pt x="2492208" y="4145131"/>
                </a:lnTo>
                <a:lnTo>
                  <a:pt x="2493384" y="4144619"/>
                </a:lnTo>
                <a:lnTo>
                  <a:pt x="2492983" y="4144660"/>
                </a:lnTo>
                <a:close/>
                <a:moveTo>
                  <a:pt x="830378" y="4141015"/>
                </a:moveTo>
                <a:lnTo>
                  <a:pt x="830419" y="4141349"/>
                </a:lnTo>
                <a:lnTo>
                  <a:pt x="830705" y="4141585"/>
                </a:lnTo>
                <a:close/>
                <a:moveTo>
                  <a:pt x="2195248" y="3827473"/>
                </a:moveTo>
                <a:lnTo>
                  <a:pt x="2195210" y="3828184"/>
                </a:lnTo>
                <a:lnTo>
                  <a:pt x="2194504" y="3828642"/>
                </a:lnTo>
                <a:lnTo>
                  <a:pt x="2195210" y="3828408"/>
                </a:lnTo>
                <a:lnTo>
                  <a:pt x="2196292" y="3827521"/>
                </a:lnTo>
                <a:lnTo>
                  <a:pt x="2195454" y="3828006"/>
                </a:lnTo>
                <a:close/>
                <a:moveTo>
                  <a:pt x="2289915" y="3783711"/>
                </a:moveTo>
                <a:lnTo>
                  <a:pt x="2288698" y="3785133"/>
                </a:lnTo>
                <a:lnTo>
                  <a:pt x="2288698" y="3786539"/>
                </a:lnTo>
                <a:lnTo>
                  <a:pt x="2289329" y="3793846"/>
                </a:lnTo>
                <a:lnTo>
                  <a:pt x="2289915" y="3790790"/>
                </a:lnTo>
                <a:close/>
                <a:moveTo>
                  <a:pt x="2304674" y="3766453"/>
                </a:moveTo>
                <a:lnTo>
                  <a:pt x="2303404" y="3767937"/>
                </a:lnTo>
                <a:lnTo>
                  <a:pt x="2305148" y="3767330"/>
                </a:lnTo>
                <a:close/>
                <a:moveTo>
                  <a:pt x="1750398" y="3724231"/>
                </a:moveTo>
                <a:lnTo>
                  <a:pt x="1741328" y="3728240"/>
                </a:lnTo>
                <a:lnTo>
                  <a:pt x="1746114" y="3728240"/>
                </a:lnTo>
                <a:close/>
                <a:moveTo>
                  <a:pt x="2199173" y="3688990"/>
                </a:moveTo>
                <a:lnTo>
                  <a:pt x="2200487" y="3690946"/>
                </a:lnTo>
                <a:lnTo>
                  <a:pt x="2200487" y="3691785"/>
                </a:lnTo>
                <a:lnTo>
                  <a:pt x="2200707" y="3689701"/>
                </a:lnTo>
                <a:close/>
                <a:moveTo>
                  <a:pt x="2202645" y="3685583"/>
                </a:moveTo>
                <a:lnTo>
                  <a:pt x="2200935" y="3689439"/>
                </a:lnTo>
                <a:lnTo>
                  <a:pt x="2202965" y="3691194"/>
                </a:lnTo>
                <a:lnTo>
                  <a:pt x="2202135" y="3689597"/>
                </a:lnTo>
                <a:close/>
                <a:moveTo>
                  <a:pt x="1851358" y="3550816"/>
                </a:moveTo>
                <a:lnTo>
                  <a:pt x="1850231" y="3551394"/>
                </a:lnTo>
                <a:lnTo>
                  <a:pt x="1850480" y="3551648"/>
                </a:lnTo>
                <a:close/>
                <a:moveTo>
                  <a:pt x="3172122" y="3464983"/>
                </a:moveTo>
                <a:lnTo>
                  <a:pt x="3170566" y="3466522"/>
                </a:lnTo>
                <a:lnTo>
                  <a:pt x="3170741" y="3466743"/>
                </a:lnTo>
                <a:close/>
                <a:moveTo>
                  <a:pt x="3243554" y="3373494"/>
                </a:moveTo>
                <a:lnTo>
                  <a:pt x="3236296" y="3378446"/>
                </a:lnTo>
                <a:lnTo>
                  <a:pt x="3238670" y="3379761"/>
                </a:lnTo>
                <a:lnTo>
                  <a:pt x="3237571" y="3381567"/>
                </a:lnTo>
                <a:lnTo>
                  <a:pt x="3238878" y="3379901"/>
                </a:lnTo>
                <a:close/>
                <a:moveTo>
                  <a:pt x="4946236" y="1430018"/>
                </a:moveTo>
                <a:lnTo>
                  <a:pt x="4942578" y="1434112"/>
                </a:lnTo>
                <a:lnTo>
                  <a:pt x="4947050" y="1430368"/>
                </a:lnTo>
                <a:close/>
                <a:moveTo>
                  <a:pt x="4852554" y="1377197"/>
                </a:moveTo>
                <a:lnTo>
                  <a:pt x="4853044" y="1377459"/>
                </a:lnTo>
                <a:lnTo>
                  <a:pt x="4853238" y="1377197"/>
                </a:lnTo>
                <a:close/>
                <a:moveTo>
                  <a:pt x="4879165" y="1373690"/>
                </a:moveTo>
                <a:lnTo>
                  <a:pt x="4862916" y="1377197"/>
                </a:lnTo>
                <a:lnTo>
                  <a:pt x="4863626" y="1377197"/>
                </a:lnTo>
                <a:lnTo>
                  <a:pt x="4860538" y="1380414"/>
                </a:lnTo>
                <a:lnTo>
                  <a:pt x="4864354" y="1377963"/>
                </a:lnTo>
                <a:lnTo>
                  <a:pt x="4878240" y="1374990"/>
                </a:lnTo>
                <a:close/>
                <a:moveTo>
                  <a:pt x="5265272" y="1081652"/>
                </a:moveTo>
                <a:cubicBezTo>
                  <a:pt x="5259732" y="1090700"/>
                  <a:pt x="5248653" y="1099747"/>
                  <a:pt x="5237573" y="1099747"/>
                </a:cubicBezTo>
                <a:cubicBezTo>
                  <a:pt x="5243113" y="1090700"/>
                  <a:pt x="5254193" y="1086176"/>
                  <a:pt x="5265272" y="1081652"/>
                </a:cubicBezTo>
                <a:close/>
                <a:moveTo>
                  <a:pt x="4806822" y="114659"/>
                </a:moveTo>
                <a:lnTo>
                  <a:pt x="4805108" y="116363"/>
                </a:lnTo>
                <a:lnTo>
                  <a:pt x="4808547" y="115404"/>
                </a:lnTo>
                <a:close/>
                <a:moveTo>
                  <a:pt x="4407774" y="81850"/>
                </a:moveTo>
                <a:lnTo>
                  <a:pt x="4409280" y="83162"/>
                </a:lnTo>
                <a:lnTo>
                  <a:pt x="4411402" y="82375"/>
                </a:lnTo>
                <a:close/>
                <a:moveTo>
                  <a:pt x="59771" y="77459"/>
                </a:moveTo>
                <a:lnTo>
                  <a:pt x="58949" y="78172"/>
                </a:lnTo>
                <a:lnTo>
                  <a:pt x="57081" y="81282"/>
                </a:lnTo>
                <a:lnTo>
                  <a:pt x="60953" y="78203"/>
                </a:lnTo>
                <a:lnTo>
                  <a:pt x="62657" y="77459"/>
                </a:lnTo>
                <a:close/>
                <a:moveTo>
                  <a:pt x="4980039" y="71337"/>
                </a:moveTo>
                <a:lnTo>
                  <a:pt x="4978512" y="71824"/>
                </a:lnTo>
                <a:lnTo>
                  <a:pt x="4978643" y="72619"/>
                </a:lnTo>
                <a:lnTo>
                  <a:pt x="4979117" y="72381"/>
                </a:lnTo>
                <a:lnTo>
                  <a:pt x="4980039" y="73799"/>
                </a:lnTo>
                <a:close/>
                <a:moveTo>
                  <a:pt x="2412168" y="70441"/>
                </a:moveTo>
                <a:lnTo>
                  <a:pt x="2409719" y="70477"/>
                </a:lnTo>
                <a:lnTo>
                  <a:pt x="2413392" y="70460"/>
                </a:lnTo>
                <a:close/>
                <a:moveTo>
                  <a:pt x="109188" y="53652"/>
                </a:moveTo>
                <a:lnTo>
                  <a:pt x="108197" y="54314"/>
                </a:lnTo>
                <a:lnTo>
                  <a:pt x="109939" y="54314"/>
                </a:lnTo>
                <a:close/>
                <a:moveTo>
                  <a:pt x="3138803" y="36763"/>
                </a:moveTo>
                <a:lnTo>
                  <a:pt x="3140652" y="39635"/>
                </a:lnTo>
                <a:lnTo>
                  <a:pt x="3145302" y="39635"/>
                </a:lnTo>
                <a:lnTo>
                  <a:pt x="3149598" y="39203"/>
                </a:lnTo>
                <a:lnTo>
                  <a:pt x="3144540" y="39005"/>
                </a:lnTo>
                <a:close/>
                <a:moveTo>
                  <a:pt x="40365" y="35836"/>
                </a:moveTo>
                <a:lnTo>
                  <a:pt x="27008" y="38699"/>
                </a:lnTo>
                <a:lnTo>
                  <a:pt x="35367" y="37855"/>
                </a:lnTo>
                <a:close/>
                <a:moveTo>
                  <a:pt x="3644268" y="34495"/>
                </a:moveTo>
                <a:lnTo>
                  <a:pt x="3643062" y="35491"/>
                </a:lnTo>
                <a:lnTo>
                  <a:pt x="3644636" y="35130"/>
                </a:lnTo>
                <a:close/>
                <a:moveTo>
                  <a:pt x="163256" y="29038"/>
                </a:moveTo>
                <a:lnTo>
                  <a:pt x="162991" y="29203"/>
                </a:lnTo>
                <a:lnTo>
                  <a:pt x="163641" y="29060"/>
                </a:lnTo>
                <a:close/>
                <a:moveTo>
                  <a:pt x="5198390" y="28730"/>
                </a:moveTo>
                <a:lnTo>
                  <a:pt x="5195113" y="29078"/>
                </a:lnTo>
                <a:lnTo>
                  <a:pt x="5198002" y="29692"/>
                </a:lnTo>
                <a:lnTo>
                  <a:pt x="5198002" y="30876"/>
                </a:lnTo>
                <a:lnTo>
                  <a:pt x="5203174" y="28730"/>
                </a:lnTo>
                <a:close/>
                <a:moveTo>
                  <a:pt x="197688" y="24127"/>
                </a:moveTo>
                <a:lnTo>
                  <a:pt x="194834" y="25104"/>
                </a:lnTo>
                <a:lnTo>
                  <a:pt x="197757" y="25011"/>
                </a:lnTo>
                <a:lnTo>
                  <a:pt x="200194" y="24127"/>
                </a:lnTo>
                <a:close/>
                <a:moveTo>
                  <a:pt x="5131085" y="23471"/>
                </a:moveTo>
                <a:lnTo>
                  <a:pt x="5137418" y="25158"/>
                </a:lnTo>
                <a:lnTo>
                  <a:pt x="5137546" y="24899"/>
                </a:lnTo>
                <a:lnTo>
                  <a:pt x="5141313" y="24761"/>
                </a:lnTo>
                <a:lnTo>
                  <a:pt x="5137924" y="23941"/>
                </a:lnTo>
                <a:close/>
                <a:moveTo>
                  <a:pt x="3357393" y="21439"/>
                </a:moveTo>
                <a:lnTo>
                  <a:pt x="3357231" y="22955"/>
                </a:lnTo>
                <a:lnTo>
                  <a:pt x="3354653" y="24528"/>
                </a:lnTo>
                <a:lnTo>
                  <a:pt x="3358579" y="24528"/>
                </a:lnTo>
                <a:lnTo>
                  <a:pt x="3359642" y="24006"/>
                </a:lnTo>
                <a:close/>
                <a:moveTo>
                  <a:pt x="5116847" y="16156"/>
                </a:moveTo>
                <a:lnTo>
                  <a:pt x="5116514" y="16249"/>
                </a:lnTo>
                <a:lnTo>
                  <a:pt x="5117012" y="16173"/>
                </a:lnTo>
                <a:close/>
                <a:moveTo>
                  <a:pt x="5138118" y="0"/>
                </a:moveTo>
                <a:cubicBezTo>
                  <a:pt x="5247904" y="0"/>
                  <a:pt x="5363180" y="0"/>
                  <a:pt x="5472966" y="0"/>
                </a:cubicBezTo>
                <a:cubicBezTo>
                  <a:pt x="5516880" y="0"/>
                  <a:pt x="5516880" y="0"/>
                  <a:pt x="5516880" y="38294"/>
                </a:cubicBezTo>
                <a:cubicBezTo>
                  <a:pt x="5516880" y="320695"/>
                  <a:pt x="5516880" y="603095"/>
                  <a:pt x="5516880" y="885492"/>
                </a:cubicBezTo>
                <a:cubicBezTo>
                  <a:pt x="5516880" y="899851"/>
                  <a:pt x="5514136" y="910621"/>
                  <a:pt x="5507961" y="919595"/>
                </a:cubicBezTo>
                <a:lnTo>
                  <a:pt x="5479174" y="942363"/>
                </a:lnTo>
                <a:lnTo>
                  <a:pt x="5479057" y="942663"/>
                </a:lnTo>
                <a:cubicBezTo>
                  <a:pt x="5473550" y="947435"/>
                  <a:pt x="5462539" y="947435"/>
                  <a:pt x="5457032" y="956979"/>
                </a:cubicBezTo>
                <a:lnTo>
                  <a:pt x="5456664" y="957123"/>
                </a:lnTo>
                <a:lnTo>
                  <a:pt x="5419340" y="980069"/>
                </a:lnTo>
                <a:lnTo>
                  <a:pt x="5418488" y="980838"/>
                </a:lnTo>
                <a:cubicBezTo>
                  <a:pt x="5368931" y="1014242"/>
                  <a:pt x="5313869" y="1047646"/>
                  <a:pt x="5264312" y="1081049"/>
                </a:cubicBezTo>
                <a:cubicBezTo>
                  <a:pt x="5253298" y="1085821"/>
                  <a:pt x="5247792" y="1095365"/>
                  <a:pt x="5236780" y="1100137"/>
                </a:cubicBezTo>
                <a:cubicBezTo>
                  <a:pt x="5225768" y="1114453"/>
                  <a:pt x="5209248" y="1128768"/>
                  <a:pt x="5192730" y="1138312"/>
                </a:cubicBezTo>
                <a:lnTo>
                  <a:pt x="5192215" y="1138691"/>
                </a:lnTo>
                <a:lnTo>
                  <a:pt x="5193716" y="1137947"/>
                </a:lnTo>
                <a:cubicBezTo>
                  <a:pt x="5171698" y="1156956"/>
                  <a:pt x="5149680" y="1175964"/>
                  <a:pt x="5122157" y="1190219"/>
                </a:cubicBezTo>
                <a:lnTo>
                  <a:pt x="5122630" y="1189717"/>
                </a:lnTo>
                <a:lnTo>
                  <a:pt x="5121148" y="1190803"/>
                </a:lnTo>
                <a:lnTo>
                  <a:pt x="5000558" y="1295310"/>
                </a:lnTo>
                <a:lnTo>
                  <a:pt x="5002124" y="1295536"/>
                </a:lnTo>
                <a:cubicBezTo>
                  <a:pt x="4963345" y="1324274"/>
                  <a:pt x="4924565" y="1362592"/>
                  <a:pt x="4885786" y="1391331"/>
                </a:cubicBezTo>
                <a:cubicBezTo>
                  <a:pt x="4871936" y="1400910"/>
                  <a:pt x="4862240" y="1409292"/>
                  <a:pt x="4858086" y="1418873"/>
                </a:cubicBezTo>
                <a:lnTo>
                  <a:pt x="4863528" y="1452985"/>
                </a:lnTo>
                <a:lnTo>
                  <a:pt x="4864354" y="1454554"/>
                </a:lnTo>
                <a:lnTo>
                  <a:pt x="4864354" y="1454762"/>
                </a:lnTo>
                <a:lnTo>
                  <a:pt x="4868543" y="1458423"/>
                </a:lnTo>
                <a:cubicBezTo>
                  <a:pt x="4874062" y="1463248"/>
                  <a:pt x="4879582" y="1458423"/>
                  <a:pt x="4885102" y="1463248"/>
                </a:cubicBezTo>
                <a:lnTo>
                  <a:pt x="4886850" y="1463629"/>
                </a:lnTo>
                <a:lnTo>
                  <a:pt x="4886708" y="1463347"/>
                </a:lnTo>
                <a:lnTo>
                  <a:pt x="4891023" y="1461937"/>
                </a:lnTo>
                <a:lnTo>
                  <a:pt x="4885060" y="1462896"/>
                </a:lnTo>
                <a:cubicBezTo>
                  <a:pt x="4879454" y="1462896"/>
                  <a:pt x="4873848" y="1462896"/>
                  <a:pt x="4868242" y="1458122"/>
                </a:cubicBezTo>
                <a:cubicBezTo>
                  <a:pt x="4901878" y="1462896"/>
                  <a:pt x="4913090" y="1439021"/>
                  <a:pt x="4935512" y="1429470"/>
                </a:cubicBezTo>
                <a:lnTo>
                  <a:pt x="4935182" y="1429470"/>
                </a:lnTo>
                <a:cubicBezTo>
                  <a:pt x="4940376" y="1424779"/>
                  <a:pt x="4950764" y="1420087"/>
                  <a:pt x="4955958" y="1415396"/>
                </a:cubicBezTo>
                <a:cubicBezTo>
                  <a:pt x="4955958" y="1420087"/>
                  <a:pt x="4950764" y="1424779"/>
                  <a:pt x="4945570" y="1429470"/>
                </a:cubicBezTo>
                <a:lnTo>
                  <a:pt x="4946578" y="1429470"/>
                </a:lnTo>
                <a:lnTo>
                  <a:pt x="4951672" y="1422889"/>
                </a:lnTo>
                <a:cubicBezTo>
                  <a:pt x="4954418" y="1420521"/>
                  <a:pt x="4957166" y="1418155"/>
                  <a:pt x="4957166" y="1415788"/>
                </a:cubicBezTo>
                <a:cubicBezTo>
                  <a:pt x="4973654" y="1401583"/>
                  <a:pt x="4995638" y="1392115"/>
                  <a:pt x="5017622" y="1382647"/>
                </a:cubicBezTo>
                <a:cubicBezTo>
                  <a:pt x="5023118" y="1377911"/>
                  <a:pt x="5034111" y="1373177"/>
                  <a:pt x="5039606" y="1377911"/>
                </a:cubicBezTo>
                <a:cubicBezTo>
                  <a:pt x="5050598" y="1382647"/>
                  <a:pt x="5045102" y="1392115"/>
                  <a:pt x="5039606" y="1401583"/>
                </a:cubicBezTo>
                <a:cubicBezTo>
                  <a:pt x="5012127" y="1434725"/>
                  <a:pt x="4984646" y="1467866"/>
                  <a:pt x="4957166" y="1501008"/>
                </a:cubicBezTo>
                <a:cubicBezTo>
                  <a:pt x="4951670" y="1510476"/>
                  <a:pt x="4946175" y="1515211"/>
                  <a:pt x="4940679" y="1519945"/>
                </a:cubicBezTo>
                <a:lnTo>
                  <a:pt x="4935623" y="1515590"/>
                </a:lnTo>
                <a:lnTo>
                  <a:pt x="4934781" y="1516326"/>
                </a:lnTo>
                <a:lnTo>
                  <a:pt x="4934778" y="1516328"/>
                </a:lnTo>
                <a:lnTo>
                  <a:pt x="4939799" y="1520702"/>
                </a:lnTo>
                <a:cubicBezTo>
                  <a:pt x="4923344" y="1535040"/>
                  <a:pt x="4912374" y="1549378"/>
                  <a:pt x="4901404" y="1563715"/>
                </a:cubicBezTo>
                <a:lnTo>
                  <a:pt x="4895610" y="1568762"/>
                </a:lnTo>
                <a:lnTo>
                  <a:pt x="4902868" y="1564174"/>
                </a:lnTo>
                <a:cubicBezTo>
                  <a:pt x="4897096" y="1578247"/>
                  <a:pt x="4885554" y="1582939"/>
                  <a:pt x="4874013" y="1592321"/>
                </a:cubicBezTo>
                <a:lnTo>
                  <a:pt x="4868570" y="1592321"/>
                </a:lnTo>
                <a:lnTo>
                  <a:pt x="4868492" y="1592389"/>
                </a:lnTo>
                <a:lnTo>
                  <a:pt x="4862177" y="1598680"/>
                </a:lnTo>
                <a:lnTo>
                  <a:pt x="4869662" y="1593040"/>
                </a:lnTo>
                <a:cubicBezTo>
                  <a:pt x="4875168" y="1588301"/>
                  <a:pt x="4875168" y="1588301"/>
                  <a:pt x="4875168" y="1593040"/>
                </a:cubicBezTo>
                <a:cubicBezTo>
                  <a:pt x="4858654" y="1616734"/>
                  <a:pt x="4836636" y="1635692"/>
                  <a:pt x="4814618" y="1649909"/>
                </a:cubicBezTo>
                <a:lnTo>
                  <a:pt x="4813738" y="1649909"/>
                </a:lnTo>
                <a:lnTo>
                  <a:pt x="4800003" y="1662488"/>
                </a:lnTo>
                <a:lnTo>
                  <a:pt x="4785124" y="1670321"/>
                </a:lnTo>
                <a:lnTo>
                  <a:pt x="4780731" y="1673638"/>
                </a:lnTo>
                <a:cubicBezTo>
                  <a:pt x="4758791" y="1692755"/>
                  <a:pt x="4731364" y="1702313"/>
                  <a:pt x="4709424" y="1716651"/>
                </a:cubicBezTo>
                <a:cubicBezTo>
                  <a:pt x="4621663" y="1769223"/>
                  <a:pt x="4561327" y="1845690"/>
                  <a:pt x="4506476" y="1926936"/>
                </a:cubicBezTo>
                <a:cubicBezTo>
                  <a:pt x="4429684" y="2027297"/>
                  <a:pt x="4363862" y="2132440"/>
                  <a:pt x="4254160" y="2218467"/>
                </a:cubicBezTo>
                <a:cubicBezTo>
                  <a:pt x="4210280" y="2251921"/>
                  <a:pt x="4182854" y="2299713"/>
                  <a:pt x="4149943" y="2342726"/>
                </a:cubicBezTo>
                <a:cubicBezTo>
                  <a:pt x="4111547" y="2395298"/>
                  <a:pt x="4067667" y="2443089"/>
                  <a:pt x="4007330" y="2471765"/>
                </a:cubicBezTo>
                <a:cubicBezTo>
                  <a:pt x="3963450" y="2495661"/>
                  <a:pt x="3936024" y="2533894"/>
                  <a:pt x="3914083" y="2567349"/>
                </a:cubicBezTo>
                <a:cubicBezTo>
                  <a:pt x="3905856" y="2576907"/>
                  <a:pt x="3898999" y="2587661"/>
                  <a:pt x="3892143" y="2597816"/>
                </a:cubicBezTo>
                <a:lnTo>
                  <a:pt x="3870485" y="2624355"/>
                </a:lnTo>
                <a:lnTo>
                  <a:pt x="3871049" y="2624478"/>
                </a:lnTo>
                <a:cubicBezTo>
                  <a:pt x="3848992" y="2672346"/>
                  <a:pt x="3815905" y="2705856"/>
                  <a:pt x="3788335" y="2744151"/>
                </a:cubicBezTo>
                <a:cubicBezTo>
                  <a:pt x="3769035" y="2772872"/>
                  <a:pt x="3748356" y="2801594"/>
                  <a:pt x="3728366" y="2830914"/>
                </a:cubicBezTo>
                <a:lnTo>
                  <a:pt x="3676214" y="2915311"/>
                </a:lnTo>
                <a:lnTo>
                  <a:pt x="3673408" y="2921173"/>
                </a:lnTo>
                <a:lnTo>
                  <a:pt x="3671439" y="2922887"/>
                </a:lnTo>
                <a:lnTo>
                  <a:pt x="3670302" y="2930821"/>
                </a:lnTo>
                <a:cubicBezTo>
                  <a:pt x="3667564" y="2933210"/>
                  <a:pt x="3663454" y="2935599"/>
                  <a:pt x="3660715" y="2940377"/>
                </a:cubicBezTo>
                <a:lnTo>
                  <a:pt x="3657518" y="2944558"/>
                </a:lnTo>
                <a:lnTo>
                  <a:pt x="3661762" y="2939361"/>
                </a:lnTo>
                <a:cubicBezTo>
                  <a:pt x="3667917" y="2949413"/>
                  <a:pt x="3655606" y="2954439"/>
                  <a:pt x="3649450" y="2959466"/>
                </a:cubicBezTo>
                <a:lnTo>
                  <a:pt x="3649450" y="2958317"/>
                </a:lnTo>
                <a:cubicBezTo>
                  <a:pt x="3638898" y="2968083"/>
                  <a:pt x="3628346" y="2977849"/>
                  <a:pt x="3612518" y="2987614"/>
                </a:cubicBezTo>
                <a:lnTo>
                  <a:pt x="3613510" y="2986319"/>
                </a:lnTo>
                <a:lnTo>
                  <a:pt x="3611410" y="2988151"/>
                </a:lnTo>
                <a:cubicBezTo>
                  <a:pt x="3589495" y="3002484"/>
                  <a:pt x="3573060" y="3021593"/>
                  <a:pt x="3551148" y="3035926"/>
                </a:cubicBezTo>
                <a:cubicBezTo>
                  <a:pt x="3474449" y="3088478"/>
                  <a:pt x="3436101" y="3164916"/>
                  <a:pt x="3381316" y="3231801"/>
                </a:cubicBezTo>
                <a:cubicBezTo>
                  <a:pt x="3326532" y="3308239"/>
                  <a:pt x="3271749" y="3379901"/>
                  <a:pt x="3216964" y="3456341"/>
                </a:cubicBezTo>
                <a:cubicBezTo>
                  <a:pt x="3216964" y="3461118"/>
                  <a:pt x="3211485" y="3465895"/>
                  <a:pt x="3206008" y="3470673"/>
                </a:cubicBezTo>
                <a:cubicBezTo>
                  <a:pt x="3203268" y="3473062"/>
                  <a:pt x="3201899" y="3476644"/>
                  <a:pt x="3199844" y="3480227"/>
                </a:cubicBezTo>
                <a:lnTo>
                  <a:pt x="3198914" y="3481094"/>
                </a:lnTo>
                <a:lnTo>
                  <a:pt x="3190094" y="3494261"/>
                </a:lnTo>
                <a:cubicBezTo>
                  <a:pt x="3190094" y="3494261"/>
                  <a:pt x="3190094" y="3489436"/>
                  <a:pt x="3190094" y="3489436"/>
                </a:cubicBezTo>
                <a:lnTo>
                  <a:pt x="3190304" y="3489103"/>
                </a:lnTo>
                <a:lnTo>
                  <a:pt x="3189572" y="3489783"/>
                </a:lnTo>
                <a:lnTo>
                  <a:pt x="3189224" y="3490261"/>
                </a:lnTo>
                <a:lnTo>
                  <a:pt x="3189224" y="3495020"/>
                </a:lnTo>
                <a:cubicBezTo>
                  <a:pt x="3128851" y="3581064"/>
                  <a:pt x="3068480" y="3667108"/>
                  <a:pt x="3002620" y="3753152"/>
                </a:cubicBezTo>
                <a:cubicBezTo>
                  <a:pt x="2953226" y="3815295"/>
                  <a:pt x="2898342" y="3877438"/>
                  <a:pt x="2832484" y="3930021"/>
                </a:cubicBezTo>
                <a:lnTo>
                  <a:pt x="2792652" y="3964712"/>
                </a:lnTo>
                <a:lnTo>
                  <a:pt x="2783088" y="3973043"/>
                </a:lnTo>
                <a:cubicBezTo>
                  <a:pt x="2717229" y="4030406"/>
                  <a:pt x="2645880" y="4082988"/>
                  <a:pt x="2574534" y="4135570"/>
                </a:cubicBezTo>
                <a:cubicBezTo>
                  <a:pt x="2552580" y="4149911"/>
                  <a:pt x="2530627" y="4159471"/>
                  <a:pt x="2508674" y="4159471"/>
                </a:cubicBezTo>
                <a:cubicBezTo>
                  <a:pt x="2497697" y="4164252"/>
                  <a:pt x="2486720" y="4159471"/>
                  <a:pt x="2475744" y="4164252"/>
                </a:cubicBezTo>
                <a:cubicBezTo>
                  <a:pt x="2459279" y="4173812"/>
                  <a:pt x="2448302" y="4164252"/>
                  <a:pt x="2442814" y="4154691"/>
                </a:cubicBezTo>
                <a:cubicBezTo>
                  <a:pt x="2431837" y="4135570"/>
                  <a:pt x="2420860" y="4111670"/>
                  <a:pt x="2409883" y="4087768"/>
                </a:cubicBezTo>
                <a:lnTo>
                  <a:pt x="2411836" y="4087321"/>
                </a:lnTo>
                <a:lnTo>
                  <a:pt x="2410474" y="4086557"/>
                </a:lnTo>
                <a:cubicBezTo>
                  <a:pt x="2388471" y="4053343"/>
                  <a:pt x="2388471" y="4053343"/>
                  <a:pt x="2355467" y="4081813"/>
                </a:cubicBezTo>
                <a:cubicBezTo>
                  <a:pt x="2327963" y="4100792"/>
                  <a:pt x="2305960" y="4115026"/>
                  <a:pt x="2278457" y="4134005"/>
                </a:cubicBezTo>
                <a:cubicBezTo>
                  <a:pt x="2272956" y="4138751"/>
                  <a:pt x="2261955" y="4143495"/>
                  <a:pt x="2250953" y="4138751"/>
                </a:cubicBezTo>
                <a:cubicBezTo>
                  <a:pt x="2245453" y="4136378"/>
                  <a:pt x="2242703" y="4132820"/>
                  <a:pt x="2241328" y="4128667"/>
                </a:cubicBezTo>
                <a:lnTo>
                  <a:pt x="2240480" y="4120258"/>
                </a:lnTo>
                <a:lnTo>
                  <a:pt x="2239068" y="4115721"/>
                </a:lnTo>
                <a:lnTo>
                  <a:pt x="2239068" y="4102825"/>
                </a:lnTo>
                <a:lnTo>
                  <a:pt x="2237890" y="4086557"/>
                </a:lnTo>
                <a:lnTo>
                  <a:pt x="2239068" y="4070289"/>
                </a:lnTo>
                <a:lnTo>
                  <a:pt x="2239068" y="4058330"/>
                </a:lnTo>
                <a:cubicBezTo>
                  <a:pt x="2255436" y="3981809"/>
                  <a:pt x="2266349" y="3900505"/>
                  <a:pt x="2282716" y="3823984"/>
                </a:cubicBezTo>
                <a:lnTo>
                  <a:pt x="2285180" y="3826145"/>
                </a:lnTo>
                <a:lnTo>
                  <a:pt x="2284424" y="3824236"/>
                </a:lnTo>
                <a:cubicBezTo>
                  <a:pt x="2284424" y="3824236"/>
                  <a:pt x="2284424" y="3819458"/>
                  <a:pt x="2284424" y="3819458"/>
                </a:cubicBezTo>
                <a:lnTo>
                  <a:pt x="2285445" y="3814131"/>
                </a:lnTo>
                <a:lnTo>
                  <a:pt x="2282926" y="3819964"/>
                </a:lnTo>
                <a:lnTo>
                  <a:pt x="2288273" y="3784579"/>
                </a:lnTo>
                <a:lnTo>
                  <a:pt x="2288273" y="3780836"/>
                </a:lnTo>
                <a:cubicBezTo>
                  <a:pt x="2288273" y="3776041"/>
                  <a:pt x="2293739" y="3771247"/>
                  <a:pt x="2288273" y="3766453"/>
                </a:cubicBezTo>
                <a:cubicBezTo>
                  <a:pt x="2277339" y="3761658"/>
                  <a:pt x="2271872" y="3771247"/>
                  <a:pt x="2271872" y="3776041"/>
                </a:cubicBezTo>
                <a:lnTo>
                  <a:pt x="2255592" y="3785558"/>
                </a:lnTo>
                <a:lnTo>
                  <a:pt x="2255592" y="3790094"/>
                </a:lnTo>
                <a:lnTo>
                  <a:pt x="2253601" y="3791388"/>
                </a:lnTo>
                <a:lnTo>
                  <a:pt x="2200668" y="3842884"/>
                </a:lnTo>
                <a:cubicBezTo>
                  <a:pt x="2173386" y="3862184"/>
                  <a:pt x="2151563" y="3857359"/>
                  <a:pt x="2135194" y="3828408"/>
                </a:cubicBezTo>
                <a:lnTo>
                  <a:pt x="2140157" y="3828408"/>
                </a:lnTo>
                <a:lnTo>
                  <a:pt x="2139811" y="3828184"/>
                </a:lnTo>
                <a:lnTo>
                  <a:pt x="2139868" y="3828005"/>
                </a:lnTo>
                <a:lnTo>
                  <a:pt x="2135484" y="3828005"/>
                </a:lnTo>
                <a:cubicBezTo>
                  <a:pt x="2130000" y="3818474"/>
                  <a:pt x="2130000" y="3808942"/>
                  <a:pt x="2130000" y="3794645"/>
                </a:cubicBezTo>
                <a:cubicBezTo>
                  <a:pt x="2130000" y="3746988"/>
                  <a:pt x="2130000" y="3699333"/>
                  <a:pt x="2135484" y="3651676"/>
                </a:cubicBezTo>
                <a:lnTo>
                  <a:pt x="2135344" y="3646726"/>
                </a:lnTo>
                <a:lnTo>
                  <a:pt x="2135194" y="3646596"/>
                </a:lnTo>
                <a:lnTo>
                  <a:pt x="2135194" y="3641435"/>
                </a:lnTo>
                <a:lnTo>
                  <a:pt x="2134542" y="3618242"/>
                </a:lnTo>
                <a:lnTo>
                  <a:pt x="2133657" y="3615617"/>
                </a:lnTo>
                <a:lnTo>
                  <a:pt x="2122153" y="3594346"/>
                </a:lnTo>
                <a:lnTo>
                  <a:pt x="2110042" y="3585330"/>
                </a:lnTo>
                <a:lnTo>
                  <a:pt x="2075882" y="3570955"/>
                </a:lnTo>
                <a:lnTo>
                  <a:pt x="2074823" y="3570555"/>
                </a:lnTo>
                <a:cubicBezTo>
                  <a:pt x="2036292" y="3570555"/>
                  <a:pt x="1997761" y="3580290"/>
                  <a:pt x="1970239" y="3594893"/>
                </a:cubicBezTo>
                <a:cubicBezTo>
                  <a:pt x="1948221" y="3604628"/>
                  <a:pt x="1931708" y="3614363"/>
                  <a:pt x="1909690" y="3614363"/>
                </a:cubicBezTo>
                <a:cubicBezTo>
                  <a:pt x="1876663" y="3614363"/>
                  <a:pt x="1876663" y="3614363"/>
                  <a:pt x="1882168" y="3580290"/>
                </a:cubicBezTo>
                <a:lnTo>
                  <a:pt x="1884619" y="3576225"/>
                </a:lnTo>
                <a:lnTo>
                  <a:pt x="1889168" y="3556476"/>
                </a:lnTo>
                <a:cubicBezTo>
                  <a:pt x="1894698" y="3546870"/>
                  <a:pt x="1883636" y="3546870"/>
                  <a:pt x="1878107" y="3546870"/>
                </a:cubicBezTo>
                <a:lnTo>
                  <a:pt x="1868822" y="3553486"/>
                </a:lnTo>
                <a:lnTo>
                  <a:pt x="1833573" y="3584734"/>
                </a:lnTo>
                <a:lnTo>
                  <a:pt x="1832806" y="3584734"/>
                </a:lnTo>
                <a:lnTo>
                  <a:pt x="1795504" y="3613804"/>
                </a:lnTo>
                <a:lnTo>
                  <a:pt x="1789621" y="3618912"/>
                </a:lnTo>
                <a:cubicBezTo>
                  <a:pt x="1770265" y="3633321"/>
                  <a:pt x="1752291" y="3648931"/>
                  <a:pt x="1734318" y="3663940"/>
                </a:cubicBezTo>
                <a:lnTo>
                  <a:pt x="1679517" y="3704989"/>
                </a:lnTo>
                <a:lnTo>
                  <a:pt x="1666428" y="3719754"/>
                </a:lnTo>
                <a:lnTo>
                  <a:pt x="1664049" y="3723896"/>
                </a:lnTo>
                <a:lnTo>
                  <a:pt x="1663619" y="3724271"/>
                </a:lnTo>
                <a:lnTo>
                  <a:pt x="1668352" y="3738615"/>
                </a:lnTo>
                <a:cubicBezTo>
                  <a:pt x="1671743" y="3741012"/>
                  <a:pt x="1677166" y="3741012"/>
                  <a:pt x="1685303" y="3738615"/>
                </a:cubicBezTo>
                <a:cubicBezTo>
                  <a:pt x="1707002" y="3733821"/>
                  <a:pt x="1723276" y="3724231"/>
                  <a:pt x="1744973" y="3724231"/>
                </a:cubicBezTo>
                <a:cubicBezTo>
                  <a:pt x="1750398" y="3724231"/>
                  <a:pt x="1755823" y="3719438"/>
                  <a:pt x="1761247" y="3729026"/>
                </a:cubicBezTo>
                <a:cubicBezTo>
                  <a:pt x="1761247" y="3733821"/>
                  <a:pt x="1755823" y="3738615"/>
                  <a:pt x="1755823" y="3738615"/>
                </a:cubicBezTo>
                <a:cubicBezTo>
                  <a:pt x="1734124" y="3757793"/>
                  <a:pt x="1712426" y="3772176"/>
                  <a:pt x="1685303" y="3781764"/>
                </a:cubicBezTo>
                <a:lnTo>
                  <a:pt x="1687904" y="3779619"/>
                </a:lnTo>
                <a:lnTo>
                  <a:pt x="1686040" y="3780835"/>
                </a:lnTo>
                <a:cubicBezTo>
                  <a:pt x="1521108" y="3852553"/>
                  <a:pt x="1356174" y="3924273"/>
                  <a:pt x="1191242" y="3995992"/>
                </a:cubicBezTo>
                <a:cubicBezTo>
                  <a:pt x="1108775" y="4034243"/>
                  <a:pt x="1042801" y="4086837"/>
                  <a:pt x="971331" y="4134650"/>
                </a:cubicBezTo>
                <a:cubicBezTo>
                  <a:pt x="905358" y="4177682"/>
                  <a:pt x="839384" y="4225494"/>
                  <a:pt x="773411" y="4278089"/>
                </a:cubicBezTo>
                <a:cubicBezTo>
                  <a:pt x="773411" y="4282870"/>
                  <a:pt x="767913" y="4287652"/>
                  <a:pt x="756917" y="4287652"/>
                </a:cubicBezTo>
                <a:cubicBezTo>
                  <a:pt x="751420" y="4287652"/>
                  <a:pt x="751420" y="4292433"/>
                  <a:pt x="745922" y="4292433"/>
                </a:cubicBezTo>
                <a:lnTo>
                  <a:pt x="745587" y="4292433"/>
                </a:lnTo>
                <a:lnTo>
                  <a:pt x="744578" y="4294161"/>
                </a:lnTo>
                <a:lnTo>
                  <a:pt x="745918" y="4293007"/>
                </a:lnTo>
                <a:cubicBezTo>
                  <a:pt x="751524" y="4288412"/>
                  <a:pt x="757130" y="4288412"/>
                  <a:pt x="757130" y="4288412"/>
                </a:cubicBezTo>
                <a:cubicBezTo>
                  <a:pt x="754328" y="4295306"/>
                  <a:pt x="748721" y="4301049"/>
                  <a:pt x="741714" y="4306220"/>
                </a:cubicBezTo>
                <a:lnTo>
                  <a:pt x="727828" y="4314590"/>
                </a:lnTo>
                <a:lnTo>
                  <a:pt x="718490" y="4321279"/>
                </a:lnTo>
                <a:cubicBezTo>
                  <a:pt x="685973" y="4345318"/>
                  <a:pt x="658875" y="4378973"/>
                  <a:pt x="620938" y="4403012"/>
                </a:cubicBezTo>
                <a:lnTo>
                  <a:pt x="622516" y="4400214"/>
                </a:lnTo>
                <a:lnTo>
                  <a:pt x="619180" y="4402508"/>
                </a:lnTo>
                <a:lnTo>
                  <a:pt x="609105" y="4411169"/>
                </a:lnTo>
                <a:lnTo>
                  <a:pt x="609397" y="4411052"/>
                </a:lnTo>
                <a:cubicBezTo>
                  <a:pt x="609397" y="4416413"/>
                  <a:pt x="604012" y="4421776"/>
                  <a:pt x="593239" y="4427137"/>
                </a:cubicBezTo>
                <a:lnTo>
                  <a:pt x="595297" y="4423040"/>
                </a:lnTo>
                <a:lnTo>
                  <a:pt x="591700" y="4426131"/>
                </a:lnTo>
                <a:lnTo>
                  <a:pt x="536984" y="4473169"/>
                </a:lnTo>
                <a:lnTo>
                  <a:pt x="536719" y="4473497"/>
                </a:lnTo>
                <a:cubicBezTo>
                  <a:pt x="531245" y="4478286"/>
                  <a:pt x="525770" y="4483076"/>
                  <a:pt x="520297" y="4487866"/>
                </a:cubicBezTo>
                <a:cubicBezTo>
                  <a:pt x="481978" y="4526184"/>
                  <a:pt x="449134" y="4559712"/>
                  <a:pt x="410815" y="4593241"/>
                </a:cubicBezTo>
                <a:lnTo>
                  <a:pt x="399971" y="4597985"/>
                </a:lnTo>
                <a:lnTo>
                  <a:pt x="400871" y="4598368"/>
                </a:lnTo>
                <a:lnTo>
                  <a:pt x="410882" y="4594009"/>
                </a:lnTo>
                <a:cubicBezTo>
                  <a:pt x="394368" y="4617981"/>
                  <a:pt x="366846" y="4637159"/>
                  <a:pt x="350332" y="4656336"/>
                </a:cubicBezTo>
                <a:lnTo>
                  <a:pt x="349742" y="4656079"/>
                </a:lnTo>
                <a:lnTo>
                  <a:pt x="287135" y="4711781"/>
                </a:lnTo>
                <a:cubicBezTo>
                  <a:pt x="265891" y="4730284"/>
                  <a:pt x="243961" y="4748191"/>
                  <a:pt x="219291" y="4764903"/>
                </a:cubicBezTo>
                <a:lnTo>
                  <a:pt x="219291" y="4766243"/>
                </a:lnTo>
                <a:cubicBezTo>
                  <a:pt x="192134" y="4789698"/>
                  <a:pt x="159547" y="4817845"/>
                  <a:pt x="126958" y="4841301"/>
                </a:cubicBezTo>
                <a:lnTo>
                  <a:pt x="129872" y="4838326"/>
                </a:lnTo>
                <a:lnTo>
                  <a:pt x="126393" y="4841225"/>
                </a:lnTo>
                <a:cubicBezTo>
                  <a:pt x="104346" y="4869904"/>
                  <a:pt x="65764" y="4884243"/>
                  <a:pt x="43718" y="4908141"/>
                </a:cubicBezTo>
                <a:cubicBezTo>
                  <a:pt x="38206" y="4912921"/>
                  <a:pt x="27182" y="4917700"/>
                  <a:pt x="21670" y="4912921"/>
                </a:cubicBezTo>
                <a:cubicBezTo>
                  <a:pt x="16159" y="4908141"/>
                  <a:pt x="21670" y="4903362"/>
                  <a:pt x="21670" y="4893802"/>
                </a:cubicBezTo>
                <a:cubicBezTo>
                  <a:pt x="43718" y="4869904"/>
                  <a:pt x="60252" y="4841225"/>
                  <a:pt x="87811" y="4817327"/>
                </a:cubicBezTo>
                <a:cubicBezTo>
                  <a:pt x="109857" y="4793429"/>
                  <a:pt x="137416" y="4769529"/>
                  <a:pt x="164975" y="4750411"/>
                </a:cubicBezTo>
                <a:lnTo>
                  <a:pt x="165792" y="4749313"/>
                </a:lnTo>
                <a:lnTo>
                  <a:pt x="163892" y="4750829"/>
                </a:lnTo>
                <a:lnTo>
                  <a:pt x="169574" y="4744229"/>
                </a:lnTo>
                <a:lnTo>
                  <a:pt x="178755" y="4731890"/>
                </a:lnTo>
                <a:cubicBezTo>
                  <a:pt x="184266" y="4726513"/>
                  <a:pt x="189778" y="4721733"/>
                  <a:pt x="192534" y="4716954"/>
                </a:cubicBezTo>
                <a:cubicBezTo>
                  <a:pt x="214580" y="4697835"/>
                  <a:pt x="231116" y="4678715"/>
                  <a:pt x="253162" y="4664376"/>
                </a:cubicBezTo>
                <a:lnTo>
                  <a:pt x="253162" y="4664608"/>
                </a:lnTo>
                <a:lnTo>
                  <a:pt x="268755" y="4649357"/>
                </a:lnTo>
                <a:cubicBezTo>
                  <a:pt x="274196" y="4644036"/>
                  <a:pt x="279637" y="4639304"/>
                  <a:pt x="285079" y="4636940"/>
                </a:cubicBezTo>
                <a:lnTo>
                  <a:pt x="288276" y="4639718"/>
                </a:lnTo>
                <a:lnTo>
                  <a:pt x="286232" y="4636229"/>
                </a:lnTo>
                <a:cubicBezTo>
                  <a:pt x="297223" y="4622156"/>
                  <a:pt x="308215" y="4612773"/>
                  <a:pt x="319207" y="4603391"/>
                </a:cubicBezTo>
                <a:lnTo>
                  <a:pt x="326230" y="4597397"/>
                </a:lnTo>
                <a:lnTo>
                  <a:pt x="318548" y="4602051"/>
                </a:lnTo>
                <a:cubicBezTo>
                  <a:pt x="334706" y="4578595"/>
                  <a:pt x="356250" y="4564522"/>
                  <a:pt x="377795" y="4545757"/>
                </a:cubicBezTo>
                <a:lnTo>
                  <a:pt x="378564" y="4545757"/>
                </a:lnTo>
                <a:cubicBezTo>
                  <a:pt x="383950" y="4541066"/>
                  <a:pt x="383950" y="4536374"/>
                  <a:pt x="394723" y="4531683"/>
                </a:cubicBezTo>
                <a:cubicBezTo>
                  <a:pt x="394723" y="4541066"/>
                  <a:pt x="389336" y="4545757"/>
                  <a:pt x="383950" y="4545757"/>
                </a:cubicBezTo>
                <a:lnTo>
                  <a:pt x="383181" y="4545757"/>
                </a:lnTo>
                <a:lnTo>
                  <a:pt x="376894" y="4552015"/>
                </a:lnTo>
                <a:lnTo>
                  <a:pt x="384847" y="4545534"/>
                </a:lnTo>
                <a:cubicBezTo>
                  <a:pt x="384847" y="4540732"/>
                  <a:pt x="390363" y="4540732"/>
                  <a:pt x="395876" y="4531126"/>
                </a:cubicBezTo>
                <a:cubicBezTo>
                  <a:pt x="401392" y="4521520"/>
                  <a:pt x="412419" y="4511913"/>
                  <a:pt x="423448" y="4507111"/>
                </a:cubicBezTo>
                <a:lnTo>
                  <a:pt x="424312" y="4506735"/>
                </a:lnTo>
                <a:lnTo>
                  <a:pt x="422423" y="4506821"/>
                </a:lnTo>
                <a:cubicBezTo>
                  <a:pt x="471854" y="4459239"/>
                  <a:pt x="521283" y="4411657"/>
                  <a:pt x="570714" y="4368832"/>
                </a:cubicBezTo>
                <a:lnTo>
                  <a:pt x="571812" y="4368832"/>
                </a:lnTo>
                <a:lnTo>
                  <a:pt x="570155" y="4368119"/>
                </a:lnTo>
                <a:lnTo>
                  <a:pt x="723793" y="4226220"/>
                </a:lnTo>
                <a:lnTo>
                  <a:pt x="723793" y="4224660"/>
                </a:lnTo>
                <a:cubicBezTo>
                  <a:pt x="745695" y="4205722"/>
                  <a:pt x="762122" y="4186785"/>
                  <a:pt x="784024" y="4172581"/>
                </a:cubicBezTo>
                <a:cubicBezTo>
                  <a:pt x="789500" y="4163112"/>
                  <a:pt x="800451" y="4153643"/>
                  <a:pt x="800451" y="4139439"/>
                </a:cubicBezTo>
                <a:cubicBezTo>
                  <a:pt x="800451" y="4115768"/>
                  <a:pt x="794975" y="4111033"/>
                  <a:pt x="767598" y="4120502"/>
                </a:cubicBezTo>
                <a:cubicBezTo>
                  <a:pt x="751171" y="4125236"/>
                  <a:pt x="740219" y="4134705"/>
                  <a:pt x="729269" y="4144175"/>
                </a:cubicBezTo>
                <a:lnTo>
                  <a:pt x="630728" y="4206956"/>
                </a:lnTo>
                <a:lnTo>
                  <a:pt x="625229" y="4211064"/>
                </a:lnTo>
                <a:cubicBezTo>
                  <a:pt x="614239" y="4215853"/>
                  <a:pt x="597753" y="4215853"/>
                  <a:pt x="581269" y="4215853"/>
                </a:cubicBezTo>
                <a:cubicBezTo>
                  <a:pt x="559289" y="4215853"/>
                  <a:pt x="537308" y="4220643"/>
                  <a:pt x="520824" y="4235009"/>
                </a:cubicBezTo>
                <a:cubicBezTo>
                  <a:pt x="487854" y="4263744"/>
                  <a:pt x="443894" y="4282901"/>
                  <a:pt x="405428" y="4302056"/>
                </a:cubicBezTo>
                <a:cubicBezTo>
                  <a:pt x="350478" y="4330791"/>
                  <a:pt x="306517" y="4369103"/>
                  <a:pt x="290032" y="4421783"/>
                </a:cubicBezTo>
                <a:cubicBezTo>
                  <a:pt x="284536" y="4440940"/>
                  <a:pt x="273546" y="4455306"/>
                  <a:pt x="246072" y="4460096"/>
                </a:cubicBezTo>
                <a:cubicBezTo>
                  <a:pt x="213101" y="4469674"/>
                  <a:pt x="174636" y="4484041"/>
                  <a:pt x="152656" y="4512776"/>
                </a:cubicBezTo>
                <a:lnTo>
                  <a:pt x="144819" y="4518741"/>
                </a:lnTo>
                <a:lnTo>
                  <a:pt x="97633" y="4564065"/>
                </a:lnTo>
                <a:cubicBezTo>
                  <a:pt x="78483" y="4580787"/>
                  <a:pt x="59332" y="4597511"/>
                  <a:pt x="42917" y="4616622"/>
                </a:cubicBezTo>
                <a:cubicBezTo>
                  <a:pt x="26503" y="4626177"/>
                  <a:pt x="10089" y="4621400"/>
                  <a:pt x="4617" y="4602288"/>
                </a:cubicBezTo>
                <a:cubicBezTo>
                  <a:pt x="4617" y="4592733"/>
                  <a:pt x="4617" y="4583177"/>
                  <a:pt x="4617" y="4573621"/>
                </a:cubicBezTo>
                <a:cubicBezTo>
                  <a:pt x="4617" y="3168930"/>
                  <a:pt x="4617" y="1759462"/>
                  <a:pt x="4617" y="349993"/>
                </a:cubicBezTo>
                <a:cubicBezTo>
                  <a:pt x="4617" y="273548"/>
                  <a:pt x="4617" y="197102"/>
                  <a:pt x="4617" y="120656"/>
                </a:cubicBezTo>
                <a:cubicBezTo>
                  <a:pt x="4617" y="101545"/>
                  <a:pt x="10089" y="87212"/>
                  <a:pt x="31975" y="82434"/>
                </a:cubicBezTo>
                <a:lnTo>
                  <a:pt x="31975" y="86298"/>
                </a:lnTo>
                <a:lnTo>
                  <a:pt x="32317" y="86097"/>
                </a:lnTo>
                <a:lnTo>
                  <a:pt x="32317" y="82225"/>
                </a:lnTo>
                <a:cubicBezTo>
                  <a:pt x="76244" y="58414"/>
                  <a:pt x="120171" y="34604"/>
                  <a:pt x="164098" y="10797"/>
                </a:cubicBezTo>
                <a:cubicBezTo>
                  <a:pt x="180570" y="6036"/>
                  <a:pt x="197043" y="6036"/>
                  <a:pt x="219006" y="6036"/>
                </a:cubicBezTo>
                <a:cubicBezTo>
                  <a:pt x="608859" y="6036"/>
                  <a:pt x="998711" y="6036"/>
                  <a:pt x="1388565" y="6036"/>
                </a:cubicBezTo>
                <a:cubicBezTo>
                  <a:pt x="2036488" y="6036"/>
                  <a:pt x="2678922" y="6036"/>
                  <a:pt x="3326844" y="6036"/>
                </a:cubicBezTo>
                <a:cubicBezTo>
                  <a:pt x="3332336" y="6036"/>
                  <a:pt x="3332336" y="6036"/>
                  <a:pt x="3337827" y="6036"/>
                </a:cubicBezTo>
                <a:lnTo>
                  <a:pt x="3337827" y="5747"/>
                </a:lnTo>
                <a:cubicBezTo>
                  <a:pt x="3409162" y="865"/>
                  <a:pt x="3480495" y="865"/>
                  <a:pt x="3557317" y="5747"/>
                </a:cubicBezTo>
                <a:cubicBezTo>
                  <a:pt x="3579266" y="5747"/>
                  <a:pt x="3606703" y="865"/>
                  <a:pt x="3634138" y="865"/>
                </a:cubicBezTo>
                <a:cubicBezTo>
                  <a:pt x="4056656" y="865"/>
                  <a:pt x="4473688" y="865"/>
                  <a:pt x="4896205" y="865"/>
                </a:cubicBezTo>
                <a:cubicBezTo>
                  <a:pt x="4901692" y="865"/>
                  <a:pt x="4907180" y="-356"/>
                  <a:pt x="4911296" y="253"/>
                </a:cubicBezTo>
                <a:cubicBezTo>
                  <a:pt x="4915410" y="865"/>
                  <a:pt x="4918154" y="3306"/>
                  <a:pt x="4918154" y="10629"/>
                </a:cubicBezTo>
                <a:cubicBezTo>
                  <a:pt x="4923642" y="20398"/>
                  <a:pt x="4907180" y="20398"/>
                  <a:pt x="4901692" y="25280"/>
                </a:cubicBezTo>
                <a:lnTo>
                  <a:pt x="4898766" y="26146"/>
                </a:lnTo>
                <a:lnTo>
                  <a:pt x="4864086" y="43226"/>
                </a:lnTo>
                <a:cubicBezTo>
                  <a:pt x="4825306" y="62326"/>
                  <a:pt x="4825306" y="62326"/>
                  <a:pt x="4836386" y="100527"/>
                </a:cubicBezTo>
                <a:lnTo>
                  <a:pt x="4830857" y="100527"/>
                </a:lnTo>
                <a:lnTo>
                  <a:pt x="4831664" y="101622"/>
                </a:lnTo>
                <a:lnTo>
                  <a:pt x="4830740" y="103535"/>
                </a:lnTo>
                <a:lnTo>
                  <a:pt x="4836820" y="100894"/>
                </a:lnTo>
                <a:lnTo>
                  <a:pt x="4857580" y="105401"/>
                </a:lnTo>
                <a:lnTo>
                  <a:pt x="4857580" y="105337"/>
                </a:lnTo>
                <a:cubicBezTo>
                  <a:pt x="4923543" y="81398"/>
                  <a:pt x="4984010" y="52668"/>
                  <a:pt x="5049973" y="28730"/>
                </a:cubicBezTo>
                <a:cubicBezTo>
                  <a:pt x="5055470" y="23941"/>
                  <a:pt x="5060966" y="23941"/>
                  <a:pt x="5066464" y="23941"/>
                </a:cubicBezTo>
                <a:lnTo>
                  <a:pt x="5066849" y="23884"/>
                </a:lnTo>
                <a:lnTo>
                  <a:pt x="5100380" y="4790"/>
                </a:lnTo>
                <a:cubicBezTo>
                  <a:pt x="5112044" y="1199"/>
                  <a:pt x="5124395" y="0"/>
                  <a:pt x="5138118" y="0"/>
                </a:cubicBezTo>
                <a:close/>
                <a:moveTo>
                  <a:pt x="21160" y="0"/>
                </a:moveTo>
                <a:cubicBezTo>
                  <a:pt x="43216" y="0"/>
                  <a:pt x="65274" y="0"/>
                  <a:pt x="92846" y="0"/>
                </a:cubicBezTo>
                <a:cubicBezTo>
                  <a:pt x="92846" y="0"/>
                  <a:pt x="103875" y="0"/>
                  <a:pt x="103875" y="10722"/>
                </a:cubicBezTo>
                <a:cubicBezTo>
                  <a:pt x="98360" y="16084"/>
                  <a:pt x="92846" y="16084"/>
                  <a:pt x="87332" y="16084"/>
                </a:cubicBezTo>
                <a:lnTo>
                  <a:pt x="86696" y="15865"/>
                </a:lnTo>
                <a:lnTo>
                  <a:pt x="76636" y="24493"/>
                </a:lnTo>
                <a:lnTo>
                  <a:pt x="69778" y="26848"/>
                </a:lnTo>
                <a:lnTo>
                  <a:pt x="76175" y="25467"/>
                </a:lnTo>
                <a:cubicBezTo>
                  <a:pt x="65293" y="34849"/>
                  <a:pt x="48970" y="39542"/>
                  <a:pt x="32647" y="48922"/>
                </a:cubicBezTo>
                <a:lnTo>
                  <a:pt x="30969" y="49466"/>
                </a:lnTo>
                <a:lnTo>
                  <a:pt x="21545" y="56545"/>
                </a:lnTo>
                <a:cubicBezTo>
                  <a:pt x="17504" y="58860"/>
                  <a:pt x="13465" y="60014"/>
                  <a:pt x="10772" y="57703"/>
                </a:cubicBezTo>
                <a:cubicBezTo>
                  <a:pt x="0" y="53079"/>
                  <a:pt x="0" y="43830"/>
                  <a:pt x="0" y="34581"/>
                </a:cubicBezTo>
                <a:lnTo>
                  <a:pt x="5325" y="16293"/>
                </a:lnTo>
                <a:lnTo>
                  <a:pt x="5212" y="16084"/>
                </a:lnTo>
                <a:lnTo>
                  <a:pt x="4617" y="16084"/>
                </a:lnTo>
                <a:lnTo>
                  <a:pt x="4883" y="15480"/>
                </a:lnTo>
                <a:lnTo>
                  <a:pt x="4617" y="14989"/>
                </a:lnTo>
                <a:lnTo>
                  <a:pt x="5262" y="14619"/>
                </a:lnTo>
                <a:lnTo>
                  <a:pt x="10820" y="2010"/>
                </a:lnTo>
                <a:cubicBezTo>
                  <a:pt x="14267" y="0"/>
                  <a:pt x="18403" y="0"/>
                  <a:pt x="21160" y="0"/>
                </a:cubicBezTo>
                <a:close/>
              </a:path>
            </a:pathLst>
          </a:custGeom>
          <a:effectLst/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DF291BB-26BE-E273-B8C5-3A135859DA69}"/>
              </a:ext>
            </a:extLst>
          </p:cNvPr>
          <p:cNvSpPr>
            <a:spLocks/>
          </p:cNvSpPr>
          <p:nvPr userDrawn="1"/>
        </p:nvSpPr>
        <p:spPr>
          <a:xfrm rot="20100000">
            <a:off x="1285550" y="1054800"/>
            <a:ext cx="3829847" cy="47608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FA731B2-A542-E7BB-B0F7-03E0E1019AB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20100000">
            <a:off x="1000182" y="1118364"/>
            <a:ext cx="3831336" cy="3410712"/>
          </a:xfrm>
          <a:custGeom>
            <a:avLst/>
            <a:gdLst>
              <a:gd name="connsiteX0" fmla="*/ 148701 w 3831336"/>
              <a:gd name="connsiteY0" fmla="*/ 3292970 h 3410712"/>
              <a:gd name="connsiteX1" fmla="*/ 147351 w 3831336"/>
              <a:gd name="connsiteY1" fmla="*/ 3294952 h 3410712"/>
              <a:gd name="connsiteX2" fmla="*/ 152146 w 3831336"/>
              <a:gd name="connsiteY2" fmla="*/ 3299899 h 3410712"/>
              <a:gd name="connsiteX3" fmla="*/ 152146 w 3831336"/>
              <a:gd name="connsiteY3" fmla="*/ 3303197 h 3410712"/>
              <a:gd name="connsiteX4" fmla="*/ 148972 w 3831336"/>
              <a:gd name="connsiteY4" fmla="*/ 3305038 h 3410712"/>
              <a:gd name="connsiteX5" fmla="*/ 152292 w 3831336"/>
              <a:gd name="connsiteY5" fmla="*/ 3304295 h 3410712"/>
              <a:gd name="connsiteX6" fmla="*/ 152292 w 3831336"/>
              <a:gd name="connsiteY6" fmla="*/ 3303308 h 3410712"/>
              <a:gd name="connsiteX7" fmla="*/ 152292 w 3831336"/>
              <a:gd name="connsiteY7" fmla="*/ 3299995 h 3410712"/>
              <a:gd name="connsiteX8" fmla="*/ 154686 w 3831336"/>
              <a:gd name="connsiteY8" fmla="*/ 3298156 h 3410712"/>
              <a:gd name="connsiteX9" fmla="*/ 244915 w 3831336"/>
              <a:gd name="connsiteY9" fmla="*/ 3175626 h 3410712"/>
              <a:gd name="connsiteX10" fmla="*/ 242264 w 3831336"/>
              <a:gd name="connsiteY10" fmla="*/ 3178262 h 3410712"/>
              <a:gd name="connsiteX11" fmla="*/ 242751 w 3831336"/>
              <a:gd name="connsiteY11" fmla="*/ 3178262 h 3410712"/>
              <a:gd name="connsiteX12" fmla="*/ 312099 w 3831336"/>
              <a:gd name="connsiteY12" fmla="*/ 3137514 h 3410712"/>
              <a:gd name="connsiteX13" fmla="*/ 315715 w 3831336"/>
              <a:gd name="connsiteY13" fmla="*/ 3140623 h 3410712"/>
              <a:gd name="connsiteX14" fmla="*/ 315715 w 3831336"/>
              <a:gd name="connsiteY14" fmla="*/ 3140049 h 3410712"/>
              <a:gd name="connsiteX15" fmla="*/ 315457 w 3831336"/>
              <a:gd name="connsiteY15" fmla="*/ 3139164 h 3410712"/>
              <a:gd name="connsiteX16" fmla="*/ 312099 w 3831336"/>
              <a:gd name="connsiteY16" fmla="*/ 3137514 h 3410712"/>
              <a:gd name="connsiteX17" fmla="*/ 341309 w 3831336"/>
              <a:gd name="connsiteY17" fmla="*/ 3117567 h 3410712"/>
              <a:gd name="connsiteX18" fmla="*/ 340489 w 3831336"/>
              <a:gd name="connsiteY18" fmla="*/ 3119071 h 3410712"/>
              <a:gd name="connsiteX19" fmla="*/ 342325 w 3831336"/>
              <a:gd name="connsiteY19" fmla="*/ 3117694 h 3410712"/>
              <a:gd name="connsiteX20" fmla="*/ 331924 w 3831336"/>
              <a:gd name="connsiteY20" fmla="*/ 3113865 h 3410712"/>
              <a:gd name="connsiteX21" fmla="*/ 331284 w 3831336"/>
              <a:gd name="connsiteY21" fmla="*/ 3114415 h 3410712"/>
              <a:gd name="connsiteX22" fmla="*/ 331973 w 3831336"/>
              <a:gd name="connsiteY22" fmla="*/ 3114166 h 3410712"/>
              <a:gd name="connsiteX23" fmla="*/ 373516 w 3831336"/>
              <a:gd name="connsiteY23" fmla="*/ 3104317 h 3410712"/>
              <a:gd name="connsiteX24" fmla="*/ 362294 w 3831336"/>
              <a:gd name="connsiteY24" fmla="*/ 3114084 h 3410712"/>
              <a:gd name="connsiteX25" fmla="*/ 373516 w 3831336"/>
              <a:gd name="connsiteY25" fmla="*/ 3104317 h 3410712"/>
              <a:gd name="connsiteX26" fmla="*/ 113602 w 3831336"/>
              <a:gd name="connsiteY26" fmla="*/ 3097496 h 3410712"/>
              <a:gd name="connsiteX27" fmla="*/ 113819 w 3831336"/>
              <a:gd name="connsiteY27" fmla="*/ 3098178 h 3410712"/>
              <a:gd name="connsiteX28" fmla="*/ 113396 w 3831336"/>
              <a:gd name="connsiteY28" fmla="*/ 3098548 h 3410712"/>
              <a:gd name="connsiteX29" fmla="*/ 113648 w 3831336"/>
              <a:gd name="connsiteY29" fmla="*/ 3098423 h 3410712"/>
              <a:gd name="connsiteX30" fmla="*/ 114434 w 3831336"/>
              <a:gd name="connsiteY30" fmla="*/ 3097966 h 3410712"/>
              <a:gd name="connsiteX31" fmla="*/ 178692 w 3831336"/>
              <a:gd name="connsiteY31" fmla="*/ 3061165 h 3410712"/>
              <a:gd name="connsiteX32" fmla="*/ 179004 w 3831336"/>
              <a:gd name="connsiteY32" fmla="*/ 3061575 h 3410712"/>
              <a:gd name="connsiteX33" fmla="*/ 179199 w 3831336"/>
              <a:gd name="connsiteY33" fmla="*/ 3061459 h 3410712"/>
              <a:gd name="connsiteX34" fmla="*/ 435295 w 3831336"/>
              <a:gd name="connsiteY34" fmla="*/ 3048033 h 3410712"/>
              <a:gd name="connsiteX35" fmla="*/ 434879 w 3831336"/>
              <a:gd name="connsiteY35" fmla="*/ 3048421 h 3410712"/>
              <a:gd name="connsiteX36" fmla="*/ 433649 w 3831336"/>
              <a:gd name="connsiteY36" fmla="*/ 3048526 h 3410712"/>
              <a:gd name="connsiteX37" fmla="*/ 433821 w 3831336"/>
              <a:gd name="connsiteY37" fmla="*/ 3048579 h 3410712"/>
              <a:gd name="connsiteX38" fmla="*/ 434265 w 3831336"/>
              <a:gd name="connsiteY38" fmla="*/ 3050099 h 3410712"/>
              <a:gd name="connsiteX39" fmla="*/ 434990 w 3831336"/>
              <a:gd name="connsiteY39" fmla="*/ 3048812 h 3410712"/>
              <a:gd name="connsiteX40" fmla="*/ 460773 w 3831336"/>
              <a:gd name="connsiteY40" fmla="*/ 2985300 h 3410712"/>
              <a:gd name="connsiteX41" fmla="*/ 457145 w 3831336"/>
              <a:gd name="connsiteY41" fmla="*/ 2988686 h 3410712"/>
              <a:gd name="connsiteX42" fmla="*/ 460938 w 3831336"/>
              <a:gd name="connsiteY42" fmla="*/ 2986240 h 3410712"/>
              <a:gd name="connsiteX43" fmla="*/ 510388 w 3831336"/>
              <a:gd name="connsiteY43" fmla="*/ 2978723 h 3410712"/>
              <a:gd name="connsiteX44" fmla="*/ 510383 w 3831336"/>
              <a:gd name="connsiteY44" fmla="*/ 2978749 h 3410712"/>
              <a:gd name="connsiteX45" fmla="*/ 510388 w 3831336"/>
              <a:gd name="connsiteY45" fmla="*/ 2978749 h 3410712"/>
              <a:gd name="connsiteX46" fmla="*/ 504645 w 3831336"/>
              <a:gd name="connsiteY46" fmla="*/ 2934621 h 3410712"/>
              <a:gd name="connsiteX47" fmla="*/ 502757 w 3831336"/>
              <a:gd name="connsiteY47" fmla="*/ 2934984 h 3410712"/>
              <a:gd name="connsiteX48" fmla="*/ 502757 w 3831336"/>
              <a:gd name="connsiteY48" fmla="*/ 2935926 h 3410712"/>
              <a:gd name="connsiteX49" fmla="*/ 572103 w 3831336"/>
              <a:gd name="connsiteY49" fmla="*/ 2915900 h 3410712"/>
              <a:gd name="connsiteX50" fmla="*/ 571960 w 3831336"/>
              <a:gd name="connsiteY50" fmla="*/ 2916026 h 3410712"/>
              <a:gd name="connsiteX51" fmla="*/ 571787 w 3831336"/>
              <a:gd name="connsiteY51" fmla="*/ 2916140 h 3410712"/>
              <a:gd name="connsiteX52" fmla="*/ 572118 w 3831336"/>
              <a:gd name="connsiteY52" fmla="*/ 2916140 h 3410712"/>
              <a:gd name="connsiteX53" fmla="*/ 441814 w 3831336"/>
              <a:gd name="connsiteY53" fmla="*/ 2912005 h 3410712"/>
              <a:gd name="connsiteX54" fmla="*/ 441088 w 3831336"/>
              <a:gd name="connsiteY54" fmla="*/ 2912094 h 3410712"/>
              <a:gd name="connsiteX55" fmla="*/ 441625 w 3831336"/>
              <a:gd name="connsiteY55" fmla="*/ 2912251 h 3410712"/>
              <a:gd name="connsiteX56" fmla="*/ 1731539 w 3831336"/>
              <a:gd name="connsiteY56" fmla="*/ 2875968 h 3410712"/>
              <a:gd name="connsiteX57" fmla="*/ 1731359 w 3831336"/>
              <a:gd name="connsiteY57" fmla="*/ 2876000 h 3410712"/>
              <a:gd name="connsiteX58" fmla="*/ 1730752 w 3831336"/>
              <a:gd name="connsiteY58" fmla="*/ 2876528 h 3410712"/>
              <a:gd name="connsiteX59" fmla="*/ 1730777 w 3831336"/>
              <a:gd name="connsiteY59" fmla="*/ 2876528 h 3410712"/>
              <a:gd name="connsiteX60" fmla="*/ 1731593 w 3831336"/>
              <a:gd name="connsiteY60" fmla="*/ 2876173 h 3410712"/>
              <a:gd name="connsiteX61" fmla="*/ 1731315 w 3831336"/>
              <a:gd name="connsiteY61" fmla="*/ 2876201 h 3410712"/>
              <a:gd name="connsiteX62" fmla="*/ 576677 w 3831336"/>
              <a:gd name="connsiteY62" fmla="*/ 2873672 h 3410712"/>
              <a:gd name="connsiteX63" fmla="*/ 576706 w 3831336"/>
              <a:gd name="connsiteY63" fmla="*/ 2873904 h 3410712"/>
              <a:gd name="connsiteX64" fmla="*/ 576904 w 3831336"/>
              <a:gd name="connsiteY64" fmla="*/ 2874067 h 3410712"/>
              <a:gd name="connsiteX65" fmla="*/ 1524545 w 3831336"/>
              <a:gd name="connsiteY65" fmla="*/ 2656088 h 3410712"/>
              <a:gd name="connsiteX66" fmla="*/ 1524519 w 3831336"/>
              <a:gd name="connsiteY66" fmla="*/ 2656582 h 3410712"/>
              <a:gd name="connsiteX67" fmla="*/ 1524029 w 3831336"/>
              <a:gd name="connsiteY67" fmla="*/ 2656900 h 3410712"/>
              <a:gd name="connsiteX68" fmla="*/ 1524519 w 3831336"/>
              <a:gd name="connsiteY68" fmla="*/ 2656737 h 3410712"/>
              <a:gd name="connsiteX69" fmla="*/ 1525270 w 3831336"/>
              <a:gd name="connsiteY69" fmla="*/ 2656122 h 3410712"/>
              <a:gd name="connsiteX70" fmla="*/ 1524688 w 3831336"/>
              <a:gd name="connsiteY70" fmla="*/ 2656458 h 3410712"/>
              <a:gd name="connsiteX71" fmla="*/ 1590289 w 3831336"/>
              <a:gd name="connsiteY71" fmla="*/ 2625720 h 3410712"/>
              <a:gd name="connsiteX72" fmla="*/ 1589444 w 3831336"/>
              <a:gd name="connsiteY72" fmla="*/ 2626706 h 3410712"/>
              <a:gd name="connsiteX73" fmla="*/ 1589444 w 3831336"/>
              <a:gd name="connsiteY73" fmla="*/ 2627682 h 3410712"/>
              <a:gd name="connsiteX74" fmla="*/ 1589882 w 3831336"/>
              <a:gd name="connsiteY74" fmla="*/ 2632753 h 3410712"/>
              <a:gd name="connsiteX75" fmla="*/ 1590289 w 3831336"/>
              <a:gd name="connsiteY75" fmla="*/ 2630632 h 3410712"/>
              <a:gd name="connsiteX76" fmla="*/ 1600539 w 3831336"/>
              <a:gd name="connsiteY76" fmla="*/ 2613743 h 3410712"/>
              <a:gd name="connsiteX77" fmla="*/ 1599657 w 3831336"/>
              <a:gd name="connsiteY77" fmla="*/ 2614773 h 3410712"/>
              <a:gd name="connsiteX78" fmla="*/ 1600868 w 3831336"/>
              <a:gd name="connsiteY78" fmla="*/ 2614352 h 3410712"/>
              <a:gd name="connsiteX79" fmla="*/ 1215608 w 3831336"/>
              <a:gd name="connsiteY79" fmla="*/ 2584443 h 3410712"/>
              <a:gd name="connsiteX80" fmla="*/ 1209309 w 3831336"/>
              <a:gd name="connsiteY80" fmla="*/ 2587225 h 3410712"/>
              <a:gd name="connsiteX81" fmla="*/ 1212633 w 3831336"/>
              <a:gd name="connsiteY81" fmla="*/ 2587225 h 3410712"/>
              <a:gd name="connsiteX82" fmla="*/ 1527271 w 3831336"/>
              <a:gd name="connsiteY82" fmla="*/ 2559988 h 3410712"/>
              <a:gd name="connsiteX83" fmla="*/ 1528183 w 3831336"/>
              <a:gd name="connsiteY83" fmla="*/ 2561345 h 3410712"/>
              <a:gd name="connsiteX84" fmla="*/ 1528183 w 3831336"/>
              <a:gd name="connsiteY84" fmla="*/ 2561927 h 3410712"/>
              <a:gd name="connsiteX85" fmla="*/ 1528336 w 3831336"/>
              <a:gd name="connsiteY85" fmla="*/ 2560481 h 3410712"/>
              <a:gd name="connsiteX86" fmla="*/ 1529682 w 3831336"/>
              <a:gd name="connsiteY86" fmla="*/ 2557623 h 3410712"/>
              <a:gd name="connsiteX87" fmla="*/ 1528495 w 3831336"/>
              <a:gd name="connsiteY87" fmla="*/ 2560299 h 3410712"/>
              <a:gd name="connsiteX88" fmla="*/ 1529904 w 3831336"/>
              <a:gd name="connsiteY88" fmla="*/ 2561517 h 3410712"/>
              <a:gd name="connsiteX89" fmla="*/ 1529328 w 3831336"/>
              <a:gd name="connsiteY89" fmla="*/ 2560409 h 3410712"/>
              <a:gd name="connsiteX90" fmla="*/ 1285722 w 3831336"/>
              <a:gd name="connsiteY90" fmla="*/ 2464101 h 3410712"/>
              <a:gd name="connsiteX91" fmla="*/ 1284939 w 3831336"/>
              <a:gd name="connsiteY91" fmla="*/ 2464502 h 3410712"/>
              <a:gd name="connsiteX92" fmla="*/ 1285112 w 3831336"/>
              <a:gd name="connsiteY92" fmla="*/ 2464679 h 3410712"/>
              <a:gd name="connsiteX93" fmla="*/ 2202960 w 3831336"/>
              <a:gd name="connsiteY93" fmla="*/ 2404537 h 3410712"/>
              <a:gd name="connsiteX94" fmla="*/ 2201879 w 3831336"/>
              <a:gd name="connsiteY94" fmla="*/ 2405605 h 3410712"/>
              <a:gd name="connsiteX95" fmla="*/ 2202001 w 3831336"/>
              <a:gd name="connsiteY95" fmla="*/ 2405759 h 3410712"/>
              <a:gd name="connsiteX96" fmla="*/ 2252567 w 3831336"/>
              <a:gd name="connsiteY96" fmla="*/ 2341048 h 3410712"/>
              <a:gd name="connsiteX97" fmla="*/ 2247527 w 3831336"/>
              <a:gd name="connsiteY97" fmla="*/ 2344485 h 3410712"/>
              <a:gd name="connsiteX98" fmla="*/ 2249176 w 3831336"/>
              <a:gd name="connsiteY98" fmla="*/ 2345397 h 3410712"/>
              <a:gd name="connsiteX99" fmla="*/ 2248413 w 3831336"/>
              <a:gd name="connsiteY99" fmla="*/ 2346650 h 3410712"/>
              <a:gd name="connsiteX100" fmla="*/ 2249320 w 3831336"/>
              <a:gd name="connsiteY100" fmla="*/ 2345494 h 3410712"/>
              <a:gd name="connsiteX101" fmla="*/ 3435038 w 3831336"/>
              <a:gd name="connsiteY101" fmla="*/ 992366 h 3410712"/>
              <a:gd name="connsiteX102" fmla="*/ 3432497 w 3831336"/>
              <a:gd name="connsiteY102" fmla="*/ 995207 h 3410712"/>
              <a:gd name="connsiteX103" fmla="*/ 3435603 w 3831336"/>
              <a:gd name="connsiteY103" fmla="*/ 992609 h 3410712"/>
              <a:gd name="connsiteX104" fmla="*/ 3369978 w 3831336"/>
              <a:gd name="connsiteY104" fmla="*/ 955711 h 3410712"/>
              <a:gd name="connsiteX105" fmla="*/ 3370319 w 3831336"/>
              <a:gd name="connsiteY105" fmla="*/ 955893 h 3410712"/>
              <a:gd name="connsiteX106" fmla="*/ 3370453 w 3831336"/>
              <a:gd name="connsiteY106" fmla="*/ 955711 h 3410712"/>
              <a:gd name="connsiteX107" fmla="*/ 3388459 w 3831336"/>
              <a:gd name="connsiteY107" fmla="*/ 953277 h 3410712"/>
              <a:gd name="connsiteX108" fmla="*/ 3377174 w 3831336"/>
              <a:gd name="connsiteY108" fmla="*/ 955711 h 3410712"/>
              <a:gd name="connsiteX109" fmla="*/ 3377667 w 3831336"/>
              <a:gd name="connsiteY109" fmla="*/ 955711 h 3410712"/>
              <a:gd name="connsiteX110" fmla="*/ 3375523 w 3831336"/>
              <a:gd name="connsiteY110" fmla="*/ 957943 h 3410712"/>
              <a:gd name="connsiteX111" fmla="*/ 3378173 w 3831336"/>
              <a:gd name="connsiteY111" fmla="*/ 956242 h 3410712"/>
              <a:gd name="connsiteX112" fmla="*/ 3387817 w 3831336"/>
              <a:gd name="connsiteY112" fmla="*/ 954179 h 3410712"/>
              <a:gd name="connsiteX113" fmla="*/ 3656601 w 3831336"/>
              <a:gd name="connsiteY113" fmla="*/ 750616 h 3410712"/>
              <a:gd name="connsiteX114" fmla="*/ 3637364 w 3831336"/>
              <a:gd name="connsiteY114" fmla="*/ 763173 h 3410712"/>
              <a:gd name="connsiteX115" fmla="*/ 3656601 w 3831336"/>
              <a:gd name="connsiteY115" fmla="*/ 750616 h 3410712"/>
              <a:gd name="connsiteX116" fmla="*/ 3338218 w 3831336"/>
              <a:gd name="connsiteY116" fmla="*/ 79568 h 3410712"/>
              <a:gd name="connsiteX117" fmla="*/ 3337028 w 3831336"/>
              <a:gd name="connsiteY117" fmla="*/ 80751 h 3410712"/>
              <a:gd name="connsiteX118" fmla="*/ 3339416 w 3831336"/>
              <a:gd name="connsiteY118" fmla="*/ 80085 h 3410712"/>
              <a:gd name="connsiteX119" fmla="*/ 3061089 w 3831336"/>
              <a:gd name="connsiteY119" fmla="*/ 56800 h 3410712"/>
              <a:gd name="connsiteX120" fmla="*/ 3062135 w 3831336"/>
              <a:gd name="connsiteY120" fmla="*/ 57711 h 3410712"/>
              <a:gd name="connsiteX121" fmla="*/ 3063609 w 3831336"/>
              <a:gd name="connsiteY121" fmla="*/ 57164 h 3410712"/>
              <a:gd name="connsiteX122" fmla="*/ 41510 w 3831336"/>
              <a:gd name="connsiteY122" fmla="*/ 53753 h 3410712"/>
              <a:gd name="connsiteX123" fmla="*/ 40939 w 3831336"/>
              <a:gd name="connsiteY123" fmla="*/ 54248 h 3410712"/>
              <a:gd name="connsiteX124" fmla="*/ 39642 w 3831336"/>
              <a:gd name="connsiteY124" fmla="*/ 56406 h 3410712"/>
              <a:gd name="connsiteX125" fmla="*/ 42331 w 3831336"/>
              <a:gd name="connsiteY125" fmla="*/ 54269 h 3410712"/>
              <a:gd name="connsiteX126" fmla="*/ 43514 w 3831336"/>
              <a:gd name="connsiteY126" fmla="*/ 53753 h 3410712"/>
              <a:gd name="connsiteX127" fmla="*/ 3458513 w 3831336"/>
              <a:gd name="connsiteY127" fmla="*/ 49505 h 3410712"/>
              <a:gd name="connsiteX128" fmla="*/ 3457453 w 3831336"/>
              <a:gd name="connsiteY128" fmla="*/ 49843 h 3410712"/>
              <a:gd name="connsiteX129" fmla="*/ 3457544 w 3831336"/>
              <a:gd name="connsiteY129" fmla="*/ 50394 h 3410712"/>
              <a:gd name="connsiteX130" fmla="*/ 3457873 w 3831336"/>
              <a:gd name="connsiteY130" fmla="*/ 50229 h 3410712"/>
              <a:gd name="connsiteX131" fmla="*/ 3458513 w 3831336"/>
              <a:gd name="connsiteY131" fmla="*/ 51213 h 3410712"/>
              <a:gd name="connsiteX132" fmla="*/ 1675191 w 3831336"/>
              <a:gd name="connsiteY132" fmla="*/ 48883 h 3410712"/>
              <a:gd name="connsiteX133" fmla="*/ 1673490 w 3831336"/>
              <a:gd name="connsiteY133" fmla="*/ 48908 h 3410712"/>
              <a:gd name="connsiteX134" fmla="*/ 1676041 w 3831336"/>
              <a:gd name="connsiteY134" fmla="*/ 48896 h 3410712"/>
              <a:gd name="connsiteX135" fmla="*/ 75829 w 3831336"/>
              <a:gd name="connsiteY135" fmla="*/ 37232 h 3410712"/>
              <a:gd name="connsiteX136" fmla="*/ 75140 w 3831336"/>
              <a:gd name="connsiteY136" fmla="*/ 37692 h 3410712"/>
              <a:gd name="connsiteX137" fmla="*/ 76350 w 3831336"/>
              <a:gd name="connsiteY137" fmla="*/ 37692 h 3410712"/>
              <a:gd name="connsiteX138" fmla="*/ 2179821 w 3831336"/>
              <a:gd name="connsiteY138" fmla="*/ 25512 h 3410712"/>
              <a:gd name="connsiteX139" fmla="*/ 2181105 w 3831336"/>
              <a:gd name="connsiteY139" fmla="*/ 27505 h 3410712"/>
              <a:gd name="connsiteX140" fmla="*/ 2184334 w 3831336"/>
              <a:gd name="connsiteY140" fmla="*/ 27505 h 3410712"/>
              <a:gd name="connsiteX141" fmla="*/ 2187317 w 3831336"/>
              <a:gd name="connsiteY141" fmla="*/ 27205 h 3410712"/>
              <a:gd name="connsiteX142" fmla="*/ 2183805 w 3831336"/>
              <a:gd name="connsiteY142" fmla="*/ 27068 h 3410712"/>
              <a:gd name="connsiteX143" fmla="*/ 28033 w 3831336"/>
              <a:gd name="connsiteY143" fmla="*/ 24869 h 3410712"/>
              <a:gd name="connsiteX144" fmla="*/ 18757 w 3831336"/>
              <a:gd name="connsiteY144" fmla="*/ 26855 h 3410712"/>
              <a:gd name="connsiteX145" fmla="*/ 24562 w 3831336"/>
              <a:gd name="connsiteY145" fmla="*/ 26270 h 3410712"/>
              <a:gd name="connsiteX146" fmla="*/ 2530853 w 3831336"/>
              <a:gd name="connsiteY146" fmla="*/ 23938 h 3410712"/>
              <a:gd name="connsiteX147" fmla="*/ 2530016 w 3831336"/>
              <a:gd name="connsiteY147" fmla="*/ 24629 h 3410712"/>
              <a:gd name="connsiteX148" fmla="*/ 2531109 w 3831336"/>
              <a:gd name="connsiteY148" fmla="*/ 24379 h 3410712"/>
              <a:gd name="connsiteX149" fmla="*/ 113377 w 3831336"/>
              <a:gd name="connsiteY149" fmla="*/ 20151 h 3410712"/>
              <a:gd name="connsiteX150" fmla="*/ 113193 w 3831336"/>
              <a:gd name="connsiteY150" fmla="*/ 20266 h 3410712"/>
              <a:gd name="connsiteX151" fmla="*/ 113645 w 3831336"/>
              <a:gd name="connsiteY151" fmla="*/ 20166 h 3410712"/>
              <a:gd name="connsiteX152" fmla="*/ 3610153 w 3831336"/>
              <a:gd name="connsiteY152" fmla="*/ 19937 h 3410712"/>
              <a:gd name="connsiteX153" fmla="*/ 3607877 w 3831336"/>
              <a:gd name="connsiteY153" fmla="*/ 20179 h 3410712"/>
              <a:gd name="connsiteX154" fmla="*/ 3609883 w 3831336"/>
              <a:gd name="connsiteY154" fmla="*/ 20605 h 3410712"/>
              <a:gd name="connsiteX155" fmla="*/ 3609883 w 3831336"/>
              <a:gd name="connsiteY155" fmla="*/ 21427 h 3410712"/>
              <a:gd name="connsiteX156" fmla="*/ 3613475 w 3831336"/>
              <a:gd name="connsiteY156" fmla="*/ 19937 h 3410712"/>
              <a:gd name="connsiteX157" fmla="*/ 137290 w 3831336"/>
              <a:gd name="connsiteY157" fmla="*/ 16743 h 3410712"/>
              <a:gd name="connsiteX158" fmla="*/ 135308 w 3831336"/>
              <a:gd name="connsiteY158" fmla="*/ 17421 h 3410712"/>
              <a:gd name="connsiteX159" fmla="*/ 137338 w 3831336"/>
              <a:gd name="connsiteY159" fmla="*/ 17357 h 3410712"/>
              <a:gd name="connsiteX160" fmla="*/ 139030 w 3831336"/>
              <a:gd name="connsiteY160" fmla="*/ 16743 h 3410712"/>
              <a:gd name="connsiteX161" fmla="*/ 3563411 w 3831336"/>
              <a:gd name="connsiteY161" fmla="*/ 16288 h 3410712"/>
              <a:gd name="connsiteX162" fmla="*/ 3567809 w 3831336"/>
              <a:gd name="connsiteY162" fmla="*/ 17459 h 3410712"/>
              <a:gd name="connsiteX163" fmla="*/ 3567898 w 3831336"/>
              <a:gd name="connsiteY163" fmla="*/ 17279 h 3410712"/>
              <a:gd name="connsiteX164" fmla="*/ 3570514 w 3831336"/>
              <a:gd name="connsiteY164" fmla="*/ 17183 h 3410712"/>
              <a:gd name="connsiteX165" fmla="*/ 3568161 w 3831336"/>
              <a:gd name="connsiteY165" fmla="*/ 16614 h 3410712"/>
              <a:gd name="connsiteX166" fmla="*/ 2331626 w 3831336"/>
              <a:gd name="connsiteY166" fmla="*/ 14878 h 3410712"/>
              <a:gd name="connsiteX167" fmla="*/ 2331513 w 3831336"/>
              <a:gd name="connsiteY167" fmla="*/ 15930 h 3410712"/>
              <a:gd name="connsiteX168" fmla="*/ 2329723 w 3831336"/>
              <a:gd name="connsiteY168" fmla="*/ 17021 h 3410712"/>
              <a:gd name="connsiteX169" fmla="*/ 2332449 w 3831336"/>
              <a:gd name="connsiteY169" fmla="*/ 17021 h 3410712"/>
              <a:gd name="connsiteX170" fmla="*/ 2333188 w 3831336"/>
              <a:gd name="connsiteY170" fmla="*/ 16659 h 3410712"/>
              <a:gd name="connsiteX171" fmla="*/ 3553523 w 3831336"/>
              <a:gd name="connsiteY171" fmla="*/ 11212 h 3410712"/>
              <a:gd name="connsiteX172" fmla="*/ 3553292 w 3831336"/>
              <a:gd name="connsiteY172" fmla="*/ 11276 h 3410712"/>
              <a:gd name="connsiteX173" fmla="*/ 3553637 w 3831336"/>
              <a:gd name="connsiteY173" fmla="*/ 11223 h 3410712"/>
              <a:gd name="connsiteX174" fmla="*/ 3568295 w 3831336"/>
              <a:gd name="connsiteY174" fmla="*/ 0 h 3410712"/>
              <a:gd name="connsiteX175" fmla="*/ 3800839 w 3831336"/>
              <a:gd name="connsiteY175" fmla="*/ 0 h 3410712"/>
              <a:gd name="connsiteX176" fmla="*/ 3831336 w 3831336"/>
              <a:gd name="connsiteY176" fmla="*/ 26574 h 3410712"/>
              <a:gd name="connsiteX177" fmla="*/ 3831336 w 3831336"/>
              <a:gd name="connsiteY177" fmla="*/ 614490 h 3410712"/>
              <a:gd name="connsiteX178" fmla="*/ 3825142 w 3831336"/>
              <a:gd name="connsiteY178" fmla="*/ 638156 h 3410712"/>
              <a:gd name="connsiteX179" fmla="*/ 3805150 w 3831336"/>
              <a:gd name="connsiteY179" fmla="*/ 653956 h 3410712"/>
              <a:gd name="connsiteX180" fmla="*/ 3805069 w 3831336"/>
              <a:gd name="connsiteY180" fmla="*/ 654164 h 3410712"/>
              <a:gd name="connsiteX181" fmla="*/ 3789773 w 3831336"/>
              <a:gd name="connsiteY181" fmla="*/ 664099 h 3410712"/>
              <a:gd name="connsiteX182" fmla="*/ 3789517 w 3831336"/>
              <a:gd name="connsiteY182" fmla="*/ 664199 h 3410712"/>
              <a:gd name="connsiteX183" fmla="*/ 3763597 w 3831336"/>
              <a:gd name="connsiteY183" fmla="*/ 680122 h 3410712"/>
              <a:gd name="connsiteX184" fmla="*/ 3763005 w 3831336"/>
              <a:gd name="connsiteY184" fmla="*/ 680656 h 3410712"/>
              <a:gd name="connsiteX185" fmla="*/ 3655934 w 3831336"/>
              <a:gd name="connsiteY185" fmla="*/ 750198 h 3410712"/>
              <a:gd name="connsiteX186" fmla="*/ 3636813 w 3831336"/>
              <a:gd name="connsiteY186" fmla="*/ 763444 h 3410712"/>
              <a:gd name="connsiteX187" fmla="*/ 3606222 w 3831336"/>
              <a:gd name="connsiteY187" fmla="*/ 789936 h 3410712"/>
              <a:gd name="connsiteX188" fmla="*/ 3605864 w 3831336"/>
              <a:gd name="connsiteY188" fmla="*/ 790199 h 3410712"/>
              <a:gd name="connsiteX189" fmla="*/ 3606907 w 3831336"/>
              <a:gd name="connsiteY189" fmla="*/ 789682 h 3410712"/>
              <a:gd name="connsiteX190" fmla="*/ 3557211 w 3831336"/>
              <a:gd name="connsiteY190" fmla="*/ 825957 h 3410712"/>
              <a:gd name="connsiteX191" fmla="*/ 3557539 w 3831336"/>
              <a:gd name="connsiteY191" fmla="*/ 825608 h 3410712"/>
              <a:gd name="connsiteX192" fmla="*/ 3556510 w 3831336"/>
              <a:gd name="connsiteY192" fmla="*/ 826362 h 3410712"/>
              <a:gd name="connsiteX193" fmla="*/ 3472763 w 3831336"/>
              <a:gd name="connsiteY193" fmla="*/ 898885 h 3410712"/>
              <a:gd name="connsiteX194" fmla="*/ 3473851 w 3831336"/>
              <a:gd name="connsiteY194" fmla="*/ 899042 h 3410712"/>
              <a:gd name="connsiteX195" fmla="*/ 3393057 w 3831336"/>
              <a:gd name="connsiteY195" fmla="*/ 965519 h 3410712"/>
              <a:gd name="connsiteX196" fmla="*/ 3373820 w 3831336"/>
              <a:gd name="connsiteY196" fmla="*/ 984632 h 3410712"/>
              <a:gd name="connsiteX197" fmla="*/ 3377599 w 3831336"/>
              <a:gd name="connsiteY197" fmla="*/ 1008304 h 3410712"/>
              <a:gd name="connsiteX198" fmla="*/ 3378173 w 3831336"/>
              <a:gd name="connsiteY198" fmla="*/ 1009393 h 3410712"/>
              <a:gd name="connsiteX199" fmla="*/ 3378173 w 3831336"/>
              <a:gd name="connsiteY199" fmla="*/ 1009537 h 3410712"/>
              <a:gd name="connsiteX200" fmla="*/ 3381082 w 3831336"/>
              <a:gd name="connsiteY200" fmla="*/ 1012078 h 3410712"/>
              <a:gd name="connsiteX201" fmla="*/ 3392582 w 3831336"/>
              <a:gd name="connsiteY201" fmla="*/ 1015426 h 3410712"/>
              <a:gd name="connsiteX202" fmla="*/ 3393796 w 3831336"/>
              <a:gd name="connsiteY202" fmla="*/ 1015691 h 3410712"/>
              <a:gd name="connsiteX203" fmla="*/ 3393697 w 3831336"/>
              <a:gd name="connsiteY203" fmla="*/ 1015495 h 3410712"/>
              <a:gd name="connsiteX204" fmla="*/ 3396694 w 3831336"/>
              <a:gd name="connsiteY204" fmla="*/ 1014516 h 3410712"/>
              <a:gd name="connsiteX205" fmla="*/ 3392553 w 3831336"/>
              <a:gd name="connsiteY205" fmla="*/ 1015182 h 3410712"/>
              <a:gd name="connsiteX206" fmla="*/ 3380873 w 3831336"/>
              <a:gd name="connsiteY206" fmla="*/ 1011869 h 3410712"/>
              <a:gd name="connsiteX207" fmla="*/ 3427591 w 3831336"/>
              <a:gd name="connsiteY207" fmla="*/ 991986 h 3410712"/>
              <a:gd name="connsiteX208" fmla="*/ 3427361 w 3831336"/>
              <a:gd name="connsiteY208" fmla="*/ 991986 h 3410712"/>
              <a:gd name="connsiteX209" fmla="*/ 3441789 w 3831336"/>
              <a:gd name="connsiteY209" fmla="*/ 982219 h 3410712"/>
              <a:gd name="connsiteX210" fmla="*/ 3434575 w 3831336"/>
              <a:gd name="connsiteY210" fmla="*/ 991986 h 3410712"/>
              <a:gd name="connsiteX211" fmla="*/ 3435275 w 3831336"/>
              <a:gd name="connsiteY211" fmla="*/ 991986 h 3410712"/>
              <a:gd name="connsiteX212" fmla="*/ 3438813 w 3831336"/>
              <a:gd name="connsiteY212" fmla="*/ 987419 h 3410712"/>
              <a:gd name="connsiteX213" fmla="*/ 3442629 w 3831336"/>
              <a:gd name="connsiteY213" fmla="*/ 982491 h 3410712"/>
              <a:gd name="connsiteX214" fmla="*/ 3484614 w 3831336"/>
              <a:gd name="connsiteY214" fmla="*/ 959493 h 3410712"/>
              <a:gd name="connsiteX215" fmla="*/ 3499881 w 3831336"/>
              <a:gd name="connsiteY215" fmla="*/ 956206 h 3410712"/>
              <a:gd name="connsiteX216" fmla="*/ 3499881 w 3831336"/>
              <a:gd name="connsiteY216" fmla="*/ 972634 h 3410712"/>
              <a:gd name="connsiteX217" fmla="*/ 3442629 w 3831336"/>
              <a:gd name="connsiteY217" fmla="*/ 1041630 h 3410712"/>
              <a:gd name="connsiteX218" fmla="*/ 3431179 w 3831336"/>
              <a:gd name="connsiteY218" fmla="*/ 1054771 h 3410712"/>
              <a:gd name="connsiteX219" fmla="*/ 3427667 w 3831336"/>
              <a:gd name="connsiteY219" fmla="*/ 1051749 h 3410712"/>
              <a:gd name="connsiteX220" fmla="*/ 3427083 w 3831336"/>
              <a:gd name="connsiteY220" fmla="*/ 1052260 h 3410712"/>
              <a:gd name="connsiteX221" fmla="*/ 3427081 w 3831336"/>
              <a:gd name="connsiteY221" fmla="*/ 1052261 h 3410712"/>
              <a:gd name="connsiteX222" fmla="*/ 3430567 w 3831336"/>
              <a:gd name="connsiteY222" fmla="*/ 1055297 h 3410712"/>
              <a:gd name="connsiteX223" fmla="*/ 3403903 w 3831336"/>
              <a:gd name="connsiteY223" fmla="*/ 1085146 h 3410712"/>
              <a:gd name="connsiteX224" fmla="*/ 3399879 w 3831336"/>
              <a:gd name="connsiteY224" fmla="*/ 1088648 h 3410712"/>
              <a:gd name="connsiteX225" fmla="*/ 3404920 w 3831336"/>
              <a:gd name="connsiteY225" fmla="*/ 1085464 h 3410712"/>
              <a:gd name="connsiteX226" fmla="*/ 3384881 w 3831336"/>
              <a:gd name="connsiteY226" fmla="*/ 1104997 h 3410712"/>
              <a:gd name="connsiteX227" fmla="*/ 3381101 w 3831336"/>
              <a:gd name="connsiteY227" fmla="*/ 1104997 h 3410712"/>
              <a:gd name="connsiteX228" fmla="*/ 3381047 w 3831336"/>
              <a:gd name="connsiteY228" fmla="*/ 1105044 h 3410712"/>
              <a:gd name="connsiteX229" fmla="*/ 3376661 w 3831336"/>
              <a:gd name="connsiteY229" fmla="*/ 1109410 h 3410712"/>
              <a:gd name="connsiteX230" fmla="*/ 3381859 w 3831336"/>
              <a:gd name="connsiteY230" fmla="*/ 1105496 h 3410712"/>
              <a:gd name="connsiteX231" fmla="*/ 3385683 w 3831336"/>
              <a:gd name="connsiteY231" fmla="*/ 1105496 h 3410712"/>
              <a:gd name="connsiteX232" fmla="*/ 3343633 w 3831336"/>
              <a:gd name="connsiteY232" fmla="*/ 1144960 h 3410712"/>
              <a:gd name="connsiteX233" fmla="*/ 3343021 w 3831336"/>
              <a:gd name="connsiteY233" fmla="*/ 1144960 h 3410712"/>
              <a:gd name="connsiteX234" fmla="*/ 3333483 w 3831336"/>
              <a:gd name="connsiteY234" fmla="*/ 1153690 h 3410712"/>
              <a:gd name="connsiteX235" fmla="*/ 3323150 w 3831336"/>
              <a:gd name="connsiteY235" fmla="*/ 1159125 h 3410712"/>
              <a:gd name="connsiteX236" fmla="*/ 3320099 w 3831336"/>
              <a:gd name="connsiteY236" fmla="*/ 1161427 h 3410712"/>
              <a:gd name="connsiteX237" fmla="*/ 3270578 w 3831336"/>
              <a:gd name="connsiteY237" fmla="*/ 1191276 h 3410712"/>
              <a:gd name="connsiteX238" fmla="*/ 3129635 w 3831336"/>
              <a:gd name="connsiteY238" fmla="*/ 1337204 h 3410712"/>
              <a:gd name="connsiteX239" fmla="*/ 2954408 w 3831336"/>
              <a:gd name="connsiteY239" fmla="*/ 1539513 h 3410712"/>
              <a:gd name="connsiteX240" fmla="*/ 2882032 w 3831336"/>
              <a:gd name="connsiteY240" fmla="*/ 1625743 h 3410712"/>
              <a:gd name="connsiteX241" fmla="*/ 2782991 w 3831336"/>
              <a:gd name="connsiteY241" fmla="*/ 1715290 h 3410712"/>
              <a:gd name="connsiteX242" fmla="*/ 2718233 w 3831336"/>
              <a:gd name="connsiteY242" fmla="*/ 1781621 h 3410712"/>
              <a:gd name="connsiteX243" fmla="*/ 2702997 w 3831336"/>
              <a:gd name="connsiteY243" fmla="*/ 1802764 h 3410712"/>
              <a:gd name="connsiteX244" fmla="*/ 2687955 w 3831336"/>
              <a:gd name="connsiteY244" fmla="*/ 1821180 h 3410712"/>
              <a:gd name="connsiteX245" fmla="*/ 2688347 w 3831336"/>
              <a:gd name="connsiteY245" fmla="*/ 1821266 h 3410712"/>
              <a:gd name="connsiteX246" fmla="*/ 2630905 w 3831336"/>
              <a:gd name="connsiteY246" fmla="*/ 1904313 h 3410712"/>
              <a:gd name="connsiteX247" fmla="*/ 2589257 w 3831336"/>
              <a:gd name="connsiteY247" fmla="*/ 1964523 h 3410712"/>
              <a:gd name="connsiteX248" fmla="*/ 2553039 w 3831336"/>
              <a:gd name="connsiteY248" fmla="*/ 2023090 h 3410712"/>
              <a:gd name="connsiteX249" fmla="*/ 2551091 w 3831336"/>
              <a:gd name="connsiteY249" fmla="*/ 2027158 h 3410712"/>
              <a:gd name="connsiteX250" fmla="*/ 2549723 w 3831336"/>
              <a:gd name="connsiteY250" fmla="*/ 2028348 h 3410712"/>
              <a:gd name="connsiteX251" fmla="*/ 2548933 w 3831336"/>
              <a:gd name="connsiteY251" fmla="*/ 2033854 h 3410712"/>
              <a:gd name="connsiteX252" fmla="*/ 2542275 w 3831336"/>
              <a:gd name="connsiteY252" fmla="*/ 2040485 h 3410712"/>
              <a:gd name="connsiteX253" fmla="*/ 2540055 w 3831336"/>
              <a:gd name="connsiteY253" fmla="*/ 2043386 h 3410712"/>
              <a:gd name="connsiteX254" fmla="*/ 2543003 w 3831336"/>
              <a:gd name="connsiteY254" fmla="*/ 2039780 h 3410712"/>
              <a:gd name="connsiteX255" fmla="*/ 2534452 w 3831336"/>
              <a:gd name="connsiteY255" fmla="*/ 2053732 h 3410712"/>
              <a:gd name="connsiteX256" fmla="*/ 2534452 w 3831336"/>
              <a:gd name="connsiteY256" fmla="*/ 2052935 h 3410712"/>
              <a:gd name="connsiteX257" fmla="*/ 2508804 w 3831336"/>
              <a:gd name="connsiteY257" fmla="*/ 2073265 h 3410712"/>
              <a:gd name="connsiteX258" fmla="*/ 2509493 w 3831336"/>
              <a:gd name="connsiteY258" fmla="*/ 2072367 h 3410712"/>
              <a:gd name="connsiteX259" fmla="*/ 2508035 w 3831336"/>
              <a:gd name="connsiteY259" fmla="*/ 2073638 h 3410712"/>
              <a:gd name="connsiteX260" fmla="*/ 2466184 w 3831336"/>
              <a:gd name="connsiteY260" fmla="*/ 2106792 h 3410712"/>
              <a:gd name="connsiteX261" fmla="*/ 2348240 w 3831336"/>
              <a:gd name="connsiteY261" fmla="*/ 2242720 h 3410712"/>
              <a:gd name="connsiteX262" fmla="*/ 2234101 w 3831336"/>
              <a:gd name="connsiteY262" fmla="*/ 2398540 h 3410712"/>
              <a:gd name="connsiteX263" fmla="*/ 2226493 w 3831336"/>
              <a:gd name="connsiteY263" fmla="*/ 2408486 h 3410712"/>
              <a:gd name="connsiteX264" fmla="*/ 2222212 w 3831336"/>
              <a:gd name="connsiteY264" fmla="*/ 2415116 h 3410712"/>
              <a:gd name="connsiteX265" fmla="*/ 2221566 w 3831336"/>
              <a:gd name="connsiteY265" fmla="*/ 2415717 h 3410712"/>
              <a:gd name="connsiteX266" fmla="*/ 2215441 w 3831336"/>
              <a:gd name="connsiteY266" fmla="*/ 2424855 h 3410712"/>
              <a:gd name="connsiteX267" fmla="*/ 2215441 w 3831336"/>
              <a:gd name="connsiteY267" fmla="*/ 2421506 h 3410712"/>
              <a:gd name="connsiteX268" fmla="*/ 2215587 w 3831336"/>
              <a:gd name="connsiteY268" fmla="*/ 2421275 h 3410712"/>
              <a:gd name="connsiteX269" fmla="*/ 2215079 w 3831336"/>
              <a:gd name="connsiteY269" fmla="*/ 2421747 h 3410712"/>
              <a:gd name="connsiteX270" fmla="*/ 2214837 w 3831336"/>
              <a:gd name="connsiteY270" fmla="*/ 2422079 h 3410712"/>
              <a:gd name="connsiteX271" fmla="*/ 2214837 w 3831336"/>
              <a:gd name="connsiteY271" fmla="*/ 2425381 h 3410712"/>
              <a:gd name="connsiteX272" fmla="*/ 2085245 w 3831336"/>
              <a:gd name="connsiteY272" fmla="*/ 2604513 h 3410712"/>
              <a:gd name="connsiteX273" fmla="*/ 1967090 w 3831336"/>
              <a:gd name="connsiteY273" fmla="*/ 2727252 h 3410712"/>
              <a:gd name="connsiteX274" fmla="*/ 1939427 w 3831336"/>
              <a:gd name="connsiteY274" fmla="*/ 2751326 h 3410712"/>
              <a:gd name="connsiteX275" fmla="*/ 1932785 w 3831336"/>
              <a:gd name="connsiteY275" fmla="*/ 2757107 h 3410712"/>
              <a:gd name="connsiteX276" fmla="*/ 1787950 w 3831336"/>
              <a:gd name="connsiteY276" fmla="*/ 2869893 h 3410712"/>
              <a:gd name="connsiteX277" fmla="*/ 1742212 w 3831336"/>
              <a:gd name="connsiteY277" fmla="*/ 2886480 h 3410712"/>
              <a:gd name="connsiteX278" fmla="*/ 1719343 w 3831336"/>
              <a:gd name="connsiteY278" fmla="*/ 2889797 h 3410712"/>
              <a:gd name="connsiteX279" fmla="*/ 1696474 w 3831336"/>
              <a:gd name="connsiteY279" fmla="*/ 2883162 h 3410712"/>
              <a:gd name="connsiteX280" fmla="*/ 1673604 w 3831336"/>
              <a:gd name="connsiteY280" fmla="*/ 2836721 h 3410712"/>
              <a:gd name="connsiteX281" fmla="*/ 1674960 w 3831336"/>
              <a:gd name="connsiteY281" fmla="*/ 2836411 h 3410712"/>
              <a:gd name="connsiteX282" fmla="*/ 1674014 w 3831336"/>
              <a:gd name="connsiteY282" fmla="*/ 2835881 h 3410712"/>
              <a:gd name="connsiteX283" fmla="*/ 1635813 w 3831336"/>
              <a:gd name="connsiteY283" fmla="*/ 2832588 h 3410712"/>
              <a:gd name="connsiteX284" fmla="*/ 1582332 w 3831336"/>
              <a:gd name="connsiteY284" fmla="*/ 2868807 h 3410712"/>
              <a:gd name="connsiteX285" fmla="*/ 1563231 w 3831336"/>
              <a:gd name="connsiteY285" fmla="*/ 2872101 h 3410712"/>
              <a:gd name="connsiteX286" fmla="*/ 1556547 w 3831336"/>
              <a:gd name="connsiteY286" fmla="*/ 2865103 h 3410712"/>
              <a:gd name="connsiteX287" fmla="*/ 1555958 w 3831336"/>
              <a:gd name="connsiteY287" fmla="*/ 2859268 h 3410712"/>
              <a:gd name="connsiteX288" fmla="*/ 1554977 w 3831336"/>
              <a:gd name="connsiteY288" fmla="*/ 2856119 h 3410712"/>
              <a:gd name="connsiteX289" fmla="*/ 1554977 w 3831336"/>
              <a:gd name="connsiteY289" fmla="*/ 2847170 h 3410712"/>
              <a:gd name="connsiteX290" fmla="*/ 1554159 w 3831336"/>
              <a:gd name="connsiteY290" fmla="*/ 2835881 h 3410712"/>
              <a:gd name="connsiteX291" fmla="*/ 1554977 w 3831336"/>
              <a:gd name="connsiteY291" fmla="*/ 2824591 h 3410712"/>
              <a:gd name="connsiteX292" fmla="*/ 1554977 w 3831336"/>
              <a:gd name="connsiteY292" fmla="*/ 2816292 h 3410712"/>
              <a:gd name="connsiteX293" fmla="*/ 1585289 w 3831336"/>
              <a:gd name="connsiteY293" fmla="*/ 2653667 h 3410712"/>
              <a:gd name="connsiteX294" fmla="*/ 1587001 w 3831336"/>
              <a:gd name="connsiteY294" fmla="*/ 2655167 h 3410712"/>
              <a:gd name="connsiteX295" fmla="*/ 1586476 w 3831336"/>
              <a:gd name="connsiteY295" fmla="*/ 2653842 h 3410712"/>
              <a:gd name="connsiteX296" fmla="*/ 1586476 w 3831336"/>
              <a:gd name="connsiteY296" fmla="*/ 2650526 h 3410712"/>
              <a:gd name="connsiteX297" fmla="*/ 1587185 w 3831336"/>
              <a:gd name="connsiteY297" fmla="*/ 2646830 h 3410712"/>
              <a:gd name="connsiteX298" fmla="*/ 1585435 w 3831336"/>
              <a:gd name="connsiteY298" fmla="*/ 2650877 h 3410712"/>
              <a:gd name="connsiteX299" fmla="*/ 1589149 w 3831336"/>
              <a:gd name="connsiteY299" fmla="*/ 2626322 h 3410712"/>
              <a:gd name="connsiteX300" fmla="*/ 1589149 w 3831336"/>
              <a:gd name="connsiteY300" fmla="*/ 2623724 h 3410712"/>
              <a:gd name="connsiteX301" fmla="*/ 1589149 w 3831336"/>
              <a:gd name="connsiteY301" fmla="*/ 2613743 h 3410712"/>
              <a:gd name="connsiteX302" fmla="*/ 1577759 w 3831336"/>
              <a:gd name="connsiteY302" fmla="*/ 2620397 h 3410712"/>
              <a:gd name="connsiteX303" fmla="*/ 1566453 w 3831336"/>
              <a:gd name="connsiteY303" fmla="*/ 2627001 h 3410712"/>
              <a:gd name="connsiteX304" fmla="*/ 1566453 w 3831336"/>
              <a:gd name="connsiteY304" fmla="*/ 2630149 h 3410712"/>
              <a:gd name="connsiteX305" fmla="*/ 1565070 w 3831336"/>
              <a:gd name="connsiteY305" fmla="*/ 2631047 h 3410712"/>
              <a:gd name="connsiteX306" fmla="*/ 1528309 w 3831336"/>
              <a:gd name="connsiteY306" fmla="*/ 2666783 h 3410712"/>
              <a:gd name="connsiteX307" fmla="*/ 1482839 w 3831336"/>
              <a:gd name="connsiteY307" fmla="*/ 2656737 h 3410712"/>
              <a:gd name="connsiteX308" fmla="*/ 1486286 w 3831336"/>
              <a:gd name="connsiteY308" fmla="*/ 2656737 h 3410712"/>
              <a:gd name="connsiteX309" fmla="*/ 1486045 w 3831336"/>
              <a:gd name="connsiteY309" fmla="*/ 2656582 h 3410712"/>
              <a:gd name="connsiteX310" fmla="*/ 1486085 w 3831336"/>
              <a:gd name="connsiteY310" fmla="*/ 2656458 h 3410712"/>
              <a:gd name="connsiteX311" fmla="*/ 1483041 w 3831336"/>
              <a:gd name="connsiteY311" fmla="*/ 2656458 h 3410712"/>
              <a:gd name="connsiteX312" fmla="*/ 1479232 w 3831336"/>
              <a:gd name="connsiteY312" fmla="*/ 2633307 h 3410712"/>
              <a:gd name="connsiteX313" fmla="*/ 1483041 w 3831336"/>
              <a:gd name="connsiteY313" fmla="*/ 2534093 h 3410712"/>
              <a:gd name="connsiteX314" fmla="*/ 1482943 w 3831336"/>
              <a:gd name="connsiteY314" fmla="*/ 2530658 h 3410712"/>
              <a:gd name="connsiteX315" fmla="*/ 1482839 w 3831336"/>
              <a:gd name="connsiteY315" fmla="*/ 2530568 h 3410712"/>
              <a:gd name="connsiteX316" fmla="*/ 1482839 w 3831336"/>
              <a:gd name="connsiteY316" fmla="*/ 2526987 h 3410712"/>
              <a:gd name="connsiteX317" fmla="*/ 1482386 w 3831336"/>
              <a:gd name="connsiteY317" fmla="*/ 2510892 h 3410712"/>
              <a:gd name="connsiteX318" fmla="*/ 1481772 w 3831336"/>
              <a:gd name="connsiteY318" fmla="*/ 2509070 h 3410712"/>
              <a:gd name="connsiteX319" fmla="*/ 1473783 w 3831336"/>
              <a:gd name="connsiteY319" fmla="*/ 2494309 h 3410712"/>
              <a:gd name="connsiteX320" fmla="*/ 1465372 w 3831336"/>
              <a:gd name="connsiteY320" fmla="*/ 2488052 h 3410712"/>
              <a:gd name="connsiteX321" fmla="*/ 1441649 w 3831336"/>
              <a:gd name="connsiteY321" fmla="*/ 2478077 h 3410712"/>
              <a:gd name="connsiteX322" fmla="*/ 1440913 w 3831336"/>
              <a:gd name="connsiteY322" fmla="*/ 2477799 h 3410712"/>
              <a:gd name="connsiteX323" fmla="*/ 1368282 w 3831336"/>
              <a:gd name="connsiteY323" fmla="*/ 2494689 h 3410712"/>
              <a:gd name="connsiteX324" fmla="*/ 1326232 w 3831336"/>
              <a:gd name="connsiteY324" fmla="*/ 2508200 h 3410712"/>
              <a:gd name="connsiteX325" fmla="*/ 1307119 w 3831336"/>
              <a:gd name="connsiteY325" fmla="*/ 2484555 h 3410712"/>
              <a:gd name="connsiteX326" fmla="*/ 1308821 w 3831336"/>
              <a:gd name="connsiteY326" fmla="*/ 2481734 h 3410712"/>
              <a:gd name="connsiteX327" fmla="*/ 1311980 w 3831336"/>
              <a:gd name="connsiteY327" fmla="*/ 2468029 h 3410712"/>
              <a:gd name="connsiteX328" fmla="*/ 1304299 w 3831336"/>
              <a:gd name="connsiteY328" fmla="*/ 2461363 h 3410712"/>
              <a:gd name="connsiteX329" fmla="*/ 1297850 w 3831336"/>
              <a:gd name="connsiteY329" fmla="*/ 2465954 h 3410712"/>
              <a:gd name="connsiteX330" fmla="*/ 1273371 w 3831336"/>
              <a:gd name="connsiteY330" fmla="*/ 2487639 h 3410712"/>
              <a:gd name="connsiteX331" fmla="*/ 1272838 w 3831336"/>
              <a:gd name="connsiteY331" fmla="*/ 2487639 h 3410712"/>
              <a:gd name="connsiteX332" fmla="*/ 1246933 w 3831336"/>
              <a:gd name="connsiteY332" fmla="*/ 2507812 h 3410712"/>
              <a:gd name="connsiteX333" fmla="*/ 1242847 w 3831336"/>
              <a:gd name="connsiteY333" fmla="*/ 2511357 h 3410712"/>
              <a:gd name="connsiteX334" fmla="*/ 1204441 w 3831336"/>
              <a:gd name="connsiteY334" fmla="*/ 2542604 h 3410712"/>
              <a:gd name="connsiteX335" fmla="*/ 1166383 w 3831336"/>
              <a:gd name="connsiteY335" fmla="*/ 2571090 h 3410712"/>
              <a:gd name="connsiteX336" fmla="*/ 1157293 w 3831336"/>
              <a:gd name="connsiteY336" fmla="*/ 2581336 h 3410712"/>
              <a:gd name="connsiteX337" fmla="*/ 1155641 w 3831336"/>
              <a:gd name="connsiteY337" fmla="*/ 2584211 h 3410712"/>
              <a:gd name="connsiteX338" fmla="*/ 1155342 w 3831336"/>
              <a:gd name="connsiteY338" fmla="*/ 2584471 h 3410712"/>
              <a:gd name="connsiteX339" fmla="*/ 1158629 w 3831336"/>
              <a:gd name="connsiteY339" fmla="*/ 2594425 h 3410712"/>
              <a:gd name="connsiteX340" fmla="*/ 1170401 w 3831336"/>
              <a:gd name="connsiteY340" fmla="*/ 2594425 h 3410712"/>
              <a:gd name="connsiteX341" fmla="*/ 1211840 w 3831336"/>
              <a:gd name="connsiteY341" fmla="*/ 2584443 h 3410712"/>
              <a:gd name="connsiteX342" fmla="*/ 1223142 w 3831336"/>
              <a:gd name="connsiteY342" fmla="*/ 2587771 h 3410712"/>
              <a:gd name="connsiteX343" fmla="*/ 1219375 w 3831336"/>
              <a:gd name="connsiteY343" fmla="*/ 2594425 h 3410712"/>
              <a:gd name="connsiteX344" fmla="*/ 1170401 w 3831336"/>
              <a:gd name="connsiteY344" fmla="*/ 2624368 h 3410712"/>
              <a:gd name="connsiteX345" fmla="*/ 1172207 w 3831336"/>
              <a:gd name="connsiteY345" fmla="*/ 2622880 h 3410712"/>
              <a:gd name="connsiteX346" fmla="*/ 1170913 w 3831336"/>
              <a:gd name="connsiteY346" fmla="*/ 2623724 h 3410712"/>
              <a:gd name="connsiteX347" fmla="*/ 827288 w 3831336"/>
              <a:gd name="connsiteY347" fmla="*/ 2773033 h 3410712"/>
              <a:gd name="connsiteX348" fmla="*/ 674565 w 3831336"/>
              <a:gd name="connsiteY348" fmla="*/ 2869255 h 3410712"/>
              <a:gd name="connsiteX349" fmla="*/ 537115 w 3831336"/>
              <a:gd name="connsiteY349" fmla="*/ 2968795 h 3410712"/>
              <a:gd name="connsiteX350" fmla="*/ 525660 w 3831336"/>
              <a:gd name="connsiteY350" fmla="*/ 2975431 h 3410712"/>
              <a:gd name="connsiteX351" fmla="*/ 518025 w 3831336"/>
              <a:gd name="connsiteY351" fmla="*/ 2978749 h 3410712"/>
              <a:gd name="connsiteX352" fmla="*/ 517792 w 3831336"/>
              <a:gd name="connsiteY352" fmla="*/ 2978749 h 3410712"/>
              <a:gd name="connsiteX353" fmla="*/ 517091 w 3831336"/>
              <a:gd name="connsiteY353" fmla="*/ 2979948 h 3410712"/>
              <a:gd name="connsiteX354" fmla="*/ 518022 w 3831336"/>
              <a:gd name="connsiteY354" fmla="*/ 2979147 h 3410712"/>
              <a:gd name="connsiteX355" fmla="*/ 525808 w 3831336"/>
              <a:gd name="connsiteY355" fmla="*/ 2975959 h 3410712"/>
              <a:gd name="connsiteX356" fmla="*/ 515102 w 3831336"/>
              <a:gd name="connsiteY356" fmla="*/ 2988317 h 3410712"/>
              <a:gd name="connsiteX357" fmla="*/ 505459 w 3831336"/>
              <a:gd name="connsiteY357" fmla="*/ 2994125 h 3410712"/>
              <a:gd name="connsiteX358" fmla="*/ 498974 w 3831336"/>
              <a:gd name="connsiteY358" fmla="*/ 2998767 h 3410712"/>
              <a:gd name="connsiteX359" fmla="*/ 431226 w 3831336"/>
              <a:gd name="connsiteY359" fmla="*/ 3055486 h 3410712"/>
              <a:gd name="connsiteX360" fmla="*/ 432322 w 3831336"/>
              <a:gd name="connsiteY360" fmla="*/ 3053544 h 3410712"/>
              <a:gd name="connsiteX361" fmla="*/ 430005 w 3831336"/>
              <a:gd name="connsiteY361" fmla="*/ 3055136 h 3410712"/>
              <a:gd name="connsiteX362" fmla="*/ 423009 w 3831336"/>
              <a:gd name="connsiteY362" fmla="*/ 3061146 h 3410712"/>
              <a:gd name="connsiteX363" fmla="*/ 423211 w 3831336"/>
              <a:gd name="connsiteY363" fmla="*/ 3061065 h 3410712"/>
              <a:gd name="connsiteX364" fmla="*/ 411990 w 3831336"/>
              <a:gd name="connsiteY364" fmla="*/ 3072227 h 3410712"/>
              <a:gd name="connsiteX365" fmla="*/ 413419 w 3831336"/>
              <a:gd name="connsiteY365" fmla="*/ 3069384 h 3410712"/>
              <a:gd name="connsiteX366" fmla="*/ 410921 w 3831336"/>
              <a:gd name="connsiteY366" fmla="*/ 3071529 h 3410712"/>
              <a:gd name="connsiteX367" fmla="*/ 372922 w 3831336"/>
              <a:gd name="connsiteY367" fmla="*/ 3104171 h 3410712"/>
              <a:gd name="connsiteX368" fmla="*/ 372738 w 3831336"/>
              <a:gd name="connsiteY368" fmla="*/ 3104399 h 3410712"/>
              <a:gd name="connsiteX369" fmla="*/ 361334 w 3831336"/>
              <a:gd name="connsiteY369" fmla="*/ 3114370 h 3410712"/>
              <a:gd name="connsiteX370" fmla="*/ 285301 w 3831336"/>
              <a:gd name="connsiteY370" fmla="*/ 3187496 h 3410712"/>
              <a:gd name="connsiteX371" fmla="*/ 277770 w 3831336"/>
              <a:gd name="connsiteY371" fmla="*/ 3190788 h 3410712"/>
              <a:gd name="connsiteX372" fmla="*/ 278395 w 3831336"/>
              <a:gd name="connsiteY372" fmla="*/ 3191054 h 3410712"/>
              <a:gd name="connsiteX373" fmla="*/ 285348 w 3831336"/>
              <a:gd name="connsiteY373" fmla="*/ 3188029 h 3410712"/>
              <a:gd name="connsiteX374" fmla="*/ 243297 w 3831336"/>
              <a:gd name="connsiteY374" fmla="*/ 3231281 h 3410712"/>
              <a:gd name="connsiteX375" fmla="*/ 242887 w 3831336"/>
              <a:gd name="connsiteY375" fmla="*/ 3231102 h 3410712"/>
              <a:gd name="connsiteX376" fmla="*/ 199408 w 3831336"/>
              <a:gd name="connsiteY376" fmla="*/ 3269757 h 3410712"/>
              <a:gd name="connsiteX377" fmla="*/ 152292 w 3831336"/>
              <a:gd name="connsiteY377" fmla="*/ 3306621 h 3410712"/>
              <a:gd name="connsiteX378" fmla="*/ 152292 w 3831336"/>
              <a:gd name="connsiteY378" fmla="*/ 3307551 h 3410712"/>
              <a:gd name="connsiteX379" fmla="*/ 88169 w 3831336"/>
              <a:gd name="connsiteY379" fmla="*/ 3359638 h 3410712"/>
              <a:gd name="connsiteX380" fmla="*/ 90193 w 3831336"/>
              <a:gd name="connsiteY380" fmla="*/ 3357573 h 3410712"/>
              <a:gd name="connsiteX381" fmla="*/ 87777 w 3831336"/>
              <a:gd name="connsiteY381" fmla="*/ 3359585 h 3410712"/>
              <a:gd name="connsiteX382" fmla="*/ 30361 w 3831336"/>
              <a:gd name="connsiteY382" fmla="*/ 3406022 h 3410712"/>
              <a:gd name="connsiteX383" fmla="*/ 15050 w 3831336"/>
              <a:gd name="connsiteY383" fmla="*/ 3409339 h 3410712"/>
              <a:gd name="connsiteX384" fmla="*/ 15050 w 3831336"/>
              <a:gd name="connsiteY384" fmla="*/ 3396071 h 3410712"/>
              <a:gd name="connsiteX385" fmla="*/ 60983 w 3831336"/>
              <a:gd name="connsiteY385" fmla="*/ 3343001 h 3410712"/>
              <a:gd name="connsiteX386" fmla="*/ 114571 w 3831336"/>
              <a:gd name="connsiteY386" fmla="*/ 3296564 h 3410712"/>
              <a:gd name="connsiteX387" fmla="*/ 115139 w 3831336"/>
              <a:gd name="connsiteY387" fmla="*/ 3295802 h 3410712"/>
              <a:gd name="connsiteX388" fmla="*/ 113819 w 3831336"/>
              <a:gd name="connsiteY388" fmla="*/ 3296854 h 3410712"/>
              <a:gd name="connsiteX389" fmla="*/ 117765 w 3831336"/>
              <a:gd name="connsiteY389" fmla="*/ 3292274 h 3410712"/>
              <a:gd name="connsiteX390" fmla="*/ 124141 w 3831336"/>
              <a:gd name="connsiteY390" fmla="*/ 3283712 h 3410712"/>
              <a:gd name="connsiteX391" fmla="*/ 133710 w 3831336"/>
              <a:gd name="connsiteY391" fmla="*/ 3273347 h 3410712"/>
              <a:gd name="connsiteX392" fmla="*/ 175815 w 3831336"/>
              <a:gd name="connsiteY392" fmla="*/ 3236860 h 3410712"/>
              <a:gd name="connsiteX393" fmla="*/ 175815 w 3831336"/>
              <a:gd name="connsiteY393" fmla="*/ 3237021 h 3410712"/>
              <a:gd name="connsiteX394" fmla="*/ 186644 w 3831336"/>
              <a:gd name="connsiteY394" fmla="*/ 3226438 h 3410712"/>
              <a:gd name="connsiteX395" fmla="*/ 197981 w 3831336"/>
              <a:gd name="connsiteY395" fmla="*/ 3217821 h 3410712"/>
              <a:gd name="connsiteX396" fmla="*/ 200201 w 3831336"/>
              <a:gd name="connsiteY396" fmla="*/ 3219749 h 3410712"/>
              <a:gd name="connsiteX397" fmla="*/ 198781 w 3831336"/>
              <a:gd name="connsiteY397" fmla="*/ 3217327 h 3410712"/>
              <a:gd name="connsiteX398" fmla="*/ 221682 w 3831336"/>
              <a:gd name="connsiteY398" fmla="*/ 3194539 h 3410712"/>
              <a:gd name="connsiteX399" fmla="*/ 226559 w 3831336"/>
              <a:gd name="connsiteY399" fmla="*/ 3190380 h 3410712"/>
              <a:gd name="connsiteX400" fmla="*/ 221224 w 3831336"/>
              <a:gd name="connsiteY400" fmla="*/ 3193609 h 3410712"/>
              <a:gd name="connsiteX401" fmla="*/ 262369 w 3831336"/>
              <a:gd name="connsiteY401" fmla="*/ 3154544 h 3410712"/>
              <a:gd name="connsiteX402" fmla="*/ 262904 w 3831336"/>
              <a:gd name="connsiteY402" fmla="*/ 3154544 h 3410712"/>
              <a:gd name="connsiteX403" fmla="*/ 274126 w 3831336"/>
              <a:gd name="connsiteY403" fmla="*/ 3144777 h 3410712"/>
              <a:gd name="connsiteX404" fmla="*/ 266644 w 3831336"/>
              <a:gd name="connsiteY404" fmla="*/ 3154544 h 3410712"/>
              <a:gd name="connsiteX405" fmla="*/ 266110 w 3831336"/>
              <a:gd name="connsiteY405" fmla="*/ 3154544 h 3410712"/>
              <a:gd name="connsiteX406" fmla="*/ 261744 w 3831336"/>
              <a:gd name="connsiteY406" fmla="*/ 3158887 h 3410712"/>
              <a:gd name="connsiteX407" fmla="*/ 267267 w 3831336"/>
              <a:gd name="connsiteY407" fmla="*/ 3154389 h 3410712"/>
              <a:gd name="connsiteX408" fmla="*/ 274926 w 3831336"/>
              <a:gd name="connsiteY408" fmla="*/ 3144391 h 3410712"/>
              <a:gd name="connsiteX409" fmla="*/ 294074 w 3831336"/>
              <a:gd name="connsiteY409" fmla="*/ 3127726 h 3410712"/>
              <a:gd name="connsiteX410" fmla="*/ 294674 w 3831336"/>
              <a:gd name="connsiteY410" fmla="*/ 3127465 h 3410712"/>
              <a:gd name="connsiteX411" fmla="*/ 293363 w 3831336"/>
              <a:gd name="connsiteY411" fmla="*/ 3127524 h 3410712"/>
              <a:gd name="connsiteX412" fmla="*/ 396347 w 3831336"/>
              <a:gd name="connsiteY412" fmla="*/ 3031766 h 3410712"/>
              <a:gd name="connsiteX413" fmla="*/ 397109 w 3831336"/>
              <a:gd name="connsiteY413" fmla="*/ 3031766 h 3410712"/>
              <a:gd name="connsiteX414" fmla="*/ 395959 w 3831336"/>
              <a:gd name="connsiteY414" fmla="*/ 3031272 h 3410712"/>
              <a:gd name="connsiteX415" fmla="*/ 502656 w 3831336"/>
              <a:gd name="connsiteY415" fmla="*/ 2932800 h 3410712"/>
              <a:gd name="connsiteX416" fmla="*/ 502656 w 3831336"/>
              <a:gd name="connsiteY416" fmla="*/ 2931718 h 3410712"/>
              <a:gd name="connsiteX417" fmla="*/ 544485 w 3831336"/>
              <a:gd name="connsiteY417" fmla="*/ 2895577 h 3410712"/>
              <a:gd name="connsiteX418" fmla="*/ 555894 w 3831336"/>
              <a:gd name="connsiteY418" fmla="*/ 2872578 h 3410712"/>
              <a:gd name="connsiteX419" fmla="*/ 533078 w 3831336"/>
              <a:gd name="connsiteY419" fmla="*/ 2859437 h 3410712"/>
              <a:gd name="connsiteX420" fmla="*/ 506459 w 3831336"/>
              <a:gd name="connsiteY420" fmla="*/ 2875865 h 3410712"/>
              <a:gd name="connsiteX421" fmla="*/ 438025 w 3831336"/>
              <a:gd name="connsiteY421" fmla="*/ 2919432 h 3410712"/>
              <a:gd name="connsiteX422" fmla="*/ 434206 w 3831336"/>
              <a:gd name="connsiteY422" fmla="*/ 2922283 h 3410712"/>
              <a:gd name="connsiteX423" fmla="*/ 403677 w 3831336"/>
              <a:gd name="connsiteY423" fmla="*/ 2925606 h 3410712"/>
              <a:gd name="connsiteX424" fmla="*/ 361700 w 3831336"/>
              <a:gd name="connsiteY424" fmla="*/ 2938899 h 3410712"/>
              <a:gd name="connsiteX425" fmla="*/ 281560 w 3831336"/>
              <a:gd name="connsiteY425" fmla="*/ 2985427 h 3410712"/>
              <a:gd name="connsiteX426" fmla="*/ 201420 w 3831336"/>
              <a:gd name="connsiteY426" fmla="*/ 3068512 h 3410712"/>
              <a:gd name="connsiteX427" fmla="*/ 170891 w 3831336"/>
              <a:gd name="connsiteY427" fmla="*/ 3095099 h 3410712"/>
              <a:gd name="connsiteX428" fmla="*/ 106016 w 3831336"/>
              <a:gd name="connsiteY428" fmla="*/ 3131657 h 3410712"/>
              <a:gd name="connsiteX429" fmla="*/ 100573 w 3831336"/>
              <a:gd name="connsiteY429" fmla="*/ 3135796 h 3410712"/>
              <a:gd name="connsiteX430" fmla="*/ 67804 w 3831336"/>
              <a:gd name="connsiteY430" fmla="*/ 3167249 h 3410712"/>
              <a:gd name="connsiteX431" fmla="*/ 29805 w 3831336"/>
              <a:gd name="connsiteY431" fmla="*/ 3203721 h 3410712"/>
              <a:gd name="connsiteX432" fmla="*/ 3207 w 3831336"/>
              <a:gd name="connsiteY432" fmla="*/ 3193774 h 3410712"/>
              <a:gd name="connsiteX433" fmla="*/ 3207 w 3831336"/>
              <a:gd name="connsiteY433" fmla="*/ 3173880 h 3410712"/>
              <a:gd name="connsiteX434" fmla="*/ 3207 w 3831336"/>
              <a:gd name="connsiteY434" fmla="*/ 242879 h 3410712"/>
              <a:gd name="connsiteX435" fmla="*/ 3207 w 3831336"/>
              <a:gd name="connsiteY435" fmla="*/ 83730 h 3410712"/>
              <a:gd name="connsiteX436" fmla="*/ 22206 w 3831336"/>
              <a:gd name="connsiteY436" fmla="*/ 57206 h 3410712"/>
              <a:gd name="connsiteX437" fmla="*/ 22206 w 3831336"/>
              <a:gd name="connsiteY437" fmla="*/ 59887 h 3410712"/>
              <a:gd name="connsiteX438" fmla="*/ 22444 w 3831336"/>
              <a:gd name="connsiteY438" fmla="*/ 59747 h 3410712"/>
              <a:gd name="connsiteX439" fmla="*/ 22444 w 3831336"/>
              <a:gd name="connsiteY439" fmla="*/ 57061 h 3410712"/>
              <a:gd name="connsiteX440" fmla="*/ 113962 w 3831336"/>
              <a:gd name="connsiteY440" fmla="*/ 7493 h 3410712"/>
              <a:gd name="connsiteX441" fmla="*/ 152094 w 3831336"/>
              <a:gd name="connsiteY441" fmla="*/ 4189 h 3410712"/>
              <a:gd name="connsiteX442" fmla="*/ 964324 w 3831336"/>
              <a:gd name="connsiteY442" fmla="*/ 4189 h 3410712"/>
              <a:gd name="connsiteX443" fmla="*/ 2310411 w 3831336"/>
              <a:gd name="connsiteY443" fmla="*/ 4189 h 3410712"/>
              <a:gd name="connsiteX444" fmla="*/ 2318038 w 3831336"/>
              <a:gd name="connsiteY444" fmla="*/ 4189 h 3410712"/>
              <a:gd name="connsiteX445" fmla="*/ 2318038 w 3831336"/>
              <a:gd name="connsiteY445" fmla="*/ 3988 h 3410712"/>
              <a:gd name="connsiteX446" fmla="*/ 2470468 w 3831336"/>
              <a:gd name="connsiteY446" fmla="*/ 3988 h 3410712"/>
              <a:gd name="connsiteX447" fmla="*/ 2523819 w 3831336"/>
              <a:gd name="connsiteY447" fmla="*/ 600 h 3410712"/>
              <a:gd name="connsiteX448" fmla="*/ 3400293 w 3831336"/>
              <a:gd name="connsiteY448" fmla="*/ 600 h 3410712"/>
              <a:gd name="connsiteX449" fmla="*/ 3410773 w 3831336"/>
              <a:gd name="connsiteY449" fmla="*/ 176 h 3410712"/>
              <a:gd name="connsiteX450" fmla="*/ 3415536 w 3831336"/>
              <a:gd name="connsiteY450" fmla="*/ 7376 h 3410712"/>
              <a:gd name="connsiteX451" fmla="*/ 3404103 w 3831336"/>
              <a:gd name="connsiteY451" fmla="*/ 17543 h 3410712"/>
              <a:gd name="connsiteX452" fmla="*/ 3402071 w 3831336"/>
              <a:gd name="connsiteY452" fmla="*/ 18144 h 3410712"/>
              <a:gd name="connsiteX453" fmla="*/ 3377987 w 3831336"/>
              <a:gd name="connsiteY453" fmla="*/ 29997 h 3410712"/>
              <a:gd name="connsiteX454" fmla="*/ 3358750 w 3831336"/>
              <a:gd name="connsiteY454" fmla="*/ 69761 h 3410712"/>
              <a:gd name="connsiteX455" fmla="*/ 3354910 w 3831336"/>
              <a:gd name="connsiteY455" fmla="*/ 69761 h 3410712"/>
              <a:gd name="connsiteX456" fmla="*/ 3355471 w 3831336"/>
              <a:gd name="connsiteY456" fmla="*/ 70521 h 3410712"/>
              <a:gd name="connsiteX457" fmla="*/ 3354829 w 3831336"/>
              <a:gd name="connsiteY457" fmla="*/ 71849 h 3410712"/>
              <a:gd name="connsiteX458" fmla="*/ 3359051 w 3831336"/>
              <a:gd name="connsiteY458" fmla="*/ 70016 h 3410712"/>
              <a:gd name="connsiteX459" fmla="*/ 3373469 w 3831336"/>
              <a:gd name="connsiteY459" fmla="*/ 73143 h 3410712"/>
              <a:gd name="connsiteX460" fmla="*/ 3373469 w 3831336"/>
              <a:gd name="connsiteY460" fmla="*/ 73099 h 3410712"/>
              <a:gd name="connsiteX461" fmla="*/ 3507081 w 3831336"/>
              <a:gd name="connsiteY461" fmla="*/ 19937 h 3410712"/>
              <a:gd name="connsiteX462" fmla="*/ 3518533 w 3831336"/>
              <a:gd name="connsiteY462" fmla="*/ 16614 h 3410712"/>
              <a:gd name="connsiteX463" fmla="*/ 3518801 w 3831336"/>
              <a:gd name="connsiteY463" fmla="*/ 16574 h 3410712"/>
              <a:gd name="connsiteX464" fmla="*/ 3542087 w 3831336"/>
              <a:gd name="connsiteY464" fmla="*/ 3324 h 3410712"/>
              <a:gd name="connsiteX465" fmla="*/ 3568295 w 3831336"/>
              <a:gd name="connsiteY465" fmla="*/ 0 h 3410712"/>
              <a:gd name="connsiteX466" fmla="*/ 14695 w 3831336"/>
              <a:gd name="connsiteY466" fmla="*/ 0 h 3410712"/>
              <a:gd name="connsiteX467" fmla="*/ 64479 w 3831336"/>
              <a:gd name="connsiteY467" fmla="*/ 0 h 3410712"/>
              <a:gd name="connsiteX468" fmla="*/ 72139 w 3831336"/>
              <a:gd name="connsiteY468" fmla="*/ 7441 h 3410712"/>
              <a:gd name="connsiteX469" fmla="*/ 60650 w 3831336"/>
              <a:gd name="connsiteY469" fmla="*/ 11162 h 3410712"/>
              <a:gd name="connsiteX470" fmla="*/ 60208 w 3831336"/>
              <a:gd name="connsiteY470" fmla="*/ 11010 h 3410712"/>
              <a:gd name="connsiteX471" fmla="*/ 53222 w 3831336"/>
              <a:gd name="connsiteY471" fmla="*/ 16997 h 3410712"/>
              <a:gd name="connsiteX472" fmla="*/ 48459 w 3831336"/>
              <a:gd name="connsiteY472" fmla="*/ 18631 h 3410712"/>
              <a:gd name="connsiteX473" fmla="*/ 52902 w 3831336"/>
              <a:gd name="connsiteY473" fmla="*/ 17673 h 3410712"/>
              <a:gd name="connsiteX474" fmla="*/ 22673 w 3831336"/>
              <a:gd name="connsiteY474" fmla="*/ 33950 h 3410712"/>
              <a:gd name="connsiteX475" fmla="*/ 21507 w 3831336"/>
              <a:gd name="connsiteY475" fmla="*/ 34327 h 3410712"/>
              <a:gd name="connsiteX476" fmla="*/ 14963 w 3831336"/>
              <a:gd name="connsiteY476" fmla="*/ 39240 h 3410712"/>
              <a:gd name="connsiteX477" fmla="*/ 7481 w 3831336"/>
              <a:gd name="connsiteY477" fmla="*/ 40043 h 3410712"/>
              <a:gd name="connsiteX478" fmla="*/ 0 w 3831336"/>
              <a:gd name="connsiteY478" fmla="*/ 23998 h 3410712"/>
              <a:gd name="connsiteX479" fmla="*/ 3698 w 3831336"/>
              <a:gd name="connsiteY479" fmla="*/ 11307 h 3410712"/>
              <a:gd name="connsiteX480" fmla="*/ 3620 w 3831336"/>
              <a:gd name="connsiteY480" fmla="*/ 11162 h 3410712"/>
              <a:gd name="connsiteX481" fmla="*/ 3207 w 3831336"/>
              <a:gd name="connsiteY481" fmla="*/ 11162 h 3410712"/>
              <a:gd name="connsiteX482" fmla="*/ 3391 w 3831336"/>
              <a:gd name="connsiteY482" fmla="*/ 10743 h 3410712"/>
              <a:gd name="connsiteX483" fmla="*/ 3207 w 3831336"/>
              <a:gd name="connsiteY483" fmla="*/ 10402 h 3410712"/>
              <a:gd name="connsiteX484" fmla="*/ 3655 w 3831336"/>
              <a:gd name="connsiteY484" fmla="*/ 10145 h 3410712"/>
              <a:gd name="connsiteX485" fmla="*/ 7514 w 3831336"/>
              <a:gd name="connsiteY485" fmla="*/ 1395 h 3410712"/>
              <a:gd name="connsiteX486" fmla="*/ 14695 w 3831336"/>
              <a:gd name="connsiteY486" fmla="*/ 0 h 34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</a:cxnLst>
            <a:rect l="l" t="t" r="r" b="b"/>
            <a:pathLst>
              <a:path w="3831336" h="3410712">
                <a:moveTo>
                  <a:pt x="148701" y="3292970"/>
                </a:moveTo>
                <a:lnTo>
                  <a:pt x="147351" y="3294952"/>
                </a:lnTo>
                <a:cubicBezTo>
                  <a:pt x="147173" y="3296601"/>
                  <a:pt x="148357" y="3298250"/>
                  <a:pt x="152146" y="3299899"/>
                </a:cubicBezTo>
                <a:cubicBezTo>
                  <a:pt x="152146" y="3299899"/>
                  <a:pt x="152146" y="3299899"/>
                  <a:pt x="152146" y="3303197"/>
                </a:cubicBezTo>
                <a:lnTo>
                  <a:pt x="148972" y="3305038"/>
                </a:lnTo>
                <a:lnTo>
                  <a:pt x="152292" y="3304295"/>
                </a:lnTo>
                <a:lnTo>
                  <a:pt x="152292" y="3303308"/>
                </a:lnTo>
                <a:cubicBezTo>
                  <a:pt x="152292" y="3299995"/>
                  <a:pt x="152292" y="3299995"/>
                  <a:pt x="152292" y="3299995"/>
                </a:cubicBezTo>
                <a:lnTo>
                  <a:pt x="154686" y="3298156"/>
                </a:lnTo>
                <a:close/>
                <a:moveTo>
                  <a:pt x="244915" y="3175626"/>
                </a:moveTo>
                <a:lnTo>
                  <a:pt x="242264" y="3178262"/>
                </a:lnTo>
                <a:lnTo>
                  <a:pt x="242751" y="3178262"/>
                </a:lnTo>
                <a:close/>
                <a:moveTo>
                  <a:pt x="312099" y="3137514"/>
                </a:moveTo>
                <a:lnTo>
                  <a:pt x="315715" y="3140623"/>
                </a:lnTo>
                <a:lnTo>
                  <a:pt x="315715" y="3140049"/>
                </a:lnTo>
                <a:lnTo>
                  <a:pt x="315457" y="3139164"/>
                </a:lnTo>
                <a:cubicBezTo>
                  <a:pt x="314977" y="3139164"/>
                  <a:pt x="314018" y="3139164"/>
                  <a:pt x="312099" y="3137514"/>
                </a:cubicBezTo>
                <a:close/>
                <a:moveTo>
                  <a:pt x="341309" y="3117567"/>
                </a:moveTo>
                <a:lnTo>
                  <a:pt x="340489" y="3119071"/>
                </a:lnTo>
                <a:lnTo>
                  <a:pt x="342325" y="3117694"/>
                </a:lnTo>
                <a:close/>
                <a:moveTo>
                  <a:pt x="331924" y="3113865"/>
                </a:moveTo>
                <a:lnTo>
                  <a:pt x="331284" y="3114415"/>
                </a:lnTo>
                <a:lnTo>
                  <a:pt x="331973" y="3114166"/>
                </a:lnTo>
                <a:close/>
                <a:moveTo>
                  <a:pt x="373516" y="3104317"/>
                </a:moveTo>
                <a:cubicBezTo>
                  <a:pt x="373516" y="3110828"/>
                  <a:pt x="366035" y="3114084"/>
                  <a:pt x="362294" y="3114084"/>
                </a:cubicBezTo>
                <a:cubicBezTo>
                  <a:pt x="362294" y="3110828"/>
                  <a:pt x="366035" y="3107572"/>
                  <a:pt x="373516" y="3104317"/>
                </a:cubicBezTo>
                <a:close/>
                <a:moveTo>
                  <a:pt x="113602" y="3097496"/>
                </a:moveTo>
                <a:lnTo>
                  <a:pt x="113819" y="3098178"/>
                </a:lnTo>
                <a:lnTo>
                  <a:pt x="113396" y="3098548"/>
                </a:lnTo>
                <a:lnTo>
                  <a:pt x="113648" y="3098423"/>
                </a:lnTo>
                <a:lnTo>
                  <a:pt x="114434" y="3097966"/>
                </a:lnTo>
                <a:close/>
                <a:moveTo>
                  <a:pt x="178692" y="3061165"/>
                </a:moveTo>
                <a:lnTo>
                  <a:pt x="179004" y="3061575"/>
                </a:lnTo>
                <a:lnTo>
                  <a:pt x="179199" y="3061459"/>
                </a:lnTo>
                <a:close/>
                <a:moveTo>
                  <a:pt x="435295" y="3048033"/>
                </a:moveTo>
                <a:lnTo>
                  <a:pt x="434879" y="3048421"/>
                </a:lnTo>
                <a:lnTo>
                  <a:pt x="433649" y="3048526"/>
                </a:lnTo>
                <a:lnTo>
                  <a:pt x="433821" y="3048579"/>
                </a:lnTo>
                <a:lnTo>
                  <a:pt x="434265" y="3050099"/>
                </a:lnTo>
                <a:lnTo>
                  <a:pt x="434990" y="3048812"/>
                </a:lnTo>
                <a:close/>
                <a:moveTo>
                  <a:pt x="460773" y="2985300"/>
                </a:moveTo>
                <a:lnTo>
                  <a:pt x="457145" y="2988686"/>
                </a:lnTo>
                <a:lnTo>
                  <a:pt x="460938" y="2986240"/>
                </a:lnTo>
                <a:close/>
                <a:moveTo>
                  <a:pt x="510388" y="2978723"/>
                </a:moveTo>
                <a:lnTo>
                  <a:pt x="510383" y="2978749"/>
                </a:lnTo>
                <a:lnTo>
                  <a:pt x="510388" y="2978749"/>
                </a:lnTo>
                <a:close/>
                <a:moveTo>
                  <a:pt x="504645" y="2934621"/>
                </a:moveTo>
                <a:lnTo>
                  <a:pt x="502757" y="2934984"/>
                </a:lnTo>
                <a:lnTo>
                  <a:pt x="502757" y="2935926"/>
                </a:lnTo>
                <a:close/>
                <a:moveTo>
                  <a:pt x="572103" y="2915900"/>
                </a:moveTo>
                <a:lnTo>
                  <a:pt x="571960" y="2916026"/>
                </a:lnTo>
                <a:lnTo>
                  <a:pt x="571787" y="2916140"/>
                </a:lnTo>
                <a:lnTo>
                  <a:pt x="572118" y="2916140"/>
                </a:lnTo>
                <a:close/>
                <a:moveTo>
                  <a:pt x="441814" y="2912005"/>
                </a:moveTo>
                <a:lnTo>
                  <a:pt x="441088" y="2912094"/>
                </a:lnTo>
                <a:lnTo>
                  <a:pt x="441625" y="2912251"/>
                </a:lnTo>
                <a:close/>
                <a:moveTo>
                  <a:pt x="1731539" y="2875968"/>
                </a:moveTo>
                <a:lnTo>
                  <a:pt x="1731359" y="2876000"/>
                </a:lnTo>
                <a:lnTo>
                  <a:pt x="1730752" y="2876528"/>
                </a:lnTo>
                <a:lnTo>
                  <a:pt x="1730777" y="2876528"/>
                </a:lnTo>
                <a:lnTo>
                  <a:pt x="1731593" y="2876173"/>
                </a:lnTo>
                <a:lnTo>
                  <a:pt x="1731315" y="2876201"/>
                </a:lnTo>
                <a:close/>
                <a:moveTo>
                  <a:pt x="576677" y="2873672"/>
                </a:moveTo>
                <a:lnTo>
                  <a:pt x="576706" y="2873904"/>
                </a:lnTo>
                <a:lnTo>
                  <a:pt x="576904" y="2874067"/>
                </a:lnTo>
                <a:close/>
                <a:moveTo>
                  <a:pt x="1524545" y="2656088"/>
                </a:moveTo>
                <a:lnTo>
                  <a:pt x="1524519" y="2656582"/>
                </a:lnTo>
                <a:lnTo>
                  <a:pt x="1524029" y="2656900"/>
                </a:lnTo>
                <a:lnTo>
                  <a:pt x="1524519" y="2656737"/>
                </a:lnTo>
                <a:lnTo>
                  <a:pt x="1525270" y="2656122"/>
                </a:lnTo>
                <a:lnTo>
                  <a:pt x="1524688" y="2656458"/>
                </a:lnTo>
                <a:close/>
                <a:moveTo>
                  <a:pt x="1590289" y="2625720"/>
                </a:moveTo>
                <a:lnTo>
                  <a:pt x="1589444" y="2626706"/>
                </a:lnTo>
                <a:lnTo>
                  <a:pt x="1589444" y="2627682"/>
                </a:lnTo>
                <a:lnTo>
                  <a:pt x="1589882" y="2632753"/>
                </a:lnTo>
                <a:lnTo>
                  <a:pt x="1590289" y="2630632"/>
                </a:lnTo>
                <a:close/>
                <a:moveTo>
                  <a:pt x="1600539" y="2613743"/>
                </a:moveTo>
                <a:lnTo>
                  <a:pt x="1599657" y="2614773"/>
                </a:lnTo>
                <a:lnTo>
                  <a:pt x="1600868" y="2614352"/>
                </a:lnTo>
                <a:close/>
                <a:moveTo>
                  <a:pt x="1215608" y="2584443"/>
                </a:moveTo>
                <a:lnTo>
                  <a:pt x="1209309" y="2587225"/>
                </a:lnTo>
                <a:lnTo>
                  <a:pt x="1212633" y="2587225"/>
                </a:lnTo>
                <a:close/>
                <a:moveTo>
                  <a:pt x="1527271" y="2559988"/>
                </a:moveTo>
                <a:lnTo>
                  <a:pt x="1528183" y="2561345"/>
                </a:lnTo>
                <a:lnTo>
                  <a:pt x="1528183" y="2561927"/>
                </a:lnTo>
                <a:lnTo>
                  <a:pt x="1528336" y="2560481"/>
                </a:lnTo>
                <a:close/>
                <a:moveTo>
                  <a:pt x="1529682" y="2557623"/>
                </a:moveTo>
                <a:lnTo>
                  <a:pt x="1528495" y="2560299"/>
                </a:lnTo>
                <a:lnTo>
                  <a:pt x="1529904" y="2561517"/>
                </a:lnTo>
                <a:lnTo>
                  <a:pt x="1529328" y="2560409"/>
                </a:lnTo>
                <a:close/>
                <a:moveTo>
                  <a:pt x="1285722" y="2464101"/>
                </a:moveTo>
                <a:lnTo>
                  <a:pt x="1284939" y="2464502"/>
                </a:lnTo>
                <a:lnTo>
                  <a:pt x="1285112" y="2464679"/>
                </a:lnTo>
                <a:close/>
                <a:moveTo>
                  <a:pt x="2202960" y="2404537"/>
                </a:moveTo>
                <a:lnTo>
                  <a:pt x="2201879" y="2405605"/>
                </a:lnTo>
                <a:lnTo>
                  <a:pt x="2202001" y="2405759"/>
                </a:lnTo>
                <a:close/>
                <a:moveTo>
                  <a:pt x="2252567" y="2341048"/>
                </a:moveTo>
                <a:lnTo>
                  <a:pt x="2247527" y="2344485"/>
                </a:lnTo>
                <a:lnTo>
                  <a:pt x="2249176" y="2345397"/>
                </a:lnTo>
                <a:lnTo>
                  <a:pt x="2248413" y="2346650"/>
                </a:lnTo>
                <a:lnTo>
                  <a:pt x="2249320" y="2345494"/>
                </a:lnTo>
                <a:close/>
                <a:moveTo>
                  <a:pt x="3435038" y="992366"/>
                </a:moveTo>
                <a:lnTo>
                  <a:pt x="3432497" y="995207"/>
                </a:lnTo>
                <a:lnTo>
                  <a:pt x="3435603" y="992609"/>
                </a:lnTo>
                <a:close/>
                <a:moveTo>
                  <a:pt x="3369978" y="955711"/>
                </a:moveTo>
                <a:lnTo>
                  <a:pt x="3370319" y="955893"/>
                </a:lnTo>
                <a:lnTo>
                  <a:pt x="3370453" y="955711"/>
                </a:lnTo>
                <a:close/>
                <a:moveTo>
                  <a:pt x="3388459" y="953277"/>
                </a:moveTo>
                <a:lnTo>
                  <a:pt x="3377174" y="955711"/>
                </a:lnTo>
                <a:lnTo>
                  <a:pt x="3377667" y="955711"/>
                </a:lnTo>
                <a:lnTo>
                  <a:pt x="3375523" y="957943"/>
                </a:lnTo>
                <a:lnTo>
                  <a:pt x="3378173" y="956242"/>
                </a:lnTo>
                <a:lnTo>
                  <a:pt x="3387817" y="954179"/>
                </a:lnTo>
                <a:close/>
                <a:moveTo>
                  <a:pt x="3656601" y="750616"/>
                </a:moveTo>
                <a:cubicBezTo>
                  <a:pt x="3652753" y="756895"/>
                  <a:pt x="3645059" y="763173"/>
                  <a:pt x="3637364" y="763173"/>
                </a:cubicBezTo>
                <a:cubicBezTo>
                  <a:pt x="3641211" y="756895"/>
                  <a:pt x="3648907" y="753756"/>
                  <a:pt x="3656601" y="750616"/>
                </a:cubicBezTo>
                <a:close/>
                <a:moveTo>
                  <a:pt x="3338218" y="79568"/>
                </a:moveTo>
                <a:lnTo>
                  <a:pt x="3337028" y="80751"/>
                </a:lnTo>
                <a:lnTo>
                  <a:pt x="3339416" y="80085"/>
                </a:lnTo>
                <a:close/>
                <a:moveTo>
                  <a:pt x="3061089" y="56800"/>
                </a:moveTo>
                <a:lnTo>
                  <a:pt x="3062135" y="57711"/>
                </a:lnTo>
                <a:lnTo>
                  <a:pt x="3063609" y="57164"/>
                </a:lnTo>
                <a:close/>
                <a:moveTo>
                  <a:pt x="41510" y="53753"/>
                </a:moveTo>
                <a:lnTo>
                  <a:pt x="40939" y="54248"/>
                </a:lnTo>
                <a:lnTo>
                  <a:pt x="39642" y="56406"/>
                </a:lnTo>
                <a:lnTo>
                  <a:pt x="42331" y="54269"/>
                </a:lnTo>
                <a:lnTo>
                  <a:pt x="43514" y="53753"/>
                </a:lnTo>
                <a:close/>
                <a:moveTo>
                  <a:pt x="3458513" y="49505"/>
                </a:moveTo>
                <a:lnTo>
                  <a:pt x="3457453" y="49843"/>
                </a:lnTo>
                <a:lnTo>
                  <a:pt x="3457544" y="50394"/>
                </a:lnTo>
                <a:lnTo>
                  <a:pt x="3457873" y="50229"/>
                </a:lnTo>
                <a:lnTo>
                  <a:pt x="3458513" y="51213"/>
                </a:lnTo>
                <a:close/>
                <a:moveTo>
                  <a:pt x="1675191" y="48883"/>
                </a:moveTo>
                <a:lnTo>
                  <a:pt x="1673490" y="48908"/>
                </a:lnTo>
                <a:lnTo>
                  <a:pt x="1676041" y="48896"/>
                </a:lnTo>
                <a:close/>
                <a:moveTo>
                  <a:pt x="75829" y="37232"/>
                </a:moveTo>
                <a:lnTo>
                  <a:pt x="75140" y="37692"/>
                </a:lnTo>
                <a:lnTo>
                  <a:pt x="76350" y="37692"/>
                </a:lnTo>
                <a:close/>
                <a:moveTo>
                  <a:pt x="2179821" y="25512"/>
                </a:moveTo>
                <a:lnTo>
                  <a:pt x="2181105" y="27505"/>
                </a:lnTo>
                <a:lnTo>
                  <a:pt x="2184334" y="27505"/>
                </a:lnTo>
                <a:lnTo>
                  <a:pt x="2187317" y="27205"/>
                </a:lnTo>
                <a:lnTo>
                  <a:pt x="2183805" y="27068"/>
                </a:lnTo>
                <a:close/>
                <a:moveTo>
                  <a:pt x="28033" y="24869"/>
                </a:moveTo>
                <a:lnTo>
                  <a:pt x="18757" y="26855"/>
                </a:lnTo>
                <a:lnTo>
                  <a:pt x="24562" y="26270"/>
                </a:lnTo>
                <a:close/>
                <a:moveTo>
                  <a:pt x="2530853" y="23938"/>
                </a:moveTo>
                <a:lnTo>
                  <a:pt x="2530016" y="24629"/>
                </a:lnTo>
                <a:lnTo>
                  <a:pt x="2531109" y="24379"/>
                </a:lnTo>
                <a:close/>
                <a:moveTo>
                  <a:pt x="113377" y="20151"/>
                </a:moveTo>
                <a:lnTo>
                  <a:pt x="113193" y="20266"/>
                </a:lnTo>
                <a:lnTo>
                  <a:pt x="113645" y="20166"/>
                </a:lnTo>
                <a:close/>
                <a:moveTo>
                  <a:pt x="3610153" y="19937"/>
                </a:moveTo>
                <a:lnTo>
                  <a:pt x="3607877" y="20179"/>
                </a:lnTo>
                <a:lnTo>
                  <a:pt x="3609883" y="20605"/>
                </a:lnTo>
                <a:lnTo>
                  <a:pt x="3609883" y="21427"/>
                </a:lnTo>
                <a:lnTo>
                  <a:pt x="3613475" y="19937"/>
                </a:lnTo>
                <a:close/>
                <a:moveTo>
                  <a:pt x="137290" y="16743"/>
                </a:moveTo>
                <a:lnTo>
                  <a:pt x="135308" y="17421"/>
                </a:lnTo>
                <a:lnTo>
                  <a:pt x="137338" y="17357"/>
                </a:lnTo>
                <a:lnTo>
                  <a:pt x="139030" y="16743"/>
                </a:lnTo>
                <a:close/>
                <a:moveTo>
                  <a:pt x="3563411" y="16288"/>
                </a:moveTo>
                <a:lnTo>
                  <a:pt x="3567809" y="17459"/>
                </a:lnTo>
                <a:lnTo>
                  <a:pt x="3567898" y="17279"/>
                </a:lnTo>
                <a:lnTo>
                  <a:pt x="3570514" y="17183"/>
                </a:lnTo>
                <a:lnTo>
                  <a:pt x="3568161" y="16614"/>
                </a:lnTo>
                <a:close/>
                <a:moveTo>
                  <a:pt x="2331626" y="14878"/>
                </a:moveTo>
                <a:lnTo>
                  <a:pt x="2331513" y="15930"/>
                </a:lnTo>
                <a:lnTo>
                  <a:pt x="2329723" y="17021"/>
                </a:lnTo>
                <a:lnTo>
                  <a:pt x="2332449" y="17021"/>
                </a:lnTo>
                <a:lnTo>
                  <a:pt x="2333188" y="16659"/>
                </a:lnTo>
                <a:close/>
                <a:moveTo>
                  <a:pt x="3553523" y="11212"/>
                </a:moveTo>
                <a:lnTo>
                  <a:pt x="3553292" y="11276"/>
                </a:lnTo>
                <a:lnTo>
                  <a:pt x="3553637" y="11223"/>
                </a:lnTo>
                <a:close/>
                <a:moveTo>
                  <a:pt x="3568295" y="0"/>
                </a:moveTo>
                <a:cubicBezTo>
                  <a:pt x="3644539" y="0"/>
                  <a:pt x="3724595" y="0"/>
                  <a:pt x="3800839" y="0"/>
                </a:cubicBezTo>
                <a:cubicBezTo>
                  <a:pt x="3831336" y="0"/>
                  <a:pt x="3831336" y="0"/>
                  <a:pt x="3831336" y="26574"/>
                </a:cubicBezTo>
                <a:cubicBezTo>
                  <a:pt x="3831336" y="222548"/>
                  <a:pt x="3831336" y="418520"/>
                  <a:pt x="3831336" y="614490"/>
                </a:cubicBezTo>
                <a:cubicBezTo>
                  <a:pt x="3831336" y="624455"/>
                  <a:pt x="3829430" y="631929"/>
                  <a:pt x="3825142" y="638156"/>
                </a:cubicBezTo>
                <a:lnTo>
                  <a:pt x="3805150" y="653956"/>
                </a:lnTo>
                <a:lnTo>
                  <a:pt x="3805069" y="654164"/>
                </a:lnTo>
                <a:cubicBezTo>
                  <a:pt x="3801245" y="657476"/>
                  <a:pt x="3793597" y="657476"/>
                  <a:pt x="3789773" y="664099"/>
                </a:cubicBezTo>
                <a:lnTo>
                  <a:pt x="3789517" y="664199"/>
                </a:lnTo>
                <a:lnTo>
                  <a:pt x="3763597" y="680122"/>
                </a:lnTo>
                <a:lnTo>
                  <a:pt x="3763005" y="680656"/>
                </a:lnTo>
                <a:cubicBezTo>
                  <a:pt x="3728589" y="703837"/>
                  <a:pt x="3690350" y="727018"/>
                  <a:pt x="3655934" y="750198"/>
                </a:cubicBezTo>
                <a:cubicBezTo>
                  <a:pt x="3648285" y="753509"/>
                  <a:pt x="3644461" y="760133"/>
                  <a:pt x="3636813" y="763444"/>
                </a:cubicBezTo>
                <a:cubicBezTo>
                  <a:pt x="3629166" y="773379"/>
                  <a:pt x="3617693" y="783313"/>
                  <a:pt x="3606222" y="789936"/>
                </a:cubicBezTo>
                <a:lnTo>
                  <a:pt x="3605864" y="790199"/>
                </a:lnTo>
                <a:lnTo>
                  <a:pt x="3606907" y="789682"/>
                </a:lnTo>
                <a:cubicBezTo>
                  <a:pt x="3591616" y="802874"/>
                  <a:pt x="3576325" y="816064"/>
                  <a:pt x="3557211" y="825957"/>
                </a:cubicBezTo>
                <a:lnTo>
                  <a:pt x="3557539" y="825608"/>
                </a:lnTo>
                <a:lnTo>
                  <a:pt x="3556510" y="826362"/>
                </a:lnTo>
                <a:lnTo>
                  <a:pt x="3472763" y="898885"/>
                </a:lnTo>
                <a:lnTo>
                  <a:pt x="3473851" y="899042"/>
                </a:lnTo>
                <a:cubicBezTo>
                  <a:pt x="3446920" y="918985"/>
                  <a:pt x="3419988" y="945576"/>
                  <a:pt x="3393057" y="965519"/>
                </a:cubicBezTo>
                <a:cubicBezTo>
                  <a:pt x="3383439" y="972167"/>
                  <a:pt x="3376705" y="977983"/>
                  <a:pt x="3373820" y="984632"/>
                </a:cubicBezTo>
                <a:lnTo>
                  <a:pt x="3377599" y="1008304"/>
                </a:lnTo>
                <a:lnTo>
                  <a:pt x="3378173" y="1009393"/>
                </a:lnTo>
                <a:lnTo>
                  <a:pt x="3378173" y="1009537"/>
                </a:lnTo>
                <a:lnTo>
                  <a:pt x="3381082" y="1012078"/>
                </a:lnTo>
                <a:cubicBezTo>
                  <a:pt x="3384915" y="1015426"/>
                  <a:pt x="3388749" y="1012078"/>
                  <a:pt x="3392582" y="1015426"/>
                </a:cubicBezTo>
                <a:lnTo>
                  <a:pt x="3393796" y="1015691"/>
                </a:lnTo>
                <a:lnTo>
                  <a:pt x="3393697" y="1015495"/>
                </a:lnTo>
                <a:lnTo>
                  <a:pt x="3396694" y="1014516"/>
                </a:lnTo>
                <a:lnTo>
                  <a:pt x="3392553" y="1015182"/>
                </a:lnTo>
                <a:cubicBezTo>
                  <a:pt x="3388659" y="1015182"/>
                  <a:pt x="3384766" y="1015182"/>
                  <a:pt x="3380873" y="1011869"/>
                </a:cubicBezTo>
                <a:cubicBezTo>
                  <a:pt x="3404233" y="1015182"/>
                  <a:pt x="3412019" y="998614"/>
                  <a:pt x="3427591" y="991986"/>
                </a:cubicBezTo>
                <a:lnTo>
                  <a:pt x="3427361" y="991986"/>
                </a:lnTo>
                <a:cubicBezTo>
                  <a:pt x="3430968" y="988731"/>
                  <a:pt x="3438183" y="985475"/>
                  <a:pt x="3441789" y="982219"/>
                </a:cubicBezTo>
                <a:cubicBezTo>
                  <a:pt x="3441789" y="985475"/>
                  <a:pt x="3438183" y="988731"/>
                  <a:pt x="3434575" y="991986"/>
                </a:cubicBezTo>
                <a:lnTo>
                  <a:pt x="3435275" y="991986"/>
                </a:lnTo>
                <a:lnTo>
                  <a:pt x="3438813" y="987419"/>
                </a:lnTo>
                <a:cubicBezTo>
                  <a:pt x="3440720" y="985776"/>
                  <a:pt x="3442629" y="984134"/>
                  <a:pt x="3442629" y="982491"/>
                </a:cubicBezTo>
                <a:cubicBezTo>
                  <a:pt x="3454079" y="972634"/>
                  <a:pt x="3469347" y="966063"/>
                  <a:pt x="3484614" y="959493"/>
                </a:cubicBezTo>
                <a:cubicBezTo>
                  <a:pt x="3488431" y="956206"/>
                  <a:pt x="3496065" y="952921"/>
                  <a:pt x="3499881" y="956206"/>
                </a:cubicBezTo>
                <a:cubicBezTo>
                  <a:pt x="3507515" y="959493"/>
                  <a:pt x="3503698" y="966063"/>
                  <a:pt x="3499881" y="972634"/>
                </a:cubicBezTo>
                <a:cubicBezTo>
                  <a:pt x="3480797" y="995633"/>
                  <a:pt x="3461713" y="1018631"/>
                  <a:pt x="3442629" y="1041630"/>
                </a:cubicBezTo>
                <a:cubicBezTo>
                  <a:pt x="3438812" y="1048200"/>
                  <a:pt x="3434995" y="1051486"/>
                  <a:pt x="3431179" y="1054771"/>
                </a:cubicBezTo>
                <a:lnTo>
                  <a:pt x="3427667" y="1051749"/>
                </a:lnTo>
                <a:lnTo>
                  <a:pt x="3427083" y="1052260"/>
                </a:lnTo>
                <a:lnTo>
                  <a:pt x="3427081" y="1052261"/>
                </a:lnTo>
                <a:lnTo>
                  <a:pt x="3430567" y="1055297"/>
                </a:lnTo>
                <a:cubicBezTo>
                  <a:pt x="3419140" y="1065247"/>
                  <a:pt x="3411521" y="1075196"/>
                  <a:pt x="3403903" y="1085146"/>
                </a:cubicBezTo>
                <a:lnTo>
                  <a:pt x="3399879" y="1088648"/>
                </a:lnTo>
                <a:lnTo>
                  <a:pt x="3404920" y="1085464"/>
                </a:lnTo>
                <a:cubicBezTo>
                  <a:pt x="3400911" y="1095230"/>
                  <a:pt x="3392896" y="1098486"/>
                  <a:pt x="3384881" y="1104997"/>
                </a:cubicBezTo>
                <a:lnTo>
                  <a:pt x="3381101" y="1104997"/>
                </a:lnTo>
                <a:lnTo>
                  <a:pt x="3381047" y="1105044"/>
                </a:lnTo>
                <a:lnTo>
                  <a:pt x="3376661" y="1109410"/>
                </a:lnTo>
                <a:lnTo>
                  <a:pt x="3381859" y="1105496"/>
                </a:lnTo>
                <a:cubicBezTo>
                  <a:pt x="3385683" y="1102207"/>
                  <a:pt x="3385683" y="1102207"/>
                  <a:pt x="3385683" y="1105496"/>
                </a:cubicBezTo>
                <a:cubicBezTo>
                  <a:pt x="3374215" y="1121938"/>
                  <a:pt x="3358923" y="1135094"/>
                  <a:pt x="3343633" y="1144960"/>
                </a:cubicBezTo>
                <a:lnTo>
                  <a:pt x="3343021" y="1144960"/>
                </a:lnTo>
                <a:lnTo>
                  <a:pt x="3333483" y="1153690"/>
                </a:lnTo>
                <a:lnTo>
                  <a:pt x="3323150" y="1159125"/>
                </a:lnTo>
                <a:lnTo>
                  <a:pt x="3320099" y="1161427"/>
                </a:lnTo>
                <a:cubicBezTo>
                  <a:pt x="3304862" y="1174693"/>
                  <a:pt x="3285815" y="1181326"/>
                  <a:pt x="3270578" y="1191276"/>
                </a:cubicBezTo>
                <a:cubicBezTo>
                  <a:pt x="3209630" y="1227759"/>
                  <a:pt x="3167728" y="1280823"/>
                  <a:pt x="3129635" y="1337204"/>
                </a:cubicBezTo>
                <a:cubicBezTo>
                  <a:pt x="3076305" y="1406850"/>
                  <a:pt x="3030594" y="1479814"/>
                  <a:pt x="2954408" y="1539513"/>
                </a:cubicBezTo>
                <a:cubicBezTo>
                  <a:pt x="2923935" y="1562729"/>
                  <a:pt x="2904888" y="1595894"/>
                  <a:pt x="2882032" y="1625743"/>
                </a:cubicBezTo>
                <a:cubicBezTo>
                  <a:pt x="2855367" y="1662226"/>
                  <a:pt x="2824893" y="1695390"/>
                  <a:pt x="2782991" y="1715290"/>
                </a:cubicBezTo>
                <a:cubicBezTo>
                  <a:pt x="2752517" y="1731873"/>
                  <a:pt x="2733471" y="1758405"/>
                  <a:pt x="2718233" y="1781621"/>
                </a:cubicBezTo>
                <a:cubicBezTo>
                  <a:pt x="2712520" y="1788254"/>
                  <a:pt x="2707758" y="1795717"/>
                  <a:pt x="2702997" y="1802764"/>
                </a:cubicBezTo>
                <a:lnTo>
                  <a:pt x="2687955" y="1821180"/>
                </a:lnTo>
                <a:lnTo>
                  <a:pt x="2688347" y="1821266"/>
                </a:lnTo>
                <a:cubicBezTo>
                  <a:pt x="2673029" y="1854484"/>
                  <a:pt x="2650051" y="1877738"/>
                  <a:pt x="2630905" y="1904313"/>
                </a:cubicBezTo>
                <a:cubicBezTo>
                  <a:pt x="2617501" y="1924244"/>
                  <a:pt x="2603140" y="1944176"/>
                  <a:pt x="2589257" y="1964523"/>
                </a:cubicBezTo>
                <a:lnTo>
                  <a:pt x="2553039" y="2023090"/>
                </a:lnTo>
                <a:lnTo>
                  <a:pt x="2551091" y="2027158"/>
                </a:lnTo>
                <a:lnTo>
                  <a:pt x="2549723" y="2028348"/>
                </a:lnTo>
                <a:lnTo>
                  <a:pt x="2548933" y="2033854"/>
                </a:lnTo>
                <a:cubicBezTo>
                  <a:pt x="2547032" y="2035511"/>
                  <a:pt x="2544178" y="2037169"/>
                  <a:pt x="2542275" y="2040485"/>
                </a:cubicBezTo>
                <a:lnTo>
                  <a:pt x="2540055" y="2043386"/>
                </a:lnTo>
                <a:lnTo>
                  <a:pt x="2543003" y="2039780"/>
                </a:lnTo>
                <a:cubicBezTo>
                  <a:pt x="2547277" y="2046756"/>
                  <a:pt x="2538727" y="2050243"/>
                  <a:pt x="2534452" y="2053732"/>
                </a:cubicBezTo>
                <a:lnTo>
                  <a:pt x="2534452" y="2052935"/>
                </a:lnTo>
                <a:cubicBezTo>
                  <a:pt x="2527124" y="2059712"/>
                  <a:pt x="2519796" y="2066489"/>
                  <a:pt x="2508804" y="2073265"/>
                </a:cubicBezTo>
                <a:lnTo>
                  <a:pt x="2509493" y="2072367"/>
                </a:lnTo>
                <a:lnTo>
                  <a:pt x="2508035" y="2073638"/>
                </a:lnTo>
                <a:cubicBezTo>
                  <a:pt x="2492815" y="2083584"/>
                  <a:pt x="2481401" y="2096845"/>
                  <a:pt x="2466184" y="2106792"/>
                </a:cubicBezTo>
                <a:cubicBezTo>
                  <a:pt x="2412919" y="2143260"/>
                  <a:pt x="2386287" y="2196305"/>
                  <a:pt x="2348240" y="2242720"/>
                </a:cubicBezTo>
                <a:cubicBezTo>
                  <a:pt x="2310194" y="2295764"/>
                  <a:pt x="2272148" y="2345494"/>
                  <a:pt x="2234101" y="2398540"/>
                </a:cubicBezTo>
                <a:cubicBezTo>
                  <a:pt x="2234101" y="2401855"/>
                  <a:pt x="2230297" y="2405170"/>
                  <a:pt x="2226493" y="2408486"/>
                </a:cubicBezTo>
                <a:cubicBezTo>
                  <a:pt x="2224590" y="2410144"/>
                  <a:pt x="2223639" y="2412629"/>
                  <a:pt x="2222212" y="2415116"/>
                </a:cubicBezTo>
                <a:lnTo>
                  <a:pt x="2221566" y="2415717"/>
                </a:lnTo>
                <a:lnTo>
                  <a:pt x="2215441" y="2424855"/>
                </a:lnTo>
                <a:cubicBezTo>
                  <a:pt x="2215441" y="2424855"/>
                  <a:pt x="2215441" y="2421506"/>
                  <a:pt x="2215441" y="2421506"/>
                </a:cubicBezTo>
                <a:lnTo>
                  <a:pt x="2215587" y="2421275"/>
                </a:lnTo>
                <a:lnTo>
                  <a:pt x="2215079" y="2421747"/>
                </a:lnTo>
                <a:lnTo>
                  <a:pt x="2214837" y="2422079"/>
                </a:lnTo>
                <a:lnTo>
                  <a:pt x="2214837" y="2425381"/>
                </a:lnTo>
                <a:cubicBezTo>
                  <a:pt x="2172909" y="2485092"/>
                  <a:pt x="2130983" y="2544803"/>
                  <a:pt x="2085245" y="2604513"/>
                </a:cubicBezTo>
                <a:cubicBezTo>
                  <a:pt x="2050942" y="2647637"/>
                  <a:pt x="2012827" y="2690762"/>
                  <a:pt x="1967090" y="2727252"/>
                </a:cubicBezTo>
                <a:lnTo>
                  <a:pt x="1939427" y="2751326"/>
                </a:lnTo>
                <a:lnTo>
                  <a:pt x="1932785" y="2757107"/>
                </a:lnTo>
                <a:cubicBezTo>
                  <a:pt x="1887048" y="2796914"/>
                  <a:pt x="1837498" y="2833404"/>
                  <a:pt x="1787950" y="2869893"/>
                </a:cubicBezTo>
                <a:cubicBezTo>
                  <a:pt x="1772703" y="2879845"/>
                  <a:pt x="1757457" y="2886480"/>
                  <a:pt x="1742212" y="2886480"/>
                </a:cubicBezTo>
                <a:cubicBezTo>
                  <a:pt x="1734589" y="2889797"/>
                  <a:pt x="1726965" y="2886480"/>
                  <a:pt x="1719343" y="2889797"/>
                </a:cubicBezTo>
                <a:cubicBezTo>
                  <a:pt x="1707908" y="2896432"/>
                  <a:pt x="1700285" y="2889797"/>
                  <a:pt x="1696474" y="2883162"/>
                </a:cubicBezTo>
                <a:cubicBezTo>
                  <a:pt x="1688850" y="2869893"/>
                  <a:pt x="1681227" y="2853308"/>
                  <a:pt x="1673604" y="2836721"/>
                </a:cubicBezTo>
                <a:lnTo>
                  <a:pt x="1674960" y="2836411"/>
                </a:lnTo>
                <a:lnTo>
                  <a:pt x="1674014" y="2835881"/>
                </a:lnTo>
                <a:cubicBezTo>
                  <a:pt x="1658734" y="2812832"/>
                  <a:pt x="1658734" y="2812832"/>
                  <a:pt x="1635813" y="2832588"/>
                </a:cubicBezTo>
                <a:cubicBezTo>
                  <a:pt x="1616712" y="2845759"/>
                  <a:pt x="1601432" y="2855637"/>
                  <a:pt x="1582332" y="2868807"/>
                </a:cubicBezTo>
                <a:cubicBezTo>
                  <a:pt x="1578511" y="2872101"/>
                  <a:pt x="1570871" y="2875393"/>
                  <a:pt x="1563231" y="2872101"/>
                </a:cubicBezTo>
                <a:cubicBezTo>
                  <a:pt x="1559411" y="2870454"/>
                  <a:pt x="1557501" y="2867985"/>
                  <a:pt x="1556547" y="2865103"/>
                </a:cubicBezTo>
                <a:lnTo>
                  <a:pt x="1555958" y="2859268"/>
                </a:lnTo>
                <a:lnTo>
                  <a:pt x="1554977" y="2856119"/>
                </a:lnTo>
                <a:lnTo>
                  <a:pt x="1554977" y="2847170"/>
                </a:lnTo>
                <a:lnTo>
                  <a:pt x="1554159" y="2835881"/>
                </a:lnTo>
                <a:lnTo>
                  <a:pt x="1554977" y="2824591"/>
                </a:lnTo>
                <a:lnTo>
                  <a:pt x="1554977" y="2816292"/>
                </a:lnTo>
                <a:cubicBezTo>
                  <a:pt x="1566344" y="2763190"/>
                  <a:pt x="1573923" y="2706769"/>
                  <a:pt x="1585289" y="2653667"/>
                </a:cubicBezTo>
                <a:lnTo>
                  <a:pt x="1587001" y="2655167"/>
                </a:lnTo>
                <a:lnTo>
                  <a:pt x="1586476" y="2653842"/>
                </a:lnTo>
                <a:cubicBezTo>
                  <a:pt x="1586476" y="2653842"/>
                  <a:pt x="1586476" y="2650526"/>
                  <a:pt x="1586476" y="2650526"/>
                </a:cubicBezTo>
                <a:lnTo>
                  <a:pt x="1587185" y="2646830"/>
                </a:lnTo>
                <a:lnTo>
                  <a:pt x="1585435" y="2650877"/>
                </a:lnTo>
                <a:lnTo>
                  <a:pt x="1589149" y="2626322"/>
                </a:lnTo>
                <a:lnTo>
                  <a:pt x="1589149" y="2623724"/>
                </a:lnTo>
                <a:cubicBezTo>
                  <a:pt x="1589149" y="2620397"/>
                  <a:pt x="1592945" y="2617070"/>
                  <a:pt x="1589149" y="2613743"/>
                </a:cubicBezTo>
                <a:cubicBezTo>
                  <a:pt x="1581555" y="2610416"/>
                  <a:pt x="1577759" y="2617070"/>
                  <a:pt x="1577759" y="2620397"/>
                </a:cubicBezTo>
                <a:lnTo>
                  <a:pt x="1566453" y="2627001"/>
                </a:lnTo>
                <a:lnTo>
                  <a:pt x="1566453" y="2630149"/>
                </a:lnTo>
                <a:lnTo>
                  <a:pt x="1565070" y="2631047"/>
                </a:lnTo>
                <a:lnTo>
                  <a:pt x="1528309" y="2666783"/>
                </a:lnTo>
                <a:cubicBezTo>
                  <a:pt x="1509363" y="2680176"/>
                  <a:pt x="1494207" y="2676828"/>
                  <a:pt x="1482839" y="2656737"/>
                </a:cubicBezTo>
                <a:lnTo>
                  <a:pt x="1486286" y="2656737"/>
                </a:lnTo>
                <a:lnTo>
                  <a:pt x="1486045" y="2656582"/>
                </a:lnTo>
                <a:lnTo>
                  <a:pt x="1486085" y="2656458"/>
                </a:lnTo>
                <a:lnTo>
                  <a:pt x="1483041" y="2656458"/>
                </a:lnTo>
                <a:cubicBezTo>
                  <a:pt x="1479232" y="2649843"/>
                  <a:pt x="1479232" y="2643229"/>
                  <a:pt x="1479232" y="2633307"/>
                </a:cubicBezTo>
                <a:cubicBezTo>
                  <a:pt x="1479232" y="2600236"/>
                  <a:pt x="1479232" y="2567165"/>
                  <a:pt x="1483041" y="2534093"/>
                </a:cubicBezTo>
                <a:lnTo>
                  <a:pt x="1482943" y="2530658"/>
                </a:lnTo>
                <a:lnTo>
                  <a:pt x="1482839" y="2530568"/>
                </a:lnTo>
                <a:lnTo>
                  <a:pt x="1482839" y="2526987"/>
                </a:lnTo>
                <a:lnTo>
                  <a:pt x="1482386" y="2510892"/>
                </a:lnTo>
                <a:lnTo>
                  <a:pt x="1481772" y="2509070"/>
                </a:lnTo>
                <a:lnTo>
                  <a:pt x="1473783" y="2494309"/>
                </a:lnTo>
                <a:lnTo>
                  <a:pt x="1465372" y="2488052"/>
                </a:lnTo>
                <a:lnTo>
                  <a:pt x="1441649" y="2478077"/>
                </a:lnTo>
                <a:lnTo>
                  <a:pt x="1440913" y="2477799"/>
                </a:lnTo>
                <a:cubicBezTo>
                  <a:pt x="1414154" y="2477799"/>
                  <a:pt x="1387395" y="2484555"/>
                  <a:pt x="1368282" y="2494689"/>
                </a:cubicBezTo>
                <a:cubicBezTo>
                  <a:pt x="1352991" y="2501444"/>
                  <a:pt x="1341523" y="2508200"/>
                  <a:pt x="1326232" y="2508200"/>
                </a:cubicBezTo>
                <a:cubicBezTo>
                  <a:pt x="1303296" y="2508200"/>
                  <a:pt x="1303296" y="2508200"/>
                  <a:pt x="1307119" y="2484555"/>
                </a:cubicBezTo>
                <a:lnTo>
                  <a:pt x="1308821" y="2481734"/>
                </a:lnTo>
                <a:lnTo>
                  <a:pt x="1311980" y="2468029"/>
                </a:lnTo>
                <a:cubicBezTo>
                  <a:pt x="1315821" y="2461363"/>
                  <a:pt x="1308138" y="2461363"/>
                  <a:pt x="1304299" y="2461363"/>
                </a:cubicBezTo>
                <a:lnTo>
                  <a:pt x="1297850" y="2465954"/>
                </a:lnTo>
                <a:lnTo>
                  <a:pt x="1273371" y="2487639"/>
                </a:lnTo>
                <a:lnTo>
                  <a:pt x="1272838" y="2487639"/>
                </a:lnTo>
                <a:lnTo>
                  <a:pt x="1246933" y="2507812"/>
                </a:lnTo>
                <a:lnTo>
                  <a:pt x="1242847" y="2511357"/>
                </a:lnTo>
                <a:cubicBezTo>
                  <a:pt x="1229405" y="2521356"/>
                  <a:pt x="1216923" y="2532189"/>
                  <a:pt x="1204441" y="2542604"/>
                </a:cubicBezTo>
                <a:lnTo>
                  <a:pt x="1166383" y="2571090"/>
                </a:lnTo>
                <a:lnTo>
                  <a:pt x="1157293" y="2581336"/>
                </a:lnTo>
                <a:lnTo>
                  <a:pt x="1155641" y="2584211"/>
                </a:lnTo>
                <a:lnTo>
                  <a:pt x="1155342" y="2584471"/>
                </a:lnTo>
                <a:lnTo>
                  <a:pt x="1158629" y="2594425"/>
                </a:lnTo>
                <a:cubicBezTo>
                  <a:pt x="1160984" y="2596088"/>
                  <a:pt x="1164750" y="2596088"/>
                  <a:pt x="1170401" y="2594425"/>
                </a:cubicBezTo>
                <a:cubicBezTo>
                  <a:pt x="1185471" y="2591098"/>
                  <a:pt x="1196772" y="2584443"/>
                  <a:pt x="1211840" y="2584443"/>
                </a:cubicBezTo>
                <a:cubicBezTo>
                  <a:pt x="1215608" y="2584443"/>
                  <a:pt x="1219375" y="2581117"/>
                  <a:pt x="1223142" y="2587771"/>
                </a:cubicBezTo>
                <a:cubicBezTo>
                  <a:pt x="1223142" y="2591098"/>
                  <a:pt x="1219375" y="2594425"/>
                  <a:pt x="1219375" y="2594425"/>
                </a:cubicBezTo>
                <a:cubicBezTo>
                  <a:pt x="1204306" y="2607734"/>
                  <a:pt x="1189237" y="2617715"/>
                  <a:pt x="1170401" y="2624368"/>
                </a:cubicBezTo>
                <a:lnTo>
                  <a:pt x="1172207" y="2622880"/>
                </a:lnTo>
                <a:lnTo>
                  <a:pt x="1170913" y="2623724"/>
                </a:lnTo>
                <a:cubicBezTo>
                  <a:pt x="1056372" y="2673493"/>
                  <a:pt x="941829" y="2723263"/>
                  <a:pt x="827288" y="2773033"/>
                </a:cubicBezTo>
                <a:cubicBezTo>
                  <a:pt x="770017" y="2799577"/>
                  <a:pt x="724200" y="2836075"/>
                  <a:pt x="674565" y="2869255"/>
                </a:cubicBezTo>
                <a:cubicBezTo>
                  <a:pt x="628749" y="2899117"/>
                  <a:pt x="582932" y="2932296"/>
                  <a:pt x="537115" y="2968795"/>
                </a:cubicBezTo>
                <a:cubicBezTo>
                  <a:pt x="537115" y="2972113"/>
                  <a:pt x="533297" y="2975431"/>
                  <a:pt x="525660" y="2975431"/>
                </a:cubicBezTo>
                <a:cubicBezTo>
                  <a:pt x="521843" y="2975431"/>
                  <a:pt x="521843" y="2978749"/>
                  <a:pt x="518025" y="2978749"/>
                </a:cubicBezTo>
                <a:lnTo>
                  <a:pt x="517792" y="2978749"/>
                </a:lnTo>
                <a:lnTo>
                  <a:pt x="517091" y="2979948"/>
                </a:lnTo>
                <a:lnTo>
                  <a:pt x="518022" y="2979147"/>
                </a:lnTo>
                <a:cubicBezTo>
                  <a:pt x="521915" y="2975959"/>
                  <a:pt x="525808" y="2975959"/>
                  <a:pt x="525808" y="2975959"/>
                </a:cubicBezTo>
                <a:cubicBezTo>
                  <a:pt x="523862" y="2980743"/>
                  <a:pt x="519968" y="2984728"/>
                  <a:pt x="515102" y="2988317"/>
                </a:cubicBezTo>
                <a:lnTo>
                  <a:pt x="505459" y="2994125"/>
                </a:lnTo>
                <a:lnTo>
                  <a:pt x="498974" y="2998767"/>
                </a:lnTo>
                <a:cubicBezTo>
                  <a:pt x="476391" y="3015449"/>
                  <a:pt x="457573" y="3038804"/>
                  <a:pt x="431226" y="3055486"/>
                </a:cubicBezTo>
                <a:lnTo>
                  <a:pt x="432322" y="3053544"/>
                </a:lnTo>
                <a:lnTo>
                  <a:pt x="430005" y="3055136"/>
                </a:lnTo>
                <a:lnTo>
                  <a:pt x="423009" y="3061146"/>
                </a:lnTo>
                <a:lnTo>
                  <a:pt x="423211" y="3061065"/>
                </a:lnTo>
                <a:cubicBezTo>
                  <a:pt x="423211" y="3064785"/>
                  <a:pt x="419472" y="3068507"/>
                  <a:pt x="411990" y="3072227"/>
                </a:cubicBezTo>
                <a:lnTo>
                  <a:pt x="413419" y="3069384"/>
                </a:lnTo>
                <a:lnTo>
                  <a:pt x="410921" y="3071529"/>
                </a:lnTo>
                <a:lnTo>
                  <a:pt x="372922" y="3104171"/>
                </a:lnTo>
                <a:lnTo>
                  <a:pt x="372738" y="3104399"/>
                </a:lnTo>
                <a:cubicBezTo>
                  <a:pt x="368937" y="3107722"/>
                  <a:pt x="365134" y="3111046"/>
                  <a:pt x="361334" y="3114370"/>
                </a:cubicBezTo>
                <a:cubicBezTo>
                  <a:pt x="334722" y="3140961"/>
                  <a:pt x="311913" y="3164228"/>
                  <a:pt x="285301" y="3187496"/>
                </a:cubicBezTo>
                <a:lnTo>
                  <a:pt x="277770" y="3190788"/>
                </a:lnTo>
                <a:lnTo>
                  <a:pt x="278395" y="3191054"/>
                </a:lnTo>
                <a:lnTo>
                  <a:pt x="285348" y="3188029"/>
                </a:lnTo>
                <a:cubicBezTo>
                  <a:pt x="273879" y="3204664"/>
                  <a:pt x="254766" y="3217973"/>
                  <a:pt x="243297" y="3231281"/>
                </a:cubicBezTo>
                <a:lnTo>
                  <a:pt x="242887" y="3231102"/>
                </a:lnTo>
                <a:lnTo>
                  <a:pt x="199408" y="3269757"/>
                </a:lnTo>
                <a:cubicBezTo>
                  <a:pt x="184655" y="3282597"/>
                  <a:pt x="169425" y="3295024"/>
                  <a:pt x="152292" y="3306621"/>
                </a:cubicBezTo>
                <a:lnTo>
                  <a:pt x="152292" y="3307551"/>
                </a:lnTo>
                <a:cubicBezTo>
                  <a:pt x="133433" y="3323828"/>
                  <a:pt x="110802" y="3343360"/>
                  <a:pt x="88169" y="3359638"/>
                </a:cubicBezTo>
                <a:lnTo>
                  <a:pt x="90193" y="3357573"/>
                </a:lnTo>
                <a:lnTo>
                  <a:pt x="87777" y="3359585"/>
                </a:lnTo>
                <a:cubicBezTo>
                  <a:pt x="72466" y="3379487"/>
                  <a:pt x="45672" y="3389438"/>
                  <a:pt x="30361" y="3406022"/>
                </a:cubicBezTo>
                <a:cubicBezTo>
                  <a:pt x="26533" y="3409339"/>
                  <a:pt x="18877" y="3412655"/>
                  <a:pt x="15050" y="3409339"/>
                </a:cubicBezTo>
                <a:cubicBezTo>
                  <a:pt x="11222" y="3406022"/>
                  <a:pt x="15050" y="3402705"/>
                  <a:pt x="15050" y="3396071"/>
                </a:cubicBezTo>
                <a:cubicBezTo>
                  <a:pt x="30361" y="3379487"/>
                  <a:pt x="41844" y="3359585"/>
                  <a:pt x="60983" y="3343001"/>
                </a:cubicBezTo>
                <a:cubicBezTo>
                  <a:pt x="76293" y="3326417"/>
                  <a:pt x="95432" y="3309831"/>
                  <a:pt x="114571" y="3296564"/>
                </a:cubicBezTo>
                <a:lnTo>
                  <a:pt x="115139" y="3295802"/>
                </a:lnTo>
                <a:lnTo>
                  <a:pt x="113819" y="3296854"/>
                </a:lnTo>
                <a:lnTo>
                  <a:pt x="117765" y="3292274"/>
                </a:lnTo>
                <a:lnTo>
                  <a:pt x="124141" y="3283712"/>
                </a:lnTo>
                <a:cubicBezTo>
                  <a:pt x="127968" y="3279980"/>
                  <a:pt x="131796" y="3276663"/>
                  <a:pt x="133710" y="3273347"/>
                </a:cubicBezTo>
                <a:cubicBezTo>
                  <a:pt x="149021" y="3260079"/>
                  <a:pt x="160505" y="3246811"/>
                  <a:pt x="175815" y="3236860"/>
                </a:cubicBezTo>
                <a:lnTo>
                  <a:pt x="175815" y="3237021"/>
                </a:lnTo>
                <a:lnTo>
                  <a:pt x="186644" y="3226438"/>
                </a:lnTo>
                <a:cubicBezTo>
                  <a:pt x="190423" y="3222745"/>
                  <a:pt x="194201" y="3219461"/>
                  <a:pt x="197981" y="3217821"/>
                </a:cubicBezTo>
                <a:lnTo>
                  <a:pt x="200201" y="3219749"/>
                </a:lnTo>
                <a:lnTo>
                  <a:pt x="198781" y="3217327"/>
                </a:lnTo>
                <a:cubicBezTo>
                  <a:pt x="206414" y="3207561"/>
                  <a:pt x="214048" y="3201050"/>
                  <a:pt x="221682" y="3194539"/>
                </a:cubicBezTo>
                <a:lnTo>
                  <a:pt x="226559" y="3190380"/>
                </a:lnTo>
                <a:lnTo>
                  <a:pt x="221224" y="3193609"/>
                </a:lnTo>
                <a:cubicBezTo>
                  <a:pt x="232445" y="3177332"/>
                  <a:pt x="247407" y="3167566"/>
                  <a:pt x="262369" y="3154544"/>
                </a:cubicBezTo>
                <a:lnTo>
                  <a:pt x="262904" y="3154544"/>
                </a:lnTo>
                <a:cubicBezTo>
                  <a:pt x="266644" y="3151289"/>
                  <a:pt x="266644" y="3148033"/>
                  <a:pt x="274126" y="3144777"/>
                </a:cubicBezTo>
                <a:cubicBezTo>
                  <a:pt x="274126" y="3151289"/>
                  <a:pt x="270384" y="3154544"/>
                  <a:pt x="266644" y="3154544"/>
                </a:cubicBezTo>
                <a:lnTo>
                  <a:pt x="266110" y="3154544"/>
                </a:lnTo>
                <a:lnTo>
                  <a:pt x="261744" y="3158887"/>
                </a:lnTo>
                <a:lnTo>
                  <a:pt x="267267" y="3154389"/>
                </a:lnTo>
                <a:cubicBezTo>
                  <a:pt x="267267" y="3151057"/>
                  <a:pt x="271098" y="3151057"/>
                  <a:pt x="274926" y="3144391"/>
                </a:cubicBezTo>
                <a:cubicBezTo>
                  <a:pt x="278757" y="3137725"/>
                  <a:pt x="286415" y="3131058"/>
                  <a:pt x="294074" y="3127726"/>
                </a:cubicBezTo>
                <a:lnTo>
                  <a:pt x="294674" y="3127465"/>
                </a:lnTo>
                <a:lnTo>
                  <a:pt x="293363" y="3127524"/>
                </a:lnTo>
                <a:cubicBezTo>
                  <a:pt x="327691" y="3094505"/>
                  <a:pt x="362018" y="3061485"/>
                  <a:pt x="396347" y="3031766"/>
                </a:cubicBezTo>
                <a:lnTo>
                  <a:pt x="397109" y="3031766"/>
                </a:lnTo>
                <a:lnTo>
                  <a:pt x="395959" y="3031272"/>
                </a:lnTo>
                <a:lnTo>
                  <a:pt x="502656" y="2932800"/>
                </a:lnTo>
                <a:lnTo>
                  <a:pt x="502656" y="2931718"/>
                </a:lnTo>
                <a:cubicBezTo>
                  <a:pt x="517867" y="2918576"/>
                  <a:pt x="529275" y="2905434"/>
                  <a:pt x="544485" y="2895577"/>
                </a:cubicBezTo>
                <a:cubicBezTo>
                  <a:pt x="548288" y="2889006"/>
                  <a:pt x="555894" y="2882435"/>
                  <a:pt x="555894" y="2872578"/>
                </a:cubicBezTo>
                <a:cubicBezTo>
                  <a:pt x="555894" y="2856152"/>
                  <a:pt x="552091" y="2852866"/>
                  <a:pt x="533078" y="2859437"/>
                </a:cubicBezTo>
                <a:cubicBezTo>
                  <a:pt x="521670" y="2862722"/>
                  <a:pt x="514064" y="2869293"/>
                  <a:pt x="506459" y="2875865"/>
                </a:cubicBezTo>
                <a:lnTo>
                  <a:pt x="438025" y="2919432"/>
                </a:lnTo>
                <a:lnTo>
                  <a:pt x="434206" y="2922283"/>
                </a:lnTo>
                <a:cubicBezTo>
                  <a:pt x="426574" y="2925606"/>
                  <a:pt x="415125" y="2925606"/>
                  <a:pt x="403677" y="2925606"/>
                </a:cubicBezTo>
                <a:cubicBezTo>
                  <a:pt x="388413" y="2925606"/>
                  <a:pt x="373147" y="2928930"/>
                  <a:pt x="361700" y="2938899"/>
                </a:cubicBezTo>
                <a:cubicBezTo>
                  <a:pt x="338803" y="2958840"/>
                  <a:pt x="308274" y="2972134"/>
                  <a:pt x="281560" y="2985427"/>
                </a:cubicBezTo>
                <a:cubicBezTo>
                  <a:pt x="243398" y="3005368"/>
                  <a:pt x="212869" y="3031954"/>
                  <a:pt x="201420" y="3068512"/>
                </a:cubicBezTo>
                <a:cubicBezTo>
                  <a:pt x="197603" y="3081806"/>
                  <a:pt x="189971" y="3091775"/>
                  <a:pt x="170891" y="3095099"/>
                </a:cubicBezTo>
                <a:cubicBezTo>
                  <a:pt x="147994" y="3101746"/>
                  <a:pt x="121281" y="3111716"/>
                  <a:pt x="106016" y="3131657"/>
                </a:cubicBezTo>
                <a:lnTo>
                  <a:pt x="100573" y="3135796"/>
                </a:lnTo>
                <a:lnTo>
                  <a:pt x="67804" y="3167249"/>
                </a:lnTo>
                <a:cubicBezTo>
                  <a:pt x="54505" y="3178853"/>
                  <a:pt x="41205" y="3190459"/>
                  <a:pt x="29805" y="3203721"/>
                </a:cubicBezTo>
                <a:cubicBezTo>
                  <a:pt x="18406" y="3210352"/>
                  <a:pt x="7007" y="3207037"/>
                  <a:pt x="3207" y="3193774"/>
                </a:cubicBezTo>
                <a:cubicBezTo>
                  <a:pt x="3207" y="3187143"/>
                  <a:pt x="3207" y="3180512"/>
                  <a:pt x="3207" y="3173880"/>
                </a:cubicBezTo>
                <a:cubicBezTo>
                  <a:pt x="3207" y="2199090"/>
                  <a:pt x="3207" y="1220985"/>
                  <a:pt x="3207" y="242879"/>
                </a:cubicBezTo>
                <a:cubicBezTo>
                  <a:pt x="3207" y="189830"/>
                  <a:pt x="3207" y="136780"/>
                  <a:pt x="3207" y="83730"/>
                </a:cubicBezTo>
                <a:cubicBezTo>
                  <a:pt x="3207" y="70468"/>
                  <a:pt x="7007" y="60521"/>
                  <a:pt x="22206" y="57206"/>
                </a:cubicBezTo>
                <a:lnTo>
                  <a:pt x="22206" y="59887"/>
                </a:lnTo>
                <a:lnTo>
                  <a:pt x="22444" y="59747"/>
                </a:lnTo>
                <a:lnTo>
                  <a:pt x="22444" y="57061"/>
                </a:lnTo>
                <a:cubicBezTo>
                  <a:pt x="52950" y="40537"/>
                  <a:pt x="83456" y="24014"/>
                  <a:pt x="113962" y="7493"/>
                </a:cubicBezTo>
                <a:cubicBezTo>
                  <a:pt x="125402" y="4189"/>
                  <a:pt x="136842" y="4189"/>
                  <a:pt x="152094" y="4189"/>
                </a:cubicBezTo>
                <a:cubicBezTo>
                  <a:pt x="422838" y="4189"/>
                  <a:pt x="693580" y="4189"/>
                  <a:pt x="964324" y="4189"/>
                </a:cubicBezTo>
                <a:cubicBezTo>
                  <a:pt x="1414290" y="4189"/>
                  <a:pt x="1860445" y="4189"/>
                  <a:pt x="2310411" y="4189"/>
                </a:cubicBezTo>
                <a:cubicBezTo>
                  <a:pt x="2314225" y="4189"/>
                  <a:pt x="2314225" y="4189"/>
                  <a:pt x="2318038" y="4189"/>
                </a:cubicBezTo>
                <a:lnTo>
                  <a:pt x="2318038" y="3988"/>
                </a:lnTo>
                <a:cubicBezTo>
                  <a:pt x="2367578" y="600"/>
                  <a:pt x="2417117" y="600"/>
                  <a:pt x="2470468" y="3988"/>
                </a:cubicBezTo>
                <a:cubicBezTo>
                  <a:pt x="2485711" y="3988"/>
                  <a:pt x="2504765" y="600"/>
                  <a:pt x="2523819" y="600"/>
                </a:cubicBezTo>
                <a:cubicBezTo>
                  <a:pt x="2817247" y="600"/>
                  <a:pt x="3106865" y="600"/>
                  <a:pt x="3400293" y="600"/>
                </a:cubicBezTo>
                <a:cubicBezTo>
                  <a:pt x="3404103" y="600"/>
                  <a:pt x="3407915" y="-247"/>
                  <a:pt x="3410773" y="176"/>
                </a:cubicBezTo>
                <a:cubicBezTo>
                  <a:pt x="3413630" y="600"/>
                  <a:pt x="3415536" y="2294"/>
                  <a:pt x="3415536" y="7376"/>
                </a:cubicBezTo>
                <a:cubicBezTo>
                  <a:pt x="3419347" y="14155"/>
                  <a:pt x="3407915" y="14155"/>
                  <a:pt x="3404103" y="17543"/>
                </a:cubicBezTo>
                <a:lnTo>
                  <a:pt x="3402071" y="18144"/>
                </a:lnTo>
                <a:lnTo>
                  <a:pt x="3377987" y="29997"/>
                </a:lnTo>
                <a:cubicBezTo>
                  <a:pt x="3351055" y="43251"/>
                  <a:pt x="3351055" y="43251"/>
                  <a:pt x="3358750" y="69761"/>
                </a:cubicBezTo>
                <a:lnTo>
                  <a:pt x="3354910" y="69761"/>
                </a:lnTo>
                <a:lnTo>
                  <a:pt x="3355471" y="70521"/>
                </a:lnTo>
                <a:lnTo>
                  <a:pt x="3354829" y="71849"/>
                </a:lnTo>
                <a:lnTo>
                  <a:pt x="3359051" y="70016"/>
                </a:lnTo>
                <a:lnTo>
                  <a:pt x="3373469" y="73143"/>
                </a:lnTo>
                <a:lnTo>
                  <a:pt x="3373469" y="73099"/>
                </a:lnTo>
                <a:cubicBezTo>
                  <a:pt x="3419278" y="56487"/>
                  <a:pt x="3461271" y="36549"/>
                  <a:pt x="3507081" y="19937"/>
                </a:cubicBezTo>
                <a:cubicBezTo>
                  <a:pt x="3510898" y="16614"/>
                  <a:pt x="3514715" y="16614"/>
                  <a:pt x="3518533" y="16614"/>
                </a:cubicBezTo>
                <a:lnTo>
                  <a:pt x="3518801" y="16574"/>
                </a:lnTo>
                <a:lnTo>
                  <a:pt x="3542087" y="3324"/>
                </a:lnTo>
                <a:cubicBezTo>
                  <a:pt x="3550187" y="832"/>
                  <a:pt x="3558765" y="0"/>
                  <a:pt x="3568295" y="0"/>
                </a:cubicBezTo>
                <a:close/>
                <a:moveTo>
                  <a:pt x="14695" y="0"/>
                </a:moveTo>
                <a:cubicBezTo>
                  <a:pt x="30013" y="0"/>
                  <a:pt x="45331" y="0"/>
                  <a:pt x="64479" y="0"/>
                </a:cubicBezTo>
                <a:cubicBezTo>
                  <a:pt x="64479" y="0"/>
                  <a:pt x="72139" y="0"/>
                  <a:pt x="72139" y="7441"/>
                </a:cubicBezTo>
                <a:cubicBezTo>
                  <a:pt x="68309" y="11162"/>
                  <a:pt x="64479" y="11162"/>
                  <a:pt x="60650" y="11162"/>
                </a:cubicBezTo>
                <a:lnTo>
                  <a:pt x="60208" y="11010"/>
                </a:lnTo>
                <a:lnTo>
                  <a:pt x="53222" y="16997"/>
                </a:lnTo>
                <a:lnTo>
                  <a:pt x="48459" y="18631"/>
                </a:lnTo>
                <a:lnTo>
                  <a:pt x="52902" y="17673"/>
                </a:lnTo>
                <a:cubicBezTo>
                  <a:pt x="45345" y="24184"/>
                  <a:pt x="34009" y="27440"/>
                  <a:pt x="22673" y="33950"/>
                </a:cubicBezTo>
                <a:lnTo>
                  <a:pt x="21507" y="34327"/>
                </a:lnTo>
                <a:lnTo>
                  <a:pt x="14963" y="39240"/>
                </a:lnTo>
                <a:cubicBezTo>
                  <a:pt x="12156" y="40846"/>
                  <a:pt x="9351" y="41647"/>
                  <a:pt x="7481" y="40043"/>
                </a:cubicBezTo>
                <a:cubicBezTo>
                  <a:pt x="0" y="36834"/>
                  <a:pt x="0" y="30416"/>
                  <a:pt x="0" y="23998"/>
                </a:cubicBezTo>
                <a:lnTo>
                  <a:pt x="3698" y="11307"/>
                </a:lnTo>
                <a:lnTo>
                  <a:pt x="3620" y="11162"/>
                </a:lnTo>
                <a:lnTo>
                  <a:pt x="3207" y="11162"/>
                </a:lnTo>
                <a:lnTo>
                  <a:pt x="3391" y="10743"/>
                </a:lnTo>
                <a:lnTo>
                  <a:pt x="3207" y="10402"/>
                </a:lnTo>
                <a:lnTo>
                  <a:pt x="3655" y="10145"/>
                </a:lnTo>
                <a:lnTo>
                  <a:pt x="7514" y="1395"/>
                </a:lnTo>
                <a:cubicBezTo>
                  <a:pt x="9908" y="0"/>
                  <a:pt x="12781" y="0"/>
                  <a:pt x="14695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05279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BE20EDFF-0A4B-8851-153A-6E89ECE9E15F}"/>
              </a:ext>
            </a:extLst>
          </p:cNvPr>
          <p:cNvSpPr>
            <a:spLocks/>
          </p:cNvSpPr>
          <p:nvPr userDrawn="1"/>
        </p:nvSpPr>
        <p:spPr>
          <a:xfrm rot="-20100000">
            <a:off x="7091509" y="1048571"/>
            <a:ext cx="3829847" cy="47608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8F8487-7D52-7255-FCBF-0CC9E9740963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551688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32" name="Freeform: Shape 31" hidden="1">
            <a:extLst>
              <a:ext uri="{FF2B5EF4-FFF2-40B4-BE49-F238E27FC236}">
                <a16:creationId xmlns:a16="http://schemas.microsoft.com/office/drawing/2014/main" id="{77E81F34-F09C-C391-A5E4-975C4BA53E33}"/>
              </a:ext>
            </a:extLst>
          </p:cNvPr>
          <p:cNvSpPr/>
          <p:nvPr userDrawn="1"/>
        </p:nvSpPr>
        <p:spPr>
          <a:xfrm rot="20128870">
            <a:off x="994240" y="1109390"/>
            <a:ext cx="3829846" cy="3411949"/>
          </a:xfrm>
          <a:custGeom>
            <a:avLst/>
            <a:gdLst>
              <a:gd name="connsiteX0" fmla="*/ 214120 w 5516879"/>
              <a:gd name="connsiteY0" fmla="*/ 4745232 h 4914900"/>
              <a:gd name="connsiteX1" fmla="*/ 212175 w 5516879"/>
              <a:gd name="connsiteY1" fmla="*/ 4748087 h 4914900"/>
              <a:gd name="connsiteX2" fmla="*/ 219080 w 5516879"/>
              <a:gd name="connsiteY2" fmla="*/ 4755216 h 4914900"/>
              <a:gd name="connsiteX3" fmla="*/ 219080 w 5516879"/>
              <a:gd name="connsiteY3" fmla="*/ 4759968 h 4914900"/>
              <a:gd name="connsiteX4" fmla="*/ 214510 w 5516879"/>
              <a:gd name="connsiteY4" fmla="*/ 4762622 h 4914900"/>
              <a:gd name="connsiteX5" fmla="*/ 219291 w 5516879"/>
              <a:gd name="connsiteY5" fmla="*/ 4761551 h 4914900"/>
              <a:gd name="connsiteX6" fmla="*/ 219291 w 5516879"/>
              <a:gd name="connsiteY6" fmla="*/ 4760129 h 4914900"/>
              <a:gd name="connsiteX7" fmla="*/ 219291 w 5516879"/>
              <a:gd name="connsiteY7" fmla="*/ 4755354 h 4914900"/>
              <a:gd name="connsiteX8" fmla="*/ 222737 w 5516879"/>
              <a:gd name="connsiteY8" fmla="*/ 4752705 h 4914900"/>
              <a:gd name="connsiteX9" fmla="*/ 352662 w 5516879"/>
              <a:gd name="connsiteY9" fmla="*/ 4576136 h 4914900"/>
              <a:gd name="connsiteX10" fmla="*/ 348845 w 5516879"/>
              <a:gd name="connsiteY10" fmla="*/ 4579935 h 4914900"/>
              <a:gd name="connsiteX11" fmla="*/ 349546 w 5516879"/>
              <a:gd name="connsiteY11" fmla="*/ 4579935 h 4914900"/>
              <a:gd name="connsiteX12" fmla="*/ 449403 w 5516879"/>
              <a:gd name="connsiteY12" fmla="*/ 4521216 h 4914900"/>
              <a:gd name="connsiteX13" fmla="*/ 454609 w 5516879"/>
              <a:gd name="connsiteY13" fmla="*/ 4525696 h 4914900"/>
              <a:gd name="connsiteX14" fmla="*/ 454609 w 5516879"/>
              <a:gd name="connsiteY14" fmla="*/ 4524869 h 4914900"/>
              <a:gd name="connsiteX15" fmla="*/ 454238 w 5516879"/>
              <a:gd name="connsiteY15" fmla="*/ 4523594 h 4914900"/>
              <a:gd name="connsiteX16" fmla="*/ 449403 w 5516879"/>
              <a:gd name="connsiteY16" fmla="*/ 4521216 h 4914900"/>
              <a:gd name="connsiteX17" fmla="*/ 491463 w 5516879"/>
              <a:gd name="connsiteY17" fmla="*/ 4492472 h 4914900"/>
              <a:gd name="connsiteX18" fmla="*/ 490282 w 5516879"/>
              <a:gd name="connsiteY18" fmla="*/ 4494639 h 4914900"/>
              <a:gd name="connsiteX19" fmla="*/ 492926 w 5516879"/>
              <a:gd name="connsiteY19" fmla="*/ 4492656 h 4914900"/>
              <a:gd name="connsiteX20" fmla="*/ 477949 w 5516879"/>
              <a:gd name="connsiteY20" fmla="*/ 4487138 h 4914900"/>
              <a:gd name="connsiteX21" fmla="*/ 477027 w 5516879"/>
              <a:gd name="connsiteY21" fmla="*/ 4487931 h 4914900"/>
              <a:gd name="connsiteX22" fmla="*/ 478020 w 5516879"/>
              <a:gd name="connsiteY22" fmla="*/ 4487571 h 4914900"/>
              <a:gd name="connsiteX23" fmla="*/ 537839 w 5516879"/>
              <a:gd name="connsiteY23" fmla="*/ 4473379 h 4914900"/>
              <a:gd name="connsiteX24" fmla="*/ 521680 w 5516879"/>
              <a:gd name="connsiteY24" fmla="*/ 4487453 h 4914900"/>
              <a:gd name="connsiteX25" fmla="*/ 522600 w 5516879"/>
              <a:gd name="connsiteY25" fmla="*/ 4485852 h 4914900"/>
              <a:gd name="connsiteX26" fmla="*/ 534911 w 5516879"/>
              <a:gd name="connsiteY26" fmla="*/ 4475080 h 4914900"/>
              <a:gd name="connsiteX27" fmla="*/ 163580 w 5516879"/>
              <a:gd name="connsiteY27" fmla="*/ 4463550 h 4914900"/>
              <a:gd name="connsiteX28" fmla="*/ 163892 w 5516879"/>
              <a:gd name="connsiteY28" fmla="*/ 4464533 h 4914900"/>
              <a:gd name="connsiteX29" fmla="*/ 163282 w 5516879"/>
              <a:gd name="connsiteY29" fmla="*/ 4465066 h 4914900"/>
              <a:gd name="connsiteX30" fmla="*/ 163646 w 5516879"/>
              <a:gd name="connsiteY30" fmla="*/ 4464885 h 4914900"/>
              <a:gd name="connsiteX31" fmla="*/ 164777 w 5516879"/>
              <a:gd name="connsiteY31" fmla="*/ 4464227 h 4914900"/>
              <a:gd name="connsiteX32" fmla="*/ 257305 w 5516879"/>
              <a:gd name="connsiteY32" fmla="*/ 4411196 h 4914900"/>
              <a:gd name="connsiteX33" fmla="*/ 257754 w 5516879"/>
              <a:gd name="connsiteY33" fmla="*/ 4411787 h 4914900"/>
              <a:gd name="connsiteX34" fmla="*/ 258035 w 5516879"/>
              <a:gd name="connsiteY34" fmla="*/ 4411619 h 4914900"/>
              <a:gd name="connsiteX35" fmla="*/ 626797 w 5516879"/>
              <a:gd name="connsiteY35" fmla="*/ 4392272 h 4914900"/>
              <a:gd name="connsiteX36" fmla="*/ 626198 w 5516879"/>
              <a:gd name="connsiteY36" fmla="*/ 4392831 h 4914900"/>
              <a:gd name="connsiteX37" fmla="*/ 624427 w 5516879"/>
              <a:gd name="connsiteY37" fmla="*/ 4392983 h 4914900"/>
              <a:gd name="connsiteX38" fmla="*/ 624675 w 5516879"/>
              <a:gd name="connsiteY38" fmla="*/ 4393059 h 4914900"/>
              <a:gd name="connsiteX39" fmla="*/ 625314 w 5516879"/>
              <a:gd name="connsiteY39" fmla="*/ 4395250 h 4914900"/>
              <a:gd name="connsiteX40" fmla="*/ 626358 w 5516879"/>
              <a:gd name="connsiteY40" fmla="*/ 4393395 h 4914900"/>
              <a:gd name="connsiteX41" fmla="*/ 663484 w 5516879"/>
              <a:gd name="connsiteY41" fmla="*/ 4301873 h 4914900"/>
              <a:gd name="connsiteX42" fmla="*/ 658260 w 5516879"/>
              <a:gd name="connsiteY42" fmla="*/ 4306753 h 4914900"/>
              <a:gd name="connsiteX43" fmla="*/ 663721 w 5516879"/>
              <a:gd name="connsiteY43" fmla="*/ 4303227 h 4914900"/>
              <a:gd name="connsiteX44" fmla="*/ 734926 w 5516879"/>
              <a:gd name="connsiteY44" fmla="*/ 4292396 h 4914900"/>
              <a:gd name="connsiteX45" fmla="*/ 734918 w 5516879"/>
              <a:gd name="connsiteY45" fmla="*/ 4292433 h 4914900"/>
              <a:gd name="connsiteX46" fmla="*/ 734926 w 5516879"/>
              <a:gd name="connsiteY46" fmla="*/ 4292433 h 4914900"/>
              <a:gd name="connsiteX47" fmla="*/ 726657 w 5516879"/>
              <a:gd name="connsiteY47" fmla="*/ 4228844 h 4914900"/>
              <a:gd name="connsiteX48" fmla="*/ 723938 w 5516879"/>
              <a:gd name="connsiteY48" fmla="*/ 4229367 h 4914900"/>
              <a:gd name="connsiteX49" fmla="*/ 723938 w 5516879"/>
              <a:gd name="connsiteY49" fmla="*/ 4230725 h 4914900"/>
              <a:gd name="connsiteX50" fmla="*/ 823791 w 5516879"/>
              <a:gd name="connsiteY50" fmla="*/ 4201866 h 4914900"/>
              <a:gd name="connsiteX51" fmla="*/ 823585 w 5516879"/>
              <a:gd name="connsiteY51" fmla="*/ 4202048 h 4914900"/>
              <a:gd name="connsiteX52" fmla="*/ 823336 w 5516879"/>
              <a:gd name="connsiteY52" fmla="*/ 4202212 h 4914900"/>
              <a:gd name="connsiteX53" fmla="*/ 823813 w 5516879"/>
              <a:gd name="connsiteY53" fmla="*/ 4202212 h 4914900"/>
              <a:gd name="connsiteX54" fmla="*/ 636184 w 5516879"/>
              <a:gd name="connsiteY54" fmla="*/ 4196253 h 4914900"/>
              <a:gd name="connsiteX55" fmla="*/ 635139 w 5516879"/>
              <a:gd name="connsiteY55" fmla="*/ 4196382 h 4914900"/>
              <a:gd name="connsiteX56" fmla="*/ 635912 w 5516879"/>
              <a:gd name="connsiteY56" fmla="*/ 4196608 h 4914900"/>
              <a:gd name="connsiteX57" fmla="*/ 2493306 w 5516879"/>
              <a:gd name="connsiteY57" fmla="*/ 4144324 h 4914900"/>
              <a:gd name="connsiteX58" fmla="*/ 2493046 w 5516879"/>
              <a:gd name="connsiteY58" fmla="*/ 4144370 h 4914900"/>
              <a:gd name="connsiteX59" fmla="*/ 2492172 w 5516879"/>
              <a:gd name="connsiteY59" fmla="*/ 4145130 h 4914900"/>
              <a:gd name="connsiteX60" fmla="*/ 2492208 w 5516879"/>
              <a:gd name="connsiteY60" fmla="*/ 4145131 h 4914900"/>
              <a:gd name="connsiteX61" fmla="*/ 2493384 w 5516879"/>
              <a:gd name="connsiteY61" fmla="*/ 4144619 h 4914900"/>
              <a:gd name="connsiteX62" fmla="*/ 2492982 w 5516879"/>
              <a:gd name="connsiteY62" fmla="*/ 4144660 h 4914900"/>
              <a:gd name="connsiteX63" fmla="*/ 830378 w 5516879"/>
              <a:gd name="connsiteY63" fmla="*/ 4141015 h 4914900"/>
              <a:gd name="connsiteX64" fmla="*/ 830419 w 5516879"/>
              <a:gd name="connsiteY64" fmla="*/ 4141349 h 4914900"/>
              <a:gd name="connsiteX65" fmla="*/ 830705 w 5516879"/>
              <a:gd name="connsiteY65" fmla="*/ 4141585 h 4914900"/>
              <a:gd name="connsiteX66" fmla="*/ 2195248 w 5516879"/>
              <a:gd name="connsiteY66" fmla="*/ 3827473 h 4914900"/>
              <a:gd name="connsiteX67" fmla="*/ 2195210 w 5516879"/>
              <a:gd name="connsiteY67" fmla="*/ 3828184 h 4914900"/>
              <a:gd name="connsiteX68" fmla="*/ 2194504 w 5516879"/>
              <a:gd name="connsiteY68" fmla="*/ 3828642 h 4914900"/>
              <a:gd name="connsiteX69" fmla="*/ 2195210 w 5516879"/>
              <a:gd name="connsiteY69" fmla="*/ 3828408 h 4914900"/>
              <a:gd name="connsiteX70" fmla="*/ 2196292 w 5516879"/>
              <a:gd name="connsiteY70" fmla="*/ 3827521 h 4914900"/>
              <a:gd name="connsiteX71" fmla="*/ 2195454 w 5516879"/>
              <a:gd name="connsiteY71" fmla="*/ 3828006 h 4914900"/>
              <a:gd name="connsiteX72" fmla="*/ 2289914 w 5516879"/>
              <a:gd name="connsiteY72" fmla="*/ 3783711 h 4914900"/>
              <a:gd name="connsiteX73" fmla="*/ 2288698 w 5516879"/>
              <a:gd name="connsiteY73" fmla="*/ 3785133 h 4914900"/>
              <a:gd name="connsiteX74" fmla="*/ 2288698 w 5516879"/>
              <a:gd name="connsiteY74" fmla="*/ 3786539 h 4914900"/>
              <a:gd name="connsiteX75" fmla="*/ 2289328 w 5516879"/>
              <a:gd name="connsiteY75" fmla="*/ 3793846 h 4914900"/>
              <a:gd name="connsiteX76" fmla="*/ 2289914 w 5516879"/>
              <a:gd name="connsiteY76" fmla="*/ 3790790 h 4914900"/>
              <a:gd name="connsiteX77" fmla="*/ 2304674 w 5516879"/>
              <a:gd name="connsiteY77" fmla="*/ 3766453 h 4914900"/>
              <a:gd name="connsiteX78" fmla="*/ 2303404 w 5516879"/>
              <a:gd name="connsiteY78" fmla="*/ 3767937 h 4914900"/>
              <a:gd name="connsiteX79" fmla="*/ 2305148 w 5516879"/>
              <a:gd name="connsiteY79" fmla="*/ 3767330 h 4914900"/>
              <a:gd name="connsiteX80" fmla="*/ 1750398 w 5516879"/>
              <a:gd name="connsiteY80" fmla="*/ 3724231 h 4914900"/>
              <a:gd name="connsiteX81" fmla="*/ 1741328 w 5516879"/>
              <a:gd name="connsiteY81" fmla="*/ 3728240 h 4914900"/>
              <a:gd name="connsiteX82" fmla="*/ 1746114 w 5516879"/>
              <a:gd name="connsiteY82" fmla="*/ 3728240 h 4914900"/>
              <a:gd name="connsiteX83" fmla="*/ 2199172 w 5516879"/>
              <a:gd name="connsiteY83" fmla="*/ 3688990 h 4914900"/>
              <a:gd name="connsiteX84" fmla="*/ 2200486 w 5516879"/>
              <a:gd name="connsiteY84" fmla="*/ 3690946 h 4914900"/>
              <a:gd name="connsiteX85" fmla="*/ 2200486 w 5516879"/>
              <a:gd name="connsiteY85" fmla="*/ 3691785 h 4914900"/>
              <a:gd name="connsiteX86" fmla="*/ 2200706 w 5516879"/>
              <a:gd name="connsiteY86" fmla="*/ 3689701 h 4914900"/>
              <a:gd name="connsiteX87" fmla="*/ 2202644 w 5516879"/>
              <a:gd name="connsiteY87" fmla="*/ 3685583 h 4914900"/>
              <a:gd name="connsiteX88" fmla="*/ 2200934 w 5516879"/>
              <a:gd name="connsiteY88" fmla="*/ 3689439 h 4914900"/>
              <a:gd name="connsiteX89" fmla="*/ 2202964 w 5516879"/>
              <a:gd name="connsiteY89" fmla="*/ 3691194 h 4914900"/>
              <a:gd name="connsiteX90" fmla="*/ 2202134 w 5516879"/>
              <a:gd name="connsiteY90" fmla="*/ 3689597 h 4914900"/>
              <a:gd name="connsiteX91" fmla="*/ 1851358 w 5516879"/>
              <a:gd name="connsiteY91" fmla="*/ 3550816 h 4914900"/>
              <a:gd name="connsiteX92" fmla="*/ 1850231 w 5516879"/>
              <a:gd name="connsiteY92" fmla="*/ 3551394 h 4914900"/>
              <a:gd name="connsiteX93" fmla="*/ 1850480 w 5516879"/>
              <a:gd name="connsiteY93" fmla="*/ 3551648 h 4914900"/>
              <a:gd name="connsiteX94" fmla="*/ 3172122 w 5516879"/>
              <a:gd name="connsiteY94" fmla="*/ 3464983 h 4914900"/>
              <a:gd name="connsiteX95" fmla="*/ 3170566 w 5516879"/>
              <a:gd name="connsiteY95" fmla="*/ 3466522 h 4914900"/>
              <a:gd name="connsiteX96" fmla="*/ 3170740 w 5516879"/>
              <a:gd name="connsiteY96" fmla="*/ 3466743 h 4914900"/>
              <a:gd name="connsiteX97" fmla="*/ 3243554 w 5516879"/>
              <a:gd name="connsiteY97" fmla="*/ 3373494 h 4914900"/>
              <a:gd name="connsiteX98" fmla="*/ 3236296 w 5516879"/>
              <a:gd name="connsiteY98" fmla="*/ 3378446 h 4914900"/>
              <a:gd name="connsiteX99" fmla="*/ 3238670 w 5516879"/>
              <a:gd name="connsiteY99" fmla="*/ 3379761 h 4914900"/>
              <a:gd name="connsiteX100" fmla="*/ 3237570 w 5516879"/>
              <a:gd name="connsiteY100" fmla="*/ 3381567 h 4914900"/>
              <a:gd name="connsiteX101" fmla="*/ 3238878 w 5516879"/>
              <a:gd name="connsiteY101" fmla="*/ 3379901 h 4914900"/>
              <a:gd name="connsiteX102" fmla="*/ 4946235 w 5516879"/>
              <a:gd name="connsiteY102" fmla="*/ 1430018 h 4914900"/>
              <a:gd name="connsiteX103" fmla="*/ 4942577 w 5516879"/>
              <a:gd name="connsiteY103" fmla="*/ 1434112 h 4914900"/>
              <a:gd name="connsiteX104" fmla="*/ 4947049 w 5516879"/>
              <a:gd name="connsiteY104" fmla="*/ 1430368 h 4914900"/>
              <a:gd name="connsiteX105" fmla="*/ 4852553 w 5516879"/>
              <a:gd name="connsiteY105" fmla="*/ 1377197 h 4914900"/>
              <a:gd name="connsiteX106" fmla="*/ 4853043 w 5516879"/>
              <a:gd name="connsiteY106" fmla="*/ 1377459 h 4914900"/>
              <a:gd name="connsiteX107" fmla="*/ 4853237 w 5516879"/>
              <a:gd name="connsiteY107" fmla="*/ 1377197 h 4914900"/>
              <a:gd name="connsiteX108" fmla="*/ 4879164 w 5516879"/>
              <a:gd name="connsiteY108" fmla="*/ 1373690 h 4914900"/>
              <a:gd name="connsiteX109" fmla="*/ 4862915 w 5516879"/>
              <a:gd name="connsiteY109" fmla="*/ 1377197 h 4914900"/>
              <a:gd name="connsiteX110" fmla="*/ 4863625 w 5516879"/>
              <a:gd name="connsiteY110" fmla="*/ 1377197 h 4914900"/>
              <a:gd name="connsiteX111" fmla="*/ 4860537 w 5516879"/>
              <a:gd name="connsiteY111" fmla="*/ 1380414 h 4914900"/>
              <a:gd name="connsiteX112" fmla="*/ 4864353 w 5516879"/>
              <a:gd name="connsiteY112" fmla="*/ 1377963 h 4914900"/>
              <a:gd name="connsiteX113" fmla="*/ 4878239 w 5516879"/>
              <a:gd name="connsiteY113" fmla="*/ 1374990 h 4914900"/>
              <a:gd name="connsiteX114" fmla="*/ 5265271 w 5516879"/>
              <a:gd name="connsiteY114" fmla="*/ 1081652 h 4914900"/>
              <a:gd name="connsiteX115" fmla="*/ 5237572 w 5516879"/>
              <a:gd name="connsiteY115" fmla="*/ 1099747 h 4914900"/>
              <a:gd name="connsiteX116" fmla="*/ 5238301 w 5516879"/>
              <a:gd name="connsiteY116" fmla="*/ 1099082 h 4914900"/>
              <a:gd name="connsiteX117" fmla="*/ 5250544 w 5516879"/>
              <a:gd name="connsiteY117" fmla="*/ 1090593 h 4914900"/>
              <a:gd name="connsiteX118" fmla="*/ 5259796 w 5516879"/>
              <a:gd name="connsiteY118" fmla="*/ 1084179 h 4914900"/>
              <a:gd name="connsiteX119" fmla="*/ 4806821 w 5516879"/>
              <a:gd name="connsiteY119" fmla="*/ 114659 h 4914900"/>
              <a:gd name="connsiteX120" fmla="*/ 4805107 w 5516879"/>
              <a:gd name="connsiteY120" fmla="*/ 116363 h 4914900"/>
              <a:gd name="connsiteX121" fmla="*/ 4808546 w 5516879"/>
              <a:gd name="connsiteY121" fmla="*/ 115404 h 4914900"/>
              <a:gd name="connsiteX122" fmla="*/ 4407773 w 5516879"/>
              <a:gd name="connsiteY122" fmla="*/ 81850 h 4914900"/>
              <a:gd name="connsiteX123" fmla="*/ 4409279 w 5516879"/>
              <a:gd name="connsiteY123" fmla="*/ 83162 h 4914900"/>
              <a:gd name="connsiteX124" fmla="*/ 4411401 w 5516879"/>
              <a:gd name="connsiteY124" fmla="*/ 82375 h 4914900"/>
              <a:gd name="connsiteX125" fmla="*/ 59771 w 5516879"/>
              <a:gd name="connsiteY125" fmla="*/ 77459 h 4914900"/>
              <a:gd name="connsiteX126" fmla="*/ 58949 w 5516879"/>
              <a:gd name="connsiteY126" fmla="*/ 78172 h 4914900"/>
              <a:gd name="connsiteX127" fmla="*/ 57081 w 5516879"/>
              <a:gd name="connsiteY127" fmla="*/ 81282 h 4914900"/>
              <a:gd name="connsiteX128" fmla="*/ 60953 w 5516879"/>
              <a:gd name="connsiteY128" fmla="*/ 78203 h 4914900"/>
              <a:gd name="connsiteX129" fmla="*/ 62657 w 5516879"/>
              <a:gd name="connsiteY129" fmla="*/ 77459 h 4914900"/>
              <a:gd name="connsiteX130" fmla="*/ 4980038 w 5516879"/>
              <a:gd name="connsiteY130" fmla="*/ 71337 h 4914900"/>
              <a:gd name="connsiteX131" fmla="*/ 4978511 w 5516879"/>
              <a:gd name="connsiteY131" fmla="*/ 71824 h 4914900"/>
              <a:gd name="connsiteX132" fmla="*/ 4978642 w 5516879"/>
              <a:gd name="connsiteY132" fmla="*/ 72619 h 4914900"/>
              <a:gd name="connsiteX133" fmla="*/ 4979116 w 5516879"/>
              <a:gd name="connsiteY133" fmla="*/ 72381 h 4914900"/>
              <a:gd name="connsiteX134" fmla="*/ 4980038 w 5516879"/>
              <a:gd name="connsiteY134" fmla="*/ 73799 h 4914900"/>
              <a:gd name="connsiteX135" fmla="*/ 2412168 w 5516879"/>
              <a:gd name="connsiteY135" fmla="*/ 70441 h 4914900"/>
              <a:gd name="connsiteX136" fmla="*/ 2409718 w 5516879"/>
              <a:gd name="connsiteY136" fmla="*/ 70477 h 4914900"/>
              <a:gd name="connsiteX137" fmla="*/ 2413392 w 5516879"/>
              <a:gd name="connsiteY137" fmla="*/ 70460 h 4914900"/>
              <a:gd name="connsiteX138" fmla="*/ 109188 w 5516879"/>
              <a:gd name="connsiteY138" fmla="*/ 53652 h 4914900"/>
              <a:gd name="connsiteX139" fmla="*/ 108197 w 5516879"/>
              <a:gd name="connsiteY139" fmla="*/ 54314 h 4914900"/>
              <a:gd name="connsiteX140" fmla="*/ 109939 w 5516879"/>
              <a:gd name="connsiteY140" fmla="*/ 54314 h 4914900"/>
              <a:gd name="connsiteX141" fmla="*/ 3138802 w 5516879"/>
              <a:gd name="connsiteY141" fmla="*/ 36763 h 4914900"/>
              <a:gd name="connsiteX142" fmla="*/ 3140652 w 5516879"/>
              <a:gd name="connsiteY142" fmla="*/ 39635 h 4914900"/>
              <a:gd name="connsiteX143" fmla="*/ 3145302 w 5516879"/>
              <a:gd name="connsiteY143" fmla="*/ 39635 h 4914900"/>
              <a:gd name="connsiteX144" fmla="*/ 3149598 w 5516879"/>
              <a:gd name="connsiteY144" fmla="*/ 39203 h 4914900"/>
              <a:gd name="connsiteX145" fmla="*/ 3144540 w 5516879"/>
              <a:gd name="connsiteY145" fmla="*/ 39005 h 4914900"/>
              <a:gd name="connsiteX146" fmla="*/ 40365 w 5516879"/>
              <a:gd name="connsiteY146" fmla="*/ 35836 h 4914900"/>
              <a:gd name="connsiteX147" fmla="*/ 27008 w 5516879"/>
              <a:gd name="connsiteY147" fmla="*/ 38699 h 4914900"/>
              <a:gd name="connsiteX148" fmla="*/ 35367 w 5516879"/>
              <a:gd name="connsiteY148" fmla="*/ 37855 h 4914900"/>
              <a:gd name="connsiteX149" fmla="*/ 3644267 w 5516879"/>
              <a:gd name="connsiteY149" fmla="*/ 34495 h 4914900"/>
              <a:gd name="connsiteX150" fmla="*/ 3643061 w 5516879"/>
              <a:gd name="connsiteY150" fmla="*/ 35491 h 4914900"/>
              <a:gd name="connsiteX151" fmla="*/ 3644635 w 5516879"/>
              <a:gd name="connsiteY151" fmla="*/ 35130 h 4914900"/>
              <a:gd name="connsiteX152" fmla="*/ 163256 w 5516879"/>
              <a:gd name="connsiteY152" fmla="*/ 29038 h 4914900"/>
              <a:gd name="connsiteX153" fmla="*/ 162991 w 5516879"/>
              <a:gd name="connsiteY153" fmla="*/ 29203 h 4914900"/>
              <a:gd name="connsiteX154" fmla="*/ 163641 w 5516879"/>
              <a:gd name="connsiteY154" fmla="*/ 29060 h 4914900"/>
              <a:gd name="connsiteX155" fmla="*/ 5198389 w 5516879"/>
              <a:gd name="connsiteY155" fmla="*/ 28730 h 4914900"/>
              <a:gd name="connsiteX156" fmla="*/ 5195112 w 5516879"/>
              <a:gd name="connsiteY156" fmla="*/ 29078 h 4914900"/>
              <a:gd name="connsiteX157" fmla="*/ 5198001 w 5516879"/>
              <a:gd name="connsiteY157" fmla="*/ 29692 h 4914900"/>
              <a:gd name="connsiteX158" fmla="*/ 5198001 w 5516879"/>
              <a:gd name="connsiteY158" fmla="*/ 30876 h 4914900"/>
              <a:gd name="connsiteX159" fmla="*/ 5203173 w 5516879"/>
              <a:gd name="connsiteY159" fmla="*/ 28730 h 4914900"/>
              <a:gd name="connsiteX160" fmla="*/ 197688 w 5516879"/>
              <a:gd name="connsiteY160" fmla="*/ 24127 h 4914900"/>
              <a:gd name="connsiteX161" fmla="*/ 194834 w 5516879"/>
              <a:gd name="connsiteY161" fmla="*/ 25104 h 4914900"/>
              <a:gd name="connsiteX162" fmla="*/ 197757 w 5516879"/>
              <a:gd name="connsiteY162" fmla="*/ 25011 h 4914900"/>
              <a:gd name="connsiteX163" fmla="*/ 200194 w 5516879"/>
              <a:gd name="connsiteY163" fmla="*/ 24127 h 4914900"/>
              <a:gd name="connsiteX164" fmla="*/ 5131084 w 5516879"/>
              <a:gd name="connsiteY164" fmla="*/ 23471 h 4914900"/>
              <a:gd name="connsiteX165" fmla="*/ 5137417 w 5516879"/>
              <a:gd name="connsiteY165" fmla="*/ 25158 h 4914900"/>
              <a:gd name="connsiteX166" fmla="*/ 5137545 w 5516879"/>
              <a:gd name="connsiteY166" fmla="*/ 24899 h 4914900"/>
              <a:gd name="connsiteX167" fmla="*/ 5141312 w 5516879"/>
              <a:gd name="connsiteY167" fmla="*/ 24761 h 4914900"/>
              <a:gd name="connsiteX168" fmla="*/ 5137923 w 5516879"/>
              <a:gd name="connsiteY168" fmla="*/ 23941 h 4914900"/>
              <a:gd name="connsiteX169" fmla="*/ 3357392 w 5516879"/>
              <a:gd name="connsiteY169" fmla="*/ 21439 h 4914900"/>
              <a:gd name="connsiteX170" fmla="*/ 3357230 w 5516879"/>
              <a:gd name="connsiteY170" fmla="*/ 22955 h 4914900"/>
              <a:gd name="connsiteX171" fmla="*/ 3354652 w 5516879"/>
              <a:gd name="connsiteY171" fmla="*/ 24528 h 4914900"/>
              <a:gd name="connsiteX172" fmla="*/ 3358578 w 5516879"/>
              <a:gd name="connsiteY172" fmla="*/ 24528 h 4914900"/>
              <a:gd name="connsiteX173" fmla="*/ 3359642 w 5516879"/>
              <a:gd name="connsiteY173" fmla="*/ 24006 h 4914900"/>
              <a:gd name="connsiteX174" fmla="*/ 5116846 w 5516879"/>
              <a:gd name="connsiteY174" fmla="*/ 16156 h 4914900"/>
              <a:gd name="connsiteX175" fmla="*/ 5116513 w 5516879"/>
              <a:gd name="connsiteY175" fmla="*/ 16249 h 4914900"/>
              <a:gd name="connsiteX176" fmla="*/ 5117011 w 5516879"/>
              <a:gd name="connsiteY176" fmla="*/ 16173 h 4914900"/>
              <a:gd name="connsiteX177" fmla="*/ 5138117 w 5516879"/>
              <a:gd name="connsiteY177" fmla="*/ 0 h 4914900"/>
              <a:gd name="connsiteX178" fmla="*/ 5472965 w 5516879"/>
              <a:gd name="connsiteY178" fmla="*/ 0 h 4914900"/>
              <a:gd name="connsiteX179" fmla="*/ 5516879 w 5516879"/>
              <a:gd name="connsiteY179" fmla="*/ 38294 h 4914900"/>
              <a:gd name="connsiteX180" fmla="*/ 5516879 w 5516879"/>
              <a:gd name="connsiteY180" fmla="*/ 885492 h 4914900"/>
              <a:gd name="connsiteX181" fmla="*/ 5507960 w 5516879"/>
              <a:gd name="connsiteY181" fmla="*/ 919595 h 4914900"/>
              <a:gd name="connsiteX182" fmla="*/ 5479173 w 5516879"/>
              <a:gd name="connsiteY182" fmla="*/ 942363 h 4914900"/>
              <a:gd name="connsiteX183" fmla="*/ 5479056 w 5516879"/>
              <a:gd name="connsiteY183" fmla="*/ 942663 h 4914900"/>
              <a:gd name="connsiteX184" fmla="*/ 5457031 w 5516879"/>
              <a:gd name="connsiteY184" fmla="*/ 956979 h 4914900"/>
              <a:gd name="connsiteX185" fmla="*/ 5456663 w 5516879"/>
              <a:gd name="connsiteY185" fmla="*/ 957123 h 4914900"/>
              <a:gd name="connsiteX186" fmla="*/ 5419339 w 5516879"/>
              <a:gd name="connsiteY186" fmla="*/ 980069 h 4914900"/>
              <a:gd name="connsiteX187" fmla="*/ 5418487 w 5516879"/>
              <a:gd name="connsiteY187" fmla="*/ 980838 h 4914900"/>
              <a:gd name="connsiteX188" fmla="*/ 5264311 w 5516879"/>
              <a:gd name="connsiteY188" fmla="*/ 1081049 h 4914900"/>
              <a:gd name="connsiteX189" fmla="*/ 5259796 w 5516879"/>
              <a:gd name="connsiteY189" fmla="*/ 1084179 h 4914900"/>
              <a:gd name="connsiteX190" fmla="*/ 5249344 w 5516879"/>
              <a:gd name="connsiteY190" fmla="*/ 1089004 h 4914900"/>
              <a:gd name="connsiteX191" fmla="*/ 5238301 w 5516879"/>
              <a:gd name="connsiteY191" fmla="*/ 1099082 h 4914900"/>
              <a:gd name="connsiteX192" fmla="*/ 5236779 w 5516879"/>
              <a:gd name="connsiteY192" fmla="*/ 1100137 h 4914900"/>
              <a:gd name="connsiteX193" fmla="*/ 5192729 w 5516879"/>
              <a:gd name="connsiteY193" fmla="*/ 1138312 h 4914900"/>
              <a:gd name="connsiteX194" fmla="*/ 5192214 w 5516879"/>
              <a:gd name="connsiteY194" fmla="*/ 1138691 h 4914900"/>
              <a:gd name="connsiteX195" fmla="*/ 5193715 w 5516879"/>
              <a:gd name="connsiteY195" fmla="*/ 1137947 h 4914900"/>
              <a:gd name="connsiteX196" fmla="*/ 5122156 w 5516879"/>
              <a:gd name="connsiteY196" fmla="*/ 1190219 h 4914900"/>
              <a:gd name="connsiteX197" fmla="*/ 5122629 w 5516879"/>
              <a:gd name="connsiteY197" fmla="*/ 1189717 h 4914900"/>
              <a:gd name="connsiteX198" fmla="*/ 5121147 w 5516879"/>
              <a:gd name="connsiteY198" fmla="*/ 1190803 h 4914900"/>
              <a:gd name="connsiteX199" fmla="*/ 5000557 w 5516879"/>
              <a:gd name="connsiteY199" fmla="*/ 1295310 h 4914900"/>
              <a:gd name="connsiteX200" fmla="*/ 5002123 w 5516879"/>
              <a:gd name="connsiteY200" fmla="*/ 1295536 h 4914900"/>
              <a:gd name="connsiteX201" fmla="*/ 4885785 w 5516879"/>
              <a:gd name="connsiteY201" fmla="*/ 1391331 h 4914900"/>
              <a:gd name="connsiteX202" fmla="*/ 4858085 w 5516879"/>
              <a:gd name="connsiteY202" fmla="*/ 1418873 h 4914900"/>
              <a:gd name="connsiteX203" fmla="*/ 4863527 w 5516879"/>
              <a:gd name="connsiteY203" fmla="*/ 1452985 h 4914900"/>
              <a:gd name="connsiteX204" fmla="*/ 4864353 w 5516879"/>
              <a:gd name="connsiteY204" fmla="*/ 1454554 h 4914900"/>
              <a:gd name="connsiteX205" fmla="*/ 4864353 w 5516879"/>
              <a:gd name="connsiteY205" fmla="*/ 1454762 h 4914900"/>
              <a:gd name="connsiteX206" fmla="*/ 4868542 w 5516879"/>
              <a:gd name="connsiteY206" fmla="*/ 1458423 h 4914900"/>
              <a:gd name="connsiteX207" fmla="*/ 4885101 w 5516879"/>
              <a:gd name="connsiteY207" fmla="*/ 1463248 h 4914900"/>
              <a:gd name="connsiteX208" fmla="*/ 4886849 w 5516879"/>
              <a:gd name="connsiteY208" fmla="*/ 1463629 h 4914900"/>
              <a:gd name="connsiteX209" fmla="*/ 4886707 w 5516879"/>
              <a:gd name="connsiteY209" fmla="*/ 1463347 h 4914900"/>
              <a:gd name="connsiteX210" fmla="*/ 4891022 w 5516879"/>
              <a:gd name="connsiteY210" fmla="*/ 1461937 h 4914900"/>
              <a:gd name="connsiteX211" fmla="*/ 4885059 w 5516879"/>
              <a:gd name="connsiteY211" fmla="*/ 1462896 h 4914900"/>
              <a:gd name="connsiteX212" fmla="*/ 4868241 w 5516879"/>
              <a:gd name="connsiteY212" fmla="*/ 1458122 h 4914900"/>
              <a:gd name="connsiteX213" fmla="*/ 4935511 w 5516879"/>
              <a:gd name="connsiteY213" fmla="*/ 1429470 h 4914900"/>
              <a:gd name="connsiteX214" fmla="*/ 4935181 w 5516879"/>
              <a:gd name="connsiteY214" fmla="*/ 1429470 h 4914900"/>
              <a:gd name="connsiteX215" fmla="*/ 4955957 w 5516879"/>
              <a:gd name="connsiteY215" fmla="*/ 1415396 h 4914900"/>
              <a:gd name="connsiteX216" fmla="*/ 4953725 w 5516879"/>
              <a:gd name="connsiteY216" fmla="*/ 1420234 h 4914900"/>
              <a:gd name="connsiteX217" fmla="*/ 4951671 w 5516879"/>
              <a:gd name="connsiteY217" fmla="*/ 1422889 h 4914900"/>
              <a:gd name="connsiteX218" fmla="*/ 4949816 w 5516879"/>
              <a:gd name="connsiteY218" fmla="*/ 1425285 h 4914900"/>
              <a:gd name="connsiteX219" fmla="*/ 4945569 w 5516879"/>
              <a:gd name="connsiteY219" fmla="*/ 1429470 h 4914900"/>
              <a:gd name="connsiteX220" fmla="*/ 4946577 w 5516879"/>
              <a:gd name="connsiteY220" fmla="*/ 1429470 h 4914900"/>
              <a:gd name="connsiteX221" fmla="*/ 4949816 w 5516879"/>
              <a:gd name="connsiteY221" fmla="*/ 1425285 h 4914900"/>
              <a:gd name="connsiteX222" fmla="*/ 4952711 w 5516879"/>
              <a:gd name="connsiteY222" fmla="*/ 1422433 h 4914900"/>
              <a:gd name="connsiteX223" fmla="*/ 4953725 w 5516879"/>
              <a:gd name="connsiteY223" fmla="*/ 1420234 h 4914900"/>
              <a:gd name="connsiteX224" fmla="*/ 4957165 w 5516879"/>
              <a:gd name="connsiteY224" fmla="*/ 1415788 h 4914900"/>
              <a:gd name="connsiteX225" fmla="*/ 5017621 w 5516879"/>
              <a:gd name="connsiteY225" fmla="*/ 1382647 h 4914900"/>
              <a:gd name="connsiteX226" fmla="*/ 5039605 w 5516879"/>
              <a:gd name="connsiteY226" fmla="*/ 1377911 h 4914900"/>
              <a:gd name="connsiteX227" fmla="*/ 5039605 w 5516879"/>
              <a:gd name="connsiteY227" fmla="*/ 1401583 h 4914900"/>
              <a:gd name="connsiteX228" fmla="*/ 4957165 w 5516879"/>
              <a:gd name="connsiteY228" fmla="*/ 1501008 h 4914900"/>
              <a:gd name="connsiteX229" fmla="*/ 4940678 w 5516879"/>
              <a:gd name="connsiteY229" fmla="*/ 1519945 h 4914900"/>
              <a:gd name="connsiteX230" fmla="*/ 4935622 w 5516879"/>
              <a:gd name="connsiteY230" fmla="*/ 1515590 h 4914900"/>
              <a:gd name="connsiteX231" fmla="*/ 4934780 w 5516879"/>
              <a:gd name="connsiteY231" fmla="*/ 1516326 h 4914900"/>
              <a:gd name="connsiteX232" fmla="*/ 4934777 w 5516879"/>
              <a:gd name="connsiteY232" fmla="*/ 1516328 h 4914900"/>
              <a:gd name="connsiteX233" fmla="*/ 4939798 w 5516879"/>
              <a:gd name="connsiteY233" fmla="*/ 1520702 h 4914900"/>
              <a:gd name="connsiteX234" fmla="*/ 4901403 w 5516879"/>
              <a:gd name="connsiteY234" fmla="*/ 1563715 h 4914900"/>
              <a:gd name="connsiteX235" fmla="*/ 4895609 w 5516879"/>
              <a:gd name="connsiteY235" fmla="*/ 1568762 h 4914900"/>
              <a:gd name="connsiteX236" fmla="*/ 4902867 w 5516879"/>
              <a:gd name="connsiteY236" fmla="*/ 1564174 h 4914900"/>
              <a:gd name="connsiteX237" fmla="*/ 4890603 w 5516879"/>
              <a:gd name="connsiteY237" fmla="*/ 1580007 h 4914900"/>
              <a:gd name="connsiteX238" fmla="*/ 4874900 w 5516879"/>
              <a:gd name="connsiteY238" fmla="*/ 1591662 h 4914900"/>
              <a:gd name="connsiteX239" fmla="*/ 4874479 w 5516879"/>
              <a:gd name="connsiteY239" fmla="*/ 1589486 h 4914900"/>
              <a:gd name="connsiteX240" fmla="*/ 4870636 w 5516879"/>
              <a:gd name="connsiteY240" fmla="*/ 1592321 h 4914900"/>
              <a:gd name="connsiteX241" fmla="*/ 4868569 w 5516879"/>
              <a:gd name="connsiteY241" fmla="*/ 1592321 h 4914900"/>
              <a:gd name="connsiteX242" fmla="*/ 4868491 w 5516879"/>
              <a:gd name="connsiteY242" fmla="*/ 1592389 h 4914900"/>
              <a:gd name="connsiteX243" fmla="*/ 4862176 w 5516879"/>
              <a:gd name="connsiteY243" fmla="*/ 1598680 h 4914900"/>
              <a:gd name="connsiteX244" fmla="*/ 4869661 w 5516879"/>
              <a:gd name="connsiteY244" fmla="*/ 1593040 h 4914900"/>
              <a:gd name="connsiteX245" fmla="*/ 4870636 w 5516879"/>
              <a:gd name="connsiteY245" fmla="*/ 1592321 h 4914900"/>
              <a:gd name="connsiteX246" fmla="*/ 4874012 w 5516879"/>
              <a:gd name="connsiteY246" fmla="*/ 1592321 h 4914900"/>
              <a:gd name="connsiteX247" fmla="*/ 4874900 w 5516879"/>
              <a:gd name="connsiteY247" fmla="*/ 1591662 h 4914900"/>
              <a:gd name="connsiteX248" fmla="*/ 4875167 w 5516879"/>
              <a:gd name="connsiteY248" fmla="*/ 1593040 h 4914900"/>
              <a:gd name="connsiteX249" fmla="*/ 4814617 w 5516879"/>
              <a:gd name="connsiteY249" fmla="*/ 1649909 h 4914900"/>
              <a:gd name="connsiteX250" fmla="*/ 4813737 w 5516879"/>
              <a:gd name="connsiteY250" fmla="*/ 1649909 h 4914900"/>
              <a:gd name="connsiteX251" fmla="*/ 4800002 w 5516879"/>
              <a:gd name="connsiteY251" fmla="*/ 1662488 h 4914900"/>
              <a:gd name="connsiteX252" fmla="*/ 4785123 w 5516879"/>
              <a:gd name="connsiteY252" fmla="*/ 1670321 h 4914900"/>
              <a:gd name="connsiteX253" fmla="*/ 4780730 w 5516879"/>
              <a:gd name="connsiteY253" fmla="*/ 1673638 h 4914900"/>
              <a:gd name="connsiteX254" fmla="*/ 4709423 w 5516879"/>
              <a:gd name="connsiteY254" fmla="*/ 1716651 h 4914900"/>
              <a:gd name="connsiteX255" fmla="*/ 4506475 w 5516879"/>
              <a:gd name="connsiteY255" fmla="*/ 1926936 h 4914900"/>
              <a:gd name="connsiteX256" fmla="*/ 4254159 w 5516879"/>
              <a:gd name="connsiteY256" fmla="*/ 2218467 h 4914900"/>
              <a:gd name="connsiteX257" fmla="*/ 4149942 w 5516879"/>
              <a:gd name="connsiteY257" fmla="*/ 2342726 h 4914900"/>
              <a:gd name="connsiteX258" fmla="*/ 4007329 w 5516879"/>
              <a:gd name="connsiteY258" fmla="*/ 2471765 h 4914900"/>
              <a:gd name="connsiteX259" fmla="*/ 3914082 w 5516879"/>
              <a:gd name="connsiteY259" fmla="*/ 2567349 h 4914900"/>
              <a:gd name="connsiteX260" fmla="*/ 3892142 w 5516879"/>
              <a:gd name="connsiteY260" fmla="*/ 2597816 h 4914900"/>
              <a:gd name="connsiteX261" fmla="*/ 3870484 w 5516879"/>
              <a:gd name="connsiteY261" fmla="*/ 2624355 h 4914900"/>
              <a:gd name="connsiteX262" fmla="*/ 3871048 w 5516879"/>
              <a:gd name="connsiteY262" fmla="*/ 2624478 h 4914900"/>
              <a:gd name="connsiteX263" fmla="*/ 3788334 w 5516879"/>
              <a:gd name="connsiteY263" fmla="*/ 2744151 h 4914900"/>
              <a:gd name="connsiteX264" fmla="*/ 3728365 w 5516879"/>
              <a:gd name="connsiteY264" fmla="*/ 2830914 h 4914900"/>
              <a:gd name="connsiteX265" fmla="*/ 3676213 w 5516879"/>
              <a:gd name="connsiteY265" fmla="*/ 2915311 h 4914900"/>
              <a:gd name="connsiteX266" fmla="*/ 3673407 w 5516879"/>
              <a:gd name="connsiteY266" fmla="*/ 2921173 h 4914900"/>
              <a:gd name="connsiteX267" fmla="*/ 3671438 w 5516879"/>
              <a:gd name="connsiteY267" fmla="*/ 2922887 h 4914900"/>
              <a:gd name="connsiteX268" fmla="*/ 3670301 w 5516879"/>
              <a:gd name="connsiteY268" fmla="*/ 2930821 h 4914900"/>
              <a:gd name="connsiteX269" fmla="*/ 3660714 w 5516879"/>
              <a:gd name="connsiteY269" fmla="*/ 2940377 h 4914900"/>
              <a:gd name="connsiteX270" fmla="*/ 3657517 w 5516879"/>
              <a:gd name="connsiteY270" fmla="*/ 2944558 h 4914900"/>
              <a:gd name="connsiteX271" fmla="*/ 3661761 w 5516879"/>
              <a:gd name="connsiteY271" fmla="*/ 2939361 h 4914900"/>
              <a:gd name="connsiteX272" fmla="*/ 3649449 w 5516879"/>
              <a:gd name="connsiteY272" fmla="*/ 2959466 h 4914900"/>
              <a:gd name="connsiteX273" fmla="*/ 3649449 w 5516879"/>
              <a:gd name="connsiteY273" fmla="*/ 2958317 h 4914900"/>
              <a:gd name="connsiteX274" fmla="*/ 3612517 w 5516879"/>
              <a:gd name="connsiteY274" fmla="*/ 2987614 h 4914900"/>
              <a:gd name="connsiteX275" fmla="*/ 3613509 w 5516879"/>
              <a:gd name="connsiteY275" fmla="*/ 2986319 h 4914900"/>
              <a:gd name="connsiteX276" fmla="*/ 3611409 w 5516879"/>
              <a:gd name="connsiteY276" fmla="*/ 2988151 h 4914900"/>
              <a:gd name="connsiteX277" fmla="*/ 3551147 w 5516879"/>
              <a:gd name="connsiteY277" fmla="*/ 3035926 h 4914900"/>
              <a:gd name="connsiteX278" fmla="*/ 3381316 w 5516879"/>
              <a:gd name="connsiteY278" fmla="*/ 3231801 h 4914900"/>
              <a:gd name="connsiteX279" fmla="*/ 3216964 w 5516879"/>
              <a:gd name="connsiteY279" fmla="*/ 3456341 h 4914900"/>
              <a:gd name="connsiteX280" fmla="*/ 3206008 w 5516879"/>
              <a:gd name="connsiteY280" fmla="*/ 3470673 h 4914900"/>
              <a:gd name="connsiteX281" fmla="*/ 3199844 w 5516879"/>
              <a:gd name="connsiteY281" fmla="*/ 3480227 h 4914900"/>
              <a:gd name="connsiteX282" fmla="*/ 3198914 w 5516879"/>
              <a:gd name="connsiteY282" fmla="*/ 3481094 h 4914900"/>
              <a:gd name="connsiteX283" fmla="*/ 3190094 w 5516879"/>
              <a:gd name="connsiteY283" fmla="*/ 3494261 h 4914900"/>
              <a:gd name="connsiteX284" fmla="*/ 3190094 w 5516879"/>
              <a:gd name="connsiteY284" fmla="*/ 3489436 h 4914900"/>
              <a:gd name="connsiteX285" fmla="*/ 3190304 w 5516879"/>
              <a:gd name="connsiteY285" fmla="*/ 3489103 h 4914900"/>
              <a:gd name="connsiteX286" fmla="*/ 3189572 w 5516879"/>
              <a:gd name="connsiteY286" fmla="*/ 3489783 h 4914900"/>
              <a:gd name="connsiteX287" fmla="*/ 3189224 w 5516879"/>
              <a:gd name="connsiteY287" fmla="*/ 3490261 h 4914900"/>
              <a:gd name="connsiteX288" fmla="*/ 3189224 w 5516879"/>
              <a:gd name="connsiteY288" fmla="*/ 3495020 h 4914900"/>
              <a:gd name="connsiteX289" fmla="*/ 3002620 w 5516879"/>
              <a:gd name="connsiteY289" fmla="*/ 3753152 h 4914900"/>
              <a:gd name="connsiteX290" fmla="*/ 2832484 w 5516879"/>
              <a:gd name="connsiteY290" fmla="*/ 3930021 h 4914900"/>
              <a:gd name="connsiteX291" fmla="*/ 2792652 w 5516879"/>
              <a:gd name="connsiteY291" fmla="*/ 3964712 h 4914900"/>
              <a:gd name="connsiteX292" fmla="*/ 2783088 w 5516879"/>
              <a:gd name="connsiteY292" fmla="*/ 3973043 h 4914900"/>
              <a:gd name="connsiteX293" fmla="*/ 2574534 w 5516879"/>
              <a:gd name="connsiteY293" fmla="*/ 4135570 h 4914900"/>
              <a:gd name="connsiteX294" fmla="*/ 2508674 w 5516879"/>
              <a:gd name="connsiteY294" fmla="*/ 4159471 h 4914900"/>
              <a:gd name="connsiteX295" fmla="*/ 2475744 w 5516879"/>
              <a:gd name="connsiteY295" fmla="*/ 4164252 h 4914900"/>
              <a:gd name="connsiteX296" fmla="*/ 2442814 w 5516879"/>
              <a:gd name="connsiteY296" fmla="*/ 4154691 h 4914900"/>
              <a:gd name="connsiteX297" fmla="*/ 2409882 w 5516879"/>
              <a:gd name="connsiteY297" fmla="*/ 4087768 h 4914900"/>
              <a:gd name="connsiteX298" fmla="*/ 2411836 w 5516879"/>
              <a:gd name="connsiteY298" fmla="*/ 4087321 h 4914900"/>
              <a:gd name="connsiteX299" fmla="*/ 2410474 w 5516879"/>
              <a:gd name="connsiteY299" fmla="*/ 4086557 h 4914900"/>
              <a:gd name="connsiteX300" fmla="*/ 2355466 w 5516879"/>
              <a:gd name="connsiteY300" fmla="*/ 4081813 h 4914900"/>
              <a:gd name="connsiteX301" fmla="*/ 2278456 w 5516879"/>
              <a:gd name="connsiteY301" fmla="*/ 4134005 h 4914900"/>
              <a:gd name="connsiteX302" fmla="*/ 2250952 w 5516879"/>
              <a:gd name="connsiteY302" fmla="*/ 4138751 h 4914900"/>
              <a:gd name="connsiteX303" fmla="*/ 2241328 w 5516879"/>
              <a:gd name="connsiteY303" fmla="*/ 4128667 h 4914900"/>
              <a:gd name="connsiteX304" fmla="*/ 2240480 w 5516879"/>
              <a:gd name="connsiteY304" fmla="*/ 4120258 h 4914900"/>
              <a:gd name="connsiteX305" fmla="*/ 2239068 w 5516879"/>
              <a:gd name="connsiteY305" fmla="*/ 4115721 h 4914900"/>
              <a:gd name="connsiteX306" fmla="*/ 2239068 w 5516879"/>
              <a:gd name="connsiteY306" fmla="*/ 4102825 h 4914900"/>
              <a:gd name="connsiteX307" fmla="*/ 2237890 w 5516879"/>
              <a:gd name="connsiteY307" fmla="*/ 4086557 h 4914900"/>
              <a:gd name="connsiteX308" fmla="*/ 2239068 w 5516879"/>
              <a:gd name="connsiteY308" fmla="*/ 4070289 h 4914900"/>
              <a:gd name="connsiteX309" fmla="*/ 2239068 w 5516879"/>
              <a:gd name="connsiteY309" fmla="*/ 4058330 h 4914900"/>
              <a:gd name="connsiteX310" fmla="*/ 2282716 w 5516879"/>
              <a:gd name="connsiteY310" fmla="*/ 3823984 h 4914900"/>
              <a:gd name="connsiteX311" fmla="*/ 2285180 w 5516879"/>
              <a:gd name="connsiteY311" fmla="*/ 3826145 h 4914900"/>
              <a:gd name="connsiteX312" fmla="*/ 2284424 w 5516879"/>
              <a:gd name="connsiteY312" fmla="*/ 3824236 h 4914900"/>
              <a:gd name="connsiteX313" fmla="*/ 2284424 w 5516879"/>
              <a:gd name="connsiteY313" fmla="*/ 3819458 h 4914900"/>
              <a:gd name="connsiteX314" fmla="*/ 2285444 w 5516879"/>
              <a:gd name="connsiteY314" fmla="*/ 3814131 h 4914900"/>
              <a:gd name="connsiteX315" fmla="*/ 2282926 w 5516879"/>
              <a:gd name="connsiteY315" fmla="*/ 3819964 h 4914900"/>
              <a:gd name="connsiteX316" fmla="*/ 2288272 w 5516879"/>
              <a:gd name="connsiteY316" fmla="*/ 3784579 h 4914900"/>
              <a:gd name="connsiteX317" fmla="*/ 2288272 w 5516879"/>
              <a:gd name="connsiteY317" fmla="*/ 3780836 h 4914900"/>
              <a:gd name="connsiteX318" fmla="*/ 2288272 w 5516879"/>
              <a:gd name="connsiteY318" fmla="*/ 3766453 h 4914900"/>
              <a:gd name="connsiteX319" fmla="*/ 2271872 w 5516879"/>
              <a:gd name="connsiteY319" fmla="*/ 3776041 h 4914900"/>
              <a:gd name="connsiteX320" fmla="*/ 2255592 w 5516879"/>
              <a:gd name="connsiteY320" fmla="*/ 3785558 h 4914900"/>
              <a:gd name="connsiteX321" fmla="*/ 2255592 w 5516879"/>
              <a:gd name="connsiteY321" fmla="*/ 3790094 h 4914900"/>
              <a:gd name="connsiteX322" fmla="*/ 2253600 w 5516879"/>
              <a:gd name="connsiteY322" fmla="*/ 3791388 h 4914900"/>
              <a:gd name="connsiteX323" fmla="*/ 2200668 w 5516879"/>
              <a:gd name="connsiteY323" fmla="*/ 3842884 h 4914900"/>
              <a:gd name="connsiteX324" fmla="*/ 2135194 w 5516879"/>
              <a:gd name="connsiteY324" fmla="*/ 3828408 h 4914900"/>
              <a:gd name="connsiteX325" fmla="*/ 2140156 w 5516879"/>
              <a:gd name="connsiteY325" fmla="*/ 3828408 h 4914900"/>
              <a:gd name="connsiteX326" fmla="*/ 2139810 w 5516879"/>
              <a:gd name="connsiteY326" fmla="*/ 3828184 h 4914900"/>
              <a:gd name="connsiteX327" fmla="*/ 2139868 w 5516879"/>
              <a:gd name="connsiteY327" fmla="*/ 3828005 h 4914900"/>
              <a:gd name="connsiteX328" fmla="*/ 2135484 w 5516879"/>
              <a:gd name="connsiteY328" fmla="*/ 3828005 h 4914900"/>
              <a:gd name="connsiteX329" fmla="*/ 2130000 w 5516879"/>
              <a:gd name="connsiteY329" fmla="*/ 3794645 h 4914900"/>
              <a:gd name="connsiteX330" fmla="*/ 2135484 w 5516879"/>
              <a:gd name="connsiteY330" fmla="*/ 3651676 h 4914900"/>
              <a:gd name="connsiteX331" fmla="*/ 2135344 w 5516879"/>
              <a:gd name="connsiteY331" fmla="*/ 3646726 h 4914900"/>
              <a:gd name="connsiteX332" fmla="*/ 2135194 w 5516879"/>
              <a:gd name="connsiteY332" fmla="*/ 3646596 h 4914900"/>
              <a:gd name="connsiteX333" fmla="*/ 2135194 w 5516879"/>
              <a:gd name="connsiteY333" fmla="*/ 3641435 h 4914900"/>
              <a:gd name="connsiteX334" fmla="*/ 2134542 w 5516879"/>
              <a:gd name="connsiteY334" fmla="*/ 3618242 h 4914900"/>
              <a:gd name="connsiteX335" fmla="*/ 2133656 w 5516879"/>
              <a:gd name="connsiteY335" fmla="*/ 3615617 h 4914900"/>
              <a:gd name="connsiteX336" fmla="*/ 2122152 w 5516879"/>
              <a:gd name="connsiteY336" fmla="*/ 3594346 h 4914900"/>
              <a:gd name="connsiteX337" fmla="*/ 2110042 w 5516879"/>
              <a:gd name="connsiteY337" fmla="*/ 3585330 h 4914900"/>
              <a:gd name="connsiteX338" fmla="*/ 2075882 w 5516879"/>
              <a:gd name="connsiteY338" fmla="*/ 3570955 h 4914900"/>
              <a:gd name="connsiteX339" fmla="*/ 2074823 w 5516879"/>
              <a:gd name="connsiteY339" fmla="*/ 3570555 h 4914900"/>
              <a:gd name="connsiteX340" fmla="*/ 1970239 w 5516879"/>
              <a:gd name="connsiteY340" fmla="*/ 3594893 h 4914900"/>
              <a:gd name="connsiteX341" fmla="*/ 1909690 w 5516879"/>
              <a:gd name="connsiteY341" fmla="*/ 3614363 h 4914900"/>
              <a:gd name="connsiteX342" fmla="*/ 1882168 w 5516879"/>
              <a:gd name="connsiteY342" fmla="*/ 3580290 h 4914900"/>
              <a:gd name="connsiteX343" fmla="*/ 1884619 w 5516879"/>
              <a:gd name="connsiteY343" fmla="*/ 3576225 h 4914900"/>
              <a:gd name="connsiteX344" fmla="*/ 1889168 w 5516879"/>
              <a:gd name="connsiteY344" fmla="*/ 3556476 h 4914900"/>
              <a:gd name="connsiteX345" fmla="*/ 1878107 w 5516879"/>
              <a:gd name="connsiteY345" fmla="*/ 3546870 h 4914900"/>
              <a:gd name="connsiteX346" fmla="*/ 1868822 w 5516879"/>
              <a:gd name="connsiteY346" fmla="*/ 3553486 h 4914900"/>
              <a:gd name="connsiteX347" fmla="*/ 1833573 w 5516879"/>
              <a:gd name="connsiteY347" fmla="*/ 3584734 h 4914900"/>
              <a:gd name="connsiteX348" fmla="*/ 1832806 w 5516879"/>
              <a:gd name="connsiteY348" fmla="*/ 3584734 h 4914900"/>
              <a:gd name="connsiteX349" fmla="*/ 1795504 w 5516879"/>
              <a:gd name="connsiteY349" fmla="*/ 3613804 h 4914900"/>
              <a:gd name="connsiteX350" fmla="*/ 1789621 w 5516879"/>
              <a:gd name="connsiteY350" fmla="*/ 3618912 h 4914900"/>
              <a:gd name="connsiteX351" fmla="*/ 1734318 w 5516879"/>
              <a:gd name="connsiteY351" fmla="*/ 3663940 h 4914900"/>
              <a:gd name="connsiteX352" fmla="*/ 1679517 w 5516879"/>
              <a:gd name="connsiteY352" fmla="*/ 3704989 h 4914900"/>
              <a:gd name="connsiteX353" fmla="*/ 1666428 w 5516879"/>
              <a:gd name="connsiteY353" fmla="*/ 3719754 h 4914900"/>
              <a:gd name="connsiteX354" fmla="*/ 1664049 w 5516879"/>
              <a:gd name="connsiteY354" fmla="*/ 3723896 h 4914900"/>
              <a:gd name="connsiteX355" fmla="*/ 1663619 w 5516879"/>
              <a:gd name="connsiteY355" fmla="*/ 3724271 h 4914900"/>
              <a:gd name="connsiteX356" fmla="*/ 1668352 w 5516879"/>
              <a:gd name="connsiteY356" fmla="*/ 3738615 h 4914900"/>
              <a:gd name="connsiteX357" fmla="*/ 1685303 w 5516879"/>
              <a:gd name="connsiteY357" fmla="*/ 3738615 h 4914900"/>
              <a:gd name="connsiteX358" fmla="*/ 1744973 w 5516879"/>
              <a:gd name="connsiteY358" fmla="*/ 3724231 h 4914900"/>
              <a:gd name="connsiteX359" fmla="*/ 1761247 w 5516879"/>
              <a:gd name="connsiteY359" fmla="*/ 3729026 h 4914900"/>
              <a:gd name="connsiteX360" fmla="*/ 1755823 w 5516879"/>
              <a:gd name="connsiteY360" fmla="*/ 3738615 h 4914900"/>
              <a:gd name="connsiteX361" fmla="*/ 1685303 w 5516879"/>
              <a:gd name="connsiteY361" fmla="*/ 3781764 h 4914900"/>
              <a:gd name="connsiteX362" fmla="*/ 1687904 w 5516879"/>
              <a:gd name="connsiteY362" fmla="*/ 3779619 h 4914900"/>
              <a:gd name="connsiteX363" fmla="*/ 1686040 w 5516879"/>
              <a:gd name="connsiteY363" fmla="*/ 3780835 h 4914900"/>
              <a:gd name="connsiteX364" fmla="*/ 1191242 w 5516879"/>
              <a:gd name="connsiteY364" fmla="*/ 3995992 h 4914900"/>
              <a:gd name="connsiteX365" fmla="*/ 971331 w 5516879"/>
              <a:gd name="connsiteY365" fmla="*/ 4134650 h 4914900"/>
              <a:gd name="connsiteX366" fmla="*/ 773411 w 5516879"/>
              <a:gd name="connsiteY366" fmla="*/ 4278089 h 4914900"/>
              <a:gd name="connsiteX367" fmla="*/ 756917 w 5516879"/>
              <a:gd name="connsiteY367" fmla="*/ 4287652 h 4914900"/>
              <a:gd name="connsiteX368" fmla="*/ 753984 w 5516879"/>
              <a:gd name="connsiteY368" fmla="*/ 4288928 h 4914900"/>
              <a:gd name="connsiteX369" fmla="*/ 753627 w 5516879"/>
              <a:gd name="connsiteY369" fmla="*/ 4288987 h 4914900"/>
              <a:gd name="connsiteX370" fmla="*/ 752511 w 5516879"/>
              <a:gd name="connsiteY370" fmla="*/ 4289568 h 4914900"/>
              <a:gd name="connsiteX371" fmla="*/ 751420 w 5516879"/>
              <a:gd name="connsiteY371" fmla="*/ 4290043 h 4914900"/>
              <a:gd name="connsiteX372" fmla="*/ 745922 w 5516879"/>
              <a:gd name="connsiteY372" fmla="*/ 4292433 h 4914900"/>
              <a:gd name="connsiteX373" fmla="*/ 745587 w 5516879"/>
              <a:gd name="connsiteY373" fmla="*/ 4292433 h 4914900"/>
              <a:gd name="connsiteX374" fmla="*/ 744578 w 5516879"/>
              <a:gd name="connsiteY374" fmla="*/ 4294161 h 4914900"/>
              <a:gd name="connsiteX375" fmla="*/ 745918 w 5516879"/>
              <a:gd name="connsiteY375" fmla="*/ 4293007 h 4914900"/>
              <a:gd name="connsiteX376" fmla="*/ 752511 w 5516879"/>
              <a:gd name="connsiteY376" fmla="*/ 4289568 h 4914900"/>
              <a:gd name="connsiteX377" fmla="*/ 753984 w 5516879"/>
              <a:gd name="connsiteY377" fmla="*/ 4288928 h 4914900"/>
              <a:gd name="connsiteX378" fmla="*/ 757130 w 5516879"/>
              <a:gd name="connsiteY378" fmla="*/ 4288412 h 4914900"/>
              <a:gd name="connsiteX379" fmla="*/ 741714 w 5516879"/>
              <a:gd name="connsiteY379" fmla="*/ 4306220 h 4914900"/>
              <a:gd name="connsiteX380" fmla="*/ 727828 w 5516879"/>
              <a:gd name="connsiteY380" fmla="*/ 4314590 h 4914900"/>
              <a:gd name="connsiteX381" fmla="*/ 718490 w 5516879"/>
              <a:gd name="connsiteY381" fmla="*/ 4321279 h 4914900"/>
              <a:gd name="connsiteX382" fmla="*/ 620938 w 5516879"/>
              <a:gd name="connsiteY382" fmla="*/ 4403012 h 4914900"/>
              <a:gd name="connsiteX383" fmla="*/ 622516 w 5516879"/>
              <a:gd name="connsiteY383" fmla="*/ 4400214 h 4914900"/>
              <a:gd name="connsiteX384" fmla="*/ 619180 w 5516879"/>
              <a:gd name="connsiteY384" fmla="*/ 4402508 h 4914900"/>
              <a:gd name="connsiteX385" fmla="*/ 609105 w 5516879"/>
              <a:gd name="connsiteY385" fmla="*/ 4411169 h 4914900"/>
              <a:gd name="connsiteX386" fmla="*/ 609397 w 5516879"/>
              <a:gd name="connsiteY386" fmla="*/ 4411052 h 4914900"/>
              <a:gd name="connsiteX387" fmla="*/ 593239 w 5516879"/>
              <a:gd name="connsiteY387" fmla="*/ 4427137 h 4914900"/>
              <a:gd name="connsiteX388" fmla="*/ 595297 w 5516879"/>
              <a:gd name="connsiteY388" fmla="*/ 4423040 h 4914900"/>
              <a:gd name="connsiteX389" fmla="*/ 591700 w 5516879"/>
              <a:gd name="connsiteY389" fmla="*/ 4426131 h 4914900"/>
              <a:gd name="connsiteX390" fmla="*/ 536984 w 5516879"/>
              <a:gd name="connsiteY390" fmla="*/ 4473169 h 4914900"/>
              <a:gd name="connsiteX391" fmla="*/ 536719 w 5516879"/>
              <a:gd name="connsiteY391" fmla="*/ 4473497 h 4914900"/>
              <a:gd name="connsiteX392" fmla="*/ 534911 w 5516879"/>
              <a:gd name="connsiteY392" fmla="*/ 4475080 h 4914900"/>
              <a:gd name="connsiteX393" fmla="*/ 525720 w 5516879"/>
              <a:gd name="connsiteY393" fmla="*/ 4480416 h 4914900"/>
              <a:gd name="connsiteX394" fmla="*/ 522600 w 5516879"/>
              <a:gd name="connsiteY394" fmla="*/ 4485852 h 4914900"/>
              <a:gd name="connsiteX395" fmla="*/ 520297 w 5516879"/>
              <a:gd name="connsiteY395" fmla="*/ 4487866 h 4914900"/>
              <a:gd name="connsiteX396" fmla="*/ 410815 w 5516879"/>
              <a:gd name="connsiteY396" fmla="*/ 4593241 h 4914900"/>
              <a:gd name="connsiteX397" fmla="*/ 399971 w 5516879"/>
              <a:gd name="connsiteY397" fmla="*/ 4597985 h 4914900"/>
              <a:gd name="connsiteX398" fmla="*/ 400871 w 5516879"/>
              <a:gd name="connsiteY398" fmla="*/ 4598368 h 4914900"/>
              <a:gd name="connsiteX399" fmla="*/ 410882 w 5516879"/>
              <a:gd name="connsiteY399" fmla="*/ 4594009 h 4914900"/>
              <a:gd name="connsiteX400" fmla="*/ 350332 w 5516879"/>
              <a:gd name="connsiteY400" fmla="*/ 4656336 h 4914900"/>
              <a:gd name="connsiteX401" fmla="*/ 349742 w 5516879"/>
              <a:gd name="connsiteY401" fmla="*/ 4656079 h 4914900"/>
              <a:gd name="connsiteX402" fmla="*/ 287135 w 5516879"/>
              <a:gd name="connsiteY402" fmla="*/ 4711781 h 4914900"/>
              <a:gd name="connsiteX403" fmla="*/ 219291 w 5516879"/>
              <a:gd name="connsiteY403" fmla="*/ 4764903 h 4914900"/>
              <a:gd name="connsiteX404" fmla="*/ 219291 w 5516879"/>
              <a:gd name="connsiteY404" fmla="*/ 4766243 h 4914900"/>
              <a:gd name="connsiteX405" fmla="*/ 126958 w 5516879"/>
              <a:gd name="connsiteY405" fmla="*/ 4841301 h 4914900"/>
              <a:gd name="connsiteX406" fmla="*/ 129872 w 5516879"/>
              <a:gd name="connsiteY406" fmla="*/ 4838326 h 4914900"/>
              <a:gd name="connsiteX407" fmla="*/ 126393 w 5516879"/>
              <a:gd name="connsiteY407" fmla="*/ 4841225 h 4914900"/>
              <a:gd name="connsiteX408" fmla="*/ 43718 w 5516879"/>
              <a:gd name="connsiteY408" fmla="*/ 4908141 h 4914900"/>
              <a:gd name="connsiteX409" fmla="*/ 21670 w 5516879"/>
              <a:gd name="connsiteY409" fmla="*/ 4912921 h 4914900"/>
              <a:gd name="connsiteX410" fmla="*/ 21670 w 5516879"/>
              <a:gd name="connsiteY410" fmla="*/ 4893802 h 4914900"/>
              <a:gd name="connsiteX411" fmla="*/ 87811 w 5516879"/>
              <a:gd name="connsiteY411" fmla="*/ 4817327 h 4914900"/>
              <a:gd name="connsiteX412" fmla="*/ 164975 w 5516879"/>
              <a:gd name="connsiteY412" fmla="*/ 4750411 h 4914900"/>
              <a:gd name="connsiteX413" fmla="*/ 165792 w 5516879"/>
              <a:gd name="connsiteY413" fmla="*/ 4749313 h 4914900"/>
              <a:gd name="connsiteX414" fmla="*/ 163892 w 5516879"/>
              <a:gd name="connsiteY414" fmla="*/ 4750829 h 4914900"/>
              <a:gd name="connsiteX415" fmla="*/ 169574 w 5516879"/>
              <a:gd name="connsiteY415" fmla="*/ 4744229 h 4914900"/>
              <a:gd name="connsiteX416" fmla="*/ 178755 w 5516879"/>
              <a:gd name="connsiteY416" fmla="*/ 4731890 h 4914900"/>
              <a:gd name="connsiteX417" fmla="*/ 192534 w 5516879"/>
              <a:gd name="connsiteY417" fmla="*/ 4716954 h 4914900"/>
              <a:gd name="connsiteX418" fmla="*/ 253162 w 5516879"/>
              <a:gd name="connsiteY418" fmla="*/ 4664376 h 4914900"/>
              <a:gd name="connsiteX419" fmla="*/ 253162 w 5516879"/>
              <a:gd name="connsiteY419" fmla="*/ 4664608 h 4914900"/>
              <a:gd name="connsiteX420" fmla="*/ 268755 w 5516879"/>
              <a:gd name="connsiteY420" fmla="*/ 4649357 h 4914900"/>
              <a:gd name="connsiteX421" fmla="*/ 285079 w 5516879"/>
              <a:gd name="connsiteY421" fmla="*/ 4636940 h 4914900"/>
              <a:gd name="connsiteX422" fmla="*/ 288276 w 5516879"/>
              <a:gd name="connsiteY422" fmla="*/ 4639718 h 4914900"/>
              <a:gd name="connsiteX423" fmla="*/ 286232 w 5516879"/>
              <a:gd name="connsiteY423" fmla="*/ 4636229 h 4914900"/>
              <a:gd name="connsiteX424" fmla="*/ 319207 w 5516879"/>
              <a:gd name="connsiteY424" fmla="*/ 4603391 h 4914900"/>
              <a:gd name="connsiteX425" fmla="*/ 326230 w 5516879"/>
              <a:gd name="connsiteY425" fmla="*/ 4597397 h 4914900"/>
              <a:gd name="connsiteX426" fmla="*/ 318548 w 5516879"/>
              <a:gd name="connsiteY426" fmla="*/ 4602051 h 4914900"/>
              <a:gd name="connsiteX427" fmla="*/ 377795 w 5516879"/>
              <a:gd name="connsiteY427" fmla="*/ 4545757 h 4914900"/>
              <a:gd name="connsiteX428" fmla="*/ 378564 w 5516879"/>
              <a:gd name="connsiteY428" fmla="*/ 4545757 h 4914900"/>
              <a:gd name="connsiteX429" fmla="*/ 394723 w 5516879"/>
              <a:gd name="connsiteY429" fmla="*/ 4531683 h 4914900"/>
              <a:gd name="connsiteX430" fmla="*/ 394306 w 5516879"/>
              <a:gd name="connsiteY430" fmla="*/ 4532991 h 4914900"/>
              <a:gd name="connsiteX431" fmla="*/ 388295 w 5516879"/>
              <a:gd name="connsiteY431" fmla="*/ 4540132 h 4914900"/>
              <a:gd name="connsiteX432" fmla="*/ 385033 w 5516879"/>
              <a:gd name="connsiteY432" fmla="*/ 4545243 h 4914900"/>
              <a:gd name="connsiteX433" fmla="*/ 383950 w 5516879"/>
              <a:gd name="connsiteY433" fmla="*/ 4545757 h 4914900"/>
              <a:gd name="connsiteX434" fmla="*/ 383181 w 5516879"/>
              <a:gd name="connsiteY434" fmla="*/ 4545757 h 4914900"/>
              <a:gd name="connsiteX435" fmla="*/ 376894 w 5516879"/>
              <a:gd name="connsiteY435" fmla="*/ 4552015 h 4914900"/>
              <a:gd name="connsiteX436" fmla="*/ 384847 w 5516879"/>
              <a:gd name="connsiteY436" fmla="*/ 4545534 h 4914900"/>
              <a:gd name="connsiteX437" fmla="*/ 385033 w 5516879"/>
              <a:gd name="connsiteY437" fmla="*/ 4545243 h 4914900"/>
              <a:gd name="connsiteX438" fmla="*/ 391357 w 5516879"/>
              <a:gd name="connsiteY438" fmla="*/ 4542239 h 4914900"/>
              <a:gd name="connsiteX439" fmla="*/ 394306 w 5516879"/>
              <a:gd name="connsiteY439" fmla="*/ 4532991 h 4914900"/>
              <a:gd name="connsiteX440" fmla="*/ 395876 w 5516879"/>
              <a:gd name="connsiteY440" fmla="*/ 4531126 h 4914900"/>
              <a:gd name="connsiteX441" fmla="*/ 423448 w 5516879"/>
              <a:gd name="connsiteY441" fmla="*/ 4507111 h 4914900"/>
              <a:gd name="connsiteX442" fmla="*/ 424312 w 5516879"/>
              <a:gd name="connsiteY442" fmla="*/ 4506735 h 4914900"/>
              <a:gd name="connsiteX443" fmla="*/ 422423 w 5516879"/>
              <a:gd name="connsiteY443" fmla="*/ 4506821 h 4914900"/>
              <a:gd name="connsiteX444" fmla="*/ 570714 w 5516879"/>
              <a:gd name="connsiteY444" fmla="*/ 4368832 h 4914900"/>
              <a:gd name="connsiteX445" fmla="*/ 571812 w 5516879"/>
              <a:gd name="connsiteY445" fmla="*/ 4368832 h 4914900"/>
              <a:gd name="connsiteX446" fmla="*/ 570155 w 5516879"/>
              <a:gd name="connsiteY446" fmla="*/ 4368119 h 4914900"/>
              <a:gd name="connsiteX447" fmla="*/ 723793 w 5516879"/>
              <a:gd name="connsiteY447" fmla="*/ 4226220 h 4914900"/>
              <a:gd name="connsiteX448" fmla="*/ 723793 w 5516879"/>
              <a:gd name="connsiteY448" fmla="*/ 4224660 h 4914900"/>
              <a:gd name="connsiteX449" fmla="*/ 784024 w 5516879"/>
              <a:gd name="connsiteY449" fmla="*/ 4172581 h 4914900"/>
              <a:gd name="connsiteX450" fmla="*/ 800451 w 5516879"/>
              <a:gd name="connsiteY450" fmla="*/ 4139439 h 4914900"/>
              <a:gd name="connsiteX451" fmla="*/ 767598 w 5516879"/>
              <a:gd name="connsiteY451" fmla="*/ 4120502 h 4914900"/>
              <a:gd name="connsiteX452" fmla="*/ 729269 w 5516879"/>
              <a:gd name="connsiteY452" fmla="*/ 4144175 h 4914900"/>
              <a:gd name="connsiteX453" fmla="*/ 630728 w 5516879"/>
              <a:gd name="connsiteY453" fmla="*/ 4206956 h 4914900"/>
              <a:gd name="connsiteX454" fmla="*/ 625229 w 5516879"/>
              <a:gd name="connsiteY454" fmla="*/ 4211064 h 4914900"/>
              <a:gd name="connsiteX455" fmla="*/ 581269 w 5516879"/>
              <a:gd name="connsiteY455" fmla="*/ 4215853 h 4914900"/>
              <a:gd name="connsiteX456" fmla="*/ 520824 w 5516879"/>
              <a:gd name="connsiteY456" fmla="*/ 4235009 h 4914900"/>
              <a:gd name="connsiteX457" fmla="*/ 405428 w 5516879"/>
              <a:gd name="connsiteY457" fmla="*/ 4302056 h 4914900"/>
              <a:gd name="connsiteX458" fmla="*/ 290032 w 5516879"/>
              <a:gd name="connsiteY458" fmla="*/ 4421783 h 4914900"/>
              <a:gd name="connsiteX459" fmla="*/ 246072 w 5516879"/>
              <a:gd name="connsiteY459" fmla="*/ 4460096 h 4914900"/>
              <a:gd name="connsiteX460" fmla="*/ 152656 w 5516879"/>
              <a:gd name="connsiteY460" fmla="*/ 4512776 h 4914900"/>
              <a:gd name="connsiteX461" fmla="*/ 144819 w 5516879"/>
              <a:gd name="connsiteY461" fmla="*/ 4518741 h 4914900"/>
              <a:gd name="connsiteX462" fmla="*/ 97633 w 5516879"/>
              <a:gd name="connsiteY462" fmla="*/ 4564065 h 4914900"/>
              <a:gd name="connsiteX463" fmla="*/ 42917 w 5516879"/>
              <a:gd name="connsiteY463" fmla="*/ 4616622 h 4914900"/>
              <a:gd name="connsiteX464" fmla="*/ 4617 w 5516879"/>
              <a:gd name="connsiteY464" fmla="*/ 4602288 h 4914900"/>
              <a:gd name="connsiteX465" fmla="*/ 4617 w 5516879"/>
              <a:gd name="connsiteY465" fmla="*/ 4573621 h 4914900"/>
              <a:gd name="connsiteX466" fmla="*/ 4617 w 5516879"/>
              <a:gd name="connsiteY466" fmla="*/ 349993 h 4914900"/>
              <a:gd name="connsiteX467" fmla="*/ 4617 w 5516879"/>
              <a:gd name="connsiteY467" fmla="*/ 120656 h 4914900"/>
              <a:gd name="connsiteX468" fmla="*/ 31975 w 5516879"/>
              <a:gd name="connsiteY468" fmla="*/ 82434 h 4914900"/>
              <a:gd name="connsiteX469" fmla="*/ 31975 w 5516879"/>
              <a:gd name="connsiteY469" fmla="*/ 86298 h 4914900"/>
              <a:gd name="connsiteX470" fmla="*/ 32317 w 5516879"/>
              <a:gd name="connsiteY470" fmla="*/ 86097 h 4914900"/>
              <a:gd name="connsiteX471" fmla="*/ 32317 w 5516879"/>
              <a:gd name="connsiteY471" fmla="*/ 82225 h 4914900"/>
              <a:gd name="connsiteX472" fmla="*/ 164098 w 5516879"/>
              <a:gd name="connsiteY472" fmla="*/ 10797 h 4914900"/>
              <a:gd name="connsiteX473" fmla="*/ 219006 w 5516879"/>
              <a:gd name="connsiteY473" fmla="*/ 6036 h 4914900"/>
              <a:gd name="connsiteX474" fmla="*/ 1388565 w 5516879"/>
              <a:gd name="connsiteY474" fmla="*/ 6036 h 4914900"/>
              <a:gd name="connsiteX475" fmla="*/ 3326844 w 5516879"/>
              <a:gd name="connsiteY475" fmla="*/ 6036 h 4914900"/>
              <a:gd name="connsiteX476" fmla="*/ 3337826 w 5516879"/>
              <a:gd name="connsiteY476" fmla="*/ 6036 h 4914900"/>
              <a:gd name="connsiteX477" fmla="*/ 3337826 w 5516879"/>
              <a:gd name="connsiteY477" fmla="*/ 5747 h 4914900"/>
              <a:gd name="connsiteX478" fmla="*/ 3557316 w 5516879"/>
              <a:gd name="connsiteY478" fmla="*/ 5747 h 4914900"/>
              <a:gd name="connsiteX479" fmla="*/ 3634137 w 5516879"/>
              <a:gd name="connsiteY479" fmla="*/ 865 h 4914900"/>
              <a:gd name="connsiteX480" fmla="*/ 4896204 w 5516879"/>
              <a:gd name="connsiteY480" fmla="*/ 865 h 4914900"/>
              <a:gd name="connsiteX481" fmla="*/ 4911295 w 5516879"/>
              <a:gd name="connsiteY481" fmla="*/ 253 h 4914900"/>
              <a:gd name="connsiteX482" fmla="*/ 4918153 w 5516879"/>
              <a:gd name="connsiteY482" fmla="*/ 10629 h 4914900"/>
              <a:gd name="connsiteX483" fmla="*/ 4901691 w 5516879"/>
              <a:gd name="connsiteY483" fmla="*/ 25280 h 4914900"/>
              <a:gd name="connsiteX484" fmla="*/ 4898765 w 5516879"/>
              <a:gd name="connsiteY484" fmla="*/ 26146 h 4914900"/>
              <a:gd name="connsiteX485" fmla="*/ 4864085 w 5516879"/>
              <a:gd name="connsiteY485" fmla="*/ 43226 h 4914900"/>
              <a:gd name="connsiteX486" fmla="*/ 4836385 w 5516879"/>
              <a:gd name="connsiteY486" fmla="*/ 100527 h 4914900"/>
              <a:gd name="connsiteX487" fmla="*/ 4830856 w 5516879"/>
              <a:gd name="connsiteY487" fmla="*/ 100527 h 4914900"/>
              <a:gd name="connsiteX488" fmla="*/ 4831663 w 5516879"/>
              <a:gd name="connsiteY488" fmla="*/ 101622 h 4914900"/>
              <a:gd name="connsiteX489" fmla="*/ 4830739 w 5516879"/>
              <a:gd name="connsiteY489" fmla="*/ 103535 h 4914900"/>
              <a:gd name="connsiteX490" fmla="*/ 4836819 w 5516879"/>
              <a:gd name="connsiteY490" fmla="*/ 100894 h 4914900"/>
              <a:gd name="connsiteX491" fmla="*/ 4857579 w 5516879"/>
              <a:gd name="connsiteY491" fmla="*/ 105401 h 4914900"/>
              <a:gd name="connsiteX492" fmla="*/ 4857579 w 5516879"/>
              <a:gd name="connsiteY492" fmla="*/ 105337 h 4914900"/>
              <a:gd name="connsiteX493" fmla="*/ 5049972 w 5516879"/>
              <a:gd name="connsiteY493" fmla="*/ 28730 h 4914900"/>
              <a:gd name="connsiteX494" fmla="*/ 5066463 w 5516879"/>
              <a:gd name="connsiteY494" fmla="*/ 23941 h 4914900"/>
              <a:gd name="connsiteX495" fmla="*/ 5066848 w 5516879"/>
              <a:gd name="connsiteY495" fmla="*/ 23884 h 4914900"/>
              <a:gd name="connsiteX496" fmla="*/ 5100379 w 5516879"/>
              <a:gd name="connsiteY496" fmla="*/ 4790 h 4914900"/>
              <a:gd name="connsiteX497" fmla="*/ 5138117 w 5516879"/>
              <a:gd name="connsiteY497" fmla="*/ 0 h 4914900"/>
              <a:gd name="connsiteX498" fmla="*/ 21160 w 5516879"/>
              <a:gd name="connsiteY498" fmla="*/ 0 h 4914900"/>
              <a:gd name="connsiteX499" fmla="*/ 92846 w 5516879"/>
              <a:gd name="connsiteY499" fmla="*/ 0 h 4914900"/>
              <a:gd name="connsiteX500" fmla="*/ 103875 w 5516879"/>
              <a:gd name="connsiteY500" fmla="*/ 10722 h 4914900"/>
              <a:gd name="connsiteX501" fmla="*/ 87332 w 5516879"/>
              <a:gd name="connsiteY501" fmla="*/ 16084 h 4914900"/>
              <a:gd name="connsiteX502" fmla="*/ 86696 w 5516879"/>
              <a:gd name="connsiteY502" fmla="*/ 15865 h 4914900"/>
              <a:gd name="connsiteX503" fmla="*/ 76636 w 5516879"/>
              <a:gd name="connsiteY503" fmla="*/ 24493 h 4914900"/>
              <a:gd name="connsiteX504" fmla="*/ 69778 w 5516879"/>
              <a:gd name="connsiteY504" fmla="*/ 26848 h 4914900"/>
              <a:gd name="connsiteX505" fmla="*/ 76175 w 5516879"/>
              <a:gd name="connsiteY505" fmla="*/ 25467 h 4914900"/>
              <a:gd name="connsiteX506" fmla="*/ 32647 w 5516879"/>
              <a:gd name="connsiteY506" fmla="*/ 48922 h 4914900"/>
              <a:gd name="connsiteX507" fmla="*/ 30969 w 5516879"/>
              <a:gd name="connsiteY507" fmla="*/ 49466 h 4914900"/>
              <a:gd name="connsiteX508" fmla="*/ 21545 w 5516879"/>
              <a:gd name="connsiteY508" fmla="*/ 56545 h 4914900"/>
              <a:gd name="connsiteX509" fmla="*/ 10772 w 5516879"/>
              <a:gd name="connsiteY509" fmla="*/ 57703 h 4914900"/>
              <a:gd name="connsiteX510" fmla="*/ 0 w 5516879"/>
              <a:gd name="connsiteY510" fmla="*/ 34581 h 4914900"/>
              <a:gd name="connsiteX511" fmla="*/ 5325 w 5516879"/>
              <a:gd name="connsiteY511" fmla="*/ 16293 h 4914900"/>
              <a:gd name="connsiteX512" fmla="*/ 5212 w 5516879"/>
              <a:gd name="connsiteY512" fmla="*/ 16084 h 4914900"/>
              <a:gd name="connsiteX513" fmla="*/ 4617 w 5516879"/>
              <a:gd name="connsiteY513" fmla="*/ 16084 h 4914900"/>
              <a:gd name="connsiteX514" fmla="*/ 4883 w 5516879"/>
              <a:gd name="connsiteY514" fmla="*/ 15480 h 4914900"/>
              <a:gd name="connsiteX515" fmla="*/ 4617 w 5516879"/>
              <a:gd name="connsiteY515" fmla="*/ 14989 h 4914900"/>
              <a:gd name="connsiteX516" fmla="*/ 5262 w 5516879"/>
              <a:gd name="connsiteY516" fmla="*/ 14619 h 4914900"/>
              <a:gd name="connsiteX517" fmla="*/ 10820 w 5516879"/>
              <a:gd name="connsiteY517" fmla="*/ 2010 h 4914900"/>
              <a:gd name="connsiteX518" fmla="*/ 21160 w 5516879"/>
              <a:gd name="connsiteY518" fmla="*/ 0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</a:cxnLst>
            <a:rect l="l" t="t" r="r" b="b"/>
            <a:pathLst>
              <a:path w="5516879" h="4914900">
                <a:moveTo>
                  <a:pt x="214120" y="4745232"/>
                </a:moveTo>
                <a:lnTo>
                  <a:pt x="212175" y="4748087"/>
                </a:lnTo>
                <a:cubicBezTo>
                  <a:pt x="211919" y="4750464"/>
                  <a:pt x="213625" y="4752840"/>
                  <a:pt x="219080" y="4755216"/>
                </a:cubicBezTo>
                <a:cubicBezTo>
                  <a:pt x="219080" y="4755216"/>
                  <a:pt x="219080" y="4755216"/>
                  <a:pt x="219080" y="4759968"/>
                </a:cubicBezTo>
                <a:lnTo>
                  <a:pt x="214510" y="4762622"/>
                </a:lnTo>
                <a:lnTo>
                  <a:pt x="219291" y="4761551"/>
                </a:lnTo>
                <a:lnTo>
                  <a:pt x="219291" y="4760129"/>
                </a:lnTo>
                <a:cubicBezTo>
                  <a:pt x="219291" y="4755354"/>
                  <a:pt x="219291" y="4755354"/>
                  <a:pt x="219291" y="4755354"/>
                </a:cubicBezTo>
                <a:lnTo>
                  <a:pt x="222737" y="4752705"/>
                </a:lnTo>
                <a:close/>
                <a:moveTo>
                  <a:pt x="352662" y="4576136"/>
                </a:moveTo>
                <a:lnTo>
                  <a:pt x="348845" y="4579935"/>
                </a:lnTo>
                <a:lnTo>
                  <a:pt x="349546" y="4579935"/>
                </a:lnTo>
                <a:close/>
                <a:moveTo>
                  <a:pt x="449403" y="4521216"/>
                </a:moveTo>
                <a:lnTo>
                  <a:pt x="454609" y="4525696"/>
                </a:lnTo>
                <a:lnTo>
                  <a:pt x="454609" y="4524869"/>
                </a:lnTo>
                <a:lnTo>
                  <a:pt x="454238" y="4523594"/>
                </a:lnTo>
                <a:cubicBezTo>
                  <a:pt x="453547" y="4523594"/>
                  <a:pt x="452166" y="4523594"/>
                  <a:pt x="449403" y="4521216"/>
                </a:cubicBezTo>
                <a:close/>
                <a:moveTo>
                  <a:pt x="491463" y="4492472"/>
                </a:moveTo>
                <a:lnTo>
                  <a:pt x="490282" y="4494639"/>
                </a:lnTo>
                <a:lnTo>
                  <a:pt x="492926" y="4492656"/>
                </a:lnTo>
                <a:close/>
                <a:moveTo>
                  <a:pt x="477949" y="4487138"/>
                </a:moveTo>
                <a:lnTo>
                  <a:pt x="477027" y="4487931"/>
                </a:lnTo>
                <a:lnTo>
                  <a:pt x="478020" y="4487571"/>
                </a:lnTo>
                <a:close/>
                <a:moveTo>
                  <a:pt x="537839" y="4473379"/>
                </a:moveTo>
                <a:cubicBezTo>
                  <a:pt x="537839" y="4482762"/>
                  <a:pt x="527067" y="4487453"/>
                  <a:pt x="521680" y="4487453"/>
                </a:cubicBezTo>
                <a:lnTo>
                  <a:pt x="522600" y="4485852"/>
                </a:lnTo>
                <a:lnTo>
                  <a:pt x="534911" y="4475080"/>
                </a:lnTo>
                <a:close/>
                <a:moveTo>
                  <a:pt x="163580" y="4463550"/>
                </a:moveTo>
                <a:lnTo>
                  <a:pt x="163892" y="4464533"/>
                </a:lnTo>
                <a:lnTo>
                  <a:pt x="163282" y="4465066"/>
                </a:lnTo>
                <a:lnTo>
                  <a:pt x="163646" y="4464885"/>
                </a:lnTo>
                <a:lnTo>
                  <a:pt x="164777" y="4464227"/>
                </a:lnTo>
                <a:close/>
                <a:moveTo>
                  <a:pt x="257305" y="4411196"/>
                </a:moveTo>
                <a:lnTo>
                  <a:pt x="257754" y="4411787"/>
                </a:lnTo>
                <a:lnTo>
                  <a:pt x="258035" y="4411619"/>
                </a:lnTo>
                <a:close/>
                <a:moveTo>
                  <a:pt x="626797" y="4392272"/>
                </a:moveTo>
                <a:lnTo>
                  <a:pt x="626198" y="4392831"/>
                </a:lnTo>
                <a:lnTo>
                  <a:pt x="624427" y="4392983"/>
                </a:lnTo>
                <a:lnTo>
                  <a:pt x="624675" y="4393059"/>
                </a:lnTo>
                <a:lnTo>
                  <a:pt x="625314" y="4395250"/>
                </a:lnTo>
                <a:lnTo>
                  <a:pt x="626358" y="4393395"/>
                </a:lnTo>
                <a:close/>
                <a:moveTo>
                  <a:pt x="663484" y="4301873"/>
                </a:moveTo>
                <a:lnTo>
                  <a:pt x="658260" y="4306753"/>
                </a:lnTo>
                <a:lnTo>
                  <a:pt x="663721" y="4303227"/>
                </a:lnTo>
                <a:close/>
                <a:moveTo>
                  <a:pt x="734926" y="4292396"/>
                </a:moveTo>
                <a:lnTo>
                  <a:pt x="734918" y="4292433"/>
                </a:lnTo>
                <a:lnTo>
                  <a:pt x="734926" y="4292433"/>
                </a:lnTo>
                <a:close/>
                <a:moveTo>
                  <a:pt x="726657" y="4228844"/>
                </a:moveTo>
                <a:lnTo>
                  <a:pt x="723938" y="4229367"/>
                </a:lnTo>
                <a:lnTo>
                  <a:pt x="723938" y="4230725"/>
                </a:lnTo>
                <a:close/>
                <a:moveTo>
                  <a:pt x="823791" y="4201866"/>
                </a:moveTo>
                <a:lnTo>
                  <a:pt x="823585" y="4202048"/>
                </a:lnTo>
                <a:lnTo>
                  <a:pt x="823336" y="4202212"/>
                </a:lnTo>
                <a:lnTo>
                  <a:pt x="823813" y="4202212"/>
                </a:lnTo>
                <a:close/>
                <a:moveTo>
                  <a:pt x="636184" y="4196253"/>
                </a:moveTo>
                <a:lnTo>
                  <a:pt x="635139" y="4196382"/>
                </a:lnTo>
                <a:lnTo>
                  <a:pt x="635912" y="4196608"/>
                </a:lnTo>
                <a:close/>
                <a:moveTo>
                  <a:pt x="2493306" y="4144324"/>
                </a:moveTo>
                <a:lnTo>
                  <a:pt x="2493046" y="4144370"/>
                </a:lnTo>
                <a:lnTo>
                  <a:pt x="2492172" y="4145130"/>
                </a:lnTo>
                <a:lnTo>
                  <a:pt x="2492208" y="4145131"/>
                </a:lnTo>
                <a:lnTo>
                  <a:pt x="2493384" y="4144619"/>
                </a:lnTo>
                <a:lnTo>
                  <a:pt x="2492982" y="4144660"/>
                </a:lnTo>
                <a:close/>
                <a:moveTo>
                  <a:pt x="830378" y="4141015"/>
                </a:moveTo>
                <a:lnTo>
                  <a:pt x="830419" y="4141349"/>
                </a:lnTo>
                <a:lnTo>
                  <a:pt x="830705" y="4141585"/>
                </a:lnTo>
                <a:close/>
                <a:moveTo>
                  <a:pt x="2195248" y="3827473"/>
                </a:moveTo>
                <a:lnTo>
                  <a:pt x="2195210" y="3828184"/>
                </a:lnTo>
                <a:lnTo>
                  <a:pt x="2194504" y="3828642"/>
                </a:lnTo>
                <a:lnTo>
                  <a:pt x="2195210" y="3828408"/>
                </a:lnTo>
                <a:lnTo>
                  <a:pt x="2196292" y="3827521"/>
                </a:lnTo>
                <a:lnTo>
                  <a:pt x="2195454" y="3828006"/>
                </a:lnTo>
                <a:close/>
                <a:moveTo>
                  <a:pt x="2289914" y="3783711"/>
                </a:moveTo>
                <a:lnTo>
                  <a:pt x="2288698" y="3785133"/>
                </a:lnTo>
                <a:lnTo>
                  <a:pt x="2288698" y="3786539"/>
                </a:lnTo>
                <a:lnTo>
                  <a:pt x="2289328" y="3793846"/>
                </a:lnTo>
                <a:lnTo>
                  <a:pt x="2289914" y="3790790"/>
                </a:lnTo>
                <a:close/>
                <a:moveTo>
                  <a:pt x="2304674" y="3766453"/>
                </a:moveTo>
                <a:lnTo>
                  <a:pt x="2303404" y="3767937"/>
                </a:lnTo>
                <a:lnTo>
                  <a:pt x="2305148" y="3767330"/>
                </a:lnTo>
                <a:close/>
                <a:moveTo>
                  <a:pt x="1750398" y="3724231"/>
                </a:moveTo>
                <a:lnTo>
                  <a:pt x="1741328" y="3728240"/>
                </a:lnTo>
                <a:lnTo>
                  <a:pt x="1746114" y="3728240"/>
                </a:lnTo>
                <a:close/>
                <a:moveTo>
                  <a:pt x="2199172" y="3688990"/>
                </a:moveTo>
                <a:lnTo>
                  <a:pt x="2200486" y="3690946"/>
                </a:lnTo>
                <a:lnTo>
                  <a:pt x="2200486" y="3691785"/>
                </a:lnTo>
                <a:lnTo>
                  <a:pt x="2200706" y="3689701"/>
                </a:lnTo>
                <a:close/>
                <a:moveTo>
                  <a:pt x="2202644" y="3685583"/>
                </a:moveTo>
                <a:lnTo>
                  <a:pt x="2200934" y="3689439"/>
                </a:lnTo>
                <a:lnTo>
                  <a:pt x="2202964" y="3691194"/>
                </a:lnTo>
                <a:lnTo>
                  <a:pt x="2202134" y="3689597"/>
                </a:lnTo>
                <a:close/>
                <a:moveTo>
                  <a:pt x="1851358" y="3550816"/>
                </a:moveTo>
                <a:lnTo>
                  <a:pt x="1850231" y="3551394"/>
                </a:lnTo>
                <a:lnTo>
                  <a:pt x="1850480" y="3551648"/>
                </a:lnTo>
                <a:close/>
                <a:moveTo>
                  <a:pt x="3172122" y="3464983"/>
                </a:moveTo>
                <a:lnTo>
                  <a:pt x="3170566" y="3466522"/>
                </a:lnTo>
                <a:lnTo>
                  <a:pt x="3170740" y="3466743"/>
                </a:lnTo>
                <a:close/>
                <a:moveTo>
                  <a:pt x="3243554" y="3373494"/>
                </a:moveTo>
                <a:lnTo>
                  <a:pt x="3236296" y="3378446"/>
                </a:lnTo>
                <a:lnTo>
                  <a:pt x="3238670" y="3379761"/>
                </a:lnTo>
                <a:lnTo>
                  <a:pt x="3237570" y="3381567"/>
                </a:lnTo>
                <a:lnTo>
                  <a:pt x="3238878" y="3379901"/>
                </a:lnTo>
                <a:close/>
                <a:moveTo>
                  <a:pt x="4946235" y="1430018"/>
                </a:moveTo>
                <a:lnTo>
                  <a:pt x="4942577" y="1434112"/>
                </a:lnTo>
                <a:lnTo>
                  <a:pt x="4947049" y="1430368"/>
                </a:lnTo>
                <a:close/>
                <a:moveTo>
                  <a:pt x="4852553" y="1377197"/>
                </a:moveTo>
                <a:lnTo>
                  <a:pt x="4853043" y="1377459"/>
                </a:lnTo>
                <a:lnTo>
                  <a:pt x="4853237" y="1377197"/>
                </a:lnTo>
                <a:close/>
                <a:moveTo>
                  <a:pt x="4879164" y="1373690"/>
                </a:moveTo>
                <a:lnTo>
                  <a:pt x="4862915" y="1377197"/>
                </a:lnTo>
                <a:lnTo>
                  <a:pt x="4863625" y="1377197"/>
                </a:lnTo>
                <a:lnTo>
                  <a:pt x="4860537" y="1380414"/>
                </a:lnTo>
                <a:lnTo>
                  <a:pt x="4864353" y="1377963"/>
                </a:lnTo>
                <a:lnTo>
                  <a:pt x="4878239" y="1374990"/>
                </a:lnTo>
                <a:close/>
                <a:moveTo>
                  <a:pt x="5265271" y="1081652"/>
                </a:moveTo>
                <a:cubicBezTo>
                  <a:pt x="5259731" y="1090700"/>
                  <a:pt x="5248652" y="1099747"/>
                  <a:pt x="5237572" y="1099747"/>
                </a:cubicBezTo>
                <a:lnTo>
                  <a:pt x="5238301" y="1099082"/>
                </a:lnTo>
                <a:lnTo>
                  <a:pt x="5250544" y="1090593"/>
                </a:lnTo>
                <a:lnTo>
                  <a:pt x="5259796" y="1084179"/>
                </a:lnTo>
                <a:close/>
                <a:moveTo>
                  <a:pt x="4806821" y="114659"/>
                </a:moveTo>
                <a:lnTo>
                  <a:pt x="4805107" y="116363"/>
                </a:lnTo>
                <a:lnTo>
                  <a:pt x="4808546" y="115404"/>
                </a:lnTo>
                <a:close/>
                <a:moveTo>
                  <a:pt x="4407773" y="81850"/>
                </a:moveTo>
                <a:lnTo>
                  <a:pt x="4409279" y="83162"/>
                </a:lnTo>
                <a:lnTo>
                  <a:pt x="4411401" y="82375"/>
                </a:lnTo>
                <a:close/>
                <a:moveTo>
                  <a:pt x="59771" y="77459"/>
                </a:moveTo>
                <a:lnTo>
                  <a:pt x="58949" y="78172"/>
                </a:lnTo>
                <a:lnTo>
                  <a:pt x="57081" y="81282"/>
                </a:lnTo>
                <a:lnTo>
                  <a:pt x="60953" y="78203"/>
                </a:lnTo>
                <a:lnTo>
                  <a:pt x="62657" y="77459"/>
                </a:lnTo>
                <a:close/>
                <a:moveTo>
                  <a:pt x="4980038" y="71337"/>
                </a:moveTo>
                <a:lnTo>
                  <a:pt x="4978511" y="71824"/>
                </a:lnTo>
                <a:lnTo>
                  <a:pt x="4978642" y="72619"/>
                </a:lnTo>
                <a:lnTo>
                  <a:pt x="4979116" y="72381"/>
                </a:lnTo>
                <a:lnTo>
                  <a:pt x="4980038" y="73799"/>
                </a:lnTo>
                <a:close/>
                <a:moveTo>
                  <a:pt x="2412168" y="70441"/>
                </a:moveTo>
                <a:lnTo>
                  <a:pt x="2409718" y="70477"/>
                </a:lnTo>
                <a:lnTo>
                  <a:pt x="2413392" y="70460"/>
                </a:lnTo>
                <a:close/>
                <a:moveTo>
                  <a:pt x="109188" y="53652"/>
                </a:moveTo>
                <a:lnTo>
                  <a:pt x="108197" y="54314"/>
                </a:lnTo>
                <a:lnTo>
                  <a:pt x="109939" y="54314"/>
                </a:lnTo>
                <a:close/>
                <a:moveTo>
                  <a:pt x="3138802" y="36763"/>
                </a:moveTo>
                <a:lnTo>
                  <a:pt x="3140652" y="39635"/>
                </a:lnTo>
                <a:lnTo>
                  <a:pt x="3145302" y="39635"/>
                </a:lnTo>
                <a:lnTo>
                  <a:pt x="3149598" y="39203"/>
                </a:lnTo>
                <a:lnTo>
                  <a:pt x="3144540" y="39005"/>
                </a:lnTo>
                <a:close/>
                <a:moveTo>
                  <a:pt x="40365" y="35836"/>
                </a:moveTo>
                <a:lnTo>
                  <a:pt x="27008" y="38699"/>
                </a:lnTo>
                <a:lnTo>
                  <a:pt x="35367" y="37855"/>
                </a:lnTo>
                <a:close/>
                <a:moveTo>
                  <a:pt x="3644267" y="34495"/>
                </a:moveTo>
                <a:lnTo>
                  <a:pt x="3643061" y="35491"/>
                </a:lnTo>
                <a:lnTo>
                  <a:pt x="3644635" y="35130"/>
                </a:lnTo>
                <a:close/>
                <a:moveTo>
                  <a:pt x="163256" y="29038"/>
                </a:moveTo>
                <a:lnTo>
                  <a:pt x="162991" y="29203"/>
                </a:lnTo>
                <a:lnTo>
                  <a:pt x="163641" y="29060"/>
                </a:lnTo>
                <a:close/>
                <a:moveTo>
                  <a:pt x="5198389" y="28730"/>
                </a:moveTo>
                <a:lnTo>
                  <a:pt x="5195112" y="29078"/>
                </a:lnTo>
                <a:lnTo>
                  <a:pt x="5198001" y="29692"/>
                </a:lnTo>
                <a:lnTo>
                  <a:pt x="5198001" y="30876"/>
                </a:lnTo>
                <a:lnTo>
                  <a:pt x="5203173" y="28730"/>
                </a:lnTo>
                <a:close/>
                <a:moveTo>
                  <a:pt x="197688" y="24127"/>
                </a:moveTo>
                <a:lnTo>
                  <a:pt x="194834" y="25104"/>
                </a:lnTo>
                <a:lnTo>
                  <a:pt x="197757" y="25011"/>
                </a:lnTo>
                <a:lnTo>
                  <a:pt x="200194" y="24127"/>
                </a:lnTo>
                <a:close/>
                <a:moveTo>
                  <a:pt x="5131084" y="23471"/>
                </a:moveTo>
                <a:lnTo>
                  <a:pt x="5137417" y="25158"/>
                </a:lnTo>
                <a:lnTo>
                  <a:pt x="5137545" y="24899"/>
                </a:lnTo>
                <a:lnTo>
                  <a:pt x="5141312" y="24761"/>
                </a:lnTo>
                <a:lnTo>
                  <a:pt x="5137923" y="23941"/>
                </a:lnTo>
                <a:close/>
                <a:moveTo>
                  <a:pt x="3357392" y="21439"/>
                </a:moveTo>
                <a:lnTo>
                  <a:pt x="3357230" y="22955"/>
                </a:lnTo>
                <a:lnTo>
                  <a:pt x="3354652" y="24528"/>
                </a:lnTo>
                <a:lnTo>
                  <a:pt x="3358578" y="24528"/>
                </a:lnTo>
                <a:lnTo>
                  <a:pt x="3359642" y="24006"/>
                </a:lnTo>
                <a:close/>
                <a:moveTo>
                  <a:pt x="5116846" y="16156"/>
                </a:moveTo>
                <a:lnTo>
                  <a:pt x="5116513" y="16249"/>
                </a:lnTo>
                <a:lnTo>
                  <a:pt x="5117011" y="16173"/>
                </a:lnTo>
                <a:close/>
                <a:moveTo>
                  <a:pt x="5138117" y="0"/>
                </a:moveTo>
                <a:cubicBezTo>
                  <a:pt x="5247903" y="0"/>
                  <a:pt x="5363179" y="0"/>
                  <a:pt x="5472965" y="0"/>
                </a:cubicBezTo>
                <a:cubicBezTo>
                  <a:pt x="5516879" y="0"/>
                  <a:pt x="5516879" y="0"/>
                  <a:pt x="5516879" y="38294"/>
                </a:cubicBezTo>
                <a:cubicBezTo>
                  <a:pt x="5516879" y="320695"/>
                  <a:pt x="5516879" y="603095"/>
                  <a:pt x="5516879" y="885492"/>
                </a:cubicBezTo>
                <a:cubicBezTo>
                  <a:pt x="5516879" y="899851"/>
                  <a:pt x="5514135" y="910621"/>
                  <a:pt x="5507960" y="919595"/>
                </a:cubicBezTo>
                <a:lnTo>
                  <a:pt x="5479173" y="942363"/>
                </a:lnTo>
                <a:lnTo>
                  <a:pt x="5479056" y="942663"/>
                </a:lnTo>
                <a:cubicBezTo>
                  <a:pt x="5473549" y="947435"/>
                  <a:pt x="5462538" y="947435"/>
                  <a:pt x="5457031" y="956979"/>
                </a:cubicBezTo>
                <a:lnTo>
                  <a:pt x="5456663" y="957123"/>
                </a:lnTo>
                <a:lnTo>
                  <a:pt x="5419339" y="980069"/>
                </a:lnTo>
                <a:lnTo>
                  <a:pt x="5418487" y="980838"/>
                </a:lnTo>
                <a:cubicBezTo>
                  <a:pt x="5368930" y="1014242"/>
                  <a:pt x="5313868" y="1047646"/>
                  <a:pt x="5264311" y="1081049"/>
                </a:cubicBezTo>
                <a:lnTo>
                  <a:pt x="5259796" y="1084179"/>
                </a:lnTo>
                <a:lnTo>
                  <a:pt x="5249344" y="1089004"/>
                </a:lnTo>
                <a:lnTo>
                  <a:pt x="5238301" y="1099082"/>
                </a:lnTo>
                <a:lnTo>
                  <a:pt x="5236779" y="1100137"/>
                </a:lnTo>
                <a:cubicBezTo>
                  <a:pt x="5225767" y="1114453"/>
                  <a:pt x="5209247" y="1128768"/>
                  <a:pt x="5192729" y="1138312"/>
                </a:cubicBezTo>
                <a:lnTo>
                  <a:pt x="5192214" y="1138691"/>
                </a:lnTo>
                <a:lnTo>
                  <a:pt x="5193715" y="1137947"/>
                </a:lnTo>
                <a:cubicBezTo>
                  <a:pt x="5171697" y="1156956"/>
                  <a:pt x="5149679" y="1175964"/>
                  <a:pt x="5122156" y="1190219"/>
                </a:cubicBezTo>
                <a:lnTo>
                  <a:pt x="5122629" y="1189717"/>
                </a:lnTo>
                <a:lnTo>
                  <a:pt x="5121147" y="1190803"/>
                </a:lnTo>
                <a:lnTo>
                  <a:pt x="5000557" y="1295310"/>
                </a:lnTo>
                <a:lnTo>
                  <a:pt x="5002123" y="1295536"/>
                </a:lnTo>
                <a:cubicBezTo>
                  <a:pt x="4963344" y="1324274"/>
                  <a:pt x="4924564" y="1362592"/>
                  <a:pt x="4885785" y="1391331"/>
                </a:cubicBezTo>
                <a:cubicBezTo>
                  <a:pt x="4871935" y="1400910"/>
                  <a:pt x="4862239" y="1409292"/>
                  <a:pt x="4858085" y="1418873"/>
                </a:cubicBezTo>
                <a:lnTo>
                  <a:pt x="4863527" y="1452985"/>
                </a:lnTo>
                <a:lnTo>
                  <a:pt x="4864353" y="1454554"/>
                </a:lnTo>
                <a:lnTo>
                  <a:pt x="4864353" y="1454762"/>
                </a:lnTo>
                <a:lnTo>
                  <a:pt x="4868542" y="1458423"/>
                </a:lnTo>
                <a:cubicBezTo>
                  <a:pt x="4874061" y="1463248"/>
                  <a:pt x="4879581" y="1458423"/>
                  <a:pt x="4885101" y="1463248"/>
                </a:cubicBezTo>
                <a:lnTo>
                  <a:pt x="4886849" y="1463629"/>
                </a:lnTo>
                <a:lnTo>
                  <a:pt x="4886707" y="1463347"/>
                </a:lnTo>
                <a:lnTo>
                  <a:pt x="4891022" y="1461937"/>
                </a:lnTo>
                <a:lnTo>
                  <a:pt x="4885059" y="1462896"/>
                </a:lnTo>
                <a:cubicBezTo>
                  <a:pt x="4879453" y="1462896"/>
                  <a:pt x="4873847" y="1462896"/>
                  <a:pt x="4868241" y="1458122"/>
                </a:cubicBezTo>
                <a:cubicBezTo>
                  <a:pt x="4901877" y="1462896"/>
                  <a:pt x="4913089" y="1439021"/>
                  <a:pt x="4935511" y="1429470"/>
                </a:cubicBezTo>
                <a:lnTo>
                  <a:pt x="4935181" y="1429470"/>
                </a:lnTo>
                <a:cubicBezTo>
                  <a:pt x="4940375" y="1424779"/>
                  <a:pt x="4950763" y="1420087"/>
                  <a:pt x="4955957" y="1415396"/>
                </a:cubicBezTo>
                <a:lnTo>
                  <a:pt x="4953725" y="1420234"/>
                </a:lnTo>
                <a:lnTo>
                  <a:pt x="4951671" y="1422889"/>
                </a:lnTo>
                <a:lnTo>
                  <a:pt x="4949816" y="1425285"/>
                </a:lnTo>
                <a:lnTo>
                  <a:pt x="4945569" y="1429470"/>
                </a:lnTo>
                <a:lnTo>
                  <a:pt x="4946577" y="1429470"/>
                </a:lnTo>
                <a:lnTo>
                  <a:pt x="4949816" y="1425285"/>
                </a:lnTo>
                <a:lnTo>
                  <a:pt x="4952711" y="1422433"/>
                </a:lnTo>
                <a:lnTo>
                  <a:pt x="4953725" y="1420234"/>
                </a:lnTo>
                <a:lnTo>
                  <a:pt x="4957165" y="1415788"/>
                </a:lnTo>
                <a:cubicBezTo>
                  <a:pt x="4973653" y="1401583"/>
                  <a:pt x="4995637" y="1392115"/>
                  <a:pt x="5017621" y="1382647"/>
                </a:cubicBezTo>
                <a:cubicBezTo>
                  <a:pt x="5023117" y="1377911"/>
                  <a:pt x="5034110" y="1373177"/>
                  <a:pt x="5039605" y="1377911"/>
                </a:cubicBezTo>
                <a:cubicBezTo>
                  <a:pt x="5050597" y="1382647"/>
                  <a:pt x="5045101" y="1392115"/>
                  <a:pt x="5039605" y="1401583"/>
                </a:cubicBezTo>
                <a:cubicBezTo>
                  <a:pt x="5012126" y="1434725"/>
                  <a:pt x="4984645" y="1467866"/>
                  <a:pt x="4957165" y="1501008"/>
                </a:cubicBezTo>
                <a:cubicBezTo>
                  <a:pt x="4951669" y="1510476"/>
                  <a:pt x="4946174" y="1515211"/>
                  <a:pt x="4940678" y="1519945"/>
                </a:cubicBezTo>
                <a:lnTo>
                  <a:pt x="4935622" y="1515590"/>
                </a:lnTo>
                <a:lnTo>
                  <a:pt x="4934780" y="1516326"/>
                </a:lnTo>
                <a:lnTo>
                  <a:pt x="4934777" y="1516328"/>
                </a:lnTo>
                <a:lnTo>
                  <a:pt x="4939798" y="1520702"/>
                </a:lnTo>
                <a:cubicBezTo>
                  <a:pt x="4923343" y="1535040"/>
                  <a:pt x="4912373" y="1549378"/>
                  <a:pt x="4901403" y="1563715"/>
                </a:cubicBezTo>
                <a:lnTo>
                  <a:pt x="4895609" y="1568762"/>
                </a:lnTo>
                <a:lnTo>
                  <a:pt x="4902867" y="1564174"/>
                </a:lnTo>
                <a:cubicBezTo>
                  <a:pt x="4899981" y="1571211"/>
                  <a:pt x="4895652" y="1575902"/>
                  <a:pt x="4890603" y="1580007"/>
                </a:cubicBezTo>
                <a:lnTo>
                  <a:pt x="4874900" y="1591662"/>
                </a:lnTo>
                <a:lnTo>
                  <a:pt x="4874479" y="1589486"/>
                </a:lnTo>
                <a:lnTo>
                  <a:pt x="4870636" y="1592321"/>
                </a:lnTo>
                <a:lnTo>
                  <a:pt x="4868569" y="1592321"/>
                </a:lnTo>
                <a:lnTo>
                  <a:pt x="4868491" y="1592389"/>
                </a:lnTo>
                <a:lnTo>
                  <a:pt x="4862176" y="1598680"/>
                </a:lnTo>
                <a:lnTo>
                  <a:pt x="4869661" y="1593040"/>
                </a:lnTo>
                <a:lnTo>
                  <a:pt x="4870636" y="1592321"/>
                </a:lnTo>
                <a:lnTo>
                  <a:pt x="4874012" y="1592321"/>
                </a:lnTo>
                <a:lnTo>
                  <a:pt x="4874900" y="1591662"/>
                </a:lnTo>
                <a:lnTo>
                  <a:pt x="4875167" y="1593040"/>
                </a:lnTo>
                <a:cubicBezTo>
                  <a:pt x="4858653" y="1616734"/>
                  <a:pt x="4836635" y="1635692"/>
                  <a:pt x="4814617" y="1649909"/>
                </a:cubicBezTo>
                <a:lnTo>
                  <a:pt x="4813737" y="1649909"/>
                </a:lnTo>
                <a:lnTo>
                  <a:pt x="4800002" y="1662488"/>
                </a:lnTo>
                <a:lnTo>
                  <a:pt x="4785123" y="1670321"/>
                </a:lnTo>
                <a:lnTo>
                  <a:pt x="4780730" y="1673638"/>
                </a:lnTo>
                <a:cubicBezTo>
                  <a:pt x="4758790" y="1692755"/>
                  <a:pt x="4731363" y="1702313"/>
                  <a:pt x="4709423" y="1716651"/>
                </a:cubicBezTo>
                <a:cubicBezTo>
                  <a:pt x="4621662" y="1769223"/>
                  <a:pt x="4561326" y="1845690"/>
                  <a:pt x="4506475" y="1926936"/>
                </a:cubicBezTo>
                <a:cubicBezTo>
                  <a:pt x="4429683" y="2027297"/>
                  <a:pt x="4363861" y="2132440"/>
                  <a:pt x="4254159" y="2218467"/>
                </a:cubicBezTo>
                <a:cubicBezTo>
                  <a:pt x="4210279" y="2251921"/>
                  <a:pt x="4182853" y="2299713"/>
                  <a:pt x="4149942" y="2342726"/>
                </a:cubicBezTo>
                <a:cubicBezTo>
                  <a:pt x="4111546" y="2395298"/>
                  <a:pt x="4067666" y="2443089"/>
                  <a:pt x="4007329" y="2471765"/>
                </a:cubicBezTo>
                <a:cubicBezTo>
                  <a:pt x="3963449" y="2495661"/>
                  <a:pt x="3936023" y="2533894"/>
                  <a:pt x="3914082" y="2567349"/>
                </a:cubicBezTo>
                <a:cubicBezTo>
                  <a:pt x="3905855" y="2576907"/>
                  <a:pt x="3898998" y="2587661"/>
                  <a:pt x="3892142" y="2597816"/>
                </a:cubicBezTo>
                <a:lnTo>
                  <a:pt x="3870484" y="2624355"/>
                </a:lnTo>
                <a:lnTo>
                  <a:pt x="3871048" y="2624478"/>
                </a:lnTo>
                <a:cubicBezTo>
                  <a:pt x="3848991" y="2672346"/>
                  <a:pt x="3815904" y="2705856"/>
                  <a:pt x="3788334" y="2744151"/>
                </a:cubicBezTo>
                <a:cubicBezTo>
                  <a:pt x="3769034" y="2772872"/>
                  <a:pt x="3748355" y="2801594"/>
                  <a:pt x="3728365" y="2830914"/>
                </a:cubicBezTo>
                <a:lnTo>
                  <a:pt x="3676213" y="2915311"/>
                </a:lnTo>
                <a:lnTo>
                  <a:pt x="3673407" y="2921173"/>
                </a:lnTo>
                <a:lnTo>
                  <a:pt x="3671438" y="2922887"/>
                </a:lnTo>
                <a:lnTo>
                  <a:pt x="3670301" y="2930821"/>
                </a:lnTo>
                <a:cubicBezTo>
                  <a:pt x="3667563" y="2933210"/>
                  <a:pt x="3663453" y="2935599"/>
                  <a:pt x="3660714" y="2940377"/>
                </a:cubicBezTo>
                <a:lnTo>
                  <a:pt x="3657517" y="2944558"/>
                </a:lnTo>
                <a:lnTo>
                  <a:pt x="3661761" y="2939361"/>
                </a:lnTo>
                <a:cubicBezTo>
                  <a:pt x="3667916" y="2949413"/>
                  <a:pt x="3655605" y="2954439"/>
                  <a:pt x="3649449" y="2959466"/>
                </a:cubicBezTo>
                <a:lnTo>
                  <a:pt x="3649449" y="2958317"/>
                </a:lnTo>
                <a:cubicBezTo>
                  <a:pt x="3638897" y="2968083"/>
                  <a:pt x="3628345" y="2977849"/>
                  <a:pt x="3612517" y="2987614"/>
                </a:cubicBezTo>
                <a:lnTo>
                  <a:pt x="3613509" y="2986319"/>
                </a:lnTo>
                <a:lnTo>
                  <a:pt x="3611409" y="2988151"/>
                </a:lnTo>
                <a:cubicBezTo>
                  <a:pt x="3589494" y="3002484"/>
                  <a:pt x="3573059" y="3021593"/>
                  <a:pt x="3551147" y="3035926"/>
                </a:cubicBezTo>
                <a:cubicBezTo>
                  <a:pt x="3474448" y="3088478"/>
                  <a:pt x="3436100" y="3164916"/>
                  <a:pt x="3381316" y="3231801"/>
                </a:cubicBezTo>
                <a:cubicBezTo>
                  <a:pt x="3326532" y="3308239"/>
                  <a:pt x="3271748" y="3379901"/>
                  <a:pt x="3216964" y="3456341"/>
                </a:cubicBezTo>
                <a:cubicBezTo>
                  <a:pt x="3216964" y="3461118"/>
                  <a:pt x="3211484" y="3465895"/>
                  <a:pt x="3206008" y="3470673"/>
                </a:cubicBezTo>
                <a:cubicBezTo>
                  <a:pt x="3203268" y="3473062"/>
                  <a:pt x="3201898" y="3476644"/>
                  <a:pt x="3199844" y="3480227"/>
                </a:cubicBezTo>
                <a:lnTo>
                  <a:pt x="3198914" y="3481094"/>
                </a:lnTo>
                <a:lnTo>
                  <a:pt x="3190094" y="3494261"/>
                </a:lnTo>
                <a:cubicBezTo>
                  <a:pt x="3190094" y="3494261"/>
                  <a:pt x="3190094" y="3489436"/>
                  <a:pt x="3190094" y="3489436"/>
                </a:cubicBezTo>
                <a:lnTo>
                  <a:pt x="3190304" y="3489103"/>
                </a:lnTo>
                <a:lnTo>
                  <a:pt x="3189572" y="3489783"/>
                </a:lnTo>
                <a:lnTo>
                  <a:pt x="3189224" y="3490261"/>
                </a:lnTo>
                <a:lnTo>
                  <a:pt x="3189224" y="3495020"/>
                </a:lnTo>
                <a:cubicBezTo>
                  <a:pt x="3128850" y="3581064"/>
                  <a:pt x="3068480" y="3667108"/>
                  <a:pt x="3002620" y="3753152"/>
                </a:cubicBezTo>
                <a:cubicBezTo>
                  <a:pt x="2953226" y="3815295"/>
                  <a:pt x="2898342" y="3877438"/>
                  <a:pt x="2832484" y="3930021"/>
                </a:cubicBezTo>
                <a:lnTo>
                  <a:pt x="2792652" y="3964712"/>
                </a:lnTo>
                <a:lnTo>
                  <a:pt x="2783088" y="3973043"/>
                </a:lnTo>
                <a:cubicBezTo>
                  <a:pt x="2717228" y="4030406"/>
                  <a:pt x="2645880" y="4082988"/>
                  <a:pt x="2574534" y="4135570"/>
                </a:cubicBezTo>
                <a:cubicBezTo>
                  <a:pt x="2552580" y="4149911"/>
                  <a:pt x="2530626" y="4159471"/>
                  <a:pt x="2508674" y="4159471"/>
                </a:cubicBezTo>
                <a:cubicBezTo>
                  <a:pt x="2497696" y="4164252"/>
                  <a:pt x="2486720" y="4159471"/>
                  <a:pt x="2475744" y="4164252"/>
                </a:cubicBezTo>
                <a:cubicBezTo>
                  <a:pt x="2459278" y="4173812"/>
                  <a:pt x="2448302" y="4164252"/>
                  <a:pt x="2442814" y="4154691"/>
                </a:cubicBezTo>
                <a:cubicBezTo>
                  <a:pt x="2431836" y="4135570"/>
                  <a:pt x="2420860" y="4111670"/>
                  <a:pt x="2409882" y="4087768"/>
                </a:cubicBezTo>
                <a:lnTo>
                  <a:pt x="2411836" y="4087321"/>
                </a:lnTo>
                <a:lnTo>
                  <a:pt x="2410474" y="4086557"/>
                </a:lnTo>
                <a:cubicBezTo>
                  <a:pt x="2388470" y="4053343"/>
                  <a:pt x="2388470" y="4053343"/>
                  <a:pt x="2355466" y="4081813"/>
                </a:cubicBezTo>
                <a:cubicBezTo>
                  <a:pt x="2327962" y="4100792"/>
                  <a:pt x="2305960" y="4115026"/>
                  <a:pt x="2278456" y="4134005"/>
                </a:cubicBezTo>
                <a:cubicBezTo>
                  <a:pt x="2272956" y="4138751"/>
                  <a:pt x="2261954" y="4143495"/>
                  <a:pt x="2250952" y="4138751"/>
                </a:cubicBezTo>
                <a:cubicBezTo>
                  <a:pt x="2245452" y="4136378"/>
                  <a:pt x="2242702" y="4132820"/>
                  <a:pt x="2241328" y="4128667"/>
                </a:cubicBezTo>
                <a:lnTo>
                  <a:pt x="2240480" y="4120258"/>
                </a:lnTo>
                <a:lnTo>
                  <a:pt x="2239068" y="4115721"/>
                </a:lnTo>
                <a:lnTo>
                  <a:pt x="2239068" y="4102825"/>
                </a:lnTo>
                <a:lnTo>
                  <a:pt x="2237890" y="4086557"/>
                </a:lnTo>
                <a:lnTo>
                  <a:pt x="2239068" y="4070289"/>
                </a:lnTo>
                <a:lnTo>
                  <a:pt x="2239068" y="4058330"/>
                </a:lnTo>
                <a:cubicBezTo>
                  <a:pt x="2255436" y="3981809"/>
                  <a:pt x="2266348" y="3900505"/>
                  <a:pt x="2282716" y="3823984"/>
                </a:cubicBezTo>
                <a:lnTo>
                  <a:pt x="2285180" y="3826145"/>
                </a:lnTo>
                <a:lnTo>
                  <a:pt x="2284424" y="3824236"/>
                </a:lnTo>
                <a:cubicBezTo>
                  <a:pt x="2284424" y="3824236"/>
                  <a:pt x="2284424" y="3819458"/>
                  <a:pt x="2284424" y="3819458"/>
                </a:cubicBezTo>
                <a:lnTo>
                  <a:pt x="2285444" y="3814131"/>
                </a:lnTo>
                <a:lnTo>
                  <a:pt x="2282926" y="3819964"/>
                </a:lnTo>
                <a:lnTo>
                  <a:pt x="2288272" y="3784579"/>
                </a:lnTo>
                <a:lnTo>
                  <a:pt x="2288272" y="3780836"/>
                </a:lnTo>
                <a:cubicBezTo>
                  <a:pt x="2288272" y="3776041"/>
                  <a:pt x="2293738" y="3771247"/>
                  <a:pt x="2288272" y="3766453"/>
                </a:cubicBezTo>
                <a:cubicBezTo>
                  <a:pt x="2277338" y="3761658"/>
                  <a:pt x="2271872" y="3771247"/>
                  <a:pt x="2271872" y="3776041"/>
                </a:cubicBezTo>
                <a:lnTo>
                  <a:pt x="2255592" y="3785558"/>
                </a:lnTo>
                <a:lnTo>
                  <a:pt x="2255592" y="3790094"/>
                </a:lnTo>
                <a:lnTo>
                  <a:pt x="2253600" y="3791388"/>
                </a:lnTo>
                <a:lnTo>
                  <a:pt x="2200668" y="3842884"/>
                </a:lnTo>
                <a:cubicBezTo>
                  <a:pt x="2173386" y="3862184"/>
                  <a:pt x="2151562" y="3857359"/>
                  <a:pt x="2135194" y="3828408"/>
                </a:cubicBezTo>
                <a:lnTo>
                  <a:pt x="2140156" y="3828408"/>
                </a:lnTo>
                <a:lnTo>
                  <a:pt x="2139810" y="3828184"/>
                </a:lnTo>
                <a:lnTo>
                  <a:pt x="2139868" y="3828005"/>
                </a:lnTo>
                <a:lnTo>
                  <a:pt x="2135484" y="3828005"/>
                </a:lnTo>
                <a:cubicBezTo>
                  <a:pt x="2130000" y="3818474"/>
                  <a:pt x="2130000" y="3808942"/>
                  <a:pt x="2130000" y="3794645"/>
                </a:cubicBezTo>
                <a:cubicBezTo>
                  <a:pt x="2130000" y="3746988"/>
                  <a:pt x="2130000" y="3699333"/>
                  <a:pt x="2135484" y="3651676"/>
                </a:cubicBezTo>
                <a:lnTo>
                  <a:pt x="2135344" y="3646726"/>
                </a:lnTo>
                <a:lnTo>
                  <a:pt x="2135194" y="3646596"/>
                </a:lnTo>
                <a:lnTo>
                  <a:pt x="2135194" y="3641435"/>
                </a:lnTo>
                <a:lnTo>
                  <a:pt x="2134542" y="3618242"/>
                </a:lnTo>
                <a:lnTo>
                  <a:pt x="2133656" y="3615617"/>
                </a:lnTo>
                <a:lnTo>
                  <a:pt x="2122152" y="3594346"/>
                </a:lnTo>
                <a:lnTo>
                  <a:pt x="2110042" y="3585330"/>
                </a:lnTo>
                <a:lnTo>
                  <a:pt x="2075882" y="3570955"/>
                </a:lnTo>
                <a:lnTo>
                  <a:pt x="2074823" y="3570555"/>
                </a:lnTo>
                <a:cubicBezTo>
                  <a:pt x="2036292" y="3570555"/>
                  <a:pt x="1997761" y="3580290"/>
                  <a:pt x="1970239" y="3594893"/>
                </a:cubicBezTo>
                <a:cubicBezTo>
                  <a:pt x="1948221" y="3604628"/>
                  <a:pt x="1931708" y="3614363"/>
                  <a:pt x="1909690" y="3614363"/>
                </a:cubicBezTo>
                <a:cubicBezTo>
                  <a:pt x="1876663" y="3614363"/>
                  <a:pt x="1876663" y="3614363"/>
                  <a:pt x="1882168" y="3580290"/>
                </a:cubicBezTo>
                <a:lnTo>
                  <a:pt x="1884619" y="3576225"/>
                </a:lnTo>
                <a:lnTo>
                  <a:pt x="1889168" y="3556476"/>
                </a:lnTo>
                <a:cubicBezTo>
                  <a:pt x="1894698" y="3546870"/>
                  <a:pt x="1883636" y="3546870"/>
                  <a:pt x="1878107" y="3546870"/>
                </a:cubicBezTo>
                <a:lnTo>
                  <a:pt x="1868822" y="3553486"/>
                </a:lnTo>
                <a:lnTo>
                  <a:pt x="1833573" y="3584734"/>
                </a:lnTo>
                <a:lnTo>
                  <a:pt x="1832806" y="3584734"/>
                </a:lnTo>
                <a:lnTo>
                  <a:pt x="1795504" y="3613804"/>
                </a:lnTo>
                <a:lnTo>
                  <a:pt x="1789621" y="3618912"/>
                </a:lnTo>
                <a:cubicBezTo>
                  <a:pt x="1770265" y="3633321"/>
                  <a:pt x="1752291" y="3648931"/>
                  <a:pt x="1734318" y="3663940"/>
                </a:cubicBezTo>
                <a:lnTo>
                  <a:pt x="1679517" y="3704989"/>
                </a:lnTo>
                <a:lnTo>
                  <a:pt x="1666428" y="3719754"/>
                </a:lnTo>
                <a:lnTo>
                  <a:pt x="1664049" y="3723896"/>
                </a:lnTo>
                <a:lnTo>
                  <a:pt x="1663619" y="3724271"/>
                </a:lnTo>
                <a:lnTo>
                  <a:pt x="1668352" y="3738615"/>
                </a:lnTo>
                <a:cubicBezTo>
                  <a:pt x="1671743" y="3741012"/>
                  <a:pt x="1677166" y="3741012"/>
                  <a:pt x="1685303" y="3738615"/>
                </a:cubicBezTo>
                <a:cubicBezTo>
                  <a:pt x="1707002" y="3733821"/>
                  <a:pt x="1723276" y="3724231"/>
                  <a:pt x="1744973" y="3724231"/>
                </a:cubicBezTo>
                <a:cubicBezTo>
                  <a:pt x="1750398" y="3724231"/>
                  <a:pt x="1755823" y="3719438"/>
                  <a:pt x="1761247" y="3729026"/>
                </a:cubicBezTo>
                <a:cubicBezTo>
                  <a:pt x="1761247" y="3733821"/>
                  <a:pt x="1755823" y="3738615"/>
                  <a:pt x="1755823" y="3738615"/>
                </a:cubicBezTo>
                <a:cubicBezTo>
                  <a:pt x="1734124" y="3757793"/>
                  <a:pt x="1712426" y="3772176"/>
                  <a:pt x="1685303" y="3781764"/>
                </a:cubicBezTo>
                <a:lnTo>
                  <a:pt x="1687904" y="3779619"/>
                </a:lnTo>
                <a:lnTo>
                  <a:pt x="1686040" y="3780835"/>
                </a:lnTo>
                <a:cubicBezTo>
                  <a:pt x="1521108" y="3852553"/>
                  <a:pt x="1356174" y="3924273"/>
                  <a:pt x="1191242" y="3995992"/>
                </a:cubicBezTo>
                <a:cubicBezTo>
                  <a:pt x="1108775" y="4034243"/>
                  <a:pt x="1042801" y="4086837"/>
                  <a:pt x="971331" y="4134650"/>
                </a:cubicBezTo>
                <a:cubicBezTo>
                  <a:pt x="905358" y="4177682"/>
                  <a:pt x="839384" y="4225494"/>
                  <a:pt x="773411" y="4278089"/>
                </a:cubicBezTo>
                <a:cubicBezTo>
                  <a:pt x="773411" y="4282870"/>
                  <a:pt x="767913" y="4287652"/>
                  <a:pt x="756917" y="4287652"/>
                </a:cubicBezTo>
                <a:lnTo>
                  <a:pt x="753984" y="4288928"/>
                </a:lnTo>
                <a:lnTo>
                  <a:pt x="753627" y="4288987"/>
                </a:lnTo>
                <a:lnTo>
                  <a:pt x="752511" y="4289568"/>
                </a:lnTo>
                <a:lnTo>
                  <a:pt x="751420" y="4290043"/>
                </a:lnTo>
                <a:cubicBezTo>
                  <a:pt x="750046" y="4291238"/>
                  <a:pt x="748671" y="4292433"/>
                  <a:pt x="745922" y="4292433"/>
                </a:cubicBezTo>
                <a:lnTo>
                  <a:pt x="745587" y="4292433"/>
                </a:lnTo>
                <a:lnTo>
                  <a:pt x="744578" y="4294161"/>
                </a:lnTo>
                <a:lnTo>
                  <a:pt x="745918" y="4293007"/>
                </a:lnTo>
                <a:lnTo>
                  <a:pt x="752511" y="4289568"/>
                </a:lnTo>
                <a:lnTo>
                  <a:pt x="753984" y="4288928"/>
                </a:lnTo>
                <a:lnTo>
                  <a:pt x="757130" y="4288412"/>
                </a:lnTo>
                <a:cubicBezTo>
                  <a:pt x="754328" y="4295306"/>
                  <a:pt x="748721" y="4301049"/>
                  <a:pt x="741714" y="4306220"/>
                </a:cubicBezTo>
                <a:lnTo>
                  <a:pt x="727828" y="4314590"/>
                </a:lnTo>
                <a:lnTo>
                  <a:pt x="718490" y="4321279"/>
                </a:lnTo>
                <a:cubicBezTo>
                  <a:pt x="685973" y="4345318"/>
                  <a:pt x="658875" y="4378973"/>
                  <a:pt x="620938" y="4403012"/>
                </a:cubicBezTo>
                <a:lnTo>
                  <a:pt x="622516" y="4400214"/>
                </a:lnTo>
                <a:lnTo>
                  <a:pt x="619180" y="4402508"/>
                </a:lnTo>
                <a:lnTo>
                  <a:pt x="609105" y="4411169"/>
                </a:lnTo>
                <a:lnTo>
                  <a:pt x="609397" y="4411052"/>
                </a:lnTo>
                <a:cubicBezTo>
                  <a:pt x="609397" y="4416413"/>
                  <a:pt x="604012" y="4421776"/>
                  <a:pt x="593239" y="4427137"/>
                </a:cubicBezTo>
                <a:lnTo>
                  <a:pt x="595297" y="4423040"/>
                </a:lnTo>
                <a:lnTo>
                  <a:pt x="591700" y="4426131"/>
                </a:lnTo>
                <a:lnTo>
                  <a:pt x="536984" y="4473169"/>
                </a:lnTo>
                <a:lnTo>
                  <a:pt x="536719" y="4473497"/>
                </a:lnTo>
                <a:lnTo>
                  <a:pt x="534911" y="4475080"/>
                </a:lnTo>
                <a:lnTo>
                  <a:pt x="525720" y="4480416"/>
                </a:lnTo>
                <a:lnTo>
                  <a:pt x="522600" y="4485852"/>
                </a:lnTo>
                <a:lnTo>
                  <a:pt x="520297" y="4487866"/>
                </a:lnTo>
                <a:cubicBezTo>
                  <a:pt x="481978" y="4526184"/>
                  <a:pt x="449134" y="4559712"/>
                  <a:pt x="410815" y="4593241"/>
                </a:cubicBezTo>
                <a:lnTo>
                  <a:pt x="399971" y="4597985"/>
                </a:lnTo>
                <a:lnTo>
                  <a:pt x="400871" y="4598368"/>
                </a:lnTo>
                <a:lnTo>
                  <a:pt x="410882" y="4594009"/>
                </a:lnTo>
                <a:cubicBezTo>
                  <a:pt x="394368" y="4617981"/>
                  <a:pt x="366846" y="4637159"/>
                  <a:pt x="350332" y="4656336"/>
                </a:cubicBezTo>
                <a:lnTo>
                  <a:pt x="349742" y="4656079"/>
                </a:lnTo>
                <a:lnTo>
                  <a:pt x="287135" y="4711781"/>
                </a:lnTo>
                <a:cubicBezTo>
                  <a:pt x="265891" y="4730284"/>
                  <a:pt x="243961" y="4748191"/>
                  <a:pt x="219291" y="4764903"/>
                </a:cubicBezTo>
                <a:lnTo>
                  <a:pt x="219291" y="4766243"/>
                </a:lnTo>
                <a:cubicBezTo>
                  <a:pt x="192134" y="4789698"/>
                  <a:pt x="159547" y="4817845"/>
                  <a:pt x="126958" y="4841301"/>
                </a:cubicBezTo>
                <a:lnTo>
                  <a:pt x="129872" y="4838326"/>
                </a:lnTo>
                <a:lnTo>
                  <a:pt x="126393" y="4841225"/>
                </a:lnTo>
                <a:cubicBezTo>
                  <a:pt x="104346" y="4869904"/>
                  <a:pt x="65764" y="4884243"/>
                  <a:pt x="43718" y="4908141"/>
                </a:cubicBezTo>
                <a:cubicBezTo>
                  <a:pt x="38206" y="4912921"/>
                  <a:pt x="27182" y="4917700"/>
                  <a:pt x="21670" y="4912921"/>
                </a:cubicBezTo>
                <a:cubicBezTo>
                  <a:pt x="16159" y="4908141"/>
                  <a:pt x="21670" y="4903362"/>
                  <a:pt x="21670" y="4893802"/>
                </a:cubicBezTo>
                <a:cubicBezTo>
                  <a:pt x="43718" y="4869904"/>
                  <a:pt x="60252" y="4841225"/>
                  <a:pt x="87811" y="4817327"/>
                </a:cubicBezTo>
                <a:cubicBezTo>
                  <a:pt x="109857" y="4793429"/>
                  <a:pt x="137416" y="4769529"/>
                  <a:pt x="164975" y="4750411"/>
                </a:cubicBezTo>
                <a:lnTo>
                  <a:pt x="165792" y="4749313"/>
                </a:lnTo>
                <a:lnTo>
                  <a:pt x="163892" y="4750829"/>
                </a:lnTo>
                <a:lnTo>
                  <a:pt x="169574" y="4744229"/>
                </a:lnTo>
                <a:lnTo>
                  <a:pt x="178755" y="4731890"/>
                </a:lnTo>
                <a:cubicBezTo>
                  <a:pt x="184266" y="4726513"/>
                  <a:pt x="189778" y="4721733"/>
                  <a:pt x="192534" y="4716954"/>
                </a:cubicBezTo>
                <a:cubicBezTo>
                  <a:pt x="214580" y="4697835"/>
                  <a:pt x="231116" y="4678715"/>
                  <a:pt x="253162" y="4664376"/>
                </a:cubicBezTo>
                <a:lnTo>
                  <a:pt x="253162" y="4664608"/>
                </a:lnTo>
                <a:lnTo>
                  <a:pt x="268755" y="4649357"/>
                </a:lnTo>
                <a:cubicBezTo>
                  <a:pt x="274196" y="4644036"/>
                  <a:pt x="279637" y="4639304"/>
                  <a:pt x="285079" y="4636940"/>
                </a:cubicBezTo>
                <a:lnTo>
                  <a:pt x="288276" y="4639718"/>
                </a:lnTo>
                <a:lnTo>
                  <a:pt x="286232" y="4636229"/>
                </a:lnTo>
                <a:cubicBezTo>
                  <a:pt x="297223" y="4622156"/>
                  <a:pt x="308215" y="4612773"/>
                  <a:pt x="319207" y="4603391"/>
                </a:cubicBezTo>
                <a:lnTo>
                  <a:pt x="326230" y="4597397"/>
                </a:lnTo>
                <a:lnTo>
                  <a:pt x="318548" y="4602051"/>
                </a:lnTo>
                <a:cubicBezTo>
                  <a:pt x="334706" y="4578595"/>
                  <a:pt x="356250" y="4564522"/>
                  <a:pt x="377795" y="4545757"/>
                </a:cubicBezTo>
                <a:lnTo>
                  <a:pt x="378564" y="4545757"/>
                </a:lnTo>
                <a:cubicBezTo>
                  <a:pt x="383950" y="4541066"/>
                  <a:pt x="383950" y="4536374"/>
                  <a:pt x="394723" y="4531683"/>
                </a:cubicBezTo>
                <a:lnTo>
                  <a:pt x="394306" y="4532991"/>
                </a:lnTo>
                <a:lnTo>
                  <a:pt x="388295" y="4540132"/>
                </a:lnTo>
                <a:lnTo>
                  <a:pt x="385033" y="4545243"/>
                </a:lnTo>
                <a:lnTo>
                  <a:pt x="383950" y="4545757"/>
                </a:lnTo>
                <a:lnTo>
                  <a:pt x="383181" y="4545757"/>
                </a:lnTo>
                <a:lnTo>
                  <a:pt x="376894" y="4552015"/>
                </a:lnTo>
                <a:lnTo>
                  <a:pt x="384847" y="4545534"/>
                </a:lnTo>
                <a:lnTo>
                  <a:pt x="385033" y="4545243"/>
                </a:lnTo>
                <a:lnTo>
                  <a:pt x="391357" y="4542239"/>
                </a:lnTo>
                <a:lnTo>
                  <a:pt x="394306" y="4532991"/>
                </a:lnTo>
                <a:lnTo>
                  <a:pt x="395876" y="4531126"/>
                </a:lnTo>
                <a:cubicBezTo>
                  <a:pt x="401392" y="4521520"/>
                  <a:pt x="412419" y="4511913"/>
                  <a:pt x="423448" y="4507111"/>
                </a:cubicBezTo>
                <a:lnTo>
                  <a:pt x="424312" y="4506735"/>
                </a:lnTo>
                <a:lnTo>
                  <a:pt x="422423" y="4506821"/>
                </a:lnTo>
                <a:cubicBezTo>
                  <a:pt x="471854" y="4459239"/>
                  <a:pt x="521283" y="4411657"/>
                  <a:pt x="570714" y="4368832"/>
                </a:cubicBezTo>
                <a:lnTo>
                  <a:pt x="571812" y="4368832"/>
                </a:lnTo>
                <a:lnTo>
                  <a:pt x="570155" y="4368119"/>
                </a:lnTo>
                <a:lnTo>
                  <a:pt x="723793" y="4226220"/>
                </a:lnTo>
                <a:lnTo>
                  <a:pt x="723793" y="4224660"/>
                </a:lnTo>
                <a:cubicBezTo>
                  <a:pt x="745695" y="4205722"/>
                  <a:pt x="762122" y="4186785"/>
                  <a:pt x="784024" y="4172581"/>
                </a:cubicBezTo>
                <a:cubicBezTo>
                  <a:pt x="789500" y="4163112"/>
                  <a:pt x="800451" y="4153643"/>
                  <a:pt x="800451" y="4139439"/>
                </a:cubicBezTo>
                <a:cubicBezTo>
                  <a:pt x="800451" y="4115768"/>
                  <a:pt x="794975" y="4111033"/>
                  <a:pt x="767598" y="4120502"/>
                </a:cubicBezTo>
                <a:cubicBezTo>
                  <a:pt x="751171" y="4125236"/>
                  <a:pt x="740219" y="4134705"/>
                  <a:pt x="729269" y="4144175"/>
                </a:cubicBezTo>
                <a:lnTo>
                  <a:pt x="630728" y="4206956"/>
                </a:lnTo>
                <a:lnTo>
                  <a:pt x="625229" y="4211064"/>
                </a:lnTo>
                <a:cubicBezTo>
                  <a:pt x="614239" y="4215853"/>
                  <a:pt x="597753" y="4215853"/>
                  <a:pt x="581269" y="4215853"/>
                </a:cubicBezTo>
                <a:cubicBezTo>
                  <a:pt x="559289" y="4215853"/>
                  <a:pt x="537308" y="4220643"/>
                  <a:pt x="520824" y="4235009"/>
                </a:cubicBezTo>
                <a:cubicBezTo>
                  <a:pt x="487854" y="4263744"/>
                  <a:pt x="443894" y="4282901"/>
                  <a:pt x="405428" y="4302056"/>
                </a:cubicBezTo>
                <a:cubicBezTo>
                  <a:pt x="350478" y="4330791"/>
                  <a:pt x="306517" y="4369103"/>
                  <a:pt x="290032" y="4421783"/>
                </a:cubicBezTo>
                <a:cubicBezTo>
                  <a:pt x="284536" y="4440940"/>
                  <a:pt x="273546" y="4455306"/>
                  <a:pt x="246072" y="4460096"/>
                </a:cubicBezTo>
                <a:cubicBezTo>
                  <a:pt x="213101" y="4469674"/>
                  <a:pt x="174636" y="4484041"/>
                  <a:pt x="152656" y="4512776"/>
                </a:cubicBezTo>
                <a:lnTo>
                  <a:pt x="144819" y="4518741"/>
                </a:lnTo>
                <a:lnTo>
                  <a:pt x="97633" y="4564065"/>
                </a:lnTo>
                <a:cubicBezTo>
                  <a:pt x="78483" y="4580787"/>
                  <a:pt x="59332" y="4597511"/>
                  <a:pt x="42917" y="4616622"/>
                </a:cubicBezTo>
                <a:cubicBezTo>
                  <a:pt x="26503" y="4626177"/>
                  <a:pt x="10089" y="4621400"/>
                  <a:pt x="4617" y="4602288"/>
                </a:cubicBezTo>
                <a:cubicBezTo>
                  <a:pt x="4617" y="4592733"/>
                  <a:pt x="4617" y="4583177"/>
                  <a:pt x="4617" y="4573621"/>
                </a:cubicBezTo>
                <a:cubicBezTo>
                  <a:pt x="4617" y="3168930"/>
                  <a:pt x="4617" y="1759462"/>
                  <a:pt x="4617" y="349993"/>
                </a:cubicBezTo>
                <a:cubicBezTo>
                  <a:pt x="4617" y="273548"/>
                  <a:pt x="4617" y="197102"/>
                  <a:pt x="4617" y="120656"/>
                </a:cubicBezTo>
                <a:cubicBezTo>
                  <a:pt x="4617" y="101545"/>
                  <a:pt x="10089" y="87212"/>
                  <a:pt x="31975" y="82434"/>
                </a:cubicBezTo>
                <a:lnTo>
                  <a:pt x="31975" y="86298"/>
                </a:lnTo>
                <a:lnTo>
                  <a:pt x="32317" y="86097"/>
                </a:lnTo>
                <a:lnTo>
                  <a:pt x="32317" y="82225"/>
                </a:lnTo>
                <a:cubicBezTo>
                  <a:pt x="76244" y="58414"/>
                  <a:pt x="120171" y="34604"/>
                  <a:pt x="164098" y="10797"/>
                </a:cubicBezTo>
                <a:cubicBezTo>
                  <a:pt x="180570" y="6036"/>
                  <a:pt x="197043" y="6036"/>
                  <a:pt x="219006" y="6036"/>
                </a:cubicBezTo>
                <a:cubicBezTo>
                  <a:pt x="608859" y="6036"/>
                  <a:pt x="998711" y="6036"/>
                  <a:pt x="1388565" y="6036"/>
                </a:cubicBezTo>
                <a:cubicBezTo>
                  <a:pt x="2036488" y="6036"/>
                  <a:pt x="2678922" y="6036"/>
                  <a:pt x="3326844" y="6036"/>
                </a:cubicBezTo>
                <a:cubicBezTo>
                  <a:pt x="3332336" y="6036"/>
                  <a:pt x="3332336" y="6036"/>
                  <a:pt x="3337826" y="6036"/>
                </a:cubicBezTo>
                <a:lnTo>
                  <a:pt x="3337826" y="5747"/>
                </a:lnTo>
                <a:cubicBezTo>
                  <a:pt x="3409162" y="865"/>
                  <a:pt x="3480494" y="865"/>
                  <a:pt x="3557316" y="5747"/>
                </a:cubicBezTo>
                <a:cubicBezTo>
                  <a:pt x="3579265" y="5747"/>
                  <a:pt x="3606702" y="865"/>
                  <a:pt x="3634137" y="865"/>
                </a:cubicBezTo>
                <a:cubicBezTo>
                  <a:pt x="4056655" y="865"/>
                  <a:pt x="4473687" y="865"/>
                  <a:pt x="4896204" y="865"/>
                </a:cubicBezTo>
                <a:cubicBezTo>
                  <a:pt x="4901691" y="865"/>
                  <a:pt x="4907179" y="-356"/>
                  <a:pt x="4911295" y="253"/>
                </a:cubicBezTo>
                <a:cubicBezTo>
                  <a:pt x="4915409" y="865"/>
                  <a:pt x="4918153" y="3306"/>
                  <a:pt x="4918153" y="10629"/>
                </a:cubicBezTo>
                <a:cubicBezTo>
                  <a:pt x="4923641" y="20398"/>
                  <a:pt x="4907179" y="20398"/>
                  <a:pt x="4901691" y="25280"/>
                </a:cubicBezTo>
                <a:lnTo>
                  <a:pt x="4898765" y="26146"/>
                </a:lnTo>
                <a:lnTo>
                  <a:pt x="4864085" y="43226"/>
                </a:lnTo>
                <a:cubicBezTo>
                  <a:pt x="4825305" y="62326"/>
                  <a:pt x="4825305" y="62326"/>
                  <a:pt x="4836385" y="100527"/>
                </a:cubicBezTo>
                <a:lnTo>
                  <a:pt x="4830856" y="100527"/>
                </a:lnTo>
                <a:lnTo>
                  <a:pt x="4831663" y="101622"/>
                </a:lnTo>
                <a:lnTo>
                  <a:pt x="4830739" y="103535"/>
                </a:lnTo>
                <a:lnTo>
                  <a:pt x="4836819" y="100894"/>
                </a:lnTo>
                <a:lnTo>
                  <a:pt x="4857579" y="105401"/>
                </a:lnTo>
                <a:lnTo>
                  <a:pt x="4857579" y="105337"/>
                </a:lnTo>
                <a:cubicBezTo>
                  <a:pt x="4923542" y="81398"/>
                  <a:pt x="4984009" y="52668"/>
                  <a:pt x="5049972" y="28730"/>
                </a:cubicBezTo>
                <a:cubicBezTo>
                  <a:pt x="5055469" y="23941"/>
                  <a:pt x="5060965" y="23941"/>
                  <a:pt x="5066463" y="23941"/>
                </a:cubicBezTo>
                <a:lnTo>
                  <a:pt x="5066848" y="23884"/>
                </a:lnTo>
                <a:lnTo>
                  <a:pt x="5100379" y="4790"/>
                </a:lnTo>
                <a:cubicBezTo>
                  <a:pt x="5112043" y="1199"/>
                  <a:pt x="5124394" y="0"/>
                  <a:pt x="5138117" y="0"/>
                </a:cubicBezTo>
                <a:close/>
                <a:moveTo>
                  <a:pt x="21160" y="0"/>
                </a:moveTo>
                <a:cubicBezTo>
                  <a:pt x="43216" y="0"/>
                  <a:pt x="65274" y="0"/>
                  <a:pt x="92846" y="0"/>
                </a:cubicBezTo>
                <a:cubicBezTo>
                  <a:pt x="92846" y="0"/>
                  <a:pt x="103875" y="0"/>
                  <a:pt x="103875" y="10722"/>
                </a:cubicBezTo>
                <a:cubicBezTo>
                  <a:pt x="98360" y="16084"/>
                  <a:pt x="92846" y="16084"/>
                  <a:pt x="87332" y="16084"/>
                </a:cubicBezTo>
                <a:lnTo>
                  <a:pt x="86696" y="15865"/>
                </a:lnTo>
                <a:lnTo>
                  <a:pt x="76636" y="24493"/>
                </a:lnTo>
                <a:lnTo>
                  <a:pt x="69778" y="26848"/>
                </a:lnTo>
                <a:lnTo>
                  <a:pt x="76175" y="25467"/>
                </a:lnTo>
                <a:cubicBezTo>
                  <a:pt x="65293" y="34849"/>
                  <a:pt x="48970" y="39542"/>
                  <a:pt x="32647" y="48922"/>
                </a:cubicBezTo>
                <a:lnTo>
                  <a:pt x="30969" y="49466"/>
                </a:lnTo>
                <a:lnTo>
                  <a:pt x="21545" y="56545"/>
                </a:lnTo>
                <a:cubicBezTo>
                  <a:pt x="17504" y="58860"/>
                  <a:pt x="13465" y="60014"/>
                  <a:pt x="10772" y="57703"/>
                </a:cubicBezTo>
                <a:cubicBezTo>
                  <a:pt x="0" y="53079"/>
                  <a:pt x="0" y="43830"/>
                  <a:pt x="0" y="34581"/>
                </a:cubicBezTo>
                <a:lnTo>
                  <a:pt x="5325" y="16293"/>
                </a:lnTo>
                <a:lnTo>
                  <a:pt x="5212" y="16084"/>
                </a:lnTo>
                <a:lnTo>
                  <a:pt x="4617" y="16084"/>
                </a:lnTo>
                <a:lnTo>
                  <a:pt x="4883" y="15480"/>
                </a:lnTo>
                <a:lnTo>
                  <a:pt x="4617" y="14989"/>
                </a:lnTo>
                <a:lnTo>
                  <a:pt x="5262" y="14619"/>
                </a:lnTo>
                <a:lnTo>
                  <a:pt x="10820" y="2010"/>
                </a:lnTo>
                <a:cubicBezTo>
                  <a:pt x="14267" y="0"/>
                  <a:pt x="18403" y="0"/>
                  <a:pt x="2116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AEB41A9-4FFA-F390-1735-1327BCCF023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" y="0"/>
            <a:ext cx="5516879" cy="4914900"/>
          </a:xfrm>
          <a:custGeom>
            <a:avLst/>
            <a:gdLst>
              <a:gd name="connsiteX0" fmla="*/ 5302759 w 5516879"/>
              <a:gd name="connsiteY0" fmla="*/ 4745232 h 4914900"/>
              <a:gd name="connsiteX1" fmla="*/ 5294142 w 5516879"/>
              <a:gd name="connsiteY1" fmla="*/ 4752705 h 4914900"/>
              <a:gd name="connsiteX2" fmla="*/ 5297588 w 5516879"/>
              <a:gd name="connsiteY2" fmla="*/ 4755354 h 4914900"/>
              <a:gd name="connsiteX3" fmla="*/ 5297588 w 5516879"/>
              <a:gd name="connsiteY3" fmla="*/ 4760129 h 4914900"/>
              <a:gd name="connsiteX4" fmla="*/ 5297588 w 5516879"/>
              <a:gd name="connsiteY4" fmla="*/ 4761551 h 4914900"/>
              <a:gd name="connsiteX5" fmla="*/ 5302369 w 5516879"/>
              <a:gd name="connsiteY5" fmla="*/ 4762622 h 4914900"/>
              <a:gd name="connsiteX6" fmla="*/ 5297799 w 5516879"/>
              <a:gd name="connsiteY6" fmla="*/ 4759968 h 4914900"/>
              <a:gd name="connsiteX7" fmla="*/ 5297799 w 5516879"/>
              <a:gd name="connsiteY7" fmla="*/ 4755216 h 4914900"/>
              <a:gd name="connsiteX8" fmla="*/ 5304704 w 5516879"/>
              <a:gd name="connsiteY8" fmla="*/ 4748087 h 4914900"/>
              <a:gd name="connsiteX9" fmla="*/ 5164217 w 5516879"/>
              <a:gd name="connsiteY9" fmla="*/ 4576136 h 4914900"/>
              <a:gd name="connsiteX10" fmla="*/ 5167333 w 5516879"/>
              <a:gd name="connsiteY10" fmla="*/ 4579935 h 4914900"/>
              <a:gd name="connsiteX11" fmla="*/ 5168034 w 5516879"/>
              <a:gd name="connsiteY11" fmla="*/ 4579935 h 4914900"/>
              <a:gd name="connsiteX12" fmla="*/ 5067476 w 5516879"/>
              <a:gd name="connsiteY12" fmla="*/ 4521216 h 4914900"/>
              <a:gd name="connsiteX13" fmla="*/ 5062641 w 5516879"/>
              <a:gd name="connsiteY13" fmla="*/ 4523594 h 4914900"/>
              <a:gd name="connsiteX14" fmla="*/ 5062270 w 5516879"/>
              <a:gd name="connsiteY14" fmla="*/ 4524869 h 4914900"/>
              <a:gd name="connsiteX15" fmla="*/ 5062270 w 5516879"/>
              <a:gd name="connsiteY15" fmla="*/ 4525696 h 4914900"/>
              <a:gd name="connsiteX16" fmla="*/ 5025416 w 5516879"/>
              <a:gd name="connsiteY16" fmla="*/ 4492472 h 4914900"/>
              <a:gd name="connsiteX17" fmla="*/ 5023953 w 5516879"/>
              <a:gd name="connsiteY17" fmla="*/ 4492656 h 4914900"/>
              <a:gd name="connsiteX18" fmla="*/ 5026597 w 5516879"/>
              <a:gd name="connsiteY18" fmla="*/ 4494639 h 4914900"/>
              <a:gd name="connsiteX19" fmla="*/ 5038930 w 5516879"/>
              <a:gd name="connsiteY19" fmla="*/ 4487138 h 4914900"/>
              <a:gd name="connsiteX20" fmla="*/ 5038859 w 5516879"/>
              <a:gd name="connsiteY20" fmla="*/ 4487571 h 4914900"/>
              <a:gd name="connsiteX21" fmla="*/ 5039852 w 5516879"/>
              <a:gd name="connsiteY21" fmla="*/ 4487931 h 4914900"/>
              <a:gd name="connsiteX22" fmla="*/ 4979040 w 5516879"/>
              <a:gd name="connsiteY22" fmla="*/ 4473379 h 4914900"/>
              <a:gd name="connsiteX23" fmla="*/ 4995199 w 5516879"/>
              <a:gd name="connsiteY23" fmla="*/ 4487453 h 4914900"/>
              <a:gd name="connsiteX24" fmla="*/ 4979040 w 5516879"/>
              <a:gd name="connsiteY24" fmla="*/ 4473379 h 4914900"/>
              <a:gd name="connsiteX25" fmla="*/ 5353299 w 5516879"/>
              <a:gd name="connsiteY25" fmla="*/ 4463550 h 4914900"/>
              <a:gd name="connsiteX26" fmla="*/ 5352102 w 5516879"/>
              <a:gd name="connsiteY26" fmla="*/ 4464227 h 4914900"/>
              <a:gd name="connsiteX27" fmla="*/ 5353233 w 5516879"/>
              <a:gd name="connsiteY27" fmla="*/ 4464885 h 4914900"/>
              <a:gd name="connsiteX28" fmla="*/ 5353597 w 5516879"/>
              <a:gd name="connsiteY28" fmla="*/ 4465066 h 4914900"/>
              <a:gd name="connsiteX29" fmla="*/ 5352987 w 5516879"/>
              <a:gd name="connsiteY29" fmla="*/ 4464533 h 4914900"/>
              <a:gd name="connsiteX30" fmla="*/ 5259574 w 5516879"/>
              <a:gd name="connsiteY30" fmla="*/ 4411196 h 4914900"/>
              <a:gd name="connsiteX31" fmla="*/ 5258844 w 5516879"/>
              <a:gd name="connsiteY31" fmla="*/ 4411619 h 4914900"/>
              <a:gd name="connsiteX32" fmla="*/ 5259125 w 5516879"/>
              <a:gd name="connsiteY32" fmla="*/ 4411787 h 4914900"/>
              <a:gd name="connsiteX33" fmla="*/ 4890082 w 5516879"/>
              <a:gd name="connsiteY33" fmla="*/ 4392272 h 4914900"/>
              <a:gd name="connsiteX34" fmla="*/ 4890521 w 5516879"/>
              <a:gd name="connsiteY34" fmla="*/ 4393395 h 4914900"/>
              <a:gd name="connsiteX35" fmla="*/ 4891565 w 5516879"/>
              <a:gd name="connsiteY35" fmla="*/ 4395250 h 4914900"/>
              <a:gd name="connsiteX36" fmla="*/ 4892204 w 5516879"/>
              <a:gd name="connsiteY36" fmla="*/ 4393059 h 4914900"/>
              <a:gd name="connsiteX37" fmla="*/ 4892452 w 5516879"/>
              <a:gd name="connsiteY37" fmla="*/ 4392983 h 4914900"/>
              <a:gd name="connsiteX38" fmla="*/ 4890681 w 5516879"/>
              <a:gd name="connsiteY38" fmla="*/ 4392831 h 4914900"/>
              <a:gd name="connsiteX39" fmla="*/ 4853395 w 5516879"/>
              <a:gd name="connsiteY39" fmla="*/ 4301873 h 4914900"/>
              <a:gd name="connsiteX40" fmla="*/ 4853158 w 5516879"/>
              <a:gd name="connsiteY40" fmla="*/ 4303227 h 4914900"/>
              <a:gd name="connsiteX41" fmla="*/ 4858619 w 5516879"/>
              <a:gd name="connsiteY41" fmla="*/ 4306753 h 4914900"/>
              <a:gd name="connsiteX42" fmla="*/ 4781953 w 5516879"/>
              <a:gd name="connsiteY42" fmla="*/ 4292396 h 4914900"/>
              <a:gd name="connsiteX43" fmla="*/ 4781953 w 5516879"/>
              <a:gd name="connsiteY43" fmla="*/ 4292433 h 4914900"/>
              <a:gd name="connsiteX44" fmla="*/ 4781961 w 5516879"/>
              <a:gd name="connsiteY44" fmla="*/ 4292433 h 4914900"/>
              <a:gd name="connsiteX45" fmla="*/ 4790222 w 5516879"/>
              <a:gd name="connsiteY45" fmla="*/ 4228844 h 4914900"/>
              <a:gd name="connsiteX46" fmla="*/ 4792941 w 5516879"/>
              <a:gd name="connsiteY46" fmla="*/ 4230725 h 4914900"/>
              <a:gd name="connsiteX47" fmla="*/ 4792941 w 5516879"/>
              <a:gd name="connsiteY47" fmla="*/ 4229367 h 4914900"/>
              <a:gd name="connsiteX48" fmla="*/ 4693088 w 5516879"/>
              <a:gd name="connsiteY48" fmla="*/ 4201866 h 4914900"/>
              <a:gd name="connsiteX49" fmla="*/ 4693066 w 5516879"/>
              <a:gd name="connsiteY49" fmla="*/ 4202212 h 4914900"/>
              <a:gd name="connsiteX50" fmla="*/ 4693543 w 5516879"/>
              <a:gd name="connsiteY50" fmla="*/ 4202212 h 4914900"/>
              <a:gd name="connsiteX51" fmla="*/ 4693294 w 5516879"/>
              <a:gd name="connsiteY51" fmla="*/ 4202048 h 4914900"/>
              <a:gd name="connsiteX52" fmla="*/ 4880695 w 5516879"/>
              <a:gd name="connsiteY52" fmla="*/ 4196253 h 4914900"/>
              <a:gd name="connsiteX53" fmla="*/ 4880967 w 5516879"/>
              <a:gd name="connsiteY53" fmla="*/ 4196608 h 4914900"/>
              <a:gd name="connsiteX54" fmla="*/ 4881740 w 5516879"/>
              <a:gd name="connsiteY54" fmla="*/ 4196382 h 4914900"/>
              <a:gd name="connsiteX55" fmla="*/ 3023574 w 5516879"/>
              <a:gd name="connsiteY55" fmla="*/ 4144324 h 4914900"/>
              <a:gd name="connsiteX56" fmla="*/ 3023896 w 5516879"/>
              <a:gd name="connsiteY56" fmla="*/ 4144660 h 4914900"/>
              <a:gd name="connsiteX57" fmla="*/ 3023496 w 5516879"/>
              <a:gd name="connsiteY57" fmla="*/ 4144619 h 4914900"/>
              <a:gd name="connsiteX58" fmla="*/ 3024672 w 5516879"/>
              <a:gd name="connsiteY58" fmla="*/ 4145131 h 4914900"/>
              <a:gd name="connsiteX59" fmla="*/ 3024706 w 5516879"/>
              <a:gd name="connsiteY59" fmla="*/ 4145130 h 4914900"/>
              <a:gd name="connsiteX60" fmla="*/ 3023832 w 5516879"/>
              <a:gd name="connsiteY60" fmla="*/ 4144370 h 4914900"/>
              <a:gd name="connsiteX61" fmla="*/ 4686501 w 5516879"/>
              <a:gd name="connsiteY61" fmla="*/ 4141015 h 4914900"/>
              <a:gd name="connsiteX62" fmla="*/ 4686174 w 5516879"/>
              <a:gd name="connsiteY62" fmla="*/ 4141585 h 4914900"/>
              <a:gd name="connsiteX63" fmla="*/ 4686460 w 5516879"/>
              <a:gd name="connsiteY63" fmla="*/ 4141349 h 4914900"/>
              <a:gd name="connsiteX64" fmla="*/ 3321632 w 5516879"/>
              <a:gd name="connsiteY64" fmla="*/ 3827473 h 4914900"/>
              <a:gd name="connsiteX65" fmla="*/ 3321426 w 5516879"/>
              <a:gd name="connsiteY65" fmla="*/ 3828006 h 4914900"/>
              <a:gd name="connsiteX66" fmla="*/ 3320588 w 5516879"/>
              <a:gd name="connsiteY66" fmla="*/ 3827521 h 4914900"/>
              <a:gd name="connsiteX67" fmla="*/ 3321670 w 5516879"/>
              <a:gd name="connsiteY67" fmla="*/ 3828408 h 4914900"/>
              <a:gd name="connsiteX68" fmla="*/ 3322376 w 5516879"/>
              <a:gd name="connsiteY68" fmla="*/ 3828642 h 4914900"/>
              <a:gd name="connsiteX69" fmla="*/ 3321670 w 5516879"/>
              <a:gd name="connsiteY69" fmla="*/ 3828184 h 4914900"/>
              <a:gd name="connsiteX70" fmla="*/ 3226964 w 5516879"/>
              <a:gd name="connsiteY70" fmla="*/ 3783711 h 4914900"/>
              <a:gd name="connsiteX71" fmla="*/ 3226964 w 5516879"/>
              <a:gd name="connsiteY71" fmla="*/ 3790790 h 4914900"/>
              <a:gd name="connsiteX72" fmla="*/ 3227550 w 5516879"/>
              <a:gd name="connsiteY72" fmla="*/ 3793846 h 4914900"/>
              <a:gd name="connsiteX73" fmla="*/ 3228182 w 5516879"/>
              <a:gd name="connsiteY73" fmla="*/ 3786539 h 4914900"/>
              <a:gd name="connsiteX74" fmla="*/ 3228182 w 5516879"/>
              <a:gd name="connsiteY74" fmla="*/ 3785133 h 4914900"/>
              <a:gd name="connsiteX75" fmla="*/ 3212206 w 5516879"/>
              <a:gd name="connsiteY75" fmla="*/ 3766453 h 4914900"/>
              <a:gd name="connsiteX76" fmla="*/ 3211732 w 5516879"/>
              <a:gd name="connsiteY76" fmla="*/ 3767330 h 4914900"/>
              <a:gd name="connsiteX77" fmla="*/ 3213476 w 5516879"/>
              <a:gd name="connsiteY77" fmla="*/ 3767937 h 4914900"/>
              <a:gd name="connsiteX78" fmla="*/ 3766481 w 5516879"/>
              <a:gd name="connsiteY78" fmla="*/ 3724231 h 4914900"/>
              <a:gd name="connsiteX79" fmla="*/ 3770765 w 5516879"/>
              <a:gd name="connsiteY79" fmla="*/ 3728240 h 4914900"/>
              <a:gd name="connsiteX80" fmla="*/ 3775551 w 5516879"/>
              <a:gd name="connsiteY80" fmla="*/ 3728240 h 4914900"/>
              <a:gd name="connsiteX81" fmla="*/ 3317706 w 5516879"/>
              <a:gd name="connsiteY81" fmla="*/ 3688990 h 4914900"/>
              <a:gd name="connsiteX82" fmla="*/ 3316172 w 5516879"/>
              <a:gd name="connsiteY82" fmla="*/ 3689701 h 4914900"/>
              <a:gd name="connsiteX83" fmla="*/ 3316392 w 5516879"/>
              <a:gd name="connsiteY83" fmla="*/ 3691785 h 4914900"/>
              <a:gd name="connsiteX84" fmla="*/ 3316392 w 5516879"/>
              <a:gd name="connsiteY84" fmla="*/ 3690946 h 4914900"/>
              <a:gd name="connsiteX85" fmla="*/ 3314234 w 5516879"/>
              <a:gd name="connsiteY85" fmla="*/ 3685583 h 4914900"/>
              <a:gd name="connsiteX86" fmla="*/ 3314744 w 5516879"/>
              <a:gd name="connsiteY86" fmla="*/ 3689597 h 4914900"/>
              <a:gd name="connsiteX87" fmla="*/ 3313914 w 5516879"/>
              <a:gd name="connsiteY87" fmla="*/ 3691194 h 4914900"/>
              <a:gd name="connsiteX88" fmla="*/ 3315944 w 5516879"/>
              <a:gd name="connsiteY88" fmla="*/ 3689439 h 4914900"/>
              <a:gd name="connsiteX89" fmla="*/ 3665521 w 5516879"/>
              <a:gd name="connsiteY89" fmla="*/ 3550816 h 4914900"/>
              <a:gd name="connsiteX90" fmla="*/ 3666399 w 5516879"/>
              <a:gd name="connsiteY90" fmla="*/ 3551648 h 4914900"/>
              <a:gd name="connsiteX91" fmla="*/ 3666648 w 5516879"/>
              <a:gd name="connsiteY91" fmla="*/ 3551394 h 4914900"/>
              <a:gd name="connsiteX92" fmla="*/ 2344758 w 5516879"/>
              <a:gd name="connsiteY92" fmla="*/ 3464983 h 4914900"/>
              <a:gd name="connsiteX93" fmla="*/ 2346138 w 5516879"/>
              <a:gd name="connsiteY93" fmla="*/ 3466743 h 4914900"/>
              <a:gd name="connsiteX94" fmla="*/ 2346314 w 5516879"/>
              <a:gd name="connsiteY94" fmla="*/ 3466522 h 4914900"/>
              <a:gd name="connsiteX95" fmla="*/ 2273326 w 5516879"/>
              <a:gd name="connsiteY95" fmla="*/ 3373494 h 4914900"/>
              <a:gd name="connsiteX96" fmla="*/ 2278002 w 5516879"/>
              <a:gd name="connsiteY96" fmla="*/ 3379901 h 4914900"/>
              <a:gd name="connsiteX97" fmla="*/ 2279308 w 5516879"/>
              <a:gd name="connsiteY97" fmla="*/ 3381567 h 4914900"/>
              <a:gd name="connsiteX98" fmla="*/ 2278210 w 5516879"/>
              <a:gd name="connsiteY98" fmla="*/ 3379761 h 4914900"/>
              <a:gd name="connsiteX99" fmla="*/ 2280584 w 5516879"/>
              <a:gd name="connsiteY99" fmla="*/ 3378446 h 4914900"/>
              <a:gd name="connsiteX100" fmla="*/ 570644 w 5516879"/>
              <a:gd name="connsiteY100" fmla="*/ 1430018 h 4914900"/>
              <a:gd name="connsiteX101" fmla="*/ 569830 w 5516879"/>
              <a:gd name="connsiteY101" fmla="*/ 1430368 h 4914900"/>
              <a:gd name="connsiteX102" fmla="*/ 574302 w 5516879"/>
              <a:gd name="connsiteY102" fmla="*/ 1434112 h 4914900"/>
              <a:gd name="connsiteX103" fmla="*/ 663642 w 5516879"/>
              <a:gd name="connsiteY103" fmla="*/ 1377197 h 4914900"/>
              <a:gd name="connsiteX104" fmla="*/ 663836 w 5516879"/>
              <a:gd name="connsiteY104" fmla="*/ 1377459 h 4914900"/>
              <a:gd name="connsiteX105" fmla="*/ 664326 w 5516879"/>
              <a:gd name="connsiteY105" fmla="*/ 1377197 h 4914900"/>
              <a:gd name="connsiteX106" fmla="*/ 637715 w 5516879"/>
              <a:gd name="connsiteY106" fmla="*/ 1373690 h 4914900"/>
              <a:gd name="connsiteX107" fmla="*/ 638640 w 5516879"/>
              <a:gd name="connsiteY107" fmla="*/ 1374990 h 4914900"/>
              <a:gd name="connsiteX108" fmla="*/ 652526 w 5516879"/>
              <a:gd name="connsiteY108" fmla="*/ 1377963 h 4914900"/>
              <a:gd name="connsiteX109" fmla="*/ 656342 w 5516879"/>
              <a:gd name="connsiteY109" fmla="*/ 1380414 h 4914900"/>
              <a:gd name="connsiteX110" fmla="*/ 653254 w 5516879"/>
              <a:gd name="connsiteY110" fmla="*/ 1377197 h 4914900"/>
              <a:gd name="connsiteX111" fmla="*/ 653964 w 5516879"/>
              <a:gd name="connsiteY111" fmla="*/ 1377197 h 4914900"/>
              <a:gd name="connsiteX112" fmla="*/ 251608 w 5516879"/>
              <a:gd name="connsiteY112" fmla="*/ 1081652 h 4914900"/>
              <a:gd name="connsiteX113" fmla="*/ 279307 w 5516879"/>
              <a:gd name="connsiteY113" fmla="*/ 1099747 h 4914900"/>
              <a:gd name="connsiteX114" fmla="*/ 251608 w 5516879"/>
              <a:gd name="connsiteY114" fmla="*/ 1081652 h 4914900"/>
              <a:gd name="connsiteX115" fmla="*/ 710058 w 5516879"/>
              <a:gd name="connsiteY115" fmla="*/ 114659 h 4914900"/>
              <a:gd name="connsiteX116" fmla="*/ 708333 w 5516879"/>
              <a:gd name="connsiteY116" fmla="*/ 115404 h 4914900"/>
              <a:gd name="connsiteX117" fmla="*/ 711772 w 5516879"/>
              <a:gd name="connsiteY117" fmla="*/ 116363 h 4914900"/>
              <a:gd name="connsiteX118" fmla="*/ 1109106 w 5516879"/>
              <a:gd name="connsiteY118" fmla="*/ 81850 h 4914900"/>
              <a:gd name="connsiteX119" fmla="*/ 1105478 w 5516879"/>
              <a:gd name="connsiteY119" fmla="*/ 82375 h 4914900"/>
              <a:gd name="connsiteX120" fmla="*/ 1107600 w 5516879"/>
              <a:gd name="connsiteY120" fmla="*/ 83162 h 4914900"/>
              <a:gd name="connsiteX121" fmla="*/ 5454222 w 5516879"/>
              <a:gd name="connsiteY121" fmla="*/ 77459 h 4914900"/>
              <a:gd name="connsiteX122" fmla="*/ 5455926 w 5516879"/>
              <a:gd name="connsiteY122" fmla="*/ 78203 h 4914900"/>
              <a:gd name="connsiteX123" fmla="*/ 5459798 w 5516879"/>
              <a:gd name="connsiteY123" fmla="*/ 81282 h 4914900"/>
              <a:gd name="connsiteX124" fmla="*/ 5457930 w 5516879"/>
              <a:gd name="connsiteY124" fmla="*/ 78172 h 4914900"/>
              <a:gd name="connsiteX125" fmla="*/ 5457108 w 5516879"/>
              <a:gd name="connsiteY125" fmla="*/ 77459 h 4914900"/>
              <a:gd name="connsiteX126" fmla="*/ 536841 w 5516879"/>
              <a:gd name="connsiteY126" fmla="*/ 71337 h 4914900"/>
              <a:gd name="connsiteX127" fmla="*/ 536841 w 5516879"/>
              <a:gd name="connsiteY127" fmla="*/ 73799 h 4914900"/>
              <a:gd name="connsiteX128" fmla="*/ 537763 w 5516879"/>
              <a:gd name="connsiteY128" fmla="*/ 72381 h 4914900"/>
              <a:gd name="connsiteX129" fmla="*/ 538237 w 5516879"/>
              <a:gd name="connsiteY129" fmla="*/ 72619 h 4914900"/>
              <a:gd name="connsiteX130" fmla="*/ 538368 w 5516879"/>
              <a:gd name="connsiteY130" fmla="*/ 71824 h 4914900"/>
              <a:gd name="connsiteX131" fmla="*/ 3104712 w 5516879"/>
              <a:gd name="connsiteY131" fmla="*/ 70441 h 4914900"/>
              <a:gd name="connsiteX132" fmla="*/ 3103488 w 5516879"/>
              <a:gd name="connsiteY132" fmla="*/ 70460 h 4914900"/>
              <a:gd name="connsiteX133" fmla="*/ 3107160 w 5516879"/>
              <a:gd name="connsiteY133" fmla="*/ 70477 h 4914900"/>
              <a:gd name="connsiteX134" fmla="*/ 5407691 w 5516879"/>
              <a:gd name="connsiteY134" fmla="*/ 53652 h 4914900"/>
              <a:gd name="connsiteX135" fmla="*/ 5406940 w 5516879"/>
              <a:gd name="connsiteY135" fmla="*/ 54314 h 4914900"/>
              <a:gd name="connsiteX136" fmla="*/ 5408682 w 5516879"/>
              <a:gd name="connsiteY136" fmla="*/ 54314 h 4914900"/>
              <a:gd name="connsiteX137" fmla="*/ 2378076 w 5516879"/>
              <a:gd name="connsiteY137" fmla="*/ 36763 h 4914900"/>
              <a:gd name="connsiteX138" fmla="*/ 2372340 w 5516879"/>
              <a:gd name="connsiteY138" fmla="*/ 39005 h 4914900"/>
              <a:gd name="connsiteX139" fmla="*/ 2367282 w 5516879"/>
              <a:gd name="connsiteY139" fmla="*/ 39203 h 4914900"/>
              <a:gd name="connsiteX140" fmla="*/ 2371578 w 5516879"/>
              <a:gd name="connsiteY140" fmla="*/ 39635 h 4914900"/>
              <a:gd name="connsiteX141" fmla="*/ 2376228 w 5516879"/>
              <a:gd name="connsiteY141" fmla="*/ 39635 h 4914900"/>
              <a:gd name="connsiteX142" fmla="*/ 5476514 w 5516879"/>
              <a:gd name="connsiteY142" fmla="*/ 35836 h 4914900"/>
              <a:gd name="connsiteX143" fmla="*/ 5481512 w 5516879"/>
              <a:gd name="connsiteY143" fmla="*/ 37855 h 4914900"/>
              <a:gd name="connsiteX144" fmla="*/ 5489871 w 5516879"/>
              <a:gd name="connsiteY144" fmla="*/ 38699 h 4914900"/>
              <a:gd name="connsiteX145" fmla="*/ 1872612 w 5516879"/>
              <a:gd name="connsiteY145" fmla="*/ 34495 h 4914900"/>
              <a:gd name="connsiteX146" fmla="*/ 1872244 w 5516879"/>
              <a:gd name="connsiteY146" fmla="*/ 35130 h 4914900"/>
              <a:gd name="connsiteX147" fmla="*/ 1873818 w 5516879"/>
              <a:gd name="connsiteY147" fmla="*/ 35491 h 4914900"/>
              <a:gd name="connsiteX148" fmla="*/ 5353623 w 5516879"/>
              <a:gd name="connsiteY148" fmla="*/ 29038 h 4914900"/>
              <a:gd name="connsiteX149" fmla="*/ 5353238 w 5516879"/>
              <a:gd name="connsiteY149" fmla="*/ 29060 h 4914900"/>
              <a:gd name="connsiteX150" fmla="*/ 5353888 w 5516879"/>
              <a:gd name="connsiteY150" fmla="*/ 29203 h 4914900"/>
              <a:gd name="connsiteX151" fmla="*/ 313706 w 5516879"/>
              <a:gd name="connsiteY151" fmla="*/ 28730 h 4914900"/>
              <a:gd name="connsiteX152" fmla="*/ 318878 w 5516879"/>
              <a:gd name="connsiteY152" fmla="*/ 30876 h 4914900"/>
              <a:gd name="connsiteX153" fmla="*/ 318878 w 5516879"/>
              <a:gd name="connsiteY153" fmla="*/ 29692 h 4914900"/>
              <a:gd name="connsiteX154" fmla="*/ 321767 w 5516879"/>
              <a:gd name="connsiteY154" fmla="*/ 29078 h 4914900"/>
              <a:gd name="connsiteX155" fmla="*/ 318490 w 5516879"/>
              <a:gd name="connsiteY155" fmla="*/ 28730 h 4914900"/>
              <a:gd name="connsiteX156" fmla="*/ 5316685 w 5516879"/>
              <a:gd name="connsiteY156" fmla="*/ 24127 h 4914900"/>
              <a:gd name="connsiteX157" fmla="*/ 5319122 w 5516879"/>
              <a:gd name="connsiteY157" fmla="*/ 25011 h 4914900"/>
              <a:gd name="connsiteX158" fmla="*/ 5322045 w 5516879"/>
              <a:gd name="connsiteY158" fmla="*/ 25104 h 4914900"/>
              <a:gd name="connsiteX159" fmla="*/ 5319191 w 5516879"/>
              <a:gd name="connsiteY159" fmla="*/ 24127 h 4914900"/>
              <a:gd name="connsiteX160" fmla="*/ 385795 w 5516879"/>
              <a:gd name="connsiteY160" fmla="*/ 23471 h 4914900"/>
              <a:gd name="connsiteX161" fmla="*/ 378956 w 5516879"/>
              <a:gd name="connsiteY161" fmla="*/ 23941 h 4914900"/>
              <a:gd name="connsiteX162" fmla="*/ 375567 w 5516879"/>
              <a:gd name="connsiteY162" fmla="*/ 24761 h 4914900"/>
              <a:gd name="connsiteX163" fmla="*/ 379334 w 5516879"/>
              <a:gd name="connsiteY163" fmla="*/ 24899 h 4914900"/>
              <a:gd name="connsiteX164" fmla="*/ 379462 w 5516879"/>
              <a:gd name="connsiteY164" fmla="*/ 25158 h 4914900"/>
              <a:gd name="connsiteX165" fmla="*/ 2159486 w 5516879"/>
              <a:gd name="connsiteY165" fmla="*/ 21439 h 4914900"/>
              <a:gd name="connsiteX166" fmla="*/ 2157238 w 5516879"/>
              <a:gd name="connsiteY166" fmla="*/ 24006 h 4914900"/>
              <a:gd name="connsiteX167" fmla="*/ 2158300 w 5516879"/>
              <a:gd name="connsiteY167" fmla="*/ 24528 h 4914900"/>
              <a:gd name="connsiteX168" fmla="*/ 2162226 w 5516879"/>
              <a:gd name="connsiteY168" fmla="*/ 24528 h 4914900"/>
              <a:gd name="connsiteX169" fmla="*/ 2159648 w 5516879"/>
              <a:gd name="connsiteY169" fmla="*/ 22955 h 4914900"/>
              <a:gd name="connsiteX170" fmla="*/ 400033 w 5516879"/>
              <a:gd name="connsiteY170" fmla="*/ 16156 h 4914900"/>
              <a:gd name="connsiteX171" fmla="*/ 399868 w 5516879"/>
              <a:gd name="connsiteY171" fmla="*/ 16173 h 4914900"/>
              <a:gd name="connsiteX172" fmla="*/ 400366 w 5516879"/>
              <a:gd name="connsiteY172" fmla="*/ 16249 h 4914900"/>
              <a:gd name="connsiteX173" fmla="*/ 5424033 w 5516879"/>
              <a:gd name="connsiteY173" fmla="*/ 0 h 4914900"/>
              <a:gd name="connsiteX174" fmla="*/ 5495719 w 5516879"/>
              <a:gd name="connsiteY174" fmla="*/ 0 h 4914900"/>
              <a:gd name="connsiteX175" fmla="*/ 5506059 w 5516879"/>
              <a:gd name="connsiteY175" fmla="*/ 2010 h 4914900"/>
              <a:gd name="connsiteX176" fmla="*/ 5511617 w 5516879"/>
              <a:gd name="connsiteY176" fmla="*/ 14619 h 4914900"/>
              <a:gd name="connsiteX177" fmla="*/ 5512262 w 5516879"/>
              <a:gd name="connsiteY177" fmla="*/ 14989 h 4914900"/>
              <a:gd name="connsiteX178" fmla="*/ 5511996 w 5516879"/>
              <a:gd name="connsiteY178" fmla="*/ 15480 h 4914900"/>
              <a:gd name="connsiteX179" fmla="*/ 5512262 w 5516879"/>
              <a:gd name="connsiteY179" fmla="*/ 16084 h 4914900"/>
              <a:gd name="connsiteX180" fmla="*/ 5511667 w 5516879"/>
              <a:gd name="connsiteY180" fmla="*/ 16084 h 4914900"/>
              <a:gd name="connsiteX181" fmla="*/ 5511554 w 5516879"/>
              <a:gd name="connsiteY181" fmla="*/ 16293 h 4914900"/>
              <a:gd name="connsiteX182" fmla="*/ 5516879 w 5516879"/>
              <a:gd name="connsiteY182" fmla="*/ 34581 h 4914900"/>
              <a:gd name="connsiteX183" fmla="*/ 5506107 w 5516879"/>
              <a:gd name="connsiteY183" fmla="*/ 57703 h 4914900"/>
              <a:gd name="connsiteX184" fmla="*/ 5495334 w 5516879"/>
              <a:gd name="connsiteY184" fmla="*/ 56545 h 4914900"/>
              <a:gd name="connsiteX185" fmla="*/ 5485910 w 5516879"/>
              <a:gd name="connsiteY185" fmla="*/ 49466 h 4914900"/>
              <a:gd name="connsiteX186" fmla="*/ 5484232 w 5516879"/>
              <a:gd name="connsiteY186" fmla="*/ 48922 h 4914900"/>
              <a:gd name="connsiteX187" fmla="*/ 5440704 w 5516879"/>
              <a:gd name="connsiteY187" fmla="*/ 25467 h 4914900"/>
              <a:gd name="connsiteX188" fmla="*/ 5447101 w 5516879"/>
              <a:gd name="connsiteY188" fmla="*/ 26848 h 4914900"/>
              <a:gd name="connsiteX189" fmla="*/ 5440243 w 5516879"/>
              <a:gd name="connsiteY189" fmla="*/ 24493 h 4914900"/>
              <a:gd name="connsiteX190" fmla="*/ 5430183 w 5516879"/>
              <a:gd name="connsiteY190" fmla="*/ 15865 h 4914900"/>
              <a:gd name="connsiteX191" fmla="*/ 5429547 w 5516879"/>
              <a:gd name="connsiteY191" fmla="*/ 16084 h 4914900"/>
              <a:gd name="connsiteX192" fmla="*/ 5413004 w 5516879"/>
              <a:gd name="connsiteY192" fmla="*/ 10722 h 4914900"/>
              <a:gd name="connsiteX193" fmla="*/ 5424033 w 5516879"/>
              <a:gd name="connsiteY193" fmla="*/ 0 h 4914900"/>
              <a:gd name="connsiteX194" fmla="*/ 43914 w 5516879"/>
              <a:gd name="connsiteY194" fmla="*/ 0 h 4914900"/>
              <a:gd name="connsiteX195" fmla="*/ 378762 w 5516879"/>
              <a:gd name="connsiteY195" fmla="*/ 0 h 4914900"/>
              <a:gd name="connsiteX196" fmla="*/ 416500 w 5516879"/>
              <a:gd name="connsiteY196" fmla="*/ 4790 h 4914900"/>
              <a:gd name="connsiteX197" fmla="*/ 450031 w 5516879"/>
              <a:gd name="connsiteY197" fmla="*/ 23884 h 4914900"/>
              <a:gd name="connsiteX198" fmla="*/ 450416 w 5516879"/>
              <a:gd name="connsiteY198" fmla="*/ 23941 h 4914900"/>
              <a:gd name="connsiteX199" fmla="*/ 466907 w 5516879"/>
              <a:gd name="connsiteY199" fmla="*/ 28730 h 4914900"/>
              <a:gd name="connsiteX200" fmla="*/ 659300 w 5516879"/>
              <a:gd name="connsiteY200" fmla="*/ 105337 h 4914900"/>
              <a:gd name="connsiteX201" fmla="*/ 659300 w 5516879"/>
              <a:gd name="connsiteY201" fmla="*/ 105401 h 4914900"/>
              <a:gd name="connsiteX202" fmla="*/ 680060 w 5516879"/>
              <a:gd name="connsiteY202" fmla="*/ 100894 h 4914900"/>
              <a:gd name="connsiteX203" fmla="*/ 686140 w 5516879"/>
              <a:gd name="connsiteY203" fmla="*/ 103535 h 4914900"/>
              <a:gd name="connsiteX204" fmla="*/ 685216 w 5516879"/>
              <a:gd name="connsiteY204" fmla="*/ 101622 h 4914900"/>
              <a:gd name="connsiteX205" fmla="*/ 686023 w 5516879"/>
              <a:gd name="connsiteY205" fmla="*/ 100527 h 4914900"/>
              <a:gd name="connsiteX206" fmla="*/ 680494 w 5516879"/>
              <a:gd name="connsiteY206" fmla="*/ 100527 h 4914900"/>
              <a:gd name="connsiteX207" fmla="*/ 652794 w 5516879"/>
              <a:gd name="connsiteY207" fmla="*/ 43226 h 4914900"/>
              <a:gd name="connsiteX208" fmla="*/ 618114 w 5516879"/>
              <a:gd name="connsiteY208" fmla="*/ 26146 h 4914900"/>
              <a:gd name="connsiteX209" fmla="*/ 615188 w 5516879"/>
              <a:gd name="connsiteY209" fmla="*/ 25280 h 4914900"/>
              <a:gd name="connsiteX210" fmla="*/ 598726 w 5516879"/>
              <a:gd name="connsiteY210" fmla="*/ 10629 h 4914900"/>
              <a:gd name="connsiteX211" fmla="*/ 605584 w 5516879"/>
              <a:gd name="connsiteY211" fmla="*/ 253 h 4914900"/>
              <a:gd name="connsiteX212" fmla="*/ 620675 w 5516879"/>
              <a:gd name="connsiteY212" fmla="*/ 865 h 4914900"/>
              <a:gd name="connsiteX213" fmla="*/ 1882742 w 5516879"/>
              <a:gd name="connsiteY213" fmla="*/ 865 h 4914900"/>
              <a:gd name="connsiteX214" fmla="*/ 1959563 w 5516879"/>
              <a:gd name="connsiteY214" fmla="*/ 5747 h 4914900"/>
              <a:gd name="connsiteX215" fmla="*/ 2179052 w 5516879"/>
              <a:gd name="connsiteY215" fmla="*/ 5747 h 4914900"/>
              <a:gd name="connsiteX216" fmla="*/ 2179052 w 5516879"/>
              <a:gd name="connsiteY216" fmla="*/ 6036 h 4914900"/>
              <a:gd name="connsiteX217" fmla="*/ 2190036 w 5516879"/>
              <a:gd name="connsiteY217" fmla="*/ 6036 h 4914900"/>
              <a:gd name="connsiteX218" fmla="*/ 4128314 w 5516879"/>
              <a:gd name="connsiteY218" fmla="*/ 6036 h 4914900"/>
              <a:gd name="connsiteX219" fmla="*/ 5297873 w 5516879"/>
              <a:gd name="connsiteY219" fmla="*/ 6036 h 4914900"/>
              <a:gd name="connsiteX220" fmla="*/ 5352781 w 5516879"/>
              <a:gd name="connsiteY220" fmla="*/ 10797 h 4914900"/>
              <a:gd name="connsiteX221" fmla="*/ 5484562 w 5516879"/>
              <a:gd name="connsiteY221" fmla="*/ 82225 h 4914900"/>
              <a:gd name="connsiteX222" fmla="*/ 5484562 w 5516879"/>
              <a:gd name="connsiteY222" fmla="*/ 86097 h 4914900"/>
              <a:gd name="connsiteX223" fmla="*/ 5484904 w 5516879"/>
              <a:gd name="connsiteY223" fmla="*/ 86298 h 4914900"/>
              <a:gd name="connsiteX224" fmla="*/ 5484904 w 5516879"/>
              <a:gd name="connsiteY224" fmla="*/ 82434 h 4914900"/>
              <a:gd name="connsiteX225" fmla="*/ 5512262 w 5516879"/>
              <a:gd name="connsiteY225" fmla="*/ 120656 h 4914900"/>
              <a:gd name="connsiteX226" fmla="*/ 5512262 w 5516879"/>
              <a:gd name="connsiteY226" fmla="*/ 349993 h 4914900"/>
              <a:gd name="connsiteX227" fmla="*/ 5512262 w 5516879"/>
              <a:gd name="connsiteY227" fmla="*/ 4573621 h 4914900"/>
              <a:gd name="connsiteX228" fmla="*/ 5512262 w 5516879"/>
              <a:gd name="connsiteY228" fmla="*/ 4602288 h 4914900"/>
              <a:gd name="connsiteX229" fmla="*/ 5473962 w 5516879"/>
              <a:gd name="connsiteY229" fmla="*/ 4616622 h 4914900"/>
              <a:gd name="connsiteX230" fmla="*/ 5419246 w 5516879"/>
              <a:gd name="connsiteY230" fmla="*/ 4564065 h 4914900"/>
              <a:gd name="connsiteX231" fmla="*/ 5372060 w 5516879"/>
              <a:gd name="connsiteY231" fmla="*/ 4518741 h 4914900"/>
              <a:gd name="connsiteX232" fmla="*/ 5364223 w 5516879"/>
              <a:gd name="connsiteY232" fmla="*/ 4512776 h 4914900"/>
              <a:gd name="connsiteX233" fmla="*/ 5270807 w 5516879"/>
              <a:gd name="connsiteY233" fmla="*/ 4460096 h 4914900"/>
              <a:gd name="connsiteX234" fmla="*/ 5226847 w 5516879"/>
              <a:gd name="connsiteY234" fmla="*/ 4421783 h 4914900"/>
              <a:gd name="connsiteX235" fmla="*/ 5111451 w 5516879"/>
              <a:gd name="connsiteY235" fmla="*/ 4302056 h 4914900"/>
              <a:gd name="connsiteX236" fmla="*/ 4996055 w 5516879"/>
              <a:gd name="connsiteY236" fmla="*/ 4235009 h 4914900"/>
              <a:gd name="connsiteX237" fmla="*/ 4935610 w 5516879"/>
              <a:gd name="connsiteY237" fmla="*/ 4215853 h 4914900"/>
              <a:gd name="connsiteX238" fmla="*/ 4891650 w 5516879"/>
              <a:gd name="connsiteY238" fmla="*/ 4211064 h 4914900"/>
              <a:gd name="connsiteX239" fmla="*/ 4886151 w 5516879"/>
              <a:gd name="connsiteY239" fmla="*/ 4206956 h 4914900"/>
              <a:gd name="connsiteX240" fmla="*/ 4787610 w 5516879"/>
              <a:gd name="connsiteY240" fmla="*/ 4144175 h 4914900"/>
              <a:gd name="connsiteX241" fmla="*/ 4749281 w 5516879"/>
              <a:gd name="connsiteY241" fmla="*/ 4120502 h 4914900"/>
              <a:gd name="connsiteX242" fmla="*/ 4716428 w 5516879"/>
              <a:gd name="connsiteY242" fmla="*/ 4139439 h 4914900"/>
              <a:gd name="connsiteX243" fmla="*/ 4732855 w 5516879"/>
              <a:gd name="connsiteY243" fmla="*/ 4172581 h 4914900"/>
              <a:gd name="connsiteX244" fmla="*/ 4793086 w 5516879"/>
              <a:gd name="connsiteY244" fmla="*/ 4224660 h 4914900"/>
              <a:gd name="connsiteX245" fmla="*/ 4793086 w 5516879"/>
              <a:gd name="connsiteY245" fmla="*/ 4226220 h 4914900"/>
              <a:gd name="connsiteX246" fmla="*/ 4946724 w 5516879"/>
              <a:gd name="connsiteY246" fmla="*/ 4368119 h 4914900"/>
              <a:gd name="connsiteX247" fmla="*/ 4945067 w 5516879"/>
              <a:gd name="connsiteY247" fmla="*/ 4368832 h 4914900"/>
              <a:gd name="connsiteX248" fmla="*/ 4946165 w 5516879"/>
              <a:gd name="connsiteY248" fmla="*/ 4368832 h 4914900"/>
              <a:gd name="connsiteX249" fmla="*/ 5094456 w 5516879"/>
              <a:gd name="connsiteY249" fmla="*/ 4506821 h 4914900"/>
              <a:gd name="connsiteX250" fmla="*/ 5092567 w 5516879"/>
              <a:gd name="connsiteY250" fmla="*/ 4506735 h 4914900"/>
              <a:gd name="connsiteX251" fmla="*/ 5093431 w 5516879"/>
              <a:gd name="connsiteY251" fmla="*/ 4507111 h 4914900"/>
              <a:gd name="connsiteX252" fmla="*/ 5121003 w 5516879"/>
              <a:gd name="connsiteY252" fmla="*/ 4531126 h 4914900"/>
              <a:gd name="connsiteX253" fmla="*/ 5132032 w 5516879"/>
              <a:gd name="connsiteY253" fmla="*/ 4545534 h 4914900"/>
              <a:gd name="connsiteX254" fmla="*/ 5139985 w 5516879"/>
              <a:gd name="connsiteY254" fmla="*/ 4552015 h 4914900"/>
              <a:gd name="connsiteX255" fmla="*/ 5133698 w 5516879"/>
              <a:gd name="connsiteY255" fmla="*/ 4545757 h 4914900"/>
              <a:gd name="connsiteX256" fmla="*/ 5132929 w 5516879"/>
              <a:gd name="connsiteY256" fmla="*/ 4545757 h 4914900"/>
              <a:gd name="connsiteX257" fmla="*/ 5122156 w 5516879"/>
              <a:gd name="connsiteY257" fmla="*/ 4531683 h 4914900"/>
              <a:gd name="connsiteX258" fmla="*/ 5138315 w 5516879"/>
              <a:gd name="connsiteY258" fmla="*/ 4545757 h 4914900"/>
              <a:gd name="connsiteX259" fmla="*/ 5139084 w 5516879"/>
              <a:gd name="connsiteY259" fmla="*/ 4545757 h 4914900"/>
              <a:gd name="connsiteX260" fmla="*/ 5198331 w 5516879"/>
              <a:gd name="connsiteY260" fmla="*/ 4602051 h 4914900"/>
              <a:gd name="connsiteX261" fmla="*/ 5190649 w 5516879"/>
              <a:gd name="connsiteY261" fmla="*/ 4597397 h 4914900"/>
              <a:gd name="connsiteX262" fmla="*/ 5197672 w 5516879"/>
              <a:gd name="connsiteY262" fmla="*/ 4603391 h 4914900"/>
              <a:gd name="connsiteX263" fmla="*/ 5230647 w 5516879"/>
              <a:gd name="connsiteY263" fmla="*/ 4636229 h 4914900"/>
              <a:gd name="connsiteX264" fmla="*/ 5228603 w 5516879"/>
              <a:gd name="connsiteY264" fmla="*/ 4639718 h 4914900"/>
              <a:gd name="connsiteX265" fmla="*/ 5231800 w 5516879"/>
              <a:gd name="connsiteY265" fmla="*/ 4636940 h 4914900"/>
              <a:gd name="connsiteX266" fmla="*/ 5248124 w 5516879"/>
              <a:gd name="connsiteY266" fmla="*/ 4649357 h 4914900"/>
              <a:gd name="connsiteX267" fmla="*/ 5263717 w 5516879"/>
              <a:gd name="connsiteY267" fmla="*/ 4664608 h 4914900"/>
              <a:gd name="connsiteX268" fmla="*/ 5263717 w 5516879"/>
              <a:gd name="connsiteY268" fmla="*/ 4664376 h 4914900"/>
              <a:gd name="connsiteX269" fmla="*/ 5324345 w 5516879"/>
              <a:gd name="connsiteY269" fmla="*/ 4716954 h 4914900"/>
              <a:gd name="connsiteX270" fmla="*/ 5338124 w 5516879"/>
              <a:gd name="connsiteY270" fmla="*/ 4731890 h 4914900"/>
              <a:gd name="connsiteX271" fmla="*/ 5347305 w 5516879"/>
              <a:gd name="connsiteY271" fmla="*/ 4744229 h 4914900"/>
              <a:gd name="connsiteX272" fmla="*/ 5352987 w 5516879"/>
              <a:gd name="connsiteY272" fmla="*/ 4750829 h 4914900"/>
              <a:gd name="connsiteX273" fmla="*/ 5351087 w 5516879"/>
              <a:gd name="connsiteY273" fmla="*/ 4749313 h 4914900"/>
              <a:gd name="connsiteX274" fmla="*/ 5351904 w 5516879"/>
              <a:gd name="connsiteY274" fmla="*/ 4750411 h 4914900"/>
              <a:gd name="connsiteX275" fmla="*/ 5429068 w 5516879"/>
              <a:gd name="connsiteY275" fmla="*/ 4817327 h 4914900"/>
              <a:gd name="connsiteX276" fmla="*/ 5495209 w 5516879"/>
              <a:gd name="connsiteY276" fmla="*/ 4893802 h 4914900"/>
              <a:gd name="connsiteX277" fmla="*/ 5495209 w 5516879"/>
              <a:gd name="connsiteY277" fmla="*/ 4912921 h 4914900"/>
              <a:gd name="connsiteX278" fmla="*/ 5473161 w 5516879"/>
              <a:gd name="connsiteY278" fmla="*/ 4908141 h 4914900"/>
              <a:gd name="connsiteX279" fmla="*/ 5390486 w 5516879"/>
              <a:gd name="connsiteY279" fmla="*/ 4841225 h 4914900"/>
              <a:gd name="connsiteX280" fmla="*/ 5387007 w 5516879"/>
              <a:gd name="connsiteY280" fmla="*/ 4838326 h 4914900"/>
              <a:gd name="connsiteX281" fmla="*/ 5389921 w 5516879"/>
              <a:gd name="connsiteY281" fmla="*/ 4841301 h 4914900"/>
              <a:gd name="connsiteX282" fmla="*/ 5297588 w 5516879"/>
              <a:gd name="connsiteY282" fmla="*/ 4766243 h 4914900"/>
              <a:gd name="connsiteX283" fmla="*/ 5297588 w 5516879"/>
              <a:gd name="connsiteY283" fmla="*/ 4764903 h 4914900"/>
              <a:gd name="connsiteX284" fmla="*/ 5229744 w 5516879"/>
              <a:gd name="connsiteY284" fmla="*/ 4711781 h 4914900"/>
              <a:gd name="connsiteX285" fmla="*/ 5167137 w 5516879"/>
              <a:gd name="connsiteY285" fmla="*/ 4656079 h 4914900"/>
              <a:gd name="connsiteX286" fmla="*/ 5166547 w 5516879"/>
              <a:gd name="connsiteY286" fmla="*/ 4656336 h 4914900"/>
              <a:gd name="connsiteX287" fmla="*/ 5105997 w 5516879"/>
              <a:gd name="connsiteY287" fmla="*/ 4594009 h 4914900"/>
              <a:gd name="connsiteX288" fmla="*/ 5116008 w 5516879"/>
              <a:gd name="connsiteY288" fmla="*/ 4598368 h 4914900"/>
              <a:gd name="connsiteX289" fmla="*/ 5116908 w 5516879"/>
              <a:gd name="connsiteY289" fmla="*/ 4597985 h 4914900"/>
              <a:gd name="connsiteX290" fmla="*/ 5106064 w 5516879"/>
              <a:gd name="connsiteY290" fmla="*/ 4593241 h 4914900"/>
              <a:gd name="connsiteX291" fmla="*/ 4996582 w 5516879"/>
              <a:gd name="connsiteY291" fmla="*/ 4487866 h 4914900"/>
              <a:gd name="connsiteX292" fmla="*/ 4980160 w 5516879"/>
              <a:gd name="connsiteY292" fmla="*/ 4473497 h 4914900"/>
              <a:gd name="connsiteX293" fmla="*/ 4979895 w 5516879"/>
              <a:gd name="connsiteY293" fmla="*/ 4473169 h 4914900"/>
              <a:gd name="connsiteX294" fmla="*/ 4925179 w 5516879"/>
              <a:gd name="connsiteY294" fmla="*/ 4426131 h 4914900"/>
              <a:gd name="connsiteX295" fmla="*/ 4921582 w 5516879"/>
              <a:gd name="connsiteY295" fmla="*/ 4423040 h 4914900"/>
              <a:gd name="connsiteX296" fmla="*/ 4923640 w 5516879"/>
              <a:gd name="connsiteY296" fmla="*/ 4427137 h 4914900"/>
              <a:gd name="connsiteX297" fmla="*/ 4907482 w 5516879"/>
              <a:gd name="connsiteY297" fmla="*/ 4411052 h 4914900"/>
              <a:gd name="connsiteX298" fmla="*/ 4907774 w 5516879"/>
              <a:gd name="connsiteY298" fmla="*/ 4411169 h 4914900"/>
              <a:gd name="connsiteX299" fmla="*/ 4897699 w 5516879"/>
              <a:gd name="connsiteY299" fmla="*/ 4402508 h 4914900"/>
              <a:gd name="connsiteX300" fmla="*/ 4894363 w 5516879"/>
              <a:gd name="connsiteY300" fmla="*/ 4400214 h 4914900"/>
              <a:gd name="connsiteX301" fmla="*/ 4895941 w 5516879"/>
              <a:gd name="connsiteY301" fmla="*/ 4403012 h 4914900"/>
              <a:gd name="connsiteX302" fmla="*/ 4798389 w 5516879"/>
              <a:gd name="connsiteY302" fmla="*/ 4321279 h 4914900"/>
              <a:gd name="connsiteX303" fmla="*/ 4789051 w 5516879"/>
              <a:gd name="connsiteY303" fmla="*/ 4314590 h 4914900"/>
              <a:gd name="connsiteX304" fmla="*/ 4775165 w 5516879"/>
              <a:gd name="connsiteY304" fmla="*/ 4306220 h 4914900"/>
              <a:gd name="connsiteX305" fmla="*/ 4759749 w 5516879"/>
              <a:gd name="connsiteY305" fmla="*/ 4288412 h 4914900"/>
              <a:gd name="connsiteX306" fmla="*/ 4770961 w 5516879"/>
              <a:gd name="connsiteY306" fmla="*/ 4293007 h 4914900"/>
              <a:gd name="connsiteX307" fmla="*/ 4772301 w 5516879"/>
              <a:gd name="connsiteY307" fmla="*/ 4294161 h 4914900"/>
              <a:gd name="connsiteX308" fmla="*/ 4771292 w 5516879"/>
              <a:gd name="connsiteY308" fmla="*/ 4292433 h 4914900"/>
              <a:gd name="connsiteX309" fmla="*/ 4770957 w 5516879"/>
              <a:gd name="connsiteY309" fmla="*/ 4292433 h 4914900"/>
              <a:gd name="connsiteX310" fmla="*/ 4759962 w 5516879"/>
              <a:gd name="connsiteY310" fmla="*/ 4287652 h 4914900"/>
              <a:gd name="connsiteX311" fmla="*/ 4743468 w 5516879"/>
              <a:gd name="connsiteY311" fmla="*/ 4278089 h 4914900"/>
              <a:gd name="connsiteX312" fmla="*/ 4545548 w 5516879"/>
              <a:gd name="connsiteY312" fmla="*/ 4134650 h 4914900"/>
              <a:gd name="connsiteX313" fmla="*/ 4325637 w 5516879"/>
              <a:gd name="connsiteY313" fmla="*/ 3995992 h 4914900"/>
              <a:gd name="connsiteX314" fmla="*/ 3830839 w 5516879"/>
              <a:gd name="connsiteY314" fmla="*/ 3780835 h 4914900"/>
              <a:gd name="connsiteX315" fmla="*/ 3828975 w 5516879"/>
              <a:gd name="connsiteY315" fmla="*/ 3779619 h 4914900"/>
              <a:gd name="connsiteX316" fmla="*/ 3831576 w 5516879"/>
              <a:gd name="connsiteY316" fmla="*/ 3781764 h 4914900"/>
              <a:gd name="connsiteX317" fmla="*/ 3761056 w 5516879"/>
              <a:gd name="connsiteY317" fmla="*/ 3738615 h 4914900"/>
              <a:gd name="connsiteX318" fmla="*/ 3755632 w 5516879"/>
              <a:gd name="connsiteY318" fmla="*/ 3729026 h 4914900"/>
              <a:gd name="connsiteX319" fmla="*/ 3771906 w 5516879"/>
              <a:gd name="connsiteY319" fmla="*/ 3724231 h 4914900"/>
              <a:gd name="connsiteX320" fmla="*/ 3831576 w 5516879"/>
              <a:gd name="connsiteY320" fmla="*/ 3738615 h 4914900"/>
              <a:gd name="connsiteX321" fmla="*/ 3848527 w 5516879"/>
              <a:gd name="connsiteY321" fmla="*/ 3738615 h 4914900"/>
              <a:gd name="connsiteX322" fmla="*/ 3853260 w 5516879"/>
              <a:gd name="connsiteY322" fmla="*/ 3724271 h 4914900"/>
              <a:gd name="connsiteX323" fmla="*/ 3852830 w 5516879"/>
              <a:gd name="connsiteY323" fmla="*/ 3723896 h 4914900"/>
              <a:gd name="connsiteX324" fmla="*/ 3850451 w 5516879"/>
              <a:gd name="connsiteY324" fmla="*/ 3719754 h 4914900"/>
              <a:gd name="connsiteX325" fmla="*/ 3837362 w 5516879"/>
              <a:gd name="connsiteY325" fmla="*/ 3704989 h 4914900"/>
              <a:gd name="connsiteX326" fmla="*/ 3782561 w 5516879"/>
              <a:gd name="connsiteY326" fmla="*/ 3663940 h 4914900"/>
              <a:gd name="connsiteX327" fmla="*/ 3727258 w 5516879"/>
              <a:gd name="connsiteY327" fmla="*/ 3618912 h 4914900"/>
              <a:gd name="connsiteX328" fmla="*/ 3721375 w 5516879"/>
              <a:gd name="connsiteY328" fmla="*/ 3613804 h 4914900"/>
              <a:gd name="connsiteX329" fmla="*/ 3684073 w 5516879"/>
              <a:gd name="connsiteY329" fmla="*/ 3584734 h 4914900"/>
              <a:gd name="connsiteX330" fmla="*/ 3683306 w 5516879"/>
              <a:gd name="connsiteY330" fmla="*/ 3584734 h 4914900"/>
              <a:gd name="connsiteX331" fmla="*/ 3648057 w 5516879"/>
              <a:gd name="connsiteY331" fmla="*/ 3553486 h 4914900"/>
              <a:gd name="connsiteX332" fmla="*/ 3638772 w 5516879"/>
              <a:gd name="connsiteY332" fmla="*/ 3546870 h 4914900"/>
              <a:gd name="connsiteX333" fmla="*/ 3627711 w 5516879"/>
              <a:gd name="connsiteY333" fmla="*/ 3556476 h 4914900"/>
              <a:gd name="connsiteX334" fmla="*/ 3632260 w 5516879"/>
              <a:gd name="connsiteY334" fmla="*/ 3576225 h 4914900"/>
              <a:gd name="connsiteX335" fmla="*/ 3634711 w 5516879"/>
              <a:gd name="connsiteY335" fmla="*/ 3580290 h 4914900"/>
              <a:gd name="connsiteX336" fmla="*/ 3607189 w 5516879"/>
              <a:gd name="connsiteY336" fmla="*/ 3614363 h 4914900"/>
              <a:gd name="connsiteX337" fmla="*/ 3546640 w 5516879"/>
              <a:gd name="connsiteY337" fmla="*/ 3594893 h 4914900"/>
              <a:gd name="connsiteX338" fmla="*/ 3442056 w 5516879"/>
              <a:gd name="connsiteY338" fmla="*/ 3570555 h 4914900"/>
              <a:gd name="connsiteX339" fmla="*/ 3440997 w 5516879"/>
              <a:gd name="connsiteY339" fmla="*/ 3570955 h 4914900"/>
              <a:gd name="connsiteX340" fmla="*/ 3406838 w 5516879"/>
              <a:gd name="connsiteY340" fmla="*/ 3585330 h 4914900"/>
              <a:gd name="connsiteX341" fmla="*/ 3394726 w 5516879"/>
              <a:gd name="connsiteY341" fmla="*/ 3594346 h 4914900"/>
              <a:gd name="connsiteX342" fmla="*/ 3383222 w 5516879"/>
              <a:gd name="connsiteY342" fmla="*/ 3615617 h 4914900"/>
              <a:gd name="connsiteX343" fmla="*/ 3382338 w 5516879"/>
              <a:gd name="connsiteY343" fmla="*/ 3618242 h 4914900"/>
              <a:gd name="connsiteX344" fmla="*/ 3381686 w 5516879"/>
              <a:gd name="connsiteY344" fmla="*/ 3641435 h 4914900"/>
              <a:gd name="connsiteX345" fmla="*/ 3381686 w 5516879"/>
              <a:gd name="connsiteY345" fmla="*/ 3646596 h 4914900"/>
              <a:gd name="connsiteX346" fmla="*/ 3381536 w 5516879"/>
              <a:gd name="connsiteY346" fmla="*/ 3646726 h 4914900"/>
              <a:gd name="connsiteX347" fmla="*/ 3381396 w 5516879"/>
              <a:gd name="connsiteY347" fmla="*/ 3651676 h 4914900"/>
              <a:gd name="connsiteX348" fmla="*/ 3386880 w 5516879"/>
              <a:gd name="connsiteY348" fmla="*/ 3794645 h 4914900"/>
              <a:gd name="connsiteX349" fmla="*/ 3381396 w 5516879"/>
              <a:gd name="connsiteY349" fmla="*/ 3828005 h 4914900"/>
              <a:gd name="connsiteX350" fmla="*/ 3377012 w 5516879"/>
              <a:gd name="connsiteY350" fmla="*/ 3828005 h 4914900"/>
              <a:gd name="connsiteX351" fmla="*/ 3377068 w 5516879"/>
              <a:gd name="connsiteY351" fmla="*/ 3828184 h 4914900"/>
              <a:gd name="connsiteX352" fmla="*/ 3376722 w 5516879"/>
              <a:gd name="connsiteY352" fmla="*/ 3828408 h 4914900"/>
              <a:gd name="connsiteX353" fmla="*/ 3381686 w 5516879"/>
              <a:gd name="connsiteY353" fmla="*/ 3828408 h 4914900"/>
              <a:gd name="connsiteX354" fmla="*/ 3316212 w 5516879"/>
              <a:gd name="connsiteY354" fmla="*/ 3842884 h 4914900"/>
              <a:gd name="connsiteX355" fmla="*/ 3263278 w 5516879"/>
              <a:gd name="connsiteY355" fmla="*/ 3791388 h 4914900"/>
              <a:gd name="connsiteX356" fmla="*/ 3261288 w 5516879"/>
              <a:gd name="connsiteY356" fmla="*/ 3790094 h 4914900"/>
              <a:gd name="connsiteX357" fmla="*/ 3261288 w 5516879"/>
              <a:gd name="connsiteY357" fmla="*/ 3785558 h 4914900"/>
              <a:gd name="connsiteX358" fmla="*/ 3245008 w 5516879"/>
              <a:gd name="connsiteY358" fmla="*/ 3776041 h 4914900"/>
              <a:gd name="connsiteX359" fmla="*/ 3228606 w 5516879"/>
              <a:gd name="connsiteY359" fmla="*/ 3766453 h 4914900"/>
              <a:gd name="connsiteX360" fmla="*/ 3228606 w 5516879"/>
              <a:gd name="connsiteY360" fmla="*/ 3780836 h 4914900"/>
              <a:gd name="connsiteX361" fmla="*/ 3228606 w 5516879"/>
              <a:gd name="connsiteY361" fmla="*/ 3784579 h 4914900"/>
              <a:gd name="connsiteX362" fmla="*/ 3233954 w 5516879"/>
              <a:gd name="connsiteY362" fmla="*/ 3819964 h 4914900"/>
              <a:gd name="connsiteX363" fmla="*/ 3231434 w 5516879"/>
              <a:gd name="connsiteY363" fmla="*/ 3814131 h 4914900"/>
              <a:gd name="connsiteX364" fmla="*/ 3232456 w 5516879"/>
              <a:gd name="connsiteY364" fmla="*/ 3819458 h 4914900"/>
              <a:gd name="connsiteX365" fmla="*/ 3232456 w 5516879"/>
              <a:gd name="connsiteY365" fmla="*/ 3824236 h 4914900"/>
              <a:gd name="connsiteX366" fmla="*/ 3231700 w 5516879"/>
              <a:gd name="connsiteY366" fmla="*/ 3826145 h 4914900"/>
              <a:gd name="connsiteX367" fmla="*/ 3234164 w 5516879"/>
              <a:gd name="connsiteY367" fmla="*/ 3823984 h 4914900"/>
              <a:gd name="connsiteX368" fmla="*/ 3277812 w 5516879"/>
              <a:gd name="connsiteY368" fmla="*/ 4058330 h 4914900"/>
              <a:gd name="connsiteX369" fmla="*/ 3277812 w 5516879"/>
              <a:gd name="connsiteY369" fmla="*/ 4070289 h 4914900"/>
              <a:gd name="connsiteX370" fmla="*/ 3278990 w 5516879"/>
              <a:gd name="connsiteY370" fmla="*/ 4086557 h 4914900"/>
              <a:gd name="connsiteX371" fmla="*/ 3277812 w 5516879"/>
              <a:gd name="connsiteY371" fmla="*/ 4102825 h 4914900"/>
              <a:gd name="connsiteX372" fmla="*/ 3277812 w 5516879"/>
              <a:gd name="connsiteY372" fmla="*/ 4115721 h 4914900"/>
              <a:gd name="connsiteX373" fmla="*/ 3276400 w 5516879"/>
              <a:gd name="connsiteY373" fmla="*/ 4120258 h 4914900"/>
              <a:gd name="connsiteX374" fmla="*/ 3275552 w 5516879"/>
              <a:gd name="connsiteY374" fmla="*/ 4128667 h 4914900"/>
              <a:gd name="connsiteX375" fmla="*/ 3265926 w 5516879"/>
              <a:gd name="connsiteY375" fmla="*/ 4138751 h 4914900"/>
              <a:gd name="connsiteX376" fmla="*/ 3238422 w 5516879"/>
              <a:gd name="connsiteY376" fmla="*/ 4134005 h 4914900"/>
              <a:gd name="connsiteX377" fmla="*/ 3161412 w 5516879"/>
              <a:gd name="connsiteY377" fmla="*/ 4081813 h 4914900"/>
              <a:gd name="connsiteX378" fmla="*/ 3106406 w 5516879"/>
              <a:gd name="connsiteY378" fmla="*/ 4086557 h 4914900"/>
              <a:gd name="connsiteX379" fmla="*/ 3105044 w 5516879"/>
              <a:gd name="connsiteY379" fmla="*/ 4087321 h 4914900"/>
              <a:gd name="connsiteX380" fmla="*/ 3106996 w 5516879"/>
              <a:gd name="connsiteY380" fmla="*/ 4087768 h 4914900"/>
              <a:gd name="connsiteX381" fmla="*/ 3074066 w 5516879"/>
              <a:gd name="connsiteY381" fmla="*/ 4154691 h 4914900"/>
              <a:gd name="connsiteX382" fmla="*/ 3041136 w 5516879"/>
              <a:gd name="connsiteY382" fmla="*/ 4164252 h 4914900"/>
              <a:gd name="connsiteX383" fmla="*/ 3008206 w 5516879"/>
              <a:gd name="connsiteY383" fmla="*/ 4159471 h 4914900"/>
              <a:gd name="connsiteX384" fmla="*/ 2942346 w 5516879"/>
              <a:gd name="connsiteY384" fmla="*/ 4135570 h 4914900"/>
              <a:gd name="connsiteX385" fmla="*/ 2733792 w 5516879"/>
              <a:gd name="connsiteY385" fmla="*/ 3973043 h 4914900"/>
              <a:gd name="connsiteX386" fmla="*/ 2724228 w 5516879"/>
              <a:gd name="connsiteY386" fmla="*/ 3964712 h 4914900"/>
              <a:gd name="connsiteX387" fmla="*/ 2684396 w 5516879"/>
              <a:gd name="connsiteY387" fmla="*/ 3930021 h 4914900"/>
              <a:gd name="connsiteX388" fmla="*/ 2514260 w 5516879"/>
              <a:gd name="connsiteY388" fmla="*/ 3753152 h 4914900"/>
              <a:gd name="connsiteX389" fmla="*/ 2327656 w 5516879"/>
              <a:gd name="connsiteY389" fmla="*/ 3495020 h 4914900"/>
              <a:gd name="connsiteX390" fmla="*/ 2327656 w 5516879"/>
              <a:gd name="connsiteY390" fmla="*/ 3490261 h 4914900"/>
              <a:gd name="connsiteX391" fmla="*/ 2327308 w 5516879"/>
              <a:gd name="connsiteY391" fmla="*/ 3489783 h 4914900"/>
              <a:gd name="connsiteX392" fmla="*/ 2326576 w 5516879"/>
              <a:gd name="connsiteY392" fmla="*/ 3489103 h 4914900"/>
              <a:gd name="connsiteX393" fmla="*/ 2326786 w 5516879"/>
              <a:gd name="connsiteY393" fmla="*/ 3489436 h 4914900"/>
              <a:gd name="connsiteX394" fmla="*/ 2326786 w 5516879"/>
              <a:gd name="connsiteY394" fmla="*/ 3494261 h 4914900"/>
              <a:gd name="connsiteX395" fmla="*/ 2317966 w 5516879"/>
              <a:gd name="connsiteY395" fmla="*/ 3481094 h 4914900"/>
              <a:gd name="connsiteX396" fmla="*/ 2317036 w 5516879"/>
              <a:gd name="connsiteY396" fmla="*/ 3480227 h 4914900"/>
              <a:gd name="connsiteX397" fmla="*/ 2310872 w 5516879"/>
              <a:gd name="connsiteY397" fmla="*/ 3470673 h 4914900"/>
              <a:gd name="connsiteX398" fmla="*/ 2299916 w 5516879"/>
              <a:gd name="connsiteY398" fmla="*/ 3456341 h 4914900"/>
              <a:gd name="connsiteX399" fmla="*/ 2135564 w 5516879"/>
              <a:gd name="connsiteY399" fmla="*/ 3231801 h 4914900"/>
              <a:gd name="connsiteX400" fmla="*/ 1965732 w 5516879"/>
              <a:gd name="connsiteY400" fmla="*/ 3035926 h 4914900"/>
              <a:gd name="connsiteX401" fmla="*/ 1905470 w 5516879"/>
              <a:gd name="connsiteY401" fmla="*/ 2988151 h 4914900"/>
              <a:gd name="connsiteX402" fmla="*/ 1903370 w 5516879"/>
              <a:gd name="connsiteY402" fmla="*/ 2986319 h 4914900"/>
              <a:gd name="connsiteX403" fmla="*/ 1904362 w 5516879"/>
              <a:gd name="connsiteY403" fmla="*/ 2987614 h 4914900"/>
              <a:gd name="connsiteX404" fmla="*/ 1867430 w 5516879"/>
              <a:gd name="connsiteY404" fmla="*/ 2958317 h 4914900"/>
              <a:gd name="connsiteX405" fmla="*/ 1867430 w 5516879"/>
              <a:gd name="connsiteY405" fmla="*/ 2959466 h 4914900"/>
              <a:gd name="connsiteX406" fmla="*/ 1855118 w 5516879"/>
              <a:gd name="connsiteY406" fmla="*/ 2939361 h 4914900"/>
              <a:gd name="connsiteX407" fmla="*/ 1859362 w 5516879"/>
              <a:gd name="connsiteY407" fmla="*/ 2944558 h 4914900"/>
              <a:gd name="connsiteX408" fmla="*/ 1856165 w 5516879"/>
              <a:gd name="connsiteY408" fmla="*/ 2940377 h 4914900"/>
              <a:gd name="connsiteX409" fmla="*/ 1846578 w 5516879"/>
              <a:gd name="connsiteY409" fmla="*/ 2930821 h 4914900"/>
              <a:gd name="connsiteX410" fmla="*/ 1845441 w 5516879"/>
              <a:gd name="connsiteY410" fmla="*/ 2922887 h 4914900"/>
              <a:gd name="connsiteX411" fmla="*/ 1843472 w 5516879"/>
              <a:gd name="connsiteY411" fmla="*/ 2921173 h 4914900"/>
              <a:gd name="connsiteX412" fmla="*/ 1840666 w 5516879"/>
              <a:gd name="connsiteY412" fmla="*/ 2915311 h 4914900"/>
              <a:gd name="connsiteX413" fmla="*/ 1788514 w 5516879"/>
              <a:gd name="connsiteY413" fmla="*/ 2830914 h 4914900"/>
              <a:gd name="connsiteX414" fmla="*/ 1728545 w 5516879"/>
              <a:gd name="connsiteY414" fmla="*/ 2744151 h 4914900"/>
              <a:gd name="connsiteX415" fmla="*/ 1645831 w 5516879"/>
              <a:gd name="connsiteY415" fmla="*/ 2624478 h 4914900"/>
              <a:gd name="connsiteX416" fmla="*/ 1646395 w 5516879"/>
              <a:gd name="connsiteY416" fmla="*/ 2624355 h 4914900"/>
              <a:gd name="connsiteX417" fmla="*/ 1624737 w 5516879"/>
              <a:gd name="connsiteY417" fmla="*/ 2597816 h 4914900"/>
              <a:gd name="connsiteX418" fmla="*/ 1602797 w 5516879"/>
              <a:gd name="connsiteY418" fmla="*/ 2567349 h 4914900"/>
              <a:gd name="connsiteX419" fmla="*/ 1509550 w 5516879"/>
              <a:gd name="connsiteY419" fmla="*/ 2471765 h 4914900"/>
              <a:gd name="connsiteX420" fmla="*/ 1366937 w 5516879"/>
              <a:gd name="connsiteY420" fmla="*/ 2342726 h 4914900"/>
              <a:gd name="connsiteX421" fmla="*/ 1262720 w 5516879"/>
              <a:gd name="connsiteY421" fmla="*/ 2218467 h 4914900"/>
              <a:gd name="connsiteX422" fmla="*/ 1010404 w 5516879"/>
              <a:gd name="connsiteY422" fmla="*/ 1926936 h 4914900"/>
              <a:gd name="connsiteX423" fmla="*/ 807456 w 5516879"/>
              <a:gd name="connsiteY423" fmla="*/ 1716651 h 4914900"/>
              <a:gd name="connsiteX424" fmla="*/ 736149 w 5516879"/>
              <a:gd name="connsiteY424" fmla="*/ 1673638 h 4914900"/>
              <a:gd name="connsiteX425" fmla="*/ 731756 w 5516879"/>
              <a:gd name="connsiteY425" fmla="*/ 1670321 h 4914900"/>
              <a:gd name="connsiteX426" fmla="*/ 716877 w 5516879"/>
              <a:gd name="connsiteY426" fmla="*/ 1662488 h 4914900"/>
              <a:gd name="connsiteX427" fmla="*/ 703142 w 5516879"/>
              <a:gd name="connsiteY427" fmla="*/ 1649909 h 4914900"/>
              <a:gd name="connsiteX428" fmla="*/ 702262 w 5516879"/>
              <a:gd name="connsiteY428" fmla="*/ 1649909 h 4914900"/>
              <a:gd name="connsiteX429" fmla="*/ 641712 w 5516879"/>
              <a:gd name="connsiteY429" fmla="*/ 1593040 h 4914900"/>
              <a:gd name="connsiteX430" fmla="*/ 647218 w 5516879"/>
              <a:gd name="connsiteY430" fmla="*/ 1593040 h 4914900"/>
              <a:gd name="connsiteX431" fmla="*/ 654703 w 5516879"/>
              <a:gd name="connsiteY431" fmla="*/ 1598680 h 4914900"/>
              <a:gd name="connsiteX432" fmla="*/ 648388 w 5516879"/>
              <a:gd name="connsiteY432" fmla="*/ 1592389 h 4914900"/>
              <a:gd name="connsiteX433" fmla="*/ 648310 w 5516879"/>
              <a:gd name="connsiteY433" fmla="*/ 1592321 h 4914900"/>
              <a:gd name="connsiteX434" fmla="*/ 642867 w 5516879"/>
              <a:gd name="connsiteY434" fmla="*/ 1592321 h 4914900"/>
              <a:gd name="connsiteX435" fmla="*/ 614012 w 5516879"/>
              <a:gd name="connsiteY435" fmla="*/ 1564174 h 4914900"/>
              <a:gd name="connsiteX436" fmla="*/ 621270 w 5516879"/>
              <a:gd name="connsiteY436" fmla="*/ 1568762 h 4914900"/>
              <a:gd name="connsiteX437" fmla="*/ 615476 w 5516879"/>
              <a:gd name="connsiteY437" fmla="*/ 1563715 h 4914900"/>
              <a:gd name="connsiteX438" fmla="*/ 577081 w 5516879"/>
              <a:gd name="connsiteY438" fmla="*/ 1520702 h 4914900"/>
              <a:gd name="connsiteX439" fmla="*/ 582102 w 5516879"/>
              <a:gd name="connsiteY439" fmla="*/ 1516328 h 4914900"/>
              <a:gd name="connsiteX440" fmla="*/ 582099 w 5516879"/>
              <a:gd name="connsiteY440" fmla="*/ 1516326 h 4914900"/>
              <a:gd name="connsiteX441" fmla="*/ 581257 w 5516879"/>
              <a:gd name="connsiteY441" fmla="*/ 1515590 h 4914900"/>
              <a:gd name="connsiteX442" fmla="*/ 576201 w 5516879"/>
              <a:gd name="connsiteY442" fmla="*/ 1519945 h 4914900"/>
              <a:gd name="connsiteX443" fmla="*/ 559714 w 5516879"/>
              <a:gd name="connsiteY443" fmla="*/ 1501008 h 4914900"/>
              <a:gd name="connsiteX444" fmla="*/ 477274 w 5516879"/>
              <a:gd name="connsiteY444" fmla="*/ 1401583 h 4914900"/>
              <a:gd name="connsiteX445" fmla="*/ 477274 w 5516879"/>
              <a:gd name="connsiteY445" fmla="*/ 1377911 h 4914900"/>
              <a:gd name="connsiteX446" fmla="*/ 499258 w 5516879"/>
              <a:gd name="connsiteY446" fmla="*/ 1382647 h 4914900"/>
              <a:gd name="connsiteX447" fmla="*/ 559714 w 5516879"/>
              <a:gd name="connsiteY447" fmla="*/ 1415788 h 4914900"/>
              <a:gd name="connsiteX448" fmla="*/ 565208 w 5516879"/>
              <a:gd name="connsiteY448" fmla="*/ 1422889 h 4914900"/>
              <a:gd name="connsiteX449" fmla="*/ 570302 w 5516879"/>
              <a:gd name="connsiteY449" fmla="*/ 1429470 h 4914900"/>
              <a:gd name="connsiteX450" fmla="*/ 571310 w 5516879"/>
              <a:gd name="connsiteY450" fmla="*/ 1429470 h 4914900"/>
              <a:gd name="connsiteX451" fmla="*/ 560922 w 5516879"/>
              <a:gd name="connsiteY451" fmla="*/ 1415396 h 4914900"/>
              <a:gd name="connsiteX452" fmla="*/ 581698 w 5516879"/>
              <a:gd name="connsiteY452" fmla="*/ 1429470 h 4914900"/>
              <a:gd name="connsiteX453" fmla="*/ 581368 w 5516879"/>
              <a:gd name="connsiteY453" fmla="*/ 1429470 h 4914900"/>
              <a:gd name="connsiteX454" fmla="*/ 648638 w 5516879"/>
              <a:gd name="connsiteY454" fmla="*/ 1458122 h 4914900"/>
              <a:gd name="connsiteX455" fmla="*/ 631820 w 5516879"/>
              <a:gd name="connsiteY455" fmla="*/ 1462896 h 4914900"/>
              <a:gd name="connsiteX456" fmla="*/ 625857 w 5516879"/>
              <a:gd name="connsiteY456" fmla="*/ 1461937 h 4914900"/>
              <a:gd name="connsiteX457" fmla="*/ 630172 w 5516879"/>
              <a:gd name="connsiteY457" fmla="*/ 1463347 h 4914900"/>
              <a:gd name="connsiteX458" fmla="*/ 630030 w 5516879"/>
              <a:gd name="connsiteY458" fmla="*/ 1463629 h 4914900"/>
              <a:gd name="connsiteX459" fmla="*/ 631778 w 5516879"/>
              <a:gd name="connsiteY459" fmla="*/ 1463248 h 4914900"/>
              <a:gd name="connsiteX460" fmla="*/ 648337 w 5516879"/>
              <a:gd name="connsiteY460" fmla="*/ 1458423 h 4914900"/>
              <a:gd name="connsiteX461" fmla="*/ 652526 w 5516879"/>
              <a:gd name="connsiteY461" fmla="*/ 1454762 h 4914900"/>
              <a:gd name="connsiteX462" fmla="*/ 652526 w 5516879"/>
              <a:gd name="connsiteY462" fmla="*/ 1454554 h 4914900"/>
              <a:gd name="connsiteX463" fmla="*/ 653352 w 5516879"/>
              <a:gd name="connsiteY463" fmla="*/ 1452985 h 4914900"/>
              <a:gd name="connsiteX464" fmla="*/ 658794 w 5516879"/>
              <a:gd name="connsiteY464" fmla="*/ 1418873 h 4914900"/>
              <a:gd name="connsiteX465" fmla="*/ 631094 w 5516879"/>
              <a:gd name="connsiteY465" fmla="*/ 1391331 h 4914900"/>
              <a:gd name="connsiteX466" fmla="*/ 514756 w 5516879"/>
              <a:gd name="connsiteY466" fmla="*/ 1295536 h 4914900"/>
              <a:gd name="connsiteX467" fmla="*/ 516322 w 5516879"/>
              <a:gd name="connsiteY467" fmla="*/ 1295310 h 4914900"/>
              <a:gd name="connsiteX468" fmla="*/ 395732 w 5516879"/>
              <a:gd name="connsiteY468" fmla="*/ 1190803 h 4914900"/>
              <a:gd name="connsiteX469" fmla="*/ 394250 w 5516879"/>
              <a:gd name="connsiteY469" fmla="*/ 1189717 h 4914900"/>
              <a:gd name="connsiteX470" fmla="*/ 394723 w 5516879"/>
              <a:gd name="connsiteY470" fmla="*/ 1190219 h 4914900"/>
              <a:gd name="connsiteX471" fmla="*/ 323164 w 5516879"/>
              <a:gd name="connsiteY471" fmla="*/ 1137947 h 4914900"/>
              <a:gd name="connsiteX472" fmla="*/ 324665 w 5516879"/>
              <a:gd name="connsiteY472" fmla="*/ 1138691 h 4914900"/>
              <a:gd name="connsiteX473" fmla="*/ 324150 w 5516879"/>
              <a:gd name="connsiteY473" fmla="*/ 1138312 h 4914900"/>
              <a:gd name="connsiteX474" fmla="*/ 280100 w 5516879"/>
              <a:gd name="connsiteY474" fmla="*/ 1100137 h 4914900"/>
              <a:gd name="connsiteX475" fmla="*/ 252568 w 5516879"/>
              <a:gd name="connsiteY475" fmla="*/ 1081049 h 4914900"/>
              <a:gd name="connsiteX476" fmla="*/ 98392 w 5516879"/>
              <a:gd name="connsiteY476" fmla="*/ 980838 h 4914900"/>
              <a:gd name="connsiteX477" fmla="*/ 97540 w 5516879"/>
              <a:gd name="connsiteY477" fmla="*/ 980069 h 4914900"/>
              <a:gd name="connsiteX478" fmla="*/ 60216 w 5516879"/>
              <a:gd name="connsiteY478" fmla="*/ 957123 h 4914900"/>
              <a:gd name="connsiteX479" fmla="*/ 59848 w 5516879"/>
              <a:gd name="connsiteY479" fmla="*/ 956979 h 4914900"/>
              <a:gd name="connsiteX480" fmla="*/ 37823 w 5516879"/>
              <a:gd name="connsiteY480" fmla="*/ 942663 h 4914900"/>
              <a:gd name="connsiteX481" fmla="*/ 37706 w 5516879"/>
              <a:gd name="connsiteY481" fmla="*/ 942363 h 4914900"/>
              <a:gd name="connsiteX482" fmla="*/ 8919 w 5516879"/>
              <a:gd name="connsiteY482" fmla="*/ 919595 h 4914900"/>
              <a:gd name="connsiteX483" fmla="*/ 0 w 5516879"/>
              <a:gd name="connsiteY483" fmla="*/ 885492 h 4914900"/>
              <a:gd name="connsiteX484" fmla="*/ 0 w 5516879"/>
              <a:gd name="connsiteY484" fmla="*/ 38294 h 4914900"/>
              <a:gd name="connsiteX485" fmla="*/ 43914 w 5516879"/>
              <a:gd name="connsiteY485" fmla="*/ 0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</a:cxnLst>
            <a:rect l="l" t="t" r="r" b="b"/>
            <a:pathLst>
              <a:path w="5516879" h="4914900">
                <a:moveTo>
                  <a:pt x="5302759" y="4745232"/>
                </a:moveTo>
                <a:lnTo>
                  <a:pt x="5294142" y="4752705"/>
                </a:lnTo>
                <a:lnTo>
                  <a:pt x="5297588" y="4755354"/>
                </a:lnTo>
                <a:cubicBezTo>
                  <a:pt x="5297588" y="4755354"/>
                  <a:pt x="5297588" y="4755354"/>
                  <a:pt x="5297588" y="4760129"/>
                </a:cubicBezTo>
                <a:lnTo>
                  <a:pt x="5297588" y="4761551"/>
                </a:lnTo>
                <a:lnTo>
                  <a:pt x="5302369" y="4762622"/>
                </a:lnTo>
                <a:lnTo>
                  <a:pt x="5297799" y="4759968"/>
                </a:lnTo>
                <a:cubicBezTo>
                  <a:pt x="5297799" y="4755216"/>
                  <a:pt x="5297799" y="4755216"/>
                  <a:pt x="5297799" y="4755216"/>
                </a:cubicBezTo>
                <a:cubicBezTo>
                  <a:pt x="5303254" y="4752840"/>
                  <a:pt x="5304960" y="4750464"/>
                  <a:pt x="5304704" y="4748087"/>
                </a:cubicBezTo>
                <a:close/>
                <a:moveTo>
                  <a:pt x="5164217" y="4576136"/>
                </a:moveTo>
                <a:lnTo>
                  <a:pt x="5167333" y="4579935"/>
                </a:lnTo>
                <a:lnTo>
                  <a:pt x="5168034" y="4579935"/>
                </a:lnTo>
                <a:close/>
                <a:moveTo>
                  <a:pt x="5067476" y="4521216"/>
                </a:moveTo>
                <a:cubicBezTo>
                  <a:pt x="5064713" y="4523594"/>
                  <a:pt x="5063332" y="4523594"/>
                  <a:pt x="5062641" y="4523594"/>
                </a:cubicBezTo>
                <a:lnTo>
                  <a:pt x="5062270" y="4524869"/>
                </a:lnTo>
                <a:lnTo>
                  <a:pt x="5062270" y="4525696"/>
                </a:lnTo>
                <a:close/>
                <a:moveTo>
                  <a:pt x="5025416" y="4492472"/>
                </a:moveTo>
                <a:lnTo>
                  <a:pt x="5023953" y="4492656"/>
                </a:lnTo>
                <a:lnTo>
                  <a:pt x="5026597" y="4494639"/>
                </a:lnTo>
                <a:close/>
                <a:moveTo>
                  <a:pt x="5038930" y="4487138"/>
                </a:moveTo>
                <a:lnTo>
                  <a:pt x="5038859" y="4487571"/>
                </a:lnTo>
                <a:lnTo>
                  <a:pt x="5039852" y="4487931"/>
                </a:lnTo>
                <a:close/>
                <a:moveTo>
                  <a:pt x="4979040" y="4473379"/>
                </a:moveTo>
                <a:cubicBezTo>
                  <a:pt x="4989812" y="4478070"/>
                  <a:pt x="4995199" y="4482762"/>
                  <a:pt x="4995199" y="4487453"/>
                </a:cubicBezTo>
                <a:cubicBezTo>
                  <a:pt x="4989812" y="4487453"/>
                  <a:pt x="4979040" y="4482762"/>
                  <a:pt x="4979040" y="4473379"/>
                </a:cubicBezTo>
                <a:close/>
                <a:moveTo>
                  <a:pt x="5353299" y="4463550"/>
                </a:moveTo>
                <a:lnTo>
                  <a:pt x="5352102" y="4464227"/>
                </a:lnTo>
                <a:lnTo>
                  <a:pt x="5353233" y="4464885"/>
                </a:lnTo>
                <a:lnTo>
                  <a:pt x="5353597" y="4465066"/>
                </a:lnTo>
                <a:lnTo>
                  <a:pt x="5352987" y="4464533"/>
                </a:lnTo>
                <a:close/>
                <a:moveTo>
                  <a:pt x="5259574" y="4411196"/>
                </a:moveTo>
                <a:lnTo>
                  <a:pt x="5258844" y="4411619"/>
                </a:lnTo>
                <a:lnTo>
                  <a:pt x="5259125" y="4411787"/>
                </a:lnTo>
                <a:close/>
                <a:moveTo>
                  <a:pt x="4890082" y="4392272"/>
                </a:moveTo>
                <a:lnTo>
                  <a:pt x="4890521" y="4393395"/>
                </a:lnTo>
                <a:lnTo>
                  <a:pt x="4891565" y="4395250"/>
                </a:lnTo>
                <a:lnTo>
                  <a:pt x="4892204" y="4393059"/>
                </a:lnTo>
                <a:lnTo>
                  <a:pt x="4892452" y="4392983"/>
                </a:lnTo>
                <a:lnTo>
                  <a:pt x="4890681" y="4392831"/>
                </a:lnTo>
                <a:close/>
                <a:moveTo>
                  <a:pt x="4853395" y="4301873"/>
                </a:moveTo>
                <a:lnTo>
                  <a:pt x="4853158" y="4303227"/>
                </a:lnTo>
                <a:lnTo>
                  <a:pt x="4858619" y="4306753"/>
                </a:lnTo>
                <a:close/>
                <a:moveTo>
                  <a:pt x="4781953" y="4292396"/>
                </a:moveTo>
                <a:lnTo>
                  <a:pt x="4781953" y="4292433"/>
                </a:lnTo>
                <a:lnTo>
                  <a:pt x="4781961" y="4292433"/>
                </a:lnTo>
                <a:close/>
                <a:moveTo>
                  <a:pt x="4790222" y="4228844"/>
                </a:moveTo>
                <a:lnTo>
                  <a:pt x="4792941" y="4230725"/>
                </a:lnTo>
                <a:lnTo>
                  <a:pt x="4792941" y="4229367"/>
                </a:lnTo>
                <a:close/>
                <a:moveTo>
                  <a:pt x="4693088" y="4201866"/>
                </a:moveTo>
                <a:lnTo>
                  <a:pt x="4693066" y="4202212"/>
                </a:lnTo>
                <a:lnTo>
                  <a:pt x="4693543" y="4202212"/>
                </a:lnTo>
                <a:lnTo>
                  <a:pt x="4693294" y="4202048"/>
                </a:lnTo>
                <a:close/>
                <a:moveTo>
                  <a:pt x="4880695" y="4196253"/>
                </a:moveTo>
                <a:lnTo>
                  <a:pt x="4880967" y="4196608"/>
                </a:lnTo>
                <a:lnTo>
                  <a:pt x="4881740" y="4196382"/>
                </a:lnTo>
                <a:close/>
                <a:moveTo>
                  <a:pt x="3023574" y="4144324"/>
                </a:moveTo>
                <a:lnTo>
                  <a:pt x="3023896" y="4144660"/>
                </a:lnTo>
                <a:lnTo>
                  <a:pt x="3023496" y="4144619"/>
                </a:lnTo>
                <a:lnTo>
                  <a:pt x="3024672" y="4145131"/>
                </a:lnTo>
                <a:lnTo>
                  <a:pt x="3024706" y="4145130"/>
                </a:lnTo>
                <a:lnTo>
                  <a:pt x="3023832" y="4144370"/>
                </a:lnTo>
                <a:close/>
                <a:moveTo>
                  <a:pt x="4686501" y="4141015"/>
                </a:moveTo>
                <a:lnTo>
                  <a:pt x="4686174" y="4141585"/>
                </a:lnTo>
                <a:lnTo>
                  <a:pt x="4686460" y="4141349"/>
                </a:lnTo>
                <a:close/>
                <a:moveTo>
                  <a:pt x="3321632" y="3827473"/>
                </a:moveTo>
                <a:lnTo>
                  <a:pt x="3321426" y="3828006"/>
                </a:lnTo>
                <a:lnTo>
                  <a:pt x="3320588" y="3827521"/>
                </a:lnTo>
                <a:lnTo>
                  <a:pt x="3321670" y="3828408"/>
                </a:lnTo>
                <a:lnTo>
                  <a:pt x="3322376" y="3828642"/>
                </a:lnTo>
                <a:lnTo>
                  <a:pt x="3321670" y="3828184"/>
                </a:lnTo>
                <a:close/>
                <a:moveTo>
                  <a:pt x="3226964" y="3783711"/>
                </a:moveTo>
                <a:lnTo>
                  <a:pt x="3226964" y="3790790"/>
                </a:lnTo>
                <a:lnTo>
                  <a:pt x="3227550" y="3793846"/>
                </a:lnTo>
                <a:lnTo>
                  <a:pt x="3228182" y="3786539"/>
                </a:lnTo>
                <a:lnTo>
                  <a:pt x="3228182" y="3785133"/>
                </a:lnTo>
                <a:close/>
                <a:moveTo>
                  <a:pt x="3212206" y="3766453"/>
                </a:moveTo>
                <a:lnTo>
                  <a:pt x="3211732" y="3767330"/>
                </a:lnTo>
                <a:lnTo>
                  <a:pt x="3213476" y="3767937"/>
                </a:lnTo>
                <a:close/>
                <a:moveTo>
                  <a:pt x="3766481" y="3724231"/>
                </a:moveTo>
                <a:lnTo>
                  <a:pt x="3770765" y="3728240"/>
                </a:lnTo>
                <a:lnTo>
                  <a:pt x="3775551" y="3728240"/>
                </a:lnTo>
                <a:close/>
                <a:moveTo>
                  <a:pt x="3317706" y="3688990"/>
                </a:moveTo>
                <a:lnTo>
                  <a:pt x="3316172" y="3689701"/>
                </a:lnTo>
                <a:lnTo>
                  <a:pt x="3316392" y="3691785"/>
                </a:lnTo>
                <a:lnTo>
                  <a:pt x="3316392" y="3690946"/>
                </a:lnTo>
                <a:close/>
                <a:moveTo>
                  <a:pt x="3314234" y="3685583"/>
                </a:moveTo>
                <a:lnTo>
                  <a:pt x="3314744" y="3689597"/>
                </a:lnTo>
                <a:lnTo>
                  <a:pt x="3313914" y="3691194"/>
                </a:lnTo>
                <a:lnTo>
                  <a:pt x="3315944" y="3689439"/>
                </a:lnTo>
                <a:close/>
                <a:moveTo>
                  <a:pt x="3665521" y="3550816"/>
                </a:moveTo>
                <a:lnTo>
                  <a:pt x="3666399" y="3551648"/>
                </a:lnTo>
                <a:lnTo>
                  <a:pt x="3666648" y="3551394"/>
                </a:lnTo>
                <a:close/>
                <a:moveTo>
                  <a:pt x="2344758" y="3464983"/>
                </a:moveTo>
                <a:lnTo>
                  <a:pt x="2346138" y="3466743"/>
                </a:lnTo>
                <a:lnTo>
                  <a:pt x="2346314" y="3466522"/>
                </a:lnTo>
                <a:close/>
                <a:moveTo>
                  <a:pt x="2273326" y="3373494"/>
                </a:moveTo>
                <a:lnTo>
                  <a:pt x="2278002" y="3379901"/>
                </a:lnTo>
                <a:lnTo>
                  <a:pt x="2279308" y="3381567"/>
                </a:lnTo>
                <a:lnTo>
                  <a:pt x="2278210" y="3379761"/>
                </a:lnTo>
                <a:lnTo>
                  <a:pt x="2280584" y="3378446"/>
                </a:lnTo>
                <a:close/>
                <a:moveTo>
                  <a:pt x="570644" y="1430018"/>
                </a:moveTo>
                <a:lnTo>
                  <a:pt x="569830" y="1430368"/>
                </a:lnTo>
                <a:lnTo>
                  <a:pt x="574302" y="1434112"/>
                </a:lnTo>
                <a:close/>
                <a:moveTo>
                  <a:pt x="663642" y="1377197"/>
                </a:moveTo>
                <a:lnTo>
                  <a:pt x="663836" y="1377459"/>
                </a:lnTo>
                <a:lnTo>
                  <a:pt x="664326" y="1377197"/>
                </a:lnTo>
                <a:close/>
                <a:moveTo>
                  <a:pt x="637715" y="1373690"/>
                </a:moveTo>
                <a:lnTo>
                  <a:pt x="638640" y="1374990"/>
                </a:lnTo>
                <a:lnTo>
                  <a:pt x="652526" y="1377963"/>
                </a:lnTo>
                <a:lnTo>
                  <a:pt x="656342" y="1380414"/>
                </a:lnTo>
                <a:lnTo>
                  <a:pt x="653254" y="1377197"/>
                </a:lnTo>
                <a:lnTo>
                  <a:pt x="653964" y="1377197"/>
                </a:lnTo>
                <a:close/>
                <a:moveTo>
                  <a:pt x="251608" y="1081652"/>
                </a:moveTo>
                <a:cubicBezTo>
                  <a:pt x="262687" y="1086176"/>
                  <a:pt x="273767" y="1090700"/>
                  <a:pt x="279307" y="1099747"/>
                </a:cubicBezTo>
                <a:cubicBezTo>
                  <a:pt x="268227" y="1099747"/>
                  <a:pt x="257148" y="1090700"/>
                  <a:pt x="251608" y="1081652"/>
                </a:cubicBezTo>
                <a:close/>
                <a:moveTo>
                  <a:pt x="710058" y="114659"/>
                </a:moveTo>
                <a:lnTo>
                  <a:pt x="708333" y="115404"/>
                </a:lnTo>
                <a:lnTo>
                  <a:pt x="711772" y="116363"/>
                </a:lnTo>
                <a:close/>
                <a:moveTo>
                  <a:pt x="1109106" y="81850"/>
                </a:moveTo>
                <a:lnTo>
                  <a:pt x="1105478" y="82375"/>
                </a:lnTo>
                <a:lnTo>
                  <a:pt x="1107600" y="83162"/>
                </a:lnTo>
                <a:close/>
                <a:moveTo>
                  <a:pt x="5454222" y="77459"/>
                </a:moveTo>
                <a:lnTo>
                  <a:pt x="5455926" y="78203"/>
                </a:lnTo>
                <a:lnTo>
                  <a:pt x="5459798" y="81282"/>
                </a:lnTo>
                <a:lnTo>
                  <a:pt x="5457930" y="78172"/>
                </a:lnTo>
                <a:lnTo>
                  <a:pt x="5457108" y="77459"/>
                </a:lnTo>
                <a:close/>
                <a:moveTo>
                  <a:pt x="536841" y="71337"/>
                </a:moveTo>
                <a:lnTo>
                  <a:pt x="536841" y="73799"/>
                </a:lnTo>
                <a:lnTo>
                  <a:pt x="537763" y="72381"/>
                </a:lnTo>
                <a:lnTo>
                  <a:pt x="538237" y="72619"/>
                </a:lnTo>
                <a:lnTo>
                  <a:pt x="538368" y="71824"/>
                </a:lnTo>
                <a:close/>
                <a:moveTo>
                  <a:pt x="3104712" y="70441"/>
                </a:moveTo>
                <a:lnTo>
                  <a:pt x="3103488" y="70460"/>
                </a:lnTo>
                <a:lnTo>
                  <a:pt x="3107160" y="70477"/>
                </a:lnTo>
                <a:close/>
                <a:moveTo>
                  <a:pt x="5407691" y="53652"/>
                </a:moveTo>
                <a:lnTo>
                  <a:pt x="5406940" y="54314"/>
                </a:lnTo>
                <a:lnTo>
                  <a:pt x="5408682" y="54314"/>
                </a:lnTo>
                <a:close/>
                <a:moveTo>
                  <a:pt x="2378076" y="36763"/>
                </a:moveTo>
                <a:lnTo>
                  <a:pt x="2372340" y="39005"/>
                </a:lnTo>
                <a:lnTo>
                  <a:pt x="2367282" y="39203"/>
                </a:lnTo>
                <a:lnTo>
                  <a:pt x="2371578" y="39635"/>
                </a:lnTo>
                <a:lnTo>
                  <a:pt x="2376228" y="39635"/>
                </a:lnTo>
                <a:close/>
                <a:moveTo>
                  <a:pt x="5476514" y="35836"/>
                </a:moveTo>
                <a:lnTo>
                  <a:pt x="5481512" y="37855"/>
                </a:lnTo>
                <a:lnTo>
                  <a:pt x="5489871" y="38699"/>
                </a:lnTo>
                <a:close/>
                <a:moveTo>
                  <a:pt x="1872612" y="34495"/>
                </a:moveTo>
                <a:lnTo>
                  <a:pt x="1872244" y="35130"/>
                </a:lnTo>
                <a:lnTo>
                  <a:pt x="1873818" y="35491"/>
                </a:lnTo>
                <a:close/>
                <a:moveTo>
                  <a:pt x="5353623" y="29038"/>
                </a:moveTo>
                <a:lnTo>
                  <a:pt x="5353238" y="29060"/>
                </a:lnTo>
                <a:lnTo>
                  <a:pt x="5353888" y="29203"/>
                </a:lnTo>
                <a:close/>
                <a:moveTo>
                  <a:pt x="313706" y="28730"/>
                </a:moveTo>
                <a:lnTo>
                  <a:pt x="318878" y="30876"/>
                </a:lnTo>
                <a:lnTo>
                  <a:pt x="318878" y="29692"/>
                </a:lnTo>
                <a:lnTo>
                  <a:pt x="321767" y="29078"/>
                </a:lnTo>
                <a:lnTo>
                  <a:pt x="318490" y="28730"/>
                </a:lnTo>
                <a:close/>
                <a:moveTo>
                  <a:pt x="5316685" y="24127"/>
                </a:moveTo>
                <a:lnTo>
                  <a:pt x="5319122" y="25011"/>
                </a:lnTo>
                <a:lnTo>
                  <a:pt x="5322045" y="25104"/>
                </a:lnTo>
                <a:lnTo>
                  <a:pt x="5319191" y="24127"/>
                </a:lnTo>
                <a:close/>
                <a:moveTo>
                  <a:pt x="385795" y="23471"/>
                </a:moveTo>
                <a:lnTo>
                  <a:pt x="378956" y="23941"/>
                </a:lnTo>
                <a:lnTo>
                  <a:pt x="375567" y="24761"/>
                </a:lnTo>
                <a:lnTo>
                  <a:pt x="379334" y="24899"/>
                </a:lnTo>
                <a:lnTo>
                  <a:pt x="379462" y="25158"/>
                </a:lnTo>
                <a:close/>
                <a:moveTo>
                  <a:pt x="2159486" y="21439"/>
                </a:moveTo>
                <a:lnTo>
                  <a:pt x="2157238" y="24006"/>
                </a:lnTo>
                <a:lnTo>
                  <a:pt x="2158300" y="24528"/>
                </a:lnTo>
                <a:lnTo>
                  <a:pt x="2162226" y="24528"/>
                </a:lnTo>
                <a:lnTo>
                  <a:pt x="2159648" y="22955"/>
                </a:lnTo>
                <a:close/>
                <a:moveTo>
                  <a:pt x="400033" y="16156"/>
                </a:moveTo>
                <a:lnTo>
                  <a:pt x="399868" y="16173"/>
                </a:lnTo>
                <a:lnTo>
                  <a:pt x="400366" y="16249"/>
                </a:lnTo>
                <a:close/>
                <a:moveTo>
                  <a:pt x="5424033" y="0"/>
                </a:moveTo>
                <a:cubicBezTo>
                  <a:pt x="5451605" y="0"/>
                  <a:pt x="5473663" y="0"/>
                  <a:pt x="5495719" y="0"/>
                </a:cubicBezTo>
                <a:cubicBezTo>
                  <a:pt x="5498476" y="0"/>
                  <a:pt x="5502612" y="0"/>
                  <a:pt x="5506059" y="2010"/>
                </a:cubicBezTo>
                <a:lnTo>
                  <a:pt x="5511617" y="14619"/>
                </a:lnTo>
                <a:lnTo>
                  <a:pt x="5512262" y="14989"/>
                </a:lnTo>
                <a:lnTo>
                  <a:pt x="5511996" y="15480"/>
                </a:lnTo>
                <a:lnTo>
                  <a:pt x="5512262" y="16084"/>
                </a:lnTo>
                <a:lnTo>
                  <a:pt x="5511667" y="16084"/>
                </a:lnTo>
                <a:lnTo>
                  <a:pt x="5511554" y="16293"/>
                </a:lnTo>
                <a:lnTo>
                  <a:pt x="5516879" y="34581"/>
                </a:lnTo>
                <a:cubicBezTo>
                  <a:pt x="5516879" y="43830"/>
                  <a:pt x="5516879" y="53079"/>
                  <a:pt x="5506107" y="57703"/>
                </a:cubicBezTo>
                <a:cubicBezTo>
                  <a:pt x="5503414" y="60014"/>
                  <a:pt x="5499375" y="58860"/>
                  <a:pt x="5495334" y="56545"/>
                </a:cubicBezTo>
                <a:lnTo>
                  <a:pt x="5485910" y="49466"/>
                </a:lnTo>
                <a:lnTo>
                  <a:pt x="5484232" y="48922"/>
                </a:lnTo>
                <a:cubicBezTo>
                  <a:pt x="5467909" y="39542"/>
                  <a:pt x="5451586" y="34849"/>
                  <a:pt x="5440704" y="25467"/>
                </a:cubicBezTo>
                <a:lnTo>
                  <a:pt x="5447101" y="26848"/>
                </a:lnTo>
                <a:lnTo>
                  <a:pt x="5440243" y="24493"/>
                </a:lnTo>
                <a:lnTo>
                  <a:pt x="5430183" y="15865"/>
                </a:lnTo>
                <a:lnTo>
                  <a:pt x="5429547" y="16084"/>
                </a:lnTo>
                <a:cubicBezTo>
                  <a:pt x="5424033" y="16084"/>
                  <a:pt x="5418519" y="16084"/>
                  <a:pt x="5413004" y="10722"/>
                </a:cubicBezTo>
                <a:cubicBezTo>
                  <a:pt x="5413004" y="0"/>
                  <a:pt x="5424033" y="0"/>
                  <a:pt x="5424033" y="0"/>
                </a:cubicBezTo>
                <a:close/>
                <a:moveTo>
                  <a:pt x="43914" y="0"/>
                </a:moveTo>
                <a:cubicBezTo>
                  <a:pt x="153700" y="0"/>
                  <a:pt x="268976" y="0"/>
                  <a:pt x="378762" y="0"/>
                </a:cubicBezTo>
                <a:cubicBezTo>
                  <a:pt x="392485" y="0"/>
                  <a:pt x="404836" y="1199"/>
                  <a:pt x="416500" y="4790"/>
                </a:cubicBezTo>
                <a:lnTo>
                  <a:pt x="450031" y="23884"/>
                </a:lnTo>
                <a:lnTo>
                  <a:pt x="450416" y="23941"/>
                </a:lnTo>
                <a:cubicBezTo>
                  <a:pt x="455914" y="23941"/>
                  <a:pt x="461410" y="23941"/>
                  <a:pt x="466907" y="28730"/>
                </a:cubicBezTo>
                <a:cubicBezTo>
                  <a:pt x="532870" y="52668"/>
                  <a:pt x="593337" y="81398"/>
                  <a:pt x="659300" y="105337"/>
                </a:cubicBezTo>
                <a:lnTo>
                  <a:pt x="659300" y="105401"/>
                </a:lnTo>
                <a:lnTo>
                  <a:pt x="680060" y="100894"/>
                </a:lnTo>
                <a:lnTo>
                  <a:pt x="686140" y="103535"/>
                </a:lnTo>
                <a:lnTo>
                  <a:pt x="685216" y="101622"/>
                </a:lnTo>
                <a:lnTo>
                  <a:pt x="686023" y="100527"/>
                </a:lnTo>
                <a:lnTo>
                  <a:pt x="680494" y="100527"/>
                </a:lnTo>
                <a:cubicBezTo>
                  <a:pt x="691574" y="62326"/>
                  <a:pt x="691574" y="62326"/>
                  <a:pt x="652794" y="43226"/>
                </a:cubicBezTo>
                <a:lnTo>
                  <a:pt x="618114" y="26146"/>
                </a:lnTo>
                <a:lnTo>
                  <a:pt x="615188" y="25280"/>
                </a:lnTo>
                <a:cubicBezTo>
                  <a:pt x="609700" y="20398"/>
                  <a:pt x="593238" y="20398"/>
                  <a:pt x="598726" y="10629"/>
                </a:cubicBezTo>
                <a:cubicBezTo>
                  <a:pt x="598726" y="3306"/>
                  <a:pt x="601470" y="865"/>
                  <a:pt x="605584" y="253"/>
                </a:cubicBezTo>
                <a:cubicBezTo>
                  <a:pt x="609700" y="-356"/>
                  <a:pt x="615188" y="865"/>
                  <a:pt x="620675" y="865"/>
                </a:cubicBezTo>
                <a:cubicBezTo>
                  <a:pt x="1043192" y="865"/>
                  <a:pt x="1460224" y="865"/>
                  <a:pt x="1882742" y="865"/>
                </a:cubicBezTo>
                <a:cubicBezTo>
                  <a:pt x="1910177" y="865"/>
                  <a:pt x="1937614" y="5747"/>
                  <a:pt x="1959563" y="5747"/>
                </a:cubicBezTo>
                <a:cubicBezTo>
                  <a:pt x="2036385" y="865"/>
                  <a:pt x="2107718" y="865"/>
                  <a:pt x="2179052" y="5747"/>
                </a:cubicBezTo>
                <a:lnTo>
                  <a:pt x="2179052" y="6036"/>
                </a:lnTo>
                <a:cubicBezTo>
                  <a:pt x="2184544" y="6036"/>
                  <a:pt x="2184544" y="6036"/>
                  <a:pt x="2190036" y="6036"/>
                </a:cubicBezTo>
                <a:cubicBezTo>
                  <a:pt x="2837958" y="6036"/>
                  <a:pt x="3480391" y="6036"/>
                  <a:pt x="4128314" y="6036"/>
                </a:cubicBezTo>
                <a:cubicBezTo>
                  <a:pt x="4518168" y="6036"/>
                  <a:pt x="4908020" y="6036"/>
                  <a:pt x="5297873" y="6036"/>
                </a:cubicBezTo>
                <a:cubicBezTo>
                  <a:pt x="5319836" y="6036"/>
                  <a:pt x="5336309" y="6036"/>
                  <a:pt x="5352781" y="10797"/>
                </a:cubicBezTo>
                <a:cubicBezTo>
                  <a:pt x="5396708" y="34604"/>
                  <a:pt x="5440635" y="58414"/>
                  <a:pt x="5484562" y="82225"/>
                </a:cubicBezTo>
                <a:lnTo>
                  <a:pt x="5484562" y="86097"/>
                </a:lnTo>
                <a:lnTo>
                  <a:pt x="5484904" y="86298"/>
                </a:lnTo>
                <a:lnTo>
                  <a:pt x="5484904" y="82434"/>
                </a:lnTo>
                <a:cubicBezTo>
                  <a:pt x="5506790" y="87212"/>
                  <a:pt x="5512262" y="101545"/>
                  <a:pt x="5512262" y="120656"/>
                </a:cubicBezTo>
                <a:cubicBezTo>
                  <a:pt x="5512262" y="197102"/>
                  <a:pt x="5512262" y="273548"/>
                  <a:pt x="5512262" y="349993"/>
                </a:cubicBezTo>
                <a:cubicBezTo>
                  <a:pt x="5512262" y="1759462"/>
                  <a:pt x="5512262" y="3168930"/>
                  <a:pt x="5512262" y="4573621"/>
                </a:cubicBezTo>
                <a:cubicBezTo>
                  <a:pt x="5512262" y="4583177"/>
                  <a:pt x="5512262" y="4592733"/>
                  <a:pt x="5512262" y="4602288"/>
                </a:cubicBezTo>
                <a:cubicBezTo>
                  <a:pt x="5506790" y="4621400"/>
                  <a:pt x="5490376" y="4626177"/>
                  <a:pt x="5473962" y="4616622"/>
                </a:cubicBezTo>
                <a:cubicBezTo>
                  <a:pt x="5457547" y="4597511"/>
                  <a:pt x="5438396" y="4580787"/>
                  <a:pt x="5419246" y="4564065"/>
                </a:cubicBezTo>
                <a:lnTo>
                  <a:pt x="5372060" y="4518741"/>
                </a:lnTo>
                <a:lnTo>
                  <a:pt x="5364223" y="4512776"/>
                </a:lnTo>
                <a:cubicBezTo>
                  <a:pt x="5342243" y="4484041"/>
                  <a:pt x="5303778" y="4469674"/>
                  <a:pt x="5270807" y="4460096"/>
                </a:cubicBezTo>
                <a:cubicBezTo>
                  <a:pt x="5243333" y="4455306"/>
                  <a:pt x="5232343" y="4440940"/>
                  <a:pt x="5226847" y="4421783"/>
                </a:cubicBezTo>
                <a:cubicBezTo>
                  <a:pt x="5210362" y="4369103"/>
                  <a:pt x="5166401" y="4330791"/>
                  <a:pt x="5111451" y="4302056"/>
                </a:cubicBezTo>
                <a:cubicBezTo>
                  <a:pt x="5072985" y="4282901"/>
                  <a:pt x="5029025" y="4263744"/>
                  <a:pt x="4996055" y="4235009"/>
                </a:cubicBezTo>
                <a:cubicBezTo>
                  <a:pt x="4979571" y="4220643"/>
                  <a:pt x="4957590" y="4215853"/>
                  <a:pt x="4935610" y="4215853"/>
                </a:cubicBezTo>
                <a:cubicBezTo>
                  <a:pt x="4919126" y="4215853"/>
                  <a:pt x="4902640" y="4215853"/>
                  <a:pt x="4891650" y="4211064"/>
                </a:cubicBezTo>
                <a:lnTo>
                  <a:pt x="4886151" y="4206956"/>
                </a:lnTo>
                <a:lnTo>
                  <a:pt x="4787610" y="4144175"/>
                </a:lnTo>
                <a:cubicBezTo>
                  <a:pt x="4776660" y="4134705"/>
                  <a:pt x="4765708" y="4125236"/>
                  <a:pt x="4749281" y="4120502"/>
                </a:cubicBezTo>
                <a:cubicBezTo>
                  <a:pt x="4721904" y="4111033"/>
                  <a:pt x="4716428" y="4115768"/>
                  <a:pt x="4716428" y="4139439"/>
                </a:cubicBezTo>
                <a:cubicBezTo>
                  <a:pt x="4716428" y="4153643"/>
                  <a:pt x="4727379" y="4163112"/>
                  <a:pt x="4732855" y="4172581"/>
                </a:cubicBezTo>
                <a:cubicBezTo>
                  <a:pt x="4754757" y="4186785"/>
                  <a:pt x="4771184" y="4205722"/>
                  <a:pt x="4793086" y="4224660"/>
                </a:cubicBezTo>
                <a:lnTo>
                  <a:pt x="4793086" y="4226220"/>
                </a:lnTo>
                <a:lnTo>
                  <a:pt x="4946724" y="4368119"/>
                </a:lnTo>
                <a:lnTo>
                  <a:pt x="4945067" y="4368832"/>
                </a:lnTo>
                <a:lnTo>
                  <a:pt x="4946165" y="4368832"/>
                </a:lnTo>
                <a:cubicBezTo>
                  <a:pt x="4995596" y="4411657"/>
                  <a:pt x="5045025" y="4459239"/>
                  <a:pt x="5094456" y="4506821"/>
                </a:cubicBezTo>
                <a:lnTo>
                  <a:pt x="5092567" y="4506735"/>
                </a:lnTo>
                <a:lnTo>
                  <a:pt x="5093431" y="4507111"/>
                </a:lnTo>
                <a:cubicBezTo>
                  <a:pt x="5104460" y="4511913"/>
                  <a:pt x="5115487" y="4521520"/>
                  <a:pt x="5121003" y="4531126"/>
                </a:cubicBezTo>
                <a:cubicBezTo>
                  <a:pt x="5126516" y="4540732"/>
                  <a:pt x="5132032" y="4540732"/>
                  <a:pt x="5132032" y="4545534"/>
                </a:cubicBezTo>
                <a:lnTo>
                  <a:pt x="5139985" y="4552015"/>
                </a:lnTo>
                <a:lnTo>
                  <a:pt x="5133698" y="4545757"/>
                </a:lnTo>
                <a:lnTo>
                  <a:pt x="5132929" y="4545757"/>
                </a:lnTo>
                <a:cubicBezTo>
                  <a:pt x="5127543" y="4545757"/>
                  <a:pt x="5122156" y="4541066"/>
                  <a:pt x="5122156" y="4531683"/>
                </a:cubicBezTo>
                <a:cubicBezTo>
                  <a:pt x="5132929" y="4536374"/>
                  <a:pt x="5132929" y="4541066"/>
                  <a:pt x="5138315" y="4545757"/>
                </a:cubicBezTo>
                <a:lnTo>
                  <a:pt x="5139084" y="4545757"/>
                </a:lnTo>
                <a:cubicBezTo>
                  <a:pt x="5160629" y="4564522"/>
                  <a:pt x="5182173" y="4578595"/>
                  <a:pt x="5198331" y="4602051"/>
                </a:cubicBezTo>
                <a:lnTo>
                  <a:pt x="5190649" y="4597397"/>
                </a:lnTo>
                <a:lnTo>
                  <a:pt x="5197672" y="4603391"/>
                </a:lnTo>
                <a:cubicBezTo>
                  <a:pt x="5208664" y="4612773"/>
                  <a:pt x="5219656" y="4622156"/>
                  <a:pt x="5230647" y="4636229"/>
                </a:cubicBezTo>
                <a:lnTo>
                  <a:pt x="5228603" y="4639718"/>
                </a:lnTo>
                <a:lnTo>
                  <a:pt x="5231800" y="4636940"/>
                </a:lnTo>
                <a:cubicBezTo>
                  <a:pt x="5237242" y="4639304"/>
                  <a:pt x="5242683" y="4644036"/>
                  <a:pt x="5248124" y="4649357"/>
                </a:cubicBezTo>
                <a:lnTo>
                  <a:pt x="5263717" y="4664608"/>
                </a:lnTo>
                <a:lnTo>
                  <a:pt x="5263717" y="4664376"/>
                </a:lnTo>
                <a:cubicBezTo>
                  <a:pt x="5285763" y="4678715"/>
                  <a:pt x="5302299" y="4697835"/>
                  <a:pt x="5324345" y="4716954"/>
                </a:cubicBezTo>
                <a:cubicBezTo>
                  <a:pt x="5327101" y="4721733"/>
                  <a:pt x="5332613" y="4726513"/>
                  <a:pt x="5338124" y="4731890"/>
                </a:cubicBezTo>
                <a:lnTo>
                  <a:pt x="5347305" y="4744229"/>
                </a:lnTo>
                <a:lnTo>
                  <a:pt x="5352987" y="4750829"/>
                </a:lnTo>
                <a:lnTo>
                  <a:pt x="5351087" y="4749313"/>
                </a:lnTo>
                <a:lnTo>
                  <a:pt x="5351904" y="4750411"/>
                </a:lnTo>
                <a:cubicBezTo>
                  <a:pt x="5379463" y="4769529"/>
                  <a:pt x="5407022" y="4793429"/>
                  <a:pt x="5429068" y="4817327"/>
                </a:cubicBezTo>
                <a:cubicBezTo>
                  <a:pt x="5456627" y="4841225"/>
                  <a:pt x="5473161" y="4869904"/>
                  <a:pt x="5495209" y="4893802"/>
                </a:cubicBezTo>
                <a:cubicBezTo>
                  <a:pt x="5495209" y="4903362"/>
                  <a:pt x="5500720" y="4908141"/>
                  <a:pt x="5495209" y="4912921"/>
                </a:cubicBezTo>
                <a:cubicBezTo>
                  <a:pt x="5489697" y="4917700"/>
                  <a:pt x="5478673" y="4912921"/>
                  <a:pt x="5473161" y="4908141"/>
                </a:cubicBezTo>
                <a:cubicBezTo>
                  <a:pt x="5451115" y="4884243"/>
                  <a:pt x="5412533" y="4869904"/>
                  <a:pt x="5390486" y="4841225"/>
                </a:cubicBezTo>
                <a:lnTo>
                  <a:pt x="5387007" y="4838326"/>
                </a:lnTo>
                <a:lnTo>
                  <a:pt x="5389921" y="4841301"/>
                </a:lnTo>
                <a:cubicBezTo>
                  <a:pt x="5357332" y="4817845"/>
                  <a:pt x="5324745" y="4789698"/>
                  <a:pt x="5297588" y="4766243"/>
                </a:cubicBezTo>
                <a:lnTo>
                  <a:pt x="5297588" y="4764903"/>
                </a:lnTo>
                <a:cubicBezTo>
                  <a:pt x="5272918" y="4748191"/>
                  <a:pt x="5250988" y="4730284"/>
                  <a:pt x="5229744" y="4711781"/>
                </a:cubicBezTo>
                <a:lnTo>
                  <a:pt x="5167137" y="4656079"/>
                </a:lnTo>
                <a:lnTo>
                  <a:pt x="5166547" y="4656336"/>
                </a:lnTo>
                <a:cubicBezTo>
                  <a:pt x="5150033" y="4637159"/>
                  <a:pt x="5122511" y="4617981"/>
                  <a:pt x="5105997" y="4594009"/>
                </a:cubicBezTo>
                <a:lnTo>
                  <a:pt x="5116008" y="4598368"/>
                </a:lnTo>
                <a:lnTo>
                  <a:pt x="5116908" y="4597985"/>
                </a:lnTo>
                <a:lnTo>
                  <a:pt x="5106064" y="4593241"/>
                </a:lnTo>
                <a:cubicBezTo>
                  <a:pt x="5067745" y="4559712"/>
                  <a:pt x="5034901" y="4526184"/>
                  <a:pt x="4996582" y="4487866"/>
                </a:cubicBezTo>
                <a:cubicBezTo>
                  <a:pt x="4991109" y="4483076"/>
                  <a:pt x="4985634" y="4478286"/>
                  <a:pt x="4980160" y="4473497"/>
                </a:cubicBezTo>
                <a:lnTo>
                  <a:pt x="4979895" y="4473169"/>
                </a:lnTo>
                <a:lnTo>
                  <a:pt x="4925179" y="4426131"/>
                </a:lnTo>
                <a:lnTo>
                  <a:pt x="4921582" y="4423040"/>
                </a:lnTo>
                <a:lnTo>
                  <a:pt x="4923640" y="4427137"/>
                </a:lnTo>
                <a:cubicBezTo>
                  <a:pt x="4912867" y="4421776"/>
                  <a:pt x="4907482" y="4416413"/>
                  <a:pt x="4907482" y="4411052"/>
                </a:cubicBezTo>
                <a:lnTo>
                  <a:pt x="4907774" y="4411169"/>
                </a:lnTo>
                <a:lnTo>
                  <a:pt x="4897699" y="4402508"/>
                </a:lnTo>
                <a:lnTo>
                  <a:pt x="4894363" y="4400214"/>
                </a:lnTo>
                <a:lnTo>
                  <a:pt x="4895941" y="4403012"/>
                </a:lnTo>
                <a:cubicBezTo>
                  <a:pt x="4858004" y="4378973"/>
                  <a:pt x="4830906" y="4345318"/>
                  <a:pt x="4798389" y="4321279"/>
                </a:cubicBezTo>
                <a:lnTo>
                  <a:pt x="4789051" y="4314590"/>
                </a:lnTo>
                <a:lnTo>
                  <a:pt x="4775165" y="4306220"/>
                </a:lnTo>
                <a:cubicBezTo>
                  <a:pt x="4768158" y="4301049"/>
                  <a:pt x="4762551" y="4295306"/>
                  <a:pt x="4759749" y="4288412"/>
                </a:cubicBezTo>
                <a:cubicBezTo>
                  <a:pt x="4759749" y="4288412"/>
                  <a:pt x="4765355" y="4288412"/>
                  <a:pt x="4770961" y="4293007"/>
                </a:cubicBezTo>
                <a:lnTo>
                  <a:pt x="4772301" y="4294161"/>
                </a:lnTo>
                <a:lnTo>
                  <a:pt x="4771292" y="4292433"/>
                </a:lnTo>
                <a:lnTo>
                  <a:pt x="4770957" y="4292433"/>
                </a:lnTo>
                <a:cubicBezTo>
                  <a:pt x="4765459" y="4292433"/>
                  <a:pt x="4765459" y="4287652"/>
                  <a:pt x="4759962" y="4287652"/>
                </a:cubicBezTo>
                <a:cubicBezTo>
                  <a:pt x="4748966" y="4287652"/>
                  <a:pt x="4743468" y="4282870"/>
                  <a:pt x="4743468" y="4278089"/>
                </a:cubicBezTo>
                <a:cubicBezTo>
                  <a:pt x="4677495" y="4225494"/>
                  <a:pt x="4611521" y="4177682"/>
                  <a:pt x="4545548" y="4134650"/>
                </a:cubicBezTo>
                <a:cubicBezTo>
                  <a:pt x="4474078" y="4086837"/>
                  <a:pt x="4408104" y="4034243"/>
                  <a:pt x="4325637" y="3995992"/>
                </a:cubicBezTo>
                <a:cubicBezTo>
                  <a:pt x="4160705" y="3924273"/>
                  <a:pt x="3995771" y="3852553"/>
                  <a:pt x="3830839" y="3780835"/>
                </a:cubicBezTo>
                <a:lnTo>
                  <a:pt x="3828975" y="3779619"/>
                </a:lnTo>
                <a:lnTo>
                  <a:pt x="3831576" y="3781764"/>
                </a:lnTo>
                <a:cubicBezTo>
                  <a:pt x="3804453" y="3772176"/>
                  <a:pt x="3782755" y="3757793"/>
                  <a:pt x="3761056" y="3738615"/>
                </a:cubicBezTo>
                <a:cubicBezTo>
                  <a:pt x="3761056" y="3738615"/>
                  <a:pt x="3755632" y="3733821"/>
                  <a:pt x="3755632" y="3729026"/>
                </a:cubicBezTo>
                <a:cubicBezTo>
                  <a:pt x="3761056" y="3719438"/>
                  <a:pt x="3766481" y="3724231"/>
                  <a:pt x="3771906" y="3724231"/>
                </a:cubicBezTo>
                <a:cubicBezTo>
                  <a:pt x="3793603" y="3724231"/>
                  <a:pt x="3809877" y="3733821"/>
                  <a:pt x="3831576" y="3738615"/>
                </a:cubicBezTo>
                <a:cubicBezTo>
                  <a:pt x="3839713" y="3741012"/>
                  <a:pt x="3845136" y="3741012"/>
                  <a:pt x="3848527" y="3738615"/>
                </a:cubicBezTo>
                <a:lnTo>
                  <a:pt x="3853260" y="3724271"/>
                </a:lnTo>
                <a:lnTo>
                  <a:pt x="3852830" y="3723896"/>
                </a:lnTo>
                <a:lnTo>
                  <a:pt x="3850451" y="3719754"/>
                </a:lnTo>
                <a:lnTo>
                  <a:pt x="3837362" y="3704989"/>
                </a:lnTo>
                <a:lnTo>
                  <a:pt x="3782561" y="3663940"/>
                </a:lnTo>
                <a:cubicBezTo>
                  <a:pt x="3764588" y="3648931"/>
                  <a:pt x="3746614" y="3633321"/>
                  <a:pt x="3727258" y="3618912"/>
                </a:cubicBezTo>
                <a:lnTo>
                  <a:pt x="3721375" y="3613804"/>
                </a:lnTo>
                <a:lnTo>
                  <a:pt x="3684073" y="3584734"/>
                </a:lnTo>
                <a:lnTo>
                  <a:pt x="3683306" y="3584734"/>
                </a:lnTo>
                <a:lnTo>
                  <a:pt x="3648057" y="3553486"/>
                </a:lnTo>
                <a:lnTo>
                  <a:pt x="3638772" y="3546870"/>
                </a:lnTo>
                <a:cubicBezTo>
                  <a:pt x="3633243" y="3546870"/>
                  <a:pt x="3622181" y="3546870"/>
                  <a:pt x="3627711" y="3556476"/>
                </a:cubicBezTo>
                <a:lnTo>
                  <a:pt x="3632260" y="3576225"/>
                </a:lnTo>
                <a:lnTo>
                  <a:pt x="3634711" y="3580290"/>
                </a:lnTo>
                <a:cubicBezTo>
                  <a:pt x="3640216" y="3614363"/>
                  <a:pt x="3640216" y="3614363"/>
                  <a:pt x="3607189" y="3614363"/>
                </a:cubicBezTo>
                <a:cubicBezTo>
                  <a:pt x="3585171" y="3614363"/>
                  <a:pt x="3568658" y="3604628"/>
                  <a:pt x="3546640" y="3594893"/>
                </a:cubicBezTo>
                <a:cubicBezTo>
                  <a:pt x="3519118" y="3580290"/>
                  <a:pt x="3480587" y="3570555"/>
                  <a:pt x="3442056" y="3570555"/>
                </a:cubicBezTo>
                <a:lnTo>
                  <a:pt x="3440997" y="3570955"/>
                </a:lnTo>
                <a:lnTo>
                  <a:pt x="3406838" y="3585330"/>
                </a:lnTo>
                <a:lnTo>
                  <a:pt x="3394726" y="3594346"/>
                </a:lnTo>
                <a:lnTo>
                  <a:pt x="3383222" y="3615617"/>
                </a:lnTo>
                <a:lnTo>
                  <a:pt x="3382338" y="3618242"/>
                </a:lnTo>
                <a:lnTo>
                  <a:pt x="3381686" y="3641435"/>
                </a:lnTo>
                <a:lnTo>
                  <a:pt x="3381686" y="3646596"/>
                </a:lnTo>
                <a:lnTo>
                  <a:pt x="3381536" y="3646726"/>
                </a:lnTo>
                <a:lnTo>
                  <a:pt x="3381396" y="3651676"/>
                </a:lnTo>
                <a:cubicBezTo>
                  <a:pt x="3386880" y="3699333"/>
                  <a:pt x="3386880" y="3746988"/>
                  <a:pt x="3386880" y="3794645"/>
                </a:cubicBezTo>
                <a:cubicBezTo>
                  <a:pt x="3386880" y="3808942"/>
                  <a:pt x="3386880" y="3818474"/>
                  <a:pt x="3381396" y="3828005"/>
                </a:cubicBezTo>
                <a:lnTo>
                  <a:pt x="3377012" y="3828005"/>
                </a:lnTo>
                <a:lnTo>
                  <a:pt x="3377068" y="3828184"/>
                </a:lnTo>
                <a:lnTo>
                  <a:pt x="3376722" y="3828408"/>
                </a:lnTo>
                <a:lnTo>
                  <a:pt x="3381686" y="3828408"/>
                </a:lnTo>
                <a:cubicBezTo>
                  <a:pt x="3365316" y="3857359"/>
                  <a:pt x="3343494" y="3862184"/>
                  <a:pt x="3316212" y="3842884"/>
                </a:cubicBezTo>
                <a:lnTo>
                  <a:pt x="3263278" y="3791388"/>
                </a:lnTo>
                <a:lnTo>
                  <a:pt x="3261288" y="3790094"/>
                </a:lnTo>
                <a:lnTo>
                  <a:pt x="3261288" y="3785558"/>
                </a:lnTo>
                <a:lnTo>
                  <a:pt x="3245008" y="3776041"/>
                </a:lnTo>
                <a:cubicBezTo>
                  <a:pt x="3245008" y="3771247"/>
                  <a:pt x="3239540" y="3761658"/>
                  <a:pt x="3228606" y="3766453"/>
                </a:cubicBezTo>
                <a:cubicBezTo>
                  <a:pt x="3223140" y="3771247"/>
                  <a:pt x="3228606" y="3776041"/>
                  <a:pt x="3228606" y="3780836"/>
                </a:cubicBezTo>
                <a:lnTo>
                  <a:pt x="3228606" y="3784579"/>
                </a:lnTo>
                <a:lnTo>
                  <a:pt x="3233954" y="3819964"/>
                </a:lnTo>
                <a:lnTo>
                  <a:pt x="3231434" y="3814131"/>
                </a:lnTo>
                <a:lnTo>
                  <a:pt x="3232456" y="3819458"/>
                </a:lnTo>
                <a:cubicBezTo>
                  <a:pt x="3232456" y="3819458"/>
                  <a:pt x="3232456" y="3824236"/>
                  <a:pt x="3232456" y="3824236"/>
                </a:cubicBezTo>
                <a:lnTo>
                  <a:pt x="3231700" y="3826145"/>
                </a:lnTo>
                <a:lnTo>
                  <a:pt x="3234164" y="3823984"/>
                </a:lnTo>
                <a:cubicBezTo>
                  <a:pt x="3250530" y="3900505"/>
                  <a:pt x="3261444" y="3981809"/>
                  <a:pt x="3277812" y="4058330"/>
                </a:cubicBezTo>
                <a:lnTo>
                  <a:pt x="3277812" y="4070289"/>
                </a:lnTo>
                <a:lnTo>
                  <a:pt x="3278990" y="4086557"/>
                </a:lnTo>
                <a:lnTo>
                  <a:pt x="3277812" y="4102825"/>
                </a:lnTo>
                <a:lnTo>
                  <a:pt x="3277812" y="4115721"/>
                </a:lnTo>
                <a:lnTo>
                  <a:pt x="3276400" y="4120258"/>
                </a:lnTo>
                <a:lnTo>
                  <a:pt x="3275552" y="4128667"/>
                </a:lnTo>
                <a:cubicBezTo>
                  <a:pt x="3274176" y="4132820"/>
                  <a:pt x="3271426" y="4136378"/>
                  <a:pt x="3265926" y="4138751"/>
                </a:cubicBezTo>
                <a:cubicBezTo>
                  <a:pt x="3254924" y="4143495"/>
                  <a:pt x="3243924" y="4138751"/>
                  <a:pt x="3238422" y="4134005"/>
                </a:cubicBezTo>
                <a:cubicBezTo>
                  <a:pt x="3210920" y="4115026"/>
                  <a:pt x="3188916" y="4100792"/>
                  <a:pt x="3161412" y="4081813"/>
                </a:cubicBezTo>
                <a:cubicBezTo>
                  <a:pt x="3128408" y="4053343"/>
                  <a:pt x="3128408" y="4053343"/>
                  <a:pt x="3106406" y="4086557"/>
                </a:cubicBezTo>
                <a:lnTo>
                  <a:pt x="3105044" y="4087321"/>
                </a:lnTo>
                <a:lnTo>
                  <a:pt x="3106996" y="4087768"/>
                </a:lnTo>
                <a:cubicBezTo>
                  <a:pt x="3096020" y="4111670"/>
                  <a:pt x="3085042" y="4135570"/>
                  <a:pt x="3074066" y="4154691"/>
                </a:cubicBezTo>
                <a:cubicBezTo>
                  <a:pt x="3068578" y="4164252"/>
                  <a:pt x="3057600" y="4173812"/>
                  <a:pt x="3041136" y="4164252"/>
                </a:cubicBezTo>
                <a:cubicBezTo>
                  <a:pt x="3030160" y="4159471"/>
                  <a:pt x="3019182" y="4164252"/>
                  <a:pt x="3008206" y="4159471"/>
                </a:cubicBezTo>
                <a:cubicBezTo>
                  <a:pt x="2986252" y="4159471"/>
                  <a:pt x="2964300" y="4149911"/>
                  <a:pt x="2942346" y="4135570"/>
                </a:cubicBezTo>
                <a:cubicBezTo>
                  <a:pt x="2871000" y="4082988"/>
                  <a:pt x="2799650" y="4030406"/>
                  <a:pt x="2733792" y="3973043"/>
                </a:cubicBezTo>
                <a:lnTo>
                  <a:pt x="2724228" y="3964712"/>
                </a:lnTo>
                <a:lnTo>
                  <a:pt x="2684396" y="3930021"/>
                </a:lnTo>
                <a:cubicBezTo>
                  <a:pt x="2618538" y="3877438"/>
                  <a:pt x="2563654" y="3815295"/>
                  <a:pt x="2514260" y="3753152"/>
                </a:cubicBezTo>
                <a:cubicBezTo>
                  <a:pt x="2448400" y="3667108"/>
                  <a:pt x="2388028" y="3581064"/>
                  <a:pt x="2327656" y="3495020"/>
                </a:cubicBezTo>
                <a:lnTo>
                  <a:pt x="2327656" y="3490261"/>
                </a:lnTo>
                <a:lnTo>
                  <a:pt x="2327308" y="3489783"/>
                </a:lnTo>
                <a:lnTo>
                  <a:pt x="2326576" y="3489103"/>
                </a:lnTo>
                <a:lnTo>
                  <a:pt x="2326786" y="3489436"/>
                </a:lnTo>
                <a:cubicBezTo>
                  <a:pt x="2326786" y="3489436"/>
                  <a:pt x="2326786" y="3494261"/>
                  <a:pt x="2326786" y="3494261"/>
                </a:cubicBezTo>
                <a:lnTo>
                  <a:pt x="2317966" y="3481094"/>
                </a:lnTo>
                <a:lnTo>
                  <a:pt x="2317036" y="3480227"/>
                </a:lnTo>
                <a:cubicBezTo>
                  <a:pt x="2314980" y="3476644"/>
                  <a:pt x="2313612" y="3473062"/>
                  <a:pt x="2310872" y="3470673"/>
                </a:cubicBezTo>
                <a:cubicBezTo>
                  <a:pt x="2305394" y="3465895"/>
                  <a:pt x="2299916" y="3461118"/>
                  <a:pt x="2299916" y="3456341"/>
                </a:cubicBezTo>
                <a:cubicBezTo>
                  <a:pt x="2245130" y="3379901"/>
                  <a:pt x="2190348" y="3308239"/>
                  <a:pt x="2135564" y="3231801"/>
                </a:cubicBezTo>
                <a:cubicBezTo>
                  <a:pt x="2080778" y="3164916"/>
                  <a:pt x="2042431" y="3088478"/>
                  <a:pt x="1965732" y="3035926"/>
                </a:cubicBezTo>
                <a:cubicBezTo>
                  <a:pt x="1943820" y="3021593"/>
                  <a:pt x="1927385" y="3002484"/>
                  <a:pt x="1905470" y="2988151"/>
                </a:cubicBezTo>
                <a:lnTo>
                  <a:pt x="1903370" y="2986319"/>
                </a:lnTo>
                <a:lnTo>
                  <a:pt x="1904362" y="2987614"/>
                </a:lnTo>
                <a:cubicBezTo>
                  <a:pt x="1888534" y="2977849"/>
                  <a:pt x="1877982" y="2968083"/>
                  <a:pt x="1867430" y="2958317"/>
                </a:cubicBezTo>
                <a:lnTo>
                  <a:pt x="1867430" y="2959466"/>
                </a:lnTo>
                <a:cubicBezTo>
                  <a:pt x="1861274" y="2954439"/>
                  <a:pt x="1848963" y="2949413"/>
                  <a:pt x="1855118" y="2939361"/>
                </a:cubicBezTo>
                <a:lnTo>
                  <a:pt x="1859362" y="2944558"/>
                </a:lnTo>
                <a:lnTo>
                  <a:pt x="1856165" y="2940377"/>
                </a:lnTo>
                <a:cubicBezTo>
                  <a:pt x="1853426" y="2935599"/>
                  <a:pt x="1849316" y="2933210"/>
                  <a:pt x="1846578" y="2930821"/>
                </a:cubicBezTo>
                <a:lnTo>
                  <a:pt x="1845441" y="2922887"/>
                </a:lnTo>
                <a:lnTo>
                  <a:pt x="1843472" y="2921173"/>
                </a:lnTo>
                <a:lnTo>
                  <a:pt x="1840666" y="2915311"/>
                </a:lnTo>
                <a:lnTo>
                  <a:pt x="1788514" y="2830914"/>
                </a:lnTo>
                <a:cubicBezTo>
                  <a:pt x="1768524" y="2801594"/>
                  <a:pt x="1747845" y="2772872"/>
                  <a:pt x="1728545" y="2744151"/>
                </a:cubicBezTo>
                <a:cubicBezTo>
                  <a:pt x="1700975" y="2705856"/>
                  <a:pt x="1667888" y="2672346"/>
                  <a:pt x="1645831" y="2624478"/>
                </a:cubicBezTo>
                <a:lnTo>
                  <a:pt x="1646395" y="2624355"/>
                </a:lnTo>
                <a:lnTo>
                  <a:pt x="1624737" y="2597816"/>
                </a:lnTo>
                <a:cubicBezTo>
                  <a:pt x="1617881" y="2587661"/>
                  <a:pt x="1611024" y="2576907"/>
                  <a:pt x="1602797" y="2567349"/>
                </a:cubicBezTo>
                <a:cubicBezTo>
                  <a:pt x="1580856" y="2533894"/>
                  <a:pt x="1553430" y="2495661"/>
                  <a:pt x="1509550" y="2471765"/>
                </a:cubicBezTo>
                <a:cubicBezTo>
                  <a:pt x="1449213" y="2443089"/>
                  <a:pt x="1405333" y="2395298"/>
                  <a:pt x="1366937" y="2342726"/>
                </a:cubicBezTo>
                <a:cubicBezTo>
                  <a:pt x="1334026" y="2299713"/>
                  <a:pt x="1306600" y="2251921"/>
                  <a:pt x="1262720" y="2218467"/>
                </a:cubicBezTo>
                <a:cubicBezTo>
                  <a:pt x="1153018" y="2132440"/>
                  <a:pt x="1087196" y="2027297"/>
                  <a:pt x="1010404" y="1926936"/>
                </a:cubicBezTo>
                <a:cubicBezTo>
                  <a:pt x="955553" y="1845690"/>
                  <a:pt x="895217" y="1769223"/>
                  <a:pt x="807456" y="1716651"/>
                </a:cubicBezTo>
                <a:cubicBezTo>
                  <a:pt x="785516" y="1702313"/>
                  <a:pt x="758089" y="1692755"/>
                  <a:pt x="736149" y="1673638"/>
                </a:cubicBezTo>
                <a:lnTo>
                  <a:pt x="731756" y="1670321"/>
                </a:lnTo>
                <a:lnTo>
                  <a:pt x="716877" y="1662488"/>
                </a:lnTo>
                <a:lnTo>
                  <a:pt x="703142" y="1649909"/>
                </a:lnTo>
                <a:lnTo>
                  <a:pt x="702262" y="1649909"/>
                </a:lnTo>
                <a:cubicBezTo>
                  <a:pt x="680244" y="1635692"/>
                  <a:pt x="658226" y="1616734"/>
                  <a:pt x="641712" y="1593040"/>
                </a:cubicBezTo>
                <a:cubicBezTo>
                  <a:pt x="641712" y="1588301"/>
                  <a:pt x="641712" y="1588301"/>
                  <a:pt x="647218" y="1593040"/>
                </a:cubicBezTo>
                <a:lnTo>
                  <a:pt x="654703" y="1598680"/>
                </a:lnTo>
                <a:lnTo>
                  <a:pt x="648388" y="1592389"/>
                </a:lnTo>
                <a:lnTo>
                  <a:pt x="648310" y="1592321"/>
                </a:lnTo>
                <a:lnTo>
                  <a:pt x="642867" y="1592321"/>
                </a:lnTo>
                <a:cubicBezTo>
                  <a:pt x="631326" y="1582939"/>
                  <a:pt x="619784" y="1578247"/>
                  <a:pt x="614012" y="1564174"/>
                </a:cubicBezTo>
                <a:lnTo>
                  <a:pt x="621270" y="1568762"/>
                </a:lnTo>
                <a:lnTo>
                  <a:pt x="615476" y="1563715"/>
                </a:lnTo>
                <a:cubicBezTo>
                  <a:pt x="604506" y="1549378"/>
                  <a:pt x="593536" y="1535040"/>
                  <a:pt x="577081" y="1520702"/>
                </a:cubicBezTo>
                <a:lnTo>
                  <a:pt x="582102" y="1516328"/>
                </a:lnTo>
                <a:lnTo>
                  <a:pt x="582099" y="1516326"/>
                </a:lnTo>
                <a:lnTo>
                  <a:pt x="581257" y="1515590"/>
                </a:lnTo>
                <a:lnTo>
                  <a:pt x="576201" y="1519945"/>
                </a:lnTo>
                <a:cubicBezTo>
                  <a:pt x="570705" y="1515211"/>
                  <a:pt x="565210" y="1510476"/>
                  <a:pt x="559714" y="1501008"/>
                </a:cubicBezTo>
                <a:cubicBezTo>
                  <a:pt x="532234" y="1467866"/>
                  <a:pt x="504753" y="1434725"/>
                  <a:pt x="477274" y="1401583"/>
                </a:cubicBezTo>
                <a:cubicBezTo>
                  <a:pt x="471778" y="1392115"/>
                  <a:pt x="466282" y="1382647"/>
                  <a:pt x="477274" y="1377911"/>
                </a:cubicBezTo>
                <a:cubicBezTo>
                  <a:pt x="482769" y="1373177"/>
                  <a:pt x="493762" y="1377911"/>
                  <a:pt x="499258" y="1382647"/>
                </a:cubicBezTo>
                <a:cubicBezTo>
                  <a:pt x="521242" y="1392115"/>
                  <a:pt x="543226" y="1401583"/>
                  <a:pt x="559714" y="1415788"/>
                </a:cubicBezTo>
                <a:cubicBezTo>
                  <a:pt x="559714" y="1418155"/>
                  <a:pt x="562462" y="1420521"/>
                  <a:pt x="565208" y="1422889"/>
                </a:cubicBezTo>
                <a:lnTo>
                  <a:pt x="570302" y="1429470"/>
                </a:lnTo>
                <a:lnTo>
                  <a:pt x="571310" y="1429470"/>
                </a:lnTo>
                <a:cubicBezTo>
                  <a:pt x="566116" y="1424779"/>
                  <a:pt x="560922" y="1420087"/>
                  <a:pt x="560922" y="1415396"/>
                </a:cubicBezTo>
                <a:cubicBezTo>
                  <a:pt x="566116" y="1420087"/>
                  <a:pt x="576504" y="1424779"/>
                  <a:pt x="581698" y="1429470"/>
                </a:cubicBezTo>
                <a:lnTo>
                  <a:pt x="581368" y="1429470"/>
                </a:lnTo>
                <a:cubicBezTo>
                  <a:pt x="603790" y="1439021"/>
                  <a:pt x="615002" y="1462896"/>
                  <a:pt x="648638" y="1458122"/>
                </a:cubicBezTo>
                <a:cubicBezTo>
                  <a:pt x="643032" y="1462896"/>
                  <a:pt x="637426" y="1462896"/>
                  <a:pt x="631820" y="1462896"/>
                </a:cubicBezTo>
                <a:lnTo>
                  <a:pt x="625857" y="1461937"/>
                </a:lnTo>
                <a:lnTo>
                  <a:pt x="630172" y="1463347"/>
                </a:lnTo>
                <a:lnTo>
                  <a:pt x="630030" y="1463629"/>
                </a:lnTo>
                <a:lnTo>
                  <a:pt x="631778" y="1463248"/>
                </a:lnTo>
                <a:cubicBezTo>
                  <a:pt x="637298" y="1458423"/>
                  <a:pt x="642818" y="1463248"/>
                  <a:pt x="648337" y="1458423"/>
                </a:cubicBezTo>
                <a:lnTo>
                  <a:pt x="652526" y="1454762"/>
                </a:lnTo>
                <a:lnTo>
                  <a:pt x="652526" y="1454554"/>
                </a:lnTo>
                <a:lnTo>
                  <a:pt x="653352" y="1452985"/>
                </a:lnTo>
                <a:lnTo>
                  <a:pt x="658794" y="1418873"/>
                </a:lnTo>
                <a:cubicBezTo>
                  <a:pt x="654640" y="1409292"/>
                  <a:pt x="644944" y="1400910"/>
                  <a:pt x="631094" y="1391331"/>
                </a:cubicBezTo>
                <a:cubicBezTo>
                  <a:pt x="592315" y="1362592"/>
                  <a:pt x="553535" y="1324274"/>
                  <a:pt x="514756" y="1295536"/>
                </a:cubicBezTo>
                <a:lnTo>
                  <a:pt x="516322" y="1295310"/>
                </a:lnTo>
                <a:lnTo>
                  <a:pt x="395732" y="1190803"/>
                </a:lnTo>
                <a:lnTo>
                  <a:pt x="394250" y="1189717"/>
                </a:lnTo>
                <a:lnTo>
                  <a:pt x="394723" y="1190219"/>
                </a:lnTo>
                <a:cubicBezTo>
                  <a:pt x="367200" y="1175964"/>
                  <a:pt x="345182" y="1156956"/>
                  <a:pt x="323164" y="1137947"/>
                </a:cubicBezTo>
                <a:lnTo>
                  <a:pt x="324665" y="1138691"/>
                </a:lnTo>
                <a:lnTo>
                  <a:pt x="324150" y="1138312"/>
                </a:lnTo>
                <a:cubicBezTo>
                  <a:pt x="307632" y="1128768"/>
                  <a:pt x="291112" y="1114453"/>
                  <a:pt x="280100" y="1100137"/>
                </a:cubicBezTo>
                <a:cubicBezTo>
                  <a:pt x="269088" y="1095365"/>
                  <a:pt x="263582" y="1085821"/>
                  <a:pt x="252568" y="1081049"/>
                </a:cubicBezTo>
                <a:cubicBezTo>
                  <a:pt x="203011" y="1047646"/>
                  <a:pt x="147949" y="1014242"/>
                  <a:pt x="98392" y="980838"/>
                </a:cubicBezTo>
                <a:lnTo>
                  <a:pt x="97540" y="980069"/>
                </a:lnTo>
                <a:lnTo>
                  <a:pt x="60216" y="957123"/>
                </a:lnTo>
                <a:lnTo>
                  <a:pt x="59848" y="956979"/>
                </a:lnTo>
                <a:cubicBezTo>
                  <a:pt x="54341" y="947435"/>
                  <a:pt x="43330" y="947435"/>
                  <a:pt x="37823" y="942663"/>
                </a:cubicBezTo>
                <a:lnTo>
                  <a:pt x="37706" y="942363"/>
                </a:lnTo>
                <a:lnTo>
                  <a:pt x="8919" y="919595"/>
                </a:lnTo>
                <a:cubicBezTo>
                  <a:pt x="2744" y="910621"/>
                  <a:pt x="0" y="899851"/>
                  <a:pt x="0" y="885492"/>
                </a:cubicBezTo>
                <a:cubicBezTo>
                  <a:pt x="0" y="603095"/>
                  <a:pt x="0" y="320695"/>
                  <a:pt x="0" y="38294"/>
                </a:cubicBezTo>
                <a:cubicBezTo>
                  <a:pt x="0" y="0"/>
                  <a:pt x="0" y="0"/>
                  <a:pt x="43914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548876D8-A603-EEC2-474D-4D56AA156DF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rot="-20100000">
            <a:off x="7375388" y="1112135"/>
            <a:ext cx="3831336" cy="3410712"/>
          </a:xfrm>
          <a:custGeom>
            <a:avLst/>
            <a:gdLst>
              <a:gd name="connsiteX0" fmla="*/ 3682635 w 3831336"/>
              <a:gd name="connsiteY0" fmla="*/ 3292970 h 3410712"/>
              <a:gd name="connsiteX1" fmla="*/ 3676650 w 3831336"/>
              <a:gd name="connsiteY1" fmla="*/ 3298156 h 3410712"/>
              <a:gd name="connsiteX2" fmla="*/ 3679044 w 3831336"/>
              <a:gd name="connsiteY2" fmla="*/ 3299995 h 3410712"/>
              <a:gd name="connsiteX3" fmla="*/ 3679044 w 3831336"/>
              <a:gd name="connsiteY3" fmla="*/ 3303308 h 3410712"/>
              <a:gd name="connsiteX4" fmla="*/ 3679044 w 3831336"/>
              <a:gd name="connsiteY4" fmla="*/ 3304295 h 3410712"/>
              <a:gd name="connsiteX5" fmla="*/ 3682364 w 3831336"/>
              <a:gd name="connsiteY5" fmla="*/ 3305038 h 3410712"/>
              <a:gd name="connsiteX6" fmla="*/ 3679190 w 3831336"/>
              <a:gd name="connsiteY6" fmla="*/ 3303197 h 3410712"/>
              <a:gd name="connsiteX7" fmla="*/ 3679190 w 3831336"/>
              <a:gd name="connsiteY7" fmla="*/ 3299899 h 3410712"/>
              <a:gd name="connsiteX8" fmla="*/ 3683985 w 3831336"/>
              <a:gd name="connsiteY8" fmla="*/ 3294952 h 3410712"/>
              <a:gd name="connsiteX9" fmla="*/ 3586421 w 3831336"/>
              <a:gd name="connsiteY9" fmla="*/ 3175626 h 3410712"/>
              <a:gd name="connsiteX10" fmla="*/ 3588585 w 3831336"/>
              <a:gd name="connsiteY10" fmla="*/ 3178262 h 3410712"/>
              <a:gd name="connsiteX11" fmla="*/ 3589072 w 3831336"/>
              <a:gd name="connsiteY11" fmla="*/ 3178262 h 3410712"/>
              <a:gd name="connsiteX12" fmla="*/ 3519237 w 3831336"/>
              <a:gd name="connsiteY12" fmla="*/ 3137514 h 3410712"/>
              <a:gd name="connsiteX13" fmla="*/ 3515879 w 3831336"/>
              <a:gd name="connsiteY13" fmla="*/ 3139164 h 3410712"/>
              <a:gd name="connsiteX14" fmla="*/ 3515621 w 3831336"/>
              <a:gd name="connsiteY14" fmla="*/ 3140049 h 3410712"/>
              <a:gd name="connsiteX15" fmla="*/ 3515621 w 3831336"/>
              <a:gd name="connsiteY15" fmla="*/ 3140623 h 3410712"/>
              <a:gd name="connsiteX16" fmla="*/ 3490027 w 3831336"/>
              <a:gd name="connsiteY16" fmla="*/ 3117567 h 3410712"/>
              <a:gd name="connsiteX17" fmla="*/ 3489011 w 3831336"/>
              <a:gd name="connsiteY17" fmla="*/ 3117694 h 3410712"/>
              <a:gd name="connsiteX18" fmla="*/ 3490847 w 3831336"/>
              <a:gd name="connsiteY18" fmla="*/ 3119071 h 3410712"/>
              <a:gd name="connsiteX19" fmla="*/ 3499412 w 3831336"/>
              <a:gd name="connsiteY19" fmla="*/ 3113865 h 3410712"/>
              <a:gd name="connsiteX20" fmla="*/ 3499363 w 3831336"/>
              <a:gd name="connsiteY20" fmla="*/ 3114166 h 3410712"/>
              <a:gd name="connsiteX21" fmla="*/ 3500052 w 3831336"/>
              <a:gd name="connsiteY21" fmla="*/ 3114415 h 3410712"/>
              <a:gd name="connsiteX22" fmla="*/ 3457820 w 3831336"/>
              <a:gd name="connsiteY22" fmla="*/ 3104317 h 3410712"/>
              <a:gd name="connsiteX23" fmla="*/ 3469042 w 3831336"/>
              <a:gd name="connsiteY23" fmla="*/ 3114084 h 3410712"/>
              <a:gd name="connsiteX24" fmla="*/ 3457820 w 3831336"/>
              <a:gd name="connsiteY24" fmla="*/ 3104317 h 3410712"/>
              <a:gd name="connsiteX25" fmla="*/ 3717734 w 3831336"/>
              <a:gd name="connsiteY25" fmla="*/ 3097496 h 3410712"/>
              <a:gd name="connsiteX26" fmla="*/ 3716902 w 3831336"/>
              <a:gd name="connsiteY26" fmla="*/ 3097966 h 3410712"/>
              <a:gd name="connsiteX27" fmla="*/ 3717688 w 3831336"/>
              <a:gd name="connsiteY27" fmla="*/ 3098423 h 3410712"/>
              <a:gd name="connsiteX28" fmla="*/ 3717940 w 3831336"/>
              <a:gd name="connsiteY28" fmla="*/ 3098548 h 3410712"/>
              <a:gd name="connsiteX29" fmla="*/ 3717517 w 3831336"/>
              <a:gd name="connsiteY29" fmla="*/ 3098178 h 3410712"/>
              <a:gd name="connsiteX30" fmla="*/ 3652644 w 3831336"/>
              <a:gd name="connsiteY30" fmla="*/ 3061165 h 3410712"/>
              <a:gd name="connsiteX31" fmla="*/ 3652137 w 3831336"/>
              <a:gd name="connsiteY31" fmla="*/ 3061459 h 3410712"/>
              <a:gd name="connsiteX32" fmla="*/ 3652332 w 3831336"/>
              <a:gd name="connsiteY32" fmla="*/ 3061575 h 3410712"/>
              <a:gd name="connsiteX33" fmla="*/ 3396041 w 3831336"/>
              <a:gd name="connsiteY33" fmla="*/ 3048033 h 3410712"/>
              <a:gd name="connsiteX34" fmla="*/ 3396346 w 3831336"/>
              <a:gd name="connsiteY34" fmla="*/ 3048812 h 3410712"/>
              <a:gd name="connsiteX35" fmla="*/ 3397071 w 3831336"/>
              <a:gd name="connsiteY35" fmla="*/ 3050099 h 3410712"/>
              <a:gd name="connsiteX36" fmla="*/ 3397515 w 3831336"/>
              <a:gd name="connsiteY36" fmla="*/ 3048579 h 3410712"/>
              <a:gd name="connsiteX37" fmla="*/ 3397687 w 3831336"/>
              <a:gd name="connsiteY37" fmla="*/ 3048526 h 3410712"/>
              <a:gd name="connsiteX38" fmla="*/ 3396457 w 3831336"/>
              <a:gd name="connsiteY38" fmla="*/ 3048421 h 3410712"/>
              <a:gd name="connsiteX39" fmla="*/ 3370563 w 3831336"/>
              <a:gd name="connsiteY39" fmla="*/ 2985300 h 3410712"/>
              <a:gd name="connsiteX40" fmla="*/ 3370398 w 3831336"/>
              <a:gd name="connsiteY40" fmla="*/ 2986240 h 3410712"/>
              <a:gd name="connsiteX41" fmla="*/ 3374191 w 3831336"/>
              <a:gd name="connsiteY41" fmla="*/ 2988686 h 3410712"/>
              <a:gd name="connsiteX42" fmla="*/ 3320948 w 3831336"/>
              <a:gd name="connsiteY42" fmla="*/ 2978723 h 3410712"/>
              <a:gd name="connsiteX43" fmla="*/ 3320948 w 3831336"/>
              <a:gd name="connsiteY43" fmla="*/ 2978749 h 3410712"/>
              <a:gd name="connsiteX44" fmla="*/ 3320953 w 3831336"/>
              <a:gd name="connsiteY44" fmla="*/ 2978749 h 3410712"/>
              <a:gd name="connsiteX45" fmla="*/ 3326691 w 3831336"/>
              <a:gd name="connsiteY45" fmla="*/ 2934621 h 3410712"/>
              <a:gd name="connsiteX46" fmla="*/ 3328579 w 3831336"/>
              <a:gd name="connsiteY46" fmla="*/ 2935926 h 3410712"/>
              <a:gd name="connsiteX47" fmla="*/ 3328579 w 3831336"/>
              <a:gd name="connsiteY47" fmla="*/ 2934984 h 3410712"/>
              <a:gd name="connsiteX48" fmla="*/ 3259233 w 3831336"/>
              <a:gd name="connsiteY48" fmla="*/ 2915900 h 3410712"/>
              <a:gd name="connsiteX49" fmla="*/ 3259218 w 3831336"/>
              <a:gd name="connsiteY49" fmla="*/ 2916140 h 3410712"/>
              <a:gd name="connsiteX50" fmla="*/ 3259549 w 3831336"/>
              <a:gd name="connsiteY50" fmla="*/ 2916140 h 3410712"/>
              <a:gd name="connsiteX51" fmla="*/ 3259376 w 3831336"/>
              <a:gd name="connsiteY51" fmla="*/ 2916026 h 3410712"/>
              <a:gd name="connsiteX52" fmla="*/ 3389522 w 3831336"/>
              <a:gd name="connsiteY52" fmla="*/ 2912005 h 3410712"/>
              <a:gd name="connsiteX53" fmla="*/ 3389711 w 3831336"/>
              <a:gd name="connsiteY53" fmla="*/ 2912251 h 3410712"/>
              <a:gd name="connsiteX54" fmla="*/ 3390248 w 3831336"/>
              <a:gd name="connsiteY54" fmla="*/ 2912094 h 3410712"/>
              <a:gd name="connsiteX55" fmla="*/ 2099797 w 3831336"/>
              <a:gd name="connsiteY55" fmla="*/ 2875968 h 3410712"/>
              <a:gd name="connsiteX56" fmla="*/ 2100021 w 3831336"/>
              <a:gd name="connsiteY56" fmla="*/ 2876201 h 3410712"/>
              <a:gd name="connsiteX57" fmla="*/ 2099743 w 3831336"/>
              <a:gd name="connsiteY57" fmla="*/ 2876173 h 3410712"/>
              <a:gd name="connsiteX58" fmla="*/ 2100559 w 3831336"/>
              <a:gd name="connsiteY58" fmla="*/ 2876528 h 3410712"/>
              <a:gd name="connsiteX59" fmla="*/ 2100584 w 3831336"/>
              <a:gd name="connsiteY59" fmla="*/ 2876528 h 3410712"/>
              <a:gd name="connsiteX60" fmla="*/ 2099977 w 3831336"/>
              <a:gd name="connsiteY60" fmla="*/ 2876000 h 3410712"/>
              <a:gd name="connsiteX61" fmla="*/ 3254659 w 3831336"/>
              <a:gd name="connsiteY61" fmla="*/ 2873672 h 3410712"/>
              <a:gd name="connsiteX62" fmla="*/ 3254432 w 3831336"/>
              <a:gd name="connsiteY62" fmla="*/ 2874067 h 3410712"/>
              <a:gd name="connsiteX63" fmla="*/ 3254630 w 3831336"/>
              <a:gd name="connsiteY63" fmla="*/ 2873904 h 3410712"/>
              <a:gd name="connsiteX64" fmla="*/ 2306791 w 3831336"/>
              <a:gd name="connsiteY64" fmla="*/ 2656088 h 3410712"/>
              <a:gd name="connsiteX65" fmla="*/ 2306648 w 3831336"/>
              <a:gd name="connsiteY65" fmla="*/ 2656458 h 3410712"/>
              <a:gd name="connsiteX66" fmla="*/ 2306066 w 3831336"/>
              <a:gd name="connsiteY66" fmla="*/ 2656122 h 3410712"/>
              <a:gd name="connsiteX67" fmla="*/ 2306817 w 3831336"/>
              <a:gd name="connsiteY67" fmla="*/ 2656737 h 3410712"/>
              <a:gd name="connsiteX68" fmla="*/ 2307307 w 3831336"/>
              <a:gd name="connsiteY68" fmla="*/ 2656900 h 3410712"/>
              <a:gd name="connsiteX69" fmla="*/ 2306817 w 3831336"/>
              <a:gd name="connsiteY69" fmla="*/ 2656582 h 3410712"/>
              <a:gd name="connsiteX70" fmla="*/ 2241047 w 3831336"/>
              <a:gd name="connsiteY70" fmla="*/ 2625720 h 3410712"/>
              <a:gd name="connsiteX71" fmla="*/ 2241047 w 3831336"/>
              <a:gd name="connsiteY71" fmla="*/ 2630632 h 3410712"/>
              <a:gd name="connsiteX72" fmla="*/ 2241454 w 3831336"/>
              <a:gd name="connsiteY72" fmla="*/ 2632753 h 3410712"/>
              <a:gd name="connsiteX73" fmla="*/ 2241892 w 3831336"/>
              <a:gd name="connsiteY73" fmla="*/ 2627682 h 3410712"/>
              <a:gd name="connsiteX74" fmla="*/ 2241892 w 3831336"/>
              <a:gd name="connsiteY74" fmla="*/ 2626706 h 3410712"/>
              <a:gd name="connsiteX75" fmla="*/ 2230797 w 3831336"/>
              <a:gd name="connsiteY75" fmla="*/ 2613743 h 3410712"/>
              <a:gd name="connsiteX76" fmla="*/ 2230468 w 3831336"/>
              <a:gd name="connsiteY76" fmla="*/ 2614352 h 3410712"/>
              <a:gd name="connsiteX77" fmla="*/ 2231679 w 3831336"/>
              <a:gd name="connsiteY77" fmla="*/ 2614773 h 3410712"/>
              <a:gd name="connsiteX78" fmla="*/ 2615728 w 3831336"/>
              <a:gd name="connsiteY78" fmla="*/ 2584443 h 3410712"/>
              <a:gd name="connsiteX79" fmla="*/ 2618703 w 3831336"/>
              <a:gd name="connsiteY79" fmla="*/ 2587225 h 3410712"/>
              <a:gd name="connsiteX80" fmla="*/ 2622027 w 3831336"/>
              <a:gd name="connsiteY80" fmla="*/ 2587225 h 3410712"/>
              <a:gd name="connsiteX81" fmla="*/ 2304065 w 3831336"/>
              <a:gd name="connsiteY81" fmla="*/ 2559988 h 3410712"/>
              <a:gd name="connsiteX82" fmla="*/ 2303000 w 3831336"/>
              <a:gd name="connsiteY82" fmla="*/ 2560481 h 3410712"/>
              <a:gd name="connsiteX83" fmla="*/ 2303153 w 3831336"/>
              <a:gd name="connsiteY83" fmla="*/ 2561927 h 3410712"/>
              <a:gd name="connsiteX84" fmla="*/ 2303153 w 3831336"/>
              <a:gd name="connsiteY84" fmla="*/ 2561345 h 3410712"/>
              <a:gd name="connsiteX85" fmla="*/ 2301654 w 3831336"/>
              <a:gd name="connsiteY85" fmla="*/ 2557623 h 3410712"/>
              <a:gd name="connsiteX86" fmla="*/ 2302008 w 3831336"/>
              <a:gd name="connsiteY86" fmla="*/ 2560409 h 3410712"/>
              <a:gd name="connsiteX87" fmla="*/ 2301432 w 3831336"/>
              <a:gd name="connsiteY87" fmla="*/ 2561517 h 3410712"/>
              <a:gd name="connsiteX88" fmla="*/ 2302841 w 3831336"/>
              <a:gd name="connsiteY88" fmla="*/ 2560299 h 3410712"/>
              <a:gd name="connsiteX89" fmla="*/ 2545614 w 3831336"/>
              <a:gd name="connsiteY89" fmla="*/ 2464101 h 3410712"/>
              <a:gd name="connsiteX90" fmla="*/ 2546224 w 3831336"/>
              <a:gd name="connsiteY90" fmla="*/ 2464679 h 3410712"/>
              <a:gd name="connsiteX91" fmla="*/ 2546397 w 3831336"/>
              <a:gd name="connsiteY91" fmla="*/ 2464502 h 3410712"/>
              <a:gd name="connsiteX92" fmla="*/ 1628376 w 3831336"/>
              <a:gd name="connsiteY92" fmla="*/ 2404537 h 3410712"/>
              <a:gd name="connsiteX93" fmla="*/ 1629335 w 3831336"/>
              <a:gd name="connsiteY93" fmla="*/ 2405759 h 3410712"/>
              <a:gd name="connsiteX94" fmla="*/ 1629457 w 3831336"/>
              <a:gd name="connsiteY94" fmla="*/ 2405605 h 3410712"/>
              <a:gd name="connsiteX95" fmla="*/ 1578769 w 3831336"/>
              <a:gd name="connsiteY95" fmla="*/ 2341048 h 3410712"/>
              <a:gd name="connsiteX96" fmla="*/ 1582016 w 3831336"/>
              <a:gd name="connsiteY96" fmla="*/ 2345494 h 3410712"/>
              <a:gd name="connsiteX97" fmla="*/ 1582923 w 3831336"/>
              <a:gd name="connsiteY97" fmla="*/ 2346650 h 3410712"/>
              <a:gd name="connsiteX98" fmla="*/ 1582160 w 3831336"/>
              <a:gd name="connsiteY98" fmla="*/ 2345397 h 3410712"/>
              <a:gd name="connsiteX99" fmla="*/ 1583809 w 3831336"/>
              <a:gd name="connsiteY99" fmla="*/ 2344485 h 3410712"/>
              <a:gd name="connsiteX100" fmla="*/ 396298 w 3831336"/>
              <a:gd name="connsiteY100" fmla="*/ 992366 h 3410712"/>
              <a:gd name="connsiteX101" fmla="*/ 395733 w 3831336"/>
              <a:gd name="connsiteY101" fmla="*/ 992609 h 3410712"/>
              <a:gd name="connsiteX102" fmla="*/ 398839 w 3831336"/>
              <a:gd name="connsiteY102" fmla="*/ 995207 h 3410712"/>
              <a:gd name="connsiteX103" fmla="*/ 460883 w 3831336"/>
              <a:gd name="connsiteY103" fmla="*/ 955711 h 3410712"/>
              <a:gd name="connsiteX104" fmla="*/ 461017 w 3831336"/>
              <a:gd name="connsiteY104" fmla="*/ 955893 h 3410712"/>
              <a:gd name="connsiteX105" fmla="*/ 461358 w 3831336"/>
              <a:gd name="connsiteY105" fmla="*/ 955711 h 3410712"/>
              <a:gd name="connsiteX106" fmla="*/ 442877 w 3831336"/>
              <a:gd name="connsiteY106" fmla="*/ 953277 h 3410712"/>
              <a:gd name="connsiteX107" fmla="*/ 443519 w 3831336"/>
              <a:gd name="connsiteY107" fmla="*/ 954179 h 3410712"/>
              <a:gd name="connsiteX108" fmla="*/ 453163 w 3831336"/>
              <a:gd name="connsiteY108" fmla="*/ 956242 h 3410712"/>
              <a:gd name="connsiteX109" fmla="*/ 455813 w 3831336"/>
              <a:gd name="connsiteY109" fmla="*/ 957943 h 3410712"/>
              <a:gd name="connsiteX110" fmla="*/ 453669 w 3831336"/>
              <a:gd name="connsiteY110" fmla="*/ 955711 h 3410712"/>
              <a:gd name="connsiteX111" fmla="*/ 454162 w 3831336"/>
              <a:gd name="connsiteY111" fmla="*/ 955711 h 3410712"/>
              <a:gd name="connsiteX112" fmla="*/ 174735 w 3831336"/>
              <a:gd name="connsiteY112" fmla="*/ 750616 h 3410712"/>
              <a:gd name="connsiteX113" fmla="*/ 193972 w 3831336"/>
              <a:gd name="connsiteY113" fmla="*/ 763173 h 3410712"/>
              <a:gd name="connsiteX114" fmla="*/ 174735 w 3831336"/>
              <a:gd name="connsiteY114" fmla="*/ 750616 h 3410712"/>
              <a:gd name="connsiteX115" fmla="*/ 493118 w 3831336"/>
              <a:gd name="connsiteY115" fmla="*/ 79568 h 3410712"/>
              <a:gd name="connsiteX116" fmla="*/ 491920 w 3831336"/>
              <a:gd name="connsiteY116" fmla="*/ 80085 h 3410712"/>
              <a:gd name="connsiteX117" fmla="*/ 494308 w 3831336"/>
              <a:gd name="connsiteY117" fmla="*/ 80751 h 3410712"/>
              <a:gd name="connsiteX118" fmla="*/ 770247 w 3831336"/>
              <a:gd name="connsiteY118" fmla="*/ 56800 h 3410712"/>
              <a:gd name="connsiteX119" fmla="*/ 767727 w 3831336"/>
              <a:gd name="connsiteY119" fmla="*/ 57164 h 3410712"/>
              <a:gd name="connsiteX120" fmla="*/ 769201 w 3831336"/>
              <a:gd name="connsiteY120" fmla="*/ 57711 h 3410712"/>
              <a:gd name="connsiteX121" fmla="*/ 3787822 w 3831336"/>
              <a:gd name="connsiteY121" fmla="*/ 53753 h 3410712"/>
              <a:gd name="connsiteX122" fmla="*/ 3789005 w 3831336"/>
              <a:gd name="connsiteY122" fmla="*/ 54269 h 3410712"/>
              <a:gd name="connsiteX123" fmla="*/ 3791694 w 3831336"/>
              <a:gd name="connsiteY123" fmla="*/ 56406 h 3410712"/>
              <a:gd name="connsiteX124" fmla="*/ 3790397 w 3831336"/>
              <a:gd name="connsiteY124" fmla="*/ 54248 h 3410712"/>
              <a:gd name="connsiteX125" fmla="*/ 3789826 w 3831336"/>
              <a:gd name="connsiteY125" fmla="*/ 53753 h 3410712"/>
              <a:gd name="connsiteX126" fmla="*/ 372823 w 3831336"/>
              <a:gd name="connsiteY126" fmla="*/ 49505 h 3410712"/>
              <a:gd name="connsiteX127" fmla="*/ 372823 w 3831336"/>
              <a:gd name="connsiteY127" fmla="*/ 51213 h 3410712"/>
              <a:gd name="connsiteX128" fmla="*/ 373463 w 3831336"/>
              <a:gd name="connsiteY128" fmla="*/ 50229 h 3410712"/>
              <a:gd name="connsiteX129" fmla="*/ 373792 w 3831336"/>
              <a:gd name="connsiteY129" fmla="*/ 50394 h 3410712"/>
              <a:gd name="connsiteX130" fmla="*/ 373883 w 3831336"/>
              <a:gd name="connsiteY130" fmla="*/ 49843 h 3410712"/>
              <a:gd name="connsiteX131" fmla="*/ 2156145 w 3831336"/>
              <a:gd name="connsiteY131" fmla="*/ 48883 h 3410712"/>
              <a:gd name="connsiteX132" fmla="*/ 2155295 w 3831336"/>
              <a:gd name="connsiteY132" fmla="*/ 48896 h 3410712"/>
              <a:gd name="connsiteX133" fmla="*/ 2157846 w 3831336"/>
              <a:gd name="connsiteY133" fmla="*/ 48908 h 3410712"/>
              <a:gd name="connsiteX134" fmla="*/ 3755507 w 3831336"/>
              <a:gd name="connsiteY134" fmla="*/ 37232 h 3410712"/>
              <a:gd name="connsiteX135" fmla="*/ 3754986 w 3831336"/>
              <a:gd name="connsiteY135" fmla="*/ 37692 h 3410712"/>
              <a:gd name="connsiteX136" fmla="*/ 3756196 w 3831336"/>
              <a:gd name="connsiteY136" fmla="*/ 37692 h 3410712"/>
              <a:gd name="connsiteX137" fmla="*/ 1651515 w 3831336"/>
              <a:gd name="connsiteY137" fmla="*/ 25512 h 3410712"/>
              <a:gd name="connsiteX138" fmla="*/ 1647531 w 3831336"/>
              <a:gd name="connsiteY138" fmla="*/ 27068 h 3410712"/>
              <a:gd name="connsiteX139" fmla="*/ 1644019 w 3831336"/>
              <a:gd name="connsiteY139" fmla="*/ 27205 h 3410712"/>
              <a:gd name="connsiteX140" fmla="*/ 1647002 w 3831336"/>
              <a:gd name="connsiteY140" fmla="*/ 27505 h 3410712"/>
              <a:gd name="connsiteX141" fmla="*/ 1650231 w 3831336"/>
              <a:gd name="connsiteY141" fmla="*/ 27505 h 3410712"/>
              <a:gd name="connsiteX142" fmla="*/ 3803303 w 3831336"/>
              <a:gd name="connsiteY142" fmla="*/ 24869 h 3410712"/>
              <a:gd name="connsiteX143" fmla="*/ 3806774 w 3831336"/>
              <a:gd name="connsiteY143" fmla="*/ 26270 h 3410712"/>
              <a:gd name="connsiteX144" fmla="*/ 3812579 w 3831336"/>
              <a:gd name="connsiteY144" fmla="*/ 26855 h 3410712"/>
              <a:gd name="connsiteX145" fmla="*/ 1300483 w 3831336"/>
              <a:gd name="connsiteY145" fmla="*/ 23938 h 3410712"/>
              <a:gd name="connsiteX146" fmla="*/ 1300227 w 3831336"/>
              <a:gd name="connsiteY146" fmla="*/ 24379 h 3410712"/>
              <a:gd name="connsiteX147" fmla="*/ 1301320 w 3831336"/>
              <a:gd name="connsiteY147" fmla="*/ 24629 h 3410712"/>
              <a:gd name="connsiteX148" fmla="*/ 3717959 w 3831336"/>
              <a:gd name="connsiteY148" fmla="*/ 20151 h 3410712"/>
              <a:gd name="connsiteX149" fmla="*/ 3717691 w 3831336"/>
              <a:gd name="connsiteY149" fmla="*/ 20166 h 3410712"/>
              <a:gd name="connsiteX150" fmla="*/ 3718143 w 3831336"/>
              <a:gd name="connsiteY150" fmla="*/ 20266 h 3410712"/>
              <a:gd name="connsiteX151" fmla="*/ 217861 w 3831336"/>
              <a:gd name="connsiteY151" fmla="*/ 19937 h 3410712"/>
              <a:gd name="connsiteX152" fmla="*/ 221453 w 3831336"/>
              <a:gd name="connsiteY152" fmla="*/ 21427 h 3410712"/>
              <a:gd name="connsiteX153" fmla="*/ 221453 w 3831336"/>
              <a:gd name="connsiteY153" fmla="*/ 20605 h 3410712"/>
              <a:gd name="connsiteX154" fmla="*/ 223459 w 3831336"/>
              <a:gd name="connsiteY154" fmla="*/ 20179 h 3410712"/>
              <a:gd name="connsiteX155" fmla="*/ 221183 w 3831336"/>
              <a:gd name="connsiteY155" fmla="*/ 19937 h 3410712"/>
              <a:gd name="connsiteX156" fmla="*/ 3692306 w 3831336"/>
              <a:gd name="connsiteY156" fmla="*/ 16743 h 3410712"/>
              <a:gd name="connsiteX157" fmla="*/ 3693998 w 3831336"/>
              <a:gd name="connsiteY157" fmla="*/ 17357 h 3410712"/>
              <a:gd name="connsiteX158" fmla="*/ 3696028 w 3831336"/>
              <a:gd name="connsiteY158" fmla="*/ 17421 h 3410712"/>
              <a:gd name="connsiteX159" fmla="*/ 3694046 w 3831336"/>
              <a:gd name="connsiteY159" fmla="*/ 16743 h 3410712"/>
              <a:gd name="connsiteX160" fmla="*/ 267925 w 3831336"/>
              <a:gd name="connsiteY160" fmla="*/ 16288 h 3410712"/>
              <a:gd name="connsiteX161" fmla="*/ 263175 w 3831336"/>
              <a:gd name="connsiteY161" fmla="*/ 16614 h 3410712"/>
              <a:gd name="connsiteX162" fmla="*/ 260822 w 3831336"/>
              <a:gd name="connsiteY162" fmla="*/ 17183 h 3410712"/>
              <a:gd name="connsiteX163" fmla="*/ 263438 w 3831336"/>
              <a:gd name="connsiteY163" fmla="*/ 17279 h 3410712"/>
              <a:gd name="connsiteX164" fmla="*/ 263527 w 3831336"/>
              <a:gd name="connsiteY164" fmla="*/ 17459 h 3410712"/>
              <a:gd name="connsiteX165" fmla="*/ 1499710 w 3831336"/>
              <a:gd name="connsiteY165" fmla="*/ 14878 h 3410712"/>
              <a:gd name="connsiteX166" fmla="*/ 1498148 w 3831336"/>
              <a:gd name="connsiteY166" fmla="*/ 16659 h 3410712"/>
              <a:gd name="connsiteX167" fmla="*/ 1498887 w 3831336"/>
              <a:gd name="connsiteY167" fmla="*/ 17021 h 3410712"/>
              <a:gd name="connsiteX168" fmla="*/ 1501613 w 3831336"/>
              <a:gd name="connsiteY168" fmla="*/ 17021 h 3410712"/>
              <a:gd name="connsiteX169" fmla="*/ 1499823 w 3831336"/>
              <a:gd name="connsiteY169" fmla="*/ 15930 h 3410712"/>
              <a:gd name="connsiteX170" fmla="*/ 277813 w 3831336"/>
              <a:gd name="connsiteY170" fmla="*/ 11212 h 3410712"/>
              <a:gd name="connsiteX171" fmla="*/ 277699 w 3831336"/>
              <a:gd name="connsiteY171" fmla="*/ 11223 h 3410712"/>
              <a:gd name="connsiteX172" fmla="*/ 278044 w 3831336"/>
              <a:gd name="connsiteY172" fmla="*/ 11276 h 3410712"/>
              <a:gd name="connsiteX173" fmla="*/ 3766857 w 3831336"/>
              <a:gd name="connsiteY173" fmla="*/ 0 h 3410712"/>
              <a:gd name="connsiteX174" fmla="*/ 3816641 w 3831336"/>
              <a:gd name="connsiteY174" fmla="*/ 0 h 3410712"/>
              <a:gd name="connsiteX175" fmla="*/ 3823822 w 3831336"/>
              <a:gd name="connsiteY175" fmla="*/ 1395 h 3410712"/>
              <a:gd name="connsiteX176" fmla="*/ 3827681 w 3831336"/>
              <a:gd name="connsiteY176" fmla="*/ 10145 h 3410712"/>
              <a:gd name="connsiteX177" fmla="*/ 3828129 w 3831336"/>
              <a:gd name="connsiteY177" fmla="*/ 10402 h 3410712"/>
              <a:gd name="connsiteX178" fmla="*/ 3827945 w 3831336"/>
              <a:gd name="connsiteY178" fmla="*/ 10743 h 3410712"/>
              <a:gd name="connsiteX179" fmla="*/ 3828129 w 3831336"/>
              <a:gd name="connsiteY179" fmla="*/ 11162 h 3410712"/>
              <a:gd name="connsiteX180" fmla="*/ 3827716 w 3831336"/>
              <a:gd name="connsiteY180" fmla="*/ 11162 h 3410712"/>
              <a:gd name="connsiteX181" fmla="*/ 3827638 w 3831336"/>
              <a:gd name="connsiteY181" fmla="*/ 11307 h 3410712"/>
              <a:gd name="connsiteX182" fmla="*/ 3831336 w 3831336"/>
              <a:gd name="connsiteY182" fmla="*/ 23998 h 3410712"/>
              <a:gd name="connsiteX183" fmla="*/ 3823855 w 3831336"/>
              <a:gd name="connsiteY183" fmla="*/ 40043 h 3410712"/>
              <a:gd name="connsiteX184" fmla="*/ 3816373 w 3831336"/>
              <a:gd name="connsiteY184" fmla="*/ 39240 h 3410712"/>
              <a:gd name="connsiteX185" fmla="*/ 3809829 w 3831336"/>
              <a:gd name="connsiteY185" fmla="*/ 34327 h 3410712"/>
              <a:gd name="connsiteX186" fmla="*/ 3808663 w 3831336"/>
              <a:gd name="connsiteY186" fmla="*/ 33950 h 3410712"/>
              <a:gd name="connsiteX187" fmla="*/ 3778434 w 3831336"/>
              <a:gd name="connsiteY187" fmla="*/ 17673 h 3410712"/>
              <a:gd name="connsiteX188" fmla="*/ 3782877 w 3831336"/>
              <a:gd name="connsiteY188" fmla="*/ 18631 h 3410712"/>
              <a:gd name="connsiteX189" fmla="*/ 3778114 w 3831336"/>
              <a:gd name="connsiteY189" fmla="*/ 16997 h 3410712"/>
              <a:gd name="connsiteX190" fmla="*/ 3771128 w 3831336"/>
              <a:gd name="connsiteY190" fmla="*/ 11010 h 3410712"/>
              <a:gd name="connsiteX191" fmla="*/ 3770686 w 3831336"/>
              <a:gd name="connsiteY191" fmla="*/ 11162 h 3410712"/>
              <a:gd name="connsiteX192" fmla="*/ 3759197 w 3831336"/>
              <a:gd name="connsiteY192" fmla="*/ 7441 h 3410712"/>
              <a:gd name="connsiteX193" fmla="*/ 3766857 w 3831336"/>
              <a:gd name="connsiteY193" fmla="*/ 0 h 3410712"/>
              <a:gd name="connsiteX194" fmla="*/ 30497 w 3831336"/>
              <a:gd name="connsiteY194" fmla="*/ 0 h 3410712"/>
              <a:gd name="connsiteX195" fmla="*/ 263041 w 3831336"/>
              <a:gd name="connsiteY195" fmla="*/ 0 h 3410712"/>
              <a:gd name="connsiteX196" fmla="*/ 289249 w 3831336"/>
              <a:gd name="connsiteY196" fmla="*/ 3324 h 3410712"/>
              <a:gd name="connsiteX197" fmla="*/ 312535 w 3831336"/>
              <a:gd name="connsiteY197" fmla="*/ 16574 h 3410712"/>
              <a:gd name="connsiteX198" fmla="*/ 312803 w 3831336"/>
              <a:gd name="connsiteY198" fmla="*/ 16614 h 3410712"/>
              <a:gd name="connsiteX199" fmla="*/ 324255 w 3831336"/>
              <a:gd name="connsiteY199" fmla="*/ 19937 h 3410712"/>
              <a:gd name="connsiteX200" fmla="*/ 457867 w 3831336"/>
              <a:gd name="connsiteY200" fmla="*/ 73099 h 3410712"/>
              <a:gd name="connsiteX201" fmla="*/ 457867 w 3831336"/>
              <a:gd name="connsiteY201" fmla="*/ 73143 h 3410712"/>
              <a:gd name="connsiteX202" fmla="*/ 472285 w 3831336"/>
              <a:gd name="connsiteY202" fmla="*/ 70016 h 3410712"/>
              <a:gd name="connsiteX203" fmla="*/ 476507 w 3831336"/>
              <a:gd name="connsiteY203" fmla="*/ 71849 h 3410712"/>
              <a:gd name="connsiteX204" fmla="*/ 475865 w 3831336"/>
              <a:gd name="connsiteY204" fmla="*/ 70521 h 3410712"/>
              <a:gd name="connsiteX205" fmla="*/ 476426 w 3831336"/>
              <a:gd name="connsiteY205" fmla="*/ 69761 h 3410712"/>
              <a:gd name="connsiteX206" fmla="*/ 472586 w 3831336"/>
              <a:gd name="connsiteY206" fmla="*/ 69761 h 3410712"/>
              <a:gd name="connsiteX207" fmla="*/ 453349 w 3831336"/>
              <a:gd name="connsiteY207" fmla="*/ 29997 h 3410712"/>
              <a:gd name="connsiteX208" fmla="*/ 429265 w 3831336"/>
              <a:gd name="connsiteY208" fmla="*/ 18144 h 3410712"/>
              <a:gd name="connsiteX209" fmla="*/ 427233 w 3831336"/>
              <a:gd name="connsiteY209" fmla="*/ 17543 h 3410712"/>
              <a:gd name="connsiteX210" fmla="*/ 415800 w 3831336"/>
              <a:gd name="connsiteY210" fmla="*/ 7376 h 3410712"/>
              <a:gd name="connsiteX211" fmla="*/ 420563 w 3831336"/>
              <a:gd name="connsiteY211" fmla="*/ 176 h 3410712"/>
              <a:gd name="connsiteX212" fmla="*/ 431043 w 3831336"/>
              <a:gd name="connsiteY212" fmla="*/ 600 h 3410712"/>
              <a:gd name="connsiteX213" fmla="*/ 1307517 w 3831336"/>
              <a:gd name="connsiteY213" fmla="*/ 600 h 3410712"/>
              <a:gd name="connsiteX214" fmla="*/ 1360868 w 3831336"/>
              <a:gd name="connsiteY214" fmla="*/ 3988 h 3410712"/>
              <a:gd name="connsiteX215" fmla="*/ 1513298 w 3831336"/>
              <a:gd name="connsiteY215" fmla="*/ 3988 h 3410712"/>
              <a:gd name="connsiteX216" fmla="*/ 1513298 w 3831336"/>
              <a:gd name="connsiteY216" fmla="*/ 4189 h 3410712"/>
              <a:gd name="connsiteX217" fmla="*/ 1520925 w 3831336"/>
              <a:gd name="connsiteY217" fmla="*/ 4189 h 3410712"/>
              <a:gd name="connsiteX218" fmla="*/ 2867012 w 3831336"/>
              <a:gd name="connsiteY218" fmla="*/ 4189 h 3410712"/>
              <a:gd name="connsiteX219" fmla="*/ 3679242 w 3831336"/>
              <a:gd name="connsiteY219" fmla="*/ 4189 h 3410712"/>
              <a:gd name="connsiteX220" fmla="*/ 3717374 w 3831336"/>
              <a:gd name="connsiteY220" fmla="*/ 7493 h 3410712"/>
              <a:gd name="connsiteX221" fmla="*/ 3808892 w 3831336"/>
              <a:gd name="connsiteY221" fmla="*/ 57061 h 3410712"/>
              <a:gd name="connsiteX222" fmla="*/ 3808892 w 3831336"/>
              <a:gd name="connsiteY222" fmla="*/ 59747 h 3410712"/>
              <a:gd name="connsiteX223" fmla="*/ 3809130 w 3831336"/>
              <a:gd name="connsiteY223" fmla="*/ 59887 h 3410712"/>
              <a:gd name="connsiteX224" fmla="*/ 3809130 w 3831336"/>
              <a:gd name="connsiteY224" fmla="*/ 57206 h 3410712"/>
              <a:gd name="connsiteX225" fmla="*/ 3828129 w 3831336"/>
              <a:gd name="connsiteY225" fmla="*/ 83730 h 3410712"/>
              <a:gd name="connsiteX226" fmla="*/ 3828129 w 3831336"/>
              <a:gd name="connsiteY226" fmla="*/ 242879 h 3410712"/>
              <a:gd name="connsiteX227" fmla="*/ 3828129 w 3831336"/>
              <a:gd name="connsiteY227" fmla="*/ 3173880 h 3410712"/>
              <a:gd name="connsiteX228" fmla="*/ 3828129 w 3831336"/>
              <a:gd name="connsiteY228" fmla="*/ 3193774 h 3410712"/>
              <a:gd name="connsiteX229" fmla="*/ 3801531 w 3831336"/>
              <a:gd name="connsiteY229" fmla="*/ 3203721 h 3410712"/>
              <a:gd name="connsiteX230" fmla="*/ 3763532 w 3831336"/>
              <a:gd name="connsiteY230" fmla="*/ 3167249 h 3410712"/>
              <a:gd name="connsiteX231" fmla="*/ 3730763 w 3831336"/>
              <a:gd name="connsiteY231" fmla="*/ 3135796 h 3410712"/>
              <a:gd name="connsiteX232" fmla="*/ 3725320 w 3831336"/>
              <a:gd name="connsiteY232" fmla="*/ 3131657 h 3410712"/>
              <a:gd name="connsiteX233" fmla="*/ 3660445 w 3831336"/>
              <a:gd name="connsiteY233" fmla="*/ 3095099 h 3410712"/>
              <a:gd name="connsiteX234" fmla="*/ 3629916 w 3831336"/>
              <a:gd name="connsiteY234" fmla="*/ 3068512 h 3410712"/>
              <a:gd name="connsiteX235" fmla="*/ 3549776 w 3831336"/>
              <a:gd name="connsiteY235" fmla="*/ 2985427 h 3410712"/>
              <a:gd name="connsiteX236" fmla="*/ 3469636 w 3831336"/>
              <a:gd name="connsiteY236" fmla="*/ 2938899 h 3410712"/>
              <a:gd name="connsiteX237" fmla="*/ 3427659 w 3831336"/>
              <a:gd name="connsiteY237" fmla="*/ 2925606 h 3410712"/>
              <a:gd name="connsiteX238" fmla="*/ 3397130 w 3831336"/>
              <a:gd name="connsiteY238" fmla="*/ 2922283 h 3410712"/>
              <a:gd name="connsiteX239" fmla="*/ 3393311 w 3831336"/>
              <a:gd name="connsiteY239" fmla="*/ 2919432 h 3410712"/>
              <a:gd name="connsiteX240" fmla="*/ 3324877 w 3831336"/>
              <a:gd name="connsiteY240" fmla="*/ 2875865 h 3410712"/>
              <a:gd name="connsiteX241" fmla="*/ 3298258 w 3831336"/>
              <a:gd name="connsiteY241" fmla="*/ 2859437 h 3410712"/>
              <a:gd name="connsiteX242" fmla="*/ 3275442 w 3831336"/>
              <a:gd name="connsiteY242" fmla="*/ 2872578 h 3410712"/>
              <a:gd name="connsiteX243" fmla="*/ 3286851 w 3831336"/>
              <a:gd name="connsiteY243" fmla="*/ 2895577 h 3410712"/>
              <a:gd name="connsiteX244" fmla="*/ 3328680 w 3831336"/>
              <a:gd name="connsiteY244" fmla="*/ 2931718 h 3410712"/>
              <a:gd name="connsiteX245" fmla="*/ 3328680 w 3831336"/>
              <a:gd name="connsiteY245" fmla="*/ 2932800 h 3410712"/>
              <a:gd name="connsiteX246" fmla="*/ 3435377 w 3831336"/>
              <a:gd name="connsiteY246" fmla="*/ 3031272 h 3410712"/>
              <a:gd name="connsiteX247" fmla="*/ 3434227 w 3831336"/>
              <a:gd name="connsiteY247" fmla="*/ 3031766 h 3410712"/>
              <a:gd name="connsiteX248" fmla="*/ 3434989 w 3831336"/>
              <a:gd name="connsiteY248" fmla="*/ 3031766 h 3410712"/>
              <a:gd name="connsiteX249" fmla="*/ 3537973 w 3831336"/>
              <a:gd name="connsiteY249" fmla="*/ 3127524 h 3410712"/>
              <a:gd name="connsiteX250" fmla="*/ 3536662 w 3831336"/>
              <a:gd name="connsiteY250" fmla="*/ 3127465 h 3410712"/>
              <a:gd name="connsiteX251" fmla="*/ 3537262 w 3831336"/>
              <a:gd name="connsiteY251" fmla="*/ 3127726 h 3410712"/>
              <a:gd name="connsiteX252" fmla="*/ 3556410 w 3831336"/>
              <a:gd name="connsiteY252" fmla="*/ 3144391 h 3410712"/>
              <a:gd name="connsiteX253" fmla="*/ 3564069 w 3831336"/>
              <a:gd name="connsiteY253" fmla="*/ 3154389 h 3410712"/>
              <a:gd name="connsiteX254" fmla="*/ 3569592 w 3831336"/>
              <a:gd name="connsiteY254" fmla="*/ 3158887 h 3410712"/>
              <a:gd name="connsiteX255" fmla="*/ 3565226 w 3831336"/>
              <a:gd name="connsiteY255" fmla="*/ 3154544 h 3410712"/>
              <a:gd name="connsiteX256" fmla="*/ 3564692 w 3831336"/>
              <a:gd name="connsiteY256" fmla="*/ 3154544 h 3410712"/>
              <a:gd name="connsiteX257" fmla="*/ 3557210 w 3831336"/>
              <a:gd name="connsiteY257" fmla="*/ 3144777 h 3410712"/>
              <a:gd name="connsiteX258" fmla="*/ 3568432 w 3831336"/>
              <a:gd name="connsiteY258" fmla="*/ 3154544 h 3410712"/>
              <a:gd name="connsiteX259" fmla="*/ 3568967 w 3831336"/>
              <a:gd name="connsiteY259" fmla="*/ 3154544 h 3410712"/>
              <a:gd name="connsiteX260" fmla="*/ 3610112 w 3831336"/>
              <a:gd name="connsiteY260" fmla="*/ 3193609 h 3410712"/>
              <a:gd name="connsiteX261" fmla="*/ 3604777 w 3831336"/>
              <a:gd name="connsiteY261" fmla="*/ 3190380 h 3410712"/>
              <a:gd name="connsiteX262" fmla="*/ 3609654 w 3831336"/>
              <a:gd name="connsiteY262" fmla="*/ 3194539 h 3410712"/>
              <a:gd name="connsiteX263" fmla="*/ 3632555 w 3831336"/>
              <a:gd name="connsiteY263" fmla="*/ 3217327 h 3410712"/>
              <a:gd name="connsiteX264" fmla="*/ 3631135 w 3831336"/>
              <a:gd name="connsiteY264" fmla="*/ 3219749 h 3410712"/>
              <a:gd name="connsiteX265" fmla="*/ 3633355 w 3831336"/>
              <a:gd name="connsiteY265" fmla="*/ 3217821 h 3410712"/>
              <a:gd name="connsiteX266" fmla="*/ 3644692 w 3831336"/>
              <a:gd name="connsiteY266" fmla="*/ 3226438 h 3410712"/>
              <a:gd name="connsiteX267" fmla="*/ 3655521 w 3831336"/>
              <a:gd name="connsiteY267" fmla="*/ 3237021 h 3410712"/>
              <a:gd name="connsiteX268" fmla="*/ 3655521 w 3831336"/>
              <a:gd name="connsiteY268" fmla="*/ 3236860 h 3410712"/>
              <a:gd name="connsiteX269" fmla="*/ 3697626 w 3831336"/>
              <a:gd name="connsiteY269" fmla="*/ 3273347 h 3410712"/>
              <a:gd name="connsiteX270" fmla="*/ 3707195 w 3831336"/>
              <a:gd name="connsiteY270" fmla="*/ 3283712 h 3410712"/>
              <a:gd name="connsiteX271" fmla="*/ 3713571 w 3831336"/>
              <a:gd name="connsiteY271" fmla="*/ 3292274 h 3410712"/>
              <a:gd name="connsiteX272" fmla="*/ 3717517 w 3831336"/>
              <a:gd name="connsiteY272" fmla="*/ 3296854 h 3410712"/>
              <a:gd name="connsiteX273" fmla="*/ 3716197 w 3831336"/>
              <a:gd name="connsiteY273" fmla="*/ 3295802 h 3410712"/>
              <a:gd name="connsiteX274" fmla="*/ 3716765 w 3831336"/>
              <a:gd name="connsiteY274" fmla="*/ 3296564 h 3410712"/>
              <a:gd name="connsiteX275" fmla="*/ 3770353 w 3831336"/>
              <a:gd name="connsiteY275" fmla="*/ 3343001 h 3410712"/>
              <a:gd name="connsiteX276" fmla="*/ 3816286 w 3831336"/>
              <a:gd name="connsiteY276" fmla="*/ 3396071 h 3410712"/>
              <a:gd name="connsiteX277" fmla="*/ 3816286 w 3831336"/>
              <a:gd name="connsiteY277" fmla="*/ 3409339 h 3410712"/>
              <a:gd name="connsiteX278" fmla="*/ 3800975 w 3831336"/>
              <a:gd name="connsiteY278" fmla="*/ 3406022 h 3410712"/>
              <a:gd name="connsiteX279" fmla="*/ 3743559 w 3831336"/>
              <a:gd name="connsiteY279" fmla="*/ 3359585 h 3410712"/>
              <a:gd name="connsiteX280" fmla="*/ 3741143 w 3831336"/>
              <a:gd name="connsiteY280" fmla="*/ 3357573 h 3410712"/>
              <a:gd name="connsiteX281" fmla="*/ 3743167 w 3831336"/>
              <a:gd name="connsiteY281" fmla="*/ 3359638 h 3410712"/>
              <a:gd name="connsiteX282" fmla="*/ 3679044 w 3831336"/>
              <a:gd name="connsiteY282" fmla="*/ 3307551 h 3410712"/>
              <a:gd name="connsiteX283" fmla="*/ 3679044 w 3831336"/>
              <a:gd name="connsiteY283" fmla="*/ 3306621 h 3410712"/>
              <a:gd name="connsiteX284" fmla="*/ 3631928 w 3831336"/>
              <a:gd name="connsiteY284" fmla="*/ 3269757 h 3410712"/>
              <a:gd name="connsiteX285" fmla="*/ 3588449 w 3831336"/>
              <a:gd name="connsiteY285" fmla="*/ 3231102 h 3410712"/>
              <a:gd name="connsiteX286" fmla="*/ 3588039 w 3831336"/>
              <a:gd name="connsiteY286" fmla="*/ 3231281 h 3410712"/>
              <a:gd name="connsiteX287" fmla="*/ 3545988 w 3831336"/>
              <a:gd name="connsiteY287" fmla="*/ 3188029 h 3410712"/>
              <a:gd name="connsiteX288" fmla="*/ 3552941 w 3831336"/>
              <a:gd name="connsiteY288" fmla="*/ 3191054 h 3410712"/>
              <a:gd name="connsiteX289" fmla="*/ 3553566 w 3831336"/>
              <a:gd name="connsiteY289" fmla="*/ 3190788 h 3410712"/>
              <a:gd name="connsiteX290" fmla="*/ 3546035 w 3831336"/>
              <a:gd name="connsiteY290" fmla="*/ 3187496 h 3410712"/>
              <a:gd name="connsiteX291" fmla="*/ 3470002 w 3831336"/>
              <a:gd name="connsiteY291" fmla="*/ 3114370 h 3410712"/>
              <a:gd name="connsiteX292" fmla="*/ 3458598 w 3831336"/>
              <a:gd name="connsiteY292" fmla="*/ 3104399 h 3410712"/>
              <a:gd name="connsiteX293" fmla="*/ 3458414 w 3831336"/>
              <a:gd name="connsiteY293" fmla="*/ 3104171 h 3410712"/>
              <a:gd name="connsiteX294" fmla="*/ 3420415 w 3831336"/>
              <a:gd name="connsiteY294" fmla="*/ 3071529 h 3410712"/>
              <a:gd name="connsiteX295" fmla="*/ 3417917 w 3831336"/>
              <a:gd name="connsiteY295" fmla="*/ 3069384 h 3410712"/>
              <a:gd name="connsiteX296" fmla="*/ 3419346 w 3831336"/>
              <a:gd name="connsiteY296" fmla="*/ 3072227 h 3410712"/>
              <a:gd name="connsiteX297" fmla="*/ 3408125 w 3831336"/>
              <a:gd name="connsiteY297" fmla="*/ 3061065 h 3410712"/>
              <a:gd name="connsiteX298" fmla="*/ 3408327 w 3831336"/>
              <a:gd name="connsiteY298" fmla="*/ 3061146 h 3410712"/>
              <a:gd name="connsiteX299" fmla="*/ 3401331 w 3831336"/>
              <a:gd name="connsiteY299" fmla="*/ 3055136 h 3410712"/>
              <a:gd name="connsiteX300" fmla="*/ 3399014 w 3831336"/>
              <a:gd name="connsiteY300" fmla="*/ 3053544 h 3410712"/>
              <a:gd name="connsiteX301" fmla="*/ 3400110 w 3831336"/>
              <a:gd name="connsiteY301" fmla="*/ 3055486 h 3410712"/>
              <a:gd name="connsiteX302" fmla="*/ 3332362 w 3831336"/>
              <a:gd name="connsiteY302" fmla="*/ 2998767 h 3410712"/>
              <a:gd name="connsiteX303" fmla="*/ 3325877 w 3831336"/>
              <a:gd name="connsiteY303" fmla="*/ 2994125 h 3410712"/>
              <a:gd name="connsiteX304" fmla="*/ 3316234 w 3831336"/>
              <a:gd name="connsiteY304" fmla="*/ 2988317 h 3410712"/>
              <a:gd name="connsiteX305" fmla="*/ 3305528 w 3831336"/>
              <a:gd name="connsiteY305" fmla="*/ 2975959 h 3410712"/>
              <a:gd name="connsiteX306" fmla="*/ 3313314 w 3831336"/>
              <a:gd name="connsiteY306" fmla="*/ 2979147 h 3410712"/>
              <a:gd name="connsiteX307" fmla="*/ 3314245 w 3831336"/>
              <a:gd name="connsiteY307" fmla="*/ 2979948 h 3410712"/>
              <a:gd name="connsiteX308" fmla="*/ 3313544 w 3831336"/>
              <a:gd name="connsiteY308" fmla="*/ 2978749 h 3410712"/>
              <a:gd name="connsiteX309" fmla="*/ 3313311 w 3831336"/>
              <a:gd name="connsiteY309" fmla="*/ 2978749 h 3410712"/>
              <a:gd name="connsiteX310" fmla="*/ 3305676 w 3831336"/>
              <a:gd name="connsiteY310" fmla="*/ 2975431 h 3410712"/>
              <a:gd name="connsiteX311" fmla="*/ 3294221 w 3831336"/>
              <a:gd name="connsiteY311" fmla="*/ 2968795 h 3410712"/>
              <a:gd name="connsiteX312" fmla="*/ 3156771 w 3831336"/>
              <a:gd name="connsiteY312" fmla="*/ 2869255 h 3410712"/>
              <a:gd name="connsiteX313" fmla="*/ 3004048 w 3831336"/>
              <a:gd name="connsiteY313" fmla="*/ 2773033 h 3410712"/>
              <a:gd name="connsiteX314" fmla="*/ 2660423 w 3831336"/>
              <a:gd name="connsiteY314" fmla="*/ 2623724 h 3410712"/>
              <a:gd name="connsiteX315" fmla="*/ 2659129 w 3831336"/>
              <a:gd name="connsiteY315" fmla="*/ 2622880 h 3410712"/>
              <a:gd name="connsiteX316" fmla="*/ 2660935 w 3831336"/>
              <a:gd name="connsiteY316" fmla="*/ 2624368 h 3410712"/>
              <a:gd name="connsiteX317" fmla="*/ 2611961 w 3831336"/>
              <a:gd name="connsiteY317" fmla="*/ 2594425 h 3410712"/>
              <a:gd name="connsiteX318" fmla="*/ 2608194 w 3831336"/>
              <a:gd name="connsiteY318" fmla="*/ 2587771 h 3410712"/>
              <a:gd name="connsiteX319" fmla="*/ 2619496 w 3831336"/>
              <a:gd name="connsiteY319" fmla="*/ 2584443 h 3410712"/>
              <a:gd name="connsiteX320" fmla="*/ 2660935 w 3831336"/>
              <a:gd name="connsiteY320" fmla="*/ 2594425 h 3410712"/>
              <a:gd name="connsiteX321" fmla="*/ 2672707 w 3831336"/>
              <a:gd name="connsiteY321" fmla="*/ 2594425 h 3410712"/>
              <a:gd name="connsiteX322" fmla="*/ 2675994 w 3831336"/>
              <a:gd name="connsiteY322" fmla="*/ 2584471 h 3410712"/>
              <a:gd name="connsiteX323" fmla="*/ 2675695 w 3831336"/>
              <a:gd name="connsiteY323" fmla="*/ 2584211 h 3410712"/>
              <a:gd name="connsiteX324" fmla="*/ 2674043 w 3831336"/>
              <a:gd name="connsiteY324" fmla="*/ 2581336 h 3410712"/>
              <a:gd name="connsiteX325" fmla="*/ 2664953 w 3831336"/>
              <a:gd name="connsiteY325" fmla="*/ 2571090 h 3410712"/>
              <a:gd name="connsiteX326" fmla="*/ 2626895 w 3831336"/>
              <a:gd name="connsiteY326" fmla="*/ 2542604 h 3410712"/>
              <a:gd name="connsiteX327" fmla="*/ 2588489 w 3831336"/>
              <a:gd name="connsiteY327" fmla="*/ 2511357 h 3410712"/>
              <a:gd name="connsiteX328" fmla="*/ 2584403 w 3831336"/>
              <a:gd name="connsiteY328" fmla="*/ 2507812 h 3410712"/>
              <a:gd name="connsiteX329" fmla="*/ 2558498 w 3831336"/>
              <a:gd name="connsiteY329" fmla="*/ 2487639 h 3410712"/>
              <a:gd name="connsiteX330" fmla="*/ 2557965 w 3831336"/>
              <a:gd name="connsiteY330" fmla="*/ 2487639 h 3410712"/>
              <a:gd name="connsiteX331" fmla="*/ 2533486 w 3831336"/>
              <a:gd name="connsiteY331" fmla="*/ 2465954 h 3410712"/>
              <a:gd name="connsiteX332" fmla="*/ 2527037 w 3831336"/>
              <a:gd name="connsiteY332" fmla="*/ 2461363 h 3410712"/>
              <a:gd name="connsiteX333" fmla="*/ 2519356 w 3831336"/>
              <a:gd name="connsiteY333" fmla="*/ 2468029 h 3410712"/>
              <a:gd name="connsiteX334" fmla="*/ 2522515 w 3831336"/>
              <a:gd name="connsiteY334" fmla="*/ 2481734 h 3410712"/>
              <a:gd name="connsiteX335" fmla="*/ 2524217 w 3831336"/>
              <a:gd name="connsiteY335" fmla="*/ 2484555 h 3410712"/>
              <a:gd name="connsiteX336" fmla="*/ 2505104 w 3831336"/>
              <a:gd name="connsiteY336" fmla="*/ 2508200 h 3410712"/>
              <a:gd name="connsiteX337" fmla="*/ 2463054 w 3831336"/>
              <a:gd name="connsiteY337" fmla="*/ 2494689 h 3410712"/>
              <a:gd name="connsiteX338" fmla="*/ 2390423 w 3831336"/>
              <a:gd name="connsiteY338" fmla="*/ 2477799 h 3410712"/>
              <a:gd name="connsiteX339" fmla="*/ 2389687 w 3831336"/>
              <a:gd name="connsiteY339" fmla="*/ 2478077 h 3410712"/>
              <a:gd name="connsiteX340" fmla="*/ 2365964 w 3831336"/>
              <a:gd name="connsiteY340" fmla="*/ 2488052 h 3410712"/>
              <a:gd name="connsiteX341" fmla="*/ 2357553 w 3831336"/>
              <a:gd name="connsiteY341" fmla="*/ 2494309 h 3410712"/>
              <a:gd name="connsiteX342" fmla="*/ 2349564 w 3831336"/>
              <a:gd name="connsiteY342" fmla="*/ 2509070 h 3410712"/>
              <a:gd name="connsiteX343" fmla="*/ 2348950 w 3831336"/>
              <a:gd name="connsiteY343" fmla="*/ 2510892 h 3410712"/>
              <a:gd name="connsiteX344" fmla="*/ 2348497 w 3831336"/>
              <a:gd name="connsiteY344" fmla="*/ 2526987 h 3410712"/>
              <a:gd name="connsiteX345" fmla="*/ 2348497 w 3831336"/>
              <a:gd name="connsiteY345" fmla="*/ 2530568 h 3410712"/>
              <a:gd name="connsiteX346" fmla="*/ 2348393 w 3831336"/>
              <a:gd name="connsiteY346" fmla="*/ 2530658 h 3410712"/>
              <a:gd name="connsiteX347" fmla="*/ 2348295 w 3831336"/>
              <a:gd name="connsiteY347" fmla="*/ 2534093 h 3410712"/>
              <a:gd name="connsiteX348" fmla="*/ 2352104 w 3831336"/>
              <a:gd name="connsiteY348" fmla="*/ 2633307 h 3410712"/>
              <a:gd name="connsiteX349" fmla="*/ 2348295 w 3831336"/>
              <a:gd name="connsiteY349" fmla="*/ 2656458 h 3410712"/>
              <a:gd name="connsiteX350" fmla="*/ 2345251 w 3831336"/>
              <a:gd name="connsiteY350" fmla="*/ 2656458 h 3410712"/>
              <a:gd name="connsiteX351" fmla="*/ 2345291 w 3831336"/>
              <a:gd name="connsiteY351" fmla="*/ 2656582 h 3410712"/>
              <a:gd name="connsiteX352" fmla="*/ 2345050 w 3831336"/>
              <a:gd name="connsiteY352" fmla="*/ 2656737 h 3410712"/>
              <a:gd name="connsiteX353" fmla="*/ 2348497 w 3831336"/>
              <a:gd name="connsiteY353" fmla="*/ 2656737 h 3410712"/>
              <a:gd name="connsiteX354" fmla="*/ 2303027 w 3831336"/>
              <a:gd name="connsiteY354" fmla="*/ 2666783 h 3410712"/>
              <a:gd name="connsiteX355" fmla="*/ 2266266 w 3831336"/>
              <a:gd name="connsiteY355" fmla="*/ 2631047 h 3410712"/>
              <a:gd name="connsiteX356" fmla="*/ 2264883 w 3831336"/>
              <a:gd name="connsiteY356" fmla="*/ 2630149 h 3410712"/>
              <a:gd name="connsiteX357" fmla="*/ 2264883 w 3831336"/>
              <a:gd name="connsiteY357" fmla="*/ 2627001 h 3410712"/>
              <a:gd name="connsiteX358" fmla="*/ 2253577 w 3831336"/>
              <a:gd name="connsiteY358" fmla="*/ 2620397 h 3410712"/>
              <a:gd name="connsiteX359" fmla="*/ 2242187 w 3831336"/>
              <a:gd name="connsiteY359" fmla="*/ 2613743 h 3410712"/>
              <a:gd name="connsiteX360" fmla="*/ 2242187 w 3831336"/>
              <a:gd name="connsiteY360" fmla="*/ 2623724 h 3410712"/>
              <a:gd name="connsiteX361" fmla="*/ 2242187 w 3831336"/>
              <a:gd name="connsiteY361" fmla="*/ 2626322 h 3410712"/>
              <a:gd name="connsiteX362" fmla="*/ 2245901 w 3831336"/>
              <a:gd name="connsiteY362" fmla="*/ 2650877 h 3410712"/>
              <a:gd name="connsiteX363" fmla="*/ 2244151 w 3831336"/>
              <a:gd name="connsiteY363" fmla="*/ 2646830 h 3410712"/>
              <a:gd name="connsiteX364" fmla="*/ 2244860 w 3831336"/>
              <a:gd name="connsiteY364" fmla="*/ 2650526 h 3410712"/>
              <a:gd name="connsiteX365" fmla="*/ 2244860 w 3831336"/>
              <a:gd name="connsiteY365" fmla="*/ 2653842 h 3410712"/>
              <a:gd name="connsiteX366" fmla="*/ 2244335 w 3831336"/>
              <a:gd name="connsiteY366" fmla="*/ 2655167 h 3410712"/>
              <a:gd name="connsiteX367" fmla="*/ 2246047 w 3831336"/>
              <a:gd name="connsiteY367" fmla="*/ 2653667 h 3410712"/>
              <a:gd name="connsiteX368" fmla="*/ 2276359 w 3831336"/>
              <a:gd name="connsiteY368" fmla="*/ 2816292 h 3410712"/>
              <a:gd name="connsiteX369" fmla="*/ 2276359 w 3831336"/>
              <a:gd name="connsiteY369" fmla="*/ 2824591 h 3410712"/>
              <a:gd name="connsiteX370" fmla="*/ 2277177 w 3831336"/>
              <a:gd name="connsiteY370" fmla="*/ 2835881 h 3410712"/>
              <a:gd name="connsiteX371" fmla="*/ 2276359 w 3831336"/>
              <a:gd name="connsiteY371" fmla="*/ 2847170 h 3410712"/>
              <a:gd name="connsiteX372" fmla="*/ 2276359 w 3831336"/>
              <a:gd name="connsiteY372" fmla="*/ 2856119 h 3410712"/>
              <a:gd name="connsiteX373" fmla="*/ 2275378 w 3831336"/>
              <a:gd name="connsiteY373" fmla="*/ 2859268 h 3410712"/>
              <a:gd name="connsiteX374" fmla="*/ 2274789 w 3831336"/>
              <a:gd name="connsiteY374" fmla="*/ 2865103 h 3410712"/>
              <a:gd name="connsiteX375" fmla="*/ 2268105 w 3831336"/>
              <a:gd name="connsiteY375" fmla="*/ 2872101 h 3410712"/>
              <a:gd name="connsiteX376" fmla="*/ 2249004 w 3831336"/>
              <a:gd name="connsiteY376" fmla="*/ 2868807 h 3410712"/>
              <a:gd name="connsiteX377" fmla="*/ 2195523 w 3831336"/>
              <a:gd name="connsiteY377" fmla="*/ 2832588 h 3410712"/>
              <a:gd name="connsiteX378" fmla="*/ 2157322 w 3831336"/>
              <a:gd name="connsiteY378" fmla="*/ 2835881 h 3410712"/>
              <a:gd name="connsiteX379" fmla="*/ 2156376 w 3831336"/>
              <a:gd name="connsiteY379" fmla="*/ 2836411 h 3410712"/>
              <a:gd name="connsiteX380" fmla="*/ 2157732 w 3831336"/>
              <a:gd name="connsiteY380" fmla="*/ 2836721 h 3410712"/>
              <a:gd name="connsiteX381" fmla="*/ 2134862 w 3831336"/>
              <a:gd name="connsiteY381" fmla="*/ 2883162 h 3410712"/>
              <a:gd name="connsiteX382" fmla="*/ 2111993 w 3831336"/>
              <a:gd name="connsiteY382" fmla="*/ 2889797 h 3410712"/>
              <a:gd name="connsiteX383" fmla="*/ 2089124 w 3831336"/>
              <a:gd name="connsiteY383" fmla="*/ 2886480 h 3410712"/>
              <a:gd name="connsiteX384" fmla="*/ 2043386 w 3831336"/>
              <a:gd name="connsiteY384" fmla="*/ 2869893 h 3410712"/>
              <a:gd name="connsiteX385" fmla="*/ 1898551 w 3831336"/>
              <a:gd name="connsiteY385" fmla="*/ 2757107 h 3410712"/>
              <a:gd name="connsiteX386" fmla="*/ 1891909 w 3831336"/>
              <a:gd name="connsiteY386" fmla="*/ 2751326 h 3410712"/>
              <a:gd name="connsiteX387" fmla="*/ 1864246 w 3831336"/>
              <a:gd name="connsiteY387" fmla="*/ 2727252 h 3410712"/>
              <a:gd name="connsiteX388" fmla="*/ 1746091 w 3831336"/>
              <a:gd name="connsiteY388" fmla="*/ 2604513 h 3410712"/>
              <a:gd name="connsiteX389" fmla="*/ 1616499 w 3831336"/>
              <a:gd name="connsiteY389" fmla="*/ 2425381 h 3410712"/>
              <a:gd name="connsiteX390" fmla="*/ 1616499 w 3831336"/>
              <a:gd name="connsiteY390" fmla="*/ 2422079 h 3410712"/>
              <a:gd name="connsiteX391" fmla="*/ 1616257 w 3831336"/>
              <a:gd name="connsiteY391" fmla="*/ 2421747 h 3410712"/>
              <a:gd name="connsiteX392" fmla="*/ 1615749 w 3831336"/>
              <a:gd name="connsiteY392" fmla="*/ 2421275 h 3410712"/>
              <a:gd name="connsiteX393" fmla="*/ 1615895 w 3831336"/>
              <a:gd name="connsiteY393" fmla="*/ 2421506 h 3410712"/>
              <a:gd name="connsiteX394" fmla="*/ 1615895 w 3831336"/>
              <a:gd name="connsiteY394" fmla="*/ 2424855 h 3410712"/>
              <a:gd name="connsiteX395" fmla="*/ 1609770 w 3831336"/>
              <a:gd name="connsiteY395" fmla="*/ 2415717 h 3410712"/>
              <a:gd name="connsiteX396" fmla="*/ 1609124 w 3831336"/>
              <a:gd name="connsiteY396" fmla="*/ 2415116 h 3410712"/>
              <a:gd name="connsiteX397" fmla="*/ 1604843 w 3831336"/>
              <a:gd name="connsiteY397" fmla="*/ 2408486 h 3410712"/>
              <a:gd name="connsiteX398" fmla="*/ 1597235 w 3831336"/>
              <a:gd name="connsiteY398" fmla="*/ 2398540 h 3410712"/>
              <a:gd name="connsiteX399" fmla="*/ 1483096 w 3831336"/>
              <a:gd name="connsiteY399" fmla="*/ 2242720 h 3410712"/>
              <a:gd name="connsiteX400" fmla="*/ 1365152 w 3831336"/>
              <a:gd name="connsiteY400" fmla="*/ 2106792 h 3410712"/>
              <a:gd name="connsiteX401" fmla="*/ 1323301 w 3831336"/>
              <a:gd name="connsiteY401" fmla="*/ 2073638 h 3410712"/>
              <a:gd name="connsiteX402" fmla="*/ 1321843 w 3831336"/>
              <a:gd name="connsiteY402" fmla="*/ 2072367 h 3410712"/>
              <a:gd name="connsiteX403" fmla="*/ 1322532 w 3831336"/>
              <a:gd name="connsiteY403" fmla="*/ 2073265 h 3410712"/>
              <a:gd name="connsiteX404" fmla="*/ 1296884 w 3831336"/>
              <a:gd name="connsiteY404" fmla="*/ 2052935 h 3410712"/>
              <a:gd name="connsiteX405" fmla="*/ 1296884 w 3831336"/>
              <a:gd name="connsiteY405" fmla="*/ 2053732 h 3410712"/>
              <a:gd name="connsiteX406" fmla="*/ 1288333 w 3831336"/>
              <a:gd name="connsiteY406" fmla="*/ 2039780 h 3410712"/>
              <a:gd name="connsiteX407" fmla="*/ 1291281 w 3831336"/>
              <a:gd name="connsiteY407" fmla="*/ 2043386 h 3410712"/>
              <a:gd name="connsiteX408" fmla="*/ 1289061 w 3831336"/>
              <a:gd name="connsiteY408" fmla="*/ 2040485 h 3410712"/>
              <a:gd name="connsiteX409" fmla="*/ 1282403 w 3831336"/>
              <a:gd name="connsiteY409" fmla="*/ 2033854 h 3410712"/>
              <a:gd name="connsiteX410" fmla="*/ 1281613 w 3831336"/>
              <a:gd name="connsiteY410" fmla="*/ 2028348 h 3410712"/>
              <a:gd name="connsiteX411" fmla="*/ 1280245 w 3831336"/>
              <a:gd name="connsiteY411" fmla="*/ 2027158 h 3410712"/>
              <a:gd name="connsiteX412" fmla="*/ 1278297 w 3831336"/>
              <a:gd name="connsiteY412" fmla="*/ 2023090 h 3410712"/>
              <a:gd name="connsiteX413" fmla="*/ 1242079 w 3831336"/>
              <a:gd name="connsiteY413" fmla="*/ 1964523 h 3410712"/>
              <a:gd name="connsiteX414" fmla="*/ 1200431 w 3831336"/>
              <a:gd name="connsiteY414" fmla="*/ 1904313 h 3410712"/>
              <a:gd name="connsiteX415" fmla="*/ 1142989 w 3831336"/>
              <a:gd name="connsiteY415" fmla="*/ 1821266 h 3410712"/>
              <a:gd name="connsiteX416" fmla="*/ 1143381 w 3831336"/>
              <a:gd name="connsiteY416" fmla="*/ 1821180 h 3410712"/>
              <a:gd name="connsiteX417" fmla="*/ 1128339 w 3831336"/>
              <a:gd name="connsiteY417" fmla="*/ 1802764 h 3410712"/>
              <a:gd name="connsiteX418" fmla="*/ 1113103 w 3831336"/>
              <a:gd name="connsiteY418" fmla="*/ 1781621 h 3410712"/>
              <a:gd name="connsiteX419" fmla="*/ 1048345 w 3831336"/>
              <a:gd name="connsiteY419" fmla="*/ 1715290 h 3410712"/>
              <a:gd name="connsiteX420" fmla="*/ 949304 w 3831336"/>
              <a:gd name="connsiteY420" fmla="*/ 1625743 h 3410712"/>
              <a:gd name="connsiteX421" fmla="*/ 876928 w 3831336"/>
              <a:gd name="connsiteY421" fmla="*/ 1539513 h 3410712"/>
              <a:gd name="connsiteX422" fmla="*/ 701701 w 3831336"/>
              <a:gd name="connsiteY422" fmla="*/ 1337204 h 3410712"/>
              <a:gd name="connsiteX423" fmla="*/ 560758 w 3831336"/>
              <a:gd name="connsiteY423" fmla="*/ 1191276 h 3410712"/>
              <a:gd name="connsiteX424" fmla="*/ 511237 w 3831336"/>
              <a:gd name="connsiteY424" fmla="*/ 1161427 h 3410712"/>
              <a:gd name="connsiteX425" fmla="*/ 508186 w 3831336"/>
              <a:gd name="connsiteY425" fmla="*/ 1159125 h 3410712"/>
              <a:gd name="connsiteX426" fmla="*/ 497853 w 3831336"/>
              <a:gd name="connsiteY426" fmla="*/ 1153690 h 3410712"/>
              <a:gd name="connsiteX427" fmla="*/ 488315 w 3831336"/>
              <a:gd name="connsiteY427" fmla="*/ 1144960 h 3410712"/>
              <a:gd name="connsiteX428" fmla="*/ 487703 w 3831336"/>
              <a:gd name="connsiteY428" fmla="*/ 1144960 h 3410712"/>
              <a:gd name="connsiteX429" fmla="*/ 445653 w 3831336"/>
              <a:gd name="connsiteY429" fmla="*/ 1105496 h 3410712"/>
              <a:gd name="connsiteX430" fmla="*/ 449477 w 3831336"/>
              <a:gd name="connsiteY430" fmla="*/ 1105496 h 3410712"/>
              <a:gd name="connsiteX431" fmla="*/ 454675 w 3831336"/>
              <a:gd name="connsiteY431" fmla="*/ 1109410 h 3410712"/>
              <a:gd name="connsiteX432" fmla="*/ 450289 w 3831336"/>
              <a:gd name="connsiteY432" fmla="*/ 1105044 h 3410712"/>
              <a:gd name="connsiteX433" fmla="*/ 450235 w 3831336"/>
              <a:gd name="connsiteY433" fmla="*/ 1104997 h 3410712"/>
              <a:gd name="connsiteX434" fmla="*/ 446455 w 3831336"/>
              <a:gd name="connsiteY434" fmla="*/ 1104997 h 3410712"/>
              <a:gd name="connsiteX435" fmla="*/ 426416 w 3831336"/>
              <a:gd name="connsiteY435" fmla="*/ 1085464 h 3410712"/>
              <a:gd name="connsiteX436" fmla="*/ 431457 w 3831336"/>
              <a:gd name="connsiteY436" fmla="*/ 1088648 h 3410712"/>
              <a:gd name="connsiteX437" fmla="*/ 427433 w 3831336"/>
              <a:gd name="connsiteY437" fmla="*/ 1085146 h 3410712"/>
              <a:gd name="connsiteX438" fmla="*/ 400769 w 3831336"/>
              <a:gd name="connsiteY438" fmla="*/ 1055297 h 3410712"/>
              <a:gd name="connsiteX439" fmla="*/ 404255 w 3831336"/>
              <a:gd name="connsiteY439" fmla="*/ 1052261 h 3410712"/>
              <a:gd name="connsiteX440" fmla="*/ 404253 w 3831336"/>
              <a:gd name="connsiteY440" fmla="*/ 1052260 h 3410712"/>
              <a:gd name="connsiteX441" fmla="*/ 403669 w 3831336"/>
              <a:gd name="connsiteY441" fmla="*/ 1051749 h 3410712"/>
              <a:gd name="connsiteX442" fmla="*/ 400157 w 3831336"/>
              <a:gd name="connsiteY442" fmla="*/ 1054771 h 3410712"/>
              <a:gd name="connsiteX443" fmla="*/ 388707 w 3831336"/>
              <a:gd name="connsiteY443" fmla="*/ 1041630 h 3410712"/>
              <a:gd name="connsiteX444" fmla="*/ 331455 w 3831336"/>
              <a:gd name="connsiteY444" fmla="*/ 972634 h 3410712"/>
              <a:gd name="connsiteX445" fmla="*/ 331455 w 3831336"/>
              <a:gd name="connsiteY445" fmla="*/ 956206 h 3410712"/>
              <a:gd name="connsiteX446" fmla="*/ 346722 w 3831336"/>
              <a:gd name="connsiteY446" fmla="*/ 959493 h 3410712"/>
              <a:gd name="connsiteX447" fmla="*/ 388707 w 3831336"/>
              <a:gd name="connsiteY447" fmla="*/ 982491 h 3410712"/>
              <a:gd name="connsiteX448" fmla="*/ 392523 w 3831336"/>
              <a:gd name="connsiteY448" fmla="*/ 987419 h 3410712"/>
              <a:gd name="connsiteX449" fmla="*/ 396061 w 3831336"/>
              <a:gd name="connsiteY449" fmla="*/ 991986 h 3410712"/>
              <a:gd name="connsiteX450" fmla="*/ 396761 w 3831336"/>
              <a:gd name="connsiteY450" fmla="*/ 991986 h 3410712"/>
              <a:gd name="connsiteX451" fmla="*/ 389547 w 3831336"/>
              <a:gd name="connsiteY451" fmla="*/ 982219 h 3410712"/>
              <a:gd name="connsiteX452" fmla="*/ 403975 w 3831336"/>
              <a:gd name="connsiteY452" fmla="*/ 991986 h 3410712"/>
              <a:gd name="connsiteX453" fmla="*/ 403745 w 3831336"/>
              <a:gd name="connsiteY453" fmla="*/ 991986 h 3410712"/>
              <a:gd name="connsiteX454" fmla="*/ 450463 w 3831336"/>
              <a:gd name="connsiteY454" fmla="*/ 1011869 h 3410712"/>
              <a:gd name="connsiteX455" fmla="*/ 438783 w 3831336"/>
              <a:gd name="connsiteY455" fmla="*/ 1015182 h 3410712"/>
              <a:gd name="connsiteX456" fmla="*/ 434642 w 3831336"/>
              <a:gd name="connsiteY456" fmla="*/ 1014516 h 3410712"/>
              <a:gd name="connsiteX457" fmla="*/ 437639 w 3831336"/>
              <a:gd name="connsiteY457" fmla="*/ 1015495 h 3410712"/>
              <a:gd name="connsiteX458" fmla="*/ 437540 w 3831336"/>
              <a:gd name="connsiteY458" fmla="*/ 1015691 h 3410712"/>
              <a:gd name="connsiteX459" fmla="*/ 438754 w 3831336"/>
              <a:gd name="connsiteY459" fmla="*/ 1015426 h 3410712"/>
              <a:gd name="connsiteX460" fmla="*/ 450254 w 3831336"/>
              <a:gd name="connsiteY460" fmla="*/ 1012078 h 3410712"/>
              <a:gd name="connsiteX461" fmla="*/ 453163 w 3831336"/>
              <a:gd name="connsiteY461" fmla="*/ 1009537 h 3410712"/>
              <a:gd name="connsiteX462" fmla="*/ 453163 w 3831336"/>
              <a:gd name="connsiteY462" fmla="*/ 1009393 h 3410712"/>
              <a:gd name="connsiteX463" fmla="*/ 453737 w 3831336"/>
              <a:gd name="connsiteY463" fmla="*/ 1008304 h 3410712"/>
              <a:gd name="connsiteX464" fmla="*/ 457516 w 3831336"/>
              <a:gd name="connsiteY464" fmla="*/ 984632 h 3410712"/>
              <a:gd name="connsiteX465" fmla="*/ 438279 w 3831336"/>
              <a:gd name="connsiteY465" fmla="*/ 965519 h 3410712"/>
              <a:gd name="connsiteX466" fmla="*/ 357485 w 3831336"/>
              <a:gd name="connsiteY466" fmla="*/ 899042 h 3410712"/>
              <a:gd name="connsiteX467" fmla="*/ 358573 w 3831336"/>
              <a:gd name="connsiteY467" fmla="*/ 898885 h 3410712"/>
              <a:gd name="connsiteX468" fmla="*/ 274826 w 3831336"/>
              <a:gd name="connsiteY468" fmla="*/ 826362 h 3410712"/>
              <a:gd name="connsiteX469" fmla="*/ 273797 w 3831336"/>
              <a:gd name="connsiteY469" fmla="*/ 825608 h 3410712"/>
              <a:gd name="connsiteX470" fmla="*/ 274125 w 3831336"/>
              <a:gd name="connsiteY470" fmla="*/ 825957 h 3410712"/>
              <a:gd name="connsiteX471" fmla="*/ 224429 w 3831336"/>
              <a:gd name="connsiteY471" fmla="*/ 789682 h 3410712"/>
              <a:gd name="connsiteX472" fmla="*/ 225472 w 3831336"/>
              <a:gd name="connsiteY472" fmla="*/ 790199 h 3410712"/>
              <a:gd name="connsiteX473" fmla="*/ 225114 w 3831336"/>
              <a:gd name="connsiteY473" fmla="*/ 789936 h 3410712"/>
              <a:gd name="connsiteX474" fmla="*/ 194523 w 3831336"/>
              <a:gd name="connsiteY474" fmla="*/ 763444 h 3410712"/>
              <a:gd name="connsiteX475" fmla="*/ 175402 w 3831336"/>
              <a:gd name="connsiteY475" fmla="*/ 750198 h 3410712"/>
              <a:gd name="connsiteX476" fmla="*/ 68331 w 3831336"/>
              <a:gd name="connsiteY476" fmla="*/ 680656 h 3410712"/>
              <a:gd name="connsiteX477" fmla="*/ 67739 w 3831336"/>
              <a:gd name="connsiteY477" fmla="*/ 680122 h 3410712"/>
              <a:gd name="connsiteX478" fmla="*/ 41819 w 3831336"/>
              <a:gd name="connsiteY478" fmla="*/ 664199 h 3410712"/>
              <a:gd name="connsiteX479" fmla="*/ 41563 w 3831336"/>
              <a:gd name="connsiteY479" fmla="*/ 664099 h 3410712"/>
              <a:gd name="connsiteX480" fmla="*/ 26267 w 3831336"/>
              <a:gd name="connsiteY480" fmla="*/ 654164 h 3410712"/>
              <a:gd name="connsiteX481" fmla="*/ 26186 w 3831336"/>
              <a:gd name="connsiteY481" fmla="*/ 653956 h 3410712"/>
              <a:gd name="connsiteX482" fmla="*/ 6194 w 3831336"/>
              <a:gd name="connsiteY482" fmla="*/ 638156 h 3410712"/>
              <a:gd name="connsiteX483" fmla="*/ 0 w 3831336"/>
              <a:gd name="connsiteY483" fmla="*/ 614490 h 3410712"/>
              <a:gd name="connsiteX484" fmla="*/ 0 w 3831336"/>
              <a:gd name="connsiteY484" fmla="*/ 26574 h 3410712"/>
              <a:gd name="connsiteX485" fmla="*/ 30497 w 3831336"/>
              <a:gd name="connsiteY485" fmla="*/ 0 h 3410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</a:cxnLst>
            <a:rect l="l" t="t" r="r" b="b"/>
            <a:pathLst>
              <a:path w="3831336" h="3410712">
                <a:moveTo>
                  <a:pt x="3682635" y="3292970"/>
                </a:moveTo>
                <a:lnTo>
                  <a:pt x="3676650" y="3298156"/>
                </a:lnTo>
                <a:lnTo>
                  <a:pt x="3679044" y="3299995"/>
                </a:lnTo>
                <a:cubicBezTo>
                  <a:pt x="3679044" y="3299995"/>
                  <a:pt x="3679044" y="3299995"/>
                  <a:pt x="3679044" y="3303308"/>
                </a:cubicBezTo>
                <a:lnTo>
                  <a:pt x="3679044" y="3304295"/>
                </a:lnTo>
                <a:lnTo>
                  <a:pt x="3682364" y="3305038"/>
                </a:lnTo>
                <a:lnTo>
                  <a:pt x="3679190" y="3303197"/>
                </a:lnTo>
                <a:cubicBezTo>
                  <a:pt x="3679190" y="3299899"/>
                  <a:pt x="3679190" y="3299899"/>
                  <a:pt x="3679190" y="3299899"/>
                </a:cubicBezTo>
                <a:cubicBezTo>
                  <a:pt x="3682979" y="3298250"/>
                  <a:pt x="3684163" y="3296601"/>
                  <a:pt x="3683985" y="3294952"/>
                </a:cubicBezTo>
                <a:close/>
                <a:moveTo>
                  <a:pt x="3586421" y="3175626"/>
                </a:moveTo>
                <a:lnTo>
                  <a:pt x="3588585" y="3178262"/>
                </a:lnTo>
                <a:lnTo>
                  <a:pt x="3589072" y="3178262"/>
                </a:lnTo>
                <a:close/>
                <a:moveTo>
                  <a:pt x="3519237" y="3137514"/>
                </a:moveTo>
                <a:cubicBezTo>
                  <a:pt x="3517318" y="3139164"/>
                  <a:pt x="3516359" y="3139164"/>
                  <a:pt x="3515879" y="3139164"/>
                </a:cubicBezTo>
                <a:lnTo>
                  <a:pt x="3515621" y="3140049"/>
                </a:lnTo>
                <a:lnTo>
                  <a:pt x="3515621" y="3140623"/>
                </a:lnTo>
                <a:close/>
                <a:moveTo>
                  <a:pt x="3490027" y="3117567"/>
                </a:moveTo>
                <a:lnTo>
                  <a:pt x="3489011" y="3117694"/>
                </a:lnTo>
                <a:lnTo>
                  <a:pt x="3490847" y="3119071"/>
                </a:lnTo>
                <a:close/>
                <a:moveTo>
                  <a:pt x="3499412" y="3113865"/>
                </a:moveTo>
                <a:lnTo>
                  <a:pt x="3499363" y="3114166"/>
                </a:lnTo>
                <a:lnTo>
                  <a:pt x="3500052" y="3114415"/>
                </a:lnTo>
                <a:close/>
                <a:moveTo>
                  <a:pt x="3457820" y="3104317"/>
                </a:moveTo>
                <a:cubicBezTo>
                  <a:pt x="3465301" y="3107572"/>
                  <a:pt x="3469042" y="3110828"/>
                  <a:pt x="3469042" y="3114084"/>
                </a:cubicBezTo>
                <a:cubicBezTo>
                  <a:pt x="3465301" y="3114084"/>
                  <a:pt x="3457820" y="3110828"/>
                  <a:pt x="3457820" y="3104317"/>
                </a:cubicBezTo>
                <a:close/>
                <a:moveTo>
                  <a:pt x="3717734" y="3097496"/>
                </a:moveTo>
                <a:lnTo>
                  <a:pt x="3716902" y="3097966"/>
                </a:lnTo>
                <a:lnTo>
                  <a:pt x="3717688" y="3098423"/>
                </a:lnTo>
                <a:lnTo>
                  <a:pt x="3717940" y="3098548"/>
                </a:lnTo>
                <a:lnTo>
                  <a:pt x="3717517" y="3098178"/>
                </a:lnTo>
                <a:close/>
                <a:moveTo>
                  <a:pt x="3652644" y="3061165"/>
                </a:moveTo>
                <a:lnTo>
                  <a:pt x="3652137" y="3061459"/>
                </a:lnTo>
                <a:lnTo>
                  <a:pt x="3652332" y="3061575"/>
                </a:lnTo>
                <a:close/>
                <a:moveTo>
                  <a:pt x="3396041" y="3048033"/>
                </a:moveTo>
                <a:lnTo>
                  <a:pt x="3396346" y="3048812"/>
                </a:lnTo>
                <a:lnTo>
                  <a:pt x="3397071" y="3050099"/>
                </a:lnTo>
                <a:lnTo>
                  <a:pt x="3397515" y="3048579"/>
                </a:lnTo>
                <a:lnTo>
                  <a:pt x="3397687" y="3048526"/>
                </a:lnTo>
                <a:lnTo>
                  <a:pt x="3396457" y="3048421"/>
                </a:lnTo>
                <a:close/>
                <a:moveTo>
                  <a:pt x="3370563" y="2985300"/>
                </a:moveTo>
                <a:lnTo>
                  <a:pt x="3370398" y="2986240"/>
                </a:lnTo>
                <a:lnTo>
                  <a:pt x="3374191" y="2988686"/>
                </a:lnTo>
                <a:close/>
                <a:moveTo>
                  <a:pt x="3320948" y="2978723"/>
                </a:moveTo>
                <a:lnTo>
                  <a:pt x="3320948" y="2978749"/>
                </a:lnTo>
                <a:lnTo>
                  <a:pt x="3320953" y="2978749"/>
                </a:lnTo>
                <a:close/>
                <a:moveTo>
                  <a:pt x="3326691" y="2934621"/>
                </a:moveTo>
                <a:lnTo>
                  <a:pt x="3328579" y="2935926"/>
                </a:lnTo>
                <a:lnTo>
                  <a:pt x="3328579" y="2934984"/>
                </a:lnTo>
                <a:close/>
                <a:moveTo>
                  <a:pt x="3259233" y="2915900"/>
                </a:moveTo>
                <a:lnTo>
                  <a:pt x="3259218" y="2916140"/>
                </a:lnTo>
                <a:lnTo>
                  <a:pt x="3259549" y="2916140"/>
                </a:lnTo>
                <a:lnTo>
                  <a:pt x="3259376" y="2916026"/>
                </a:lnTo>
                <a:close/>
                <a:moveTo>
                  <a:pt x="3389522" y="2912005"/>
                </a:moveTo>
                <a:lnTo>
                  <a:pt x="3389711" y="2912251"/>
                </a:lnTo>
                <a:lnTo>
                  <a:pt x="3390248" y="2912094"/>
                </a:lnTo>
                <a:close/>
                <a:moveTo>
                  <a:pt x="2099797" y="2875968"/>
                </a:moveTo>
                <a:lnTo>
                  <a:pt x="2100021" y="2876201"/>
                </a:lnTo>
                <a:lnTo>
                  <a:pt x="2099743" y="2876173"/>
                </a:lnTo>
                <a:lnTo>
                  <a:pt x="2100559" y="2876528"/>
                </a:lnTo>
                <a:lnTo>
                  <a:pt x="2100584" y="2876528"/>
                </a:lnTo>
                <a:lnTo>
                  <a:pt x="2099977" y="2876000"/>
                </a:lnTo>
                <a:close/>
                <a:moveTo>
                  <a:pt x="3254659" y="2873672"/>
                </a:moveTo>
                <a:lnTo>
                  <a:pt x="3254432" y="2874067"/>
                </a:lnTo>
                <a:lnTo>
                  <a:pt x="3254630" y="2873904"/>
                </a:lnTo>
                <a:close/>
                <a:moveTo>
                  <a:pt x="2306791" y="2656088"/>
                </a:moveTo>
                <a:lnTo>
                  <a:pt x="2306648" y="2656458"/>
                </a:lnTo>
                <a:lnTo>
                  <a:pt x="2306066" y="2656122"/>
                </a:lnTo>
                <a:lnTo>
                  <a:pt x="2306817" y="2656737"/>
                </a:lnTo>
                <a:lnTo>
                  <a:pt x="2307307" y="2656900"/>
                </a:lnTo>
                <a:lnTo>
                  <a:pt x="2306817" y="2656582"/>
                </a:lnTo>
                <a:close/>
                <a:moveTo>
                  <a:pt x="2241047" y="2625720"/>
                </a:moveTo>
                <a:lnTo>
                  <a:pt x="2241047" y="2630632"/>
                </a:lnTo>
                <a:lnTo>
                  <a:pt x="2241454" y="2632753"/>
                </a:lnTo>
                <a:lnTo>
                  <a:pt x="2241892" y="2627682"/>
                </a:lnTo>
                <a:lnTo>
                  <a:pt x="2241892" y="2626706"/>
                </a:lnTo>
                <a:close/>
                <a:moveTo>
                  <a:pt x="2230797" y="2613743"/>
                </a:moveTo>
                <a:lnTo>
                  <a:pt x="2230468" y="2614352"/>
                </a:lnTo>
                <a:lnTo>
                  <a:pt x="2231679" y="2614773"/>
                </a:lnTo>
                <a:close/>
                <a:moveTo>
                  <a:pt x="2615728" y="2584443"/>
                </a:moveTo>
                <a:lnTo>
                  <a:pt x="2618703" y="2587225"/>
                </a:lnTo>
                <a:lnTo>
                  <a:pt x="2622027" y="2587225"/>
                </a:lnTo>
                <a:close/>
                <a:moveTo>
                  <a:pt x="2304065" y="2559988"/>
                </a:moveTo>
                <a:lnTo>
                  <a:pt x="2303000" y="2560481"/>
                </a:lnTo>
                <a:lnTo>
                  <a:pt x="2303153" y="2561927"/>
                </a:lnTo>
                <a:lnTo>
                  <a:pt x="2303153" y="2561345"/>
                </a:lnTo>
                <a:close/>
                <a:moveTo>
                  <a:pt x="2301654" y="2557623"/>
                </a:moveTo>
                <a:lnTo>
                  <a:pt x="2302008" y="2560409"/>
                </a:lnTo>
                <a:lnTo>
                  <a:pt x="2301432" y="2561517"/>
                </a:lnTo>
                <a:lnTo>
                  <a:pt x="2302841" y="2560299"/>
                </a:lnTo>
                <a:close/>
                <a:moveTo>
                  <a:pt x="2545614" y="2464101"/>
                </a:moveTo>
                <a:lnTo>
                  <a:pt x="2546224" y="2464679"/>
                </a:lnTo>
                <a:lnTo>
                  <a:pt x="2546397" y="2464502"/>
                </a:lnTo>
                <a:close/>
                <a:moveTo>
                  <a:pt x="1628376" y="2404537"/>
                </a:moveTo>
                <a:lnTo>
                  <a:pt x="1629335" y="2405759"/>
                </a:lnTo>
                <a:lnTo>
                  <a:pt x="1629457" y="2405605"/>
                </a:lnTo>
                <a:close/>
                <a:moveTo>
                  <a:pt x="1578769" y="2341048"/>
                </a:moveTo>
                <a:lnTo>
                  <a:pt x="1582016" y="2345494"/>
                </a:lnTo>
                <a:lnTo>
                  <a:pt x="1582923" y="2346650"/>
                </a:lnTo>
                <a:lnTo>
                  <a:pt x="1582160" y="2345397"/>
                </a:lnTo>
                <a:lnTo>
                  <a:pt x="1583809" y="2344485"/>
                </a:lnTo>
                <a:close/>
                <a:moveTo>
                  <a:pt x="396298" y="992366"/>
                </a:moveTo>
                <a:lnTo>
                  <a:pt x="395733" y="992609"/>
                </a:lnTo>
                <a:lnTo>
                  <a:pt x="398839" y="995207"/>
                </a:lnTo>
                <a:close/>
                <a:moveTo>
                  <a:pt x="460883" y="955711"/>
                </a:moveTo>
                <a:lnTo>
                  <a:pt x="461017" y="955893"/>
                </a:lnTo>
                <a:lnTo>
                  <a:pt x="461358" y="955711"/>
                </a:lnTo>
                <a:close/>
                <a:moveTo>
                  <a:pt x="442877" y="953277"/>
                </a:moveTo>
                <a:lnTo>
                  <a:pt x="443519" y="954179"/>
                </a:lnTo>
                <a:lnTo>
                  <a:pt x="453163" y="956242"/>
                </a:lnTo>
                <a:lnTo>
                  <a:pt x="455813" y="957943"/>
                </a:lnTo>
                <a:lnTo>
                  <a:pt x="453669" y="955711"/>
                </a:lnTo>
                <a:lnTo>
                  <a:pt x="454162" y="955711"/>
                </a:lnTo>
                <a:close/>
                <a:moveTo>
                  <a:pt x="174735" y="750616"/>
                </a:moveTo>
                <a:cubicBezTo>
                  <a:pt x="182429" y="753756"/>
                  <a:pt x="190125" y="756895"/>
                  <a:pt x="193972" y="763173"/>
                </a:cubicBezTo>
                <a:cubicBezTo>
                  <a:pt x="186277" y="763173"/>
                  <a:pt x="178583" y="756895"/>
                  <a:pt x="174735" y="750616"/>
                </a:cubicBezTo>
                <a:close/>
                <a:moveTo>
                  <a:pt x="493118" y="79568"/>
                </a:moveTo>
                <a:lnTo>
                  <a:pt x="491920" y="80085"/>
                </a:lnTo>
                <a:lnTo>
                  <a:pt x="494308" y="80751"/>
                </a:lnTo>
                <a:close/>
                <a:moveTo>
                  <a:pt x="770247" y="56800"/>
                </a:moveTo>
                <a:lnTo>
                  <a:pt x="767727" y="57164"/>
                </a:lnTo>
                <a:lnTo>
                  <a:pt x="769201" y="57711"/>
                </a:lnTo>
                <a:close/>
                <a:moveTo>
                  <a:pt x="3787822" y="53753"/>
                </a:moveTo>
                <a:lnTo>
                  <a:pt x="3789005" y="54269"/>
                </a:lnTo>
                <a:lnTo>
                  <a:pt x="3791694" y="56406"/>
                </a:lnTo>
                <a:lnTo>
                  <a:pt x="3790397" y="54248"/>
                </a:lnTo>
                <a:lnTo>
                  <a:pt x="3789826" y="53753"/>
                </a:lnTo>
                <a:close/>
                <a:moveTo>
                  <a:pt x="372823" y="49505"/>
                </a:moveTo>
                <a:lnTo>
                  <a:pt x="372823" y="51213"/>
                </a:lnTo>
                <a:lnTo>
                  <a:pt x="373463" y="50229"/>
                </a:lnTo>
                <a:lnTo>
                  <a:pt x="373792" y="50394"/>
                </a:lnTo>
                <a:lnTo>
                  <a:pt x="373883" y="49843"/>
                </a:lnTo>
                <a:close/>
                <a:moveTo>
                  <a:pt x="2156145" y="48883"/>
                </a:moveTo>
                <a:lnTo>
                  <a:pt x="2155295" y="48896"/>
                </a:lnTo>
                <a:lnTo>
                  <a:pt x="2157846" y="48908"/>
                </a:lnTo>
                <a:close/>
                <a:moveTo>
                  <a:pt x="3755507" y="37232"/>
                </a:moveTo>
                <a:lnTo>
                  <a:pt x="3754986" y="37692"/>
                </a:lnTo>
                <a:lnTo>
                  <a:pt x="3756196" y="37692"/>
                </a:lnTo>
                <a:close/>
                <a:moveTo>
                  <a:pt x="1651515" y="25512"/>
                </a:moveTo>
                <a:lnTo>
                  <a:pt x="1647531" y="27068"/>
                </a:lnTo>
                <a:lnTo>
                  <a:pt x="1644019" y="27205"/>
                </a:lnTo>
                <a:lnTo>
                  <a:pt x="1647002" y="27505"/>
                </a:lnTo>
                <a:lnTo>
                  <a:pt x="1650231" y="27505"/>
                </a:lnTo>
                <a:close/>
                <a:moveTo>
                  <a:pt x="3803303" y="24869"/>
                </a:moveTo>
                <a:lnTo>
                  <a:pt x="3806774" y="26270"/>
                </a:lnTo>
                <a:lnTo>
                  <a:pt x="3812579" y="26855"/>
                </a:lnTo>
                <a:close/>
                <a:moveTo>
                  <a:pt x="1300483" y="23938"/>
                </a:moveTo>
                <a:lnTo>
                  <a:pt x="1300227" y="24379"/>
                </a:lnTo>
                <a:lnTo>
                  <a:pt x="1301320" y="24629"/>
                </a:lnTo>
                <a:close/>
                <a:moveTo>
                  <a:pt x="3717959" y="20151"/>
                </a:moveTo>
                <a:lnTo>
                  <a:pt x="3717691" y="20166"/>
                </a:lnTo>
                <a:lnTo>
                  <a:pt x="3718143" y="20266"/>
                </a:lnTo>
                <a:close/>
                <a:moveTo>
                  <a:pt x="217861" y="19937"/>
                </a:moveTo>
                <a:lnTo>
                  <a:pt x="221453" y="21427"/>
                </a:lnTo>
                <a:lnTo>
                  <a:pt x="221453" y="20605"/>
                </a:lnTo>
                <a:lnTo>
                  <a:pt x="223459" y="20179"/>
                </a:lnTo>
                <a:lnTo>
                  <a:pt x="221183" y="19937"/>
                </a:lnTo>
                <a:close/>
                <a:moveTo>
                  <a:pt x="3692306" y="16743"/>
                </a:moveTo>
                <a:lnTo>
                  <a:pt x="3693998" y="17357"/>
                </a:lnTo>
                <a:lnTo>
                  <a:pt x="3696028" y="17421"/>
                </a:lnTo>
                <a:lnTo>
                  <a:pt x="3694046" y="16743"/>
                </a:lnTo>
                <a:close/>
                <a:moveTo>
                  <a:pt x="267925" y="16288"/>
                </a:moveTo>
                <a:lnTo>
                  <a:pt x="263175" y="16614"/>
                </a:lnTo>
                <a:lnTo>
                  <a:pt x="260822" y="17183"/>
                </a:lnTo>
                <a:lnTo>
                  <a:pt x="263438" y="17279"/>
                </a:lnTo>
                <a:lnTo>
                  <a:pt x="263527" y="17459"/>
                </a:lnTo>
                <a:close/>
                <a:moveTo>
                  <a:pt x="1499710" y="14878"/>
                </a:moveTo>
                <a:lnTo>
                  <a:pt x="1498148" y="16659"/>
                </a:lnTo>
                <a:lnTo>
                  <a:pt x="1498887" y="17021"/>
                </a:lnTo>
                <a:lnTo>
                  <a:pt x="1501613" y="17021"/>
                </a:lnTo>
                <a:lnTo>
                  <a:pt x="1499823" y="15930"/>
                </a:lnTo>
                <a:close/>
                <a:moveTo>
                  <a:pt x="277813" y="11212"/>
                </a:moveTo>
                <a:lnTo>
                  <a:pt x="277699" y="11223"/>
                </a:lnTo>
                <a:lnTo>
                  <a:pt x="278044" y="11276"/>
                </a:lnTo>
                <a:close/>
                <a:moveTo>
                  <a:pt x="3766857" y="0"/>
                </a:moveTo>
                <a:cubicBezTo>
                  <a:pt x="3786005" y="0"/>
                  <a:pt x="3801323" y="0"/>
                  <a:pt x="3816641" y="0"/>
                </a:cubicBezTo>
                <a:cubicBezTo>
                  <a:pt x="3818555" y="0"/>
                  <a:pt x="3821428" y="0"/>
                  <a:pt x="3823822" y="1395"/>
                </a:cubicBezTo>
                <a:lnTo>
                  <a:pt x="3827681" y="10145"/>
                </a:lnTo>
                <a:lnTo>
                  <a:pt x="3828129" y="10402"/>
                </a:lnTo>
                <a:lnTo>
                  <a:pt x="3827945" y="10743"/>
                </a:lnTo>
                <a:lnTo>
                  <a:pt x="3828129" y="11162"/>
                </a:lnTo>
                <a:lnTo>
                  <a:pt x="3827716" y="11162"/>
                </a:lnTo>
                <a:lnTo>
                  <a:pt x="3827638" y="11307"/>
                </a:lnTo>
                <a:lnTo>
                  <a:pt x="3831336" y="23998"/>
                </a:lnTo>
                <a:cubicBezTo>
                  <a:pt x="3831336" y="30416"/>
                  <a:pt x="3831336" y="36834"/>
                  <a:pt x="3823855" y="40043"/>
                </a:cubicBezTo>
                <a:cubicBezTo>
                  <a:pt x="3821985" y="41647"/>
                  <a:pt x="3819180" y="40846"/>
                  <a:pt x="3816373" y="39240"/>
                </a:cubicBezTo>
                <a:lnTo>
                  <a:pt x="3809829" y="34327"/>
                </a:lnTo>
                <a:lnTo>
                  <a:pt x="3808663" y="33950"/>
                </a:lnTo>
                <a:cubicBezTo>
                  <a:pt x="3797327" y="27440"/>
                  <a:pt x="3785991" y="24184"/>
                  <a:pt x="3778434" y="17673"/>
                </a:cubicBezTo>
                <a:lnTo>
                  <a:pt x="3782877" y="18631"/>
                </a:lnTo>
                <a:lnTo>
                  <a:pt x="3778114" y="16997"/>
                </a:lnTo>
                <a:lnTo>
                  <a:pt x="3771128" y="11010"/>
                </a:lnTo>
                <a:lnTo>
                  <a:pt x="3770686" y="11162"/>
                </a:lnTo>
                <a:cubicBezTo>
                  <a:pt x="3766857" y="11162"/>
                  <a:pt x="3763027" y="11162"/>
                  <a:pt x="3759197" y="7441"/>
                </a:cubicBezTo>
                <a:cubicBezTo>
                  <a:pt x="3759197" y="0"/>
                  <a:pt x="3766857" y="0"/>
                  <a:pt x="3766857" y="0"/>
                </a:cubicBezTo>
                <a:close/>
                <a:moveTo>
                  <a:pt x="30497" y="0"/>
                </a:moveTo>
                <a:cubicBezTo>
                  <a:pt x="106741" y="0"/>
                  <a:pt x="186797" y="0"/>
                  <a:pt x="263041" y="0"/>
                </a:cubicBezTo>
                <a:cubicBezTo>
                  <a:pt x="272571" y="0"/>
                  <a:pt x="281149" y="832"/>
                  <a:pt x="289249" y="3324"/>
                </a:cubicBezTo>
                <a:lnTo>
                  <a:pt x="312535" y="16574"/>
                </a:lnTo>
                <a:lnTo>
                  <a:pt x="312803" y="16614"/>
                </a:lnTo>
                <a:cubicBezTo>
                  <a:pt x="316621" y="16614"/>
                  <a:pt x="320438" y="16614"/>
                  <a:pt x="324255" y="19937"/>
                </a:cubicBezTo>
                <a:cubicBezTo>
                  <a:pt x="370065" y="36549"/>
                  <a:pt x="412058" y="56487"/>
                  <a:pt x="457867" y="73099"/>
                </a:cubicBezTo>
                <a:lnTo>
                  <a:pt x="457867" y="73143"/>
                </a:lnTo>
                <a:lnTo>
                  <a:pt x="472285" y="70016"/>
                </a:lnTo>
                <a:lnTo>
                  <a:pt x="476507" y="71849"/>
                </a:lnTo>
                <a:lnTo>
                  <a:pt x="475865" y="70521"/>
                </a:lnTo>
                <a:lnTo>
                  <a:pt x="476426" y="69761"/>
                </a:lnTo>
                <a:lnTo>
                  <a:pt x="472586" y="69761"/>
                </a:lnTo>
                <a:cubicBezTo>
                  <a:pt x="480281" y="43251"/>
                  <a:pt x="480281" y="43251"/>
                  <a:pt x="453349" y="29997"/>
                </a:cubicBezTo>
                <a:lnTo>
                  <a:pt x="429265" y="18144"/>
                </a:lnTo>
                <a:lnTo>
                  <a:pt x="427233" y="17543"/>
                </a:lnTo>
                <a:cubicBezTo>
                  <a:pt x="423421" y="14155"/>
                  <a:pt x="411989" y="14155"/>
                  <a:pt x="415800" y="7376"/>
                </a:cubicBezTo>
                <a:cubicBezTo>
                  <a:pt x="415800" y="2294"/>
                  <a:pt x="417706" y="600"/>
                  <a:pt x="420563" y="176"/>
                </a:cubicBezTo>
                <a:cubicBezTo>
                  <a:pt x="423421" y="-247"/>
                  <a:pt x="427233" y="600"/>
                  <a:pt x="431043" y="600"/>
                </a:cubicBezTo>
                <a:cubicBezTo>
                  <a:pt x="724471" y="600"/>
                  <a:pt x="1014089" y="600"/>
                  <a:pt x="1307517" y="600"/>
                </a:cubicBezTo>
                <a:cubicBezTo>
                  <a:pt x="1326571" y="600"/>
                  <a:pt x="1345625" y="3988"/>
                  <a:pt x="1360868" y="3988"/>
                </a:cubicBezTo>
                <a:cubicBezTo>
                  <a:pt x="1414219" y="600"/>
                  <a:pt x="1463758" y="600"/>
                  <a:pt x="1513298" y="3988"/>
                </a:cubicBezTo>
                <a:lnTo>
                  <a:pt x="1513298" y="4189"/>
                </a:lnTo>
                <a:cubicBezTo>
                  <a:pt x="1517111" y="4189"/>
                  <a:pt x="1517111" y="4189"/>
                  <a:pt x="1520925" y="4189"/>
                </a:cubicBezTo>
                <a:cubicBezTo>
                  <a:pt x="1970891" y="4189"/>
                  <a:pt x="2417046" y="4189"/>
                  <a:pt x="2867012" y="4189"/>
                </a:cubicBezTo>
                <a:cubicBezTo>
                  <a:pt x="3137756" y="4189"/>
                  <a:pt x="3408498" y="4189"/>
                  <a:pt x="3679242" y="4189"/>
                </a:cubicBezTo>
                <a:cubicBezTo>
                  <a:pt x="3694494" y="4189"/>
                  <a:pt x="3705934" y="4189"/>
                  <a:pt x="3717374" y="7493"/>
                </a:cubicBezTo>
                <a:cubicBezTo>
                  <a:pt x="3747880" y="24014"/>
                  <a:pt x="3778386" y="40537"/>
                  <a:pt x="3808892" y="57061"/>
                </a:cubicBezTo>
                <a:lnTo>
                  <a:pt x="3808892" y="59747"/>
                </a:lnTo>
                <a:lnTo>
                  <a:pt x="3809130" y="59887"/>
                </a:lnTo>
                <a:lnTo>
                  <a:pt x="3809130" y="57206"/>
                </a:lnTo>
                <a:cubicBezTo>
                  <a:pt x="3824329" y="60521"/>
                  <a:pt x="3828129" y="70468"/>
                  <a:pt x="3828129" y="83730"/>
                </a:cubicBezTo>
                <a:cubicBezTo>
                  <a:pt x="3828129" y="136780"/>
                  <a:pt x="3828129" y="189830"/>
                  <a:pt x="3828129" y="242879"/>
                </a:cubicBezTo>
                <a:cubicBezTo>
                  <a:pt x="3828129" y="1220985"/>
                  <a:pt x="3828129" y="2199090"/>
                  <a:pt x="3828129" y="3173880"/>
                </a:cubicBezTo>
                <a:cubicBezTo>
                  <a:pt x="3828129" y="3180512"/>
                  <a:pt x="3828129" y="3187143"/>
                  <a:pt x="3828129" y="3193774"/>
                </a:cubicBezTo>
                <a:cubicBezTo>
                  <a:pt x="3824329" y="3207037"/>
                  <a:pt x="3812930" y="3210352"/>
                  <a:pt x="3801531" y="3203721"/>
                </a:cubicBezTo>
                <a:cubicBezTo>
                  <a:pt x="3790131" y="3190459"/>
                  <a:pt x="3776831" y="3178853"/>
                  <a:pt x="3763532" y="3167249"/>
                </a:cubicBezTo>
                <a:lnTo>
                  <a:pt x="3730763" y="3135796"/>
                </a:lnTo>
                <a:lnTo>
                  <a:pt x="3725320" y="3131657"/>
                </a:lnTo>
                <a:cubicBezTo>
                  <a:pt x="3710055" y="3111716"/>
                  <a:pt x="3683342" y="3101746"/>
                  <a:pt x="3660445" y="3095099"/>
                </a:cubicBezTo>
                <a:cubicBezTo>
                  <a:pt x="3641365" y="3091775"/>
                  <a:pt x="3633733" y="3081806"/>
                  <a:pt x="3629916" y="3068512"/>
                </a:cubicBezTo>
                <a:cubicBezTo>
                  <a:pt x="3618467" y="3031954"/>
                  <a:pt x="3587938" y="3005368"/>
                  <a:pt x="3549776" y="2985427"/>
                </a:cubicBezTo>
                <a:cubicBezTo>
                  <a:pt x="3523062" y="2972134"/>
                  <a:pt x="3492533" y="2958840"/>
                  <a:pt x="3469636" y="2938899"/>
                </a:cubicBezTo>
                <a:cubicBezTo>
                  <a:pt x="3458189" y="2928930"/>
                  <a:pt x="3442923" y="2925606"/>
                  <a:pt x="3427659" y="2925606"/>
                </a:cubicBezTo>
                <a:cubicBezTo>
                  <a:pt x="3416211" y="2925606"/>
                  <a:pt x="3404762" y="2925606"/>
                  <a:pt x="3397130" y="2922283"/>
                </a:cubicBezTo>
                <a:lnTo>
                  <a:pt x="3393311" y="2919432"/>
                </a:lnTo>
                <a:lnTo>
                  <a:pt x="3324877" y="2875865"/>
                </a:lnTo>
                <a:cubicBezTo>
                  <a:pt x="3317272" y="2869293"/>
                  <a:pt x="3309666" y="2862722"/>
                  <a:pt x="3298258" y="2859437"/>
                </a:cubicBezTo>
                <a:cubicBezTo>
                  <a:pt x="3279245" y="2852866"/>
                  <a:pt x="3275442" y="2856152"/>
                  <a:pt x="3275442" y="2872578"/>
                </a:cubicBezTo>
                <a:cubicBezTo>
                  <a:pt x="3275442" y="2882435"/>
                  <a:pt x="3283048" y="2889006"/>
                  <a:pt x="3286851" y="2895577"/>
                </a:cubicBezTo>
                <a:cubicBezTo>
                  <a:pt x="3302061" y="2905434"/>
                  <a:pt x="3313469" y="2918576"/>
                  <a:pt x="3328680" y="2931718"/>
                </a:cubicBezTo>
                <a:lnTo>
                  <a:pt x="3328680" y="2932800"/>
                </a:lnTo>
                <a:lnTo>
                  <a:pt x="3435377" y="3031272"/>
                </a:lnTo>
                <a:lnTo>
                  <a:pt x="3434227" y="3031766"/>
                </a:lnTo>
                <a:lnTo>
                  <a:pt x="3434989" y="3031766"/>
                </a:lnTo>
                <a:cubicBezTo>
                  <a:pt x="3469318" y="3061485"/>
                  <a:pt x="3503645" y="3094505"/>
                  <a:pt x="3537973" y="3127524"/>
                </a:cubicBezTo>
                <a:lnTo>
                  <a:pt x="3536662" y="3127465"/>
                </a:lnTo>
                <a:lnTo>
                  <a:pt x="3537262" y="3127726"/>
                </a:lnTo>
                <a:cubicBezTo>
                  <a:pt x="3544921" y="3131058"/>
                  <a:pt x="3552579" y="3137725"/>
                  <a:pt x="3556410" y="3144391"/>
                </a:cubicBezTo>
                <a:cubicBezTo>
                  <a:pt x="3560238" y="3151057"/>
                  <a:pt x="3564069" y="3151057"/>
                  <a:pt x="3564069" y="3154389"/>
                </a:cubicBezTo>
                <a:lnTo>
                  <a:pt x="3569592" y="3158887"/>
                </a:lnTo>
                <a:lnTo>
                  <a:pt x="3565226" y="3154544"/>
                </a:lnTo>
                <a:lnTo>
                  <a:pt x="3564692" y="3154544"/>
                </a:lnTo>
                <a:cubicBezTo>
                  <a:pt x="3560952" y="3154544"/>
                  <a:pt x="3557210" y="3151289"/>
                  <a:pt x="3557210" y="3144777"/>
                </a:cubicBezTo>
                <a:cubicBezTo>
                  <a:pt x="3564692" y="3148033"/>
                  <a:pt x="3564692" y="3151289"/>
                  <a:pt x="3568432" y="3154544"/>
                </a:cubicBezTo>
                <a:lnTo>
                  <a:pt x="3568967" y="3154544"/>
                </a:lnTo>
                <a:cubicBezTo>
                  <a:pt x="3583929" y="3167566"/>
                  <a:pt x="3598891" y="3177332"/>
                  <a:pt x="3610112" y="3193609"/>
                </a:cubicBezTo>
                <a:lnTo>
                  <a:pt x="3604777" y="3190380"/>
                </a:lnTo>
                <a:lnTo>
                  <a:pt x="3609654" y="3194539"/>
                </a:lnTo>
                <a:cubicBezTo>
                  <a:pt x="3617288" y="3201050"/>
                  <a:pt x="3624922" y="3207561"/>
                  <a:pt x="3632555" y="3217327"/>
                </a:cubicBezTo>
                <a:lnTo>
                  <a:pt x="3631135" y="3219749"/>
                </a:lnTo>
                <a:lnTo>
                  <a:pt x="3633355" y="3217821"/>
                </a:lnTo>
                <a:cubicBezTo>
                  <a:pt x="3637135" y="3219461"/>
                  <a:pt x="3640913" y="3222745"/>
                  <a:pt x="3644692" y="3226438"/>
                </a:cubicBezTo>
                <a:lnTo>
                  <a:pt x="3655521" y="3237021"/>
                </a:lnTo>
                <a:lnTo>
                  <a:pt x="3655521" y="3236860"/>
                </a:lnTo>
                <a:cubicBezTo>
                  <a:pt x="3670831" y="3246811"/>
                  <a:pt x="3682315" y="3260079"/>
                  <a:pt x="3697626" y="3273347"/>
                </a:cubicBezTo>
                <a:cubicBezTo>
                  <a:pt x="3699540" y="3276663"/>
                  <a:pt x="3703368" y="3279980"/>
                  <a:pt x="3707195" y="3283712"/>
                </a:cubicBezTo>
                <a:lnTo>
                  <a:pt x="3713571" y="3292274"/>
                </a:lnTo>
                <a:lnTo>
                  <a:pt x="3717517" y="3296854"/>
                </a:lnTo>
                <a:lnTo>
                  <a:pt x="3716197" y="3295802"/>
                </a:lnTo>
                <a:lnTo>
                  <a:pt x="3716765" y="3296564"/>
                </a:lnTo>
                <a:cubicBezTo>
                  <a:pt x="3735904" y="3309831"/>
                  <a:pt x="3755043" y="3326417"/>
                  <a:pt x="3770353" y="3343001"/>
                </a:cubicBezTo>
                <a:cubicBezTo>
                  <a:pt x="3789492" y="3359585"/>
                  <a:pt x="3800975" y="3379487"/>
                  <a:pt x="3816286" y="3396071"/>
                </a:cubicBezTo>
                <a:cubicBezTo>
                  <a:pt x="3816286" y="3402705"/>
                  <a:pt x="3820114" y="3406022"/>
                  <a:pt x="3816286" y="3409339"/>
                </a:cubicBezTo>
                <a:cubicBezTo>
                  <a:pt x="3812459" y="3412655"/>
                  <a:pt x="3804803" y="3409339"/>
                  <a:pt x="3800975" y="3406022"/>
                </a:cubicBezTo>
                <a:cubicBezTo>
                  <a:pt x="3785664" y="3389438"/>
                  <a:pt x="3758870" y="3379487"/>
                  <a:pt x="3743559" y="3359585"/>
                </a:cubicBezTo>
                <a:lnTo>
                  <a:pt x="3741143" y="3357573"/>
                </a:lnTo>
                <a:lnTo>
                  <a:pt x="3743167" y="3359638"/>
                </a:lnTo>
                <a:cubicBezTo>
                  <a:pt x="3720534" y="3343360"/>
                  <a:pt x="3697903" y="3323828"/>
                  <a:pt x="3679044" y="3307551"/>
                </a:cubicBezTo>
                <a:lnTo>
                  <a:pt x="3679044" y="3306621"/>
                </a:lnTo>
                <a:cubicBezTo>
                  <a:pt x="3661911" y="3295024"/>
                  <a:pt x="3646681" y="3282597"/>
                  <a:pt x="3631928" y="3269757"/>
                </a:cubicBezTo>
                <a:lnTo>
                  <a:pt x="3588449" y="3231102"/>
                </a:lnTo>
                <a:lnTo>
                  <a:pt x="3588039" y="3231281"/>
                </a:lnTo>
                <a:cubicBezTo>
                  <a:pt x="3576570" y="3217973"/>
                  <a:pt x="3557457" y="3204664"/>
                  <a:pt x="3545988" y="3188029"/>
                </a:cubicBezTo>
                <a:lnTo>
                  <a:pt x="3552941" y="3191054"/>
                </a:lnTo>
                <a:lnTo>
                  <a:pt x="3553566" y="3190788"/>
                </a:lnTo>
                <a:lnTo>
                  <a:pt x="3546035" y="3187496"/>
                </a:lnTo>
                <a:cubicBezTo>
                  <a:pt x="3519423" y="3164228"/>
                  <a:pt x="3496614" y="3140961"/>
                  <a:pt x="3470002" y="3114370"/>
                </a:cubicBezTo>
                <a:cubicBezTo>
                  <a:pt x="3466202" y="3111046"/>
                  <a:pt x="3462399" y="3107722"/>
                  <a:pt x="3458598" y="3104399"/>
                </a:cubicBezTo>
                <a:lnTo>
                  <a:pt x="3458414" y="3104171"/>
                </a:lnTo>
                <a:lnTo>
                  <a:pt x="3420415" y="3071529"/>
                </a:lnTo>
                <a:lnTo>
                  <a:pt x="3417917" y="3069384"/>
                </a:lnTo>
                <a:lnTo>
                  <a:pt x="3419346" y="3072227"/>
                </a:lnTo>
                <a:cubicBezTo>
                  <a:pt x="3411864" y="3068507"/>
                  <a:pt x="3408125" y="3064785"/>
                  <a:pt x="3408125" y="3061065"/>
                </a:cubicBezTo>
                <a:lnTo>
                  <a:pt x="3408327" y="3061146"/>
                </a:lnTo>
                <a:lnTo>
                  <a:pt x="3401331" y="3055136"/>
                </a:lnTo>
                <a:lnTo>
                  <a:pt x="3399014" y="3053544"/>
                </a:lnTo>
                <a:lnTo>
                  <a:pt x="3400110" y="3055486"/>
                </a:lnTo>
                <a:cubicBezTo>
                  <a:pt x="3373763" y="3038804"/>
                  <a:pt x="3354945" y="3015449"/>
                  <a:pt x="3332362" y="2998767"/>
                </a:cubicBezTo>
                <a:lnTo>
                  <a:pt x="3325877" y="2994125"/>
                </a:lnTo>
                <a:lnTo>
                  <a:pt x="3316234" y="2988317"/>
                </a:lnTo>
                <a:cubicBezTo>
                  <a:pt x="3311368" y="2984728"/>
                  <a:pt x="3307474" y="2980743"/>
                  <a:pt x="3305528" y="2975959"/>
                </a:cubicBezTo>
                <a:cubicBezTo>
                  <a:pt x="3305528" y="2975959"/>
                  <a:pt x="3309421" y="2975959"/>
                  <a:pt x="3313314" y="2979147"/>
                </a:cubicBezTo>
                <a:lnTo>
                  <a:pt x="3314245" y="2979948"/>
                </a:lnTo>
                <a:lnTo>
                  <a:pt x="3313544" y="2978749"/>
                </a:lnTo>
                <a:lnTo>
                  <a:pt x="3313311" y="2978749"/>
                </a:lnTo>
                <a:cubicBezTo>
                  <a:pt x="3309493" y="2978749"/>
                  <a:pt x="3309493" y="2975431"/>
                  <a:pt x="3305676" y="2975431"/>
                </a:cubicBezTo>
                <a:cubicBezTo>
                  <a:pt x="3298039" y="2975431"/>
                  <a:pt x="3294221" y="2972113"/>
                  <a:pt x="3294221" y="2968795"/>
                </a:cubicBezTo>
                <a:cubicBezTo>
                  <a:pt x="3248404" y="2932296"/>
                  <a:pt x="3202587" y="2899117"/>
                  <a:pt x="3156771" y="2869255"/>
                </a:cubicBezTo>
                <a:cubicBezTo>
                  <a:pt x="3107136" y="2836075"/>
                  <a:pt x="3061319" y="2799577"/>
                  <a:pt x="3004048" y="2773033"/>
                </a:cubicBezTo>
                <a:cubicBezTo>
                  <a:pt x="2889507" y="2723263"/>
                  <a:pt x="2774964" y="2673493"/>
                  <a:pt x="2660423" y="2623724"/>
                </a:cubicBezTo>
                <a:lnTo>
                  <a:pt x="2659129" y="2622880"/>
                </a:lnTo>
                <a:lnTo>
                  <a:pt x="2660935" y="2624368"/>
                </a:lnTo>
                <a:cubicBezTo>
                  <a:pt x="2642099" y="2617715"/>
                  <a:pt x="2627030" y="2607734"/>
                  <a:pt x="2611961" y="2594425"/>
                </a:cubicBezTo>
                <a:cubicBezTo>
                  <a:pt x="2611961" y="2594425"/>
                  <a:pt x="2608194" y="2591098"/>
                  <a:pt x="2608194" y="2587771"/>
                </a:cubicBezTo>
                <a:cubicBezTo>
                  <a:pt x="2611961" y="2581117"/>
                  <a:pt x="2615728" y="2584443"/>
                  <a:pt x="2619496" y="2584443"/>
                </a:cubicBezTo>
                <a:cubicBezTo>
                  <a:pt x="2634564" y="2584443"/>
                  <a:pt x="2645865" y="2591098"/>
                  <a:pt x="2660935" y="2594425"/>
                </a:cubicBezTo>
                <a:cubicBezTo>
                  <a:pt x="2666586" y="2596088"/>
                  <a:pt x="2670352" y="2596088"/>
                  <a:pt x="2672707" y="2594425"/>
                </a:cubicBezTo>
                <a:lnTo>
                  <a:pt x="2675994" y="2584471"/>
                </a:lnTo>
                <a:lnTo>
                  <a:pt x="2675695" y="2584211"/>
                </a:lnTo>
                <a:lnTo>
                  <a:pt x="2674043" y="2581336"/>
                </a:lnTo>
                <a:lnTo>
                  <a:pt x="2664953" y="2571090"/>
                </a:lnTo>
                <a:lnTo>
                  <a:pt x="2626895" y="2542604"/>
                </a:lnTo>
                <a:cubicBezTo>
                  <a:pt x="2614413" y="2532189"/>
                  <a:pt x="2601931" y="2521356"/>
                  <a:pt x="2588489" y="2511357"/>
                </a:cubicBezTo>
                <a:lnTo>
                  <a:pt x="2584403" y="2507812"/>
                </a:lnTo>
                <a:lnTo>
                  <a:pt x="2558498" y="2487639"/>
                </a:lnTo>
                <a:lnTo>
                  <a:pt x="2557965" y="2487639"/>
                </a:lnTo>
                <a:lnTo>
                  <a:pt x="2533486" y="2465954"/>
                </a:lnTo>
                <a:lnTo>
                  <a:pt x="2527037" y="2461363"/>
                </a:lnTo>
                <a:cubicBezTo>
                  <a:pt x="2523198" y="2461363"/>
                  <a:pt x="2515515" y="2461363"/>
                  <a:pt x="2519356" y="2468029"/>
                </a:cubicBezTo>
                <a:lnTo>
                  <a:pt x="2522515" y="2481734"/>
                </a:lnTo>
                <a:lnTo>
                  <a:pt x="2524217" y="2484555"/>
                </a:lnTo>
                <a:cubicBezTo>
                  <a:pt x="2528040" y="2508200"/>
                  <a:pt x="2528040" y="2508200"/>
                  <a:pt x="2505104" y="2508200"/>
                </a:cubicBezTo>
                <a:cubicBezTo>
                  <a:pt x="2489813" y="2508200"/>
                  <a:pt x="2478345" y="2501444"/>
                  <a:pt x="2463054" y="2494689"/>
                </a:cubicBezTo>
                <a:cubicBezTo>
                  <a:pt x="2443941" y="2484555"/>
                  <a:pt x="2417182" y="2477799"/>
                  <a:pt x="2390423" y="2477799"/>
                </a:cubicBezTo>
                <a:lnTo>
                  <a:pt x="2389687" y="2478077"/>
                </a:lnTo>
                <a:lnTo>
                  <a:pt x="2365964" y="2488052"/>
                </a:lnTo>
                <a:lnTo>
                  <a:pt x="2357553" y="2494309"/>
                </a:lnTo>
                <a:lnTo>
                  <a:pt x="2349564" y="2509070"/>
                </a:lnTo>
                <a:lnTo>
                  <a:pt x="2348950" y="2510892"/>
                </a:lnTo>
                <a:lnTo>
                  <a:pt x="2348497" y="2526987"/>
                </a:lnTo>
                <a:lnTo>
                  <a:pt x="2348497" y="2530568"/>
                </a:lnTo>
                <a:lnTo>
                  <a:pt x="2348393" y="2530658"/>
                </a:lnTo>
                <a:lnTo>
                  <a:pt x="2348295" y="2534093"/>
                </a:lnTo>
                <a:cubicBezTo>
                  <a:pt x="2352104" y="2567165"/>
                  <a:pt x="2352104" y="2600236"/>
                  <a:pt x="2352104" y="2633307"/>
                </a:cubicBezTo>
                <a:cubicBezTo>
                  <a:pt x="2352104" y="2643229"/>
                  <a:pt x="2352104" y="2649843"/>
                  <a:pt x="2348295" y="2656458"/>
                </a:cubicBezTo>
                <a:lnTo>
                  <a:pt x="2345251" y="2656458"/>
                </a:lnTo>
                <a:lnTo>
                  <a:pt x="2345291" y="2656582"/>
                </a:lnTo>
                <a:lnTo>
                  <a:pt x="2345050" y="2656737"/>
                </a:lnTo>
                <a:lnTo>
                  <a:pt x="2348497" y="2656737"/>
                </a:lnTo>
                <a:cubicBezTo>
                  <a:pt x="2337129" y="2676828"/>
                  <a:pt x="2321973" y="2680176"/>
                  <a:pt x="2303027" y="2666783"/>
                </a:cubicBezTo>
                <a:lnTo>
                  <a:pt x="2266266" y="2631047"/>
                </a:lnTo>
                <a:lnTo>
                  <a:pt x="2264883" y="2630149"/>
                </a:lnTo>
                <a:lnTo>
                  <a:pt x="2264883" y="2627001"/>
                </a:lnTo>
                <a:lnTo>
                  <a:pt x="2253577" y="2620397"/>
                </a:lnTo>
                <a:cubicBezTo>
                  <a:pt x="2253577" y="2617070"/>
                  <a:pt x="2249781" y="2610416"/>
                  <a:pt x="2242187" y="2613743"/>
                </a:cubicBezTo>
                <a:cubicBezTo>
                  <a:pt x="2238391" y="2617070"/>
                  <a:pt x="2242187" y="2620397"/>
                  <a:pt x="2242187" y="2623724"/>
                </a:cubicBezTo>
                <a:lnTo>
                  <a:pt x="2242187" y="2626322"/>
                </a:lnTo>
                <a:lnTo>
                  <a:pt x="2245901" y="2650877"/>
                </a:lnTo>
                <a:lnTo>
                  <a:pt x="2244151" y="2646830"/>
                </a:lnTo>
                <a:lnTo>
                  <a:pt x="2244860" y="2650526"/>
                </a:lnTo>
                <a:cubicBezTo>
                  <a:pt x="2244860" y="2650526"/>
                  <a:pt x="2244860" y="2653842"/>
                  <a:pt x="2244860" y="2653842"/>
                </a:cubicBezTo>
                <a:lnTo>
                  <a:pt x="2244335" y="2655167"/>
                </a:lnTo>
                <a:lnTo>
                  <a:pt x="2246047" y="2653667"/>
                </a:lnTo>
                <a:cubicBezTo>
                  <a:pt x="2257413" y="2706769"/>
                  <a:pt x="2264992" y="2763190"/>
                  <a:pt x="2276359" y="2816292"/>
                </a:cubicBezTo>
                <a:lnTo>
                  <a:pt x="2276359" y="2824591"/>
                </a:lnTo>
                <a:lnTo>
                  <a:pt x="2277177" y="2835881"/>
                </a:lnTo>
                <a:lnTo>
                  <a:pt x="2276359" y="2847170"/>
                </a:lnTo>
                <a:lnTo>
                  <a:pt x="2276359" y="2856119"/>
                </a:lnTo>
                <a:lnTo>
                  <a:pt x="2275378" y="2859268"/>
                </a:lnTo>
                <a:lnTo>
                  <a:pt x="2274789" y="2865103"/>
                </a:lnTo>
                <a:cubicBezTo>
                  <a:pt x="2273835" y="2867985"/>
                  <a:pt x="2271925" y="2870454"/>
                  <a:pt x="2268105" y="2872101"/>
                </a:cubicBezTo>
                <a:cubicBezTo>
                  <a:pt x="2260465" y="2875393"/>
                  <a:pt x="2252825" y="2872101"/>
                  <a:pt x="2249004" y="2868807"/>
                </a:cubicBezTo>
                <a:cubicBezTo>
                  <a:pt x="2229904" y="2855637"/>
                  <a:pt x="2214624" y="2845759"/>
                  <a:pt x="2195523" y="2832588"/>
                </a:cubicBezTo>
                <a:cubicBezTo>
                  <a:pt x="2172602" y="2812832"/>
                  <a:pt x="2172602" y="2812832"/>
                  <a:pt x="2157322" y="2835881"/>
                </a:cubicBezTo>
                <a:lnTo>
                  <a:pt x="2156376" y="2836411"/>
                </a:lnTo>
                <a:lnTo>
                  <a:pt x="2157732" y="2836721"/>
                </a:lnTo>
                <a:cubicBezTo>
                  <a:pt x="2150109" y="2853308"/>
                  <a:pt x="2142486" y="2869893"/>
                  <a:pt x="2134862" y="2883162"/>
                </a:cubicBezTo>
                <a:cubicBezTo>
                  <a:pt x="2131051" y="2889797"/>
                  <a:pt x="2123428" y="2896432"/>
                  <a:pt x="2111993" y="2889797"/>
                </a:cubicBezTo>
                <a:cubicBezTo>
                  <a:pt x="2104371" y="2886480"/>
                  <a:pt x="2096747" y="2889797"/>
                  <a:pt x="2089124" y="2886480"/>
                </a:cubicBezTo>
                <a:cubicBezTo>
                  <a:pt x="2073879" y="2886480"/>
                  <a:pt x="2058633" y="2879845"/>
                  <a:pt x="2043386" y="2869893"/>
                </a:cubicBezTo>
                <a:cubicBezTo>
                  <a:pt x="1993838" y="2833404"/>
                  <a:pt x="1944288" y="2796914"/>
                  <a:pt x="1898551" y="2757107"/>
                </a:cubicBezTo>
                <a:lnTo>
                  <a:pt x="1891909" y="2751326"/>
                </a:lnTo>
                <a:lnTo>
                  <a:pt x="1864246" y="2727252"/>
                </a:lnTo>
                <a:cubicBezTo>
                  <a:pt x="1818509" y="2690762"/>
                  <a:pt x="1780394" y="2647637"/>
                  <a:pt x="1746091" y="2604513"/>
                </a:cubicBezTo>
                <a:cubicBezTo>
                  <a:pt x="1700353" y="2544803"/>
                  <a:pt x="1658427" y="2485092"/>
                  <a:pt x="1616499" y="2425381"/>
                </a:cubicBezTo>
                <a:lnTo>
                  <a:pt x="1616499" y="2422079"/>
                </a:lnTo>
                <a:lnTo>
                  <a:pt x="1616257" y="2421747"/>
                </a:lnTo>
                <a:lnTo>
                  <a:pt x="1615749" y="2421275"/>
                </a:lnTo>
                <a:lnTo>
                  <a:pt x="1615895" y="2421506"/>
                </a:lnTo>
                <a:cubicBezTo>
                  <a:pt x="1615895" y="2421506"/>
                  <a:pt x="1615895" y="2424855"/>
                  <a:pt x="1615895" y="2424855"/>
                </a:cubicBezTo>
                <a:lnTo>
                  <a:pt x="1609770" y="2415717"/>
                </a:lnTo>
                <a:lnTo>
                  <a:pt x="1609124" y="2415116"/>
                </a:lnTo>
                <a:cubicBezTo>
                  <a:pt x="1607697" y="2412629"/>
                  <a:pt x="1606746" y="2410144"/>
                  <a:pt x="1604843" y="2408486"/>
                </a:cubicBezTo>
                <a:cubicBezTo>
                  <a:pt x="1601039" y="2405170"/>
                  <a:pt x="1597235" y="2401855"/>
                  <a:pt x="1597235" y="2398540"/>
                </a:cubicBezTo>
                <a:cubicBezTo>
                  <a:pt x="1559188" y="2345494"/>
                  <a:pt x="1521142" y="2295764"/>
                  <a:pt x="1483096" y="2242720"/>
                </a:cubicBezTo>
                <a:cubicBezTo>
                  <a:pt x="1445049" y="2196305"/>
                  <a:pt x="1418417" y="2143260"/>
                  <a:pt x="1365152" y="2106792"/>
                </a:cubicBezTo>
                <a:cubicBezTo>
                  <a:pt x="1349935" y="2096845"/>
                  <a:pt x="1338521" y="2083584"/>
                  <a:pt x="1323301" y="2073638"/>
                </a:cubicBezTo>
                <a:lnTo>
                  <a:pt x="1321843" y="2072367"/>
                </a:lnTo>
                <a:lnTo>
                  <a:pt x="1322532" y="2073265"/>
                </a:lnTo>
                <a:cubicBezTo>
                  <a:pt x="1311540" y="2066489"/>
                  <a:pt x="1304212" y="2059712"/>
                  <a:pt x="1296884" y="2052935"/>
                </a:cubicBezTo>
                <a:lnTo>
                  <a:pt x="1296884" y="2053732"/>
                </a:lnTo>
                <a:cubicBezTo>
                  <a:pt x="1292609" y="2050243"/>
                  <a:pt x="1284059" y="2046756"/>
                  <a:pt x="1288333" y="2039780"/>
                </a:cubicBezTo>
                <a:lnTo>
                  <a:pt x="1291281" y="2043386"/>
                </a:lnTo>
                <a:lnTo>
                  <a:pt x="1289061" y="2040485"/>
                </a:lnTo>
                <a:cubicBezTo>
                  <a:pt x="1287158" y="2037169"/>
                  <a:pt x="1284304" y="2035511"/>
                  <a:pt x="1282403" y="2033854"/>
                </a:cubicBezTo>
                <a:lnTo>
                  <a:pt x="1281613" y="2028348"/>
                </a:lnTo>
                <a:lnTo>
                  <a:pt x="1280245" y="2027158"/>
                </a:lnTo>
                <a:lnTo>
                  <a:pt x="1278297" y="2023090"/>
                </a:lnTo>
                <a:lnTo>
                  <a:pt x="1242079" y="1964523"/>
                </a:lnTo>
                <a:cubicBezTo>
                  <a:pt x="1228196" y="1944176"/>
                  <a:pt x="1213835" y="1924244"/>
                  <a:pt x="1200431" y="1904313"/>
                </a:cubicBezTo>
                <a:cubicBezTo>
                  <a:pt x="1181285" y="1877738"/>
                  <a:pt x="1158307" y="1854484"/>
                  <a:pt x="1142989" y="1821266"/>
                </a:cubicBezTo>
                <a:lnTo>
                  <a:pt x="1143381" y="1821180"/>
                </a:lnTo>
                <a:lnTo>
                  <a:pt x="1128339" y="1802764"/>
                </a:lnTo>
                <a:cubicBezTo>
                  <a:pt x="1123578" y="1795717"/>
                  <a:pt x="1118816" y="1788254"/>
                  <a:pt x="1113103" y="1781621"/>
                </a:cubicBezTo>
                <a:cubicBezTo>
                  <a:pt x="1097865" y="1758405"/>
                  <a:pt x="1078819" y="1731873"/>
                  <a:pt x="1048345" y="1715290"/>
                </a:cubicBezTo>
                <a:cubicBezTo>
                  <a:pt x="1006443" y="1695390"/>
                  <a:pt x="975969" y="1662226"/>
                  <a:pt x="949304" y="1625743"/>
                </a:cubicBezTo>
                <a:cubicBezTo>
                  <a:pt x="926448" y="1595894"/>
                  <a:pt x="907401" y="1562729"/>
                  <a:pt x="876928" y="1539513"/>
                </a:cubicBezTo>
                <a:cubicBezTo>
                  <a:pt x="800742" y="1479814"/>
                  <a:pt x="755031" y="1406850"/>
                  <a:pt x="701701" y="1337204"/>
                </a:cubicBezTo>
                <a:cubicBezTo>
                  <a:pt x="663608" y="1280823"/>
                  <a:pt x="621706" y="1227759"/>
                  <a:pt x="560758" y="1191276"/>
                </a:cubicBezTo>
                <a:cubicBezTo>
                  <a:pt x="545521" y="1181326"/>
                  <a:pt x="526474" y="1174693"/>
                  <a:pt x="511237" y="1161427"/>
                </a:cubicBezTo>
                <a:lnTo>
                  <a:pt x="508186" y="1159125"/>
                </a:lnTo>
                <a:lnTo>
                  <a:pt x="497853" y="1153690"/>
                </a:lnTo>
                <a:lnTo>
                  <a:pt x="488315" y="1144960"/>
                </a:lnTo>
                <a:lnTo>
                  <a:pt x="487703" y="1144960"/>
                </a:lnTo>
                <a:cubicBezTo>
                  <a:pt x="472413" y="1135094"/>
                  <a:pt x="457121" y="1121938"/>
                  <a:pt x="445653" y="1105496"/>
                </a:cubicBezTo>
                <a:cubicBezTo>
                  <a:pt x="445653" y="1102207"/>
                  <a:pt x="445653" y="1102207"/>
                  <a:pt x="449477" y="1105496"/>
                </a:cubicBezTo>
                <a:lnTo>
                  <a:pt x="454675" y="1109410"/>
                </a:lnTo>
                <a:lnTo>
                  <a:pt x="450289" y="1105044"/>
                </a:lnTo>
                <a:lnTo>
                  <a:pt x="450235" y="1104997"/>
                </a:lnTo>
                <a:lnTo>
                  <a:pt x="446455" y="1104997"/>
                </a:lnTo>
                <a:cubicBezTo>
                  <a:pt x="438440" y="1098486"/>
                  <a:pt x="430425" y="1095230"/>
                  <a:pt x="426416" y="1085464"/>
                </a:cubicBezTo>
                <a:lnTo>
                  <a:pt x="431457" y="1088648"/>
                </a:lnTo>
                <a:lnTo>
                  <a:pt x="427433" y="1085146"/>
                </a:lnTo>
                <a:cubicBezTo>
                  <a:pt x="419815" y="1075196"/>
                  <a:pt x="412196" y="1065247"/>
                  <a:pt x="400769" y="1055297"/>
                </a:cubicBezTo>
                <a:lnTo>
                  <a:pt x="404255" y="1052261"/>
                </a:lnTo>
                <a:lnTo>
                  <a:pt x="404253" y="1052260"/>
                </a:lnTo>
                <a:lnTo>
                  <a:pt x="403669" y="1051749"/>
                </a:lnTo>
                <a:lnTo>
                  <a:pt x="400157" y="1054771"/>
                </a:lnTo>
                <a:cubicBezTo>
                  <a:pt x="396341" y="1051486"/>
                  <a:pt x="392524" y="1048200"/>
                  <a:pt x="388707" y="1041630"/>
                </a:cubicBezTo>
                <a:cubicBezTo>
                  <a:pt x="369623" y="1018631"/>
                  <a:pt x="350539" y="995633"/>
                  <a:pt x="331455" y="972634"/>
                </a:cubicBezTo>
                <a:cubicBezTo>
                  <a:pt x="327638" y="966063"/>
                  <a:pt x="323821" y="959493"/>
                  <a:pt x="331455" y="956206"/>
                </a:cubicBezTo>
                <a:cubicBezTo>
                  <a:pt x="335271" y="952921"/>
                  <a:pt x="342905" y="956206"/>
                  <a:pt x="346722" y="959493"/>
                </a:cubicBezTo>
                <a:cubicBezTo>
                  <a:pt x="361989" y="966063"/>
                  <a:pt x="377257" y="972634"/>
                  <a:pt x="388707" y="982491"/>
                </a:cubicBezTo>
                <a:cubicBezTo>
                  <a:pt x="388707" y="984134"/>
                  <a:pt x="390616" y="985776"/>
                  <a:pt x="392523" y="987419"/>
                </a:cubicBezTo>
                <a:lnTo>
                  <a:pt x="396061" y="991986"/>
                </a:lnTo>
                <a:lnTo>
                  <a:pt x="396761" y="991986"/>
                </a:lnTo>
                <a:cubicBezTo>
                  <a:pt x="393153" y="988731"/>
                  <a:pt x="389547" y="985475"/>
                  <a:pt x="389547" y="982219"/>
                </a:cubicBezTo>
                <a:cubicBezTo>
                  <a:pt x="393153" y="985475"/>
                  <a:pt x="400368" y="988731"/>
                  <a:pt x="403975" y="991986"/>
                </a:cubicBezTo>
                <a:lnTo>
                  <a:pt x="403745" y="991986"/>
                </a:lnTo>
                <a:cubicBezTo>
                  <a:pt x="419317" y="998614"/>
                  <a:pt x="427103" y="1015182"/>
                  <a:pt x="450463" y="1011869"/>
                </a:cubicBezTo>
                <a:cubicBezTo>
                  <a:pt x="446570" y="1015182"/>
                  <a:pt x="442677" y="1015182"/>
                  <a:pt x="438783" y="1015182"/>
                </a:cubicBezTo>
                <a:lnTo>
                  <a:pt x="434642" y="1014516"/>
                </a:lnTo>
                <a:lnTo>
                  <a:pt x="437639" y="1015495"/>
                </a:lnTo>
                <a:lnTo>
                  <a:pt x="437540" y="1015691"/>
                </a:lnTo>
                <a:lnTo>
                  <a:pt x="438754" y="1015426"/>
                </a:lnTo>
                <a:cubicBezTo>
                  <a:pt x="442587" y="1012078"/>
                  <a:pt x="446421" y="1015426"/>
                  <a:pt x="450254" y="1012078"/>
                </a:cubicBezTo>
                <a:lnTo>
                  <a:pt x="453163" y="1009537"/>
                </a:lnTo>
                <a:lnTo>
                  <a:pt x="453163" y="1009393"/>
                </a:lnTo>
                <a:lnTo>
                  <a:pt x="453737" y="1008304"/>
                </a:lnTo>
                <a:lnTo>
                  <a:pt x="457516" y="984632"/>
                </a:lnTo>
                <a:cubicBezTo>
                  <a:pt x="454631" y="977983"/>
                  <a:pt x="447897" y="972167"/>
                  <a:pt x="438279" y="965519"/>
                </a:cubicBezTo>
                <a:cubicBezTo>
                  <a:pt x="411348" y="945576"/>
                  <a:pt x="384416" y="918985"/>
                  <a:pt x="357485" y="899042"/>
                </a:cubicBezTo>
                <a:lnTo>
                  <a:pt x="358573" y="898885"/>
                </a:lnTo>
                <a:lnTo>
                  <a:pt x="274826" y="826362"/>
                </a:lnTo>
                <a:lnTo>
                  <a:pt x="273797" y="825608"/>
                </a:lnTo>
                <a:lnTo>
                  <a:pt x="274125" y="825957"/>
                </a:lnTo>
                <a:cubicBezTo>
                  <a:pt x="255011" y="816064"/>
                  <a:pt x="239720" y="802874"/>
                  <a:pt x="224429" y="789682"/>
                </a:cubicBezTo>
                <a:lnTo>
                  <a:pt x="225472" y="790199"/>
                </a:lnTo>
                <a:lnTo>
                  <a:pt x="225114" y="789936"/>
                </a:lnTo>
                <a:cubicBezTo>
                  <a:pt x="213643" y="783313"/>
                  <a:pt x="202170" y="773379"/>
                  <a:pt x="194523" y="763444"/>
                </a:cubicBezTo>
                <a:cubicBezTo>
                  <a:pt x="186875" y="760133"/>
                  <a:pt x="183051" y="753509"/>
                  <a:pt x="175402" y="750198"/>
                </a:cubicBezTo>
                <a:cubicBezTo>
                  <a:pt x="140986" y="727018"/>
                  <a:pt x="102747" y="703837"/>
                  <a:pt x="68331" y="680656"/>
                </a:cubicBezTo>
                <a:lnTo>
                  <a:pt x="67739" y="680122"/>
                </a:lnTo>
                <a:lnTo>
                  <a:pt x="41819" y="664199"/>
                </a:lnTo>
                <a:lnTo>
                  <a:pt x="41563" y="664099"/>
                </a:lnTo>
                <a:cubicBezTo>
                  <a:pt x="37739" y="657476"/>
                  <a:pt x="30091" y="657476"/>
                  <a:pt x="26267" y="654164"/>
                </a:cubicBezTo>
                <a:lnTo>
                  <a:pt x="26186" y="653956"/>
                </a:lnTo>
                <a:lnTo>
                  <a:pt x="6194" y="638156"/>
                </a:lnTo>
                <a:cubicBezTo>
                  <a:pt x="1906" y="631929"/>
                  <a:pt x="0" y="624455"/>
                  <a:pt x="0" y="614490"/>
                </a:cubicBezTo>
                <a:cubicBezTo>
                  <a:pt x="0" y="418520"/>
                  <a:pt x="0" y="222548"/>
                  <a:pt x="0" y="26574"/>
                </a:cubicBezTo>
                <a:cubicBezTo>
                  <a:pt x="0" y="0"/>
                  <a:pt x="0" y="0"/>
                  <a:pt x="30497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131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eed Faal  1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6A4AAB2-5231-C77D-34B0-C6094538524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4914900"/>
          </a:xfrm>
          <a:custGeom>
            <a:avLst/>
            <a:gdLst>
              <a:gd name="connsiteX0" fmla="*/ 214120 w 5516880"/>
              <a:gd name="connsiteY0" fmla="*/ 4745232 h 4914900"/>
              <a:gd name="connsiteX1" fmla="*/ 212175 w 5516880"/>
              <a:gd name="connsiteY1" fmla="*/ 4748087 h 4914900"/>
              <a:gd name="connsiteX2" fmla="*/ 219080 w 5516880"/>
              <a:gd name="connsiteY2" fmla="*/ 4755216 h 4914900"/>
              <a:gd name="connsiteX3" fmla="*/ 219080 w 5516880"/>
              <a:gd name="connsiteY3" fmla="*/ 4759968 h 4914900"/>
              <a:gd name="connsiteX4" fmla="*/ 214510 w 5516880"/>
              <a:gd name="connsiteY4" fmla="*/ 4762622 h 4914900"/>
              <a:gd name="connsiteX5" fmla="*/ 219291 w 5516880"/>
              <a:gd name="connsiteY5" fmla="*/ 4761551 h 4914900"/>
              <a:gd name="connsiteX6" fmla="*/ 219291 w 5516880"/>
              <a:gd name="connsiteY6" fmla="*/ 4760129 h 4914900"/>
              <a:gd name="connsiteX7" fmla="*/ 219291 w 5516880"/>
              <a:gd name="connsiteY7" fmla="*/ 4755354 h 4914900"/>
              <a:gd name="connsiteX8" fmla="*/ 222737 w 5516880"/>
              <a:gd name="connsiteY8" fmla="*/ 4752705 h 4914900"/>
              <a:gd name="connsiteX9" fmla="*/ 352662 w 5516880"/>
              <a:gd name="connsiteY9" fmla="*/ 4576136 h 4914900"/>
              <a:gd name="connsiteX10" fmla="*/ 348845 w 5516880"/>
              <a:gd name="connsiteY10" fmla="*/ 4579935 h 4914900"/>
              <a:gd name="connsiteX11" fmla="*/ 349546 w 5516880"/>
              <a:gd name="connsiteY11" fmla="*/ 4579935 h 4914900"/>
              <a:gd name="connsiteX12" fmla="*/ 449403 w 5516880"/>
              <a:gd name="connsiteY12" fmla="*/ 4521216 h 4914900"/>
              <a:gd name="connsiteX13" fmla="*/ 454609 w 5516880"/>
              <a:gd name="connsiteY13" fmla="*/ 4525696 h 4914900"/>
              <a:gd name="connsiteX14" fmla="*/ 454609 w 5516880"/>
              <a:gd name="connsiteY14" fmla="*/ 4524869 h 4914900"/>
              <a:gd name="connsiteX15" fmla="*/ 454238 w 5516880"/>
              <a:gd name="connsiteY15" fmla="*/ 4523594 h 4914900"/>
              <a:gd name="connsiteX16" fmla="*/ 449403 w 5516880"/>
              <a:gd name="connsiteY16" fmla="*/ 4521216 h 4914900"/>
              <a:gd name="connsiteX17" fmla="*/ 491463 w 5516880"/>
              <a:gd name="connsiteY17" fmla="*/ 4492472 h 4914900"/>
              <a:gd name="connsiteX18" fmla="*/ 490282 w 5516880"/>
              <a:gd name="connsiteY18" fmla="*/ 4494639 h 4914900"/>
              <a:gd name="connsiteX19" fmla="*/ 492926 w 5516880"/>
              <a:gd name="connsiteY19" fmla="*/ 4492656 h 4914900"/>
              <a:gd name="connsiteX20" fmla="*/ 477949 w 5516880"/>
              <a:gd name="connsiteY20" fmla="*/ 4487138 h 4914900"/>
              <a:gd name="connsiteX21" fmla="*/ 477027 w 5516880"/>
              <a:gd name="connsiteY21" fmla="*/ 4487931 h 4914900"/>
              <a:gd name="connsiteX22" fmla="*/ 478020 w 5516880"/>
              <a:gd name="connsiteY22" fmla="*/ 4487571 h 4914900"/>
              <a:gd name="connsiteX23" fmla="*/ 537839 w 5516880"/>
              <a:gd name="connsiteY23" fmla="*/ 4473379 h 4914900"/>
              <a:gd name="connsiteX24" fmla="*/ 521680 w 5516880"/>
              <a:gd name="connsiteY24" fmla="*/ 4487453 h 4914900"/>
              <a:gd name="connsiteX25" fmla="*/ 537839 w 5516880"/>
              <a:gd name="connsiteY25" fmla="*/ 4473379 h 4914900"/>
              <a:gd name="connsiteX26" fmla="*/ 163580 w 5516880"/>
              <a:gd name="connsiteY26" fmla="*/ 4463550 h 4914900"/>
              <a:gd name="connsiteX27" fmla="*/ 163892 w 5516880"/>
              <a:gd name="connsiteY27" fmla="*/ 4464533 h 4914900"/>
              <a:gd name="connsiteX28" fmla="*/ 163282 w 5516880"/>
              <a:gd name="connsiteY28" fmla="*/ 4465066 h 4914900"/>
              <a:gd name="connsiteX29" fmla="*/ 163646 w 5516880"/>
              <a:gd name="connsiteY29" fmla="*/ 4464885 h 4914900"/>
              <a:gd name="connsiteX30" fmla="*/ 164777 w 5516880"/>
              <a:gd name="connsiteY30" fmla="*/ 4464227 h 4914900"/>
              <a:gd name="connsiteX31" fmla="*/ 257305 w 5516880"/>
              <a:gd name="connsiteY31" fmla="*/ 4411196 h 4914900"/>
              <a:gd name="connsiteX32" fmla="*/ 257754 w 5516880"/>
              <a:gd name="connsiteY32" fmla="*/ 4411787 h 4914900"/>
              <a:gd name="connsiteX33" fmla="*/ 258035 w 5516880"/>
              <a:gd name="connsiteY33" fmla="*/ 4411619 h 4914900"/>
              <a:gd name="connsiteX34" fmla="*/ 626797 w 5516880"/>
              <a:gd name="connsiteY34" fmla="*/ 4392272 h 4914900"/>
              <a:gd name="connsiteX35" fmla="*/ 626198 w 5516880"/>
              <a:gd name="connsiteY35" fmla="*/ 4392831 h 4914900"/>
              <a:gd name="connsiteX36" fmla="*/ 624427 w 5516880"/>
              <a:gd name="connsiteY36" fmla="*/ 4392983 h 4914900"/>
              <a:gd name="connsiteX37" fmla="*/ 624675 w 5516880"/>
              <a:gd name="connsiteY37" fmla="*/ 4393059 h 4914900"/>
              <a:gd name="connsiteX38" fmla="*/ 625314 w 5516880"/>
              <a:gd name="connsiteY38" fmla="*/ 4395250 h 4914900"/>
              <a:gd name="connsiteX39" fmla="*/ 626358 w 5516880"/>
              <a:gd name="connsiteY39" fmla="*/ 4393395 h 4914900"/>
              <a:gd name="connsiteX40" fmla="*/ 663484 w 5516880"/>
              <a:gd name="connsiteY40" fmla="*/ 4301873 h 4914900"/>
              <a:gd name="connsiteX41" fmla="*/ 658260 w 5516880"/>
              <a:gd name="connsiteY41" fmla="*/ 4306753 h 4914900"/>
              <a:gd name="connsiteX42" fmla="*/ 663721 w 5516880"/>
              <a:gd name="connsiteY42" fmla="*/ 4303227 h 4914900"/>
              <a:gd name="connsiteX43" fmla="*/ 734926 w 5516880"/>
              <a:gd name="connsiteY43" fmla="*/ 4292396 h 4914900"/>
              <a:gd name="connsiteX44" fmla="*/ 734918 w 5516880"/>
              <a:gd name="connsiteY44" fmla="*/ 4292433 h 4914900"/>
              <a:gd name="connsiteX45" fmla="*/ 734926 w 5516880"/>
              <a:gd name="connsiteY45" fmla="*/ 4292433 h 4914900"/>
              <a:gd name="connsiteX46" fmla="*/ 726657 w 5516880"/>
              <a:gd name="connsiteY46" fmla="*/ 4228844 h 4914900"/>
              <a:gd name="connsiteX47" fmla="*/ 723938 w 5516880"/>
              <a:gd name="connsiteY47" fmla="*/ 4229367 h 4914900"/>
              <a:gd name="connsiteX48" fmla="*/ 723938 w 5516880"/>
              <a:gd name="connsiteY48" fmla="*/ 4230725 h 4914900"/>
              <a:gd name="connsiteX49" fmla="*/ 823791 w 5516880"/>
              <a:gd name="connsiteY49" fmla="*/ 4201866 h 4914900"/>
              <a:gd name="connsiteX50" fmla="*/ 823585 w 5516880"/>
              <a:gd name="connsiteY50" fmla="*/ 4202048 h 4914900"/>
              <a:gd name="connsiteX51" fmla="*/ 823336 w 5516880"/>
              <a:gd name="connsiteY51" fmla="*/ 4202212 h 4914900"/>
              <a:gd name="connsiteX52" fmla="*/ 823813 w 5516880"/>
              <a:gd name="connsiteY52" fmla="*/ 4202212 h 4914900"/>
              <a:gd name="connsiteX53" fmla="*/ 636184 w 5516880"/>
              <a:gd name="connsiteY53" fmla="*/ 4196253 h 4914900"/>
              <a:gd name="connsiteX54" fmla="*/ 635139 w 5516880"/>
              <a:gd name="connsiteY54" fmla="*/ 4196382 h 4914900"/>
              <a:gd name="connsiteX55" fmla="*/ 635912 w 5516880"/>
              <a:gd name="connsiteY55" fmla="*/ 4196608 h 4914900"/>
              <a:gd name="connsiteX56" fmla="*/ 2493306 w 5516880"/>
              <a:gd name="connsiteY56" fmla="*/ 4144324 h 4914900"/>
              <a:gd name="connsiteX57" fmla="*/ 2493047 w 5516880"/>
              <a:gd name="connsiteY57" fmla="*/ 4144370 h 4914900"/>
              <a:gd name="connsiteX58" fmla="*/ 2492173 w 5516880"/>
              <a:gd name="connsiteY58" fmla="*/ 4145130 h 4914900"/>
              <a:gd name="connsiteX59" fmla="*/ 2492208 w 5516880"/>
              <a:gd name="connsiteY59" fmla="*/ 4145131 h 4914900"/>
              <a:gd name="connsiteX60" fmla="*/ 2493384 w 5516880"/>
              <a:gd name="connsiteY60" fmla="*/ 4144619 h 4914900"/>
              <a:gd name="connsiteX61" fmla="*/ 2492983 w 5516880"/>
              <a:gd name="connsiteY61" fmla="*/ 4144660 h 4914900"/>
              <a:gd name="connsiteX62" fmla="*/ 830378 w 5516880"/>
              <a:gd name="connsiteY62" fmla="*/ 4141015 h 4914900"/>
              <a:gd name="connsiteX63" fmla="*/ 830419 w 5516880"/>
              <a:gd name="connsiteY63" fmla="*/ 4141349 h 4914900"/>
              <a:gd name="connsiteX64" fmla="*/ 830705 w 5516880"/>
              <a:gd name="connsiteY64" fmla="*/ 4141585 h 4914900"/>
              <a:gd name="connsiteX65" fmla="*/ 2195248 w 5516880"/>
              <a:gd name="connsiteY65" fmla="*/ 3827473 h 4914900"/>
              <a:gd name="connsiteX66" fmla="*/ 2195210 w 5516880"/>
              <a:gd name="connsiteY66" fmla="*/ 3828184 h 4914900"/>
              <a:gd name="connsiteX67" fmla="*/ 2194504 w 5516880"/>
              <a:gd name="connsiteY67" fmla="*/ 3828642 h 4914900"/>
              <a:gd name="connsiteX68" fmla="*/ 2195210 w 5516880"/>
              <a:gd name="connsiteY68" fmla="*/ 3828408 h 4914900"/>
              <a:gd name="connsiteX69" fmla="*/ 2196292 w 5516880"/>
              <a:gd name="connsiteY69" fmla="*/ 3827521 h 4914900"/>
              <a:gd name="connsiteX70" fmla="*/ 2195454 w 5516880"/>
              <a:gd name="connsiteY70" fmla="*/ 3828006 h 4914900"/>
              <a:gd name="connsiteX71" fmla="*/ 2289915 w 5516880"/>
              <a:gd name="connsiteY71" fmla="*/ 3783711 h 4914900"/>
              <a:gd name="connsiteX72" fmla="*/ 2288698 w 5516880"/>
              <a:gd name="connsiteY72" fmla="*/ 3785133 h 4914900"/>
              <a:gd name="connsiteX73" fmla="*/ 2288698 w 5516880"/>
              <a:gd name="connsiteY73" fmla="*/ 3786539 h 4914900"/>
              <a:gd name="connsiteX74" fmla="*/ 2289329 w 5516880"/>
              <a:gd name="connsiteY74" fmla="*/ 3793846 h 4914900"/>
              <a:gd name="connsiteX75" fmla="*/ 2289915 w 5516880"/>
              <a:gd name="connsiteY75" fmla="*/ 3790790 h 4914900"/>
              <a:gd name="connsiteX76" fmla="*/ 2304674 w 5516880"/>
              <a:gd name="connsiteY76" fmla="*/ 3766453 h 4914900"/>
              <a:gd name="connsiteX77" fmla="*/ 2303404 w 5516880"/>
              <a:gd name="connsiteY77" fmla="*/ 3767937 h 4914900"/>
              <a:gd name="connsiteX78" fmla="*/ 2305148 w 5516880"/>
              <a:gd name="connsiteY78" fmla="*/ 3767330 h 4914900"/>
              <a:gd name="connsiteX79" fmla="*/ 1750398 w 5516880"/>
              <a:gd name="connsiteY79" fmla="*/ 3724231 h 4914900"/>
              <a:gd name="connsiteX80" fmla="*/ 1741328 w 5516880"/>
              <a:gd name="connsiteY80" fmla="*/ 3728240 h 4914900"/>
              <a:gd name="connsiteX81" fmla="*/ 1746114 w 5516880"/>
              <a:gd name="connsiteY81" fmla="*/ 3728240 h 4914900"/>
              <a:gd name="connsiteX82" fmla="*/ 2199173 w 5516880"/>
              <a:gd name="connsiteY82" fmla="*/ 3688990 h 4914900"/>
              <a:gd name="connsiteX83" fmla="*/ 2200487 w 5516880"/>
              <a:gd name="connsiteY83" fmla="*/ 3690946 h 4914900"/>
              <a:gd name="connsiteX84" fmla="*/ 2200487 w 5516880"/>
              <a:gd name="connsiteY84" fmla="*/ 3691785 h 4914900"/>
              <a:gd name="connsiteX85" fmla="*/ 2200707 w 5516880"/>
              <a:gd name="connsiteY85" fmla="*/ 3689701 h 4914900"/>
              <a:gd name="connsiteX86" fmla="*/ 2202645 w 5516880"/>
              <a:gd name="connsiteY86" fmla="*/ 3685583 h 4914900"/>
              <a:gd name="connsiteX87" fmla="*/ 2200935 w 5516880"/>
              <a:gd name="connsiteY87" fmla="*/ 3689439 h 4914900"/>
              <a:gd name="connsiteX88" fmla="*/ 2202965 w 5516880"/>
              <a:gd name="connsiteY88" fmla="*/ 3691194 h 4914900"/>
              <a:gd name="connsiteX89" fmla="*/ 2202135 w 5516880"/>
              <a:gd name="connsiteY89" fmla="*/ 3689597 h 4914900"/>
              <a:gd name="connsiteX90" fmla="*/ 1851358 w 5516880"/>
              <a:gd name="connsiteY90" fmla="*/ 3550816 h 4914900"/>
              <a:gd name="connsiteX91" fmla="*/ 1850231 w 5516880"/>
              <a:gd name="connsiteY91" fmla="*/ 3551394 h 4914900"/>
              <a:gd name="connsiteX92" fmla="*/ 1850480 w 5516880"/>
              <a:gd name="connsiteY92" fmla="*/ 3551648 h 4914900"/>
              <a:gd name="connsiteX93" fmla="*/ 3172122 w 5516880"/>
              <a:gd name="connsiteY93" fmla="*/ 3464983 h 4914900"/>
              <a:gd name="connsiteX94" fmla="*/ 3170566 w 5516880"/>
              <a:gd name="connsiteY94" fmla="*/ 3466522 h 4914900"/>
              <a:gd name="connsiteX95" fmla="*/ 3170741 w 5516880"/>
              <a:gd name="connsiteY95" fmla="*/ 3466743 h 4914900"/>
              <a:gd name="connsiteX96" fmla="*/ 3243554 w 5516880"/>
              <a:gd name="connsiteY96" fmla="*/ 3373494 h 4914900"/>
              <a:gd name="connsiteX97" fmla="*/ 3236296 w 5516880"/>
              <a:gd name="connsiteY97" fmla="*/ 3378446 h 4914900"/>
              <a:gd name="connsiteX98" fmla="*/ 3238670 w 5516880"/>
              <a:gd name="connsiteY98" fmla="*/ 3379761 h 4914900"/>
              <a:gd name="connsiteX99" fmla="*/ 3237571 w 5516880"/>
              <a:gd name="connsiteY99" fmla="*/ 3381567 h 4914900"/>
              <a:gd name="connsiteX100" fmla="*/ 3238878 w 5516880"/>
              <a:gd name="connsiteY100" fmla="*/ 3379901 h 4914900"/>
              <a:gd name="connsiteX101" fmla="*/ 4946236 w 5516880"/>
              <a:gd name="connsiteY101" fmla="*/ 1430018 h 4914900"/>
              <a:gd name="connsiteX102" fmla="*/ 4942578 w 5516880"/>
              <a:gd name="connsiteY102" fmla="*/ 1434112 h 4914900"/>
              <a:gd name="connsiteX103" fmla="*/ 4947050 w 5516880"/>
              <a:gd name="connsiteY103" fmla="*/ 1430368 h 4914900"/>
              <a:gd name="connsiteX104" fmla="*/ 4852554 w 5516880"/>
              <a:gd name="connsiteY104" fmla="*/ 1377197 h 4914900"/>
              <a:gd name="connsiteX105" fmla="*/ 4853044 w 5516880"/>
              <a:gd name="connsiteY105" fmla="*/ 1377459 h 4914900"/>
              <a:gd name="connsiteX106" fmla="*/ 4853238 w 5516880"/>
              <a:gd name="connsiteY106" fmla="*/ 1377197 h 4914900"/>
              <a:gd name="connsiteX107" fmla="*/ 4879165 w 5516880"/>
              <a:gd name="connsiteY107" fmla="*/ 1373690 h 4914900"/>
              <a:gd name="connsiteX108" fmla="*/ 4862916 w 5516880"/>
              <a:gd name="connsiteY108" fmla="*/ 1377197 h 4914900"/>
              <a:gd name="connsiteX109" fmla="*/ 4863626 w 5516880"/>
              <a:gd name="connsiteY109" fmla="*/ 1377197 h 4914900"/>
              <a:gd name="connsiteX110" fmla="*/ 4860538 w 5516880"/>
              <a:gd name="connsiteY110" fmla="*/ 1380414 h 4914900"/>
              <a:gd name="connsiteX111" fmla="*/ 4864354 w 5516880"/>
              <a:gd name="connsiteY111" fmla="*/ 1377963 h 4914900"/>
              <a:gd name="connsiteX112" fmla="*/ 4878240 w 5516880"/>
              <a:gd name="connsiteY112" fmla="*/ 1374990 h 4914900"/>
              <a:gd name="connsiteX113" fmla="*/ 5265272 w 5516880"/>
              <a:gd name="connsiteY113" fmla="*/ 1081652 h 4914900"/>
              <a:gd name="connsiteX114" fmla="*/ 5237573 w 5516880"/>
              <a:gd name="connsiteY114" fmla="*/ 1099747 h 4914900"/>
              <a:gd name="connsiteX115" fmla="*/ 5265272 w 5516880"/>
              <a:gd name="connsiteY115" fmla="*/ 1081652 h 4914900"/>
              <a:gd name="connsiteX116" fmla="*/ 4806822 w 5516880"/>
              <a:gd name="connsiteY116" fmla="*/ 114659 h 4914900"/>
              <a:gd name="connsiteX117" fmla="*/ 4805108 w 5516880"/>
              <a:gd name="connsiteY117" fmla="*/ 116363 h 4914900"/>
              <a:gd name="connsiteX118" fmla="*/ 4808547 w 5516880"/>
              <a:gd name="connsiteY118" fmla="*/ 115404 h 4914900"/>
              <a:gd name="connsiteX119" fmla="*/ 4407774 w 5516880"/>
              <a:gd name="connsiteY119" fmla="*/ 81850 h 4914900"/>
              <a:gd name="connsiteX120" fmla="*/ 4409280 w 5516880"/>
              <a:gd name="connsiteY120" fmla="*/ 83162 h 4914900"/>
              <a:gd name="connsiteX121" fmla="*/ 4411402 w 5516880"/>
              <a:gd name="connsiteY121" fmla="*/ 82375 h 4914900"/>
              <a:gd name="connsiteX122" fmla="*/ 59771 w 5516880"/>
              <a:gd name="connsiteY122" fmla="*/ 77459 h 4914900"/>
              <a:gd name="connsiteX123" fmla="*/ 58949 w 5516880"/>
              <a:gd name="connsiteY123" fmla="*/ 78172 h 4914900"/>
              <a:gd name="connsiteX124" fmla="*/ 57081 w 5516880"/>
              <a:gd name="connsiteY124" fmla="*/ 81282 h 4914900"/>
              <a:gd name="connsiteX125" fmla="*/ 60953 w 5516880"/>
              <a:gd name="connsiteY125" fmla="*/ 78203 h 4914900"/>
              <a:gd name="connsiteX126" fmla="*/ 62657 w 5516880"/>
              <a:gd name="connsiteY126" fmla="*/ 77459 h 4914900"/>
              <a:gd name="connsiteX127" fmla="*/ 4980039 w 5516880"/>
              <a:gd name="connsiteY127" fmla="*/ 71337 h 4914900"/>
              <a:gd name="connsiteX128" fmla="*/ 4978512 w 5516880"/>
              <a:gd name="connsiteY128" fmla="*/ 71824 h 4914900"/>
              <a:gd name="connsiteX129" fmla="*/ 4978643 w 5516880"/>
              <a:gd name="connsiteY129" fmla="*/ 72619 h 4914900"/>
              <a:gd name="connsiteX130" fmla="*/ 4979117 w 5516880"/>
              <a:gd name="connsiteY130" fmla="*/ 72381 h 4914900"/>
              <a:gd name="connsiteX131" fmla="*/ 4980039 w 5516880"/>
              <a:gd name="connsiteY131" fmla="*/ 73799 h 4914900"/>
              <a:gd name="connsiteX132" fmla="*/ 2412168 w 5516880"/>
              <a:gd name="connsiteY132" fmla="*/ 70441 h 4914900"/>
              <a:gd name="connsiteX133" fmla="*/ 2409719 w 5516880"/>
              <a:gd name="connsiteY133" fmla="*/ 70477 h 4914900"/>
              <a:gd name="connsiteX134" fmla="*/ 2413392 w 5516880"/>
              <a:gd name="connsiteY134" fmla="*/ 70460 h 4914900"/>
              <a:gd name="connsiteX135" fmla="*/ 109188 w 5516880"/>
              <a:gd name="connsiteY135" fmla="*/ 53652 h 4914900"/>
              <a:gd name="connsiteX136" fmla="*/ 108197 w 5516880"/>
              <a:gd name="connsiteY136" fmla="*/ 54314 h 4914900"/>
              <a:gd name="connsiteX137" fmla="*/ 109939 w 5516880"/>
              <a:gd name="connsiteY137" fmla="*/ 54314 h 4914900"/>
              <a:gd name="connsiteX138" fmla="*/ 3138803 w 5516880"/>
              <a:gd name="connsiteY138" fmla="*/ 36763 h 4914900"/>
              <a:gd name="connsiteX139" fmla="*/ 3140652 w 5516880"/>
              <a:gd name="connsiteY139" fmla="*/ 39635 h 4914900"/>
              <a:gd name="connsiteX140" fmla="*/ 3145302 w 5516880"/>
              <a:gd name="connsiteY140" fmla="*/ 39635 h 4914900"/>
              <a:gd name="connsiteX141" fmla="*/ 3149598 w 5516880"/>
              <a:gd name="connsiteY141" fmla="*/ 39203 h 4914900"/>
              <a:gd name="connsiteX142" fmla="*/ 3144540 w 5516880"/>
              <a:gd name="connsiteY142" fmla="*/ 39005 h 4914900"/>
              <a:gd name="connsiteX143" fmla="*/ 40365 w 5516880"/>
              <a:gd name="connsiteY143" fmla="*/ 35836 h 4914900"/>
              <a:gd name="connsiteX144" fmla="*/ 27008 w 5516880"/>
              <a:gd name="connsiteY144" fmla="*/ 38699 h 4914900"/>
              <a:gd name="connsiteX145" fmla="*/ 35367 w 5516880"/>
              <a:gd name="connsiteY145" fmla="*/ 37855 h 4914900"/>
              <a:gd name="connsiteX146" fmla="*/ 3644268 w 5516880"/>
              <a:gd name="connsiteY146" fmla="*/ 34495 h 4914900"/>
              <a:gd name="connsiteX147" fmla="*/ 3643062 w 5516880"/>
              <a:gd name="connsiteY147" fmla="*/ 35491 h 4914900"/>
              <a:gd name="connsiteX148" fmla="*/ 3644636 w 5516880"/>
              <a:gd name="connsiteY148" fmla="*/ 35130 h 4914900"/>
              <a:gd name="connsiteX149" fmla="*/ 163256 w 5516880"/>
              <a:gd name="connsiteY149" fmla="*/ 29038 h 4914900"/>
              <a:gd name="connsiteX150" fmla="*/ 162991 w 5516880"/>
              <a:gd name="connsiteY150" fmla="*/ 29203 h 4914900"/>
              <a:gd name="connsiteX151" fmla="*/ 163641 w 5516880"/>
              <a:gd name="connsiteY151" fmla="*/ 29060 h 4914900"/>
              <a:gd name="connsiteX152" fmla="*/ 5198390 w 5516880"/>
              <a:gd name="connsiteY152" fmla="*/ 28730 h 4914900"/>
              <a:gd name="connsiteX153" fmla="*/ 5195113 w 5516880"/>
              <a:gd name="connsiteY153" fmla="*/ 29078 h 4914900"/>
              <a:gd name="connsiteX154" fmla="*/ 5198002 w 5516880"/>
              <a:gd name="connsiteY154" fmla="*/ 29692 h 4914900"/>
              <a:gd name="connsiteX155" fmla="*/ 5198002 w 5516880"/>
              <a:gd name="connsiteY155" fmla="*/ 30876 h 4914900"/>
              <a:gd name="connsiteX156" fmla="*/ 5203174 w 5516880"/>
              <a:gd name="connsiteY156" fmla="*/ 28730 h 4914900"/>
              <a:gd name="connsiteX157" fmla="*/ 197688 w 5516880"/>
              <a:gd name="connsiteY157" fmla="*/ 24127 h 4914900"/>
              <a:gd name="connsiteX158" fmla="*/ 194834 w 5516880"/>
              <a:gd name="connsiteY158" fmla="*/ 25104 h 4914900"/>
              <a:gd name="connsiteX159" fmla="*/ 197757 w 5516880"/>
              <a:gd name="connsiteY159" fmla="*/ 25011 h 4914900"/>
              <a:gd name="connsiteX160" fmla="*/ 200194 w 5516880"/>
              <a:gd name="connsiteY160" fmla="*/ 24127 h 4914900"/>
              <a:gd name="connsiteX161" fmla="*/ 5131085 w 5516880"/>
              <a:gd name="connsiteY161" fmla="*/ 23471 h 4914900"/>
              <a:gd name="connsiteX162" fmla="*/ 5137418 w 5516880"/>
              <a:gd name="connsiteY162" fmla="*/ 25158 h 4914900"/>
              <a:gd name="connsiteX163" fmla="*/ 5137546 w 5516880"/>
              <a:gd name="connsiteY163" fmla="*/ 24899 h 4914900"/>
              <a:gd name="connsiteX164" fmla="*/ 5141313 w 5516880"/>
              <a:gd name="connsiteY164" fmla="*/ 24761 h 4914900"/>
              <a:gd name="connsiteX165" fmla="*/ 5137924 w 5516880"/>
              <a:gd name="connsiteY165" fmla="*/ 23941 h 4914900"/>
              <a:gd name="connsiteX166" fmla="*/ 3357393 w 5516880"/>
              <a:gd name="connsiteY166" fmla="*/ 21439 h 4914900"/>
              <a:gd name="connsiteX167" fmla="*/ 3357231 w 5516880"/>
              <a:gd name="connsiteY167" fmla="*/ 22955 h 4914900"/>
              <a:gd name="connsiteX168" fmla="*/ 3354653 w 5516880"/>
              <a:gd name="connsiteY168" fmla="*/ 24528 h 4914900"/>
              <a:gd name="connsiteX169" fmla="*/ 3358579 w 5516880"/>
              <a:gd name="connsiteY169" fmla="*/ 24528 h 4914900"/>
              <a:gd name="connsiteX170" fmla="*/ 3359642 w 5516880"/>
              <a:gd name="connsiteY170" fmla="*/ 24006 h 4914900"/>
              <a:gd name="connsiteX171" fmla="*/ 5116847 w 5516880"/>
              <a:gd name="connsiteY171" fmla="*/ 16156 h 4914900"/>
              <a:gd name="connsiteX172" fmla="*/ 5116514 w 5516880"/>
              <a:gd name="connsiteY172" fmla="*/ 16249 h 4914900"/>
              <a:gd name="connsiteX173" fmla="*/ 5117012 w 5516880"/>
              <a:gd name="connsiteY173" fmla="*/ 16173 h 4914900"/>
              <a:gd name="connsiteX174" fmla="*/ 5138118 w 5516880"/>
              <a:gd name="connsiteY174" fmla="*/ 0 h 4914900"/>
              <a:gd name="connsiteX175" fmla="*/ 5472966 w 5516880"/>
              <a:gd name="connsiteY175" fmla="*/ 0 h 4914900"/>
              <a:gd name="connsiteX176" fmla="*/ 5516880 w 5516880"/>
              <a:gd name="connsiteY176" fmla="*/ 38294 h 4914900"/>
              <a:gd name="connsiteX177" fmla="*/ 5516880 w 5516880"/>
              <a:gd name="connsiteY177" fmla="*/ 885492 h 4914900"/>
              <a:gd name="connsiteX178" fmla="*/ 5507961 w 5516880"/>
              <a:gd name="connsiteY178" fmla="*/ 919595 h 4914900"/>
              <a:gd name="connsiteX179" fmla="*/ 5479174 w 5516880"/>
              <a:gd name="connsiteY179" fmla="*/ 942363 h 4914900"/>
              <a:gd name="connsiteX180" fmla="*/ 5479057 w 5516880"/>
              <a:gd name="connsiteY180" fmla="*/ 942663 h 4914900"/>
              <a:gd name="connsiteX181" fmla="*/ 5457032 w 5516880"/>
              <a:gd name="connsiteY181" fmla="*/ 956979 h 4914900"/>
              <a:gd name="connsiteX182" fmla="*/ 5456664 w 5516880"/>
              <a:gd name="connsiteY182" fmla="*/ 957123 h 4914900"/>
              <a:gd name="connsiteX183" fmla="*/ 5419340 w 5516880"/>
              <a:gd name="connsiteY183" fmla="*/ 980069 h 4914900"/>
              <a:gd name="connsiteX184" fmla="*/ 5418488 w 5516880"/>
              <a:gd name="connsiteY184" fmla="*/ 980838 h 4914900"/>
              <a:gd name="connsiteX185" fmla="*/ 5264312 w 5516880"/>
              <a:gd name="connsiteY185" fmla="*/ 1081049 h 4914900"/>
              <a:gd name="connsiteX186" fmla="*/ 5236780 w 5516880"/>
              <a:gd name="connsiteY186" fmla="*/ 1100137 h 4914900"/>
              <a:gd name="connsiteX187" fmla="*/ 5192730 w 5516880"/>
              <a:gd name="connsiteY187" fmla="*/ 1138312 h 4914900"/>
              <a:gd name="connsiteX188" fmla="*/ 5192215 w 5516880"/>
              <a:gd name="connsiteY188" fmla="*/ 1138691 h 4914900"/>
              <a:gd name="connsiteX189" fmla="*/ 5193716 w 5516880"/>
              <a:gd name="connsiteY189" fmla="*/ 1137947 h 4914900"/>
              <a:gd name="connsiteX190" fmla="*/ 5122157 w 5516880"/>
              <a:gd name="connsiteY190" fmla="*/ 1190219 h 4914900"/>
              <a:gd name="connsiteX191" fmla="*/ 5122630 w 5516880"/>
              <a:gd name="connsiteY191" fmla="*/ 1189717 h 4914900"/>
              <a:gd name="connsiteX192" fmla="*/ 5121148 w 5516880"/>
              <a:gd name="connsiteY192" fmla="*/ 1190803 h 4914900"/>
              <a:gd name="connsiteX193" fmla="*/ 5000558 w 5516880"/>
              <a:gd name="connsiteY193" fmla="*/ 1295310 h 4914900"/>
              <a:gd name="connsiteX194" fmla="*/ 5002124 w 5516880"/>
              <a:gd name="connsiteY194" fmla="*/ 1295536 h 4914900"/>
              <a:gd name="connsiteX195" fmla="*/ 4885786 w 5516880"/>
              <a:gd name="connsiteY195" fmla="*/ 1391331 h 4914900"/>
              <a:gd name="connsiteX196" fmla="*/ 4858086 w 5516880"/>
              <a:gd name="connsiteY196" fmla="*/ 1418873 h 4914900"/>
              <a:gd name="connsiteX197" fmla="*/ 4863528 w 5516880"/>
              <a:gd name="connsiteY197" fmla="*/ 1452985 h 4914900"/>
              <a:gd name="connsiteX198" fmla="*/ 4864354 w 5516880"/>
              <a:gd name="connsiteY198" fmla="*/ 1454554 h 4914900"/>
              <a:gd name="connsiteX199" fmla="*/ 4864354 w 5516880"/>
              <a:gd name="connsiteY199" fmla="*/ 1454762 h 4914900"/>
              <a:gd name="connsiteX200" fmla="*/ 4868543 w 5516880"/>
              <a:gd name="connsiteY200" fmla="*/ 1458423 h 4914900"/>
              <a:gd name="connsiteX201" fmla="*/ 4885102 w 5516880"/>
              <a:gd name="connsiteY201" fmla="*/ 1463248 h 4914900"/>
              <a:gd name="connsiteX202" fmla="*/ 4886850 w 5516880"/>
              <a:gd name="connsiteY202" fmla="*/ 1463629 h 4914900"/>
              <a:gd name="connsiteX203" fmla="*/ 4886708 w 5516880"/>
              <a:gd name="connsiteY203" fmla="*/ 1463347 h 4914900"/>
              <a:gd name="connsiteX204" fmla="*/ 4891023 w 5516880"/>
              <a:gd name="connsiteY204" fmla="*/ 1461937 h 4914900"/>
              <a:gd name="connsiteX205" fmla="*/ 4885060 w 5516880"/>
              <a:gd name="connsiteY205" fmla="*/ 1462896 h 4914900"/>
              <a:gd name="connsiteX206" fmla="*/ 4868242 w 5516880"/>
              <a:gd name="connsiteY206" fmla="*/ 1458122 h 4914900"/>
              <a:gd name="connsiteX207" fmla="*/ 4935512 w 5516880"/>
              <a:gd name="connsiteY207" fmla="*/ 1429470 h 4914900"/>
              <a:gd name="connsiteX208" fmla="*/ 4935182 w 5516880"/>
              <a:gd name="connsiteY208" fmla="*/ 1429470 h 4914900"/>
              <a:gd name="connsiteX209" fmla="*/ 4955958 w 5516880"/>
              <a:gd name="connsiteY209" fmla="*/ 1415396 h 4914900"/>
              <a:gd name="connsiteX210" fmla="*/ 4945570 w 5516880"/>
              <a:gd name="connsiteY210" fmla="*/ 1429470 h 4914900"/>
              <a:gd name="connsiteX211" fmla="*/ 4946578 w 5516880"/>
              <a:gd name="connsiteY211" fmla="*/ 1429470 h 4914900"/>
              <a:gd name="connsiteX212" fmla="*/ 4951672 w 5516880"/>
              <a:gd name="connsiteY212" fmla="*/ 1422889 h 4914900"/>
              <a:gd name="connsiteX213" fmla="*/ 4957166 w 5516880"/>
              <a:gd name="connsiteY213" fmla="*/ 1415788 h 4914900"/>
              <a:gd name="connsiteX214" fmla="*/ 5017622 w 5516880"/>
              <a:gd name="connsiteY214" fmla="*/ 1382647 h 4914900"/>
              <a:gd name="connsiteX215" fmla="*/ 5039606 w 5516880"/>
              <a:gd name="connsiteY215" fmla="*/ 1377911 h 4914900"/>
              <a:gd name="connsiteX216" fmla="*/ 5039606 w 5516880"/>
              <a:gd name="connsiteY216" fmla="*/ 1401583 h 4914900"/>
              <a:gd name="connsiteX217" fmla="*/ 4957166 w 5516880"/>
              <a:gd name="connsiteY217" fmla="*/ 1501008 h 4914900"/>
              <a:gd name="connsiteX218" fmla="*/ 4940679 w 5516880"/>
              <a:gd name="connsiteY218" fmla="*/ 1519945 h 4914900"/>
              <a:gd name="connsiteX219" fmla="*/ 4935623 w 5516880"/>
              <a:gd name="connsiteY219" fmla="*/ 1515590 h 4914900"/>
              <a:gd name="connsiteX220" fmla="*/ 4934781 w 5516880"/>
              <a:gd name="connsiteY220" fmla="*/ 1516326 h 4914900"/>
              <a:gd name="connsiteX221" fmla="*/ 4934778 w 5516880"/>
              <a:gd name="connsiteY221" fmla="*/ 1516328 h 4914900"/>
              <a:gd name="connsiteX222" fmla="*/ 4939799 w 5516880"/>
              <a:gd name="connsiteY222" fmla="*/ 1520702 h 4914900"/>
              <a:gd name="connsiteX223" fmla="*/ 4901404 w 5516880"/>
              <a:gd name="connsiteY223" fmla="*/ 1563715 h 4914900"/>
              <a:gd name="connsiteX224" fmla="*/ 4895610 w 5516880"/>
              <a:gd name="connsiteY224" fmla="*/ 1568762 h 4914900"/>
              <a:gd name="connsiteX225" fmla="*/ 4902868 w 5516880"/>
              <a:gd name="connsiteY225" fmla="*/ 1564174 h 4914900"/>
              <a:gd name="connsiteX226" fmla="*/ 4874013 w 5516880"/>
              <a:gd name="connsiteY226" fmla="*/ 1592321 h 4914900"/>
              <a:gd name="connsiteX227" fmla="*/ 4868570 w 5516880"/>
              <a:gd name="connsiteY227" fmla="*/ 1592321 h 4914900"/>
              <a:gd name="connsiteX228" fmla="*/ 4868492 w 5516880"/>
              <a:gd name="connsiteY228" fmla="*/ 1592389 h 4914900"/>
              <a:gd name="connsiteX229" fmla="*/ 4862177 w 5516880"/>
              <a:gd name="connsiteY229" fmla="*/ 1598680 h 4914900"/>
              <a:gd name="connsiteX230" fmla="*/ 4869662 w 5516880"/>
              <a:gd name="connsiteY230" fmla="*/ 1593040 h 4914900"/>
              <a:gd name="connsiteX231" fmla="*/ 4875168 w 5516880"/>
              <a:gd name="connsiteY231" fmla="*/ 1593040 h 4914900"/>
              <a:gd name="connsiteX232" fmla="*/ 4814618 w 5516880"/>
              <a:gd name="connsiteY232" fmla="*/ 1649909 h 4914900"/>
              <a:gd name="connsiteX233" fmla="*/ 4813738 w 5516880"/>
              <a:gd name="connsiteY233" fmla="*/ 1649909 h 4914900"/>
              <a:gd name="connsiteX234" fmla="*/ 4800003 w 5516880"/>
              <a:gd name="connsiteY234" fmla="*/ 1662488 h 4914900"/>
              <a:gd name="connsiteX235" fmla="*/ 4785124 w 5516880"/>
              <a:gd name="connsiteY235" fmla="*/ 1670321 h 4914900"/>
              <a:gd name="connsiteX236" fmla="*/ 4780731 w 5516880"/>
              <a:gd name="connsiteY236" fmla="*/ 1673638 h 4914900"/>
              <a:gd name="connsiteX237" fmla="*/ 4709424 w 5516880"/>
              <a:gd name="connsiteY237" fmla="*/ 1716651 h 4914900"/>
              <a:gd name="connsiteX238" fmla="*/ 4506476 w 5516880"/>
              <a:gd name="connsiteY238" fmla="*/ 1926936 h 4914900"/>
              <a:gd name="connsiteX239" fmla="*/ 4254160 w 5516880"/>
              <a:gd name="connsiteY239" fmla="*/ 2218467 h 4914900"/>
              <a:gd name="connsiteX240" fmla="*/ 4149943 w 5516880"/>
              <a:gd name="connsiteY240" fmla="*/ 2342726 h 4914900"/>
              <a:gd name="connsiteX241" fmla="*/ 4007330 w 5516880"/>
              <a:gd name="connsiteY241" fmla="*/ 2471765 h 4914900"/>
              <a:gd name="connsiteX242" fmla="*/ 3914083 w 5516880"/>
              <a:gd name="connsiteY242" fmla="*/ 2567349 h 4914900"/>
              <a:gd name="connsiteX243" fmla="*/ 3892143 w 5516880"/>
              <a:gd name="connsiteY243" fmla="*/ 2597816 h 4914900"/>
              <a:gd name="connsiteX244" fmla="*/ 3870485 w 5516880"/>
              <a:gd name="connsiteY244" fmla="*/ 2624355 h 4914900"/>
              <a:gd name="connsiteX245" fmla="*/ 3871049 w 5516880"/>
              <a:gd name="connsiteY245" fmla="*/ 2624478 h 4914900"/>
              <a:gd name="connsiteX246" fmla="*/ 3788335 w 5516880"/>
              <a:gd name="connsiteY246" fmla="*/ 2744151 h 4914900"/>
              <a:gd name="connsiteX247" fmla="*/ 3728366 w 5516880"/>
              <a:gd name="connsiteY247" fmla="*/ 2830914 h 4914900"/>
              <a:gd name="connsiteX248" fmla="*/ 3676214 w 5516880"/>
              <a:gd name="connsiteY248" fmla="*/ 2915311 h 4914900"/>
              <a:gd name="connsiteX249" fmla="*/ 3673408 w 5516880"/>
              <a:gd name="connsiteY249" fmla="*/ 2921173 h 4914900"/>
              <a:gd name="connsiteX250" fmla="*/ 3671439 w 5516880"/>
              <a:gd name="connsiteY250" fmla="*/ 2922887 h 4914900"/>
              <a:gd name="connsiteX251" fmla="*/ 3670302 w 5516880"/>
              <a:gd name="connsiteY251" fmla="*/ 2930821 h 4914900"/>
              <a:gd name="connsiteX252" fmla="*/ 3660715 w 5516880"/>
              <a:gd name="connsiteY252" fmla="*/ 2940377 h 4914900"/>
              <a:gd name="connsiteX253" fmla="*/ 3657518 w 5516880"/>
              <a:gd name="connsiteY253" fmla="*/ 2944558 h 4914900"/>
              <a:gd name="connsiteX254" fmla="*/ 3661762 w 5516880"/>
              <a:gd name="connsiteY254" fmla="*/ 2939361 h 4914900"/>
              <a:gd name="connsiteX255" fmla="*/ 3649450 w 5516880"/>
              <a:gd name="connsiteY255" fmla="*/ 2959466 h 4914900"/>
              <a:gd name="connsiteX256" fmla="*/ 3649450 w 5516880"/>
              <a:gd name="connsiteY256" fmla="*/ 2958317 h 4914900"/>
              <a:gd name="connsiteX257" fmla="*/ 3612518 w 5516880"/>
              <a:gd name="connsiteY257" fmla="*/ 2987614 h 4914900"/>
              <a:gd name="connsiteX258" fmla="*/ 3613510 w 5516880"/>
              <a:gd name="connsiteY258" fmla="*/ 2986319 h 4914900"/>
              <a:gd name="connsiteX259" fmla="*/ 3611410 w 5516880"/>
              <a:gd name="connsiteY259" fmla="*/ 2988151 h 4914900"/>
              <a:gd name="connsiteX260" fmla="*/ 3551148 w 5516880"/>
              <a:gd name="connsiteY260" fmla="*/ 3035926 h 4914900"/>
              <a:gd name="connsiteX261" fmla="*/ 3381316 w 5516880"/>
              <a:gd name="connsiteY261" fmla="*/ 3231801 h 4914900"/>
              <a:gd name="connsiteX262" fmla="*/ 3216964 w 5516880"/>
              <a:gd name="connsiteY262" fmla="*/ 3456341 h 4914900"/>
              <a:gd name="connsiteX263" fmla="*/ 3206008 w 5516880"/>
              <a:gd name="connsiteY263" fmla="*/ 3470673 h 4914900"/>
              <a:gd name="connsiteX264" fmla="*/ 3199844 w 5516880"/>
              <a:gd name="connsiteY264" fmla="*/ 3480227 h 4914900"/>
              <a:gd name="connsiteX265" fmla="*/ 3198914 w 5516880"/>
              <a:gd name="connsiteY265" fmla="*/ 3481094 h 4914900"/>
              <a:gd name="connsiteX266" fmla="*/ 3190094 w 5516880"/>
              <a:gd name="connsiteY266" fmla="*/ 3494261 h 4914900"/>
              <a:gd name="connsiteX267" fmla="*/ 3190094 w 5516880"/>
              <a:gd name="connsiteY267" fmla="*/ 3489436 h 4914900"/>
              <a:gd name="connsiteX268" fmla="*/ 3190304 w 5516880"/>
              <a:gd name="connsiteY268" fmla="*/ 3489103 h 4914900"/>
              <a:gd name="connsiteX269" fmla="*/ 3189572 w 5516880"/>
              <a:gd name="connsiteY269" fmla="*/ 3489783 h 4914900"/>
              <a:gd name="connsiteX270" fmla="*/ 3189224 w 5516880"/>
              <a:gd name="connsiteY270" fmla="*/ 3490261 h 4914900"/>
              <a:gd name="connsiteX271" fmla="*/ 3189224 w 5516880"/>
              <a:gd name="connsiteY271" fmla="*/ 3495020 h 4914900"/>
              <a:gd name="connsiteX272" fmla="*/ 3002620 w 5516880"/>
              <a:gd name="connsiteY272" fmla="*/ 3753152 h 4914900"/>
              <a:gd name="connsiteX273" fmla="*/ 2832484 w 5516880"/>
              <a:gd name="connsiteY273" fmla="*/ 3930021 h 4914900"/>
              <a:gd name="connsiteX274" fmla="*/ 2792652 w 5516880"/>
              <a:gd name="connsiteY274" fmla="*/ 3964712 h 4914900"/>
              <a:gd name="connsiteX275" fmla="*/ 2783088 w 5516880"/>
              <a:gd name="connsiteY275" fmla="*/ 3973043 h 4914900"/>
              <a:gd name="connsiteX276" fmla="*/ 2574534 w 5516880"/>
              <a:gd name="connsiteY276" fmla="*/ 4135570 h 4914900"/>
              <a:gd name="connsiteX277" fmla="*/ 2508674 w 5516880"/>
              <a:gd name="connsiteY277" fmla="*/ 4159471 h 4914900"/>
              <a:gd name="connsiteX278" fmla="*/ 2475744 w 5516880"/>
              <a:gd name="connsiteY278" fmla="*/ 4164252 h 4914900"/>
              <a:gd name="connsiteX279" fmla="*/ 2442814 w 5516880"/>
              <a:gd name="connsiteY279" fmla="*/ 4154691 h 4914900"/>
              <a:gd name="connsiteX280" fmla="*/ 2409883 w 5516880"/>
              <a:gd name="connsiteY280" fmla="*/ 4087768 h 4914900"/>
              <a:gd name="connsiteX281" fmla="*/ 2411836 w 5516880"/>
              <a:gd name="connsiteY281" fmla="*/ 4087321 h 4914900"/>
              <a:gd name="connsiteX282" fmla="*/ 2410474 w 5516880"/>
              <a:gd name="connsiteY282" fmla="*/ 4086557 h 4914900"/>
              <a:gd name="connsiteX283" fmla="*/ 2355467 w 5516880"/>
              <a:gd name="connsiteY283" fmla="*/ 4081813 h 4914900"/>
              <a:gd name="connsiteX284" fmla="*/ 2278457 w 5516880"/>
              <a:gd name="connsiteY284" fmla="*/ 4134005 h 4914900"/>
              <a:gd name="connsiteX285" fmla="*/ 2250953 w 5516880"/>
              <a:gd name="connsiteY285" fmla="*/ 4138751 h 4914900"/>
              <a:gd name="connsiteX286" fmla="*/ 2241328 w 5516880"/>
              <a:gd name="connsiteY286" fmla="*/ 4128667 h 4914900"/>
              <a:gd name="connsiteX287" fmla="*/ 2240480 w 5516880"/>
              <a:gd name="connsiteY287" fmla="*/ 4120258 h 4914900"/>
              <a:gd name="connsiteX288" fmla="*/ 2239068 w 5516880"/>
              <a:gd name="connsiteY288" fmla="*/ 4115721 h 4914900"/>
              <a:gd name="connsiteX289" fmla="*/ 2239068 w 5516880"/>
              <a:gd name="connsiteY289" fmla="*/ 4102825 h 4914900"/>
              <a:gd name="connsiteX290" fmla="*/ 2237890 w 5516880"/>
              <a:gd name="connsiteY290" fmla="*/ 4086557 h 4914900"/>
              <a:gd name="connsiteX291" fmla="*/ 2239068 w 5516880"/>
              <a:gd name="connsiteY291" fmla="*/ 4070289 h 4914900"/>
              <a:gd name="connsiteX292" fmla="*/ 2239068 w 5516880"/>
              <a:gd name="connsiteY292" fmla="*/ 4058330 h 4914900"/>
              <a:gd name="connsiteX293" fmla="*/ 2282716 w 5516880"/>
              <a:gd name="connsiteY293" fmla="*/ 3823984 h 4914900"/>
              <a:gd name="connsiteX294" fmla="*/ 2285180 w 5516880"/>
              <a:gd name="connsiteY294" fmla="*/ 3826145 h 4914900"/>
              <a:gd name="connsiteX295" fmla="*/ 2284424 w 5516880"/>
              <a:gd name="connsiteY295" fmla="*/ 3824236 h 4914900"/>
              <a:gd name="connsiteX296" fmla="*/ 2284424 w 5516880"/>
              <a:gd name="connsiteY296" fmla="*/ 3819458 h 4914900"/>
              <a:gd name="connsiteX297" fmla="*/ 2285445 w 5516880"/>
              <a:gd name="connsiteY297" fmla="*/ 3814131 h 4914900"/>
              <a:gd name="connsiteX298" fmla="*/ 2282926 w 5516880"/>
              <a:gd name="connsiteY298" fmla="*/ 3819964 h 4914900"/>
              <a:gd name="connsiteX299" fmla="*/ 2288273 w 5516880"/>
              <a:gd name="connsiteY299" fmla="*/ 3784579 h 4914900"/>
              <a:gd name="connsiteX300" fmla="*/ 2288273 w 5516880"/>
              <a:gd name="connsiteY300" fmla="*/ 3780836 h 4914900"/>
              <a:gd name="connsiteX301" fmla="*/ 2288273 w 5516880"/>
              <a:gd name="connsiteY301" fmla="*/ 3766453 h 4914900"/>
              <a:gd name="connsiteX302" fmla="*/ 2271872 w 5516880"/>
              <a:gd name="connsiteY302" fmla="*/ 3776041 h 4914900"/>
              <a:gd name="connsiteX303" fmla="*/ 2255592 w 5516880"/>
              <a:gd name="connsiteY303" fmla="*/ 3785558 h 4914900"/>
              <a:gd name="connsiteX304" fmla="*/ 2255592 w 5516880"/>
              <a:gd name="connsiteY304" fmla="*/ 3790094 h 4914900"/>
              <a:gd name="connsiteX305" fmla="*/ 2253601 w 5516880"/>
              <a:gd name="connsiteY305" fmla="*/ 3791388 h 4914900"/>
              <a:gd name="connsiteX306" fmla="*/ 2200668 w 5516880"/>
              <a:gd name="connsiteY306" fmla="*/ 3842884 h 4914900"/>
              <a:gd name="connsiteX307" fmla="*/ 2135194 w 5516880"/>
              <a:gd name="connsiteY307" fmla="*/ 3828408 h 4914900"/>
              <a:gd name="connsiteX308" fmla="*/ 2140157 w 5516880"/>
              <a:gd name="connsiteY308" fmla="*/ 3828408 h 4914900"/>
              <a:gd name="connsiteX309" fmla="*/ 2139811 w 5516880"/>
              <a:gd name="connsiteY309" fmla="*/ 3828184 h 4914900"/>
              <a:gd name="connsiteX310" fmla="*/ 2139868 w 5516880"/>
              <a:gd name="connsiteY310" fmla="*/ 3828005 h 4914900"/>
              <a:gd name="connsiteX311" fmla="*/ 2135484 w 5516880"/>
              <a:gd name="connsiteY311" fmla="*/ 3828005 h 4914900"/>
              <a:gd name="connsiteX312" fmla="*/ 2130000 w 5516880"/>
              <a:gd name="connsiteY312" fmla="*/ 3794645 h 4914900"/>
              <a:gd name="connsiteX313" fmla="*/ 2135484 w 5516880"/>
              <a:gd name="connsiteY313" fmla="*/ 3651676 h 4914900"/>
              <a:gd name="connsiteX314" fmla="*/ 2135344 w 5516880"/>
              <a:gd name="connsiteY314" fmla="*/ 3646726 h 4914900"/>
              <a:gd name="connsiteX315" fmla="*/ 2135194 w 5516880"/>
              <a:gd name="connsiteY315" fmla="*/ 3646596 h 4914900"/>
              <a:gd name="connsiteX316" fmla="*/ 2135194 w 5516880"/>
              <a:gd name="connsiteY316" fmla="*/ 3641435 h 4914900"/>
              <a:gd name="connsiteX317" fmla="*/ 2134542 w 5516880"/>
              <a:gd name="connsiteY317" fmla="*/ 3618242 h 4914900"/>
              <a:gd name="connsiteX318" fmla="*/ 2133657 w 5516880"/>
              <a:gd name="connsiteY318" fmla="*/ 3615617 h 4914900"/>
              <a:gd name="connsiteX319" fmla="*/ 2122153 w 5516880"/>
              <a:gd name="connsiteY319" fmla="*/ 3594346 h 4914900"/>
              <a:gd name="connsiteX320" fmla="*/ 2110042 w 5516880"/>
              <a:gd name="connsiteY320" fmla="*/ 3585330 h 4914900"/>
              <a:gd name="connsiteX321" fmla="*/ 2075882 w 5516880"/>
              <a:gd name="connsiteY321" fmla="*/ 3570955 h 4914900"/>
              <a:gd name="connsiteX322" fmla="*/ 2074823 w 5516880"/>
              <a:gd name="connsiteY322" fmla="*/ 3570555 h 4914900"/>
              <a:gd name="connsiteX323" fmla="*/ 1970239 w 5516880"/>
              <a:gd name="connsiteY323" fmla="*/ 3594893 h 4914900"/>
              <a:gd name="connsiteX324" fmla="*/ 1909690 w 5516880"/>
              <a:gd name="connsiteY324" fmla="*/ 3614363 h 4914900"/>
              <a:gd name="connsiteX325" fmla="*/ 1882168 w 5516880"/>
              <a:gd name="connsiteY325" fmla="*/ 3580290 h 4914900"/>
              <a:gd name="connsiteX326" fmla="*/ 1884619 w 5516880"/>
              <a:gd name="connsiteY326" fmla="*/ 3576225 h 4914900"/>
              <a:gd name="connsiteX327" fmla="*/ 1889168 w 5516880"/>
              <a:gd name="connsiteY327" fmla="*/ 3556476 h 4914900"/>
              <a:gd name="connsiteX328" fmla="*/ 1878107 w 5516880"/>
              <a:gd name="connsiteY328" fmla="*/ 3546870 h 4914900"/>
              <a:gd name="connsiteX329" fmla="*/ 1868822 w 5516880"/>
              <a:gd name="connsiteY329" fmla="*/ 3553486 h 4914900"/>
              <a:gd name="connsiteX330" fmla="*/ 1833573 w 5516880"/>
              <a:gd name="connsiteY330" fmla="*/ 3584734 h 4914900"/>
              <a:gd name="connsiteX331" fmla="*/ 1832806 w 5516880"/>
              <a:gd name="connsiteY331" fmla="*/ 3584734 h 4914900"/>
              <a:gd name="connsiteX332" fmla="*/ 1795504 w 5516880"/>
              <a:gd name="connsiteY332" fmla="*/ 3613804 h 4914900"/>
              <a:gd name="connsiteX333" fmla="*/ 1789621 w 5516880"/>
              <a:gd name="connsiteY333" fmla="*/ 3618912 h 4914900"/>
              <a:gd name="connsiteX334" fmla="*/ 1734318 w 5516880"/>
              <a:gd name="connsiteY334" fmla="*/ 3663940 h 4914900"/>
              <a:gd name="connsiteX335" fmla="*/ 1679517 w 5516880"/>
              <a:gd name="connsiteY335" fmla="*/ 3704989 h 4914900"/>
              <a:gd name="connsiteX336" fmla="*/ 1666428 w 5516880"/>
              <a:gd name="connsiteY336" fmla="*/ 3719754 h 4914900"/>
              <a:gd name="connsiteX337" fmla="*/ 1664049 w 5516880"/>
              <a:gd name="connsiteY337" fmla="*/ 3723896 h 4914900"/>
              <a:gd name="connsiteX338" fmla="*/ 1663619 w 5516880"/>
              <a:gd name="connsiteY338" fmla="*/ 3724271 h 4914900"/>
              <a:gd name="connsiteX339" fmla="*/ 1668352 w 5516880"/>
              <a:gd name="connsiteY339" fmla="*/ 3738615 h 4914900"/>
              <a:gd name="connsiteX340" fmla="*/ 1685303 w 5516880"/>
              <a:gd name="connsiteY340" fmla="*/ 3738615 h 4914900"/>
              <a:gd name="connsiteX341" fmla="*/ 1744973 w 5516880"/>
              <a:gd name="connsiteY341" fmla="*/ 3724231 h 4914900"/>
              <a:gd name="connsiteX342" fmla="*/ 1761247 w 5516880"/>
              <a:gd name="connsiteY342" fmla="*/ 3729026 h 4914900"/>
              <a:gd name="connsiteX343" fmla="*/ 1755823 w 5516880"/>
              <a:gd name="connsiteY343" fmla="*/ 3738615 h 4914900"/>
              <a:gd name="connsiteX344" fmla="*/ 1685303 w 5516880"/>
              <a:gd name="connsiteY344" fmla="*/ 3781764 h 4914900"/>
              <a:gd name="connsiteX345" fmla="*/ 1687904 w 5516880"/>
              <a:gd name="connsiteY345" fmla="*/ 3779619 h 4914900"/>
              <a:gd name="connsiteX346" fmla="*/ 1686040 w 5516880"/>
              <a:gd name="connsiteY346" fmla="*/ 3780835 h 4914900"/>
              <a:gd name="connsiteX347" fmla="*/ 1191242 w 5516880"/>
              <a:gd name="connsiteY347" fmla="*/ 3995992 h 4914900"/>
              <a:gd name="connsiteX348" fmla="*/ 971331 w 5516880"/>
              <a:gd name="connsiteY348" fmla="*/ 4134650 h 4914900"/>
              <a:gd name="connsiteX349" fmla="*/ 773411 w 5516880"/>
              <a:gd name="connsiteY349" fmla="*/ 4278089 h 4914900"/>
              <a:gd name="connsiteX350" fmla="*/ 756917 w 5516880"/>
              <a:gd name="connsiteY350" fmla="*/ 4287652 h 4914900"/>
              <a:gd name="connsiteX351" fmla="*/ 745922 w 5516880"/>
              <a:gd name="connsiteY351" fmla="*/ 4292433 h 4914900"/>
              <a:gd name="connsiteX352" fmla="*/ 745587 w 5516880"/>
              <a:gd name="connsiteY352" fmla="*/ 4292433 h 4914900"/>
              <a:gd name="connsiteX353" fmla="*/ 744578 w 5516880"/>
              <a:gd name="connsiteY353" fmla="*/ 4294161 h 4914900"/>
              <a:gd name="connsiteX354" fmla="*/ 745918 w 5516880"/>
              <a:gd name="connsiteY354" fmla="*/ 4293007 h 4914900"/>
              <a:gd name="connsiteX355" fmla="*/ 757130 w 5516880"/>
              <a:gd name="connsiteY355" fmla="*/ 4288412 h 4914900"/>
              <a:gd name="connsiteX356" fmla="*/ 741714 w 5516880"/>
              <a:gd name="connsiteY356" fmla="*/ 4306220 h 4914900"/>
              <a:gd name="connsiteX357" fmla="*/ 727828 w 5516880"/>
              <a:gd name="connsiteY357" fmla="*/ 4314590 h 4914900"/>
              <a:gd name="connsiteX358" fmla="*/ 718490 w 5516880"/>
              <a:gd name="connsiteY358" fmla="*/ 4321279 h 4914900"/>
              <a:gd name="connsiteX359" fmla="*/ 620938 w 5516880"/>
              <a:gd name="connsiteY359" fmla="*/ 4403012 h 4914900"/>
              <a:gd name="connsiteX360" fmla="*/ 622516 w 5516880"/>
              <a:gd name="connsiteY360" fmla="*/ 4400214 h 4914900"/>
              <a:gd name="connsiteX361" fmla="*/ 619180 w 5516880"/>
              <a:gd name="connsiteY361" fmla="*/ 4402508 h 4914900"/>
              <a:gd name="connsiteX362" fmla="*/ 609105 w 5516880"/>
              <a:gd name="connsiteY362" fmla="*/ 4411169 h 4914900"/>
              <a:gd name="connsiteX363" fmla="*/ 609397 w 5516880"/>
              <a:gd name="connsiteY363" fmla="*/ 4411052 h 4914900"/>
              <a:gd name="connsiteX364" fmla="*/ 593239 w 5516880"/>
              <a:gd name="connsiteY364" fmla="*/ 4427137 h 4914900"/>
              <a:gd name="connsiteX365" fmla="*/ 595297 w 5516880"/>
              <a:gd name="connsiteY365" fmla="*/ 4423040 h 4914900"/>
              <a:gd name="connsiteX366" fmla="*/ 591700 w 5516880"/>
              <a:gd name="connsiteY366" fmla="*/ 4426131 h 4914900"/>
              <a:gd name="connsiteX367" fmla="*/ 536984 w 5516880"/>
              <a:gd name="connsiteY367" fmla="*/ 4473169 h 4914900"/>
              <a:gd name="connsiteX368" fmla="*/ 536719 w 5516880"/>
              <a:gd name="connsiteY368" fmla="*/ 4473497 h 4914900"/>
              <a:gd name="connsiteX369" fmla="*/ 520297 w 5516880"/>
              <a:gd name="connsiteY369" fmla="*/ 4487866 h 4914900"/>
              <a:gd name="connsiteX370" fmla="*/ 410815 w 5516880"/>
              <a:gd name="connsiteY370" fmla="*/ 4593241 h 4914900"/>
              <a:gd name="connsiteX371" fmla="*/ 399971 w 5516880"/>
              <a:gd name="connsiteY371" fmla="*/ 4597985 h 4914900"/>
              <a:gd name="connsiteX372" fmla="*/ 400871 w 5516880"/>
              <a:gd name="connsiteY372" fmla="*/ 4598368 h 4914900"/>
              <a:gd name="connsiteX373" fmla="*/ 410882 w 5516880"/>
              <a:gd name="connsiteY373" fmla="*/ 4594009 h 4914900"/>
              <a:gd name="connsiteX374" fmla="*/ 350332 w 5516880"/>
              <a:gd name="connsiteY374" fmla="*/ 4656336 h 4914900"/>
              <a:gd name="connsiteX375" fmla="*/ 349742 w 5516880"/>
              <a:gd name="connsiteY375" fmla="*/ 4656079 h 4914900"/>
              <a:gd name="connsiteX376" fmla="*/ 287135 w 5516880"/>
              <a:gd name="connsiteY376" fmla="*/ 4711781 h 4914900"/>
              <a:gd name="connsiteX377" fmla="*/ 219291 w 5516880"/>
              <a:gd name="connsiteY377" fmla="*/ 4764903 h 4914900"/>
              <a:gd name="connsiteX378" fmla="*/ 219291 w 5516880"/>
              <a:gd name="connsiteY378" fmla="*/ 4766243 h 4914900"/>
              <a:gd name="connsiteX379" fmla="*/ 126958 w 5516880"/>
              <a:gd name="connsiteY379" fmla="*/ 4841301 h 4914900"/>
              <a:gd name="connsiteX380" fmla="*/ 129872 w 5516880"/>
              <a:gd name="connsiteY380" fmla="*/ 4838326 h 4914900"/>
              <a:gd name="connsiteX381" fmla="*/ 126393 w 5516880"/>
              <a:gd name="connsiteY381" fmla="*/ 4841225 h 4914900"/>
              <a:gd name="connsiteX382" fmla="*/ 43718 w 5516880"/>
              <a:gd name="connsiteY382" fmla="*/ 4908141 h 4914900"/>
              <a:gd name="connsiteX383" fmla="*/ 21670 w 5516880"/>
              <a:gd name="connsiteY383" fmla="*/ 4912921 h 4914900"/>
              <a:gd name="connsiteX384" fmla="*/ 21670 w 5516880"/>
              <a:gd name="connsiteY384" fmla="*/ 4893802 h 4914900"/>
              <a:gd name="connsiteX385" fmla="*/ 87811 w 5516880"/>
              <a:gd name="connsiteY385" fmla="*/ 4817327 h 4914900"/>
              <a:gd name="connsiteX386" fmla="*/ 164975 w 5516880"/>
              <a:gd name="connsiteY386" fmla="*/ 4750411 h 4914900"/>
              <a:gd name="connsiteX387" fmla="*/ 165792 w 5516880"/>
              <a:gd name="connsiteY387" fmla="*/ 4749313 h 4914900"/>
              <a:gd name="connsiteX388" fmla="*/ 163892 w 5516880"/>
              <a:gd name="connsiteY388" fmla="*/ 4750829 h 4914900"/>
              <a:gd name="connsiteX389" fmla="*/ 169574 w 5516880"/>
              <a:gd name="connsiteY389" fmla="*/ 4744229 h 4914900"/>
              <a:gd name="connsiteX390" fmla="*/ 178755 w 5516880"/>
              <a:gd name="connsiteY390" fmla="*/ 4731890 h 4914900"/>
              <a:gd name="connsiteX391" fmla="*/ 192534 w 5516880"/>
              <a:gd name="connsiteY391" fmla="*/ 4716954 h 4914900"/>
              <a:gd name="connsiteX392" fmla="*/ 253162 w 5516880"/>
              <a:gd name="connsiteY392" fmla="*/ 4664376 h 4914900"/>
              <a:gd name="connsiteX393" fmla="*/ 253162 w 5516880"/>
              <a:gd name="connsiteY393" fmla="*/ 4664608 h 4914900"/>
              <a:gd name="connsiteX394" fmla="*/ 268755 w 5516880"/>
              <a:gd name="connsiteY394" fmla="*/ 4649357 h 4914900"/>
              <a:gd name="connsiteX395" fmla="*/ 285079 w 5516880"/>
              <a:gd name="connsiteY395" fmla="*/ 4636940 h 4914900"/>
              <a:gd name="connsiteX396" fmla="*/ 288276 w 5516880"/>
              <a:gd name="connsiteY396" fmla="*/ 4639718 h 4914900"/>
              <a:gd name="connsiteX397" fmla="*/ 286232 w 5516880"/>
              <a:gd name="connsiteY397" fmla="*/ 4636229 h 4914900"/>
              <a:gd name="connsiteX398" fmla="*/ 319207 w 5516880"/>
              <a:gd name="connsiteY398" fmla="*/ 4603391 h 4914900"/>
              <a:gd name="connsiteX399" fmla="*/ 326230 w 5516880"/>
              <a:gd name="connsiteY399" fmla="*/ 4597397 h 4914900"/>
              <a:gd name="connsiteX400" fmla="*/ 318548 w 5516880"/>
              <a:gd name="connsiteY400" fmla="*/ 4602051 h 4914900"/>
              <a:gd name="connsiteX401" fmla="*/ 377795 w 5516880"/>
              <a:gd name="connsiteY401" fmla="*/ 4545757 h 4914900"/>
              <a:gd name="connsiteX402" fmla="*/ 378564 w 5516880"/>
              <a:gd name="connsiteY402" fmla="*/ 4545757 h 4914900"/>
              <a:gd name="connsiteX403" fmla="*/ 394723 w 5516880"/>
              <a:gd name="connsiteY403" fmla="*/ 4531683 h 4914900"/>
              <a:gd name="connsiteX404" fmla="*/ 383950 w 5516880"/>
              <a:gd name="connsiteY404" fmla="*/ 4545757 h 4914900"/>
              <a:gd name="connsiteX405" fmla="*/ 383181 w 5516880"/>
              <a:gd name="connsiteY405" fmla="*/ 4545757 h 4914900"/>
              <a:gd name="connsiteX406" fmla="*/ 376894 w 5516880"/>
              <a:gd name="connsiteY406" fmla="*/ 4552015 h 4914900"/>
              <a:gd name="connsiteX407" fmla="*/ 384847 w 5516880"/>
              <a:gd name="connsiteY407" fmla="*/ 4545534 h 4914900"/>
              <a:gd name="connsiteX408" fmla="*/ 395876 w 5516880"/>
              <a:gd name="connsiteY408" fmla="*/ 4531126 h 4914900"/>
              <a:gd name="connsiteX409" fmla="*/ 423448 w 5516880"/>
              <a:gd name="connsiteY409" fmla="*/ 4507111 h 4914900"/>
              <a:gd name="connsiteX410" fmla="*/ 424312 w 5516880"/>
              <a:gd name="connsiteY410" fmla="*/ 4506735 h 4914900"/>
              <a:gd name="connsiteX411" fmla="*/ 422423 w 5516880"/>
              <a:gd name="connsiteY411" fmla="*/ 4506821 h 4914900"/>
              <a:gd name="connsiteX412" fmla="*/ 570714 w 5516880"/>
              <a:gd name="connsiteY412" fmla="*/ 4368832 h 4914900"/>
              <a:gd name="connsiteX413" fmla="*/ 571812 w 5516880"/>
              <a:gd name="connsiteY413" fmla="*/ 4368832 h 4914900"/>
              <a:gd name="connsiteX414" fmla="*/ 570155 w 5516880"/>
              <a:gd name="connsiteY414" fmla="*/ 4368119 h 4914900"/>
              <a:gd name="connsiteX415" fmla="*/ 723793 w 5516880"/>
              <a:gd name="connsiteY415" fmla="*/ 4226220 h 4914900"/>
              <a:gd name="connsiteX416" fmla="*/ 723793 w 5516880"/>
              <a:gd name="connsiteY416" fmla="*/ 4224660 h 4914900"/>
              <a:gd name="connsiteX417" fmla="*/ 784024 w 5516880"/>
              <a:gd name="connsiteY417" fmla="*/ 4172581 h 4914900"/>
              <a:gd name="connsiteX418" fmla="*/ 800451 w 5516880"/>
              <a:gd name="connsiteY418" fmla="*/ 4139439 h 4914900"/>
              <a:gd name="connsiteX419" fmla="*/ 767598 w 5516880"/>
              <a:gd name="connsiteY419" fmla="*/ 4120502 h 4914900"/>
              <a:gd name="connsiteX420" fmla="*/ 729269 w 5516880"/>
              <a:gd name="connsiteY420" fmla="*/ 4144175 h 4914900"/>
              <a:gd name="connsiteX421" fmla="*/ 630728 w 5516880"/>
              <a:gd name="connsiteY421" fmla="*/ 4206956 h 4914900"/>
              <a:gd name="connsiteX422" fmla="*/ 625229 w 5516880"/>
              <a:gd name="connsiteY422" fmla="*/ 4211064 h 4914900"/>
              <a:gd name="connsiteX423" fmla="*/ 581269 w 5516880"/>
              <a:gd name="connsiteY423" fmla="*/ 4215853 h 4914900"/>
              <a:gd name="connsiteX424" fmla="*/ 520824 w 5516880"/>
              <a:gd name="connsiteY424" fmla="*/ 4235009 h 4914900"/>
              <a:gd name="connsiteX425" fmla="*/ 405428 w 5516880"/>
              <a:gd name="connsiteY425" fmla="*/ 4302056 h 4914900"/>
              <a:gd name="connsiteX426" fmla="*/ 290032 w 5516880"/>
              <a:gd name="connsiteY426" fmla="*/ 4421783 h 4914900"/>
              <a:gd name="connsiteX427" fmla="*/ 246072 w 5516880"/>
              <a:gd name="connsiteY427" fmla="*/ 4460096 h 4914900"/>
              <a:gd name="connsiteX428" fmla="*/ 152656 w 5516880"/>
              <a:gd name="connsiteY428" fmla="*/ 4512776 h 4914900"/>
              <a:gd name="connsiteX429" fmla="*/ 144819 w 5516880"/>
              <a:gd name="connsiteY429" fmla="*/ 4518741 h 4914900"/>
              <a:gd name="connsiteX430" fmla="*/ 97633 w 5516880"/>
              <a:gd name="connsiteY430" fmla="*/ 4564065 h 4914900"/>
              <a:gd name="connsiteX431" fmla="*/ 42917 w 5516880"/>
              <a:gd name="connsiteY431" fmla="*/ 4616622 h 4914900"/>
              <a:gd name="connsiteX432" fmla="*/ 4617 w 5516880"/>
              <a:gd name="connsiteY432" fmla="*/ 4602288 h 4914900"/>
              <a:gd name="connsiteX433" fmla="*/ 4617 w 5516880"/>
              <a:gd name="connsiteY433" fmla="*/ 4573621 h 4914900"/>
              <a:gd name="connsiteX434" fmla="*/ 4617 w 5516880"/>
              <a:gd name="connsiteY434" fmla="*/ 349993 h 4914900"/>
              <a:gd name="connsiteX435" fmla="*/ 4617 w 5516880"/>
              <a:gd name="connsiteY435" fmla="*/ 120656 h 4914900"/>
              <a:gd name="connsiteX436" fmla="*/ 31975 w 5516880"/>
              <a:gd name="connsiteY436" fmla="*/ 82434 h 4914900"/>
              <a:gd name="connsiteX437" fmla="*/ 31975 w 5516880"/>
              <a:gd name="connsiteY437" fmla="*/ 86298 h 4914900"/>
              <a:gd name="connsiteX438" fmla="*/ 32317 w 5516880"/>
              <a:gd name="connsiteY438" fmla="*/ 86097 h 4914900"/>
              <a:gd name="connsiteX439" fmla="*/ 32317 w 5516880"/>
              <a:gd name="connsiteY439" fmla="*/ 82225 h 4914900"/>
              <a:gd name="connsiteX440" fmla="*/ 164098 w 5516880"/>
              <a:gd name="connsiteY440" fmla="*/ 10797 h 4914900"/>
              <a:gd name="connsiteX441" fmla="*/ 219006 w 5516880"/>
              <a:gd name="connsiteY441" fmla="*/ 6036 h 4914900"/>
              <a:gd name="connsiteX442" fmla="*/ 1388565 w 5516880"/>
              <a:gd name="connsiteY442" fmla="*/ 6036 h 4914900"/>
              <a:gd name="connsiteX443" fmla="*/ 3326844 w 5516880"/>
              <a:gd name="connsiteY443" fmla="*/ 6036 h 4914900"/>
              <a:gd name="connsiteX444" fmla="*/ 3337827 w 5516880"/>
              <a:gd name="connsiteY444" fmla="*/ 6036 h 4914900"/>
              <a:gd name="connsiteX445" fmla="*/ 3337827 w 5516880"/>
              <a:gd name="connsiteY445" fmla="*/ 5747 h 4914900"/>
              <a:gd name="connsiteX446" fmla="*/ 3557317 w 5516880"/>
              <a:gd name="connsiteY446" fmla="*/ 5747 h 4914900"/>
              <a:gd name="connsiteX447" fmla="*/ 3634138 w 5516880"/>
              <a:gd name="connsiteY447" fmla="*/ 865 h 4914900"/>
              <a:gd name="connsiteX448" fmla="*/ 4896205 w 5516880"/>
              <a:gd name="connsiteY448" fmla="*/ 865 h 4914900"/>
              <a:gd name="connsiteX449" fmla="*/ 4911296 w 5516880"/>
              <a:gd name="connsiteY449" fmla="*/ 253 h 4914900"/>
              <a:gd name="connsiteX450" fmla="*/ 4918154 w 5516880"/>
              <a:gd name="connsiteY450" fmla="*/ 10629 h 4914900"/>
              <a:gd name="connsiteX451" fmla="*/ 4901692 w 5516880"/>
              <a:gd name="connsiteY451" fmla="*/ 25280 h 4914900"/>
              <a:gd name="connsiteX452" fmla="*/ 4898766 w 5516880"/>
              <a:gd name="connsiteY452" fmla="*/ 26146 h 4914900"/>
              <a:gd name="connsiteX453" fmla="*/ 4864086 w 5516880"/>
              <a:gd name="connsiteY453" fmla="*/ 43226 h 4914900"/>
              <a:gd name="connsiteX454" fmla="*/ 4836386 w 5516880"/>
              <a:gd name="connsiteY454" fmla="*/ 100527 h 4914900"/>
              <a:gd name="connsiteX455" fmla="*/ 4830857 w 5516880"/>
              <a:gd name="connsiteY455" fmla="*/ 100527 h 4914900"/>
              <a:gd name="connsiteX456" fmla="*/ 4831664 w 5516880"/>
              <a:gd name="connsiteY456" fmla="*/ 101622 h 4914900"/>
              <a:gd name="connsiteX457" fmla="*/ 4830740 w 5516880"/>
              <a:gd name="connsiteY457" fmla="*/ 103535 h 4914900"/>
              <a:gd name="connsiteX458" fmla="*/ 4836820 w 5516880"/>
              <a:gd name="connsiteY458" fmla="*/ 100894 h 4914900"/>
              <a:gd name="connsiteX459" fmla="*/ 4857580 w 5516880"/>
              <a:gd name="connsiteY459" fmla="*/ 105401 h 4914900"/>
              <a:gd name="connsiteX460" fmla="*/ 4857580 w 5516880"/>
              <a:gd name="connsiteY460" fmla="*/ 105337 h 4914900"/>
              <a:gd name="connsiteX461" fmla="*/ 5049973 w 5516880"/>
              <a:gd name="connsiteY461" fmla="*/ 28730 h 4914900"/>
              <a:gd name="connsiteX462" fmla="*/ 5066464 w 5516880"/>
              <a:gd name="connsiteY462" fmla="*/ 23941 h 4914900"/>
              <a:gd name="connsiteX463" fmla="*/ 5066849 w 5516880"/>
              <a:gd name="connsiteY463" fmla="*/ 23884 h 4914900"/>
              <a:gd name="connsiteX464" fmla="*/ 5100380 w 5516880"/>
              <a:gd name="connsiteY464" fmla="*/ 4790 h 4914900"/>
              <a:gd name="connsiteX465" fmla="*/ 5138118 w 5516880"/>
              <a:gd name="connsiteY465" fmla="*/ 0 h 4914900"/>
              <a:gd name="connsiteX466" fmla="*/ 21160 w 5516880"/>
              <a:gd name="connsiteY466" fmla="*/ 0 h 4914900"/>
              <a:gd name="connsiteX467" fmla="*/ 92846 w 5516880"/>
              <a:gd name="connsiteY467" fmla="*/ 0 h 4914900"/>
              <a:gd name="connsiteX468" fmla="*/ 103875 w 5516880"/>
              <a:gd name="connsiteY468" fmla="*/ 10722 h 4914900"/>
              <a:gd name="connsiteX469" fmla="*/ 87332 w 5516880"/>
              <a:gd name="connsiteY469" fmla="*/ 16084 h 4914900"/>
              <a:gd name="connsiteX470" fmla="*/ 86696 w 5516880"/>
              <a:gd name="connsiteY470" fmla="*/ 15865 h 4914900"/>
              <a:gd name="connsiteX471" fmla="*/ 76636 w 5516880"/>
              <a:gd name="connsiteY471" fmla="*/ 24493 h 4914900"/>
              <a:gd name="connsiteX472" fmla="*/ 69778 w 5516880"/>
              <a:gd name="connsiteY472" fmla="*/ 26848 h 4914900"/>
              <a:gd name="connsiteX473" fmla="*/ 76175 w 5516880"/>
              <a:gd name="connsiteY473" fmla="*/ 25467 h 4914900"/>
              <a:gd name="connsiteX474" fmla="*/ 32647 w 5516880"/>
              <a:gd name="connsiteY474" fmla="*/ 48922 h 4914900"/>
              <a:gd name="connsiteX475" fmla="*/ 30969 w 5516880"/>
              <a:gd name="connsiteY475" fmla="*/ 49466 h 4914900"/>
              <a:gd name="connsiteX476" fmla="*/ 21545 w 5516880"/>
              <a:gd name="connsiteY476" fmla="*/ 56545 h 4914900"/>
              <a:gd name="connsiteX477" fmla="*/ 10772 w 5516880"/>
              <a:gd name="connsiteY477" fmla="*/ 57703 h 4914900"/>
              <a:gd name="connsiteX478" fmla="*/ 0 w 5516880"/>
              <a:gd name="connsiteY478" fmla="*/ 34581 h 4914900"/>
              <a:gd name="connsiteX479" fmla="*/ 5325 w 5516880"/>
              <a:gd name="connsiteY479" fmla="*/ 16293 h 4914900"/>
              <a:gd name="connsiteX480" fmla="*/ 5212 w 5516880"/>
              <a:gd name="connsiteY480" fmla="*/ 16084 h 4914900"/>
              <a:gd name="connsiteX481" fmla="*/ 4617 w 5516880"/>
              <a:gd name="connsiteY481" fmla="*/ 16084 h 4914900"/>
              <a:gd name="connsiteX482" fmla="*/ 4883 w 5516880"/>
              <a:gd name="connsiteY482" fmla="*/ 15480 h 4914900"/>
              <a:gd name="connsiteX483" fmla="*/ 4617 w 5516880"/>
              <a:gd name="connsiteY483" fmla="*/ 14989 h 4914900"/>
              <a:gd name="connsiteX484" fmla="*/ 5262 w 5516880"/>
              <a:gd name="connsiteY484" fmla="*/ 14619 h 4914900"/>
              <a:gd name="connsiteX485" fmla="*/ 10820 w 5516880"/>
              <a:gd name="connsiteY485" fmla="*/ 2010 h 4914900"/>
              <a:gd name="connsiteX486" fmla="*/ 21160 w 5516880"/>
              <a:gd name="connsiteY486" fmla="*/ 0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</a:cxnLst>
            <a:rect l="l" t="t" r="r" b="b"/>
            <a:pathLst>
              <a:path w="5516880" h="4914900">
                <a:moveTo>
                  <a:pt x="214120" y="4745232"/>
                </a:moveTo>
                <a:lnTo>
                  <a:pt x="212175" y="4748087"/>
                </a:lnTo>
                <a:cubicBezTo>
                  <a:pt x="211919" y="4750464"/>
                  <a:pt x="213625" y="4752840"/>
                  <a:pt x="219080" y="4755216"/>
                </a:cubicBezTo>
                <a:cubicBezTo>
                  <a:pt x="219080" y="4755216"/>
                  <a:pt x="219080" y="4755216"/>
                  <a:pt x="219080" y="4759968"/>
                </a:cubicBezTo>
                <a:lnTo>
                  <a:pt x="214510" y="4762622"/>
                </a:lnTo>
                <a:lnTo>
                  <a:pt x="219291" y="4761551"/>
                </a:lnTo>
                <a:lnTo>
                  <a:pt x="219291" y="4760129"/>
                </a:lnTo>
                <a:cubicBezTo>
                  <a:pt x="219291" y="4755354"/>
                  <a:pt x="219291" y="4755354"/>
                  <a:pt x="219291" y="4755354"/>
                </a:cubicBezTo>
                <a:lnTo>
                  <a:pt x="222737" y="4752705"/>
                </a:lnTo>
                <a:close/>
                <a:moveTo>
                  <a:pt x="352662" y="4576136"/>
                </a:moveTo>
                <a:lnTo>
                  <a:pt x="348845" y="4579935"/>
                </a:lnTo>
                <a:lnTo>
                  <a:pt x="349546" y="4579935"/>
                </a:lnTo>
                <a:close/>
                <a:moveTo>
                  <a:pt x="449403" y="4521216"/>
                </a:moveTo>
                <a:lnTo>
                  <a:pt x="454609" y="4525696"/>
                </a:lnTo>
                <a:lnTo>
                  <a:pt x="454609" y="4524869"/>
                </a:lnTo>
                <a:lnTo>
                  <a:pt x="454238" y="4523594"/>
                </a:lnTo>
                <a:cubicBezTo>
                  <a:pt x="453547" y="4523594"/>
                  <a:pt x="452166" y="4523594"/>
                  <a:pt x="449403" y="4521216"/>
                </a:cubicBezTo>
                <a:close/>
                <a:moveTo>
                  <a:pt x="491463" y="4492472"/>
                </a:moveTo>
                <a:lnTo>
                  <a:pt x="490282" y="4494639"/>
                </a:lnTo>
                <a:lnTo>
                  <a:pt x="492926" y="4492656"/>
                </a:lnTo>
                <a:close/>
                <a:moveTo>
                  <a:pt x="477949" y="4487138"/>
                </a:moveTo>
                <a:lnTo>
                  <a:pt x="477027" y="4487931"/>
                </a:lnTo>
                <a:lnTo>
                  <a:pt x="478020" y="4487571"/>
                </a:lnTo>
                <a:close/>
                <a:moveTo>
                  <a:pt x="537839" y="4473379"/>
                </a:moveTo>
                <a:cubicBezTo>
                  <a:pt x="537839" y="4482762"/>
                  <a:pt x="527067" y="4487453"/>
                  <a:pt x="521680" y="4487453"/>
                </a:cubicBezTo>
                <a:cubicBezTo>
                  <a:pt x="521680" y="4482762"/>
                  <a:pt x="527067" y="4478070"/>
                  <a:pt x="537839" y="4473379"/>
                </a:cubicBezTo>
                <a:close/>
                <a:moveTo>
                  <a:pt x="163580" y="4463550"/>
                </a:moveTo>
                <a:lnTo>
                  <a:pt x="163892" y="4464533"/>
                </a:lnTo>
                <a:lnTo>
                  <a:pt x="163282" y="4465066"/>
                </a:lnTo>
                <a:lnTo>
                  <a:pt x="163646" y="4464885"/>
                </a:lnTo>
                <a:lnTo>
                  <a:pt x="164777" y="4464227"/>
                </a:lnTo>
                <a:close/>
                <a:moveTo>
                  <a:pt x="257305" y="4411196"/>
                </a:moveTo>
                <a:lnTo>
                  <a:pt x="257754" y="4411787"/>
                </a:lnTo>
                <a:lnTo>
                  <a:pt x="258035" y="4411619"/>
                </a:lnTo>
                <a:close/>
                <a:moveTo>
                  <a:pt x="626797" y="4392272"/>
                </a:moveTo>
                <a:lnTo>
                  <a:pt x="626198" y="4392831"/>
                </a:lnTo>
                <a:lnTo>
                  <a:pt x="624427" y="4392983"/>
                </a:lnTo>
                <a:lnTo>
                  <a:pt x="624675" y="4393059"/>
                </a:lnTo>
                <a:lnTo>
                  <a:pt x="625314" y="4395250"/>
                </a:lnTo>
                <a:lnTo>
                  <a:pt x="626358" y="4393395"/>
                </a:lnTo>
                <a:close/>
                <a:moveTo>
                  <a:pt x="663484" y="4301873"/>
                </a:moveTo>
                <a:lnTo>
                  <a:pt x="658260" y="4306753"/>
                </a:lnTo>
                <a:lnTo>
                  <a:pt x="663721" y="4303227"/>
                </a:lnTo>
                <a:close/>
                <a:moveTo>
                  <a:pt x="734926" y="4292396"/>
                </a:moveTo>
                <a:lnTo>
                  <a:pt x="734918" y="4292433"/>
                </a:lnTo>
                <a:lnTo>
                  <a:pt x="734926" y="4292433"/>
                </a:lnTo>
                <a:close/>
                <a:moveTo>
                  <a:pt x="726657" y="4228844"/>
                </a:moveTo>
                <a:lnTo>
                  <a:pt x="723938" y="4229367"/>
                </a:lnTo>
                <a:lnTo>
                  <a:pt x="723938" y="4230725"/>
                </a:lnTo>
                <a:close/>
                <a:moveTo>
                  <a:pt x="823791" y="4201866"/>
                </a:moveTo>
                <a:lnTo>
                  <a:pt x="823585" y="4202048"/>
                </a:lnTo>
                <a:lnTo>
                  <a:pt x="823336" y="4202212"/>
                </a:lnTo>
                <a:lnTo>
                  <a:pt x="823813" y="4202212"/>
                </a:lnTo>
                <a:close/>
                <a:moveTo>
                  <a:pt x="636184" y="4196253"/>
                </a:moveTo>
                <a:lnTo>
                  <a:pt x="635139" y="4196382"/>
                </a:lnTo>
                <a:lnTo>
                  <a:pt x="635912" y="4196608"/>
                </a:lnTo>
                <a:close/>
                <a:moveTo>
                  <a:pt x="2493306" y="4144324"/>
                </a:moveTo>
                <a:lnTo>
                  <a:pt x="2493047" y="4144370"/>
                </a:lnTo>
                <a:lnTo>
                  <a:pt x="2492173" y="4145130"/>
                </a:lnTo>
                <a:lnTo>
                  <a:pt x="2492208" y="4145131"/>
                </a:lnTo>
                <a:lnTo>
                  <a:pt x="2493384" y="4144619"/>
                </a:lnTo>
                <a:lnTo>
                  <a:pt x="2492983" y="4144660"/>
                </a:lnTo>
                <a:close/>
                <a:moveTo>
                  <a:pt x="830378" y="4141015"/>
                </a:moveTo>
                <a:lnTo>
                  <a:pt x="830419" y="4141349"/>
                </a:lnTo>
                <a:lnTo>
                  <a:pt x="830705" y="4141585"/>
                </a:lnTo>
                <a:close/>
                <a:moveTo>
                  <a:pt x="2195248" y="3827473"/>
                </a:moveTo>
                <a:lnTo>
                  <a:pt x="2195210" y="3828184"/>
                </a:lnTo>
                <a:lnTo>
                  <a:pt x="2194504" y="3828642"/>
                </a:lnTo>
                <a:lnTo>
                  <a:pt x="2195210" y="3828408"/>
                </a:lnTo>
                <a:lnTo>
                  <a:pt x="2196292" y="3827521"/>
                </a:lnTo>
                <a:lnTo>
                  <a:pt x="2195454" y="3828006"/>
                </a:lnTo>
                <a:close/>
                <a:moveTo>
                  <a:pt x="2289915" y="3783711"/>
                </a:moveTo>
                <a:lnTo>
                  <a:pt x="2288698" y="3785133"/>
                </a:lnTo>
                <a:lnTo>
                  <a:pt x="2288698" y="3786539"/>
                </a:lnTo>
                <a:lnTo>
                  <a:pt x="2289329" y="3793846"/>
                </a:lnTo>
                <a:lnTo>
                  <a:pt x="2289915" y="3790790"/>
                </a:lnTo>
                <a:close/>
                <a:moveTo>
                  <a:pt x="2304674" y="3766453"/>
                </a:moveTo>
                <a:lnTo>
                  <a:pt x="2303404" y="3767937"/>
                </a:lnTo>
                <a:lnTo>
                  <a:pt x="2305148" y="3767330"/>
                </a:lnTo>
                <a:close/>
                <a:moveTo>
                  <a:pt x="1750398" y="3724231"/>
                </a:moveTo>
                <a:lnTo>
                  <a:pt x="1741328" y="3728240"/>
                </a:lnTo>
                <a:lnTo>
                  <a:pt x="1746114" y="3728240"/>
                </a:lnTo>
                <a:close/>
                <a:moveTo>
                  <a:pt x="2199173" y="3688990"/>
                </a:moveTo>
                <a:lnTo>
                  <a:pt x="2200487" y="3690946"/>
                </a:lnTo>
                <a:lnTo>
                  <a:pt x="2200487" y="3691785"/>
                </a:lnTo>
                <a:lnTo>
                  <a:pt x="2200707" y="3689701"/>
                </a:lnTo>
                <a:close/>
                <a:moveTo>
                  <a:pt x="2202645" y="3685583"/>
                </a:moveTo>
                <a:lnTo>
                  <a:pt x="2200935" y="3689439"/>
                </a:lnTo>
                <a:lnTo>
                  <a:pt x="2202965" y="3691194"/>
                </a:lnTo>
                <a:lnTo>
                  <a:pt x="2202135" y="3689597"/>
                </a:lnTo>
                <a:close/>
                <a:moveTo>
                  <a:pt x="1851358" y="3550816"/>
                </a:moveTo>
                <a:lnTo>
                  <a:pt x="1850231" y="3551394"/>
                </a:lnTo>
                <a:lnTo>
                  <a:pt x="1850480" y="3551648"/>
                </a:lnTo>
                <a:close/>
                <a:moveTo>
                  <a:pt x="3172122" y="3464983"/>
                </a:moveTo>
                <a:lnTo>
                  <a:pt x="3170566" y="3466522"/>
                </a:lnTo>
                <a:lnTo>
                  <a:pt x="3170741" y="3466743"/>
                </a:lnTo>
                <a:close/>
                <a:moveTo>
                  <a:pt x="3243554" y="3373494"/>
                </a:moveTo>
                <a:lnTo>
                  <a:pt x="3236296" y="3378446"/>
                </a:lnTo>
                <a:lnTo>
                  <a:pt x="3238670" y="3379761"/>
                </a:lnTo>
                <a:lnTo>
                  <a:pt x="3237571" y="3381567"/>
                </a:lnTo>
                <a:lnTo>
                  <a:pt x="3238878" y="3379901"/>
                </a:lnTo>
                <a:close/>
                <a:moveTo>
                  <a:pt x="4946236" y="1430018"/>
                </a:moveTo>
                <a:lnTo>
                  <a:pt x="4942578" y="1434112"/>
                </a:lnTo>
                <a:lnTo>
                  <a:pt x="4947050" y="1430368"/>
                </a:lnTo>
                <a:close/>
                <a:moveTo>
                  <a:pt x="4852554" y="1377197"/>
                </a:moveTo>
                <a:lnTo>
                  <a:pt x="4853044" y="1377459"/>
                </a:lnTo>
                <a:lnTo>
                  <a:pt x="4853238" y="1377197"/>
                </a:lnTo>
                <a:close/>
                <a:moveTo>
                  <a:pt x="4879165" y="1373690"/>
                </a:moveTo>
                <a:lnTo>
                  <a:pt x="4862916" y="1377197"/>
                </a:lnTo>
                <a:lnTo>
                  <a:pt x="4863626" y="1377197"/>
                </a:lnTo>
                <a:lnTo>
                  <a:pt x="4860538" y="1380414"/>
                </a:lnTo>
                <a:lnTo>
                  <a:pt x="4864354" y="1377963"/>
                </a:lnTo>
                <a:lnTo>
                  <a:pt x="4878240" y="1374990"/>
                </a:lnTo>
                <a:close/>
                <a:moveTo>
                  <a:pt x="5265272" y="1081652"/>
                </a:moveTo>
                <a:cubicBezTo>
                  <a:pt x="5259732" y="1090700"/>
                  <a:pt x="5248653" y="1099747"/>
                  <a:pt x="5237573" y="1099747"/>
                </a:cubicBezTo>
                <a:cubicBezTo>
                  <a:pt x="5243113" y="1090700"/>
                  <a:pt x="5254193" y="1086176"/>
                  <a:pt x="5265272" y="1081652"/>
                </a:cubicBezTo>
                <a:close/>
                <a:moveTo>
                  <a:pt x="4806822" y="114659"/>
                </a:moveTo>
                <a:lnTo>
                  <a:pt x="4805108" y="116363"/>
                </a:lnTo>
                <a:lnTo>
                  <a:pt x="4808547" y="115404"/>
                </a:lnTo>
                <a:close/>
                <a:moveTo>
                  <a:pt x="4407774" y="81850"/>
                </a:moveTo>
                <a:lnTo>
                  <a:pt x="4409280" y="83162"/>
                </a:lnTo>
                <a:lnTo>
                  <a:pt x="4411402" y="82375"/>
                </a:lnTo>
                <a:close/>
                <a:moveTo>
                  <a:pt x="59771" y="77459"/>
                </a:moveTo>
                <a:lnTo>
                  <a:pt x="58949" y="78172"/>
                </a:lnTo>
                <a:lnTo>
                  <a:pt x="57081" y="81282"/>
                </a:lnTo>
                <a:lnTo>
                  <a:pt x="60953" y="78203"/>
                </a:lnTo>
                <a:lnTo>
                  <a:pt x="62657" y="77459"/>
                </a:lnTo>
                <a:close/>
                <a:moveTo>
                  <a:pt x="4980039" y="71337"/>
                </a:moveTo>
                <a:lnTo>
                  <a:pt x="4978512" y="71824"/>
                </a:lnTo>
                <a:lnTo>
                  <a:pt x="4978643" y="72619"/>
                </a:lnTo>
                <a:lnTo>
                  <a:pt x="4979117" y="72381"/>
                </a:lnTo>
                <a:lnTo>
                  <a:pt x="4980039" y="73799"/>
                </a:lnTo>
                <a:close/>
                <a:moveTo>
                  <a:pt x="2412168" y="70441"/>
                </a:moveTo>
                <a:lnTo>
                  <a:pt x="2409719" y="70477"/>
                </a:lnTo>
                <a:lnTo>
                  <a:pt x="2413392" y="70460"/>
                </a:lnTo>
                <a:close/>
                <a:moveTo>
                  <a:pt x="109188" y="53652"/>
                </a:moveTo>
                <a:lnTo>
                  <a:pt x="108197" y="54314"/>
                </a:lnTo>
                <a:lnTo>
                  <a:pt x="109939" y="54314"/>
                </a:lnTo>
                <a:close/>
                <a:moveTo>
                  <a:pt x="3138803" y="36763"/>
                </a:moveTo>
                <a:lnTo>
                  <a:pt x="3140652" y="39635"/>
                </a:lnTo>
                <a:lnTo>
                  <a:pt x="3145302" y="39635"/>
                </a:lnTo>
                <a:lnTo>
                  <a:pt x="3149598" y="39203"/>
                </a:lnTo>
                <a:lnTo>
                  <a:pt x="3144540" y="39005"/>
                </a:lnTo>
                <a:close/>
                <a:moveTo>
                  <a:pt x="40365" y="35836"/>
                </a:moveTo>
                <a:lnTo>
                  <a:pt x="27008" y="38699"/>
                </a:lnTo>
                <a:lnTo>
                  <a:pt x="35367" y="37855"/>
                </a:lnTo>
                <a:close/>
                <a:moveTo>
                  <a:pt x="3644268" y="34495"/>
                </a:moveTo>
                <a:lnTo>
                  <a:pt x="3643062" y="35491"/>
                </a:lnTo>
                <a:lnTo>
                  <a:pt x="3644636" y="35130"/>
                </a:lnTo>
                <a:close/>
                <a:moveTo>
                  <a:pt x="163256" y="29038"/>
                </a:moveTo>
                <a:lnTo>
                  <a:pt x="162991" y="29203"/>
                </a:lnTo>
                <a:lnTo>
                  <a:pt x="163641" y="29060"/>
                </a:lnTo>
                <a:close/>
                <a:moveTo>
                  <a:pt x="5198390" y="28730"/>
                </a:moveTo>
                <a:lnTo>
                  <a:pt x="5195113" y="29078"/>
                </a:lnTo>
                <a:lnTo>
                  <a:pt x="5198002" y="29692"/>
                </a:lnTo>
                <a:lnTo>
                  <a:pt x="5198002" y="30876"/>
                </a:lnTo>
                <a:lnTo>
                  <a:pt x="5203174" y="28730"/>
                </a:lnTo>
                <a:close/>
                <a:moveTo>
                  <a:pt x="197688" y="24127"/>
                </a:moveTo>
                <a:lnTo>
                  <a:pt x="194834" y="25104"/>
                </a:lnTo>
                <a:lnTo>
                  <a:pt x="197757" y="25011"/>
                </a:lnTo>
                <a:lnTo>
                  <a:pt x="200194" y="24127"/>
                </a:lnTo>
                <a:close/>
                <a:moveTo>
                  <a:pt x="5131085" y="23471"/>
                </a:moveTo>
                <a:lnTo>
                  <a:pt x="5137418" y="25158"/>
                </a:lnTo>
                <a:lnTo>
                  <a:pt x="5137546" y="24899"/>
                </a:lnTo>
                <a:lnTo>
                  <a:pt x="5141313" y="24761"/>
                </a:lnTo>
                <a:lnTo>
                  <a:pt x="5137924" y="23941"/>
                </a:lnTo>
                <a:close/>
                <a:moveTo>
                  <a:pt x="3357393" y="21439"/>
                </a:moveTo>
                <a:lnTo>
                  <a:pt x="3357231" y="22955"/>
                </a:lnTo>
                <a:lnTo>
                  <a:pt x="3354653" y="24528"/>
                </a:lnTo>
                <a:lnTo>
                  <a:pt x="3358579" y="24528"/>
                </a:lnTo>
                <a:lnTo>
                  <a:pt x="3359642" y="24006"/>
                </a:lnTo>
                <a:close/>
                <a:moveTo>
                  <a:pt x="5116847" y="16156"/>
                </a:moveTo>
                <a:lnTo>
                  <a:pt x="5116514" y="16249"/>
                </a:lnTo>
                <a:lnTo>
                  <a:pt x="5117012" y="16173"/>
                </a:lnTo>
                <a:close/>
                <a:moveTo>
                  <a:pt x="5138118" y="0"/>
                </a:moveTo>
                <a:cubicBezTo>
                  <a:pt x="5247904" y="0"/>
                  <a:pt x="5363180" y="0"/>
                  <a:pt x="5472966" y="0"/>
                </a:cubicBezTo>
                <a:cubicBezTo>
                  <a:pt x="5516880" y="0"/>
                  <a:pt x="5516880" y="0"/>
                  <a:pt x="5516880" y="38294"/>
                </a:cubicBezTo>
                <a:cubicBezTo>
                  <a:pt x="5516880" y="320695"/>
                  <a:pt x="5516880" y="603095"/>
                  <a:pt x="5516880" y="885492"/>
                </a:cubicBezTo>
                <a:cubicBezTo>
                  <a:pt x="5516880" y="899851"/>
                  <a:pt x="5514136" y="910621"/>
                  <a:pt x="5507961" y="919595"/>
                </a:cubicBezTo>
                <a:lnTo>
                  <a:pt x="5479174" y="942363"/>
                </a:lnTo>
                <a:lnTo>
                  <a:pt x="5479057" y="942663"/>
                </a:lnTo>
                <a:cubicBezTo>
                  <a:pt x="5473550" y="947435"/>
                  <a:pt x="5462539" y="947435"/>
                  <a:pt x="5457032" y="956979"/>
                </a:cubicBezTo>
                <a:lnTo>
                  <a:pt x="5456664" y="957123"/>
                </a:lnTo>
                <a:lnTo>
                  <a:pt x="5419340" y="980069"/>
                </a:lnTo>
                <a:lnTo>
                  <a:pt x="5418488" y="980838"/>
                </a:lnTo>
                <a:cubicBezTo>
                  <a:pt x="5368931" y="1014242"/>
                  <a:pt x="5313869" y="1047646"/>
                  <a:pt x="5264312" y="1081049"/>
                </a:cubicBezTo>
                <a:cubicBezTo>
                  <a:pt x="5253298" y="1085821"/>
                  <a:pt x="5247792" y="1095365"/>
                  <a:pt x="5236780" y="1100137"/>
                </a:cubicBezTo>
                <a:cubicBezTo>
                  <a:pt x="5225768" y="1114453"/>
                  <a:pt x="5209248" y="1128768"/>
                  <a:pt x="5192730" y="1138312"/>
                </a:cubicBezTo>
                <a:lnTo>
                  <a:pt x="5192215" y="1138691"/>
                </a:lnTo>
                <a:lnTo>
                  <a:pt x="5193716" y="1137947"/>
                </a:lnTo>
                <a:cubicBezTo>
                  <a:pt x="5171698" y="1156956"/>
                  <a:pt x="5149680" y="1175964"/>
                  <a:pt x="5122157" y="1190219"/>
                </a:cubicBezTo>
                <a:lnTo>
                  <a:pt x="5122630" y="1189717"/>
                </a:lnTo>
                <a:lnTo>
                  <a:pt x="5121148" y="1190803"/>
                </a:lnTo>
                <a:lnTo>
                  <a:pt x="5000558" y="1295310"/>
                </a:lnTo>
                <a:lnTo>
                  <a:pt x="5002124" y="1295536"/>
                </a:lnTo>
                <a:cubicBezTo>
                  <a:pt x="4963345" y="1324274"/>
                  <a:pt x="4924565" y="1362592"/>
                  <a:pt x="4885786" y="1391331"/>
                </a:cubicBezTo>
                <a:cubicBezTo>
                  <a:pt x="4871936" y="1400910"/>
                  <a:pt x="4862240" y="1409292"/>
                  <a:pt x="4858086" y="1418873"/>
                </a:cubicBezTo>
                <a:lnTo>
                  <a:pt x="4863528" y="1452985"/>
                </a:lnTo>
                <a:lnTo>
                  <a:pt x="4864354" y="1454554"/>
                </a:lnTo>
                <a:lnTo>
                  <a:pt x="4864354" y="1454762"/>
                </a:lnTo>
                <a:lnTo>
                  <a:pt x="4868543" y="1458423"/>
                </a:lnTo>
                <a:cubicBezTo>
                  <a:pt x="4874062" y="1463248"/>
                  <a:pt x="4879582" y="1458423"/>
                  <a:pt x="4885102" y="1463248"/>
                </a:cubicBezTo>
                <a:lnTo>
                  <a:pt x="4886850" y="1463629"/>
                </a:lnTo>
                <a:lnTo>
                  <a:pt x="4886708" y="1463347"/>
                </a:lnTo>
                <a:lnTo>
                  <a:pt x="4891023" y="1461937"/>
                </a:lnTo>
                <a:lnTo>
                  <a:pt x="4885060" y="1462896"/>
                </a:lnTo>
                <a:cubicBezTo>
                  <a:pt x="4879454" y="1462896"/>
                  <a:pt x="4873848" y="1462896"/>
                  <a:pt x="4868242" y="1458122"/>
                </a:cubicBezTo>
                <a:cubicBezTo>
                  <a:pt x="4901878" y="1462896"/>
                  <a:pt x="4913090" y="1439021"/>
                  <a:pt x="4935512" y="1429470"/>
                </a:cubicBezTo>
                <a:lnTo>
                  <a:pt x="4935182" y="1429470"/>
                </a:lnTo>
                <a:cubicBezTo>
                  <a:pt x="4940376" y="1424779"/>
                  <a:pt x="4950764" y="1420087"/>
                  <a:pt x="4955958" y="1415396"/>
                </a:cubicBezTo>
                <a:cubicBezTo>
                  <a:pt x="4955958" y="1420087"/>
                  <a:pt x="4950764" y="1424779"/>
                  <a:pt x="4945570" y="1429470"/>
                </a:cubicBezTo>
                <a:lnTo>
                  <a:pt x="4946578" y="1429470"/>
                </a:lnTo>
                <a:lnTo>
                  <a:pt x="4951672" y="1422889"/>
                </a:lnTo>
                <a:cubicBezTo>
                  <a:pt x="4954418" y="1420521"/>
                  <a:pt x="4957166" y="1418155"/>
                  <a:pt x="4957166" y="1415788"/>
                </a:cubicBezTo>
                <a:cubicBezTo>
                  <a:pt x="4973654" y="1401583"/>
                  <a:pt x="4995638" y="1392115"/>
                  <a:pt x="5017622" y="1382647"/>
                </a:cubicBezTo>
                <a:cubicBezTo>
                  <a:pt x="5023118" y="1377911"/>
                  <a:pt x="5034111" y="1373177"/>
                  <a:pt x="5039606" y="1377911"/>
                </a:cubicBezTo>
                <a:cubicBezTo>
                  <a:pt x="5050598" y="1382647"/>
                  <a:pt x="5045102" y="1392115"/>
                  <a:pt x="5039606" y="1401583"/>
                </a:cubicBezTo>
                <a:cubicBezTo>
                  <a:pt x="5012127" y="1434725"/>
                  <a:pt x="4984646" y="1467866"/>
                  <a:pt x="4957166" y="1501008"/>
                </a:cubicBezTo>
                <a:cubicBezTo>
                  <a:pt x="4951670" y="1510476"/>
                  <a:pt x="4946175" y="1515211"/>
                  <a:pt x="4940679" y="1519945"/>
                </a:cubicBezTo>
                <a:lnTo>
                  <a:pt x="4935623" y="1515590"/>
                </a:lnTo>
                <a:lnTo>
                  <a:pt x="4934781" y="1516326"/>
                </a:lnTo>
                <a:lnTo>
                  <a:pt x="4934778" y="1516328"/>
                </a:lnTo>
                <a:lnTo>
                  <a:pt x="4939799" y="1520702"/>
                </a:lnTo>
                <a:cubicBezTo>
                  <a:pt x="4923344" y="1535040"/>
                  <a:pt x="4912374" y="1549378"/>
                  <a:pt x="4901404" y="1563715"/>
                </a:cubicBezTo>
                <a:lnTo>
                  <a:pt x="4895610" y="1568762"/>
                </a:lnTo>
                <a:lnTo>
                  <a:pt x="4902868" y="1564174"/>
                </a:lnTo>
                <a:cubicBezTo>
                  <a:pt x="4897096" y="1578247"/>
                  <a:pt x="4885554" y="1582939"/>
                  <a:pt x="4874013" y="1592321"/>
                </a:cubicBezTo>
                <a:lnTo>
                  <a:pt x="4868570" y="1592321"/>
                </a:lnTo>
                <a:lnTo>
                  <a:pt x="4868492" y="1592389"/>
                </a:lnTo>
                <a:lnTo>
                  <a:pt x="4862177" y="1598680"/>
                </a:lnTo>
                <a:lnTo>
                  <a:pt x="4869662" y="1593040"/>
                </a:lnTo>
                <a:cubicBezTo>
                  <a:pt x="4875168" y="1588301"/>
                  <a:pt x="4875168" y="1588301"/>
                  <a:pt x="4875168" y="1593040"/>
                </a:cubicBezTo>
                <a:cubicBezTo>
                  <a:pt x="4858654" y="1616734"/>
                  <a:pt x="4836636" y="1635692"/>
                  <a:pt x="4814618" y="1649909"/>
                </a:cubicBezTo>
                <a:lnTo>
                  <a:pt x="4813738" y="1649909"/>
                </a:lnTo>
                <a:lnTo>
                  <a:pt x="4800003" y="1662488"/>
                </a:lnTo>
                <a:lnTo>
                  <a:pt x="4785124" y="1670321"/>
                </a:lnTo>
                <a:lnTo>
                  <a:pt x="4780731" y="1673638"/>
                </a:lnTo>
                <a:cubicBezTo>
                  <a:pt x="4758791" y="1692755"/>
                  <a:pt x="4731364" y="1702313"/>
                  <a:pt x="4709424" y="1716651"/>
                </a:cubicBezTo>
                <a:cubicBezTo>
                  <a:pt x="4621663" y="1769223"/>
                  <a:pt x="4561327" y="1845690"/>
                  <a:pt x="4506476" y="1926936"/>
                </a:cubicBezTo>
                <a:cubicBezTo>
                  <a:pt x="4429684" y="2027297"/>
                  <a:pt x="4363862" y="2132440"/>
                  <a:pt x="4254160" y="2218467"/>
                </a:cubicBezTo>
                <a:cubicBezTo>
                  <a:pt x="4210280" y="2251921"/>
                  <a:pt x="4182854" y="2299713"/>
                  <a:pt x="4149943" y="2342726"/>
                </a:cubicBezTo>
                <a:cubicBezTo>
                  <a:pt x="4111547" y="2395298"/>
                  <a:pt x="4067667" y="2443089"/>
                  <a:pt x="4007330" y="2471765"/>
                </a:cubicBezTo>
                <a:cubicBezTo>
                  <a:pt x="3963450" y="2495661"/>
                  <a:pt x="3936024" y="2533894"/>
                  <a:pt x="3914083" y="2567349"/>
                </a:cubicBezTo>
                <a:cubicBezTo>
                  <a:pt x="3905856" y="2576907"/>
                  <a:pt x="3898999" y="2587661"/>
                  <a:pt x="3892143" y="2597816"/>
                </a:cubicBezTo>
                <a:lnTo>
                  <a:pt x="3870485" y="2624355"/>
                </a:lnTo>
                <a:lnTo>
                  <a:pt x="3871049" y="2624478"/>
                </a:lnTo>
                <a:cubicBezTo>
                  <a:pt x="3848992" y="2672346"/>
                  <a:pt x="3815905" y="2705856"/>
                  <a:pt x="3788335" y="2744151"/>
                </a:cubicBezTo>
                <a:cubicBezTo>
                  <a:pt x="3769035" y="2772872"/>
                  <a:pt x="3748356" y="2801594"/>
                  <a:pt x="3728366" y="2830914"/>
                </a:cubicBezTo>
                <a:lnTo>
                  <a:pt x="3676214" y="2915311"/>
                </a:lnTo>
                <a:lnTo>
                  <a:pt x="3673408" y="2921173"/>
                </a:lnTo>
                <a:lnTo>
                  <a:pt x="3671439" y="2922887"/>
                </a:lnTo>
                <a:lnTo>
                  <a:pt x="3670302" y="2930821"/>
                </a:lnTo>
                <a:cubicBezTo>
                  <a:pt x="3667564" y="2933210"/>
                  <a:pt x="3663454" y="2935599"/>
                  <a:pt x="3660715" y="2940377"/>
                </a:cubicBezTo>
                <a:lnTo>
                  <a:pt x="3657518" y="2944558"/>
                </a:lnTo>
                <a:lnTo>
                  <a:pt x="3661762" y="2939361"/>
                </a:lnTo>
                <a:cubicBezTo>
                  <a:pt x="3667917" y="2949413"/>
                  <a:pt x="3655606" y="2954439"/>
                  <a:pt x="3649450" y="2959466"/>
                </a:cubicBezTo>
                <a:lnTo>
                  <a:pt x="3649450" y="2958317"/>
                </a:lnTo>
                <a:cubicBezTo>
                  <a:pt x="3638898" y="2968083"/>
                  <a:pt x="3628346" y="2977849"/>
                  <a:pt x="3612518" y="2987614"/>
                </a:cubicBezTo>
                <a:lnTo>
                  <a:pt x="3613510" y="2986319"/>
                </a:lnTo>
                <a:lnTo>
                  <a:pt x="3611410" y="2988151"/>
                </a:lnTo>
                <a:cubicBezTo>
                  <a:pt x="3589495" y="3002484"/>
                  <a:pt x="3573060" y="3021593"/>
                  <a:pt x="3551148" y="3035926"/>
                </a:cubicBezTo>
                <a:cubicBezTo>
                  <a:pt x="3474449" y="3088478"/>
                  <a:pt x="3436101" y="3164916"/>
                  <a:pt x="3381316" y="3231801"/>
                </a:cubicBezTo>
                <a:cubicBezTo>
                  <a:pt x="3326532" y="3308239"/>
                  <a:pt x="3271749" y="3379901"/>
                  <a:pt x="3216964" y="3456341"/>
                </a:cubicBezTo>
                <a:cubicBezTo>
                  <a:pt x="3216964" y="3461118"/>
                  <a:pt x="3211485" y="3465895"/>
                  <a:pt x="3206008" y="3470673"/>
                </a:cubicBezTo>
                <a:cubicBezTo>
                  <a:pt x="3203268" y="3473062"/>
                  <a:pt x="3201899" y="3476644"/>
                  <a:pt x="3199844" y="3480227"/>
                </a:cubicBezTo>
                <a:lnTo>
                  <a:pt x="3198914" y="3481094"/>
                </a:lnTo>
                <a:lnTo>
                  <a:pt x="3190094" y="3494261"/>
                </a:lnTo>
                <a:cubicBezTo>
                  <a:pt x="3190094" y="3494261"/>
                  <a:pt x="3190094" y="3489436"/>
                  <a:pt x="3190094" y="3489436"/>
                </a:cubicBezTo>
                <a:lnTo>
                  <a:pt x="3190304" y="3489103"/>
                </a:lnTo>
                <a:lnTo>
                  <a:pt x="3189572" y="3489783"/>
                </a:lnTo>
                <a:lnTo>
                  <a:pt x="3189224" y="3490261"/>
                </a:lnTo>
                <a:lnTo>
                  <a:pt x="3189224" y="3495020"/>
                </a:lnTo>
                <a:cubicBezTo>
                  <a:pt x="3128851" y="3581064"/>
                  <a:pt x="3068480" y="3667108"/>
                  <a:pt x="3002620" y="3753152"/>
                </a:cubicBezTo>
                <a:cubicBezTo>
                  <a:pt x="2953226" y="3815295"/>
                  <a:pt x="2898342" y="3877438"/>
                  <a:pt x="2832484" y="3930021"/>
                </a:cubicBezTo>
                <a:lnTo>
                  <a:pt x="2792652" y="3964712"/>
                </a:lnTo>
                <a:lnTo>
                  <a:pt x="2783088" y="3973043"/>
                </a:lnTo>
                <a:cubicBezTo>
                  <a:pt x="2717229" y="4030406"/>
                  <a:pt x="2645880" y="4082988"/>
                  <a:pt x="2574534" y="4135570"/>
                </a:cubicBezTo>
                <a:cubicBezTo>
                  <a:pt x="2552580" y="4149911"/>
                  <a:pt x="2530627" y="4159471"/>
                  <a:pt x="2508674" y="4159471"/>
                </a:cubicBezTo>
                <a:cubicBezTo>
                  <a:pt x="2497697" y="4164252"/>
                  <a:pt x="2486720" y="4159471"/>
                  <a:pt x="2475744" y="4164252"/>
                </a:cubicBezTo>
                <a:cubicBezTo>
                  <a:pt x="2459279" y="4173812"/>
                  <a:pt x="2448302" y="4164252"/>
                  <a:pt x="2442814" y="4154691"/>
                </a:cubicBezTo>
                <a:cubicBezTo>
                  <a:pt x="2431837" y="4135570"/>
                  <a:pt x="2420860" y="4111670"/>
                  <a:pt x="2409883" y="4087768"/>
                </a:cubicBezTo>
                <a:lnTo>
                  <a:pt x="2411836" y="4087321"/>
                </a:lnTo>
                <a:lnTo>
                  <a:pt x="2410474" y="4086557"/>
                </a:lnTo>
                <a:cubicBezTo>
                  <a:pt x="2388471" y="4053343"/>
                  <a:pt x="2388471" y="4053343"/>
                  <a:pt x="2355467" y="4081813"/>
                </a:cubicBezTo>
                <a:cubicBezTo>
                  <a:pt x="2327963" y="4100792"/>
                  <a:pt x="2305960" y="4115026"/>
                  <a:pt x="2278457" y="4134005"/>
                </a:cubicBezTo>
                <a:cubicBezTo>
                  <a:pt x="2272956" y="4138751"/>
                  <a:pt x="2261955" y="4143495"/>
                  <a:pt x="2250953" y="4138751"/>
                </a:cubicBezTo>
                <a:cubicBezTo>
                  <a:pt x="2245453" y="4136378"/>
                  <a:pt x="2242703" y="4132820"/>
                  <a:pt x="2241328" y="4128667"/>
                </a:cubicBezTo>
                <a:lnTo>
                  <a:pt x="2240480" y="4120258"/>
                </a:lnTo>
                <a:lnTo>
                  <a:pt x="2239068" y="4115721"/>
                </a:lnTo>
                <a:lnTo>
                  <a:pt x="2239068" y="4102825"/>
                </a:lnTo>
                <a:lnTo>
                  <a:pt x="2237890" y="4086557"/>
                </a:lnTo>
                <a:lnTo>
                  <a:pt x="2239068" y="4070289"/>
                </a:lnTo>
                <a:lnTo>
                  <a:pt x="2239068" y="4058330"/>
                </a:lnTo>
                <a:cubicBezTo>
                  <a:pt x="2255436" y="3981809"/>
                  <a:pt x="2266349" y="3900505"/>
                  <a:pt x="2282716" y="3823984"/>
                </a:cubicBezTo>
                <a:lnTo>
                  <a:pt x="2285180" y="3826145"/>
                </a:lnTo>
                <a:lnTo>
                  <a:pt x="2284424" y="3824236"/>
                </a:lnTo>
                <a:cubicBezTo>
                  <a:pt x="2284424" y="3824236"/>
                  <a:pt x="2284424" y="3819458"/>
                  <a:pt x="2284424" y="3819458"/>
                </a:cubicBezTo>
                <a:lnTo>
                  <a:pt x="2285445" y="3814131"/>
                </a:lnTo>
                <a:lnTo>
                  <a:pt x="2282926" y="3819964"/>
                </a:lnTo>
                <a:lnTo>
                  <a:pt x="2288273" y="3784579"/>
                </a:lnTo>
                <a:lnTo>
                  <a:pt x="2288273" y="3780836"/>
                </a:lnTo>
                <a:cubicBezTo>
                  <a:pt x="2288273" y="3776041"/>
                  <a:pt x="2293739" y="3771247"/>
                  <a:pt x="2288273" y="3766453"/>
                </a:cubicBezTo>
                <a:cubicBezTo>
                  <a:pt x="2277339" y="3761658"/>
                  <a:pt x="2271872" y="3771247"/>
                  <a:pt x="2271872" y="3776041"/>
                </a:cubicBezTo>
                <a:lnTo>
                  <a:pt x="2255592" y="3785558"/>
                </a:lnTo>
                <a:lnTo>
                  <a:pt x="2255592" y="3790094"/>
                </a:lnTo>
                <a:lnTo>
                  <a:pt x="2253601" y="3791388"/>
                </a:lnTo>
                <a:lnTo>
                  <a:pt x="2200668" y="3842884"/>
                </a:lnTo>
                <a:cubicBezTo>
                  <a:pt x="2173386" y="3862184"/>
                  <a:pt x="2151563" y="3857359"/>
                  <a:pt x="2135194" y="3828408"/>
                </a:cubicBezTo>
                <a:lnTo>
                  <a:pt x="2140157" y="3828408"/>
                </a:lnTo>
                <a:lnTo>
                  <a:pt x="2139811" y="3828184"/>
                </a:lnTo>
                <a:lnTo>
                  <a:pt x="2139868" y="3828005"/>
                </a:lnTo>
                <a:lnTo>
                  <a:pt x="2135484" y="3828005"/>
                </a:lnTo>
                <a:cubicBezTo>
                  <a:pt x="2130000" y="3818474"/>
                  <a:pt x="2130000" y="3808942"/>
                  <a:pt x="2130000" y="3794645"/>
                </a:cubicBezTo>
                <a:cubicBezTo>
                  <a:pt x="2130000" y="3746988"/>
                  <a:pt x="2130000" y="3699333"/>
                  <a:pt x="2135484" y="3651676"/>
                </a:cubicBezTo>
                <a:lnTo>
                  <a:pt x="2135344" y="3646726"/>
                </a:lnTo>
                <a:lnTo>
                  <a:pt x="2135194" y="3646596"/>
                </a:lnTo>
                <a:lnTo>
                  <a:pt x="2135194" y="3641435"/>
                </a:lnTo>
                <a:lnTo>
                  <a:pt x="2134542" y="3618242"/>
                </a:lnTo>
                <a:lnTo>
                  <a:pt x="2133657" y="3615617"/>
                </a:lnTo>
                <a:lnTo>
                  <a:pt x="2122153" y="3594346"/>
                </a:lnTo>
                <a:lnTo>
                  <a:pt x="2110042" y="3585330"/>
                </a:lnTo>
                <a:lnTo>
                  <a:pt x="2075882" y="3570955"/>
                </a:lnTo>
                <a:lnTo>
                  <a:pt x="2074823" y="3570555"/>
                </a:lnTo>
                <a:cubicBezTo>
                  <a:pt x="2036292" y="3570555"/>
                  <a:pt x="1997761" y="3580290"/>
                  <a:pt x="1970239" y="3594893"/>
                </a:cubicBezTo>
                <a:cubicBezTo>
                  <a:pt x="1948221" y="3604628"/>
                  <a:pt x="1931708" y="3614363"/>
                  <a:pt x="1909690" y="3614363"/>
                </a:cubicBezTo>
                <a:cubicBezTo>
                  <a:pt x="1876663" y="3614363"/>
                  <a:pt x="1876663" y="3614363"/>
                  <a:pt x="1882168" y="3580290"/>
                </a:cubicBezTo>
                <a:lnTo>
                  <a:pt x="1884619" y="3576225"/>
                </a:lnTo>
                <a:lnTo>
                  <a:pt x="1889168" y="3556476"/>
                </a:lnTo>
                <a:cubicBezTo>
                  <a:pt x="1894698" y="3546870"/>
                  <a:pt x="1883636" y="3546870"/>
                  <a:pt x="1878107" y="3546870"/>
                </a:cubicBezTo>
                <a:lnTo>
                  <a:pt x="1868822" y="3553486"/>
                </a:lnTo>
                <a:lnTo>
                  <a:pt x="1833573" y="3584734"/>
                </a:lnTo>
                <a:lnTo>
                  <a:pt x="1832806" y="3584734"/>
                </a:lnTo>
                <a:lnTo>
                  <a:pt x="1795504" y="3613804"/>
                </a:lnTo>
                <a:lnTo>
                  <a:pt x="1789621" y="3618912"/>
                </a:lnTo>
                <a:cubicBezTo>
                  <a:pt x="1770265" y="3633321"/>
                  <a:pt x="1752291" y="3648931"/>
                  <a:pt x="1734318" y="3663940"/>
                </a:cubicBezTo>
                <a:lnTo>
                  <a:pt x="1679517" y="3704989"/>
                </a:lnTo>
                <a:lnTo>
                  <a:pt x="1666428" y="3719754"/>
                </a:lnTo>
                <a:lnTo>
                  <a:pt x="1664049" y="3723896"/>
                </a:lnTo>
                <a:lnTo>
                  <a:pt x="1663619" y="3724271"/>
                </a:lnTo>
                <a:lnTo>
                  <a:pt x="1668352" y="3738615"/>
                </a:lnTo>
                <a:cubicBezTo>
                  <a:pt x="1671743" y="3741012"/>
                  <a:pt x="1677166" y="3741012"/>
                  <a:pt x="1685303" y="3738615"/>
                </a:cubicBezTo>
                <a:cubicBezTo>
                  <a:pt x="1707002" y="3733821"/>
                  <a:pt x="1723276" y="3724231"/>
                  <a:pt x="1744973" y="3724231"/>
                </a:cubicBezTo>
                <a:cubicBezTo>
                  <a:pt x="1750398" y="3724231"/>
                  <a:pt x="1755823" y="3719438"/>
                  <a:pt x="1761247" y="3729026"/>
                </a:cubicBezTo>
                <a:cubicBezTo>
                  <a:pt x="1761247" y="3733821"/>
                  <a:pt x="1755823" y="3738615"/>
                  <a:pt x="1755823" y="3738615"/>
                </a:cubicBezTo>
                <a:cubicBezTo>
                  <a:pt x="1734124" y="3757793"/>
                  <a:pt x="1712426" y="3772176"/>
                  <a:pt x="1685303" y="3781764"/>
                </a:cubicBezTo>
                <a:lnTo>
                  <a:pt x="1687904" y="3779619"/>
                </a:lnTo>
                <a:lnTo>
                  <a:pt x="1686040" y="3780835"/>
                </a:lnTo>
                <a:cubicBezTo>
                  <a:pt x="1521108" y="3852553"/>
                  <a:pt x="1356174" y="3924273"/>
                  <a:pt x="1191242" y="3995992"/>
                </a:cubicBezTo>
                <a:cubicBezTo>
                  <a:pt x="1108775" y="4034243"/>
                  <a:pt x="1042801" y="4086837"/>
                  <a:pt x="971331" y="4134650"/>
                </a:cubicBezTo>
                <a:cubicBezTo>
                  <a:pt x="905358" y="4177682"/>
                  <a:pt x="839384" y="4225494"/>
                  <a:pt x="773411" y="4278089"/>
                </a:cubicBezTo>
                <a:cubicBezTo>
                  <a:pt x="773411" y="4282870"/>
                  <a:pt x="767913" y="4287652"/>
                  <a:pt x="756917" y="4287652"/>
                </a:cubicBezTo>
                <a:cubicBezTo>
                  <a:pt x="751420" y="4287652"/>
                  <a:pt x="751420" y="4292433"/>
                  <a:pt x="745922" y="4292433"/>
                </a:cubicBezTo>
                <a:lnTo>
                  <a:pt x="745587" y="4292433"/>
                </a:lnTo>
                <a:lnTo>
                  <a:pt x="744578" y="4294161"/>
                </a:lnTo>
                <a:lnTo>
                  <a:pt x="745918" y="4293007"/>
                </a:lnTo>
                <a:cubicBezTo>
                  <a:pt x="751524" y="4288412"/>
                  <a:pt x="757130" y="4288412"/>
                  <a:pt x="757130" y="4288412"/>
                </a:cubicBezTo>
                <a:cubicBezTo>
                  <a:pt x="754328" y="4295306"/>
                  <a:pt x="748721" y="4301049"/>
                  <a:pt x="741714" y="4306220"/>
                </a:cubicBezTo>
                <a:lnTo>
                  <a:pt x="727828" y="4314590"/>
                </a:lnTo>
                <a:lnTo>
                  <a:pt x="718490" y="4321279"/>
                </a:lnTo>
                <a:cubicBezTo>
                  <a:pt x="685973" y="4345318"/>
                  <a:pt x="658875" y="4378973"/>
                  <a:pt x="620938" y="4403012"/>
                </a:cubicBezTo>
                <a:lnTo>
                  <a:pt x="622516" y="4400214"/>
                </a:lnTo>
                <a:lnTo>
                  <a:pt x="619180" y="4402508"/>
                </a:lnTo>
                <a:lnTo>
                  <a:pt x="609105" y="4411169"/>
                </a:lnTo>
                <a:lnTo>
                  <a:pt x="609397" y="4411052"/>
                </a:lnTo>
                <a:cubicBezTo>
                  <a:pt x="609397" y="4416413"/>
                  <a:pt x="604012" y="4421776"/>
                  <a:pt x="593239" y="4427137"/>
                </a:cubicBezTo>
                <a:lnTo>
                  <a:pt x="595297" y="4423040"/>
                </a:lnTo>
                <a:lnTo>
                  <a:pt x="591700" y="4426131"/>
                </a:lnTo>
                <a:lnTo>
                  <a:pt x="536984" y="4473169"/>
                </a:lnTo>
                <a:lnTo>
                  <a:pt x="536719" y="4473497"/>
                </a:lnTo>
                <a:cubicBezTo>
                  <a:pt x="531245" y="4478286"/>
                  <a:pt x="525770" y="4483076"/>
                  <a:pt x="520297" y="4487866"/>
                </a:cubicBezTo>
                <a:cubicBezTo>
                  <a:pt x="481978" y="4526184"/>
                  <a:pt x="449134" y="4559712"/>
                  <a:pt x="410815" y="4593241"/>
                </a:cubicBezTo>
                <a:lnTo>
                  <a:pt x="399971" y="4597985"/>
                </a:lnTo>
                <a:lnTo>
                  <a:pt x="400871" y="4598368"/>
                </a:lnTo>
                <a:lnTo>
                  <a:pt x="410882" y="4594009"/>
                </a:lnTo>
                <a:cubicBezTo>
                  <a:pt x="394368" y="4617981"/>
                  <a:pt x="366846" y="4637159"/>
                  <a:pt x="350332" y="4656336"/>
                </a:cubicBezTo>
                <a:lnTo>
                  <a:pt x="349742" y="4656079"/>
                </a:lnTo>
                <a:lnTo>
                  <a:pt x="287135" y="4711781"/>
                </a:lnTo>
                <a:cubicBezTo>
                  <a:pt x="265891" y="4730284"/>
                  <a:pt x="243961" y="4748191"/>
                  <a:pt x="219291" y="4764903"/>
                </a:cubicBezTo>
                <a:lnTo>
                  <a:pt x="219291" y="4766243"/>
                </a:lnTo>
                <a:cubicBezTo>
                  <a:pt x="192134" y="4789698"/>
                  <a:pt x="159547" y="4817845"/>
                  <a:pt x="126958" y="4841301"/>
                </a:cubicBezTo>
                <a:lnTo>
                  <a:pt x="129872" y="4838326"/>
                </a:lnTo>
                <a:lnTo>
                  <a:pt x="126393" y="4841225"/>
                </a:lnTo>
                <a:cubicBezTo>
                  <a:pt x="104346" y="4869904"/>
                  <a:pt x="65764" y="4884243"/>
                  <a:pt x="43718" y="4908141"/>
                </a:cubicBezTo>
                <a:cubicBezTo>
                  <a:pt x="38206" y="4912921"/>
                  <a:pt x="27182" y="4917700"/>
                  <a:pt x="21670" y="4912921"/>
                </a:cubicBezTo>
                <a:cubicBezTo>
                  <a:pt x="16159" y="4908141"/>
                  <a:pt x="21670" y="4903362"/>
                  <a:pt x="21670" y="4893802"/>
                </a:cubicBezTo>
                <a:cubicBezTo>
                  <a:pt x="43718" y="4869904"/>
                  <a:pt x="60252" y="4841225"/>
                  <a:pt x="87811" y="4817327"/>
                </a:cubicBezTo>
                <a:cubicBezTo>
                  <a:pt x="109857" y="4793429"/>
                  <a:pt x="137416" y="4769529"/>
                  <a:pt x="164975" y="4750411"/>
                </a:cubicBezTo>
                <a:lnTo>
                  <a:pt x="165792" y="4749313"/>
                </a:lnTo>
                <a:lnTo>
                  <a:pt x="163892" y="4750829"/>
                </a:lnTo>
                <a:lnTo>
                  <a:pt x="169574" y="4744229"/>
                </a:lnTo>
                <a:lnTo>
                  <a:pt x="178755" y="4731890"/>
                </a:lnTo>
                <a:cubicBezTo>
                  <a:pt x="184266" y="4726513"/>
                  <a:pt x="189778" y="4721733"/>
                  <a:pt x="192534" y="4716954"/>
                </a:cubicBezTo>
                <a:cubicBezTo>
                  <a:pt x="214580" y="4697835"/>
                  <a:pt x="231116" y="4678715"/>
                  <a:pt x="253162" y="4664376"/>
                </a:cubicBezTo>
                <a:lnTo>
                  <a:pt x="253162" y="4664608"/>
                </a:lnTo>
                <a:lnTo>
                  <a:pt x="268755" y="4649357"/>
                </a:lnTo>
                <a:cubicBezTo>
                  <a:pt x="274196" y="4644036"/>
                  <a:pt x="279637" y="4639304"/>
                  <a:pt x="285079" y="4636940"/>
                </a:cubicBezTo>
                <a:lnTo>
                  <a:pt x="288276" y="4639718"/>
                </a:lnTo>
                <a:lnTo>
                  <a:pt x="286232" y="4636229"/>
                </a:lnTo>
                <a:cubicBezTo>
                  <a:pt x="297223" y="4622156"/>
                  <a:pt x="308215" y="4612773"/>
                  <a:pt x="319207" y="4603391"/>
                </a:cubicBezTo>
                <a:lnTo>
                  <a:pt x="326230" y="4597397"/>
                </a:lnTo>
                <a:lnTo>
                  <a:pt x="318548" y="4602051"/>
                </a:lnTo>
                <a:cubicBezTo>
                  <a:pt x="334706" y="4578595"/>
                  <a:pt x="356250" y="4564522"/>
                  <a:pt x="377795" y="4545757"/>
                </a:cubicBezTo>
                <a:lnTo>
                  <a:pt x="378564" y="4545757"/>
                </a:lnTo>
                <a:cubicBezTo>
                  <a:pt x="383950" y="4541066"/>
                  <a:pt x="383950" y="4536374"/>
                  <a:pt x="394723" y="4531683"/>
                </a:cubicBezTo>
                <a:cubicBezTo>
                  <a:pt x="394723" y="4541066"/>
                  <a:pt x="389336" y="4545757"/>
                  <a:pt x="383950" y="4545757"/>
                </a:cubicBezTo>
                <a:lnTo>
                  <a:pt x="383181" y="4545757"/>
                </a:lnTo>
                <a:lnTo>
                  <a:pt x="376894" y="4552015"/>
                </a:lnTo>
                <a:lnTo>
                  <a:pt x="384847" y="4545534"/>
                </a:lnTo>
                <a:cubicBezTo>
                  <a:pt x="384847" y="4540732"/>
                  <a:pt x="390363" y="4540732"/>
                  <a:pt x="395876" y="4531126"/>
                </a:cubicBezTo>
                <a:cubicBezTo>
                  <a:pt x="401392" y="4521520"/>
                  <a:pt x="412419" y="4511913"/>
                  <a:pt x="423448" y="4507111"/>
                </a:cubicBezTo>
                <a:lnTo>
                  <a:pt x="424312" y="4506735"/>
                </a:lnTo>
                <a:lnTo>
                  <a:pt x="422423" y="4506821"/>
                </a:lnTo>
                <a:cubicBezTo>
                  <a:pt x="471854" y="4459239"/>
                  <a:pt x="521283" y="4411657"/>
                  <a:pt x="570714" y="4368832"/>
                </a:cubicBezTo>
                <a:lnTo>
                  <a:pt x="571812" y="4368832"/>
                </a:lnTo>
                <a:lnTo>
                  <a:pt x="570155" y="4368119"/>
                </a:lnTo>
                <a:lnTo>
                  <a:pt x="723793" y="4226220"/>
                </a:lnTo>
                <a:lnTo>
                  <a:pt x="723793" y="4224660"/>
                </a:lnTo>
                <a:cubicBezTo>
                  <a:pt x="745695" y="4205722"/>
                  <a:pt x="762122" y="4186785"/>
                  <a:pt x="784024" y="4172581"/>
                </a:cubicBezTo>
                <a:cubicBezTo>
                  <a:pt x="789500" y="4163112"/>
                  <a:pt x="800451" y="4153643"/>
                  <a:pt x="800451" y="4139439"/>
                </a:cubicBezTo>
                <a:cubicBezTo>
                  <a:pt x="800451" y="4115768"/>
                  <a:pt x="794975" y="4111033"/>
                  <a:pt x="767598" y="4120502"/>
                </a:cubicBezTo>
                <a:cubicBezTo>
                  <a:pt x="751171" y="4125236"/>
                  <a:pt x="740219" y="4134705"/>
                  <a:pt x="729269" y="4144175"/>
                </a:cubicBezTo>
                <a:lnTo>
                  <a:pt x="630728" y="4206956"/>
                </a:lnTo>
                <a:lnTo>
                  <a:pt x="625229" y="4211064"/>
                </a:lnTo>
                <a:cubicBezTo>
                  <a:pt x="614239" y="4215853"/>
                  <a:pt x="597753" y="4215853"/>
                  <a:pt x="581269" y="4215853"/>
                </a:cubicBezTo>
                <a:cubicBezTo>
                  <a:pt x="559289" y="4215853"/>
                  <a:pt x="537308" y="4220643"/>
                  <a:pt x="520824" y="4235009"/>
                </a:cubicBezTo>
                <a:cubicBezTo>
                  <a:pt x="487854" y="4263744"/>
                  <a:pt x="443894" y="4282901"/>
                  <a:pt x="405428" y="4302056"/>
                </a:cubicBezTo>
                <a:cubicBezTo>
                  <a:pt x="350478" y="4330791"/>
                  <a:pt x="306517" y="4369103"/>
                  <a:pt x="290032" y="4421783"/>
                </a:cubicBezTo>
                <a:cubicBezTo>
                  <a:pt x="284536" y="4440940"/>
                  <a:pt x="273546" y="4455306"/>
                  <a:pt x="246072" y="4460096"/>
                </a:cubicBezTo>
                <a:cubicBezTo>
                  <a:pt x="213101" y="4469674"/>
                  <a:pt x="174636" y="4484041"/>
                  <a:pt x="152656" y="4512776"/>
                </a:cubicBezTo>
                <a:lnTo>
                  <a:pt x="144819" y="4518741"/>
                </a:lnTo>
                <a:lnTo>
                  <a:pt x="97633" y="4564065"/>
                </a:lnTo>
                <a:cubicBezTo>
                  <a:pt x="78483" y="4580787"/>
                  <a:pt x="59332" y="4597511"/>
                  <a:pt x="42917" y="4616622"/>
                </a:cubicBezTo>
                <a:cubicBezTo>
                  <a:pt x="26503" y="4626177"/>
                  <a:pt x="10089" y="4621400"/>
                  <a:pt x="4617" y="4602288"/>
                </a:cubicBezTo>
                <a:cubicBezTo>
                  <a:pt x="4617" y="4592733"/>
                  <a:pt x="4617" y="4583177"/>
                  <a:pt x="4617" y="4573621"/>
                </a:cubicBezTo>
                <a:cubicBezTo>
                  <a:pt x="4617" y="3168930"/>
                  <a:pt x="4617" y="1759462"/>
                  <a:pt x="4617" y="349993"/>
                </a:cubicBezTo>
                <a:cubicBezTo>
                  <a:pt x="4617" y="273548"/>
                  <a:pt x="4617" y="197102"/>
                  <a:pt x="4617" y="120656"/>
                </a:cubicBezTo>
                <a:cubicBezTo>
                  <a:pt x="4617" y="101545"/>
                  <a:pt x="10089" y="87212"/>
                  <a:pt x="31975" y="82434"/>
                </a:cubicBezTo>
                <a:lnTo>
                  <a:pt x="31975" y="86298"/>
                </a:lnTo>
                <a:lnTo>
                  <a:pt x="32317" y="86097"/>
                </a:lnTo>
                <a:lnTo>
                  <a:pt x="32317" y="82225"/>
                </a:lnTo>
                <a:cubicBezTo>
                  <a:pt x="76244" y="58414"/>
                  <a:pt x="120171" y="34604"/>
                  <a:pt x="164098" y="10797"/>
                </a:cubicBezTo>
                <a:cubicBezTo>
                  <a:pt x="180570" y="6036"/>
                  <a:pt x="197043" y="6036"/>
                  <a:pt x="219006" y="6036"/>
                </a:cubicBezTo>
                <a:cubicBezTo>
                  <a:pt x="608859" y="6036"/>
                  <a:pt x="998711" y="6036"/>
                  <a:pt x="1388565" y="6036"/>
                </a:cubicBezTo>
                <a:cubicBezTo>
                  <a:pt x="2036488" y="6036"/>
                  <a:pt x="2678922" y="6036"/>
                  <a:pt x="3326844" y="6036"/>
                </a:cubicBezTo>
                <a:cubicBezTo>
                  <a:pt x="3332336" y="6036"/>
                  <a:pt x="3332336" y="6036"/>
                  <a:pt x="3337827" y="6036"/>
                </a:cubicBezTo>
                <a:lnTo>
                  <a:pt x="3337827" y="5747"/>
                </a:lnTo>
                <a:cubicBezTo>
                  <a:pt x="3409162" y="865"/>
                  <a:pt x="3480495" y="865"/>
                  <a:pt x="3557317" y="5747"/>
                </a:cubicBezTo>
                <a:cubicBezTo>
                  <a:pt x="3579266" y="5747"/>
                  <a:pt x="3606703" y="865"/>
                  <a:pt x="3634138" y="865"/>
                </a:cubicBezTo>
                <a:cubicBezTo>
                  <a:pt x="4056656" y="865"/>
                  <a:pt x="4473688" y="865"/>
                  <a:pt x="4896205" y="865"/>
                </a:cubicBezTo>
                <a:cubicBezTo>
                  <a:pt x="4901692" y="865"/>
                  <a:pt x="4907180" y="-356"/>
                  <a:pt x="4911296" y="253"/>
                </a:cubicBezTo>
                <a:cubicBezTo>
                  <a:pt x="4915410" y="865"/>
                  <a:pt x="4918154" y="3306"/>
                  <a:pt x="4918154" y="10629"/>
                </a:cubicBezTo>
                <a:cubicBezTo>
                  <a:pt x="4923642" y="20398"/>
                  <a:pt x="4907180" y="20398"/>
                  <a:pt x="4901692" y="25280"/>
                </a:cubicBezTo>
                <a:lnTo>
                  <a:pt x="4898766" y="26146"/>
                </a:lnTo>
                <a:lnTo>
                  <a:pt x="4864086" y="43226"/>
                </a:lnTo>
                <a:cubicBezTo>
                  <a:pt x="4825306" y="62326"/>
                  <a:pt x="4825306" y="62326"/>
                  <a:pt x="4836386" y="100527"/>
                </a:cubicBezTo>
                <a:lnTo>
                  <a:pt x="4830857" y="100527"/>
                </a:lnTo>
                <a:lnTo>
                  <a:pt x="4831664" y="101622"/>
                </a:lnTo>
                <a:lnTo>
                  <a:pt x="4830740" y="103535"/>
                </a:lnTo>
                <a:lnTo>
                  <a:pt x="4836820" y="100894"/>
                </a:lnTo>
                <a:lnTo>
                  <a:pt x="4857580" y="105401"/>
                </a:lnTo>
                <a:lnTo>
                  <a:pt x="4857580" y="105337"/>
                </a:lnTo>
                <a:cubicBezTo>
                  <a:pt x="4923543" y="81398"/>
                  <a:pt x="4984010" y="52668"/>
                  <a:pt x="5049973" y="28730"/>
                </a:cubicBezTo>
                <a:cubicBezTo>
                  <a:pt x="5055470" y="23941"/>
                  <a:pt x="5060966" y="23941"/>
                  <a:pt x="5066464" y="23941"/>
                </a:cubicBezTo>
                <a:lnTo>
                  <a:pt x="5066849" y="23884"/>
                </a:lnTo>
                <a:lnTo>
                  <a:pt x="5100380" y="4790"/>
                </a:lnTo>
                <a:cubicBezTo>
                  <a:pt x="5112044" y="1199"/>
                  <a:pt x="5124395" y="0"/>
                  <a:pt x="5138118" y="0"/>
                </a:cubicBezTo>
                <a:close/>
                <a:moveTo>
                  <a:pt x="21160" y="0"/>
                </a:moveTo>
                <a:cubicBezTo>
                  <a:pt x="43216" y="0"/>
                  <a:pt x="65274" y="0"/>
                  <a:pt x="92846" y="0"/>
                </a:cubicBezTo>
                <a:cubicBezTo>
                  <a:pt x="92846" y="0"/>
                  <a:pt x="103875" y="0"/>
                  <a:pt x="103875" y="10722"/>
                </a:cubicBezTo>
                <a:cubicBezTo>
                  <a:pt x="98360" y="16084"/>
                  <a:pt x="92846" y="16084"/>
                  <a:pt x="87332" y="16084"/>
                </a:cubicBezTo>
                <a:lnTo>
                  <a:pt x="86696" y="15865"/>
                </a:lnTo>
                <a:lnTo>
                  <a:pt x="76636" y="24493"/>
                </a:lnTo>
                <a:lnTo>
                  <a:pt x="69778" y="26848"/>
                </a:lnTo>
                <a:lnTo>
                  <a:pt x="76175" y="25467"/>
                </a:lnTo>
                <a:cubicBezTo>
                  <a:pt x="65293" y="34849"/>
                  <a:pt x="48970" y="39542"/>
                  <a:pt x="32647" y="48922"/>
                </a:cubicBezTo>
                <a:lnTo>
                  <a:pt x="30969" y="49466"/>
                </a:lnTo>
                <a:lnTo>
                  <a:pt x="21545" y="56545"/>
                </a:lnTo>
                <a:cubicBezTo>
                  <a:pt x="17504" y="58860"/>
                  <a:pt x="13465" y="60014"/>
                  <a:pt x="10772" y="57703"/>
                </a:cubicBezTo>
                <a:cubicBezTo>
                  <a:pt x="0" y="53079"/>
                  <a:pt x="0" y="43830"/>
                  <a:pt x="0" y="34581"/>
                </a:cubicBezTo>
                <a:lnTo>
                  <a:pt x="5325" y="16293"/>
                </a:lnTo>
                <a:lnTo>
                  <a:pt x="5212" y="16084"/>
                </a:lnTo>
                <a:lnTo>
                  <a:pt x="4617" y="16084"/>
                </a:lnTo>
                <a:lnTo>
                  <a:pt x="4883" y="15480"/>
                </a:lnTo>
                <a:lnTo>
                  <a:pt x="4617" y="14989"/>
                </a:lnTo>
                <a:lnTo>
                  <a:pt x="5262" y="14619"/>
                </a:lnTo>
                <a:lnTo>
                  <a:pt x="10820" y="2010"/>
                </a:lnTo>
                <a:cubicBezTo>
                  <a:pt x="14267" y="0"/>
                  <a:pt x="18403" y="0"/>
                  <a:pt x="21160" y="0"/>
                </a:cubicBezTo>
                <a:close/>
              </a:path>
            </a:pathLst>
          </a:custGeom>
          <a:effectLst/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2" name="Freeform: Shape 31" hidden="1">
            <a:extLst>
              <a:ext uri="{FF2B5EF4-FFF2-40B4-BE49-F238E27FC236}">
                <a16:creationId xmlns:a16="http://schemas.microsoft.com/office/drawing/2014/main" id="{77E81F34-F09C-C391-A5E4-975C4BA53E33}"/>
              </a:ext>
            </a:extLst>
          </p:cNvPr>
          <p:cNvSpPr/>
          <p:nvPr userDrawn="1"/>
        </p:nvSpPr>
        <p:spPr>
          <a:xfrm rot="20128870">
            <a:off x="994240" y="1109390"/>
            <a:ext cx="3829846" cy="3411949"/>
          </a:xfrm>
          <a:custGeom>
            <a:avLst/>
            <a:gdLst>
              <a:gd name="connsiteX0" fmla="*/ 214120 w 5516879"/>
              <a:gd name="connsiteY0" fmla="*/ 4745232 h 4914900"/>
              <a:gd name="connsiteX1" fmla="*/ 212175 w 5516879"/>
              <a:gd name="connsiteY1" fmla="*/ 4748087 h 4914900"/>
              <a:gd name="connsiteX2" fmla="*/ 219080 w 5516879"/>
              <a:gd name="connsiteY2" fmla="*/ 4755216 h 4914900"/>
              <a:gd name="connsiteX3" fmla="*/ 219080 w 5516879"/>
              <a:gd name="connsiteY3" fmla="*/ 4759968 h 4914900"/>
              <a:gd name="connsiteX4" fmla="*/ 214510 w 5516879"/>
              <a:gd name="connsiteY4" fmla="*/ 4762622 h 4914900"/>
              <a:gd name="connsiteX5" fmla="*/ 219291 w 5516879"/>
              <a:gd name="connsiteY5" fmla="*/ 4761551 h 4914900"/>
              <a:gd name="connsiteX6" fmla="*/ 219291 w 5516879"/>
              <a:gd name="connsiteY6" fmla="*/ 4760129 h 4914900"/>
              <a:gd name="connsiteX7" fmla="*/ 219291 w 5516879"/>
              <a:gd name="connsiteY7" fmla="*/ 4755354 h 4914900"/>
              <a:gd name="connsiteX8" fmla="*/ 222737 w 5516879"/>
              <a:gd name="connsiteY8" fmla="*/ 4752705 h 4914900"/>
              <a:gd name="connsiteX9" fmla="*/ 352662 w 5516879"/>
              <a:gd name="connsiteY9" fmla="*/ 4576136 h 4914900"/>
              <a:gd name="connsiteX10" fmla="*/ 348845 w 5516879"/>
              <a:gd name="connsiteY10" fmla="*/ 4579935 h 4914900"/>
              <a:gd name="connsiteX11" fmla="*/ 349546 w 5516879"/>
              <a:gd name="connsiteY11" fmla="*/ 4579935 h 4914900"/>
              <a:gd name="connsiteX12" fmla="*/ 449403 w 5516879"/>
              <a:gd name="connsiteY12" fmla="*/ 4521216 h 4914900"/>
              <a:gd name="connsiteX13" fmla="*/ 454609 w 5516879"/>
              <a:gd name="connsiteY13" fmla="*/ 4525696 h 4914900"/>
              <a:gd name="connsiteX14" fmla="*/ 454609 w 5516879"/>
              <a:gd name="connsiteY14" fmla="*/ 4524869 h 4914900"/>
              <a:gd name="connsiteX15" fmla="*/ 454238 w 5516879"/>
              <a:gd name="connsiteY15" fmla="*/ 4523594 h 4914900"/>
              <a:gd name="connsiteX16" fmla="*/ 449403 w 5516879"/>
              <a:gd name="connsiteY16" fmla="*/ 4521216 h 4914900"/>
              <a:gd name="connsiteX17" fmla="*/ 491463 w 5516879"/>
              <a:gd name="connsiteY17" fmla="*/ 4492472 h 4914900"/>
              <a:gd name="connsiteX18" fmla="*/ 490282 w 5516879"/>
              <a:gd name="connsiteY18" fmla="*/ 4494639 h 4914900"/>
              <a:gd name="connsiteX19" fmla="*/ 492926 w 5516879"/>
              <a:gd name="connsiteY19" fmla="*/ 4492656 h 4914900"/>
              <a:gd name="connsiteX20" fmla="*/ 477949 w 5516879"/>
              <a:gd name="connsiteY20" fmla="*/ 4487138 h 4914900"/>
              <a:gd name="connsiteX21" fmla="*/ 477027 w 5516879"/>
              <a:gd name="connsiteY21" fmla="*/ 4487931 h 4914900"/>
              <a:gd name="connsiteX22" fmla="*/ 478020 w 5516879"/>
              <a:gd name="connsiteY22" fmla="*/ 4487571 h 4914900"/>
              <a:gd name="connsiteX23" fmla="*/ 537839 w 5516879"/>
              <a:gd name="connsiteY23" fmla="*/ 4473379 h 4914900"/>
              <a:gd name="connsiteX24" fmla="*/ 521680 w 5516879"/>
              <a:gd name="connsiteY24" fmla="*/ 4487453 h 4914900"/>
              <a:gd name="connsiteX25" fmla="*/ 522600 w 5516879"/>
              <a:gd name="connsiteY25" fmla="*/ 4485852 h 4914900"/>
              <a:gd name="connsiteX26" fmla="*/ 534911 w 5516879"/>
              <a:gd name="connsiteY26" fmla="*/ 4475080 h 4914900"/>
              <a:gd name="connsiteX27" fmla="*/ 163580 w 5516879"/>
              <a:gd name="connsiteY27" fmla="*/ 4463550 h 4914900"/>
              <a:gd name="connsiteX28" fmla="*/ 163892 w 5516879"/>
              <a:gd name="connsiteY28" fmla="*/ 4464533 h 4914900"/>
              <a:gd name="connsiteX29" fmla="*/ 163282 w 5516879"/>
              <a:gd name="connsiteY29" fmla="*/ 4465066 h 4914900"/>
              <a:gd name="connsiteX30" fmla="*/ 163646 w 5516879"/>
              <a:gd name="connsiteY30" fmla="*/ 4464885 h 4914900"/>
              <a:gd name="connsiteX31" fmla="*/ 164777 w 5516879"/>
              <a:gd name="connsiteY31" fmla="*/ 4464227 h 4914900"/>
              <a:gd name="connsiteX32" fmla="*/ 257305 w 5516879"/>
              <a:gd name="connsiteY32" fmla="*/ 4411196 h 4914900"/>
              <a:gd name="connsiteX33" fmla="*/ 257754 w 5516879"/>
              <a:gd name="connsiteY33" fmla="*/ 4411787 h 4914900"/>
              <a:gd name="connsiteX34" fmla="*/ 258035 w 5516879"/>
              <a:gd name="connsiteY34" fmla="*/ 4411619 h 4914900"/>
              <a:gd name="connsiteX35" fmla="*/ 626797 w 5516879"/>
              <a:gd name="connsiteY35" fmla="*/ 4392272 h 4914900"/>
              <a:gd name="connsiteX36" fmla="*/ 626198 w 5516879"/>
              <a:gd name="connsiteY36" fmla="*/ 4392831 h 4914900"/>
              <a:gd name="connsiteX37" fmla="*/ 624427 w 5516879"/>
              <a:gd name="connsiteY37" fmla="*/ 4392983 h 4914900"/>
              <a:gd name="connsiteX38" fmla="*/ 624675 w 5516879"/>
              <a:gd name="connsiteY38" fmla="*/ 4393059 h 4914900"/>
              <a:gd name="connsiteX39" fmla="*/ 625314 w 5516879"/>
              <a:gd name="connsiteY39" fmla="*/ 4395250 h 4914900"/>
              <a:gd name="connsiteX40" fmla="*/ 626358 w 5516879"/>
              <a:gd name="connsiteY40" fmla="*/ 4393395 h 4914900"/>
              <a:gd name="connsiteX41" fmla="*/ 663484 w 5516879"/>
              <a:gd name="connsiteY41" fmla="*/ 4301873 h 4914900"/>
              <a:gd name="connsiteX42" fmla="*/ 658260 w 5516879"/>
              <a:gd name="connsiteY42" fmla="*/ 4306753 h 4914900"/>
              <a:gd name="connsiteX43" fmla="*/ 663721 w 5516879"/>
              <a:gd name="connsiteY43" fmla="*/ 4303227 h 4914900"/>
              <a:gd name="connsiteX44" fmla="*/ 734926 w 5516879"/>
              <a:gd name="connsiteY44" fmla="*/ 4292396 h 4914900"/>
              <a:gd name="connsiteX45" fmla="*/ 734918 w 5516879"/>
              <a:gd name="connsiteY45" fmla="*/ 4292433 h 4914900"/>
              <a:gd name="connsiteX46" fmla="*/ 734926 w 5516879"/>
              <a:gd name="connsiteY46" fmla="*/ 4292433 h 4914900"/>
              <a:gd name="connsiteX47" fmla="*/ 726657 w 5516879"/>
              <a:gd name="connsiteY47" fmla="*/ 4228844 h 4914900"/>
              <a:gd name="connsiteX48" fmla="*/ 723938 w 5516879"/>
              <a:gd name="connsiteY48" fmla="*/ 4229367 h 4914900"/>
              <a:gd name="connsiteX49" fmla="*/ 723938 w 5516879"/>
              <a:gd name="connsiteY49" fmla="*/ 4230725 h 4914900"/>
              <a:gd name="connsiteX50" fmla="*/ 823791 w 5516879"/>
              <a:gd name="connsiteY50" fmla="*/ 4201866 h 4914900"/>
              <a:gd name="connsiteX51" fmla="*/ 823585 w 5516879"/>
              <a:gd name="connsiteY51" fmla="*/ 4202048 h 4914900"/>
              <a:gd name="connsiteX52" fmla="*/ 823336 w 5516879"/>
              <a:gd name="connsiteY52" fmla="*/ 4202212 h 4914900"/>
              <a:gd name="connsiteX53" fmla="*/ 823813 w 5516879"/>
              <a:gd name="connsiteY53" fmla="*/ 4202212 h 4914900"/>
              <a:gd name="connsiteX54" fmla="*/ 636184 w 5516879"/>
              <a:gd name="connsiteY54" fmla="*/ 4196253 h 4914900"/>
              <a:gd name="connsiteX55" fmla="*/ 635139 w 5516879"/>
              <a:gd name="connsiteY55" fmla="*/ 4196382 h 4914900"/>
              <a:gd name="connsiteX56" fmla="*/ 635912 w 5516879"/>
              <a:gd name="connsiteY56" fmla="*/ 4196608 h 4914900"/>
              <a:gd name="connsiteX57" fmla="*/ 2493306 w 5516879"/>
              <a:gd name="connsiteY57" fmla="*/ 4144324 h 4914900"/>
              <a:gd name="connsiteX58" fmla="*/ 2493046 w 5516879"/>
              <a:gd name="connsiteY58" fmla="*/ 4144370 h 4914900"/>
              <a:gd name="connsiteX59" fmla="*/ 2492172 w 5516879"/>
              <a:gd name="connsiteY59" fmla="*/ 4145130 h 4914900"/>
              <a:gd name="connsiteX60" fmla="*/ 2492208 w 5516879"/>
              <a:gd name="connsiteY60" fmla="*/ 4145131 h 4914900"/>
              <a:gd name="connsiteX61" fmla="*/ 2493384 w 5516879"/>
              <a:gd name="connsiteY61" fmla="*/ 4144619 h 4914900"/>
              <a:gd name="connsiteX62" fmla="*/ 2492982 w 5516879"/>
              <a:gd name="connsiteY62" fmla="*/ 4144660 h 4914900"/>
              <a:gd name="connsiteX63" fmla="*/ 830378 w 5516879"/>
              <a:gd name="connsiteY63" fmla="*/ 4141015 h 4914900"/>
              <a:gd name="connsiteX64" fmla="*/ 830419 w 5516879"/>
              <a:gd name="connsiteY64" fmla="*/ 4141349 h 4914900"/>
              <a:gd name="connsiteX65" fmla="*/ 830705 w 5516879"/>
              <a:gd name="connsiteY65" fmla="*/ 4141585 h 4914900"/>
              <a:gd name="connsiteX66" fmla="*/ 2195248 w 5516879"/>
              <a:gd name="connsiteY66" fmla="*/ 3827473 h 4914900"/>
              <a:gd name="connsiteX67" fmla="*/ 2195210 w 5516879"/>
              <a:gd name="connsiteY67" fmla="*/ 3828184 h 4914900"/>
              <a:gd name="connsiteX68" fmla="*/ 2194504 w 5516879"/>
              <a:gd name="connsiteY68" fmla="*/ 3828642 h 4914900"/>
              <a:gd name="connsiteX69" fmla="*/ 2195210 w 5516879"/>
              <a:gd name="connsiteY69" fmla="*/ 3828408 h 4914900"/>
              <a:gd name="connsiteX70" fmla="*/ 2196292 w 5516879"/>
              <a:gd name="connsiteY70" fmla="*/ 3827521 h 4914900"/>
              <a:gd name="connsiteX71" fmla="*/ 2195454 w 5516879"/>
              <a:gd name="connsiteY71" fmla="*/ 3828006 h 4914900"/>
              <a:gd name="connsiteX72" fmla="*/ 2289914 w 5516879"/>
              <a:gd name="connsiteY72" fmla="*/ 3783711 h 4914900"/>
              <a:gd name="connsiteX73" fmla="*/ 2288698 w 5516879"/>
              <a:gd name="connsiteY73" fmla="*/ 3785133 h 4914900"/>
              <a:gd name="connsiteX74" fmla="*/ 2288698 w 5516879"/>
              <a:gd name="connsiteY74" fmla="*/ 3786539 h 4914900"/>
              <a:gd name="connsiteX75" fmla="*/ 2289328 w 5516879"/>
              <a:gd name="connsiteY75" fmla="*/ 3793846 h 4914900"/>
              <a:gd name="connsiteX76" fmla="*/ 2289914 w 5516879"/>
              <a:gd name="connsiteY76" fmla="*/ 3790790 h 4914900"/>
              <a:gd name="connsiteX77" fmla="*/ 2304674 w 5516879"/>
              <a:gd name="connsiteY77" fmla="*/ 3766453 h 4914900"/>
              <a:gd name="connsiteX78" fmla="*/ 2303404 w 5516879"/>
              <a:gd name="connsiteY78" fmla="*/ 3767937 h 4914900"/>
              <a:gd name="connsiteX79" fmla="*/ 2305148 w 5516879"/>
              <a:gd name="connsiteY79" fmla="*/ 3767330 h 4914900"/>
              <a:gd name="connsiteX80" fmla="*/ 1750398 w 5516879"/>
              <a:gd name="connsiteY80" fmla="*/ 3724231 h 4914900"/>
              <a:gd name="connsiteX81" fmla="*/ 1741328 w 5516879"/>
              <a:gd name="connsiteY81" fmla="*/ 3728240 h 4914900"/>
              <a:gd name="connsiteX82" fmla="*/ 1746114 w 5516879"/>
              <a:gd name="connsiteY82" fmla="*/ 3728240 h 4914900"/>
              <a:gd name="connsiteX83" fmla="*/ 2199172 w 5516879"/>
              <a:gd name="connsiteY83" fmla="*/ 3688990 h 4914900"/>
              <a:gd name="connsiteX84" fmla="*/ 2200486 w 5516879"/>
              <a:gd name="connsiteY84" fmla="*/ 3690946 h 4914900"/>
              <a:gd name="connsiteX85" fmla="*/ 2200486 w 5516879"/>
              <a:gd name="connsiteY85" fmla="*/ 3691785 h 4914900"/>
              <a:gd name="connsiteX86" fmla="*/ 2200706 w 5516879"/>
              <a:gd name="connsiteY86" fmla="*/ 3689701 h 4914900"/>
              <a:gd name="connsiteX87" fmla="*/ 2202644 w 5516879"/>
              <a:gd name="connsiteY87" fmla="*/ 3685583 h 4914900"/>
              <a:gd name="connsiteX88" fmla="*/ 2200934 w 5516879"/>
              <a:gd name="connsiteY88" fmla="*/ 3689439 h 4914900"/>
              <a:gd name="connsiteX89" fmla="*/ 2202964 w 5516879"/>
              <a:gd name="connsiteY89" fmla="*/ 3691194 h 4914900"/>
              <a:gd name="connsiteX90" fmla="*/ 2202134 w 5516879"/>
              <a:gd name="connsiteY90" fmla="*/ 3689597 h 4914900"/>
              <a:gd name="connsiteX91" fmla="*/ 1851358 w 5516879"/>
              <a:gd name="connsiteY91" fmla="*/ 3550816 h 4914900"/>
              <a:gd name="connsiteX92" fmla="*/ 1850231 w 5516879"/>
              <a:gd name="connsiteY92" fmla="*/ 3551394 h 4914900"/>
              <a:gd name="connsiteX93" fmla="*/ 1850480 w 5516879"/>
              <a:gd name="connsiteY93" fmla="*/ 3551648 h 4914900"/>
              <a:gd name="connsiteX94" fmla="*/ 3172122 w 5516879"/>
              <a:gd name="connsiteY94" fmla="*/ 3464983 h 4914900"/>
              <a:gd name="connsiteX95" fmla="*/ 3170566 w 5516879"/>
              <a:gd name="connsiteY95" fmla="*/ 3466522 h 4914900"/>
              <a:gd name="connsiteX96" fmla="*/ 3170740 w 5516879"/>
              <a:gd name="connsiteY96" fmla="*/ 3466743 h 4914900"/>
              <a:gd name="connsiteX97" fmla="*/ 3243554 w 5516879"/>
              <a:gd name="connsiteY97" fmla="*/ 3373494 h 4914900"/>
              <a:gd name="connsiteX98" fmla="*/ 3236296 w 5516879"/>
              <a:gd name="connsiteY98" fmla="*/ 3378446 h 4914900"/>
              <a:gd name="connsiteX99" fmla="*/ 3238670 w 5516879"/>
              <a:gd name="connsiteY99" fmla="*/ 3379761 h 4914900"/>
              <a:gd name="connsiteX100" fmla="*/ 3237570 w 5516879"/>
              <a:gd name="connsiteY100" fmla="*/ 3381567 h 4914900"/>
              <a:gd name="connsiteX101" fmla="*/ 3238878 w 5516879"/>
              <a:gd name="connsiteY101" fmla="*/ 3379901 h 4914900"/>
              <a:gd name="connsiteX102" fmla="*/ 4946235 w 5516879"/>
              <a:gd name="connsiteY102" fmla="*/ 1430018 h 4914900"/>
              <a:gd name="connsiteX103" fmla="*/ 4942577 w 5516879"/>
              <a:gd name="connsiteY103" fmla="*/ 1434112 h 4914900"/>
              <a:gd name="connsiteX104" fmla="*/ 4947049 w 5516879"/>
              <a:gd name="connsiteY104" fmla="*/ 1430368 h 4914900"/>
              <a:gd name="connsiteX105" fmla="*/ 4852553 w 5516879"/>
              <a:gd name="connsiteY105" fmla="*/ 1377197 h 4914900"/>
              <a:gd name="connsiteX106" fmla="*/ 4853043 w 5516879"/>
              <a:gd name="connsiteY106" fmla="*/ 1377459 h 4914900"/>
              <a:gd name="connsiteX107" fmla="*/ 4853237 w 5516879"/>
              <a:gd name="connsiteY107" fmla="*/ 1377197 h 4914900"/>
              <a:gd name="connsiteX108" fmla="*/ 4879164 w 5516879"/>
              <a:gd name="connsiteY108" fmla="*/ 1373690 h 4914900"/>
              <a:gd name="connsiteX109" fmla="*/ 4862915 w 5516879"/>
              <a:gd name="connsiteY109" fmla="*/ 1377197 h 4914900"/>
              <a:gd name="connsiteX110" fmla="*/ 4863625 w 5516879"/>
              <a:gd name="connsiteY110" fmla="*/ 1377197 h 4914900"/>
              <a:gd name="connsiteX111" fmla="*/ 4860537 w 5516879"/>
              <a:gd name="connsiteY111" fmla="*/ 1380414 h 4914900"/>
              <a:gd name="connsiteX112" fmla="*/ 4864353 w 5516879"/>
              <a:gd name="connsiteY112" fmla="*/ 1377963 h 4914900"/>
              <a:gd name="connsiteX113" fmla="*/ 4878239 w 5516879"/>
              <a:gd name="connsiteY113" fmla="*/ 1374990 h 4914900"/>
              <a:gd name="connsiteX114" fmla="*/ 5265271 w 5516879"/>
              <a:gd name="connsiteY114" fmla="*/ 1081652 h 4914900"/>
              <a:gd name="connsiteX115" fmla="*/ 5237572 w 5516879"/>
              <a:gd name="connsiteY115" fmla="*/ 1099747 h 4914900"/>
              <a:gd name="connsiteX116" fmla="*/ 5238301 w 5516879"/>
              <a:gd name="connsiteY116" fmla="*/ 1099082 h 4914900"/>
              <a:gd name="connsiteX117" fmla="*/ 5250544 w 5516879"/>
              <a:gd name="connsiteY117" fmla="*/ 1090593 h 4914900"/>
              <a:gd name="connsiteX118" fmla="*/ 5259796 w 5516879"/>
              <a:gd name="connsiteY118" fmla="*/ 1084179 h 4914900"/>
              <a:gd name="connsiteX119" fmla="*/ 4806821 w 5516879"/>
              <a:gd name="connsiteY119" fmla="*/ 114659 h 4914900"/>
              <a:gd name="connsiteX120" fmla="*/ 4805107 w 5516879"/>
              <a:gd name="connsiteY120" fmla="*/ 116363 h 4914900"/>
              <a:gd name="connsiteX121" fmla="*/ 4808546 w 5516879"/>
              <a:gd name="connsiteY121" fmla="*/ 115404 h 4914900"/>
              <a:gd name="connsiteX122" fmla="*/ 4407773 w 5516879"/>
              <a:gd name="connsiteY122" fmla="*/ 81850 h 4914900"/>
              <a:gd name="connsiteX123" fmla="*/ 4409279 w 5516879"/>
              <a:gd name="connsiteY123" fmla="*/ 83162 h 4914900"/>
              <a:gd name="connsiteX124" fmla="*/ 4411401 w 5516879"/>
              <a:gd name="connsiteY124" fmla="*/ 82375 h 4914900"/>
              <a:gd name="connsiteX125" fmla="*/ 59771 w 5516879"/>
              <a:gd name="connsiteY125" fmla="*/ 77459 h 4914900"/>
              <a:gd name="connsiteX126" fmla="*/ 58949 w 5516879"/>
              <a:gd name="connsiteY126" fmla="*/ 78172 h 4914900"/>
              <a:gd name="connsiteX127" fmla="*/ 57081 w 5516879"/>
              <a:gd name="connsiteY127" fmla="*/ 81282 h 4914900"/>
              <a:gd name="connsiteX128" fmla="*/ 60953 w 5516879"/>
              <a:gd name="connsiteY128" fmla="*/ 78203 h 4914900"/>
              <a:gd name="connsiteX129" fmla="*/ 62657 w 5516879"/>
              <a:gd name="connsiteY129" fmla="*/ 77459 h 4914900"/>
              <a:gd name="connsiteX130" fmla="*/ 4980038 w 5516879"/>
              <a:gd name="connsiteY130" fmla="*/ 71337 h 4914900"/>
              <a:gd name="connsiteX131" fmla="*/ 4978511 w 5516879"/>
              <a:gd name="connsiteY131" fmla="*/ 71824 h 4914900"/>
              <a:gd name="connsiteX132" fmla="*/ 4978642 w 5516879"/>
              <a:gd name="connsiteY132" fmla="*/ 72619 h 4914900"/>
              <a:gd name="connsiteX133" fmla="*/ 4979116 w 5516879"/>
              <a:gd name="connsiteY133" fmla="*/ 72381 h 4914900"/>
              <a:gd name="connsiteX134" fmla="*/ 4980038 w 5516879"/>
              <a:gd name="connsiteY134" fmla="*/ 73799 h 4914900"/>
              <a:gd name="connsiteX135" fmla="*/ 2412168 w 5516879"/>
              <a:gd name="connsiteY135" fmla="*/ 70441 h 4914900"/>
              <a:gd name="connsiteX136" fmla="*/ 2409718 w 5516879"/>
              <a:gd name="connsiteY136" fmla="*/ 70477 h 4914900"/>
              <a:gd name="connsiteX137" fmla="*/ 2413392 w 5516879"/>
              <a:gd name="connsiteY137" fmla="*/ 70460 h 4914900"/>
              <a:gd name="connsiteX138" fmla="*/ 109188 w 5516879"/>
              <a:gd name="connsiteY138" fmla="*/ 53652 h 4914900"/>
              <a:gd name="connsiteX139" fmla="*/ 108197 w 5516879"/>
              <a:gd name="connsiteY139" fmla="*/ 54314 h 4914900"/>
              <a:gd name="connsiteX140" fmla="*/ 109939 w 5516879"/>
              <a:gd name="connsiteY140" fmla="*/ 54314 h 4914900"/>
              <a:gd name="connsiteX141" fmla="*/ 3138802 w 5516879"/>
              <a:gd name="connsiteY141" fmla="*/ 36763 h 4914900"/>
              <a:gd name="connsiteX142" fmla="*/ 3140652 w 5516879"/>
              <a:gd name="connsiteY142" fmla="*/ 39635 h 4914900"/>
              <a:gd name="connsiteX143" fmla="*/ 3145302 w 5516879"/>
              <a:gd name="connsiteY143" fmla="*/ 39635 h 4914900"/>
              <a:gd name="connsiteX144" fmla="*/ 3149598 w 5516879"/>
              <a:gd name="connsiteY144" fmla="*/ 39203 h 4914900"/>
              <a:gd name="connsiteX145" fmla="*/ 3144540 w 5516879"/>
              <a:gd name="connsiteY145" fmla="*/ 39005 h 4914900"/>
              <a:gd name="connsiteX146" fmla="*/ 40365 w 5516879"/>
              <a:gd name="connsiteY146" fmla="*/ 35836 h 4914900"/>
              <a:gd name="connsiteX147" fmla="*/ 27008 w 5516879"/>
              <a:gd name="connsiteY147" fmla="*/ 38699 h 4914900"/>
              <a:gd name="connsiteX148" fmla="*/ 35367 w 5516879"/>
              <a:gd name="connsiteY148" fmla="*/ 37855 h 4914900"/>
              <a:gd name="connsiteX149" fmla="*/ 3644267 w 5516879"/>
              <a:gd name="connsiteY149" fmla="*/ 34495 h 4914900"/>
              <a:gd name="connsiteX150" fmla="*/ 3643061 w 5516879"/>
              <a:gd name="connsiteY150" fmla="*/ 35491 h 4914900"/>
              <a:gd name="connsiteX151" fmla="*/ 3644635 w 5516879"/>
              <a:gd name="connsiteY151" fmla="*/ 35130 h 4914900"/>
              <a:gd name="connsiteX152" fmla="*/ 163256 w 5516879"/>
              <a:gd name="connsiteY152" fmla="*/ 29038 h 4914900"/>
              <a:gd name="connsiteX153" fmla="*/ 162991 w 5516879"/>
              <a:gd name="connsiteY153" fmla="*/ 29203 h 4914900"/>
              <a:gd name="connsiteX154" fmla="*/ 163641 w 5516879"/>
              <a:gd name="connsiteY154" fmla="*/ 29060 h 4914900"/>
              <a:gd name="connsiteX155" fmla="*/ 5198389 w 5516879"/>
              <a:gd name="connsiteY155" fmla="*/ 28730 h 4914900"/>
              <a:gd name="connsiteX156" fmla="*/ 5195112 w 5516879"/>
              <a:gd name="connsiteY156" fmla="*/ 29078 h 4914900"/>
              <a:gd name="connsiteX157" fmla="*/ 5198001 w 5516879"/>
              <a:gd name="connsiteY157" fmla="*/ 29692 h 4914900"/>
              <a:gd name="connsiteX158" fmla="*/ 5198001 w 5516879"/>
              <a:gd name="connsiteY158" fmla="*/ 30876 h 4914900"/>
              <a:gd name="connsiteX159" fmla="*/ 5203173 w 5516879"/>
              <a:gd name="connsiteY159" fmla="*/ 28730 h 4914900"/>
              <a:gd name="connsiteX160" fmla="*/ 197688 w 5516879"/>
              <a:gd name="connsiteY160" fmla="*/ 24127 h 4914900"/>
              <a:gd name="connsiteX161" fmla="*/ 194834 w 5516879"/>
              <a:gd name="connsiteY161" fmla="*/ 25104 h 4914900"/>
              <a:gd name="connsiteX162" fmla="*/ 197757 w 5516879"/>
              <a:gd name="connsiteY162" fmla="*/ 25011 h 4914900"/>
              <a:gd name="connsiteX163" fmla="*/ 200194 w 5516879"/>
              <a:gd name="connsiteY163" fmla="*/ 24127 h 4914900"/>
              <a:gd name="connsiteX164" fmla="*/ 5131084 w 5516879"/>
              <a:gd name="connsiteY164" fmla="*/ 23471 h 4914900"/>
              <a:gd name="connsiteX165" fmla="*/ 5137417 w 5516879"/>
              <a:gd name="connsiteY165" fmla="*/ 25158 h 4914900"/>
              <a:gd name="connsiteX166" fmla="*/ 5137545 w 5516879"/>
              <a:gd name="connsiteY166" fmla="*/ 24899 h 4914900"/>
              <a:gd name="connsiteX167" fmla="*/ 5141312 w 5516879"/>
              <a:gd name="connsiteY167" fmla="*/ 24761 h 4914900"/>
              <a:gd name="connsiteX168" fmla="*/ 5137923 w 5516879"/>
              <a:gd name="connsiteY168" fmla="*/ 23941 h 4914900"/>
              <a:gd name="connsiteX169" fmla="*/ 3357392 w 5516879"/>
              <a:gd name="connsiteY169" fmla="*/ 21439 h 4914900"/>
              <a:gd name="connsiteX170" fmla="*/ 3357230 w 5516879"/>
              <a:gd name="connsiteY170" fmla="*/ 22955 h 4914900"/>
              <a:gd name="connsiteX171" fmla="*/ 3354652 w 5516879"/>
              <a:gd name="connsiteY171" fmla="*/ 24528 h 4914900"/>
              <a:gd name="connsiteX172" fmla="*/ 3358578 w 5516879"/>
              <a:gd name="connsiteY172" fmla="*/ 24528 h 4914900"/>
              <a:gd name="connsiteX173" fmla="*/ 3359642 w 5516879"/>
              <a:gd name="connsiteY173" fmla="*/ 24006 h 4914900"/>
              <a:gd name="connsiteX174" fmla="*/ 5116846 w 5516879"/>
              <a:gd name="connsiteY174" fmla="*/ 16156 h 4914900"/>
              <a:gd name="connsiteX175" fmla="*/ 5116513 w 5516879"/>
              <a:gd name="connsiteY175" fmla="*/ 16249 h 4914900"/>
              <a:gd name="connsiteX176" fmla="*/ 5117011 w 5516879"/>
              <a:gd name="connsiteY176" fmla="*/ 16173 h 4914900"/>
              <a:gd name="connsiteX177" fmla="*/ 5138117 w 5516879"/>
              <a:gd name="connsiteY177" fmla="*/ 0 h 4914900"/>
              <a:gd name="connsiteX178" fmla="*/ 5472965 w 5516879"/>
              <a:gd name="connsiteY178" fmla="*/ 0 h 4914900"/>
              <a:gd name="connsiteX179" fmla="*/ 5516879 w 5516879"/>
              <a:gd name="connsiteY179" fmla="*/ 38294 h 4914900"/>
              <a:gd name="connsiteX180" fmla="*/ 5516879 w 5516879"/>
              <a:gd name="connsiteY180" fmla="*/ 885492 h 4914900"/>
              <a:gd name="connsiteX181" fmla="*/ 5507960 w 5516879"/>
              <a:gd name="connsiteY181" fmla="*/ 919595 h 4914900"/>
              <a:gd name="connsiteX182" fmla="*/ 5479173 w 5516879"/>
              <a:gd name="connsiteY182" fmla="*/ 942363 h 4914900"/>
              <a:gd name="connsiteX183" fmla="*/ 5479056 w 5516879"/>
              <a:gd name="connsiteY183" fmla="*/ 942663 h 4914900"/>
              <a:gd name="connsiteX184" fmla="*/ 5457031 w 5516879"/>
              <a:gd name="connsiteY184" fmla="*/ 956979 h 4914900"/>
              <a:gd name="connsiteX185" fmla="*/ 5456663 w 5516879"/>
              <a:gd name="connsiteY185" fmla="*/ 957123 h 4914900"/>
              <a:gd name="connsiteX186" fmla="*/ 5419339 w 5516879"/>
              <a:gd name="connsiteY186" fmla="*/ 980069 h 4914900"/>
              <a:gd name="connsiteX187" fmla="*/ 5418487 w 5516879"/>
              <a:gd name="connsiteY187" fmla="*/ 980838 h 4914900"/>
              <a:gd name="connsiteX188" fmla="*/ 5264311 w 5516879"/>
              <a:gd name="connsiteY188" fmla="*/ 1081049 h 4914900"/>
              <a:gd name="connsiteX189" fmla="*/ 5259796 w 5516879"/>
              <a:gd name="connsiteY189" fmla="*/ 1084179 h 4914900"/>
              <a:gd name="connsiteX190" fmla="*/ 5249344 w 5516879"/>
              <a:gd name="connsiteY190" fmla="*/ 1089004 h 4914900"/>
              <a:gd name="connsiteX191" fmla="*/ 5238301 w 5516879"/>
              <a:gd name="connsiteY191" fmla="*/ 1099082 h 4914900"/>
              <a:gd name="connsiteX192" fmla="*/ 5236779 w 5516879"/>
              <a:gd name="connsiteY192" fmla="*/ 1100137 h 4914900"/>
              <a:gd name="connsiteX193" fmla="*/ 5192729 w 5516879"/>
              <a:gd name="connsiteY193" fmla="*/ 1138312 h 4914900"/>
              <a:gd name="connsiteX194" fmla="*/ 5192214 w 5516879"/>
              <a:gd name="connsiteY194" fmla="*/ 1138691 h 4914900"/>
              <a:gd name="connsiteX195" fmla="*/ 5193715 w 5516879"/>
              <a:gd name="connsiteY195" fmla="*/ 1137947 h 4914900"/>
              <a:gd name="connsiteX196" fmla="*/ 5122156 w 5516879"/>
              <a:gd name="connsiteY196" fmla="*/ 1190219 h 4914900"/>
              <a:gd name="connsiteX197" fmla="*/ 5122629 w 5516879"/>
              <a:gd name="connsiteY197" fmla="*/ 1189717 h 4914900"/>
              <a:gd name="connsiteX198" fmla="*/ 5121147 w 5516879"/>
              <a:gd name="connsiteY198" fmla="*/ 1190803 h 4914900"/>
              <a:gd name="connsiteX199" fmla="*/ 5000557 w 5516879"/>
              <a:gd name="connsiteY199" fmla="*/ 1295310 h 4914900"/>
              <a:gd name="connsiteX200" fmla="*/ 5002123 w 5516879"/>
              <a:gd name="connsiteY200" fmla="*/ 1295536 h 4914900"/>
              <a:gd name="connsiteX201" fmla="*/ 4885785 w 5516879"/>
              <a:gd name="connsiteY201" fmla="*/ 1391331 h 4914900"/>
              <a:gd name="connsiteX202" fmla="*/ 4858085 w 5516879"/>
              <a:gd name="connsiteY202" fmla="*/ 1418873 h 4914900"/>
              <a:gd name="connsiteX203" fmla="*/ 4863527 w 5516879"/>
              <a:gd name="connsiteY203" fmla="*/ 1452985 h 4914900"/>
              <a:gd name="connsiteX204" fmla="*/ 4864353 w 5516879"/>
              <a:gd name="connsiteY204" fmla="*/ 1454554 h 4914900"/>
              <a:gd name="connsiteX205" fmla="*/ 4864353 w 5516879"/>
              <a:gd name="connsiteY205" fmla="*/ 1454762 h 4914900"/>
              <a:gd name="connsiteX206" fmla="*/ 4868542 w 5516879"/>
              <a:gd name="connsiteY206" fmla="*/ 1458423 h 4914900"/>
              <a:gd name="connsiteX207" fmla="*/ 4885101 w 5516879"/>
              <a:gd name="connsiteY207" fmla="*/ 1463248 h 4914900"/>
              <a:gd name="connsiteX208" fmla="*/ 4886849 w 5516879"/>
              <a:gd name="connsiteY208" fmla="*/ 1463629 h 4914900"/>
              <a:gd name="connsiteX209" fmla="*/ 4886707 w 5516879"/>
              <a:gd name="connsiteY209" fmla="*/ 1463347 h 4914900"/>
              <a:gd name="connsiteX210" fmla="*/ 4891022 w 5516879"/>
              <a:gd name="connsiteY210" fmla="*/ 1461937 h 4914900"/>
              <a:gd name="connsiteX211" fmla="*/ 4885059 w 5516879"/>
              <a:gd name="connsiteY211" fmla="*/ 1462896 h 4914900"/>
              <a:gd name="connsiteX212" fmla="*/ 4868241 w 5516879"/>
              <a:gd name="connsiteY212" fmla="*/ 1458122 h 4914900"/>
              <a:gd name="connsiteX213" fmla="*/ 4935511 w 5516879"/>
              <a:gd name="connsiteY213" fmla="*/ 1429470 h 4914900"/>
              <a:gd name="connsiteX214" fmla="*/ 4935181 w 5516879"/>
              <a:gd name="connsiteY214" fmla="*/ 1429470 h 4914900"/>
              <a:gd name="connsiteX215" fmla="*/ 4955957 w 5516879"/>
              <a:gd name="connsiteY215" fmla="*/ 1415396 h 4914900"/>
              <a:gd name="connsiteX216" fmla="*/ 4953725 w 5516879"/>
              <a:gd name="connsiteY216" fmla="*/ 1420234 h 4914900"/>
              <a:gd name="connsiteX217" fmla="*/ 4951671 w 5516879"/>
              <a:gd name="connsiteY217" fmla="*/ 1422889 h 4914900"/>
              <a:gd name="connsiteX218" fmla="*/ 4949816 w 5516879"/>
              <a:gd name="connsiteY218" fmla="*/ 1425285 h 4914900"/>
              <a:gd name="connsiteX219" fmla="*/ 4945569 w 5516879"/>
              <a:gd name="connsiteY219" fmla="*/ 1429470 h 4914900"/>
              <a:gd name="connsiteX220" fmla="*/ 4946577 w 5516879"/>
              <a:gd name="connsiteY220" fmla="*/ 1429470 h 4914900"/>
              <a:gd name="connsiteX221" fmla="*/ 4949816 w 5516879"/>
              <a:gd name="connsiteY221" fmla="*/ 1425285 h 4914900"/>
              <a:gd name="connsiteX222" fmla="*/ 4952711 w 5516879"/>
              <a:gd name="connsiteY222" fmla="*/ 1422433 h 4914900"/>
              <a:gd name="connsiteX223" fmla="*/ 4953725 w 5516879"/>
              <a:gd name="connsiteY223" fmla="*/ 1420234 h 4914900"/>
              <a:gd name="connsiteX224" fmla="*/ 4957165 w 5516879"/>
              <a:gd name="connsiteY224" fmla="*/ 1415788 h 4914900"/>
              <a:gd name="connsiteX225" fmla="*/ 5017621 w 5516879"/>
              <a:gd name="connsiteY225" fmla="*/ 1382647 h 4914900"/>
              <a:gd name="connsiteX226" fmla="*/ 5039605 w 5516879"/>
              <a:gd name="connsiteY226" fmla="*/ 1377911 h 4914900"/>
              <a:gd name="connsiteX227" fmla="*/ 5039605 w 5516879"/>
              <a:gd name="connsiteY227" fmla="*/ 1401583 h 4914900"/>
              <a:gd name="connsiteX228" fmla="*/ 4957165 w 5516879"/>
              <a:gd name="connsiteY228" fmla="*/ 1501008 h 4914900"/>
              <a:gd name="connsiteX229" fmla="*/ 4940678 w 5516879"/>
              <a:gd name="connsiteY229" fmla="*/ 1519945 h 4914900"/>
              <a:gd name="connsiteX230" fmla="*/ 4935622 w 5516879"/>
              <a:gd name="connsiteY230" fmla="*/ 1515590 h 4914900"/>
              <a:gd name="connsiteX231" fmla="*/ 4934780 w 5516879"/>
              <a:gd name="connsiteY231" fmla="*/ 1516326 h 4914900"/>
              <a:gd name="connsiteX232" fmla="*/ 4934777 w 5516879"/>
              <a:gd name="connsiteY232" fmla="*/ 1516328 h 4914900"/>
              <a:gd name="connsiteX233" fmla="*/ 4939798 w 5516879"/>
              <a:gd name="connsiteY233" fmla="*/ 1520702 h 4914900"/>
              <a:gd name="connsiteX234" fmla="*/ 4901403 w 5516879"/>
              <a:gd name="connsiteY234" fmla="*/ 1563715 h 4914900"/>
              <a:gd name="connsiteX235" fmla="*/ 4895609 w 5516879"/>
              <a:gd name="connsiteY235" fmla="*/ 1568762 h 4914900"/>
              <a:gd name="connsiteX236" fmla="*/ 4902867 w 5516879"/>
              <a:gd name="connsiteY236" fmla="*/ 1564174 h 4914900"/>
              <a:gd name="connsiteX237" fmla="*/ 4890603 w 5516879"/>
              <a:gd name="connsiteY237" fmla="*/ 1580007 h 4914900"/>
              <a:gd name="connsiteX238" fmla="*/ 4874900 w 5516879"/>
              <a:gd name="connsiteY238" fmla="*/ 1591662 h 4914900"/>
              <a:gd name="connsiteX239" fmla="*/ 4874479 w 5516879"/>
              <a:gd name="connsiteY239" fmla="*/ 1589486 h 4914900"/>
              <a:gd name="connsiteX240" fmla="*/ 4870636 w 5516879"/>
              <a:gd name="connsiteY240" fmla="*/ 1592321 h 4914900"/>
              <a:gd name="connsiteX241" fmla="*/ 4868569 w 5516879"/>
              <a:gd name="connsiteY241" fmla="*/ 1592321 h 4914900"/>
              <a:gd name="connsiteX242" fmla="*/ 4868491 w 5516879"/>
              <a:gd name="connsiteY242" fmla="*/ 1592389 h 4914900"/>
              <a:gd name="connsiteX243" fmla="*/ 4862176 w 5516879"/>
              <a:gd name="connsiteY243" fmla="*/ 1598680 h 4914900"/>
              <a:gd name="connsiteX244" fmla="*/ 4869661 w 5516879"/>
              <a:gd name="connsiteY244" fmla="*/ 1593040 h 4914900"/>
              <a:gd name="connsiteX245" fmla="*/ 4870636 w 5516879"/>
              <a:gd name="connsiteY245" fmla="*/ 1592321 h 4914900"/>
              <a:gd name="connsiteX246" fmla="*/ 4874012 w 5516879"/>
              <a:gd name="connsiteY246" fmla="*/ 1592321 h 4914900"/>
              <a:gd name="connsiteX247" fmla="*/ 4874900 w 5516879"/>
              <a:gd name="connsiteY247" fmla="*/ 1591662 h 4914900"/>
              <a:gd name="connsiteX248" fmla="*/ 4875167 w 5516879"/>
              <a:gd name="connsiteY248" fmla="*/ 1593040 h 4914900"/>
              <a:gd name="connsiteX249" fmla="*/ 4814617 w 5516879"/>
              <a:gd name="connsiteY249" fmla="*/ 1649909 h 4914900"/>
              <a:gd name="connsiteX250" fmla="*/ 4813737 w 5516879"/>
              <a:gd name="connsiteY250" fmla="*/ 1649909 h 4914900"/>
              <a:gd name="connsiteX251" fmla="*/ 4800002 w 5516879"/>
              <a:gd name="connsiteY251" fmla="*/ 1662488 h 4914900"/>
              <a:gd name="connsiteX252" fmla="*/ 4785123 w 5516879"/>
              <a:gd name="connsiteY252" fmla="*/ 1670321 h 4914900"/>
              <a:gd name="connsiteX253" fmla="*/ 4780730 w 5516879"/>
              <a:gd name="connsiteY253" fmla="*/ 1673638 h 4914900"/>
              <a:gd name="connsiteX254" fmla="*/ 4709423 w 5516879"/>
              <a:gd name="connsiteY254" fmla="*/ 1716651 h 4914900"/>
              <a:gd name="connsiteX255" fmla="*/ 4506475 w 5516879"/>
              <a:gd name="connsiteY255" fmla="*/ 1926936 h 4914900"/>
              <a:gd name="connsiteX256" fmla="*/ 4254159 w 5516879"/>
              <a:gd name="connsiteY256" fmla="*/ 2218467 h 4914900"/>
              <a:gd name="connsiteX257" fmla="*/ 4149942 w 5516879"/>
              <a:gd name="connsiteY257" fmla="*/ 2342726 h 4914900"/>
              <a:gd name="connsiteX258" fmla="*/ 4007329 w 5516879"/>
              <a:gd name="connsiteY258" fmla="*/ 2471765 h 4914900"/>
              <a:gd name="connsiteX259" fmla="*/ 3914082 w 5516879"/>
              <a:gd name="connsiteY259" fmla="*/ 2567349 h 4914900"/>
              <a:gd name="connsiteX260" fmla="*/ 3892142 w 5516879"/>
              <a:gd name="connsiteY260" fmla="*/ 2597816 h 4914900"/>
              <a:gd name="connsiteX261" fmla="*/ 3870484 w 5516879"/>
              <a:gd name="connsiteY261" fmla="*/ 2624355 h 4914900"/>
              <a:gd name="connsiteX262" fmla="*/ 3871048 w 5516879"/>
              <a:gd name="connsiteY262" fmla="*/ 2624478 h 4914900"/>
              <a:gd name="connsiteX263" fmla="*/ 3788334 w 5516879"/>
              <a:gd name="connsiteY263" fmla="*/ 2744151 h 4914900"/>
              <a:gd name="connsiteX264" fmla="*/ 3728365 w 5516879"/>
              <a:gd name="connsiteY264" fmla="*/ 2830914 h 4914900"/>
              <a:gd name="connsiteX265" fmla="*/ 3676213 w 5516879"/>
              <a:gd name="connsiteY265" fmla="*/ 2915311 h 4914900"/>
              <a:gd name="connsiteX266" fmla="*/ 3673407 w 5516879"/>
              <a:gd name="connsiteY266" fmla="*/ 2921173 h 4914900"/>
              <a:gd name="connsiteX267" fmla="*/ 3671438 w 5516879"/>
              <a:gd name="connsiteY267" fmla="*/ 2922887 h 4914900"/>
              <a:gd name="connsiteX268" fmla="*/ 3670301 w 5516879"/>
              <a:gd name="connsiteY268" fmla="*/ 2930821 h 4914900"/>
              <a:gd name="connsiteX269" fmla="*/ 3660714 w 5516879"/>
              <a:gd name="connsiteY269" fmla="*/ 2940377 h 4914900"/>
              <a:gd name="connsiteX270" fmla="*/ 3657517 w 5516879"/>
              <a:gd name="connsiteY270" fmla="*/ 2944558 h 4914900"/>
              <a:gd name="connsiteX271" fmla="*/ 3661761 w 5516879"/>
              <a:gd name="connsiteY271" fmla="*/ 2939361 h 4914900"/>
              <a:gd name="connsiteX272" fmla="*/ 3649449 w 5516879"/>
              <a:gd name="connsiteY272" fmla="*/ 2959466 h 4914900"/>
              <a:gd name="connsiteX273" fmla="*/ 3649449 w 5516879"/>
              <a:gd name="connsiteY273" fmla="*/ 2958317 h 4914900"/>
              <a:gd name="connsiteX274" fmla="*/ 3612517 w 5516879"/>
              <a:gd name="connsiteY274" fmla="*/ 2987614 h 4914900"/>
              <a:gd name="connsiteX275" fmla="*/ 3613509 w 5516879"/>
              <a:gd name="connsiteY275" fmla="*/ 2986319 h 4914900"/>
              <a:gd name="connsiteX276" fmla="*/ 3611409 w 5516879"/>
              <a:gd name="connsiteY276" fmla="*/ 2988151 h 4914900"/>
              <a:gd name="connsiteX277" fmla="*/ 3551147 w 5516879"/>
              <a:gd name="connsiteY277" fmla="*/ 3035926 h 4914900"/>
              <a:gd name="connsiteX278" fmla="*/ 3381316 w 5516879"/>
              <a:gd name="connsiteY278" fmla="*/ 3231801 h 4914900"/>
              <a:gd name="connsiteX279" fmla="*/ 3216964 w 5516879"/>
              <a:gd name="connsiteY279" fmla="*/ 3456341 h 4914900"/>
              <a:gd name="connsiteX280" fmla="*/ 3206008 w 5516879"/>
              <a:gd name="connsiteY280" fmla="*/ 3470673 h 4914900"/>
              <a:gd name="connsiteX281" fmla="*/ 3199844 w 5516879"/>
              <a:gd name="connsiteY281" fmla="*/ 3480227 h 4914900"/>
              <a:gd name="connsiteX282" fmla="*/ 3198914 w 5516879"/>
              <a:gd name="connsiteY282" fmla="*/ 3481094 h 4914900"/>
              <a:gd name="connsiteX283" fmla="*/ 3190094 w 5516879"/>
              <a:gd name="connsiteY283" fmla="*/ 3494261 h 4914900"/>
              <a:gd name="connsiteX284" fmla="*/ 3190094 w 5516879"/>
              <a:gd name="connsiteY284" fmla="*/ 3489436 h 4914900"/>
              <a:gd name="connsiteX285" fmla="*/ 3190304 w 5516879"/>
              <a:gd name="connsiteY285" fmla="*/ 3489103 h 4914900"/>
              <a:gd name="connsiteX286" fmla="*/ 3189572 w 5516879"/>
              <a:gd name="connsiteY286" fmla="*/ 3489783 h 4914900"/>
              <a:gd name="connsiteX287" fmla="*/ 3189224 w 5516879"/>
              <a:gd name="connsiteY287" fmla="*/ 3490261 h 4914900"/>
              <a:gd name="connsiteX288" fmla="*/ 3189224 w 5516879"/>
              <a:gd name="connsiteY288" fmla="*/ 3495020 h 4914900"/>
              <a:gd name="connsiteX289" fmla="*/ 3002620 w 5516879"/>
              <a:gd name="connsiteY289" fmla="*/ 3753152 h 4914900"/>
              <a:gd name="connsiteX290" fmla="*/ 2832484 w 5516879"/>
              <a:gd name="connsiteY290" fmla="*/ 3930021 h 4914900"/>
              <a:gd name="connsiteX291" fmla="*/ 2792652 w 5516879"/>
              <a:gd name="connsiteY291" fmla="*/ 3964712 h 4914900"/>
              <a:gd name="connsiteX292" fmla="*/ 2783088 w 5516879"/>
              <a:gd name="connsiteY292" fmla="*/ 3973043 h 4914900"/>
              <a:gd name="connsiteX293" fmla="*/ 2574534 w 5516879"/>
              <a:gd name="connsiteY293" fmla="*/ 4135570 h 4914900"/>
              <a:gd name="connsiteX294" fmla="*/ 2508674 w 5516879"/>
              <a:gd name="connsiteY294" fmla="*/ 4159471 h 4914900"/>
              <a:gd name="connsiteX295" fmla="*/ 2475744 w 5516879"/>
              <a:gd name="connsiteY295" fmla="*/ 4164252 h 4914900"/>
              <a:gd name="connsiteX296" fmla="*/ 2442814 w 5516879"/>
              <a:gd name="connsiteY296" fmla="*/ 4154691 h 4914900"/>
              <a:gd name="connsiteX297" fmla="*/ 2409882 w 5516879"/>
              <a:gd name="connsiteY297" fmla="*/ 4087768 h 4914900"/>
              <a:gd name="connsiteX298" fmla="*/ 2411836 w 5516879"/>
              <a:gd name="connsiteY298" fmla="*/ 4087321 h 4914900"/>
              <a:gd name="connsiteX299" fmla="*/ 2410474 w 5516879"/>
              <a:gd name="connsiteY299" fmla="*/ 4086557 h 4914900"/>
              <a:gd name="connsiteX300" fmla="*/ 2355466 w 5516879"/>
              <a:gd name="connsiteY300" fmla="*/ 4081813 h 4914900"/>
              <a:gd name="connsiteX301" fmla="*/ 2278456 w 5516879"/>
              <a:gd name="connsiteY301" fmla="*/ 4134005 h 4914900"/>
              <a:gd name="connsiteX302" fmla="*/ 2250952 w 5516879"/>
              <a:gd name="connsiteY302" fmla="*/ 4138751 h 4914900"/>
              <a:gd name="connsiteX303" fmla="*/ 2241328 w 5516879"/>
              <a:gd name="connsiteY303" fmla="*/ 4128667 h 4914900"/>
              <a:gd name="connsiteX304" fmla="*/ 2240480 w 5516879"/>
              <a:gd name="connsiteY304" fmla="*/ 4120258 h 4914900"/>
              <a:gd name="connsiteX305" fmla="*/ 2239068 w 5516879"/>
              <a:gd name="connsiteY305" fmla="*/ 4115721 h 4914900"/>
              <a:gd name="connsiteX306" fmla="*/ 2239068 w 5516879"/>
              <a:gd name="connsiteY306" fmla="*/ 4102825 h 4914900"/>
              <a:gd name="connsiteX307" fmla="*/ 2237890 w 5516879"/>
              <a:gd name="connsiteY307" fmla="*/ 4086557 h 4914900"/>
              <a:gd name="connsiteX308" fmla="*/ 2239068 w 5516879"/>
              <a:gd name="connsiteY308" fmla="*/ 4070289 h 4914900"/>
              <a:gd name="connsiteX309" fmla="*/ 2239068 w 5516879"/>
              <a:gd name="connsiteY309" fmla="*/ 4058330 h 4914900"/>
              <a:gd name="connsiteX310" fmla="*/ 2282716 w 5516879"/>
              <a:gd name="connsiteY310" fmla="*/ 3823984 h 4914900"/>
              <a:gd name="connsiteX311" fmla="*/ 2285180 w 5516879"/>
              <a:gd name="connsiteY311" fmla="*/ 3826145 h 4914900"/>
              <a:gd name="connsiteX312" fmla="*/ 2284424 w 5516879"/>
              <a:gd name="connsiteY312" fmla="*/ 3824236 h 4914900"/>
              <a:gd name="connsiteX313" fmla="*/ 2284424 w 5516879"/>
              <a:gd name="connsiteY313" fmla="*/ 3819458 h 4914900"/>
              <a:gd name="connsiteX314" fmla="*/ 2285444 w 5516879"/>
              <a:gd name="connsiteY314" fmla="*/ 3814131 h 4914900"/>
              <a:gd name="connsiteX315" fmla="*/ 2282926 w 5516879"/>
              <a:gd name="connsiteY315" fmla="*/ 3819964 h 4914900"/>
              <a:gd name="connsiteX316" fmla="*/ 2288272 w 5516879"/>
              <a:gd name="connsiteY316" fmla="*/ 3784579 h 4914900"/>
              <a:gd name="connsiteX317" fmla="*/ 2288272 w 5516879"/>
              <a:gd name="connsiteY317" fmla="*/ 3780836 h 4914900"/>
              <a:gd name="connsiteX318" fmla="*/ 2288272 w 5516879"/>
              <a:gd name="connsiteY318" fmla="*/ 3766453 h 4914900"/>
              <a:gd name="connsiteX319" fmla="*/ 2271872 w 5516879"/>
              <a:gd name="connsiteY319" fmla="*/ 3776041 h 4914900"/>
              <a:gd name="connsiteX320" fmla="*/ 2255592 w 5516879"/>
              <a:gd name="connsiteY320" fmla="*/ 3785558 h 4914900"/>
              <a:gd name="connsiteX321" fmla="*/ 2255592 w 5516879"/>
              <a:gd name="connsiteY321" fmla="*/ 3790094 h 4914900"/>
              <a:gd name="connsiteX322" fmla="*/ 2253600 w 5516879"/>
              <a:gd name="connsiteY322" fmla="*/ 3791388 h 4914900"/>
              <a:gd name="connsiteX323" fmla="*/ 2200668 w 5516879"/>
              <a:gd name="connsiteY323" fmla="*/ 3842884 h 4914900"/>
              <a:gd name="connsiteX324" fmla="*/ 2135194 w 5516879"/>
              <a:gd name="connsiteY324" fmla="*/ 3828408 h 4914900"/>
              <a:gd name="connsiteX325" fmla="*/ 2140156 w 5516879"/>
              <a:gd name="connsiteY325" fmla="*/ 3828408 h 4914900"/>
              <a:gd name="connsiteX326" fmla="*/ 2139810 w 5516879"/>
              <a:gd name="connsiteY326" fmla="*/ 3828184 h 4914900"/>
              <a:gd name="connsiteX327" fmla="*/ 2139868 w 5516879"/>
              <a:gd name="connsiteY327" fmla="*/ 3828005 h 4914900"/>
              <a:gd name="connsiteX328" fmla="*/ 2135484 w 5516879"/>
              <a:gd name="connsiteY328" fmla="*/ 3828005 h 4914900"/>
              <a:gd name="connsiteX329" fmla="*/ 2130000 w 5516879"/>
              <a:gd name="connsiteY329" fmla="*/ 3794645 h 4914900"/>
              <a:gd name="connsiteX330" fmla="*/ 2135484 w 5516879"/>
              <a:gd name="connsiteY330" fmla="*/ 3651676 h 4914900"/>
              <a:gd name="connsiteX331" fmla="*/ 2135344 w 5516879"/>
              <a:gd name="connsiteY331" fmla="*/ 3646726 h 4914900"/>
              <a:gd name="connsiteX332" fmla="*/ 2135194 w 5516879"/>
              <a:gd name="connsiteY332" fmla="*/ 3646596 h 4914900"/>
              <a:gd name="connsiteX333" fmla="*/ 2135194 w 5516879"/>
              <a:gd name="connsiteY333" fmla="*/ 3641435 h 4914900"/>
              <a:gd name="connsiteX334" fmla="*/ 2134542 w 5516879"/>
              <a:gd name="connsiteY334" fmla="*/ 3618242 h 4914900"/>
              <a:gd name="connsiteX335" fmla="*/ 2133656 w 5516879"/>
              <a:gd name="connsiteY335" fmla="*/ 3615617 h 4914900"/>
              <a:gd name="connsiteX336" fmla="*/ 2122152 w 5516879"/>
              <a:gd name="connsiteY336" fmla="*/ 3594346 h 4914900"/>
              <a:gd name="connsiteX337" fmla="*/ 2110042 w 5516879"/>
              <a:gd name="connsiteY337" fmla="*/ 3585330 h 4914900"/>
              <a:gd name="connsiteX338" fmla="*/ 2075882 w 5516879"/>
              <a:gd name="connsiteY338" fmla="*/ 3570955 h 4914900"/>
              <a:gd name="connsiteX339" fmla="*/ 2074823 w 5516879"/>
              <a:gd name="connsiteY339" fmla="*/ 3570555 h 4914900"/>
              <a:gd name="connsiteX340" fmla="*/ 1970239 w 5516879"/>
              <a:gd name="connsiteY340" fmla="*/ 3594893 h 4914900"/>
              <a:gd name="connsiteX341" fmla="*/ 1909690 w 5516879"/>
              <a:gd name="connsiteY341" fmla="*/ 3614363 h 4914900"/>
              <a:gd name="connsiteX342" fmla="*/ 1882168 w 5516879"/>
              <a:gd name="connsiteY342" fmla="*/ 3580290 h 4914900"/>
              <a:gd name="connsiteX343" fmla="*/ 1884619 w 5516879"/>
              <a:gd name="connsiteY343" fmla="*/ 3576225 h 4914900"/>
              <a:gd name="connsiteX344" fmla="*/ 1889168 w 5516879"/>
              <a:gd name="connsiteY344" fmla="*/ 3556476 h 4914900"/>
              <a:gd name="connsiteX345" fmla="*/ 1878107 w 5516879"/>
              <a:gd name="connsiteY345" fmla="*/ 3546870 h 4914900"/>
              <a:gd name="connsiteX346" fmla="*/ 1868822 w 5516879"/>
              <a:gd name="connsiteY346" fmla="*/ 3553486 h 4914900"/>
              <a:gd name="connsiteX347" fmla="*/ 1833573 w 5516879"/>
              <a:gd name="connsiteY347" fmla="*/ 3584734 h 4914900"/>
              <a:gd name="connsiteX348" fmla="*/ 1832806 w 5516879"/>
              <a:gd name="connsiteY348" fmla="*/ 3584734 h 4914900"/>
              <a:gd name="connsiteX349" fmla="*/ 1795504 w 5516879"/>
              <a:gd name="connsiteY349" fmla="*/ 3613804 h 4914900"/>
              <a:gd name="connsiteX350" fmla="*/ 1789621 w 5516879"/>
              <a:gd name="connsiteY350" fmla="*/ 3618912 h 4914900"/>
              <a:gd name="connsiteX351" fmla="*/ 1734318 w 5516879"/>
              <a:gd name="connsiteY351" fmla="*/ 3663940 h 4914900"/>
              <a:gd name="connsiteX352" fmla="*/ 1679517 w 5516879"/>
              <a:gd name="connsiteY352" fmla="*/ 3704989 h 4914900"/>
              <a:gd name="connsiteX353" fmla="*/ 1666428 w 5516879"/>
              <a:gd name="connsiteY353" fmla="*/ 3719754 h 4914900"/>
              <a:gd name="connsiteX354" fmla="*/ 1664049 w 5516879"/>
              <a:gd name="connsiteY354" fmla="*/ 3723896 h 4914900"/>
              <a:gd name="connsiteX355" fmla="*/ 1663619 w 5516879"/>
              <a:gd name="connsiteY355" fmla="*/ 3724271 h 4914900"/>
              <a:gd name="connsiteX356" fmla="*/ 1668352 w 5516879"/>
              <a:gd name="connsiteY356" fmla="*/ 3738615 h 4914900"/>
              <a:gd name="connsiteX357" fmla="*/ 1685303 w 5516879"/>
              <a:gd name="connsiteY357" fmla="*/ 3738615 h 4914900"/>
              <a:gd name="connsiteX358" fmla="*/ 1744973 w 5516879"/>
              <a:gd name="connsiteY358" fmla="*/ 3724231 h 4914900"/>
              <a:gd name="connsiteX359" fmla="*/ 1761247 w 5516879"/>
              <a:gd name="connsiteY359" fmla="*/ 3729026 h 4914900"/>
              <a:gd name="connsiteX360" fmla="*/ 1755823 w 5516879"/>
              <a:gd name="connsiteY360" fmla="*/ 3738615 h 4914900"/>
              <a:gd name="connsiteX361" fmla="*/ 1685303 w 5516879"/>
              <a:gd name="connsiteY361" fmla="*/ 3781764 h 4914900"/>
              <a:gd name="connsiteX362" fmla="*/ 1687904 w 5516879"/>
              <a:gd name="connsiteY362" fmla="*/ 3779619 h 4914900"/>
              <a:gd name="connsiteX363" fmla="*/ 1686040 w 5516879"/>
              <a:gd name="connsiteY363" fmla="*/ 3780835 h 4914900"/>
              <a:gd name="connsiteX364" fmla="*/ 1191242 w 5516879"/>
              <a:gd name="connsiteY364" fmla="*/ 3995992 h 4914900"/>
              <a:gd name="connsiteX365" fmla="*/ 971331 w 5516879"/>
              <a:gd name="connsiteY365" fmla="*/ 4134650 h 4914900"/>
              <a:gd name="connsiteX366" fmla="*/ 773411 w 5516879"/>
              <a:gd name="connsiteY366" fmla="*/ 4278089 h 4914900"/>
              <a:gd name="connsiteX367" fmla="*/ 756917 w 5516879"/>
              <a:gd name="connsiteY367" fmla="*/ 4287652 h 4914900"/>
              <a:gd name="connsiteX368" fmla="*/ 753984 w 5516879"/>
              <a:gd name="connsiteY368" fmla="*/ 4288928 h 4914900"/>
              <a:gd name="connsiteX369" fmla="*/ 753627 w 5516879"/>
              <a:gd name="connsiteY369" fmla="*/ 4288987 h 4914900"/>
              <a:gd name="connsiteX370" fmla="*/ 752511 w 5516879"/>
              <a:gd name="connsiteY370" fmla="*/ 4289568 h 4914900"/>
              <a:gd name="connsiteX371" fmla="*/ 751420 w 5516879"/>
              <a:gd name="connsiteY371" fmla="*/ 4290043 h 4914900"/>
              <a:gd name="connsiteX372" fmla="*/ 745922 w 5516879"/>
              <a:gd name="connsiteY372" fmla="*/ 4292433 h 4914900"/>
              <a:gd name="connsiteX373" fmla="*/ 745587 w 5516879"/>
              <a:gd name="connsiteY373" fmla="*/ 4292433 h 4914900"/>
              <a:gd name="connsiteX374" fmla="*/ 744578 w 5516879"/>
              <a:gd name="connsiteY374" fmla="*/ 4294161 h 4914900"/>
              <a:gd name="connsiteX375" fmla="*/ 745918 w 5516879"/>
              <a:gd name="connsiteY375" fmla="*/ 4293007 h 4914900"/>
              <a:gd name="connsiteX376" fmla="*/ 752511 w 5516879"/>
              <a:gd name="connsiteY376" fmla="*/ 4289568 h 4914900"/>
              <a:gd name="connsiteX377" fmla="*/ 753984 w 5516879"/>
              <a:gd name="connsiteY377" fmla="*/ 4288928 h 4914900"/>
              <a:gd name="connsiteX378" fmla="*/ 757130 w 5516879"/>
              <a:gd name="connsiteY378" fmla="*/ 4288412 h 4914900"/>
              <a:gd name="connsiteX379" fmla="*/ 741714 w 5516879"/>
              <a:gd name="connsiteY379" fmla="*/ 4306220 h 4914900"/>
              <a:gd name="connsiteX380" fmla="*/ 727828 w 5516879"/>
              <a:gd name="connsiteY380" fmla="*/ 4314590 h 4914900"/>
              <a:gd name="connsiteX381" fmla="*/ 718490 w 5516879"/>
              <a:gd name="connsiteY381" fmla="*/ 4321279 h 4914900"/>
              <a:gd name="connsiteX382" fmla="*/ 620938 w 5516879"/>
              <a:gd name="connsiteY382" fmla="*/ 4403012 h 4914900"/>
              <a:gd name="connsiteX383" fmla="*/ 622516 w 5516879"/>
              <a:gd name="connsiteY383" fmla="*/ 4400214 h 4914900"/>
              <a:gd name="connsiteX384" fmla="*/ 619180 w 5516879"/>
              <a:gd name="connsiteY384" fmla="*/ 4402508 h 4914900"/>
              <a:gd name="connsiteX385" fmla="*/ 609105 w 5516879"/>
              <a:gd name="connsiteY385" fmla="*/ 4411169 h 4914900"/>
              <a:gd name="connsiteX386" fmla="*/ 609397 w 5516879"/>
              <a:gd name="connsiteY386" fmla="*/ 4411052 h 4914900"/>
              <a:gd name="connsiteX387" fmla="*/ 593239 w 5516879"/>
              <a:gd name="connsiteY387" fmla="*/ 4427137 h 4914900"/>
              <a:gd name="connsiteX388" fmla="*/ 595297 w 5516879"/>
              <a:gd name="connsiteY388" fmla="*/ 4423040 h 4914900"/>
              <a:gd name="connsiteX389" fmla="*/ 591700 w 5516879"/>
              <a:gd name="connsiteY389" fmla="*/ 4426131 h 4914900"/>
              <a:gd name="connsiteX390" fmla="*/ 536984 w 5516879"/>
              <a:gd name="connsiteY390" fmla="*/ 4473169 h 4914900"/>
              <a:gd name="connsiteX391" fmla="*/ 536719 w 5516879"/>
              <a:gd name="connsiteY391" fmla="*/ 4473497 h 4914900"/>
              <a:gd name="connsiteX392" fmla="*/ 534911 w 5516879"/>
              <a:gd name="connsiteY392" fmla="*/ 4475080 h 4914900"/>
              <a:gd name="connsiteX393" fmla="*/ 525720 w 5516879"/>
              <a:gd name="connsiteY393" fmla="*/ 4480416 h 4914900"/>
              <a:gd name="connsiteX394" fmla="*/ 522600 w 5516879"/>
              <a:gd name="connsiteY394" fmla="*/ 4485852 h 4914900"/>
              <a:gd name="connsiteX395" fmla="*/ 520297 w 5516879"/>
              <a:gd name="connsiteY395" fmla="*/ 4487866 h 4914900"/>
              <a:gd name="connsiteX396" fmla="*/ 410815 w 5516879"/>
              <a:gd name="connsiteY396" fmla="*/ 4593241 h 4914900"/>
              <a:gd name="connsiteX397" fmla="*/ 399971 w 5516879"/>
              <a:gd name="connsiteY397" fmla="*/ 4597985 h 4914900"/>
              <a:gd name="connsiteX398" fmla="*/ 400871 w 5516879"/>
              <a:gd name="connsiteY398" fmla="*/ 4598368 h 4914900"/>
              <a:gd name="connsiteX399" fmla="*/ 410882 w 5516879"/>
              <a:gd name="connsiteY399" fmla="*/ 4594009 h 4914900"/>
              <a:gd name="connsiteX400" fmla="*/ 350332 w 5516879"/>
              <a:gd name="connsiteY400" fmla="*/ 4656336 h 4914900"/>
              <a:gd name="connsiteX401" fmla="*/ 349742 w 5516879"/>
              <a:gd name="connsiteY401" fmla="*/ 4656079 h 4914900"/>
              <a:gd name="connsiteX402" fmla="*/ 287135 w 5516879"/>
              <a:gd name="connsiteY402" fmla="*/ 4711781 h 4914900"/>
              <a:gd name="connsiteX403" fmla="*/ 219291 w 5516879"/>
              <a:gd name="connsiteY403" fmla="*/ 4764903 h 4914900"/>
              <a:gd name="connsiteX404" fmla="*/ 219291 w 5516879"/>
              <a:gd name="connsiteY404" fmla="*/ 4766243 h 4914900"/>
              <a:gd name="connsiteX405" fmla="*/ 126958 w 5516879"/>
              <a:gd name="connsiteY405" fmla="*/ 4841301 h 4914900"/>
              <a:gd name="connsiteX406" fmla="*/ 129872 w 5516879"/>
              <a:gd name="connsiteY406" fmla="*/ 4838326 h 4914900"/>
              <a:gd name="connsiteX407" fmla="*/ 126393 w 5516879"/>
              <a:gd name="connsiteY407" fmla="*/ 4841225 h 4914900"/>
              <a:gd name="connsiteX408" fmla="*/ 43718 w 5516879"/>
              <a:gd name="connsiteY408" fmla="*/ 4908141 h 4914900"/>
              <a:gd name="connsiteX409" fmla="*/ 21670 w 5516879"/>
              <a:gd name="connsiteY409" fmla="*/ 4912921 h 4914900"/>
              <a:gd name="connsiteX410" fmla="*/ 21670 w 5516879"/>
              <a:gd name="connsiteY410" fmla="*/ 4893802 h 4914900"/>
              <a:gd name="connsiteX411" fmla="*/ 87811 w 5516879"/>
              <a:gd name="connsiteY411" fmla="*/ 4817327 h 4914900"/>
              <a:gd name="connsiteX412" fmla="*/ 164975 w 5516879"/>
              <a:gd name="connsiteY412" fmla="*/ 4750411 h 4914900"/>
              <a:gd name="connsiteX413" fmla="*/ 165792 w 5516879"/>
              <a:gd name="connsiteY413" fmla="*/ 4749313 h 4914900"/>
              <a:gd name="connsiteX414" fmla="*/ 163892 w 5516879"/>
              <a:gd name="connsiteY414" fmla="*/ 4750829 h 4914900"/>
              <a:gd name="connsiteX415" fmla="*/ 169574 w 5516879"/>
              <a:gd name="connsiteY415" fmla="*/ 4744229 h 4914900"/>
              <a:gd name="connsiteX416" fmla="*/ 178755 w 5516879"/>
              <a:gd name="connsiteY416" fmla="*/ 4731890 h 4914900"/>
              <a:gd name="connsiteX417" fmla="*/ 192534 w 5516879"/>
              <a:gd name="connsiteY417" fmla="*/ 4716954 h 4914900"/>
              <a:gd name="connsiteX418" fmla="*/ 253162 w 5516879"/>
              <a:gd name="connsiteY418" fmla="*/ 4664376 h 4914900"/>
              <a:gd name="connsiteX419" fmla="*/ 253162 w 5516879"/>
              <a:gd name="connsiteY419" fmla="*/ 4664608 h 4914900"/>
              <a:gd name="connsiteX420" fmla="*/ 268755 w 5516879"/>
              <a:gd name="connsiteY420" fmla="*/ 4649357 h 4914900"/>
              <a:gd name="connsiteX421" fmla="*/ 285079 w 5516879"/>
              <a:gd name="connsiteY421" fmla="*/ 4636940 h 4914900"/>
              <a:gd name="connsiteX422" fmla="*/ 288276 w 5516879"/>
              <a:gd name="connsiteY422" fmla="*/ 4639718 h 4914900"/>
              <a:gd name="connsiteX423" fmla="*/ 286232 w 5516879"/>
              <a:gd name="connsiteY423" fmla="*/ 4636229 h 4914900"/>
              <a:gd name="connsiteX424" fmla="*/ 319207 w 5516879"/>
              <a:gd name="connsiteY424" fmla="*/ 4603391 h 4914900"/>
              <a:gd name="connsiteX425" fmla="*/ 326230 w 5516879"/>
              <a:gd name="connsiteY425" fmla="*/ 4597397 h 4914900"/>
              <a:gd name="connsiteX426" fmla="*/ 318548 w 5516879"/>
              <a:gd name="connsiteY426" fmla="*/ 4602051 h 4914900"/>
              <a:gd name="connsiteX427" fmla="*/ 377795 w 5516879"/>
              <a:gd name="connsiteY427" fmla="*/ 4545757 h 4914900"/>
              <a:gd name="connsiteX428" fmla="*/ 378564 w 5516879"/>
              <a:gd name="connsiteY428" fmla="*/ 4545757 h 4914900"/>
              <a:gd name="connsiteX429" fmla="*/ 394723 w 5516879"/>
              <a:gd name="connsiteY429" fmla="*/ 4531683 h 4914900"/>
              <a:gd name="connsiteX430" fmla="*/ 394306 w 5516879"/>
              <a:gd name="connsiteY430" fmla="*/ 4532991 h 4914900"/>
              <a:gd name="connsiteX431" fmla="*/ 388295 w 5516879"/>
              <a:gd name="connsiteY431" fmla="*/ 4540132 h 4914900"/>
              <a:gd name="connsiteX432" fmla="*/ 385033 w 5516879"/>
              <a:gd name="connsiteY432" fmla="*/ 4545243 h 4914900"/>
              <a:gd name="connsiteX433" fmla="*/ 383950 w 5516879"/>
              <a:gd name="connsiteY433" fmla="*/ 4545757 h 4914900"/>
              <a:gd name="connsiteX434" fmla="*/ 383181 w 5516879"/>
              <a:gd name="connsiteY434" fmla="*/ 4545757 h 4914900"/>
              <a:gd name="connsiteX435" fmla="*/ 376894 w 5516879"/>
              <a:gd name="connsiteY435" fmla="*/ 4552015 h 4914900"/>
              <a:gd name="connsiteX436" fmla="*/ 384847 w 5516879"/>
              <a:gd name="connsiteY436" fmla="*/ 4545534 h 4914900"/>
              <a:gd name="connsiteX437" fmla="*/ 385033 w 5516879"/>
              <a:gd name="connsiteY437" fmla="*/ 4545243 h 4914900"/>
              <a:gd name="connsiteX438" fmla="*/ 391357 w 5516879"/>
              <a:gd name="connsiteY438" fmla="*/ 4542239 h 4914900"/>
              <a:gd name="connsiteX439" fmla="*/ 394306 w 5516879"/>
              <a:gd name="connsiteY439" fmla="*/ 4532991 h 4914900"/>
              <a:gd name="connsiteX440" fmla="*/ 395876 w 5516879"/>
              <a:gd name="connsiteY440" fmla="*/ 4531126 h 4914900"/>
              <a:gd name="connsiteX441" fmla="*/ 423448 w 5516879"/>
              <a:gd name="connsiteY441" fmla="*/ 4507111 h 4914900"/>
              <a:gd name="connsiteX442" fmla="*/ 424312 w 5516879"/>
              <a:gd name="connsiteY442" fmla="*/ 4506735 h 4914900"/>
              <a:gd name="connsiteX443" fmla="*/ 422423 w 5516879"/>
              <a:gd name="connsiteY443" fmla="*/ 4506821 h 4914900"/>
              <a:gd name="connsiteX444" fmla="*/ 570714 w 5516879"/>
              <a:gd name="connsiteY444" fmla="*/ 4368832 h 4914900"/>
              <a:gd name="connsiteX445" fmla="*/ 571812 w 5516879"/>
              <a:gd name="connsiteY445" fmla="*/ 4368832 h 4914900"/>
              <a:gd name="connsiteX446" fmla="*/ 570155 w 5516879"/>
              <a:gd name="connsiteY446" fmla="*/ 4368119 h 4914900"/>
              <a:gd name="connsiteX447" fmla="*/ 723793 w 5516879"/>
              <a:gd name="connsiteY447" fmla="*/ 4226220 h 4914900"/>
              <a:gd name="connsiteX448" fmla="*/ 723793 w 5516879"/>
              <a:gd name="connsiteY448" fmla="*/ 4224660 h 4914900"/>
              <a:gd name="connsiteX449" fmla="*/ 784024 w 5516879"/>
              <a:gd name="connsiteY449" fmla="*/ 4172581 h 4914900"/>
              <a:gd name="connsiteX450" fmla="*/ 800451 w 5516879"/>
              <a:gd name="connsiteY450" fmla="*/ 4139439 h 4914900"/>
              <a:gd name="connsiteX451" fmla="*/ 767598 w 5516879"/>
              <a:gd name="connsiteY451" fmla="*/ 4120502 h 4914900"/>
              <a:gd name="connsiteX452" fmla="*/ 729269 w 5516879"/>
              <a:gd name="connsiteY452" fmla="*/ 4144175 h 4914900"/>
              <a:gd name="connsiteX453" fmla="*/ 630728 w 5516879"/>
              <a:gd name="connsiteY453" fmla="*/ 4206956 h 4914900"/>
              <a:gd name="connsiteX454" fmla="*/ 625229 w 5516879"/>
              <a:gd name="connsiteY454" fmla="*/ 4211064 h 4914900"/>
              <a:gd name="connsiteX455" fmla="*/ 581269 w 5516879"/>
              <a:gd name="connsiteY455" fmla="*/ 4215853 h 4914900"/>
              <a:gd name="connsiteX456" fmla="*/ 520824 w 5516879"/>
              <a:gd name="connsiteY456" fmla="*/ 4235009 h 4914900"/>
              <a:gd name="connsiteX457" fmla="*/ 405428 w 5516879"/>
              <a:gd name="connsiteY457" fmla="*/ 4302056 h 4914900"/>
              <a:gd name="connsiteX458" fmla="*/ 290032 w 5516879"/>
              <a:gd name="connsiteY458" fmla="*/ 4421783 h 4914900"/>
              <a:gd name="connsiteX459" fmla="*/ 246072 w 5516879"/>
              <a:gd name="connsiteY459" fmla="*/ 4460096 h 4914900"/>
              <a:gd name="connsiteX460" fmla="*/ 152656 w 5516879"/>
              <a:gd name="connsiteY460" fmla="*/ 4512776 h 4914900"/>
              <a:gd name="connsiteX461" fmla="*/ 144819 w 5516879"/>
              <a:gd name="connsiteY461" fmla="*/ 4518741 h 4914900"/>
              <a:gd name="connsiteX462" fmla="*/ 97633 w 5516879"/>
              <a:gd name="connsiteY462" fmla="*/ 4564065 h 4914900"/>
              <a:gd name="connsiteX463" fmla="*/ 42917 w 5516879"/>
              <a:gd name="connsiteY463" fmla="*/ 4616622 h 4914900"/>
              <a:gd name="connsiteX464" fmla="*/ 4617 w 5516879"/>
              <a:gd name="connsiteY464" fmla="*/ 4602288 h 4914900"/>
              <a:gd name="connsiteX465" fmla="*/ 4617 w 5516879"/>
              <a:gd name="connsiteY465" fmla="*/ 4573621 h 4914900"/>
              <a:gd name="connsiteX466" fmla="*/ 4617 w 5516879"/>
              <a:gd name="connsiteY466" fmla="*/ 349993 h 4914900"/>
              <a:gd name="connsiteX467" fmla="*/ 4617 w 5516879"/>
              <a:gd name="connsiteY467" fmla="*/ 120656 h 4914900"/>
              <a:gd name="connsiteX468" fmla="*/ 31975 w 5516879"/>
              <a:gd name="connsiteY468" fmla="*/ 82434 h 4914900"/>
              <a:gd name="connsiteX469" fmla="*/ 31975 w 5516879"/>
              <a:gd name="connsiteY469" fmla="*/ 86298 h 4914900"/>
              <a:gd name="connsiteX470" fmla="*/ 32317 w 5516879"/>
              <a:gd name="connsiteY470" fmla="*/ 86097 h 4914900"/>
              <a:gd name="connsiteX471" fmla="*/ 32317 w 5516879"/>
              <a:gd name="connsiteY471" fmla="*/ 82225 h 4914900"/>
              <a:gd name="connsiteX472" fmla="*/ 164098 w 5516879"/>
              <a:gd name="connsiteY472" fmla="*/ 10797 h 4914900"/>
              <a:gd name="connsiteX473" fmla="*/ 219006 w 5516879"/>
              <a:gd name="connsiteY473" fmla="*/ 6036 h 4914900"/>
              <a:gd name="connsiteX474" fmla="*/ 1388565 w 5516879"/>
              <a:gd name="connsiteY474" fmla="*/ 6036 h 4914900"/>
              <a:gd name="connsiteX475" fmla="*/ 3326844 w 5516879"/>
              <a:gd name="connsiteY475" fmla="*/ 6036 h 4914900"/>
              <a:gd name="connsiteX476" fmla="*/ 3337826 w 5516879"/>
              <a:gd name="connsiteY476" fmla="*/ 6036 h 4914900"/>
              <a:gd name="connsiteX477" fmla="*/ 3337826 w 5516879"/>
              <a:gd name="connsiteY477" fmla="*/ 5747 h 4914900"/>
              <a:gd name="connsiteX478" fmla="*/ 3557316 w 5516879"/>
              <a:gd name="connsiteY478" fmla="*/ 5747 h 4914900"/>
              <a:gd name="connsiteX479" fmla="*/ 3634137 w 5516879"/>
              <a:gd name="connsiteY479" fmla="*/ 865 h 4914900"/>
              <a:gd name="connsiteX480" fmla="*/ 4896204 w 5516879"/>
              <a:gd name="connsiteY480" fmla="*/ 865 h 4914900"/>
              <a:gd name="connsiteX481" fmla="*/ 4911295 w 5516879"/>
              <a:gd name="connsiteY481" fmla="*/ 253 h 4914900"/>
              <a:gd name="connsiteX482" fmla="*/ 4918153 w 5516879"/>
              <a:gd name="connsiteY482" fmla="*/ 10629 h 4914900"/>
              <a:gd name="connsiteX483" fmla="*/ 4901691 w 5516879"/>
              <a:gd name="connsiteY483" fmla="*/ 25280 h 4914900"/>
              <a:gd name="connsiteX484" fmla="*/ 4898765 w 5516879"/>
              <a:gd name="connsiteY484" fmla="*/ 26146 h 4914900"/>
              <a:gd name="connsiteX485" fmla="*/ 4864085 w 5516879"/>
              <a:gd name="connsiteY485" fmla="*/ 43226 h 4914900"/>
              <a:gd name="connsiteX486" fmla="*/ 4836385 w 5516879"/>
              <a:gd name="connsiteY486" fmla="*/ 100527 h 4914900"/>
              <a:gd name="connsiteX487" fmla="*/ 4830856 w 5516879"/>
              <a:gd name="connsiteY487" fmla="*/ 100527 h 4914900"/>
              <a:gd name="connsiteX488" fmla="*/ 4831663 w 5516879"/>
              <a:gd name="connsiteY488" fmla="*/ 101622 h 4914900"/>
              <a:gd name="connsiteX489" fmla="*/ 4830739 w 5516879"/>
              <a:gd name="connsiteY489" fmla="*/ 103535 h 4914900"/>
              <a:gd name="connsiteX490" fmla="*/ 4836819 w 5516879"/>
              <a:gd name="connsiteY490" fmla="*/ 100894 h 4914900"/>
              <a:gd name="connsiteX491" fmla="*/ 4857579 w 5516879"/>
              <a:gd name="connsiteY491" fmla="*/ 105401 h 4914900"/>
              <a:gd name="connsiteX492" fmla="*/ 4857579 w 5516879"/>
              <a:gd name="connsiteY492" fmla="*/ 105337 h 4914900"/>
              <a:gd name="connsiteX493" fmla="*/ 5049972 w 5516879"/>
              <a:gd name="connsiteY493" fmla="*/ 28730 h 4914900"/>
              <a:gd name="connsiteX494" fmla="*/ 5066463 w 5516879"/>
              <a:gd name="connsiteY494" fmla="*/ 23941 h 4914900"/>
              <a:gd name="connsiteX495" fmla="*/ 5066848 w 5516879"/>
              <a:gd name="connsiteY495" fmla="*/ 23884 h 4914900"/>
              <a:gd name="connsiteX496" fmla="*/ 5100379 w 5516879"/>
              <a:gd name="connsiteY496" fmla="*/ 4790 h 4914900"/>
              <a:gd name="connsiteX497" fmla="*/ 5138117 w 5516879"/>
              <a:gd name="connsiteY497" fmla="*/ 0 h 4914900"/>
              <a:gd name="connsiteX498" fmla="*/ 21160 w 5516879"/>
              <a:gd name="connsiteY498" fmla="*/ 0 h 4914900"/>
              <a:gd name="connsiteX499" fmla="*/ 92846 w 5516879"/>
              <a:gd name="connsiteY499" fmla="*/ 0 h 4914900"/>
              <a:gd name="connsiteX500" fmla="*/ 103875 w 5516879"/>
              <a:gd name="connsiteY500" fmla="*/ 10722 h 4914900"/>
              <a:gd name="connsiteX501" fmla="*/ 87332 w 5516879"/>
              <a:gd name="connsiteY501" fmla="*/ 16084 h 4914900"/>
              <a:gd name="connsiteX502" fmla="*/ 86696 w 5516879"/>
              <a:gd name="connsiteY502" fmla="*/ 15865 h 4914900"/>
              <a:gd name="connsiteX503" fmla="*/ 76636 w 5516879"/>
              <a:gd name="connsiteY503" fmla="*/ 24493 h 4914900"/>
              <a:gd name="connsiteX504" fmla="*/ 69778 w 5516879"/>
              <a:gd name="connsiteY504" fmla="*/ 26848 h 4914900"/>
              <a:gd name="connsiteX505" fmla="*/ 76175 w 5516879"/>
              <a:gd name="connsiteY505" fmla="*/ 25467 h 4914900"/>
              <a:gd name="connsiteX506" fmla="*/ 32647 w 5516879"/>
              <a:gd name="connsiteY506" fmla="*/ 48922 h 4914900"/>
              <a:gd name="connsiteX507" fmla="*/ 30969 w 5516879"/>
              <a:gd name="connsiteY507" fmla="*/ 49466 h 4914900"/>
              <a:gd name="connsiteX508" fmla="*/ 21545 w 5516879"/>
              <a:gd name="connsiteY508" fmla="*/ 56545 h 4914900"/>
              <a:gd name="connsiteX509" fmla="*/ 10772 w 5516879"/>
              <a:gd name="connsiteY509" fmla="*/ 57703 h 4914900"/>
              <a:gd name="connsiteX510" fmla="*/ 0 w 5516879"/>
              <a:gd name="connsiteY510" fmla="*/ 34581 h 4914900"/>
              <a:gd name="connsiteX511" fmla="*/ 5325 w 5516879"/>
              <a:gd name="connsiteY511" fmla="*/ 16293 h 4914900"/>
              <a:gd name="connsiteX512" fmla="*/ 5212 w 5516879"/>
              <a:gd name="connsiteY512" fmla="*/ 16084 h 4914900"/>
              <a:gd name="connsiteX513" fmla="*/ 4617 w 5516879"/>
              <a:gd name="connsiteY513" fmla="*/ 16084 h 4914900"/>
              <a:gd name="connsiteX514" fmla="*/ 4883 w 5516879"/>
              <a:gd name="connsiteY514" fmla="*/ 15480 h 4914900"/>
              <a:gd name="connsiteX515" fmla="*/ 4617 w 5516879"/>
              <a:gd name="connsiteY515" fmla="*/ 14989 h 4914900"/>
              <a:gd name="connsiteX516" fmla="*/ 5262 w 5516879"/>
              <a:gd name="connsiteY516" fmla="*/ 14619 h 4914900"/>
              <a:gd name="connsiteX517" fmla="*/ 10820 w 5516879"/>
              <a:gd name="connsiteY517" fmla="*/ 2010 h 4914900"/>
              <a:gd name="connsiteX518" fmla="*/ 21160 w 5516879"/>
              <a:gd name="connsiteY518" fmla="*/ 0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</a:cxnLst>
            <a:rect l="l" t="t" r="r" b="b"/>
            <a:pathLst>
              <a:path w="5516879" h="4914900">
                <a:moveTo>
                  <a:pt x="214120" y="4745232"/>
                </a:moveTo>
                <a:lnTo>
                  <a:pt x="212175" y="4748087"/>
                </a:lnTo>
                <a:cubicBezTo>
                  <a:pt x="211919" y="4750464"/>
                  <a:pt x="213625" y="4752840"/>
                  <a:pt x="219080" y="4755216"/>
                </a:cubicBezTo>
                <a:cubicBezTo>
                  <a:pt x="219080" y="4755216"/>
                  <a:pt x="219080" y="4755216"/>
                  <a:pt x="219080" y="4759968"/>
                </a:cubicBezTo>
                <a:lnTo>
                  <a:pt x="214510" y="4762622"/>
                </a:lnTo>
                <a:lnTo>
                  <a:pt x="219291" y="4761551"/>
                </a:lnTo>
                <a:lnTo>
                  <a:pt x="219291" y="4760129"/>
                </a:lnTo>
                <a:cubicBezTo>
                  <a:pt x="219291" y="4755354"/>
                  <a:pt x="219291" y="4755354"/>
                  <a:pt x="219291" y="4755354"/>
                </a:cubicBezTo>
                <a:lnTo>
                  <a:pt x="222737" y="4752705"/>
                </a:lnTo>
                <a:close/>
                <a:moveTo>
                  <a:pt x="352662" y="4576136"/>
                </a:moveTo>
                <a:lnTo>
                  <a:pt x="348845" y="4579935"/>
                </a:lnTo>
                <a:lnTo>
                  <a:pt x="349546" y="4579935"/>
                </a:lnTo>
                <a:close/>
                <a:moveTo>
                  <a:pt x="449403" y="4521216"/>
                </a:moveTo>
                <a:lnTo>
                  <a:pt x="454609" y="4525696"/>
                </a:lnTo>
                <a:lnTo>
                  <a:pt x="454609" y="4524869"/>
                </a:lnTo>
                <a:lnTo>
                  <a:pt x="454238" y="4523594"/>
                </a:lnTo>
                <a:cubicBezTo>
                  <a:pt x="453547" y="4523594"/>
                  <a:pt x="452166" y="4523594"/>
                  <a:pt x="449403" y="4521216"/>
                </a:cubicBezTo>
                <a:close/>
                <a:moveTo>
                  <a:pt x="491463" y="4492472"/>
                </a:moveTo>
                <a:lnTo>
                  <a:pt x="490282" y="4494639"/>
                </a:lnTo>
                <a:lnTo>
                  <a:pt x="492926" y="4492656"/>
                </a:lnTo>
                <a:close/>
                <a:moveTo>
                  <a:pt x="477949" y="4487138"/>
                </a:moveTo>
                <a:lnTo>
                  <a:pt x="477027" y="4487931"/>
                </a:lnTo>
                <a:lnTo>
                  <a:pt x="478020" y="4487571"/>
                </a:lnTo>
                <a:close/>
                <a:moveTo>
                  <a:pt x="537839" y="4473379"/>
                </a:moveTo>
                <a:cubicBezTo>
                  <a:pt x="537839" y="4482762"/>
                  <a:pt x="527067" y="4487453"/>
                  <a:pt x="521680" y="4487453"/>
                </a:cubicBezTo>
                <a:lnTo>
                  <a:pt x="522600" y="4485852"/>
                </a:lnTo>
                <a:lnTo>
                  <a:pt x="534911" y="4475080"/>
                </a:lnTo>
                <a:close/>
                <a:moveTo>
                  <a:pt x="163580" y="4463550"/>
                </a:moveTo>
                <a:lnTo>
                  <a:pt x="163892" y="4464533"/>
                </a:lnTo>
                <a:lnTo>
                  <a:pt x="163282" y="4465066"/>
                </a:lnTo>
                <a:lnTo>
                  <a:pt x="163646" y="4464885"/>
                </a:lnTo>
                <a:lnTo>
                  <a:pt x="164777" y="4464227"/>
                </a:lnTo>
                <a:close/>
                <a:moveTo>
                  <a:pt x="257305" y="4411196"/>
                </a:moveTo>
                <a:lnTo>
                  <a:pt x="257754" y="4411787"/>
                </a:lnTo>
                <a:lnTo>
                  <a:pt x="258035" y="4411619"/>
                </a:lnTo>
                <a:close/>
                <a:moveTo>
                  <a:pt x="626797" y="4392272"/>
                </a:moveTo>
                <a:lnTo>
                  <a:pt x="626198" y="4392831"/>
                </a:lnTo>
                <a:lnTo>
                  <a:pt x="624427" y="4392983"/>
                </a:lnTo>
                <a:lnTo>
                  <a:pt x="624675" y="4393059"/>
                </a:lnTo>
                <a:lnTo>
                  <a:pt x="625314" y="4395250"/>
                </a:lnTo>
                <a:lnTo>
                  <a:pt x="626358" y="4393395"/>
                </a:lnTo>
                <a:close/>
                <a:moveTo>
                  <a:pt x="663484" y="4301873"/>
                </a:moveTo>
                <a:lnTo>
                  <a:pt x="658260" y="4306753"/>
                </a:lnTo>
                <a:lnTo>
                  <a:pt x="663721" y="4303227"/>
                </a:lnTo>
                <a:close/>
                <a:moveTo>
                  <a:pt x="734926" y="4292396"/>
                </a:moveTo>
                <a:lnTo>
                  <a:pt x="734918" y="4292433"/>
                </a:lnTo>
                <a:lnTo>
                  <a:pt x="734926" y="4292433"/>
                </a:lnTo>
                <a:close/>
                <a:moveTo>
                  <a:pt x="726657" y="4228844"/>
                </a:moveTo>
                <a:lnTo>
                  <a:pt x="723938" y="4229367"/>
                </a:lnTo>
                <a:lnTo>
                  <a:pt x="723938" y="4230725"/>
                </a:lnTo>
                <a:close/>
                <a:moveTo>
                  <a:pt x="823791" y="4201866"/>
                </a:moveTo>
                <a:lnTo>
                  <a:pt x="823585" y="4202048"/>
                </a:lnTo>
                <a:lnTo>
                  <a:pt x="823336" y="4202212"/>
                </a:lnTo>
                <a:lnTo>
                  <a:pt x="823813" y="4202212"/>
                </a:lnTo>
                <a:close/>
                <a:moveTo>
                  <a:pt x="636184" y="4196253"/>
                </a:moveTo>
                <a:lnTo>
                  <a:pt x="635139" y="4196382"/>
                </a:lnTo>
                <a:lnTo>
                  <a:pt x="635912" y="4196608"/>
                </a:lnTo>
                <a:close/>
                <a:moveTo>
                  <a:pt x="2493306" y="4144324"/>
                </a:moveTo>
                <a:lnTo>
                  <a:pt x="2493046" y="4144370"/>
                </a:lnTo>
                <a:lnTo>
                  <a:pt x="2492172" y="4145130"/>
                </a:lnTo>
                <a:lnTo>
                  <a:pt x="2492208" y="4145131"/>
                </a:lnTo>
                <a:lnTo>
                  <a:pt x="2493384" y="4144619"/>
                </a:lnTo>
                <a:lnTo>
                  <a:pt x="2492982" y="4144660"/>
                </a:lnTo>
                <a:close/>
                <a:moveTo>
                  <a:pt x="830378" y="4141015"/>
                </a:moveTo>
                <a:lnTo>
                  <a:pt x="830419" y="4141349"/>
                </a:lnTo>
                <a:lnTo>
                  <a:pt x="830705" y="4141585"/>
                </a:lnTo>
                <a:close/>
                <a:moveTo>
                  <a:pt x="2195248" y="3827473"/>
                </a:moveTo>
                <a:lnTo>
                  <a:pt x="2195210" y="3828184"/>
                </a:lnTo>
                <a:lnTo>
                  <a:pt x="2194504" y="3828642"/>
                </a:lnTo>
                <a:lnTo>
                  <a:pt x="2195210" y="3828408"/>
                </a:lnTo>
                <a:lnTo>
                  <a:pt x="2196292" y="3827521"/>
                </a:lnTo>
                <a:lnTo>
                  <a:pt x="2195454" y="3828006"/>
                </a:lnTo>
                <a:close/>
                <a:moveTo>
                  <a:pt x="2289914" y="3783711"/>
                </a:moveTo>
                <a:lnTo>
                  <a:pt x="2288698" y="3785133"/>
                </a:lnTo>
                <a:lnTo>
                  <a:pt x="2288698" y="3786539"/>
                </a:lnTo>
                <a:lnTo>
                  <a:pt x="2289328" y="3793846"/>
                </a:lnTo>
                <a:lnTo>
                  <a:pt x="2289914" y="3790790"/>
                </a:lnTo>
                <a:close/>
                <a:moveTo>
                  <a:pt x="2304674" y="3766453"/>
                </a:moveTo>
                <a:lnTo>
                  <a:pt x="2303404" y="3767937"/>
                </a:lnTo>
                <a:lnTo>
                  <a:pt x="2305148" y="3767330"/>
                </a:lnTo>
                <a:close/>
                <a:moveTo>
                  <a:pt x="1750398" y="3724231"/>
                </a:moveTo>
                <a:lnTo>
                  <a:pt x="1741328" y="3728240"/>
                </a:lnTo>
                <a:lnTo>
                  <a:pt x="1746114" y="3728240"/>
                </a:lnTo>
                <a:close/>
                <a:moveTo>
                  <a:pt x="2199172" y="3688990"/>
                </a:moveTo>
                <a:lnTo>
                  <a:pt x="2200486" y="3690946"/>
                </a:lnTo>
                <a:lnTo>
                  <a:pt x="2200486" y="3691785"/>
                </a:lnTo>
                <a:lnTo>
                  <a:pt x="2200706" y="3689701"/>
                </a:lnTo>
                <a:close/>
                <a:moveTo>
                  <a:pt x="2202644" y="3685583"/>
                </a:moveTo>
                <a:lnTo>
                  <a:pt x="2200934" y="3689439"/>
                </a:lnTo>
                <a:lnTo>
                  <a:pt x="2202964" y="3691194"/>
                </a:lnTo>
                <a:lnTo>
                  <a:pt x="2202134" y="3689597"/>
                </a:lnTo>
                <a:close/>
                <a:moveTo>
                  <a:pt x="1851358" y="3550816"/>
                </a:moveTo>
                <a:lnTo>
                  <a:pt x="1850231" y="3551394"/>
                </a:lnTo>
                <a:lnTo>
                  <a:pt x="1850480" y="3551648"/>
                </a:lnTo>
                <a:close/>
                <a:moveTo>
                  <a:pt x="3172122" y="3464983"/>
                </a:moveTo>
                <a:lnTo>
                  <a:pt x="3170566" y="3466522"/>
                </a:lnTo>
                <a:lnTo>
                  <a:pt x="3170740" y="3466743"/>
                </a:lnTo>
                <a:close/>
                <a:moveTo>
                  <a:pt x="3243554" y="3373494"/>
                </a:moveTo>
                <a:lnTo>
                  <a:pt x="3236296" y="3378446"/>
                </a:lnTo>
                <a:lnTo>
                  <a:pt x="3238670" y="3379761"/>
                </a:lnTo>
                <a:lnTo>
                  <a:pt x="3237570" y="3381567"/>
                </a:lnTo>
                <a:lnTo>
                  <a:pt x="3238878" y="3379901"/>
                </a:lnTo>
                <a:close/>
                <a:moveTo>
                  <a:pt x="4946235" y="1430018"/>
                </a:moveTo>
                <a:lnTo>
                  <a:pt x="4942577" y="1434112"/>
                </a:lnTo>
                <a:lnTo>
                  <a:pt x="4947049" y="1430368"/>
                </a:lnTo>
                <a:close/>
                <a:moveTo>
                  <a:pt x="4852553" y="1377197"/>
                </a:moveTo>
                <a:lnTo>
                  <a:pt x="4853043" y="1377459"/>
                </a:lnTo>
                <a:lnTo>
                  <a:pt x="4853237" y="1377197"/>
                </a:lnTo>
                <a:close/>
                <a:moveTo>
                  <a:pt x="4879164" y="1373690"/>
                </a:moveTo>
                <a:lnTo>
                  <a:pt x="4862915" y="1377197"/>
                </a:lnTo>
                <a:lnTo>
                  <a:pt x="4863625" y="1377197"/>
                </a:lnTo>
                <a:lnTo>
                  <a:pt x="4860537" y="1380414"/>
                </a:lnTo>
                <a:lnTo>
                  <a:pt x="4864353" y="1377963"/>
                </a:lnTo>
                <a:lnTo>
                  <a:pt x="4878239" y="1374990"/>
                </a:lnTo>
                <a:close/>
                <a:moveTo>
                  <a:pt x="5265271" y="1081652"/>
                </a:moveTo>
                <a:cubicBezTo>
                  <a:pt x="5259731" y="1090700"/>
                  <a:pt x="5248652" y="1099747"/>
                  <a:pt x="5237572" y="1099747"/>
                </a:cubicBezTo>
                <a:lnTo>
                  <a:pt x="5238301" y="1099082"/>
                </a:lnTo>
                <a:lnTo>
                  <a:pt x="5250544" y="1090593"/>
                </a:lnTo>
                <a:lnTo>
                  <a:pt x="5259796" y="1084179"/>
                </a:lnTo>
                <a:close/>
                <a:moveTo>
                  <a:pt x="4806821" y="114659"/>
                </a:moveTo>
                <a:lnTo>
                  <a:pt x="4805107" y="116363"/>
                </a:lnTo>
                <a:lnTo>
                  <a:pt x="4808546" y="115404"/>
                </a:lnTo>
                <a:close/>
                <a:moveTo>
                  <a:pt x="4407773" y="81850"/>
                </a:moveTo>
                <a:lnTo>
                  <a:pt x="4409279" y="83162"/>
                </a:lnTo>
                <a:lnTo>
                  <a:pt x="4411401" y="82375"/>
                </a:lnTo>
                <a:close/>
                <a:moveTo>
                  <a:pt x="59771" y="77459"/>
                </a:moveTo>
                <a:lnTo>
                  <a:pt x="58949" y="78172"/>
                </a:lnTo>
                <a:lnTo>
                  <a:pt x="57081" y="81282"/>
                </a:lnTo>
                <a:lnTo>
                  <a:pt x="60953" y="78203"/>
                </a:lnTo>
                <a:lnTo>
                  <a:pt x="62657" y="77459"/>
                </a:lnTo>
                <a:close/>
                <a:moveTo>
                  <a:pt x="4980038" y="71337"/>
                </a:moveTo>
                <a:lnTo>
                  <a:pt x="4978511" y="71824"/>
                </a:lnTo>
                <a:lnTo>
                  <a:pt x="4978642" y="72619"/>
                </a:lnTo>
                <a:lnTo>
                  <a:pt x="4979116" y="72381"/>
                </a:lnTo>
                <a:lnTo>
                  <a:pt x="4980038" y="73799"/>
                </a:lnTo>
                <a:close/>
                <a:moveTo>
                  <a:pt x="2412168" y="70441"/>
                </a:moveTo>
                <a:lnTo>
                  <a:pt x="2409718" y="70477"/>
                </a:lnTo>
                <a:lnTo>
                  <a:pt x="2413392" y="70460"/>
                </a:lnTo>
                <a:close/>
                <a:moveTo>
                  <a:pt x="109188" y="53652"/>
                </a:moveTo>
                <a:lnTo>
                  <a:pt x="108197" y="54314"/>
                </a:lnTo>
                <a:lnTo>
                  <a:pt x="109939" y="54314"/>
                </a:lnTo>
                <a:close/>
                <a:moveTo>
                  <a:pt x="3138802" y="36763"/>
                </a:moveTo>
                <a:lnTo>
                  <a:pt x="3140652" y="39635"/>
                </a:lnTo>
                <a:lnTo>
                  <a:pt x="3145302" y="39635"/>
                </a:lnTo>
                <a:lnTo>
                  <a:pt x="3149598" y="39203"/>
                </a:lnTo>
                <a:lnTo>
                  <a:pt x="3144540" y="39005"/>
                </a:lnTo>
                <a:close/>
                <a:moveTo>
                  <a:pt x="40365" y="35836"/>
                </a:moveTo>
                <a:lnTo>
                  <a:pt x="27008" y="38699"/>
                </a:lnTo>
                <a:lnTo>
                  <a:pt x="35367" y="37855"/>
                </a:lnTo>
                <a:close/>
                <a:moveTo>
                  <a:pt x="3644267" y="34495"/>
                </a:moveTo>
                <a:lnTo>
                  <a:pt x="3643061" y="35491"/>
                </a:lnTo>
                <a:lnTo>
                  <a:pt x="3644635" y="35130"/>
                </a:lnTo>
                <a:close/>
                <a:moveTo>
                  <a:pt x="163256" y="29038"/>
                </a:moveTo>
                <a:lnTo>
                  <a:pt x="162991" y="29203"/>
                </a:lnTo>
                <a:lnTo>
                  <a:pt x="163641" y="29060"/>
                </a:lnTo>
                <a:close/>
                <a:moveTo>
                  <a:pt x="5198389" y="28730"/>
                </a:moveTo>
                <a:lnTo>
                  <a:pt x="5195112" y="29078"/>
                </a:lnTo>
                <a:lnTo>
                  <a:pt x="5198001" y="29692"/>
                </a:lnTo>
                <a:lnTo>
                  <a:pt x="5198001" y="30876"/>
                </a:lnTo>
                <a:lnTo>
                  <a:pt x="5203173" y="28730"/>
                </a:lnTo>
                <a:close/>
                <a:moveTo>
                  <a:pt x="197688" y="24127"/>
                </a:moveTo>
                <a:lnTo>
                  <a:pt x="194834" y="25104"/>
                </a:lnTo>
                <a:lnTo>
                  <a:pt x="197757" y="25011"/>
                </a:lnTo>
                <a:lnTo>
                  <a:pt x="200194" y="24127"/>
                </a:lnTo>
                <a:close/>
                <a:moveTo>
                  <a:pt x="5131084" y="23471"/>
                </a:moveTo>
                <a:lnTo>
                  <a:pt x="5137417" y="25158"/>
                </a:lnTo>
                <a:lnTo>
                  <a:pt x="5137545" y="24899"/>
                </a:lnTo>
                <a:lnTo>
                  <a:pt x="5141312" y="24761"/>
                </a:lnTo>
                <a:lnTo>
                  <a:pt x="5137923" y="23941"/>
                </a:lnTo>
                <a:close/>
                <a:moveTo>
                  <a:pt x="3357392" y="21439"/>
                </a:moveTo>
                <a:lnTo>
                  <a:pt x="3357230" y="22955"/>
                </a:lnTo>
                <a:lnTo>
                  <a:pt x="3354652" y="24528"/>
                </a:lnTo>
                <a:lnTo>
                  <a:pt x="3358578" y="24528"/>
                </a:lnTo>
                <a:lnTo>
                  <a:pt x="3359642" y="24006"/>
                </a:lnTo>
                <a:close/>
                <a:moveTo>
                  <a:pt x="5116846" y="16156"/>
                </a:moveTo>
                <a:lnTo>
                  <a:pt x="5116513" y="16249"/>
                </a:lnTo>
                <a:lnTo>
                  <a:pt x="5117011" y="16173"/>
                </a:lnTo>
                <a:close/>
                <a:moveTo>
                  <a:pt x="5138117" y="0"/>
                </a:moveTo>
                <a:cubicBezTo>
                  <a:pt x="5247903" y="0"/>
                  <a:pt x="5363179" y="0"/>
                  <a:pt x="5472965" y="0"/>
                </a:cubicBezTo>
                <a:cubicBezTo>
                  <a:pt x="5516879" y="0"/>
                  <a:pt x="5516879" y="0"/>
                  <a:pt x="5516879" y="38294"/>
                </a:cubicBezTo>
                <a:cubicBezTo>
                  <a:pt x="5516879" y="320695"/>
                  <a:pt x="5516879" y="603095"/>
                  <a:pt x="5516879" y="885492"/>
                </a:cubicBezTo>
                <a:cubicBezTo>
                  <a:pt x="5516879" y="899851"/>
                  <a:pt x="5514135" y="910621"/>
                  <a:pt x="5507960" y="919595"/>
                </a:cubicBezTo>
                <a:lnTo>
                  <a:pt x="5479173" y="942363"/>
                </a:lnTo>
                <a:lnTo>
                  <a:pt x="5479056" y="942663"/>
                </a:lnTo>
                <a:cubicBezTo>
                  <a:pt x="5473549" y="947435"/>
                  <a:pt x="5462538" y="947435"/>
                  <a:pt x="5457031" y="956979"/>
                </a:cubicBezTo>
                <a:lnTo>
                  <a:pt x="5456663" y="957123"/>
                </a:lnTo>
                <a:lnTo>
                  <a:pt x="5419339" y="980069"/>
                </a:lnTo>
                <a:lnTo>
                  <a:pt x="5418487" y="980838"/>
                </a:lnTo>
                <a:cubicBezTo>
                  <a:pt x="5368930" y="1014242"/>
                  <a:pt x="5313868" y="1047646"/>
                  <a:pt x="5264311" y="1081049"/>
                </a:cubicBezTo>
                <a:lnTo>
                  <a:pt x="5259796" y="1084179"/>
                </a:lnTo>
                <a:lnTo>
                  <a:pt x="5249344" y="1089004"/>
                </a:lnTo>
                <a:lnTo>
                  <a:pt x="5238301" y="1099082"/>
                </a:lnTo>
                <a:lnTo>
                  <a:pt x="5236779" y="1100137"/>
                </a:lnTo>
                <a:cubicBezTo>
                  <a:pt x="5225767" y="1114453"/>
                  <a:pt x="5209247" y="1128768"/>
                  <a:pt x="5192729" y="1138312"/>
                </a:cubicBezTo>
                <a:lnTo>
                  <a:pt x="5192214" y="1138691"/>
                </a:lnTo>
                <a:lnTo>
                  <a:pt x="5193715" y="1137947"/>
                </a:lnTo>
                <a:cubicBezTo>
                  <a:pt x="5171697" y="1156956"/>
                  <a:pt x="5149679" y="1175964"/>
                  <a:pt x="5122156" y="1190219"/>
                </a:cubicBezTo>
                <a:lnTo>
                  <a:pt x="5122629" y="1189717"/>
                </a:lnTo>
                <a:lnTo>
                  <a:pt x="5121147" y="1190803"/>
                </a:lnTo>
                <a:lnTo>
                  <a:pt x="5000557" y="1295310"/>
                </a:lnTo>
                <a:lnTo>
                  <a:pt x="5002123" y="1295536"/>
                </a:lnTo>
                <a:cubicBezTo>
                  <a:pt x="4963344" y="1324274"/>
                  <a:pt x="4924564" y="1362592"/>
                  <a:pt x="4885785" y="1391331"/>
                </a:cubicBezTo>
                <a:cubicBezTo>
                  <a:pt x="4871935" y="1400910"/>
                  <a:pt x="4862239" y="1409292"/>
                  <a:pt x="4858085" y="1418873"/>
                </a:cubicBezTo>
                <a:lnTo>
                  <a:pt x="4863527" y="1452985"/>
                </a:lnTo>
                <a:lnTo>
                  <a:pt x="4864353" y="1454554"/>
                </a:lnTo>
                <a:lnTo>
                  <a:pt x="4864353" y="1454762"/>
                </a:lnTo>
                <a:lnTo>
                  <a:pt x="4868542" y="1458423"/>
                </a:lnTo>
                <a:cubicBezTo>
                  <a:pt x="4874061" y="1463248"/>
                  <a:pt x="4879581" y="1458423"/>
                  <a:pt x="4885101" y="1463248"/>
                </a:cubicBezTo>
                <a:lnTo>
                  <a:pt x="4886849" y="1463629"/>
                </a:lnTo>
                <a:lnTo>
                  <a:pt x="4886707" y="1463347"/>
                </a:lnTo>
                <a:lnTo>
                  <a:pt x="4891022" y="1461937"/>
                </a:lnTo>
                <a:lnTo>
                  <a:pt x="4885059" y="1462896"/>
                </a:lnTo>
                <a:cubicBezTo>
                  <a:pt x="4879453" y="1462896"/>
                  <a:pt x="4873847" y="1462896"/>
                  <a:pt x="4868241" y="1458122"/>
                </a:cubicBezTo>
                <a:cubicBezTo>
                  <a:pt x="4901877" y="1462896"/>
                  <a:pt x="4913089" y="1439021"/>
                  <a:pt x="4935511" y="1429470"/>
                </a:cubicBezTo>
                <a:lnTo>
                  <a:pt x="4935181" y="1429470"/>
                </a:lnTo>
                <a:cubicBezTo>
                  <a:pt x="4940375" y="1424779"/>
                  <a:pt x="4950763" y="1420087"/>
                  <a:pt x="4955957" y="1415396"/>
                </a:cubicBezTo>
                <a:lnTo>
                  <a:pt x="4953725" y="1420234"/>
                </a:lnTo>
                <a:lnTo>
                  <a:pt x="4951671" y="1422889"/>
                </a:lnTo>
                <a:lnTo>
                  <a:pt x="4949816" y="1425285"/>
                </a:lnTo>
                <a:lnTo>
                  <a:pt x="4945569" y="1429470"/>
                </a:lnTo>
                <a:lnTo>
                  <a:pt x="4946577" y="1429470"/>
                </a:lnTo>
                <a:lnTo>
                  <a:pt x="4949816" y="1425285"/>
                </a:lnTo>
                <a:lnTo>
                  <a:pt x="4952711" y="1422433"/>
                </a:lnTo>
                <a:lnTo>
                  <a:pt x="4953725" y="1420234"/>
                </a:lnTo>
                <a:lnTo>
                  <a:pt x="4957165" y="1415788"/>
                </a:lnTo>
                <a:cubicBezTo>
                  <a:pt x="4973653" y="1401583"/>
                  <a:pt x="4995637" y="1392115"/>
                  <a:pt x="5017621" y="1382647"/>
                </a:cubicBezTo>
                <a:cubicBezTo>
                  <a:pt x="5023117" y="1377911"/>
                  <a:pt x="5034110" y="1373177"/>
                  <a:pt x="5039605" y="1377911"/>
                </a:cubicBezTo>
                <a:cubicBezTo>
                  <a:pt x="5050597" y="1382647"/>
                  <a:pt x="5045101" y="1392115"/>
                  <a:pt x="5039605" y="1401583"/>
                </a:cubicBezTo>
                <a:cubicBezTo>
                  <a:pt x="5012126" y="1434725"/>
                  <a:pt x="4984645" y="1467866"/>
                  <a:pt x="4957165" y="1501008"/>
                </a:cubicBezTo>
                <a:cubicBezTo>
                  <a:pt x="4951669" y="1510476"/>
                  <a:pt x="4946174" y="1515211"/>
                  <a:pt x="4940678" y="1519945"/>
                </a:cubicBezTo>
                <a:lnTo>
                  <a:pt x="4935622" y="1515590"/>
                </a:lnTo>
                <a:lnTo>
                  <a:pt x="4934780" y="1516326"/>
                </a:lnTo>
                <a:lnTo>
                  <a:pt x="4934777" y="1516328"/>
                </a:lnTo>
                <a:lnTo>
                  <a:pt x="4939798" y="1520702"/>
                </a:lnTo>
                <a:cubicBezTo>
                  <a:pt x="4923343" y="1535040"/>
                  <a:pt x="4912373" y="1549378"/>
                  <a:pt x="4901403" y="1563715"/>
                </a:cubicBezTo>
                <a:lnTo>
                  <a:pt x="4895609" y="1568762"/>
                </a:lnTo>
                <a:lnTo>
                  <a:pt x="4902867" y="1564174"/>
                </a:lnTo>
                <a:cubicBezTo>
                  <a:pt x="4899981" y="1571211"/>
                  <a:pt x="4895652" y="1575902"/>
                  <a:pt x="4890603" y="1580007"/>
                </a:cubicBezTo>
                <a:lnTo>
                  <a:pt x="4874900" y="1591662"/>
                </a:lnTo>
                <a:lnTo>
                  <a:pt x="4874479" y="1589486"/>
                </a:lnTo>
                <a:lnTo>
                  <a:pt x="4870636" y="1592321"/>
                </a:lnTo>
                <a:lnTo>
                  <a:pt x="4868569" y="1592321"/>
                </a:lnTo>
                <a:lnTo>
                  <a:pt x="4868491" y="1592389"/>
                </a:lnTo>
                <a:lnTo>
                  <a:pt x="4862176" y="1598680"/>
                </a:lnTo>
                <a:lnTo>
                  <a:pt x="4869661" y="1593040"/>
                </a:lnTo>
                <a:lnTo>
                  <a:pt x="4870636" y="1592321"/>
                </a:lnTo>
                <a:lnTo>
                  <a:pt x="4874012" y="1592321"/>
                </a:lnTo>
                <a:lnTo>
                  <a:pt x="4874900" y="1591662"/>
                </a:lnTo>
                <a:lnTo>
                  <a:pt x="4875167" y="1593040"/>
                </a:lnTo>
                <a:cubicBezTo>
                  <a:pt x="4858653" y="1616734"/>
                  <a:pt x="4836635" y="1635692"/>
                  <a:pt x="4814617" y="1649909"/>
                </a:cubicBezTo>
                <a:lnTo>
                  <a:pt x="4813737" y="1649909"/>
                </a:lnTo>
                <a:lnTo>
                  <a:pt x="4800002" y="1662488"/>
                </a:lnTo>
                <a:lnTo>
                  <a:pt x="4785123" y="1670321"/>
                </a:lnTo>
                <a:lnTo>
                  <a:pt x="4780730" y="1673638"/>
                </a:lnTo>
                <a:cubicBezTo>
                  <a:pt x="4758790" y="1692755"/>
                  <a:pt x="4731363" y="1702313"/>
                  <a:pt x="4709423" y="1716651"/>
                </a:cubicBezTo>
                <a:cubicBezTo>
                  <a:pt x="4621662" y="1769223"/>
                  <a:pt x="4561326" y="1845690"/>
                  <a:pt x="4506475" y="1926936"/>
                </a:cubicBezTo>
                <a:cubicBezTo>
                  <a:pt x="4429683" y="2027297"/>
                  <a:pt x="4363861" y="2132440"/>
                  <a:pt x="4254159" y="2218467"/>
                </a:cubicBezTo>
                <a:cubicBezTo>
                  <a:pt x="4210279" y="2251921"/>
                  <a:pt x="4182853" y="2299713"/>
                  <a:pt x="4149942" y="2342726"/>
                </a:cubicBezTo>
                <a:cubicBezTo>
                  <a:pt x="4111546" y="2395298"/>
                  <a:pt x="4067666" y="2443089"/>
                  <a:pt x="4007329" y="2471765"/>
                </a:cubicBezTo>
                <a:cubicBezTo>
                  <a:pt x="3963449" y="2495661"/>
                  <a:pt x="3936023" y="2533894"/>
                  <a:pt x="3914082" y="2567349"/>
                </a:cubicBezTo>
                <a:cubicBezTo>
                  <a:pt x="3905855" y="2576907"/>
                  <a:pt x="3898998" y="2587661"/>
                  <a:pt x="3892142" y="2597816"/>
                </a:cubicBezTo>
                <a:lnTo>
                  <a:pt x="3870484" y="2624355"/>
                </a:lnTo>
                <a:lnTo>
                  <a:pt x="3871048" y="2624478"/>
                </a:lnTo>
                <a:cubicBezTo>
                  <a:pt x="3848991" y="2672346"/>
                  <a:pt x="3815904" y="2705856"/>
                  <a:pt x="3788334" y="2744151"/>
                </a:cubicBezTo>
                <a:cubicBezTo>
                  <a:pt x="3769034" y="2772872"/>
                  <a:pt x="3748355" y="2801594"/>
                  <a:pt x="3728365" y="2830914"/>
                </a:cubicBezTo>
                <a:lnTo>
                  <a:pt x="3676213" y="2915311"/>
                </a:lnTo>
                <a:lnTo>
                  <a:pt x="3673407" y="2921173"/>
                </a:lnTo>
                <a:lnTo>
                  <a:pt x="3671438" y="2922887"/>
                </a:lnTo>
                <a:lnTo>
                  <a:pt x="3670301" y="2930821"/>
                </a:lnTo>
                <a:cubicBezTo>
                  <a:pt x="3667563" y="2933210"/>
                  <a:pt x="3663453" y="2935599"/>
                  <a:pt x="3660714" y="2940377"/>
                </a:cubicBezTo>
                <a:lnTo>
                  <a:pt x="3657517" y="2944558"/>
                </a:lnTo>
                <a:lnTo>
                  <a:pt x="3661761" y="2939361"/>
                </a:lnTo>
                <a:cubicBezTo>
                  <a:pt x="3667916" y="2949413"/>
                  <a:pt x="3655605" y="2954439"/>
                  <a:pt x="3649449" y="2959466"/>
                </a:cubicBezTo>
                <a:lnTo>
                  <a:pt x="3649449" y="2958317"/>
                </a:lnTo>
                <a:cubicBezTo>
                  <a:pt x="3638897" y="2968083"/>
                  <a:pt x="3628345" y="2977849"/>
                  <a:pt x="3612517" y="2987614"/>
                </a:cubicBezTo>
                <a:lnTo>
                  <a:pt x="3613509" y="2986319"/>
                </a:lnTo>
                <a:lnTo>
                  <a:pt x="3611409" y="2988151"/>
                </a:lnTo>
                <a:cubicBezTo>
                  <a:pt x="3589494" y="3002484"/>
                  <a:pt x="3573059" y="3021593"/>
                  <a:pt x="3551147" y="3035926"/>
                </a:cubicBezTo>
                <a:cubicBezTo>
                  <a:pt x="3474448" y="3088478"/>
                  <a:pt x="3436100" y="3164916"/>
                  <a:pt x="3381316" y="3231801"/>
                </a:cubicBezTo>
                <a:cubicBezTo>
                  <a:pt x="3326532" y="3308239"/>
                  <a:pt x="3271748" y="3379901"/>
                  <a:pt x="3216964" y="3456341"/>
                </a:cubicBezTo>
                <a:cubicBezTo>
                  <a:pt x="3216964" y="3461118"/>
                  <a:pt x="3211484" y="3465895"/>
                  <a:pt x="3206008" y="3470673"/>
                </a:cubicBezTo>
                <a:cubicBezTo>
                  <a:pt x="3203268" y="3473062"/>
                  <a:pt x="3201898" y="3476644"/>
                  <a:pt x="3199844" y="3480227"/>
                </a:cubicBezTo>
                <a:lnTo>
                  <a:pt x="3198914" y="3481094"/>
                </a:lnTo>
                <a:lnTo>
                  <a:pt x="3190094" y="3494261"/>
                </a:lnTo>
                <a:cubicBezTo>
                  <a:pt x="3190094" y="3494261"/>
                  <a:pt x="3190094" y="3489436"/>
                  <a:pt x="3190094" y="3489436"/>
                </a:cubicBezTo>
                <a:lnTo>
                  <a:pt x="3190304" y="3489103"/>
                </a:lnTo>
                <a:lnTo>
                  <a:pt x="3189572" y="3489783"/>
                </a:lnTo>
                <a:lnTo>
                  <a:pt x="3189224" y="3490261"/>
                </a:lnTo>
                <a:lnTo>
                  <a:pt x="3189224" y="3495020"/>
                </a:lnTo>
                <a:cubicBezTo>
                  <a:pt x="3128850" y="3581064"/>
                  <a:pt x="3068480" y="3667108"/>
                  <a:pt x="3002620" y="3753152"/>
                </a:cubicBezTo>
                <a:cubicBezTo>
                  <a:pt x="2953226" y="3815295"/>
                  <a:pt x="2898342" y="3877438"/>
                  <a:pt x="2832484" y="3930021"/>
                </a:cubicBezTo>
                <a:lnTo>
                  <a:pt x="2792652" y="3964712"/>
                </a:lnTo>
                <a:lnTo>
                  <a:pt x="2783088" y="3973043"/>
                </a:lnTo>
                <a:cubicBezTo>
                  <a:pt x="2717228" y="4030406"/>
                  <a:pt x="2645880" y="4082988"/>
                  <a:pt x="2574534" y="4135570"/>
                </a:cubicBezTo>
                <a:cubicBezTo>
                  <a:pt x="2552580" y="4149911"/>
                  <a:pt x="2530626" y="4159471"/>
                  <a:pt x="2508674" y="4159471"/>
                </a:cubicBezTo>
                <a:cubicBezTo>
                  <a:pt x="2497696" y="4164252"/>
                  <a:pt x="2486720" y="4159471"/>
                  <a:pt x="2475744" y="4164252"/>
                </a:cubicBezTo>
                <a:cubicBezTo>
                  <a:pt x="2459278" y="4173812"/>
                  <a:pt x="2448302" y="4164252"/>
                  <a:pt x="2442814" y="4154691"/>
                </a:cubicBezTo>
                <a:cubicBezTo>
                  <a:pt x="2431836" y="4135570"/>
                  <a:pt x="2420860" y="4111670"/>
                  <a:pt x="2409882" y="4087768"/>
                </a:cubicBezTo>
                <a:lnTo>
                  <a:pt x="2411836" y="4087321"/>
                </a:lnTo>
                <a:lnTo>
                  <a:pt x="2410474" y="4086557"/>
                </a:lnTo>
                <a:cubicBezTo>
                  <a:pt x="2388470" y="4053343"/>
                  <a:pt x="2388470" y="4053343"/>
                  <a:pt x="2355466" y="4081813"/>
                </a:cubicBezTo>
                <a:cubicBezTo>
                  <a:pt x="2327962" y="4100792"/>
                  <a:pt x="2305960" y="4115026"/>
                  <a:pt x="2278456" y="4134005"/>
                </a:cubicBezTo>
                <a:cubicBezTo>
                  <a:pt x="2272956" y="4138751"/>
                  <a:pt x="2261954" y="4143495"/>
                  <a:pt x="2250952" y="4138751"/>
                </a:cubicBezTo>
                <a:cubicBezTo>
                  <a:pt x="2245452" y="4136378"/>
                  <a:pt x="2242702" y="4132820"/>
                  <a:pt x="2241328" y="4128667"/>
                </a:cubicBezTo>
                <a:lnTo>
                  <a:pt x="2240480" y="4120258"/>
                </a:lnTo>
                <a:lnTo>
                  <a:pt x="2239068" y="4115721"/>
                </a:lnTo>
                <a:lnTo>
                  <a:pt x="2239068" y="4102825"/>
                </a:lnTo>
                <a:lnTo>
                  <a:pt x="2237890" y="4086557"/>
                </a:lnTo>
                <a:lnTo>
                  <a:pt x="2239068" y="4070289"/>
                </a:lnTo>
                <a:lnTo>
                  <a:pt x="2239068" y="4058330"/>
                </a:lnTo>
                <a:cubicBezTo>
                  <a:pt x="2255436" y="3981809"/>
                  <a:pt x="2266348" y="3900505"/>
                  <a:pt x="2282716" y="3823984"/>
                </a:cubicBezTo>
                <a:lnTo>
                  <a:pt x="2285180" y="3826145"/>
                </a:lnTo>
                <a:lnTo>
                  <a:pt x="2284424" y="3824236"/>
                </a:lnTo>
                <a:cubicBezTo>
                  <a:pt x="2284424" y="3824236"/>
                  <a:pt x="2284424" y="3819458"/>
                  <a:pt x="2284424" y="3819458"/>
                </a:cubicBezTo>
                <a:lnTo>
                  <a:pt x="2285444" y="3814131"/>
                </a:lnTo>
                <a:lnTo>
                  <a:pt x="2282926" y="3819964"/>
                </a:lnTo>
                <a:lnTo>
                  <a:pt x="2288272" y="3784579"/>
                </a:lnTo>
                <a:lnTo>
                  <a:pt x="2288272" y="3780836"/>
                </a:lnTo>
                <a:cubicBezTo>
                  <a:pt x="2288272" y="3776041"/>
                  <a:pt x="2293738" y="3771247"/>
                  <a:pt x="2288272" y="3766453"/>
                </a:cubicBezTo>
                <a:cubicBezTo>
                  <a:pt x="2277338" y="3761658"/>
                  <a:pt x="2271872" y="3771247"/>
                  <a:pt x="2271872" y="3776041"/>
                </a:cubicBezTo>
                <a:lnTo>
                  <a:pt x="2255592" y="3785558"/>
                </a:lnTo>
                <a:lnTo>
                  <a:pt x="2255592" y="3790094"/>
                </a:lnTo>
                <a:lnTo>
                  <a:pt x="2253600" y="3791388"/>
                </a:lnTo>
                <a:lnTo>
                  <a:pt x="2200668" y="3842884"/>
                </a:lnTo>
                <a:cubicBezTo>
                  <a:pt x="2173386" y="3862184"/>
                  <a:pt x="2151562" y="3857359"/>
                  <a:pt x="2135194" y="3828408"/>
                </a:cubicBezTo>
                <a:lnTo>
                  <a:pt x="2140156" y="3828408"/>
                </a:lnTo>
                <a:lnTo>
                  <a:pt x="2139810" y="3828184"/>
                </a:lnTo>
                <a:lnTo>
                  <a:pt x="2139868" y="3828005"/>
                </a:lnTo>
                <a:lnTo>
                  <a:pt x="2135484" y="3828005"/>
                </a:lnTo>
                <a:cubicBezTo>
                  <a:pt x="2130000" y="3818474"/>
                  <a:pt x="2130000" y="3808942"/>
                  <a:pt x="2130000" y="3794645"/>
                </a:cubicBezTo>
                <a:cubicBezTo>
                  <a:pt x="2130000" y="3746988"/>
                  <a:pt x="2130000" y="3699333"/>
                  <a:pt x="2135484" y="3651676"/>
                </a:cubicBezTo>
                <a:lnTo>
                  <a:pt x="2135344" y="3646726"/>
                </a:lnTo>
                <a:lnTo>
                  <a:pt x="2135194" y="3646596"/>
                </a:lnTo>
                <a:lnTo>
                  <a:pt x="2135194" y="3641435"/>
                </a:lnTo>
                <a:lnTo>
                  <a:pt x="2134542" y="3618242"/>
                </a:lnTo>
                <a:lnTo>
                  <a:pt x="2133656" y="3615617"/>
                </a:lnTo>
                <a:lnTo>
                  <a:pt x="2122152" y="3594346"/>
                </a:lnTo>
                <a:lnTo>
                  <a:pt x="2110042" y="3585330"/>
                </a:lnTo>
                <a:lnTo>
                  <a:pt x="2075882" y="3570955"/>
                </a:lnTo>
                <a:lnTo>
                  <a:pt x="2074823" y="3570555"/>
                </a:lnTo>
                <a:cubicBezTo>
                  <a:pt x="2036292" y="3570555"/>
                  <a:pt x="1997761" y="3580290"/>
                  <a:pt x="1970239" y="3594893"/>
                </a:cubicBezTo>
                <a:cubicBezTo>
                  <a:pt x="1948221" y="3604628"/>
                  <a:pt x="1931708" y="3614363"/>
                  <a:pt x="1909690" y="3614363"/>
                </a:cubicBezTo>
                <a:cubicBezTo>
                  <a:pt x="1876663" y="3614363"/>
                  <a:pt x="1876663" y="3614363"/>
                  <a:pt x="1882168" y="3580290"/>
                </a:cubicBezTo>
                <a:lnTo>
                  <a:pt x="1884619" y="3576225"/>
                </a:lnTo>
                <a:lnTo>
                  <a:pt x="1889168" y="3556476"/>
                </a:lnTo>
                <a:cubicBezTo>
                  <a:pt x="1894698" y="3546870"/>
                  <a:pt x="1883636" y="3546870"/>
                  <a:pt x="1878107" y="3546870"/>
                </a:cubicBezTo>
                <a:lnTo>
                  <a:pt x="1868822" y="3553486"/>
                </a:lnTo>
                <a:lnTo>
                  <a:pt x="1833573" y="3584734"/>
                </a:lnTo>
                <a:lnTo>
                  <a:pt x="1832806" y="3584734"/>
                </a:lnTo>
                <a:lnTo>
                  <a:pt x="1795504" y="3613804"/>
                </a:lnTo>
                <a:lnTo>
                  <a:pt x="1789621" y="3618912"/>
                </a:lnTo>
                <a:cubicBezTo>
                  <a:pt x="1770265" y="3633321"/>
                  <a:pt x="1752291" y="3648931"/>
                  <a:pt x="1734318" y="3663940"/>
                </a:cubicBezTo>
                <a:lnTo>
                  <a:pt x="1679517" y="3704989"/>
                </a:lnTo>
                <a:lnTo>
                  <a:pt x="1666428" y="3719754"/>
                </a:lnTo>
                <a:lnTo>
                  <a:pt x="1664049" y="3723896"/>
                </a:lnTo>
                <a:lnTo>
                  <a:pt x="1663619" y="3724271"/>
                </a:lnTo>
                <a:lnTo>
                  <a:pt x="1668352" y="3738615"/>
                </a:lnTo>
                <a:cubicBezTo>
                  <a:pt x="1671743" y="3741012"/>
                  <a:pt x="1677166" y="3741012"/>
                  <a:pt x="1685303" y="3738615"/>
                </a:cubicBezTo>
                <a:cubicBezTo>
                  <a:pt x="1707002" y="3733821"/>
                  <a:pt x="1723276" y="3724231"/>
                  <a:pt x="1744973" y="3724231"/>
                </a:cubicBezTo>
                <a:cubicBezTo>
                  <a:pt x="1750398" y="3724231"/>
                  <a:pt x="1755823" y="3719438"/>
                  <a:pt x="1761247" y="3729026"/>
                </a:cubicBezTo>
                <a:cubicBezTo>
                  <a:pt x="1761247" y="3733821"/>
                  <a:pt x="1755823" y="3738615"/>
                  <a:pt x="1755823" y="3738615"/>
                </a:cubicBezTo>
                <a:cubicBezTo>
                  <a:pt x="1734124" y="3757793"/>
                  <a:pt x="1712426" y="3772176"/>
                  <a:pt x="1685303" y="3781764"/>
                </a:cubicBezTo>
                <a:lnTo>
                  <a:pt x="1687904" y="3779619"/>
                </a:lnTo>
                <a:lnTo>
                  <a:pt x="1686040" y="3780835"/>
                </a:lnTo>
                <a:cubicBezTo>
                  <a:pt x="1521108" y="3852553"/>
                  <a:pt x="1356174" y="3924273"/>
                  <a:pt x="1191242" y="3995992"/>
                </a:cubicBezTo>
                <a:cubicBezTo>
                  <a:pt x="1108775" y="4034243"/>
                  <a:pt x="1042801" y="4086837"/>
                  <a:pt x="971331" y="4134650"/>
                </a:cubicBezTo>
                <a:cubicBezTo>
                  <a:pt x="905358" y="4177682"/>
                  <a:pt x="839384" y="4225494"/>
                  <a:pt x="773411" y="4278089"/>
                </a:cubicBezTo>
                <a:cubicBezTo>
                  <a:pt x="773411" y="4282870"/>
                  <a:pt x="767913" y="4287652"/>
                  <a:pt x="756917" y="4287652"/>
                </a:cubicBezTo>
                <a:lnTo>
                  <a:pt x="753984" y="4288928"/>
                </a:lnTo>
                <a:lnTo>
                  <a:pt x="753627" y="4288987"/>
                </a:lnTo>
                <a:lnTo>
                  <a:pt x="752511" y="4289568"/>
                </a:lnTo>
                <a:lnTo>
                  <a:pt x="751420" y="4290043"/>
                </a:lnTo>
                <a:cubicBezTo>
                  <a:pt x="750046" y="4291238"/>
                  <a:pt x="748671" y="4292433"/>
                  <a:pt x="745922" y="4292433"/>
                </a:cubicBezTo>
                <a:lnTo>
                  <a:pt x="745587" y="4292433"/>
                </a:lnTo>
                <a:lnTo>
                  <a:pt x="744578" y="4294161"/>
                </a:lnTo>
                <a:lnTo>
                  <a:pt x="745918" y="4293007"/>
                </a:lnTo>
                <a:lnTo>
                  <a:pt x="752511" y="4289568"/>
                </a:lnTo>
                <a:lnTo>
                  <a:pt x="753984" y="4288928"/>
                </a:lnTo>
                <a:lnTo>
                  <a:pt x="757130" y="4288412"/>
                </a:lnTo>
                <a:cubicBezTo>
                  <a:pt x="754328" y="4295306"/>
                  <a:pt x="748721" y="4301049"/>
                  <a:pt x="741714" y="4306220"/>
                </a:cubicBezTo>
                <a:lnTo>
                  <a:pt x="727828" y="4314590"/>
                </a:lnTo>
                <a:lnTo>
                  <a:pt x="718490" y="4321279"/>
                </a:lnTo>
                <a:cubicBezTo>
                  <a:pt x="685973" y="4345318"/>
                  <a:pt x="658875" y="4378973"/>
                  <a:pt x="620938" y="4403012"/>
                </a:cubicBezTo>
                <a:lnTo>
                  <a:pt x="622516" y="4400214"/>
                </a:lnTo>
                <a:lnTo>
                  <a:pt x="619180" y="4402508"/>
                </a:lnTo>
                <a:lnTo>
                  <a:pt x="609105" y="4411169"/>
                </a:lnTo>
                <a:lnTo>
                  <a:pt x="609397" y="4411052"/>
                </a:lnTo>
                <a:cubicBezTo>
                  <a:pt x="609397" y="4416413"/>
                  <a:pt x="604012" y="4421776"/>
                  <a:pt x="593239" y="4427137"/>
                </a:cubicBezTo>
                <a:lnTo>
                  <a:pt x="595297" y="4423040"/>
                </a:lnTo>
                <a:lnTo>
                  <a:pt x="591700" y="4426131"/>
                </a:lnTo>
                <a:lnTo>
                  <a:pt x="536984" y="4473169"/>
                </a:lnTo>
                <a:lnTo>
                  <a:pt x="536719" y="4473497"/>
                </a:lnTo>
                <a:lnTo>
                  <a:pt x="534911" y="4475080"/>
                </a:lnTo>
                <a:lnTo>
                  <a:pt x="525720" y="4480416"/>
                </a:lnTo>
                <a:lnTo>
                  <a:pt x="522600" y="4485852"/>
                </a:lnTo>
                <a:lnTo>
                  <a:pt x="520297" y="4487866"/>
                </a:lnTo>
                <a:cubicBezTo>
                  <a:pt x="481978" y="4526184"/>
                  <a:pt x="449134" y="4559712"/>
                  <a:pt x="410815" y="4593241"/>
                </a:cubicBezTo>
                <a:lnTo>
                  <a:pt x="399971" y="4597985"/>
                </a:lnTo>
                <a:lnTo>
                  <a:pt x="400871" y="4598368"/>
                </a:lnTo>
                <a:lnTo>
                  <a:pt x="410882" y="4594009"/>
                </a:lnTo>
                <a:cubicBezTo>
                  <a:pt x="394368" y="4617981"/>
                  <a:pt x="366846" y="4637159"/>
                  <a:pt x="350332" y="4656336"/>
                </a:cubicBezTo>
                <a:lnTo>
                  <a:pt x="349742" y="4656079"/>
                </a:lnTo>
                <a:lnTo>
                  <a:pt x="287135" y="4711781"/>
                </a:lnTo>
                <a:cubicBezTo>
                  <a:pt x="265891" y="4730284"/>
                  <a:pt x="243961" y="4748191"/>
                  <a:pt x="219291" y="4764903"/>
                </a:cubicBezTo>
                <a:lnTo>
                  <a:pt x="219291" y="4766243"/>
                </a:lnTo>
                <a:cubicBezTo>
                  <a:pt x="192134" y="4789698"/>
                  <a:pt x="159547" y="4817845"/>
                  <a:pt x="126958" y="4841301"/>
                </a:cubicBezTo>
                <a:lnTo>
                  <a:pt x="129872" y="4838326"/>
                </a:lnTo>
                <a:lnTo>
                  <a:pt x="126393" y="4841225"/>
                </a:lnTo>
                <a:cubicBezTo>
                  <a:pt x="104346" y="4869904"/>
                  <a:pt x="65764" y="4884243"/>
                  <a:pt x="43718" y="4908141"/>
                </a:cubicBezTo>
                <a:cubicBezTo>
                  <a:pt x="38206" y="4912921"/>
                  <a:pt x="27182" y="4917700"/>
                  <a:pt x="21670" y="4912921"/>
                </a:cubicBezTo>
                <a:cubicBezTo>
                  <a:pt x="16159" y="4908141"/>
                  <a:pt x="21670" y="4903362"/>
                  <a:pt x="21670" y="4893802"/>
                </a:cubicBezTo>
                <a:cubicBezTo>
                  <a:pt x="43718" y="4869904"/>
                  <a:pt x="60252" y="4841225"/>
                  <a:pt x="87811" y="4817327"/>
                </a:cubicBezTo>
                <a:cubicBezTo>
                  <a:pt x="109857" y="4793429"/>
                  <a:pt x="137416" y="4769529"/>
                  <a:pt x="164975" y="4750411"/>
                </a:cubicBezTo>
                <a:lnTo>
                  <a:pt x="165792" y="4749313"/>
                </a:lnTo>
                <a:lnTo>
                  <a:pt x="163892" y="4750829"/>
                </a:lnTo>
                <a:lnTo>
                  <a:pt x="169574" y="4744229"/>
                </a:lnTo>
                <a:lnTo>
                  <a:pt x="178755" y="4731890"/>
                </a:lnTo>
                <a:cubicBezTo>
                  <a:pt x="184266" y="4726513"/>
                  <a:pt x="189778" y="4721733"/>
                  <a:pt x="192534" y="4716954"/>
                </a:cubicBezTo>
                <a:cubicBezTo>
                  <a:pt x="214580" y="4697835"/>
                  <a:pt x="231116" y="4678715"/>
                  <a:pt x="253162" y="4664376"/>
                </a:cubicBezTo>
                <a:lnTo>
                  <a:pt x="253162" y="4664608"/>
                </a:lnTo>
                <a:lnTo>
                  <a:pt x="268755" y="4649357"/>
                </a:lnTo>
                <a:cubicBezTo>
                  <a:pt x="274196" y="4644036"/>
                  <a:pt x="279637" y="4639304"/>
                  <a:pt x="285079" y="4636940"/>
                </a:cubicBezTo>
                <a:lnTo>
                  <a:pt x="288276" y="4639718"/>
                </a:lnTo>
                <a:lnTo>
                  <a:pt x="286232" y="4636229"/>
                </a:lnTo>
                <a:cubicBezTo>
                  <a:pt x="297223" y="4622156"/>
                  <a:pt x="308215" y="4612773"/>
                  <a:pt x="319207" y="4603391"/>
                </a:cubicBezTo>
                <a:lnTo>
                  <a:pt x="326230" y="4597397"/>
                </a:lnTo>
                <a:lnTo>
                  <a:pt x="318548" y="4602051"/>
                </a:lnTo>
                <a:cubicBezTo>
                  <a:pt x="334706" y="4578595"/>
                  <a:pt x="356250" y="4564522"/>
                  <a:pt x="377795" y="4545757"/>
                </a:cubicBezTo>
                <a:lnTo>
                  <a:pt x="378564" y="4545757"/>
                </a:lnTo>
                <a:cubicBezTo>
                  <a:pt x="383950" y="4541066"/>
                  <a:pt x="383950" y="4536374"/>
                  <a:pt x="394723" y="4531683"/>
                </a:cubicBezTo>
                <a:lnTo>
                  <a:pt x="394306" y="4532991"/>
                </a:lnTo>
                <a:lnTo>
                  <a:pt x="388295" y="4540132"/>
                </a:lnTo>
                <a:lnTo>
                  <a:pt x="385033" y="4545243"/>
                </a:lnTo>
                <a:lnTo>
                  <a:pt x="383950" y="4545757"/>
                </a:lnTo>
                <a:lnTo>
                  <a:pt x="383181" y="4545757"/>
                </a:lnTo>
                <a:lnTo>
                  <a:pt x="376894" y="4552015"/>
                </a:lnTo>
                <a:lnTo>
                  <a:pt x="384847" y="4545534"/>
                </a:lnTo>
                <a:lnTo>
                  <a:pt x="385033" y="4545243"/>
                </a:lnTo>
                <a:lnTo>
                  <a:pt x="391357" y="4542239"/>
                </a:lnTo>
                <a:lnTo>
                  <a:pt x="394306" y="4532991"/>
                </a:lnTo>
                <a:lnTo>
                  <a:pt x="395876" y="4531126"/>
                </a:lnTo>
                <a:cubicBezTo>
                  <a:pt x="401392" y="4521520"/>
                  <a:pt x="412419" y="4511913"/>
                  <a:pt x="423448" y="4507111"/>
                </a:cubicBezTo>
                <a:lnTo>
                  <a:pt x="424312" y="4506735"/>
                </a:lnTo>
                <a:lnTo>
                  <a:pt x="422423" y="4506821"/>
                </a:lnTo>
                <a:cubicBezTo>
                  <a:pt x="471854" y="4459239"/>
                  <a:pt x="521283" y="4411657"/>
                  <a:pt x="570714" y="4368832"/>
                </a:cubicBezTo>
                <a:lnTo>
                  <a:pt x="571812" y="4368832"/>
                </a:lnTo>
                <a:lnTo>
                  <a:pt x="570155" y="4368119"/>
                </a:lnTo>
                <a:lnTo>
                  <a:pt x="723793" y="4226220"/>
                </a:lnTo>
                <a:lnTo>
                  <a:pt x="723793" y="4224660"/>
                </a:lnTo>
                <a:cubicBezTo>
                  <a:pt x="745695" y="4205722"/>
                  <a:pt x="762122" y="4186785"/>
                  <a:pt x="784024" y="4172581"/>
                </a:cubicBezTo>
                <a:cubicBezTo>
                  <a:pt x="789500" y="4163112"/>
                  <a:pt x="800451" y="4153643"/>
                  <a:pt x="800451" y="4139439"/>
                </a:cubicBezTo>
                <a:cubicBezTo>
                  <a:pt x="800451" y="4115768"/>
                  <a:pt x="794975" y="4111033"/>
                  <a:pt x="767598" y="4120502"/>
                </a:cubicBezTo>
                <a:cubicBezTo>
                  <a:pt x="751171" y="4125236"/>
                  <a:pt x="740219" y="4134705"/>
                  <a:pt x="729269" y="4144175"/>
                </a:cubicBezTo>
                <a:lnTo>
                  <a:pt x="630728" y="4206956"/>
                </a:lnTo>
                <a:lnTo>
                  <a:pt x="625229" y="4211064"/>
                </a:lnTo>
                <a:cubicBezTo>
                  <a:pt x="614239" y="4215853"/>
                  <a:pt x="597753" y="4215853"/>
                  <a:pt x="581269" y="4215853"/>
                </a:cubicBezTo>
                <a:cubicBezTo>
                  <a:pt x="559289" y="4215853"/>
                  <a:pt x="537308" y="4220643"/>
                  <a:pt x="520824" y="4235009"/>
                </a:cubicBezTo>
                <a:cubicBezTo>
                  <a:pt x="487854" y="4263744"/>
                  <a:pt x="443894" y="4282901"/>
                  <a:pt x="405428" y="4302056"/>
                </a:cubicBezTo>
                <a:cubicBezTo>
                  <a:pt x="350478" y="4330791"/>
                  <a:pt x="306517" y="4369103"/>
                  <a:pt x="290032" y="4421783"/>
                </a:cubicBezTo>
                <a:cubicBezTo>
                  <a:pt x="284536" y="4440940"/>
                  <a:pt x="273546" y="4455306"/>
                  <a:pt x="246072" y="4460096"/>
                </a:cubicBezTo>
                <a:cubicBezTo>
                  <a:pt x="213101" y="4469674"/>
                  <a:pt x="174636" y="4484041"/>
                  <a:pt x="152656" y="4512776"/>
                </a:cubicBezTo>
                <a:lnTo>
                  <a:pt x="144819" y="4518741"/>
                </a:lnTo>
                <a:lnTo>
                  <a:pt x="97633" y="4564065"/>
                </a:lnTo>
                <a:cubicBezTo>
                  <a:pt x="78483" y="4580787"/>
                  <a:pt x="59332" y="4597511"/>
                  <a:pt x="42917" y="4616622"/>
                </a:cubicBezTo>
                <a:cubicBezTo>
                  <a:pt x="26503" y="4626177"/>
                  <a:pt x="10089" y="4621400"/>
                  <a:pt x="4617" y="4602288"/>
                </a:cubicBezTo>
                <a:cubicBezTo>
                  <a:pt x="4617" y="4592733"/>
                  <a:pt x="4617" y="4583177"/>
                  <a:pt x="4617" y="4573621"/>
                </a:cubicBezTo>
                <a:cubicBezTo>
                  <a:pt x="4617" y="3168930"/>
                  <a:pt x="4617" y="1759462"/>
                  <a:pt x="4617" y="349993"/>
                </a:cubicBezTo>
                <a:cubicBezTo>
                  <a:pt x="4617" y="273548"/>
                  <a:pt x="4617" y="197102"/>
                  <a:pt x="4617" y="120656"/>
                </a:cubicBezTo>
                <a:cubicBezTo>
                  <a:pt x="4617" y="101545"/>
                  <a:pt x="10089" y="87212"/>
                  <a:pt x="31975" y="82434"/>
                </a:cubicBezTo>
                <a:lnTo>
                  <a:pt x="31975" y="86298"/>
                </a:lnTo>
                <a:lnTo>
                  <a:pt x="32317" y="86097"/>
                </a:lnTo>
                <a:lnTo>
                  <a:pt x="32317" y="82225"/>
                </a:lnTo>
                <a:cubicBezTo>
                  <a:pt x="76244" y="58414"/>
                  <a:pt x="120171" y="34604"/>
                  <a:pt x="164098" y="10797"/>
                </a:cubicBezTo>
                <a:cubicBezTo>
                  <a:pt x="180570" y="6036"/>
                  <a:pt x="197043" y="6036"/>
                  <a:pt x="219006" y="6036"/>
                </a:cubicBezTo>
                <a:cubicBezTo>
                  <a:pt x="608859" y="6036"/>
                  <a:pt x="998711" y="6036"/>
                  <a:pt x="1388565" y="6036"/>
                </a:cubicBezTo>
                <a:cubicBezTo>
                  <a:pt x="2036488" y="6036"/>
                  <a:pt x="2678922" y="6036"/>
                  <a:pt x="3326844" y="6036"/>
                </a:cubicBezTo>
                <a:cubicBezTo>
                  <a:pt x="3332336" y="6036"/>
                  <a:pt x="3332336" y="6036"/>
                  <a:pt x="3337826" y="6036"/>
                </a:cubicBezTo>
                <a:lnTo>
                  <a:pt x="3337826" y="5747"/>
                </a:lnTo>
                <a:cubicBezTo>
                  <a:pt x="3409162" y="865"/>
                  <a:pt x="3480494" y="865"/>
                  <a:pt x="3557316" y="5747"/>
                </a:cubicBezTo>
                <a:cubicBezTo>
                  <a:pt x="3579265" y="5747"/>
                  <a:pt x="3606702" y="865"/>
                  <a:pt x="3634137" y="865"/>
                </a:cubicBezTo>
                <a:cubicBezTo>
                  <a:pt x="4056655" y="865"/>
                  <a:pt x="4473687" y="865"/>
                  <a:pt x="4896204" y="865"/>
                </a:cubicBezTo>
                <a:cubicBezTo>
                  <a:pt x="4901691" y="865"/>
                  <a:pt x="4907179" y="-356"/>
                  <a:pt x="4911295" y="253"/>
                </a:cubicBezTo>
                <a:cubicBezTo>
                  <a:pt x="4915409" y="865"/>
                  <a:pt x="4918153" y="3306"/>
                  <a:pt x="4918153" y="10629"/>
                </a:cubicBezTo>
                <a:cubicBezTo>
                  <a:pt x="4923641" y="20398"/>
                  <a:pt x="4907179" y="20398"/>
                  <a:pt x="4901691" y="25280"/>
                </a:cubicBezTo>
                <a:lnTo>
                  <a:pt x="4898765" y="26146"/>
                </a:lnTo>
                <a:lnTo>
                  <a:pt x="4864085" y="43226"/>
                </a:lnTo>
                <a:cubicBezTo>
                  <a:pt x="4825305" y="62326"/>
                  <a:pt x="4825305" y="62326"/>
                  <a:pt x="4836385" y="100527"/>
                </a:cubicBezTo>
                <a:lnTo>
                  <a:pt x="4830856" y="100527"/>
                </a:lnTo>
                <a:lnTo>
                  <a:pt x="4831663" y="101622"/>
                </a:lnTo>
                <a:lnTo>
                  <a:pt x="4830739" y="103535"/>
                </a:lnTo>
                <a:lnTo>
                  <a:pt x="4836819" y="100894"/>
                </a:lnTo>
                <a:lnTo>
                  <a:pt x="4857579" y="105401"/>
                </a:lnTo>
                <a:lnTo>
                  <a:pt x="4857579" y="105337"/>
                </a:lnTo>
                <a:cubicBezTo>
                  <a:pt x="4923542" y="81398"/>
                  <a:pt x="4984009" y="52668"/>
                  <a:pt x="5049972" y="28730"/>
                </a:cubicBezTo>
                <a:cubicBezTo>
                  <a:pt x="5055469" y="23941"/>
                  <a:pt x="5060965" y="23941"/>
                  <a:pt x="5066463" y="23941"/>
                </a:cubicBezTo>
                <a:lnTo>
                  <a:pt x="5066848" y="23884"/>
                </a:lnTo>
                <a:lnTo>
                  <a:pt x="5100379" y="4790"/>
                </a:lnTo>
                <a:cubicBezTo>
                  <a:pt x="5112043" y="1199"/>
                  <a:pt x="5124394" y="0"/>
                  <a:pt x="5138117" y="0"/>
                </a:cubicBezTo>
                <a:close/>
                <a:moveTo>
                  <a:pt x="21160" y="0"/>
                </a:moveTo>
                <a:cubicBezTo>
                  <a:pt x="43216" y="0"/>
                  <a:pt x="65274" y="0"/>
                  <a:pt x="92846" y="0"/>
                </a:cubicBezTo>
                <a:cubicBezTo>
                  <a:pt x="92846" y="0"/>
                  <a:pt x="103875" y="0"/>
                  <a:pt x="103875" y="10722"/>
                </a:cubicBezTo>
                <a:cubicBezTo>
                  <a:pt x="98360" y="16084"/>
                  <a:pt x="92846" y="16084"/>
                  <a:pt x="87332" y="16084"/>
                </a:cubicBezTo>
                <a:lnTo>
                  <a:pt x="86696" y="15865"/>
                </a:lnTo>
                <a:lnTo>
                  <a:pt x="76636" y="24493"/>
                </a:lnTo>
                <a:lnTo>
                  <a:pt x="69778" y="26848"/>
                </a:lnTo>
                <a:lnTo>
                  <a:pt x="76175" y="25467"/>
                </a:lnTo>
                <a:cubicBezTo>
                  <a:pt x="65293" y="34849"/>
                  <a:pt x="48970" y="39542"/>
                  <a:pt x="32647" y="48922"/>
                </a:cubicBezTo>
                <a:lnTo>
                  <a:pt x="30969" y="49466"/>
                </a:lnTo>
                <a:lnTo>
                  <a:pt x="21545" y="56545"/>
                </a:lnTo>
                <a:cubicBezTo>
                  <a:pt x="17504" y="58860"/>
                  <a:pt x="13465" y="60014"/>
                  <a:pt x="10772" y="57703"/>
                </a:cubicBezTo>
                <a:cubicBezTo>
                  <a:pt x="0" y="53079"/>
                  <a:pt x="0" y="43830"/>
                  <a:pt x="0" y="34581"/>
                </a:cubicBezTo>
                <a:lnTo>
                  <a:pt x="5325" y="16293"/>
                </a:lnTo>
                <a:lnTo>
                  <a:pt x="5212" y="16084"/>
                </a:lnTo>
                <a:lnTo>
                  <a:pt x="4617" y="16084"/>
                </a:lnTo>
                <a:lnTo>
                  <a:pt x="4883" y="15480"/>
                </a:lnTo>
                <a:lnTo>
                  <a:pt x="4617" y="14989"/>
                </a:lnTo>
                <a:lnTo>
                  <a:pt x="5262" y="14619"/>
                </a:lnTo>
                <a:lnTo>
                  <a:pt x="10820" y="2010"/>
                </a:lnTo>
                <a:cubicBezTo>
                  <a:pt x="14267" y="0"/>
                  <a:pt x="18403" y="0"/>
                  <a:pt x="2116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6825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aeed Faal  1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727BCD3E-9147-115A-09D6-BE91F5C39C8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17900" y="3429000"/>
            <a:ext cx="8674100" cy="3429000"/>
          </a:xfrm>
          <a:custGeom>
            <a:avLst/>
            <a:gdLst>
              <a:gd name="connsiteX0" fmla="*/ 4962963 w 8674100"/>
              <a:gd name="connsiteY0" fmla="*/ 3411889 h 3429000"/>
              <a:gd name="connsiteX1" fmla="*/ 4961788 w 8674100"/>
              <a:gd name="connsiteY1" fmla="*/ 3412253 h 3429000"/>
              <a:gd name="connsiteX2" fmla="*/ 4964274 w 8674100"/>
              <a:gd name="connsiteY2" fmla="*/ 3414044 h 3429000"/>
              <a:gd name="connsiteX3" fmla="*/ 4964452 w 8674100"/>
              <a:gd name="connsiteY3" fmla="*/ 3412986 h 3429000"/>
              <a:gd name="connsiteX4" fmla="*/ 4967301 w 8674100"/>
              <a:gd name="connsiteY4" fmla="*/ 3411889 h 3429000"/>
              <a:gd name="connsiteX5" fmla="*/ 8458814 w 8674100"/>
              <a:gd name="connsiteY5" fmla="*/ 3411487 h 3429000"/>
              <a:gd name="connsiteX6" fmla="*/ 8455584 w 8674100"/>
              <a:gd name="connsiteY6" fmla="*/ 3411552 h 3429000"/>
              <a:gd name="connsiteX7" fmla="*/ 8452891 w 8674100"/>
              <a:gd name="connsiteY7" fmla="*/ 3412168 h 3429000"/>
              <a:gd name="connsiteX8" fmla="*/ 8455660 w 8674100"/>
              <a:gd name="connsiteY8" fmla="*/ 3412168 h 3429000"/>
              <a:gd name="connsiteX9" fmla="*/ 8493999 w 8674100"/>
              <a:gd name="connsiteY9" fmla="*/ 3408627 h 3429000"/>
              <a:gd name="connsiteX10" fmla="*/ 8493281 w 8674100"/>
              <a:gd name="connsiteY10" fmla="*/ 3408727 h 3429000"/>
              <a:gd name="connsiteX11" fmla="*/ 8493707 w 8674100"/>
              <a:gd name="connsiteY11" fmla="*/ 3408742 h 3429000"/>
              <a:gd name="connsiteX12" fmla="*/ 4648617 w 8674100"/>
              <a:gd name="connsiteY12" fmla="*/ 3404240 h 3429000"/>
              <a:gd name="connsiteX13" fmla="*/ 4646878 w 8674100"/>
              <a:gd name="connsiteY13" fmla="*/ 3404492 h 3429000"/>
              <a:gd name="connsiteX14" fmla="*/ 4647285 w 8674100"/>
              <a:gd name="connsiteY14" fmla="*/ 3404935 h 3429000"/>
              <a:gd name="connsiteX15" fmla="*/ 8644257 w 8674100"/>
              <a:gd name="connsiteY15" fmla="*/ 3402002 h 3429000"/>
              <a:gd name="connsiteX16" fmla="*/ 8635020 w 8674100"/>
              <a:gd name="connsiteY16" fmla="*/ 3402591 h 3429000"/>
              <a:gd name="connsiteX17" fmla="*/ 8629498 w 8674100"/>
              <a:gd name="connsiteY17" fmla="*/ 3403999 h 3429000"/>
              <a:gd name="connsiteX18" fmla="*/ 5198628 w 8674100"/>
              <a:gd name="connsiteY18" fmla="*/ 3401349 h 3429000"/>
              <a:gd name="connsiteX19" fmla="*/ 5193881 w 8674100"/>
              <a:gd name="connsiteY19" fmla="*/ 3401650 h 3429000"/>
              <a:gd name="connsiteX20" fmla="*/ 5199470 w 8674100"/>
              <a:gd name="connsiteY20" fmla="*/ 3401788 h 3429000"/>
              <a:gd name="connsiteX21" fmla="*/ 5205810 w 8674100"/>
              <a:gd name="connsiteY21" fmla="*/ 3403353 h 3429000"/>
              <a:gd name="connsiteX22" fmla="*/ 5203766 w 8674100"/>
              <a:gd name="connsiteY22" fmla="*/ 3401349 h 3429000"/>
              <a:gd name="connsiteX23" fmla="*/ 8552620 w 8674100"/>
              <a:gd name="connsiteY23" fmla="*/ 3391108 h 3429000"/>
              <a:gd name="connsiteX24" fmla="*/ 8553450 w 8674100"/>
              <a:gd name="connsiteY24" fmla="*/ 3391570 h 3429000"/>
              <a:gd name="connsiteX25" fmla="*/ 8554545 w 8674100"/>
              <a:gd name="connsiteY25" fmla="*/ 3391108 h 3429000"/>
              <a:gd name="connsiteX26" fmla="*/ 8662197 w 8674100"/>
              <a:gd name="connsiteY26" fmla="*/ 3388743 h 3429000"/>
              <a:gd name="connsiteX27" fmla="*/ 8674100 w 8674100"/>
              <a:gd name="connsiteY27" fmla="*/ 3404875 h 3429000"/>
              <a:gd name="connsiteX28" fmla="*/ 8668216 w 8674100"/>
              <a:gd name="connsiteY28" fmla="*/ 3417634 h 3429000"/>
              <a:gd name="connsiteX29" fmla="*/ 8668341 w 8674100"/>
              <a:gd name="connsiteY29" fmla="*/ 3417780 h 3429000"/>
              <a:gd name="connsiteX30" fmla="*/ 8668998 w 8674100"/>
              <a:gd name="connsiteY30" fmla="*/ 3417780 h 3429000"/>
              <a:gd name="connsiteX31" fmla="*/ 8668704 w 8674100"/>
              <a:gd name="connsiteY31" fmla="*/ 3418201 h 3429000"/>
              <a:gd name="connsiteX32" fmla="*/ 8668998 w 8674100"/>
              <a:gd name="connsiteY32" fmla="*/ 3418544 h 3429000"/>
              <a:gd name="connsiteX33" fmla="*/ 8668286 w 8674100"/>
              <a:gd name="connsiteY33" fmla="*/ 3418802 h 3429000"/>
              <a:gd name="connsiteX34" fmla="*/ 8662144 w 8674100"/>
              <a:gd name="connsiteY34" fmla="*/ 3427599 h 3429000"/>
              <a:gd name="connsiteX35" fmla="*/ 8650727 w 8674100"/>
              <a:gd name="connsiteY35" fmla="*/ 3429000 h 3429000"/>
              <a:gd name="connsiteX36" fmla="*/ 8571502 w 8674100"/>
              <a:gd name="connsiteY36" fmla="*/ 3429000 h 3429000"/>
              <a:gd name="connsiteX37" fmla="*/ 8565414 w 8674100"/>
              <a:gd name="connsiteY37" fmla="*/ 3428066 h 3429000"/>
              <a:gd name="connsiteX38" fmla="*/ 8559321 w 8674100"/>
              <a:gd name="connsiteY38" fmla="*/ 3421521 h 3429000"/>
              <a:gd name="connsiteX39" fmla="*/ 8577601 w 8674100"/>
              <a:gd name="connsiteY39" fmla="*/ 3417780 h 3429000"/>
              <a:gd name="connsiteX40" fmla="*/ 8578303 w 8674100"/>
              <a:gd name="connsiteY40" fmla="*/ 3417933 h 3429000"/>
              <a:gd name="connsiteX41" fmla="*/ 8589419 w 8674100"/>
              <a:gd name="connsiteY41" fmla="*/ 3411913 h 3429000"/>
              <a:gd name="connsiteX42" fmla="*/ 8596997 w 8674100"/>
              <a:gd name="connsiteY42" fmla="*/ 3410270 h 3429000"/>
              <a:gd name="connsiteX43" fmla="*/ 8589929 w 8674100"/>
              <a:gd name="connsiteY43" fmla="*/ 3411234 h 3429000"/>
              <a:gd name="connsiteX44" fmla="*/ 8638026 w 8674100"/>
              <a:gd name="connsiteY44" fmla="*/ 3394870 h 3429000"/>
              <a:gd name="connsiteX45" fmla="*/ 8639880 w 8674100"/>
              <a:gd name="connsiteY45" fmla="*/ 3394490 h 3429000"/>
              <a:gd name="connsiteX46" fmla="*/ 8650293 w 8674100"/>
              <a:gd name="connsiteY46" fmla="*/ 3389551 h 3429000"/>
              <a:gd name="connsiteX47" fmla="*/ 8662197 w 8674100"/>
              <a:gd name="connsiteY47" fmla="*/ 3388743 h 3429000"/>
              <a:gd name="connsiteX48" fmla="*/ 6011427 w 8674100"/>
              <a:gd name="connsiteY48" fmla="*/ 3379831 h 3429000"/>
              <a:gd name="connsiteX49" fmla="*/ 6007368 w 8674100"/>
              <a:gd name="connsiteY49" fmla="*/ 3379843 h 3429000"/>
              <a:gd name="connsiteX50" fmla="*/ 6008721 w 8674100"/>
              <a:gd name="connsiteY50" fmla="*/ 3379856 h 3429000"/>
              <a:gd name="connsiteX51" fmla="*/ 3171599 w 8674100"/>
              <a:gd name="connsiteY51" fmla="*/ 3377809 h 3429000"/>
              <a:gd name="connsiteX52" fmla="*/ 3171295 w 8674100"/>
              <a:gd name="connsiteY52" fmla="*/ 3378138 h 3429000"/>
              <a:gd name="connsiteX53" fmla="*/ 3171295 w 8674100"/>
              <a:gd name="connsiteY53" fmla="*/ 3379231 h 3429000"/>
              <a:gd name="connsiteX54" fmla="*/ 3172982 w 8674100"/>
              <a:gd name="connsiteY54" fmla="*/ 3378891 h 3429000"/>
              <a:gd name="connsiteX55" fmla="*/ 3172837 w 8674100"/>
              <a:gd name="connsiteY55" fmla="*/ 3378337 h 3429000"/>
              <a:gd name="connsiteX56" fmla="*/ 3172314 w 8674100"/>
              <a:gd name="connsiteY56" fmla="*/ 3378503 h 3429000"/>
              <a:gd name="connsiteX57" fmla="*/ 8611027 w 8674100"/>
              <a:gd name="connsiteY57" fmla="*/ 3372293 h 3429000"/>
              <a:gd name="connsiteX58" fmla="*/ 8606749 w 8674100"/>
              <a:gd name="connsiteY58" fmla="*/ 3374441 h 3429000"/>
              <a:gd name="connsiteX59" fmla="*/ 8604866 w 8674100"/>
              <a:gd name="connsiteY59" fmla="*/ 3374960 h 3429000"/>
              <a:gd name="connsiteX60" fmla="*/ 8608055 w 8674100"/>
              <a:gd name="connsiteY60" fmla="*/ 3374960 h 3429000"/>
              <a:gd name="connsiteX61" fmla="*/ 8608963 w 8674100"/>
              <a:gd name="connsiteY61" fmla="*/ 3374463 h 3429000"/>
              <a:gd name="connsiteX62" fmla="*/ 3801968 w 8674100"/>
              <a:gd name="connsiteY62" fmla="*/ 3370981 h 3429000"/>
              <a:gd name="connsiteX63" fmla="*/ 3799623 w 8674100"/>
              <a:gd name="connsiteY63" fmla="*/ 3371530 h 3429000"/>
              <a:gd name="connsiteX64" fmla="*/ 3803632 w 8674100"/>
              <a:gd name="connsiteY64" fmla="*/ 3371897 h 3429000"/>
              <a:gd name="connsiteX65" fmla="*/ 3364589 w 8674100"/>
              <a:gd name="connsiteY65" fmla="*/ 3347818 h 3429000"/>
              <a:gd name="connsiteX66" fmla="*/ 3360789 w 8674100"/>
              <a:gd name="connsiteY66" fmla="*/ 3348487 h 3429000"/>
              <a:gd name="connsiteX67" fmla="*/ 3362695 w 8674100"/>
              <a:gd name="connsiteY67" fmla="*/ 3349007 h 3429000"/>
              <a:gd name="connsiteX68" fmla="*/ 2886727 w 8674100"/>
              <a:gd name="connsiteY68" fmla="*/ 2661736 h 3429000"/>
              <a:gd name="connsiteX69" fmla="*/ 2856120 w 8674100"/>
              <a:gd name="connsiteY69" fmla="*/ 2674360 h 3429000"/>
              <a:gd name="connsiteX70" fmla="*/ 2886727 w 8674100"/>
              <a:gd name="connsiteY70" fmla="*/ 2661736 h 3429000"/>
              <a:gd name="connsiteX71" fmla="*/ 3311621 w 8674100"/>
              <a:gd name="connsiteY71" fmla="*/ 2467983 h 3429000"/>
              <a:gd name="connsiteX72" fmla="*/ 3311406 w 8674100"/>
              <a:gd name="connsiteY72" fmla="*/ 2468166 h 3429000"/>
              <a:gd name="connsiteX73" fmla="*/ 3312162 w 8674100"/>
              <a:gd name="connsiteY73" fmla="*/ 2468166 h 3429000"/>
              <a:gd name="connsiteX74" fmla="*/ 3303340 w 8674100"/>
              <a:gd name="connsiteY74" fmla="*/ 2465922 h 3429000"/>
              <a:gd name="connsiteX75" fmla="*/ 3299123 w 8674100"/>
              <a:gd name="connsiteY75" fmla="*/ 2467632 h 3429000"/>
              <a:gd name="connsiteX76" fmla="*/ 3283780 w 8674100"/>
              <a:gd name="connsiteY76" fmla="*/ 2469706 h 3429000"/>
              <a:gd name="connsiteX77" fmla="*/ 3282758 w 8674100"/>
              <a:gd name="connsiteY77" fmla="*/ 2470613 h 3429000"/>
              <a:gd name="connsiteX78" fmla="*/ 3300712 w 8674100"/>
              <a:gd name="connsiteY78" fmla="*/ 2468166 h 3429000"/>
              <a:gd name="connsiteX79" fmla="*/ 3299928 w 8674100"/>
              <a:gd name="connsiteY79" fmla="*/ 2468166 h 3429000"/>
              <a:gd name="connsiteX80" fmla="*/ 3212688 w 8674100"/>
              <a:gd name="connsiteY80" fmla="*/ 2428458 h 3429000"/>
              <a:gd name="connsiteX81" fmla="*/ 3207747 w 8674100"/>
              <a:gd name="connsiteY81" fmla="*/ 2431070 h 3429000"/>
              <a:gd name="connsiteX82" fmla="*/ 3208646 w 8674100"/>
              <a:gd name="connsiteY82" fmla="*/ 2431314 h 3429000"/>
              <a:gd name="connsiteX83" fmla="*/ 5096674 w 8674100"/>
              <a:gd name="connsiteY83" fmla="*/ 1069768 h 3429000"/>
              <a:gd name="connsiteX84" fmla="*/ 5095229 w 8674100"/>
              <a:gd name="connsiteY84" fmla="*/ 1070931 h 3429000"/>
              <a:gd name="connsiteX85" fmla="*/ 5090062 w 8674100"/>
              <a:gd name="connsiteY85" fmla="*/ 1075401 h 3429000"/>
              <a:gd name="connsiteX86" fmla="*/ 5098082 w 8674100"/>
              <a:gd name="connsiteY86" fmla="*/ 1071946 h 3429000"/>
              <a:gd name="connsiteX87" fmla="*/ 5095459 w 8674100"/>
              <a:gd name="connsiteY87" fmla="*/ 1071028 h 3429000"/>
              <a:gd name="connsiteX88" fmla="*/ 5170519 w 8674100"/>
              <a:gd name="connsiteY88" fmla="*/ 1010343 h 3429000"/>
              <a:gd name="connsiteX89" fmla="*/ 5168993 w 8674100"/>
              <a:gd name="connsiteY89" fmla="*/ 1011571 h 3429000"/>
              <a:gd name="connsiteX90" fmla="*/ 5170712 w 8674100"/>
              <a:gd name="connsiteY90" fmla="*/ 1010497 h 3429000"/>
              <a:gd name="connsiteX91" fmla="*/ 6629371 w 8674100"/>
              <a:gd name="connsiteY91" fmla="*/ 951107 h 3429000"/>
              <a:gd name="connsiteX92" fmla="*/ 6628400 w 8674100"/>
              <a:gd name="connsiteY92" fmla="*/ 951688 h 3429000"/>
              <a:gd name="connsiteX93" fmla="*/ 6629646 w 8674100"/>
              <a:gd name="connsiteY93" fmla="*/ 951284 h 3429000"/>
              <a:gd name="connsiteX94" fmla="*/ 6239884 w 8674100"/>
              <a:gd name="connsiteY94" fmla="*/ 853749 h 3429000"/>
              <a:gd name="connsiteX95" fmla="*/ 6240802 w 8674100"/>
              <a:gd name="connsiteY95" fmla="*/ 854864 h 3429000"/>
              <a:gd name="connsiteX96" fmla="*/ 6240238 w 8674100"/>
              <a:gd name="connsiteY96" fmla="*/ 857664 h 3429000"/>
              <a:gd name="connsiteX97" fmla="*/ 6242128 w 8674100"/>
              <a:gd name="connsiteY97" fmla="*/ 854974 h 3429000"/>
              <a:gd name="connsiteX98" fmla="*/ 6242623 w 8674100"/>
              <a:gd name="connsiteY98" fmla="*/ 853337 h 3429000"/>
              <a:gd name="connsiteX99" fmla="*/ 6242380 w 8674100"/>
              <a:gd name="connsiteY99" fmla="*/ 854791 h 3429000"/>
              <a:gd name="connsiteX100" fmla="*/ 6244074 w 8674100"/>
              <a:gd name="connsiteY100" fmla="*/ 855287 h 3429000"/>
              <a:gd name="connsiteX101" fmla="*/ 6242623 w 8674100"/>
              <a:gd name="connsiteY101" fmla="*/ 853923 h 3429000"/>
              <a:gd name="connsiteX102" fmla="*/ 6744692 w 8674100"/>
              <a:gd name="connsiteY102" fmla="*/ 827903 h 3429000"/>
              <a:gd name="connsiteX103" fmla="*/ 6739959 w 8674100"/>
              <a:gd name="connsiteY103" fmla="*/ 830700 h 3429000"/>
              <a:gd name="connsiteX104" fmla="*/ 6749981 w 8674100"/>
              <a:gd name="connsiteY104" fmla="*/ 827903 h 3429000"/>
              <a:gd name="connsiteX105" fmla="*/ 6128902 w 8674100"/>
              <a:gd name="connsiteY105" fmla="*/ 800208 h 3429000"/>
              <a:gd name="connsiteX106" fmla="*/ 6126975 w 8674100"/>
              <a:gd name="connsiteY106" fmla="*/ 800631 h 3429000"/>
              <a:gd name="connsiteX107" fmla="*/ 6127499 w 8674100"/>
              <a:gd name="connsiteY107" fmla="*/ 801243 h 3429000"/>
              <a:gd name="connsiteX108" fmla="*/ 6144455 w 8674100"/>
              <a:gd name="connsiteY108" fmla="*/ 782132 h 3429000"/>
              <a:gd name="connsiteX109" fmla="*/ 6143807 w 8674100"/>
              <a:gd name="connsiteY109" fmla="*/ 784264 h 3429000"/>
              <a:gd name="connsiteX110" fmla="*/ 6143807 w 8674100"/>
              <a:gd name="connsiteY110" fmla="*/ 789203 h 3429000"/>
              <a:gd name="connsiteX111" fmla="*/ 6145152 w 8674100"/>
              <a:gd name="connsiteY111" fmla="*/ 788211 h 3429000"/>
              <a:gd name="connsiteX112" fmla="*/ 6145152 w 8674100"/>
              <a:gd name="connsiteY112" fmla="*/ 787230 h 3429000"/>
              <a:gd name="connsiteX113" fmla="*/ 6249234 w 8674100"/>
              <a:gd name="connsiteY113" fmla="*/ 757856 h 3429000"/>
              <a:gd name="connsiteX114" fmla="*/ 6248454 w 8674100"/>
              <a:gd name="connsiteY114" fmla="*/ 758019 h 3429000"/>
              <a:gd name="connsiteX115" fmla="*/ 6247258 w 8674100"/>
              <a:gd name="connsiteY115" fmla="*/ 758638 h 3429000"/>
              <a:gd name="connsiteX116" fmla="*/ 6248184 w 8674100"/>
              <a:gd name="connsiteY116" fmla="*/ 758299 h 3429000"/>
              <a:gd name="connsiteX117" fmla="*/ 6248412 w 8674100"/>
              <a:gd name="connsiteY117" fmla="*/ 758671 h 3429000"/>
              <a:gd name="connsiteX118" fmla="*/ 6248454 w 8674100"/>
              <a:gd name="connsiteY118" fmla="*/ 758175 h 3429000"/>
              <a:gd name="connsiteX119" fmla="*/ 7756194 w 8674100"/>
              <a:gd name="connsiteY119" fmla="*/ 539523 h 3429000"/>
              <a:gd name="connsiteX120" fmla="*/ 7756555 w 8674100"/>
              <a:gd name="connsiteY120" fmla="*/ 539921 h 3429000"/>
              <a:gd name="connsiteX121" fmla="*/ 7756510 w 8674100"/>
              <a:gd name="connsiteY121" fmla="*/ 539688 h 3429000"/>
              <a:gd name="connsiteX122" fmla="*/ 5920279 w 8674100"/>
              <a:gd name="connsiteY122" fmla="*/ 537049 h 3429000"/>
              <a:gd name="connsiteX123" fmla="*/ 5918980 w 8674100"/>
              <a:gd name="connsiteY123" fmla="*/ 537406 h 3429000"/>
              <a:gd name="connsiteX124" fmla="*/ 5919423 w 8674100"/>
              <a:gd name="connsiteY124" fmla="*/ 537378 h 3429000"/>
              <a:gd name="connsiteX125" fmla="*/ 5919066 w 8674100"/>
              <a:gd name="connsiteY125" fmla="*/ 537612 h 3429000"/>
              <a:gd name="connsiteX126" fmla="*/ 5919352 w 8674100"/>
              <a:gd name="connsiteY126" fmla="*/ 537580 h 3429000"/>
              <a:gd name="connsiteX127" fmla="*/ 5920318 w 8674100"/>
              <a:gd name="connsiteY127" fmla="*/ 537050 h 3429000"/>
              <a:gd name="connsiteX128" fmla="*/ 7971435 w 8674100"/>
              <a:gd name="connsiteY128" fmla="*/ 501135 h 3429000"/>
              <a:gd name="connsiteX129" fmla="*/ 7971134 w 8674100"/>
              <a:gd name="connsiteY129" fmla="*/ 501383 h 3429000"/>
              <a:gd name="connsiteX130" fmla="*/ 7972289 w 8674100"/>
              <a:gd name="connsiteY130" fmla="*/ 501293 h 3429000"/>
              <a:gd name="connsiteX131" fmla="*/ 7763809 w 8674100"/>
              <a:gd name="connsiteY131" fmla="*/ 497225 h 3429000"/>
              <a:gd name="connsiteX132" fmla="*/ 7763834 w 8674100"/>
              <a:gd name="connsiteY132" fmla="*/ 497467 h 3429000"/>
              <a:gd name="connsiteX133" fmla="*/ 7764061 w 8674100"/>
              <a:gd name="connsiteY133" fmla="*/ 497340 h 3429000"/>
              <a:gd name="connsiteX134" fmla="*/ 7764336 w 8674100"/>
              <a:gd name="connsiteY134" fmla="*/ 497225 h 3429000"/>
              <a:gd name="connsiteX135" fmla="*/ 7874168 w 8674100"/>
              <a:gd name="connsiteY135" fmla="*/ 477333 h 3429000"/>
              <a:gd name="connsiteX136" fmla="*/ 7871164 w 8674100"/>
              <a:gd name="connsiteY136" fmla="*/ 478645 h 3429000"/>
              <a:gd name="connsiteX137" fmla="*/ 7874168 w 8674100"/>
              <a:gd name="connsiteY137" fmla="*/ 478280 h 3429000"/>
              <a:gd name="connsiteX138" fmla="*/ 7862027 w 8674100"/>
              <a:gd name="connsiteY138" fmla="*/ 434280 h 3429000"/>
              <a:gd name="connsiteX139" fmla="*/ 7862027 w 8674100"/>
              <a:gd name="connsiteY139" fmla="*/ 434306 h 3429000"/>
              <a:gd name="connsiteX140" fmla="*/ 7862036 w 8674100"/>
              <a:gd name="connsiteY140" fmla="*/ 434280 h 3429000"/>
              <a:gd name="connsiteX141" fmla="*/ 7946741 w 8674100"/>
              <a:gd name="connsiteY141" fmla="*/ 424290 h 3429000"/>
              <a:gd name="connsiteX142" fmla="*/ 7940707 w 8674100"/>
              <a:gd name="connsiteY142" fmla="*/ 426750 h 3429000"/>
              <a:gd name="connsiteX143" fmla="*/ 7940968 w 8674100"/>
              <a:gd name="connsiteY143" fmla="*/ 427694 h 3429000"/>
              <a:gd name="connsiteX144" fmla="*/ 7983145 w 8674100"/>
              <a:gd name="connsiteY144" fmla="*/ 362548 h 3429000"/>
              <a:gd name="connsiteX145" fmla="*/ 7981992 w 8674100"/>
              <a:gd name="connsiteY145" fmla="*/ 363842 h 3429000"/>
              <a:gd name="connsiteX146" fmla="*/ 7981507 w 8674100"/>
              <a:gd name="connsiteY146" fmla="*/ 364625 h 3429000"/>
              <a:gd name="connsiteX147" fmla="*/ 7982168 w 8674100"/>
              <a:gd name="connsiteY147" fmla="*/ 364236 h 3429000"/>
              <a:gd name="connsiteX148" fmla="*/ 7984125 w 8674100"/>
              <a:gd name="connsiteY148" fmla="*/ 364129 h 3429000"/>
              <a:gd name="connsiteX149" fmla="*/ 7983851 w 8674100"/>
              <a:gd name="connsiteY149" fmla="*/ 364076 h 3429000"/>
              <a:gd name="connsiteX150" fmla="*/ 8389289 w 8674100"/>
              <a:gd name="connsiteY150" fmla="*/ 351010 h 3429000"/>
              <a:gd name="connsiteX151" fmla="*/ 8388978 w 8674100"/>
              <a:gd name="connsiteY151" fmla="*/ 351127 h 3429000"/>
              <a:gd name="connsiteX152" fmla="*/ 8389785 w 8674100"/>
              <a:gd name="connsiteY152" fmla="*/ 351423 h 3429000"/>
              <a:gd name="connsiteX153" fmla="*/ 8493678 w 8674100"/>
              <a:gd name="connsiteY153" fmla="*/ 313839 h 3429000"/>
              <a:gd name="connsiteX154" fmla="*/ 8493276 w 8674100"/>
              <a:gd name="connsiteY154" fmla="*/ 313965 h 3429000"/>
              <a:gd name="connsiteX155" fmla="*/ 8492026 w 8674100"/>
              <a:gd name="connsiteY155" fmla="*/ 314424 h 3429000"/>
              <a:gd name="connsiteX156" fmla="*/ 8493349 w 8674100"/>
              <a:gd name="connsiteY156" fmla="*/ 314896 h 3429000"/>
              <a:gd name="connsiteX157" fmla="*/ 8493004 w 8674100"/>
              <a:gd name="connsiteY157" fmla="*/ 314211 h 3429000"/>
              <a:gd name="connsiteX158" fmla="*/ 8146998 w 8674100"/>
              <a:gd name="connsiteY158" fmla="*/ 297886 h 3429000"/>
              <a:gd name="connsiteX159" fmla="*/ 8145901 w 8674100"/>
              <a:gd name="connsiteY159" fmla="*/ 298138 h 3429000"/>
              <a:gd name="connsiteX160" fmla="*/ 8145980 w 8674100"/>
              <a:gd name="connsiteY160" fmla="*/ 298440 h 3429000"/>
              <a:gd name="connsiteX161" fmla="*/ 8132352 w 8674100"/>
              <a:gd name="connsiteY161" fmla="*/ 293206 h 3429000"/>
              <a:gd name="connsiteX162" fmla="*/ 8129430 w 8674100"/>
              <a:gd name="connsiteY162" fmla="*/ 294590 h 3429000"/>
              <a:gd name="connsiteX163" fmla="*/ 8131047 w 8674100"/>
              <a:gd name="connsiteY163" fmla="*/ 294718 h 3429000"/>
              <a:gd name="connsiteX164" fmla="*/ 8171770 w 8674100"/>
              <a:gd name="connsiteY164" fmla="*/ 271539 h 3429000"/>
              <a:gd name="connsiteX165" fmla="*/ 8171770 w 8674100"/>
              <a:gd name="connsiteY165" fmla="*/ 272116 h 3429000"/>
              <a:gd name="connsiteX166" fmla="*/ 8172180 w 8674100"/>
              <a:gd name="connsiteY166" fmla="*/ 273005 h 3429000"/>
              <a:gd name="connsiteX167" fmla="*/ 8177522 w 8674100"/>
              <a:gd name="connsiteY167" fmla="*/ 274664 h 3429000"/>
              <a:gd name="connsiteX168" fmla="*/ 8287861 w 8674100"/>
              <a:gd name="connsiteY168" fmla="*/ 233698 h 3429000"/>
              <a:gd name="connsiteX169" fmla="*/ 8284418 w 8674100"/>
              <a:gd name="connsiteY169" fmla="*/ 236348 h 3429000"/>
              <a:gd name="connsiteX170" fmla="*/ 8288636 w 8674100"/>
              <a:gd name="connsiteY170" fmla="*/ 233698 h 3429000"/>
              <a:gd name="connsiteX171" fmla="*/ 8437072 w 8674100"/>
              <a:gd name="connsiteY171" fmla="*/ 106242 h 3429000"/>
              <a:gd name="connsiteX172" fmla="*/ 8431790 w 8674100"/>
              <a:gd name="connsiteY172" fmla="*/ 106989 h 3429000"/>
              <a:gd name="connsiteX173" fmla="*/ 8431790 w 8674100"/>
              <a:gd name="connsiteY173" fmla="*/ 107981 h 3429000"/>
              <a:gd name="connsiteX174" fmla="*/ 8431790 w 8674100"/>
              <a:gd name="connsiteY174" fmla="*/ 111312 h 3429000"/>
              <a:gd name="connsiteX175" fmla="*/ 8427982 w 8674100"/>
              <a:gd name="connsiteY175" fmla="*/ 113160 h 3429000"/>
              <a:gd name="connsiteX176" fmla="*/ 8437503 w 8674100"/>
              <a:gd name="connsiteY176" fmla="*/ 118374 h 3429000"/>
              <a:gd name="connsiteX177" fmla="*/ 8439652 w 8674100"/>
              <a:gd name="connsiteY177" fmla="*/ 116382 h 3429000"/>
              <a:gd name="connsiteX178" fmla="*/ 8432023 w 8674100"/>
              <a:gd name="connsiteY178" fmla="*/ 111409 h 3429000"/>
              <a:gd name="connsiteX179" fmla="*/ 8432023 w 8674100"/>
              <a:gd name="connsiteY179" fmla="*/ 108093 h 3429000"/>
              <a:gd name="connsiteX180" fmla="*/ 8637974 w 8674100"/>
              <a:gd name="connsiteY180" fmla="*/ 548 h 3429000"/>
              <a:gd name="connsiteX181" fmla="*/ 8650155 w 8674100"/>
              <a:gd name="connsiteY181" fmla="*/ 1382 h 3429000"/>
              <a:gd name="connsiteX182" fmla="*/ 8650155 w 8674100"/>
              <a:gd name="connsiteY182" fmla="*/ 14721 h 3429000"/>
              <a:gd name="connsiteX183" fmla="*/ 8577071 w 8674100"/>
              <a:gd name="connsiteY183" fmla="*/ 68075 h 3429000"/>
              <a:gd name="connsiteX184" fmla="*/ 8491807 w 8674100"/>
              <a:gd name="connsiteY184" fmla="*/ 114761 h 3429000"/>
              <a:gd name="connsiteX185" fmla="*/ 8490904 w 8674100"/>
              <a:gd name="connsiteY185" fmla="*/ 115527 h 3429000"/>
              <a:gd name="connsiteX186" fmla="*/ 8493004 w 8674100"/>
              <a:gd name="connsiteY186" fmla="*/ 114469 h 3429000"/>
              <a:gd name="connsiteX187" fmla="*/ 8486725 w 8674100"/>
              <a:gd name="connsiteY187" fmla="*/ 119074 h 3429000"/>
              <a:gd name="connsiteX188" fmla="*/ 8476581 w 8674100"/>
              <a:gd name="connsiteY188" fmla="*/ 127683 h 3429000"/>
              <a:gd name="connsiteX189" fmla="*/ 8461355 w 8674100"/>
              <a:gd name="connsiteY189" fmla="*/ 138103 h 3429000"/>
              <a:gd name="connsiteX190" fmla="*/ 8394363 w 8674100"/>
              <a:gd name="connsiteY190" fmla="*/ 174785 h 3429000"/>
              <a:gd name="connsiteX191" fmla="*/ 8394363 w 8674100"/>
              <a:gd name="connsiteY191" fmla="*/ 174623 h 3429000"/>
              <a:gd name="connsiteX192" fmla="*/ 8377133 w 8674100"/>
              <a:gd name="connsiteY192" fmla="*/ 185264 h 3429000"/>
              <a:gd name="connsiteX193" fmla="*/ 8359096 w 8674100"/>
              <a:gd name="connsiteY193" fmla="*/ 193927 h 3429000"/>
              <a:gd name="connsiteX194" fmla="*/ 8355563 w 8674100"/>
              <a:gd name="connsiteY194" fmla="*/ 191989 h 3429000"/>
              <a:gd name="connsiteX195" fmla="*/ 8357822 w 8674100"/>
              <a:gd name="connsiteY195" fmla="*/ 194423 h 3429000"/>
              <a:gd name="connsiteX196" fmla="*/ 8321385 w 8674100"/>
              <a:gd name="connsiteY196" fmla="*/ 217333 h 3429000"/>
              <a:gd name="connsiteX197" fmla="*/ 8313625 w 8674100"/>
              <a:gd name="connsiteY197" fmla="*/ 221515 h 3429000"/>
              <a:gd name="connsiteX198" fmla="*/ 8322113 w 8674100"/>
              <a:gd name="connsiteY198" fmla="*/ 218268 h 3429000"/>
              <a:gd name="connsiteX199" fmla="*/ 8256647 w 8674100"/>
              <a:gd name="connsiteY199" fmla="*/ 257543 h 3429000"/>
              <a:gd name="connsiteX200" fmla="*/ 8255797 w 8674100"/>
              <a:gd name="connsiteY200" fmla="*/ 257543 h 3429000"/>
              <a:gd name="connsiteX201" fmla="*/ 8237942 w 8674100"/>
              <a:gd name="connsiteY201" fmla="*/ 267362 h 3429000"/>
              <a:gd name="connsiteX202" fmla="*/ 8249846 w 8674100"/>
              <a:gd name="connsiteY202" fmla="*/ 257543 h 3429000"/>
              <a:gd name="connsiteX203" fmla="*/ 8250696 w 8674100"/>
              <a:gd name="connsiteY203" fmla="*/ 257543 h 3429000"/>
              <a:gd name="connsiteX204" fmla="*/ 8257643 w 8674100"/>
              <a:gd name="connsiteY204" fmla="*/ 253177 h 3429000"/>
              <a:gd name="connsiteX205" fmla="*/ 8248855 w 8674100"/>
              <a:gd name="connsiteY205" fmla="*/ 257699 h 3429000"/>
              <a:gd name="connsiteX206" fmla="*/ 8236668 w 8674100"/>
              <a:gd name="connsiteY206" fmla="*/ 267750 h 3429000"/>
              <a:gd name="connsiteX207" fmla="*/ 8206202 w 8674100"/>
              <a:gd name="connsiteY207" fmla="*/ 284505 h 3429000"/>
              <a:gd name="connsiteX208" fmla="*/ 8205247 w 8674100"/>
              <a:gd name="connsiteY208" fmla="*/ 284767 h 3429000"/>
              <a:gd name="connsiteX209" fmla="*/ 8207334 w 8674100"/>
              <a:gd name="connsiteY209" fmla="*/ 284707 h 3429000"/>
              <a:gd name="connsiteX210" fmla="*/ 8043477 w 8674100"/>
              <a:gd name="connsiteY210" fmla="*/ 380979 h 3429000"/>
              <a:gd name="connsiteX211" fmla="*/ 8042264 w 8674100"/>
              <a:gd name="connsiteY211" fmla="*/ 380979 h 3429000"/>
              <a:gd name="connsiteX212" fmla="*/ 8044094 w 8674100"/>
              <a:gd name="connsiteY212" fmla="*/ 381476 h 3429000"/>
              <a:gd name="connsiteX213" fmla="*/ 7874329 w 8674100"/>
              <a:gd name="connsiteY213" fmla="*/ 480476 h 3429000"/>
              <a:gd name="connsiteX214" fmla="*/ 7874329 w 8674100"/>
              <a:gd name="connsiteY214" fmla="*/ 481564 h 3429000"/>
              <a:gd name="connsiteX215" fmla="*/ 7807775 w 8674100"/>
              <a:gd name="connsiteY215" fmla="*/ 517898 h 3429000"/>
              <a:gd name="connsiteX216" fmla="*/ 7789624 w 8674100"/>
              <a:gd name="connsiteY216" fmla="*/ 541020 h 3429000"/>
              <a:gd name="connsiteX217" fmla="*/ 7825925 w 8674100"/>
              <a:gd name="connsiteY217" fmla="*/ 554232 h 3429000"/>
              <a:gd name="connsiteX218" fmla="*/ 7868278 w 8674100"/>
              <a:gd name="connsiteY218" fmla="*/ 537716 h 3429000"/>
              <a:gd name="connsiteX219" fmla="*/ 7977163 w 8674100"/>
              <a:gd name="connsiteY219" fmla="*/ 493916 h 3429000"/>
              <a:gd name="connsiteX220" fmla="*/ 7983239 w 8674100"/>
              <a:gd name="connsiteY220" fmla="*/ 491049 h 3429000"/>
              <a:gd name="connsiteX221" fmla="*/ 8031814 w 8674100"/>
              <a:gd name="connsiteY221" fmla="*/ 487708 h 3429000"/>
              <a:gd name="connsiteX222" fmla="*/ 8098604 w 8674100"/>
              <a:gd name="connsiteY222" fmla="*/ 474344 h 3429000"/>
              <a:gd name="connsiteX223" fmla="*/ 8226113 w 8674100"/>
              <a:gd name="connsiteY223" fmla="*/ 427567 h 3429000"/>
              <a:gd name="connsiteX224" fmla="*/ 8353623 w 8674100"/>
              <a:gd name="connsiteY224" fmla="*/ 344036 h 3429000"/>
              <a:gd name="connsiteX225" fmla="*/ 8402197 w 8674100"/>
              <a:gd name="connsiteY225" fmla="*/ 317306 h 3429000"/>
              <a:gd name="connsiteX226" fmla="*/ 8505419 w 8674100"/>
              <a:gd name="connsiteY226" fmla="*/ 280553 h 3429000"/>
              <a:gd name="connsiteX227" fmla="*/ 8514079 w 8674100"/>
              <a:gd name="connsiteY227" fmla="*/ 276391 h 3429000"/>
              <a:gd name="connsiteX228" fmla="*/ 8566218 w 8674100"/>
              <a:gd name="connsiteY228" fmla="*/ 244770 h 3429000"/>
              <a:gd name="connsiteX229" fmla="*/ 8626678 w 8674100"/>
              <a:gd name="connsiteY229" fmla="*/ 208102 h 3429000"/>
              <a:gd name="connsiteX230" fmla="*/ 8668998 w 8674100"/>
              <a:gd name="connsiteY230" fmla="*/ 218103 h 3429000"/>
              <a:gd name="connsiteX231" fmla="*/ 8668998 w 8674100"/>
              <a:gd name="connsiteY231" fmla="*/ 238103 h 3429000"/>
              <a:gd name="connsiteX232" fmla="*/ 8668998 w 8674100"/>
              <a:gd name="connsiteY232" fmla="*/ 3184820 h 3429000"/>
              <a:gd name="connsiteX233" fmla="*/ 8668998 w 8674100"/>
              <a:gd name="connsiteY233" fmla="*/ 3344823 h 3429000"/>
              <a:gd name="connsiteX234" fmla="*/ 8638769 w 8674100"/>
              <a:gd name="connsiteY234" fmla="*/ 3371489 h 3429000"/>
              <a:gd name="connsiteX235" fmla="*/ 8638769 w 8674100"/>
              <a:gd name="connsiteY235" fmla="*/ 3368793 h 3429000"/>
              <a:gd name="connsiteX236" fmla="*/ 8638391 w 8674100"/>
              <a:gd name="connsiteY236" fmla="*/ 3368934 h 3429000"/>
              <a:gd name="connsiteX237" fmla="*/ 8638391 w 8674100"/>
              <a:gd name="connsiteY237" fmla="*/ 3371635 h 3429000"/>
              <a:gd name="connsiteX238" fmla="*/ 8492776 w 8674100"/>
              <a:gd name="connsiteY238" fmla="*/ 3421468 h 3429000"/>
              <a:gd name="connsiteX239" fmla="*/ 8432104 w 8674100"/>
              <a:gd name="connsiteY239" fmla="*/ 3424790 h 3429000"/>
              <a:gd name="connsiteX240" fmla="*/ 7139774 w 8674100"/>
              <a:gd name="connsiteY240" fmla="*/ 3424790 h 3429000"/>
              <a:gd name="connsiteX241" fmla="*/ 4998029 w 8674100"/>
              <a:gd name="connsiteY241" fmla="*/ 3424790 h 3429000"/>
              <a:gd name="connsiteX242" fmla="*/ 4985893 w 8674100"/>
              <a:gd name="connsiteY242" fmla="*/ 3424790 h 3429000"/>
              <a:gd name="connsiteX243" fmla="*/ 4985893 w 8674100"/>
              <a:gd name="connsiteY243" fmla="*/ 3424992 h 3429000"/>
              <a:gd name="connsiteX244" fmla="*/ 4743363 w 8674100"/>
              <a:gd name="connsiteY244" fmla="*/ 3424992 h 3429000"/>
              <a:gd name="connsiteX245" fmla="*/ 4658478 w 8674100"/>
              <a:gd name="connsiteY245" fmla="*/ 3428398 h 3429000"/>
              <a:gd name="connsiteX246" fmla="*/ 3263929 w 8674100"/>
              <a:gd name="connsiteY246" fmla="*/ 3428398 h 3429000"/>
              <a:gd name="connsiteX247" fmla="*/ 3247254 w 8674100"/>
              <a:gd name="connsiteY247" fmla="*/ 3428825 h 3429000"/>
              <a:gd name="connsiteX248" fmla="*/ 3239676 w 8674100"/>
              <a:gd name="connsiteY248" fmla="*/ 3421586 h 3429000"/>
              <a:gd name="connsiteX249" fmla="*/ 3257866 w 8674100"/>
              <a:gd name="connsiteY249" fmla="*/ 3411364 h 3429000"/>
              <a:gd name="connsiteX250" fmla="*/ 3261099 w 8674100"/>
              <a:gd name="connsiteY250" fmla="*/ 3410760 h 3429000"/>
              <a:gd name="connsiteX251" fmla="*/ 3299420 w 8674100"/>
              <a:gd name="connsiteY251" fmla="*/ 3398844 h 3429000"/>
              <a:gd name="connsiteX252" fmla="*/ 3330027 w 8674100"/>
              <a:gd name="connsiteY252" fmla="*/ 3358866 h 3429000"/>
              <a:gd name="connsiteX253" fmla="*/ 3336137 w 8674100"/>
              <a:gd name="connsiteY253" fmla="*/ 3358866 h 3429000"/>
              <a:gd name="connsiteX254" fmla="*/ 3335245 w 8674100"/>
              <a:gd name="connsiteY254" fmla="*/ 3358102 h 3429000"/>
              <a:gd name="connsiteX255" fmla="*/ 3336266 w 8674100"/>
              <a:gd name="connsiteY255" fmla="*/ 3356768 h 3429000"/>
              <a:gd name="connsiteX256" fmla="*/ 3329548 w 8674100"/>
              <a:gd name="connsiteY256" fmla="*/ 3358610 h 3429000"/>
              <a:gd name="connsiteX257" fmla="*/ 3306609 w 8674100"/>
              <a:gd name="connsiteY257" fmla="*/ 3355466 h 3429000"/>
              <a:gd name="connsiteX258" fmla="*/ 3306609 w 8674100"/>
              <a:gd name="connsiteY258" fmla="*/ 3355510 h 3429000"/>
              <a:gd name="connsiteX259" fmla="*/ 3157547 w 8674100"/>
              <a:gd name="connsiteY259" fmla="*/ 3392986 h 3429000"/>
              <a:gd name="connsiteX260" fmla="*/ 3124200 w 8674100"/>
              <a:gd name="connsiteY260" fmla="*/ 3429000 h 3429000"/>
              <a:gd name="connsiteX261" fmla="*/ 2996634 w 8674100"/>
              <a:gd name="connsiteY261" fmla="*/ 3429000 h 3429000"/>
              <a:gd name="connsiteX262" fmla="*/ 2626612 w 8674100"/>
              <a:gd name="connsiteY262" fmla="*/ 3429000 h 3429000"/>
              <a:gd name="connsiteX263" fmla="*/ 0 w 8674100"/>
              <a:gd name="connsiteY263" fmla="*/ 3429000 h 3429000"/>
              <a:gd name="connsiteX264" fmla="*/ 38100 w 8674100"/>
              <a:gd name="connsiteY264" fmla="*/ 3416300 h 3429000"/>
              <a:gd name="connsiteX265" fmla="*/ 88900 w 8674100"/>
              <a:gd name="connsiteY265" fmla="*/ 3378200 h 3429000"/>
              <a:gd name="connsiteX266" fmla="*/ 203200 w 8674100"/>
              <a:gd name="connsiteY266" fmla="*/ 3327400 h 3429000"/>
              <a:gd name="connsiteX267" fmla="*/ 241300 w 8674100"/>
              <a:gd name="connsiteY267" fmla="*/ 3314700 h 3429000"/>
              <a:gd name="connsiteX268" fmla="*/ 292100 w 8674100"/>
              <a:gd name="connsiteY268" fmla="*/ 3289300 h 3429000"/>
              <a:gd name="connsiteX269" fmla="*/ 355600 w 8674100"/>
              <a:gd name="connsiteY269" fmla="*/ 3276600 h 3429000"/>
              <a:gd name="connsiteX270" fmla="*/ 469900 w 8674100"/>
              <a:gd name="connsiteY270" fmla="*/ 3238500 h 3429000"/>
              <a:gd name="connsiteX271" fmla="*/ 520700 w 8674100"/>
              <a:gd name="connsiteY271" fmla="*/ 3225800 h 3429000"/>
              <a:gd name="connsiteX272" fmla="*/ 584200 w 8674100"/>
              <a:gd name="connsiteY272" fmla="*/ 3213100 h 3429000"/>
              <a:gd name="connsiteX273" fmla="*/ 673100 w 8674100"/>
              <a:gd name="connsiteY273" fmla="*/ 3200400 h 3429000"/>
              <a:gd name="connsiteX274" fmla="*/ 711200 w 8674100"/>
              <a:gd name="connsiteY274" fmla="*/ 3162300 h 3429000"/>
              <a:gd name="connsiteX275" fmla="*/ 800100 w 8674100"/>
              <a:gd name="connsiteY275" fmla="*/ 3124200 h 3429000"/>
              <a:gd name="connsiteX276" fmla="*/ 914400 w 8674100"/>
              <a:gd name="connsiteY276" fmla="*/ 3086100 h 3429000"/>
              <a:gd name="connsiteX277" fmla="*/ 1054100 w 8674100"/>
              <a:gd name="connsiteY277" fmla="*/ 3060700 h 3429000"/>
              <a:gd name="connsiteX278" fmla="*/ 1117600 w 8674100"/>
              <a:gd name="connsiteY278" fmla="*/ 3048000 h 3429000"/>
              <a:gd name="connsiteX279" fmla="*/ 1460500 w 8674100"/>
              <a:gd name="connsiteY279" fmla="*/ 3022600 h 3429000"/>
              <a:gd name="connsiteX280" fmla="*/ 1612900 w 8674100"/>
              <a:gd name="connsiteY280" fmla="*/ 2997200 h 3429000"/>
              <a:gd name="connsiteX281" fmla="*/ 1676400 w 8674100"/>
              <a:gd name="connsiteY281" fmla="*/ 2984500 h 3429000"/>
              <a:gd name="connsiteX282" fmla="*/ 1714500 w 8674100"/>
              <a:gd name="connsiteY282" fmla="*/ 2971800 h 3429000"/>
              <a:gd name="connsiteX283" fmla="*/ 1828800 w 8674100"/>
              <a:gd name="connsiteY283" fmla="*/ 2933700 h 3429000"/>
              <a:gd name="connsiteX284" fmla="*/ 1892300 w 8674100"/>
              <a:gd name="connsiteY284" fmla="*/ 2895600 h 3429000"/>
              <a:gd name="connsiteX285" fmla="*/ 2006600 w 8674100"/>
              <a:gd name="connsiteY285" fmla="*/ 2882900 h 3429000"/>
              <a:gd name="connsiteX286" fmla="*/ 2184400 w 8674100"/>
              <a:gd name="connsiteY286" fmla="*/ 2857500 h 3429000"/>
              <a:gd name="connsiteX287" fmla="*/ 2578100 w 8674100"/>
              <a:gd name="connsiteY287" fmla="*/ 2819400 h 3429000"/>
              <a:gd name="connsiteX288" fmla="*/ 2578100 w 8674100"/>
              <a:gd name="connsiteY288" fmla="*/ 2811216 h 3429000"/>
              <a:gd name="connsiteX289" fmla="*/ 2587955 w 8674100"/>
              <a:gd name="connsiteY289" fmla="*/ 2787423 h 3429000"/>
              <a:gd name="connsiteX290" fmla="*/ 2619764 w 8674100"/>
              <a:gd name="connsiteY290" fmla="*/ 2771539 h 3429000"/>
              <a:gd name="connsiteX291" fmla="*/ 2619894 w 8674100"/>
              <a:gd name="connsiteY291" fmla="*/ 2771329 h 3429000"/>
              <a:gd name="connsiteX292" fmla="*/ 2644231 w 8674100"/>
              <a:gd name="connsiteY292" fmla="*/ 2761342 h 3429000"/>
              <a:gd name="connsiteX293" fmla="*/ 2644637 w 8674100"/>
              <a:gd name="connsiteY293" fmla="*/ 2761241 h 3429000"/>
              <a:gd name="connsiteX294" fmla="*/ 2685879 w 8674100"/>
              <a:gd name="connsiteY294" fmla="*/ 2745232 h 3429000"/>
              <a:gd name="connsiteX295" fmla="*/ 2686821 w 8674100"/>
              <a:gd name="connsiteY295" fmla="*/ 2744696 h 3429000"/>
              <a:gd name="connsiteX296" fmla="*/ 2857181 w 8674100"/>
              <a:gd name="connsiteY296" fmla="*/ 2674781 h 3429000"/>
              <a:gd name="connsiteX297" fmla="*/ 2887603 w 8674100"/>
              <a:gd name="connsiteY297" fmla="*/ 2661464 h 3429000"/>
              <a:gd name="connsiteX298" fmla="*/ 2936277 w 8674100"/>
              <a:gd name="connsiteY298" fmla="*/ 2634830 h 3429000"/>
              <a:gd name="connsiteX299" fmla="*/ 2936846 w 8674100"/>
              <a:gd name="connsiteY299" fmla="*/ 2634566 h 3429000"/>
              <a:gd name="connsiteX300" fmla="*/ 2935188 w 8674100"/>
              <a:gd name="connsiteY300" fmla="*/ 2635085 h 3429000"/>
              <a:gd name="connsiteX301" fmla="*/ 3014258 w 8674100"/>
              <a:gd name="connsiteY301" fmla="*/ 2598616 h 3429000"/>
              <a:gd name="connsiteX302" fmla="*/ 3013736 w 8674100"/>
              <a:gd name="connsiteY302" fmla="*/ 2598966 h 3429000"/>
              <a:gd name="connsiteX303" fmla="*/ 3015373 w 8674100"/>
              <a:gd name="connsiteY303" fmla="*/ 2598208 h 3429000"/>
              <a:gd name="connsiteX304" fmla="*/ 3148622 w 8674100"/>
              <a:gd name="connsiteY304" fmla="*/ 2525297 h 3429000"/>
              <a:gd name="connsiteX305" fmla="*/ 3146891 w 8674100"/>
              <a:gd name="connsiteY305" fmla="*/ 2525139 h 3429000"/>
              <a:gd name="connsiteX306" fmla="*/ 3275442 w 8674100"/>
              <a:gd name="connsiteY306" fmla="*/ 2458305 h 3429000"/>
              <a:gd name="connsiteX307" fmla="*/ 3306049 w 8674100"/>
              <a:gd name="connsiteY307" fmla="*/ 2439090 h 3429000"/>
              <a:gd name="connsiteX308" fmla="*/ 3300036 w 8674100"/>
              <a:gd name="connsiteY308" fmla="*/ 2415291 h 3429000"/>
              <a:gd name="connsiteX309" fmla="*/ 3299123 w 8674100"/>
              <a:gd name="connsiteY309" fmla="*/ 2414196 h 3429000"/>
              <a:gd name="connsiteX310" fmla="*/ 3299123 w 8674100"/>
              <a:gd name="connsiteY310" fmla="*/ 2414051 h 3429000"/>
              <a:gd name="connsiteX311" fmla="*/ 3294495 w 8674100"/>
              <a:gd name="connsiteY311" fmla="*/ 2411497 h 3429000"/>
              <a:gd name="connsiteX312" fmla="*/ 3276197 w 8674100"/>
              <a:gd name="connsiteY312" fmla="*/ 2408131 h 3429000"/>
              <a:gd name="connsiteX313" fmla="*/ 3274266 w 8674100"/>
              <a:gd name="connsiteY313" fmla="*/ 2407865 h 3429000"/>
              <a:gd name="connsiteX314" fmla="*/ 3274423 w 8674100"/>
              <a:gd name="connsiteY314" fmla="*/ 2408062 h 3429000"/>
              <a:gd name="connsiteX315" fmla="*/ 3269655 w 8674100"/>
              <a:gd name="connsiteY315" fmla="*/ 2409045 h 3429000"/>
              <a:gd name="connsiteX316" fmla="*/ 3276244 w 8674100"/>
              <a:gd name="connsiteY316" fmla="*/ 2408376 h 3429000"/>
              <a:gd name="connsiteX317" fmla="*/ 3294827 w 8674100"/>
              <a:gd name="connsiteY317" fmla="*/ 2411707 h 3429000"/>
              <a:gd name="connsiteX318" fmla="*/ 3220496 w 8674100"/>
              <a:gd name="connsiteY318" fmla="*/ 2431697 h 3429000"/>
              <a:gd name="connsiteX319" fmla="*/ 3220860 w 8674100"/>
              <a:gd name="connsiteY319" fmla="*/ 2431697 h 3429000"/>
              <a:gd name="connsiteX320" fmla="*/ 3197904 w 8674100"/>
              <a:gd name="connsiteY320" fmla="*/ 2441516 h 3429000"/>
              <a:gd name="connsiteX321" fmla="*/ 3209382 w 8674100"/>
              <a:gd name="connsiteY321" fmla="*/ 2431697 h 3429000"/>
              <a:gd name="connsiteX322" fmla="*/ 3208268 w 8674100"/>
              <a:gd name="connsiteY322" fmla="*/ 2431697 h 3429000"/>
              <a:gd name="connsiteX323" fmla="*/ 3202639 w 8674100"/>
              <a:gd name="connsiteY323" fmla="*/ 2436288 h 3429000"/>
              <a:gd name="connsiteX324" fmla="*/ 3196569 w 8674100"/>
              <a:gd name="connsiteY324" fmla="*/ 2441242 h 3429000"/>
              <a:gd name="connsiteX325" fmla="*/ 3129767 w 8674100"/>
              <a:gd name="connsiteY325" fmla="*/ 2464364 h 3429000"/>
              <a:gd name="connsiteX326" fmla="*/ 3105475 w 8674100"/>
              <a:gd name="connsiteY326" fmla="*/ 2467668 h 3429000"/>
              <a:gd name="connsiteX327" fmla="*/ 3105475 w 8674100"/>
              <a:gd name="connsiteY327" fmla="*/ 2451153 h 3429000"/>
              <a:gd name="connsiteX328" fmla="*/ 3196569 w 8674100"/>
              <a:gd name="connsiteY328" fmla="*/ 2381786 h 3429000"/>
              <a:gd name="connsiteX329" fmla="*/ 3214786 w 8674100"/>
              <a:gd name="connsiteY329" fmla="*/ 2368575 h 3429000"/>
              <a:gd name="connsiteX330" fmla="*/ 3220373 w 8674100"/>
              <a:gd name="connsiteY330" fmla="*/ 2371613 h 3429000"/>
              <a:gd name="connsiteX331" fmla="*/ 3221304 w 8674100"/>
              <a:gd name="connsiteY331" fmla="*/ 2371099 h 3429000"/>
              <a:gd name="connsiteX332" fmla="*/ 3221307 w 8674100"/>
              <a:gd name="connsiteY332" fmla="*/ 2371098 h 3429000"/>
              <a:gd name="connsiteX333" fmla="*/ 3215759 w 8674100"/>
              <a:gd name="connsiteY333" fmla="*/ 2368046 h 3429000"/>
              <a:gd name="connsiteX334" fmla="*/ 3258184 w 8674100"/>
              <a:gd name="connsiteY334" fmla="*/ 2338037 h 3429000"/>
              <a:gd name="connsiteX335" fmla="*/ 3264586 w 8674100"/>
              <a:gd name="connsiteY335" fmla="*/ 2334516 h 3429000"/>
              <a:gd name="connsiteX336" fmla="*/ 3256567 w 8674100"/>
              <a:gd name="connsiteY336" fmla="*/ 2337717 h 3429000"/>
              <a:gd name="connsiteX337" fmla="*/ 3288451 w 8674100"/>
              <a:gd name="connsiteY337" fmla="*/ 2318080 h 3429000"/>
              <a:gd name="connsiteX338" fmla="*/ 3294465 w 8674100"/>
              <a:gd name="connsiteY338" fmla="*/ 2318080 h 3429000"/>
              <a:gd name="connsiteX339" fmla="*/ 3294551 w 8674100"/>
              <a:gd name="connsiteY339" fmla="*/ 2318032 h 3429000"/>
              <a:gd name="connsiteX340" fmla="*/ 3301529 w 8674100"/>
              <a:gd name="connsiteY340" fmla="*/ 2313643 h 3429000"/>
              <a:gd name="connsiteX341" fmla="*/ 3293258 w 8674100"/>
              <a:gd name="connsiteY341" fmla="*/ 2317578 h 3429000"/>
              <a:gd name="connsiteX342" fmla="*/ 3287174 w 8674100"/>
              <a:gd name="connsiteY342" fmla="*/ 2317578 h 3429000"/>
              <a:gd name="connsiteX343" fmla="*/ 3354080 w 8674100"/>
              <a:gd name="connsiteY343" fmla="*/ 2277902 h 3429000"/>
              <a:gd name="connsiteX344" fmla="*/ 3355053 w 8674100"/>
              <a:gd name="connsiteY344" fmla="*/ 2277902 h 3429000"/>
              <a:gd name="connsiteX345" fmla="*/ 3370230 w 8674100"/>
              <a:gd name="connsiteY345" fmla="*/ 2269126 h 3429000"/>
              <a:gd name="connsiteX346" fmla="*/ 3386670 w 8674100"/>
              <a:gd name="connsiteY346" fmla="*/ 2263661 h 3429000"/>
              <a:gd name="connsiteX347" fmla="*/ 3391525 w 8674100"/>
              <a:gd name="connsiteY347" fmla="*/ 2261347 h 3429000"/>
              <a:gd name="connsiteX348" fmla="*/ 3470317 w 8674100"/>
              <a:gd name="connsiteY348" fmla="*/ 2231338 h 3429000"/>
              <a:gd name="connsiteX349" fmla="*/ 3694569 w 8674100"/>
              <a:gd name="connsiteY349" fmla="*/ 2084627 h 3429000"/>
              <a:gd name="connsiteX350" fmla="*/ 3973371 w 8674100"/>
              <a:gd name="connsiteY350" fmla="*/ 1881234 h 3429000"/>
              <a:gd name="connsiteX351" fmla="*/ 4088528 w 8674100"/>
              <a:gd name="connsiteY351" fmla="*/ 1794541 h 3429000"/>
              <a:gd name="connsiteX352" fmla="*/ 4246111 w 8674100"/>
              <a:gd name="connsiteY352" fmla="*/ 1704514 h 3429000"/>
              <a:gd name="connsiteX353" fmla="*/ 4349147 w 8674100"/>
              <a:gd name="connsiteY353" fmla="*/ 1637827 h 3429000"/>
              <a:gd name="connsiteX354" fmla="*/ 4373390 w 8674100"/>
              <a:gd name="connsiteY354" fmla="*/ 1616571 h 3429000"/>
              <a:gd name="connsiteX355" fmla="*/ 4397321 w 8674100"/>
              <a:gd name="connsiteY355" fmla="*/ 1598056 h 3429000"/>
              <a:gd name="connsiteX356" fmla="*/ 4396698 w 8674100"/>
              <a:gd name="connsiteY356" fmla="*/ 1597970 h 3429000"/>
              <a:gd name="connsiteX357" fmla="*/ 4488095 w 8674100"/>
              <a:gd name="connsiteY357" fmla="*/ 1514477 h 3429000"/>
              <a:gd name="connsiteX358" fmla="*/ 4554359 w 8674100"/>
              <a:gd name="connsiteY358" fmla="*/ 1453945 h 3429000"/>
              <a:gd name="connsiteX359" fmla="*/ 4611985 w 8674100"/>
              <a:gd name="connsiteY359" fmla="*/ 1395063 h 3429000"/>
              <a:gd name="connsiteX360" fmla="*/ 4615086 w 8674100"/>
              <a:gd name="connsiteY360" fmla="*/ 1390974 h 3429000"/>
              <a:gd name="connsiteX361" fmla="*/ 4617261 w 8674100"/>
              <a:gd name="connsiteY361" fmla="*/ 1389778 h 3429000"/>
              <a:gd name="connsiteX362" fmla="*/ 4618518 w 8674100"/>
              <a:gd name="connsiteY362" fmla="*/ 1384242 h 3429000"/>
              <a:gd name="connsiteX363" fmla="*/ 4629111 w 8674100"/>
              <a:gd name="connsiteY363" fmla="*/ 1377575 h 3429000"/>
              <a:gd name="connsiteX364" fmla="*/ 4632644 w 8674100"/>
              <a:gd name="connsiteY364" fmla="*/ 1374658 h 3429000"/>
              <a:gd name="connsiteX365" fmla="*/ 4627954 w 8674100"/>
              <a:gd name="connsiteY365" fmla="*/ 1378284 h 3429000"/>
              <a:gd name="connsiteX366" fmla="*/ 4641559 w 8674100"/>
              <a:gd name="connsiteY366" fmla="*/ 1364257 h 3429000"/>
              <a:gd name="connsiteX367" fmla="*/ 4641559 w 8674100"/>
              <a:gd name="connsiteY367" fmla="*/ 1365059 h 3429000"/>
              <a:gd name="connsiteX368" fmla="*/ 4682368 w 8674100"/>
              <a:gd name="connsiteY368" fmla="*/ 1344619 h 3429000"/>
              <a:gd name="connsiteX369" fmla="*/ 4681271 w 8674100"/>
              <a:gd name="connsiteY369" fmla="*/ 1345523 h 3429000"/>
              <a:gd name="connsiteX370" fmla="*/ 4683592 w 8674100"/>
              <a:gd name="connsiteY370" fmla="*/ 1344245 h 3429000"/>
              <a:gd name="connsiteX371" fmla="*/ 4750180 w 8674100"/>
              <a:gd name="connsiteY371" fmla="*/ 1310913 h 3429000"/>
              <a:gd name="connsiteX372" fmla="*/ 4937839 w 8674100"/>
              <a:gd name="connsiteY372" fmla="*/ 1174256 h 3429000"/>
              <a:gd name="connsiteX373" fmla="*/ 5119444 w 8674100"/>
              <a:gd name="connsiteY373" fmla="*/ 1017600 h 3429000"/>
              <a:gd name="connsiteX374" fmla="*/ 5131550 w 8674100"/>
              <a:gd name="connsiteY374" fmla="*/ 1007601 h 3429000"/>
              <a:gd name="connsiteX375" fmla="*/ 5138361 w 8674100"/>
              <a:gd name="connsiteY375" fmla="*/ 1000936 h 3429000"/>
              <a:gd name="connsiteX376" fmla="*/ 5139388 w 8674100"/>
              <a:gd name="connsiteY376" fmla="*/ 1000331 h 3429000"/>
              <a:gd name="connsiteX377" fmla="*/ 5149134 w 8674100"/>
              <a:gd name="connsiteY377" fmla="*/ 991145 h 3429000"/>
              <a:gd name="connsiteX378" fmla="*/ 5149134 w 8674100"/>
              <a:gd name="connsiteY378" fmla="*/ 994511 h 3429000"/>
              <a:gd name="connsiteX379" fmla="*/ 5148902 w 8674100"/>
              <a:gd name="connsiteY379" fmla="*/ 994743 h 3429000"/>
              <a:gd name="connsiteX380" fmla="*/ 5149711 w 8674100"/>
              <a:gd name="connsiteY380" fmla="*/ 994269 h 3429000"/>
              <a:gd name="connsiteX381" fmla="*/ 5150096 w 8674100"/>
              <a:gd name="connsiteY381" fmla="*/ 993935 h 3429000"/>
              <a:gd name="connsiteX382" fmla="*/ 5150096 w 8674100"/>
              <a:gd name="connsiteY382" fmla="*/ 990615 h 3429000"/>
              <a:gd name="connsiteX383" fmla="*/ 5356288 w 8674100"/>
              <a:gd name="connsiteY383" fmla="*/ 810523 h 3429000"/>
              <a:gd name="connsiteX384" fmla="*/ 5544284 w 8674100"/>
              <a:gd name="connsiteY384" fmla="*/ 687126 h 3429000"/>
              <a:gd name="connsiteX385" fmla="*/ 5588297 w 8674100"/>
              <a:gd name="connsiteY385" fmla="*/ 662923 h 3429000"/>
              <a:gd name="connsiteX386" fmla="*/ 5598865 w 8674100"/>
              <a:gd name="connsiteY386" fmla="*/ 657111 h 3429000"/>
              <a:gd name="connsiteX387" fmla="*/ 5829311 w 8674100"/>
              <a:gd name="connsiteY387" fmla="*/ 543720 h 3429000"/>
              <a:gd name="connsiteX388" fmla="*/ 5902084 w 8674100"/>
              <a:gd name="connsiteY388" fmla="*/ 527045 h 3429000"/>
              <a:gd name="connsiteX389" fmla="*/ 5938471 w 8674100"/>
              <a:gd name="connsiteY389" fmla="*/ 523709 h 3429000"/>
              <a:gd name="connsiteX390" fmla="*/ 5974858 w 8674100"/>
              <a:gd name="connsiteY390" fmla="*/ 530379 h 3429000"/>
              <a:gd name="connsiteX391" fmla="*/ 6011246 w 8674100"/>
              <a:gd name="connsiteY391" fmla="*/ 577070 h 3429000"/>
              <a:gd name="connsiteX392" fmla="*/ 6009088 w 8674100"/>
              <a:gd name="connsiteY392" fmla="*/ 577382 h 3429000"/>
              <a:gd name="connsiteX393" fmla="*/ 6010593 w 8674100"/>
              <a:gd name="connsiteY393" fmla="*/ 577915 h 3429000"/>
              <a:gd name="connsiteX394" fmla="*/ 6071374 w 8674100"/>
              <a:gd name="connsiteY394" fmla="*/ 581225 h 3429000"/>
              <a:gd name="connsiteX395" fmla="*/ 6156468 w 8674100"/>
              <a:gd name="connsiteY395" fmla="*/ 544812 h 3429000"/>
              <a:gd name="connsiteX396" fmla="*/ 6186859 w 8674100"/>
              <a:gd name="connsiteY396" fmla="*/ 541500 h 3429000"/>
              <a:gd name="connsiteX397" fmla="*/ 6197494 w 8674100"/>
              <a:gd name="connsiteY397" fmla="*/ 548536 h 3429000"/>
              <a:gd name="connsiteX398" fmla="*/ 6198432 w 8674100"/>
              <a:gd name="connsiteY398" fmla="*/ 554403 h 3429000"/>
              <a:gd name="connsiteX399" fmla="*/ 6199992 w 8674100"/>
              <a:gd name="connsiteY399" fmla="*/ 557568 h 3429000"/>
              <a:gd name="connsiteX400" fmla="*/ 6199992 w 8674100"/>
              <a:gd name="connsiteY400" fmla="*/ 566565 h 3429000"/>
              <a:gd name="connsiteX401" fmla="*/ 6201293 w 8674100"/>
              <a:gd name="connsiteY401" fmla="*/ 577915 h 3429000"/>
              <a:gd name="connsiteX402" fmla="*/ 6199992 w 8674100"/>
              <a:gd name="connsiteY402" fmla="*/ 589265 h 3429000"/>
              <a:gd name="connsiteX403" fmla="*/ 6199992 w 8674100"/>
              <a:gd name="connsiteY403" fmla="*/ 597608 h 3429000"/>
              <a:gd name="connsiteX404" fmla="*/ 6151762 w 8674100"/>
              <a:gd name="connsiteY404" fmla="*/ 761105 h 3429000"/>
              <a:gd name="connsiteX405" fmla="*/ 6149039 w 8674100"/>
              <a:gd name="connsiteY405" fmla="*/ 759598 h 3429000"/>
              <a:gd name="connsiteX406" fmla="*/ 6149874 w 8674100"/>
              <a:gd name="connsiteY406" fmla="*/ 760929 h 3429000"/>
              <a:gd name="connsiteX407" fmla="*/ 6149874 w 8674100"/>
              <a:gd name="connsiteY407" fmla="*/ 764263 h 3429000"/>
              <a:gd name="connsiteX408" fmla="*/ 6148746 w 8674100"/>
              <a:gd name="connsiteY408" fmla="*/ 767979 h 3429000"/>
              <a:gd name="connsiteX409" fmla="*/ 6151530 w 8674100"/>
              <a:gd name="connsiteY409" fmla="*/ 763910 h 3429000"/>
              <a:gd name="connsiteX410" fmla="*/ 6145622 w 8674100"/>
              <a:gd name="connsiteY410" fmla="*/ 788597 h 3429000"/>
              <a:gd name="connsiteX411" fmla="*/ 6145622 w 8674100"/>
              <a:gd name="connsiteY411" fmla="*/ 791209 h 3429000"/>
              <a:gd name="connsiteX412" fmla="*/ 6145622 w 8674100"/>
              <a:gd name="connsiteY412" fmla="*/ 801243 h 3429000"/>
              <a:gd name="connsiteX413" fmla="*/ 6163744 w 8674100"/>
              <a:gd name="connsiteY413" fmla="*/ 794554 h 3429000"/>
              <a:gd name="connsiteX414" fmla="*/ 6181733 w 8674100"/>
              <a:gd name="connsiteY414" fmla="*/ 787914 h 3429000"/>
              <a:gd name="connsiteX415" fmla="*/ 6181733 w 8674100"/>
              <a:gd name="connsiteY415" fmla="*/ 784749 h 3429000"/>
              <a:gd name="connsiteX416" fmla="*/ 6183933 w 8674100"/>
              <a:gd name="connsiteY416" fmla="*/ 783847 h 3429000"/>
              <a:gd name="connsiteX417" fmla="*/ 6242423 w 8674100"/>
              <a:gd name="connsiteY417" fmla="*/ 747919 h 3429000"/>
              <a:gd name="connsiteX418" fmla="*/ 6314770 w 8674100"/>
              <a:gd name="connsiteY418" fmla="*/ 758019 h 3429000"/>
              <a:gd name="connsiteX419" fmla="*/ 6309286 w 8674100"/>
              <a:gd name="connsiteY419" fmla="*/ 758019 h 3429000"/>
              <a:gd name="connsiteX420" fmla="*/ 6309668 w 8674100"/>
              <a:gd name="connsiteY420" fmla="*/ 758175 h 3429000"/>
              <a:gd name="connsiteX421" fmla="*/ 6309605 w 8674100"/>
              <a:gd name="connsiteY421" fmla="*/ 758300 h 3429000"/>
              <a:gd name="connsiteX422" fmla="*/ 6314449 w 8674100"/>
              <a:gd name="connsiteY422" fmla="*/ 758300 h 3429000"/>
              <a:gd name="connsiteX423" fmla="*/ 6320509 w 8674100"/>
              <a:gd name="connsiteY423" fmla="*/ 781574 h 3429000"/>
              <a:gd name="connsiteX424" fmla="*/ 6314449 w 8674100"/>
              <a:gd name="connsiteY424" fmla="*/ 881320 h 3429000"/>
              <a:gd name="connsiteX425" fmla="*/ 6314604 w 8674100"/>
              <a:gd name="connsiteY425" fmla="*/ 884774 h 3429000"/>
              <a:gd name="connsiteX426" fmla="*/ 6314770 w 8674100"/>
              <a:gd name="connsiteY426" fmla="*/ 884864 h 3429000"/>
              <a:gd name="connsiteX427" fmla="*/ 6314770 w 8674100"/>
              <a:gd name="connsiteY427" fmla="*/ 888465 h 3429000"/>
              <a:gd name="connsiteX428" fmla="*/ 6315490 w 8674100"/>
              <a:gd name="connsiteY428" fmla="*/ 904646 h 3429000"/>
              <a:gd name="connsiteX429" fmla="*/ 6316468 w 8674100"/>
              <a:gd name="connsiteY429" fmla="*/ 906478 h 3429000"/>
              <a:gd name="connsiteX430" fmla="*/ 6329180 w 8674100"/>
              <a:gd name="connsiteY430" fmla="*/ 921318 h 3429000"/>
              <a:gd name="connsiteX431" fmla="*/ 6342562 w 8674100"/>
              <a:gd name="connsiteY431" fmla="*/ 927608 h 3429000"/>
              <a:gd name="connsiteX432" fmla="*/ 6380308 w 8674100"/>
              <a:gd name="connsiteY432" fmla="*/ 937637 h 3429000"/>
              <a:gd name="connsiteX433" fmla="*/ 6381478 w 8674100"/>
              <a:gd name="connsiteY433" fmla="*/ 937916 h 3429000"/>
              <a:gd name="connsiteX434" fmla="*/ 6497040 w 8674100"/>
              <a:gd name="connsiteY434" fmla="*/ 920936 h 3429000"/>
              <a:gd name="connsiteX435" fmla="*/ 6563945 w 8674100"/>
              <a:gd name="connsiteY435" fmla="*/ 907353 h 3429000"/>
              <a:gd name="connsiteX436" fmla="*/ 6594356 w 8674100"/>
              <a:gd name="connsiteY436" fmla="*/ 931124 h 3429000"/>
              <a:gd name="connsiteX437" fmla="*/ 6591648 w 8674100"/>
              <a:gd name="connsiteY437" fmla="*/ 933960 h 3429000"/>
              <a:gd name="connsiteX438" fmla="*/ 6586622 w 8674100"/>
              <a:gd name="connsiteY438" fmla="*/ 947739 h 3429000"/>
              <a:gd name="connsiteX439" fmla="*/ 6598844 w 8674100"/>
              <a:gd name="connsiteY439" fmla="*/ 954441 h 3429000"/>
              <a:gd name="connsiteX440" fmla="*/ 6609103 w 8674100"/>
              <a:gd name="connsiteY440" fmla="*/ 949825 h 3429000"/>
              <a:gd name="connsiteX441" fmla="*/ 6648052 w 8674100"/>
              <a:gd name="connsiteY441" fmla="*/ 928024 h 3429000"/>
              <a:gd name="connsiteX442" fmla="*/ 6648900 w 8674100"/>
              <a:gd name="connsiteY442" fmla="*/ 928024 h 3429000"/>
              <a:gd name="connsiteX443" fmla="*/ 6690118 w 8674100"/>
              <a:gd name="connsiteY443" fmla="*/ 907743 h 3429000"/>
              <a:gd name="connsiteX444" fmla="*/ 6696618 w 8674100"/>
              <a:gd name="connsiteY444" fmla="*/ 904179 h 3429000"/>
              <a:gd name="connsiteX445" fmla="*/ 6757726 w 8674100"/>
              <a:gd name="connsiteY445" fmla="*/ 872764 h 3429000"/>
              <a:gd name="connsiteX446" fmla="*/ 6818280 w 8674100"/>
              <a:gd name="connsiteY446" fmla="*/ 844125 h 3429000"/>
              <a:gd name="connsiteX447" fmla="*/ 6832743 w 8674100"/>
              <a:gd name="connsiteY447" fmla="*/ 833824 h 3429000"/>
              <a:gd name="connsiteX448" fmla="*/ 6835372 w 8674100"/>
              <a:gd name="connsiteY448" fmla="*/ 830934 h 3429000"/>
              <a:gd name="connsiteX449" fmla="*/ 6835847 w 8674100"/>
              <a:gd name="connsiteY449" fmla="*/ 830673 h 3429000"/>
              <a:gd name="connsiteX450" fmla="*/ 6830617 w 8674100"/>
              <a:gd name="connsiteY450" fmla="*/ 820665 h 3429000"/>
              <a:gd name="connsiteX451" fmla="*/ 6811887 w 8674100"/>
              <a:gd name="connsiteY451" fmla="*/ 820665 h 3429000"/>
              <a:gd name="connsiteX452" fmla="*/ 6745953 w 8674100"/>
              <a:gd name="connsiteY452" fmla="*/ 830700 h 3429000"/>
              <a:gd name="connsiteX453" fmla="*/ 6727971 w 8674100"/>
              <a:gd name="connsiteY453" fmla="*/ 827355 h 3429000"/>
              <a:gd name="connsiteX454" fmla="*/ 6733964 w 8674100"/>
              <a:gd name="connsiteY454" fmla="*/ 820665 h 3429000"/>
              <a:gd name="connsiteX455" fmla="*/ 6811887 w 8674100"/>
              <a:gd name="connsiteY455" fmla="*/ 790561 h 3429000"/>
              <a:gd name="connsiteX456" fmla="*/ 6809013 w 8674100"/>
              <a:gd name="connsiteY456" fmla="*/ 792058 h 3429000"/>
              <a:gd name="connsiteX457" fmla="*/ 6811072 w 8674100"/>
              <a:gd name="connsiteY457" fmla="*/ 791209 h 3429000"/>
              <a:gd name="connsiteX458" fmla="*/ 7357810 w 8674100"/>
              <a:gd name="connsiteY458" fmla="*/ 641100 h 3429000"/>
              <a:gd name="connsiteX459" fmla="*/ 7600806 w 8674100"/>
              <a:gd name="connsiteY459" fmla="*/ 544362 h 3429000"/>
              <a:gd name="connsiteX460" fmla="*/ 7819502 w 8674100"/>
              <a:gd name="connsiteY460" fmla="*/ 444288 h 3429000"/>
              <a:gd name="connsiteX461" fmla="*/ 7837728 w 8674100"/>
              <a:gd name="connsiteY461" fmla="*/ 437616 h 3429000"/>
              <a:gd name="connsiteX462" fmla="*/ 7849877 w 8674100"/>
              <a:gd name="connsiteY462" fmla="*/ 434280 h 3429000"/>
              <a:gd name="connsiteX463" fmla="*/ 7850247 w 8674100"/>
              <a:gd name="connsiteY463" fmla="*/ 434280 h 3429000"/>
              <a:gd name="connsiteX464" fmla="*/ 7851362 w 8674100"/>
              <a:gd name="connsiteY464" fmla="*/ 433075 h 3429000"/>
              <a:gd name="connsiteX465" fmla="*/ 7849881 w 8674100"/>
              <a:gd name="connsiteY465" fmla="*/ 433880 h 3429000"/>
              <a:gd name="connsiteX466" fmla="*/ 7837492 w 8674100"/>
              <a:gd name="connsiteY466" fmla="*/ 437086 h 3429000"/>
              <a:gd name="connsiteX467" fmla="*/ 7854526 w 8674100"/>
              <a:gd name="connsiteY467" fmla="*/ 424662 h 3429000"/>
              <a:gd name="connsiteX468" fmla="*/ 7869870 w 8674100"/>
              <a:gd name="connsiteY468" fmla="*/ 418822 h 3429000"/>
              <a:gd name="connsiteX469" fmla="*/ 7880188 w 8674100"/>
              <a:gd name="connsiteY469" fmla="*/ 414155 h 3429000"/>
              <a:gd name="connsiteX470" fmla="*/ 7987981 w 8674100"/>
              <a:gd name="connsiteY470" fmla="*/ 357132 h 3429000"/>
              <a:gd name="connsiteX471" fmla="*/ 7986237 w 8674100"/>
              <a:gd name="connsiteY471" fmla="*/ 359084 h 3429000"/>
              <a:gd name="connsiteX472" fmla="*/ 7989923 w 8674100"/>
              <a:gd name="connsiteY472" fmla="*/ 357484 h 3429000"/>
              <a:gd name="connsiteX473" fmla="*/ 8001056 w 8674100"/>
              <a:gd name="connsiteY473" fmla="*/ 351441 h 3429000"/>
              <a:gd name="connsiteX474" fmla="*/ 8000733 w 8674100"/>
              <a:gd name="connsiteY474" fmla="*/ 351523 h 3429000"/>
              <a:gd name="connsiteX475" fmla="*/ 8018587 w 8674100"/>
              <a:gd name="connsiteY475" fmla="*/ 340301 h 3429000"/>
              <a:gd name="connsiteX476" fmla="*/ 8016313 w 8674100"/>
              <a:gd name="connsiteY476" fmla="*/ 343159 h 3429000"/>
              <a:gd name="connsiteX477" fmla="*/ 8020288 w 8674100"/>
              <a:gd name="connsiteY477" fmla="*/ 341003 h 3429000"/>
              <a:gd name="connsiteX478" fmla="*/ 8080748 w 8674100"/>
              <a:gd name="connsiteY478" fmla="*/ 308186 h 3429000"/>
              <a:gd name="connsiteX479" fmla="*/ 8081040 w 8674100"/>
              <a:gd name="connsiteY479" fmla="*/ 307957 h 3429000"/>
              <a:gd name="connsiteX480" fmla="*/ 8099186 w 8674100"/>
              <a:gd name="connsiteY480" fmla="*/ 297932 h 3429000"/>
              <a:gd name="connsiteX481" fmla="*/ 8220161 w 8674100"/>
              <a:gd name="connsiteY481" fmla="*/ 224414 h 3429000"/>
              <a:gd name="connsiteX482" fmla="*/ 8232143 w 8674100"/>
              <a:gd name="connsiteY482" fmla="*/ 221105 h 3429000"/>
              <a:gd name="connsiteX483" fmla="*/ 8231149 w 8674100"/>
              <a:gd name="connsiteY483" fmla="*/ 220837 h 3429000"/>
              <a:gd name="connsiteX484" fmla="*/ 8220087 w 8674100"/>
              <a:gd name="connsiteY484" fmla="*/ 223879 h 3429000"/>
              <a:gd name="connsiteX485" fmla="*/ 8286993 w 8674100"/>
              <a:gd name="connsiteY485" fmla="*/ 180395 h 3429000"/>
              <a:gd name="connsiteX486" fmla="*/ 8287645 w 8674100"/>
              <a:gd name="connsiteY486" fmla="*/ 180574 h 3429000"/>
              <a:gd name="connsiteX487" fmla="*/ 8356824 w 8674100"/>
              <a:gd name="connsiteY487" fmla="*/ 141712 h 3429000"/>
              <a:gd name="connsiteX488" fmla="*/ 8431790 w 8674100"/>
              <a:gd name="connsiteY488" fmla="*/ 104650 h 3429000"/>
              <a:gd name="connsiteX489" fmla="*/ 8431790 w 8674100"/>
              <a:gd name="connsiteY489" fmla="*/ 103715 h 3429000"/>
              <a:gd name="connsiteX490" fmla="*/ 8533815 w 8674100"/>
              <a:gd name="connsiteY490" fmla="*/ 51349 h 3429000"/>
              <a:gd name="connsiteX491" fmla="*/ 8530595 w 8674100"/>
              <a:gd name="connsiteY491" fmla="*/ 53425 h 3429000"/>
              <a:gd name="connsiteX492" fmla="*/ 8534439 w 8674100"/>
              <a:gd name="connsiteY492" fmla="*/ 51402 h 3429000"/>
              <a:gd name="connsiteX493" fmla="*/ 8625793 w 8674100"/>
              <a:gd name="connsiteY493" fmla="*/ 4717 h 3429000"/>
              <a:gd name="connsiteX494" fmla="*/ 8637974 w 8674100"/>
              <a:gd name="connsiteY494" fmla="*/ 548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</a:cxnLst>
            <a:rect l="l" t="t" r="r" b="b"/>
            <a:pathLst>
              <a:path w="8674100" h="3429000">
                <a:moveTo>
                  <a:pt x="4962963" y="3411889"/>
                </a:moveTo>
                <a:lnTo>
                  <a:pt x="4961788" y="3412253"/>
                </a:lnTo>
                <a:lnTo>
                  <a:pt x="4964274" y="3414044"/>
                </a:lnTo>
                <a:lnTo>
                  <a:pt x="4964452" y="3412986"/>
                </a:lnTo>
                <a:lnTo>
                  <a:pt x="4967301" y="3411889"/>
                </a:lnTo>
                <a:close/>
                <a:moveTo>
                  <a:pt x="8458814" y="3411487"/>
                </a:moveTo>
                <a:lnTo>
                  <a:pt x="8455584" y="3411552"/>
                </a:lnTo>
                <a:lnTo>
                  <a:pt x="8452891" y="3412168"/>
                </a:lnTo>
                <a:lnTo>
                  <a:pt x="8455660" y="3412168"/>
                </a:lnTo>
                <a:close/>
                <a:moveTo>
                  <a:pt x="8493999" y="3408627"/>
                </a:moveTo>
                <a:lnTo>
                  <a:pt x="8493281" y="3408727"/>
                </a:lnTo>
                <a:lnTo>
                  <a:pt x="8493707" y="3408742"/>
                </a:lnTo>
                <a:close/>
                <a:moveTo>
                  <a:pt x="4648617" y="3404240"/>
                </a:moveTo>
                <a:lnTo>
                  <a:pt x="4646878" y="3404492"/>
                </a:lnTo>
                <a:lnTo>
                  <a:pt x="4647285" y="3404935"/>
                </a:lnTo>
                <a:close/>
                <a:moveTo>
                  <a:pt x="8644257" y="3402002"/>
                </a:moveTo>
                <a:lnTo>
                  <a:pt x="8635020" y="3402591"/>
                </a:lnTo>
                <a:lnTo>
                  <a:pt x="8629498" y="3403999"/>
                </a:lnTo>
                <a:close/>
                <a:moveTo>
                  <a:pt x="5198628" y="3401349"/>
                </a:moveTo>
                <a:lnTo>
                  <a:pt x="5193881" y="3401650"/>
                </a:lnTo>
                <a:lnTo>
                  <a:pt x="5199470" y="3401788"/>
                </a:lnTo>
                <a:lnTo>
                  <a:pt x="5205810" y="3403353"/>
                </a:lnTo>
                <a:lnTo>
                  <a:pt x="5203766" y="3401349"/>
                </a:lnTo>
                <a:close/>
                <a:moveTo>
                  <a:pt x="8552620" y="3391108"/>
                </a:moveTo>
                <a:lnTo>
                  <a:pt x="8553450" y="3391570"/>
                </a:lnTo>
                <a:lnTo>
                  <a:pt x="8554545" y="3391108"/>
                </a:lnTo>
                <a:close/>
                <a:moveTo>
                  <a:pt x="8662197" y="3388743"/>
                </a:moveTo>
                <a:cubicBezTo>
                  <a:pt x="8674100" y="3391969"/>
                  <a:pt x="8674100" y="3398422"/>
                  <a:pt x="8674100" y="3404875"/>
                </a:cubicBezTo>
                <a:lnTo>
                  <a:pt x="8668216" y="3417634"/>
                </a:lnTo>
                <a:lnTo>
                  <a:pt x="8668341" y="3417780"/>
                </a:lnTo>
                <a:lnTo>
                  <a:pt x="8668998" y="3417780"/>
                </a:lnTo>
                <a:lnTo>
                  <a:pt x="8668704" y="3418201"/>
                </a:lnTo>
                <a:lnTo>
                  <a:pt x="8668998" y="3418544"/>
                </a:lnTo>
                <a:lnTo>
                  <a:pt x="8668286" y="3418802"/>
                </a:lnTo>
                <a:lnTo>
                  <a:pt x="8662144" y="3427599"/>
                </a:lnTo>
                <a:lnTo>
                  <a:pt x="8650727" y="3429000"/>
                </a:lnTo>
                <a:lnTo>
                  <a:pt x="8571502" y="3429000"/>
                </a:lnTo>
                <a:lnTo>
                  <a:pt x="8565414" y="3428066"/>
                </a:lnTo>
                <a:cubicBezTo>
                  <a:pt x="8562368" y="3427131"/>
                  <a:pt x="8559321" y="3425261"/>
                  <a:pt x="8559321" y="3421521"/>
                </a:cubicBezTo>
                <a:cubicBezTo>
                  <a:pt x="8565415" y="3417780"/>
                  <a:pt x="8571508" y="3417780"/>
                  <a:pt x="8577601" y="3417780"/>
                </a:cubicBezTo>
                <a:lnTo>
                  <a:pt x="8578303" y="3417933"/>
                </a:lnTo>
                <a:lnTo>
                  <a:pt x="8589419" y="3411913"/>
                </a:lnTo>
                <a:lnTo>
                  <a:pt x="8596997" y="3410270"/>
                </a:lnTo>
                <a:lnTo>
                  <a:pt x="8589929" y="3411234"/>
                </a:lnTo>
                <a:cubicBezTo>
                  <a:pt x="8601953" y="3404688"/>
                  <a:pt x="8619990" y="3401414"/>
                  <a:pt x="8638026" y="3394870"/>
                </a:cubicBezTo>
                <a:lnTo>
                  <a:pt x="8639880" y="3394490"/>
                </a:lnTo>
                <a:lnTo>
                  <a:pt x="8650293" y="3389551"/>
                </a:lnTo>
                <a:cubicBezTo>
                  <a:pt x="8654759" y="3387936"/>
                  <a:pt x="8659222" y="3387131"/>
                  <a:pt x="8662197" y="3388743"/>
                </a:cubicBezTo>
                <a:close/>
                <a:moveTo>
                  <a:pt x="6011427" y="3379831"/>
                </a:moveTo>
                <a:lnTo>
                  <a:pt x="6007368" y="3379843"/>
                </a:lnTo>
                <a:lnTo>
                  <a:pt x="6008721" y="3379856"/>
                </a:lnTo>
                <a:close/>
                <a:moveTo>
                  <a:pt x="3171599" y="3377809"/>
                </a:moveTo>
                <a:lnTo>
                  <a:pt x="3171295" y="3378138"/>
                </a:lnTo>
                <a:lnTo>
                  <a:pt x="3171295" y="3379231"/>
                </a:lnTo>
                <a:lnTo>
                  <a:pt x="3172982" y="3378891"/>
                </a:lnTo>
                <a:lnTo>
                  <a:pt x="3172837" y="3378337"/>
                </a:lnTo>
                <a:lnTo>
                  <a:pt x="3172314" y="3378503"/>
                </a:lnTo>
                <a:close/>
                <a:moveTo>
                  <a:pt x="8611027" y="3372293"/>
                </a:moveTo>
                <a:lnTo>
                  <a:pt x="8606749" y="3374441"/>
                </a:lnTo>
                <a:lnTo>
                  <a:pt x="8604866" y="3374960"/>
                </a:lnTo>
                <a:lnTo>
                  <a:pt x="8608055" y="3374960"/>
                </a:lnTo>
                <a:lnTo>
                  <a:pt x="8608963" y="3374463"/>
                </a:lnTo>
                <a:close/>
                <a:moveTo>
                  <a:pt x="3801968" y="3370981"/>
                </a:moveTo>
                <a:lnTo>
                  <a:pt x="3799623" y="3371530"/>
                </a:lnTo>
                <a:lnTo>
                  <a:pt x="3803632" y="3371897"/>
                </a:lnTo>
                <a:close/>
                <a:moveTo>
                  <a:pt x="3364589" y="3347818"/>
                </a:moveTo>
                <a:lnTo>
                  <a:pt x="3360789" y="3348487"/>
                </a:lnTo>
                <a:lnTo>
                  <a:pt x="3362695" y="3349007"/>
                </a:lnTo>
                <a:close/>
                <a:moveTo>
                  <a:pt x="2886727" y="2661736"/>
                </a:moveTo>
                <a:cubicBezTo>
                  <a:pt x="2880605" y="2668048"/>
                  <a:pt x="2868362" y="2671204"/>
                  <a:pt x="2856120" y="2674360"/>
                </a:cubicBezTo>
                <a:cubicBezTo>
                  <a:pt x="2862242" y="2668048"/>
                  <a:pt x="2874484" y="2661736"/>
                  <a:pt x="2886727" y="2661736"/>
                </a:cubicBezTo>
                <a:close/>
                <a:moveTo>
                  <a:pt x="3311621" y="2467983"/>
                </a:moveTo>
                <a:lnTo>
                  <a:pt x="3311406" y="2468166"/>
                </a:lnTo>
                <a:lnTo>
                  <a:pt x="3312162" y="2468166"/>
                </a:lnTo>
                <a:close/>
                <a:moveTo>
                  <a:pt x="3303340" y="2465922"/>
                </a:moveTo>
                <a:lnTo>
                  <a:pt x="3299123" y="2467632"/>
                </a:lnTo>
                <a:lnTo>
                  <a:pt x="3283780" y="2469706"/>
                </a:lnTo>
                <a:lnTo>
                  <a:pt x="3282758" y="2470613"/>
                </a:lnTo>
                <a:lnTo>
                  <a:pt x="3300712" y="2468166"/>
                </a:lnTo>
                <a:lnTo>
                  <a:pt x="3299928" y="2468166"/>
                </a:lnTo>
                <a:close/>
                <a:moveTo>
                  <a:pt x="3212688" y="2428458"/>
                </a:moveTo>
                <a:lnTo>
                  <a:pt x="3207747" y="2431070"/>
                </a:lnTo>
                <a:lnTo>
                  <a:pt x="3208646" y="2431314"/>
                </a:lnTo>
                <a:close/>
                <a:moveTo>
                  <a:pt x="5096674" y="1069768"/>
                </a:moveTo>
                <a:lnTo>
                  <a:pt x="5095229" y="1070931"/>
                </a:lnTo>
                <a:lnTo>
                  <a:pt x="5090062" y="1075401"/>
                </a:lnTo>
                <a:lnTo>
                  <a:pt x="5098082" y="1071946"/>
                </a:lnTo>
                <a:lnTo>
                  <a:pt x="5095459" y="1071028"/>
                </a:lnTo>
                <a:close/>
                <a:moveTo>
                  <a:pt x="5170519" y="1010343"/>
                </a:moveTo>
                <a:lnTo>
                  <a:pt x="5168993" y="1011571"/>
                </a:lnTo>
                <a:lnTo>
                  <a:pt x="5170712" y="1010497"/>
                </a:lnTo>
                <a:close/>
                <a:moveTo>
                  <a:pt x="6629371" y="951107"/>
                </a:moveTo>
                <a:lnTo>
                  <a:pt x="6628400" y="951688"/>
                </a:lnTo>
                <a:lnTo>
                  <a:pt x="6629646" y="951284"/>
                </a:lnTo>
                <a:close/>
                <a:moveTo>
                  <a:pt x="6239884" y="853749"/>
                </a:moveTo>
                <a:lnTo>
                  <a:pt x="6240802" y="854864"/>
                </a:lnTo>
                <a:lnTo>
                  <a:pt x="6240238" y="857664"/>
                </a:lnTo>
                <a:lnTo>
                  <a:pt x="6242128" y="854974"/>
                </a:lnTo>
                <a:close/>
                <a:moveTo>
                  <a:pt x="6242623" y="853337"/>
                </a:moveTo>
                <a:lnTo>
                  <a:pt x="6242380" y="854791"/>
                </a:lnTo>
                <a:lnTo>
                  <a:pt x="6244074" y="855287"/>
                </a:lnTo>
                <a:lnTo>
                  <a:pt x="6242623" y="853923"/>
                </a:lnTo>
                <a:close/>
                <a:moveTo>
                  <a:pt x="6744692" y="827903"/>
                </a:moveTo>
                <a:lnTo>
                  <a:pt x="6739959" y="830700"/>
                </a:lnTo>
                <a:lnTo>
                  <a:pt x="6749981" y="827903"/>
                </a:lnTo>
                <a:close/>
                <a:moveTo>
                  <a:pt x="6128902" y="800208"/>
                </a:moveTo>
                <a:lnTo>
                  <a:pt x="6126975" y="800631"/>
                </a:lnTo>
                <a:lnTo>
                  <a:pt x="6127499" y="801243"/>
                </a:lnTo>
                <a:close/>
                <a:moveTo>
                  <a:pt x="6144455" y="782132"/>
                </a:moveTo>
                <a:lnTo>
                  <a:pt x="6143807" y="784264"/>
                </a:lnTo>
                <a:lnTo>
                  <a:pt x="6143807" y="789203"/>
                </a:lnTo>
                <a:lnTo>
                  <a:pt x="6145152" y="788211"/>
                </a:lnTo>
                <a:lnTo>
                  <a:pt x="6145152" y="787230"/>
                </a:lnTo>
                <a:close/>
                <a:moveTo>
                  <a:pt x="6249234" y="757856"/>
                </a:moveTo>
                <a:lnTo>
                  <a:pt x="6248454" y="758019"/>
                </a:lnTo>
                <a:lnTo>
                  <a:pt x="6247258" y="758638"/>
                </a:lnTo>
                <a:lnTo>
                  <a:pt x="6248184" y="758299"/>
                </a:lnTo>
                <a:lnTo>
                  <a:pt x="6248412" y="758671"/>
                </a:lnTo>
                <a:lnTo>
                  <a:pt x="6248454" y="758175"/>
                </a:lnTo>
                <a:close/>
                <a:moveTo>
                  <a:pt x="7756194" y="539523"/>
                </a:moveTo>
                <a:lnTo>
                  <a:pt x="7756555" y="539921"/>
                </a:lnTo>
                <a:lnTo>
                  <a:pt x="7756510" y="539688"/>
                </a:lnTo>
                <a:close/>
                <a:moveTo>
                  <a:pt x="5920279" y="537049"/>
                </a:moveTo>
                <a:lnTo>
                  <a:pt x="5918980" y="537406"/>
                </a:lnTo>
                <a:lnTo>
                  <a:pt x="5919423" y="537378"/>
                </a:lnTo>
                <a:lnTo>
                  <a:pt x="5919066" y="537612"/>
                </a:lnTo>
                <a:lnTo>
                  <a:pt x="5919352" y="537580"/>
                </a:lnTo>
                <a:lnTo>
                  <a:pt x="5920318" y="537050"/>
                </a:lnTo>
                <a:close/>
                <a:moveTo>
                  <a:pt x="7971435" y="501135"/>
                </a:moveTo>
                <a:lnTo>
                  <a:pt x="7971134" y="501383"/>
                </a:lnTo>
                <a:lnTo>
                  <a:pt x="7972289" y="501293"/>
                </a:lnTo>
                <a:close/>
                <a:moveTo>
                  <a:pt x="7763809" y="497225"/>
                </a:moveTo>
                <a:lnTo>
                  <a:pt x="7763834" y="497467"/>
                </a:lnTo>
                <a:lnTo>
                  <a:pt x="7764061" y="497340"/>
                </a:lnTo>
                <a:lnTo>
                  <a:pt x="7764336" y="497225"/>
                </a:lnTo>
                <a:close/>
                <a:moveTo>
                  <a:pt x="7874168" y="477333"/>
                </a:moveTo>
                <a:lnTo>
                  <a:pt x="7871164" y="478645"/>
                </a:lnTo>
                <a:lnTo>
                  <a:pt x="7874168" y="478280"/>
                </a:lnTo>
                <a:close/>
                <a:moveTo>
                  <a:pt x="7862027" y="434280"/>
                </a:moveTo>
                <a:lnTo>
                  <a:pt x="7862027" y="434306"/>
                </a:lnTo>
                <a:lnTo>
                  <a:pt x="7862036" y="434280"/>
                </a:lnTo>
                <a:close/>
                <a:moveTo>
                  <a:pt x="7946741" y="424290"/>
                </a:moveTo>
                <a:lnTo>
                  <a:pt x="7940707" y="426750"/>
                </a:lnTo>
                <a:lnTo>
                  <a:pt x="7940968" y="427694"/>
                </a:lnTo>
                <a:close/>
                <a:moveTo>
                  <a:pt x="7983145" y="362548"/>
                </a:moveTo>
                <a:lnTo>
                  <a:pt x="7981992" y="363842"/>
                </a:lnTo>
                <a:lnTo>
                  <a:pt x="7981507" y="364625"/>
                </a:lnTo>
                <a:lnTo>
                  <a:pt x="7982168" y="364236"/>
                </a:lnTo>
                <a:lnTo>
                  <a:pt x="7984125" y="364129"/>
                </a:lnTo>
                <a:lnTo>
                  <a:pt x="7983851" y="364076"/>
                </a:lnTo>
                <a:close/>
                <a:moveTo>
                  <a:pt x="8389289" y="351010"/>
                </a:moveTo>
                <a:lnTo>
                  <a:pt x="8388978" y="351127"/>
                </a:lnTo>
                <a:lnTo>
                  <a:pt x="8389785" y="351423"/>
                </a:lnTo>
                <a:close/>
                <a:moveTo>
                  <a:pt x="8493678" y="313839"/>
                </a:moveTo>
                <a:lnTo>
                  <a:pt x="8493276" y="313965"/>
                </a:lnTo>
                <a:lnTo>
                  <a:pt x="8492026" y="314424"/>
                </a:lnTo>
                <a:lnTo>
                  <a:pt x="8493349" y="314896"/>
                </a:lnTo>
                <a:lnTo>
                  <a:pt x="8493004" y="314211"/>
                </a:lnTo>
                <a:close/>
                <a:moveTo>
                  <a:pt x="8146998" y="297886"/>
                </a:moveTo>
                <a:lnTo>
                  <a:pt x="8145901" y="298138"/>
                </a:lnTo>
                <a:lnTo>
                  <a:pt x="8145980" y="298440"/>
                </a:lnTo>
                <a:close/>
                <a:moveTo>
                  <a:pt x="8132352" y="293206"/>
                </a:moveTo>
                <a:lnTo>
                  <a:pt x="8129430" y="294590"/>
                </a:lnTo>
                <a:lnTo>
                  <a:pt x="8131047" y="294718"/>
                </a:lnTo>
                <a:close/>
                <a:moveTo>
                  <a:pt x="8171770" y="271539"/>
                </a:moveTo>
                <a:lnTo>
                  <a:pt x="8171770" y="272116"/>
                </a:lnTo>
                <a:lnTo>
                  <a:pt x="8172180" y="273005"/>
                </a:lnTo>
                <a:cubicBezTo>
                  <a:pt x="8172943" y="273005"/>
                  <a:pt x="8174469" y="273005"/>
                  <a:pt x="8177522" y="274664"/>
                </a:cubicBezTo>
                <a:close/>
                <a:moveTo>
                  <a:pt x="8287861" y="233698"/>
                </a:moveTo>
                <a:lnTo>
                  <a:pt x="8284418" y="236348"/>
                </a:lnTo>
                <a:lnTo>
                  <a:pt x="8288636" y="233698"/>
                </a:lnTo>
                <a:close/>
                <a:moveTo>
                  <a:pt x="8437072" y="106242"/>
                </a:moveTo>
                <a:lnTo>
                  <a:pt x="8431790" y="106989"/>
                </a:lnTo>
                <a:lnTo>
                  <a:pt x="8431790" y="107981"/>
                </a:lnTo>
                <a:cubicBezTo>
                  <a:pt x="8431790" y="111312"/>
                  <a:pt x="8431790" y="111312"/>
                  <a:pt x="8431790" y="111312"/>
                </a:cubicBezTo>
                <a:lnTo>
                  <a:pt x="8427982" y="113160"/>
                </a:lnTo>
                <a:lnTo>
                  <a:pt x="8437503" y="118374"/>
                </a:lnTo>
                <a:lnTo>
                  <a:pt x="8439652" y="116382"/>
                </a:lnTo>
                <a:cubicBezTo>
                  <a:pt x="8439935" y="114724"/>
                  <a:pt x="8438050" y="113066"/>
                  <a:pt x="8432023" y="111409"/>
                </a:cubicBezTo>
                <a:cubicBezTo>
                  <a:pt x="8432023" y="111409"/>
                  <a:pt x="8432023" y="111409"/>
                  <a:pt x="8432023" y="108093"/>
                </a:cubicBezTo>
                <a:close/>
                <a:moveTo>
                  <a:pt x="8637974" y="548"/>
                </a:moveTo>
                <a:cubicBezTo>
                  <a:pt x="8642542" y="-285"/>
                  <a:pt x="8647110" y="-285"/>
                  <a:pt x="8650155" y="1382"/>
                </a:cubicBezTo>
                <a:cubicBezTo>
                  <a:pt x="8656245" y="4717"/>
                  <a:pt x="8650155" y="8051"/>
                  <a:pt x="8650155" y="14721"/>
                </a:cubicBezTo>
                <a:cubicBezTo>
                  <a:pt x="8625793" y="31394"/>
                  <a:pt x="8607523" y="51402"/>
                  <a:pt x="8577071" y="68075"/>
                </a:cubicBezTo>
                <a:cubicBezTo>
                  <a:pt x="8552711" y="84748"/>
                  <a:pt x="8522259" y="101423"/>
                  <a:pt x="8491807" y="114761"/>
                </a:cubicBezTo>
                <a:lnTo>
                  <a:pt x="8490904" y="115527"/>
                </a:lnTo>
                <a:lnTo>
                  <a:pt x="8493004" y="114469"/>
                </a:lnTo>
                <a:lnTo>
                  <a:pt x="8486725" y="119074"/>
                </a:lnTo>
                <a:lnTo>
                  <a:pt x="8476581" y="127683"/>
                </a:lnTo>
                <a:cubicBezTo>
                  <a:pt x="8470491" y="131434"/>
                  <a:pt x="8464401" y="134769"/>
                  <a:pt x="8461355" y="138103"/>
                </a:cubicBezTo>
                <a:cubicBezTo>
                  <a:pt x="8436995" y="151442"/>
                  <a:pt x="8418723" y="164781"/>
                  <a:pt x="8394363" y="174785"/>
                </a:cubicBezTo>
                <a:lnTo>
                  <a:pt x="8394363" y="174623"/>
                </a:lnTo>
                <a:lnTo>
                  <a:pt x="8377133" y="185264"/>
                </a:lnTo>
                <a:cubicBezTo>
                  <a:pt x="8371121" y="188976"/>
                  <a:pt x="8365109" y="192277"/>
                  <a:pt x="8359096" y="193927"/>
                </a:cubicBezTo>
                <a:lnTo>
                  <a:pt x="8355563" y="191989"/>
                </a:lnTo>
                <a:lnTo>
                  <a:pt x="8357822" y="194423"/>
                </a:lnTo>
                <a:cubicBezTo>
                  <a:pt x="8345677" y="204241"/>
                  <a:pt x="8333531" y="210787"/>
                  <a:pt x="8321385" y="217333"/>
                </a:cubicBezTo>
                <a:lnTo>
                  <a:pt x="8313625" y="221515"/>
                </a:lnTo>
                <a:lnTo>
                  <a:pt x="8322113" y="218268"/>
                </a:lnTo>
                <a:cubicBezTo>
                  <a:pt x="8304259" y="234633"/>
                  <a:pt x="8280454" y="244451"/>
                  <a:pt x="8256647" y="257543"/>
                </a:cubicBezTo>
                <a:lnTo>
                  <a:pt x="8255797" y="257543"/>
                </a:lnTo>
                <a:cubicBezTo>
                  <a:pt x="8249846" y="260816"/>
                  <a:pt x="8249846" y="264089"/>
                  <a:pt x="8237942" y="267362"/>
                </a:cubicBezTo>
                <a:cubicBezTo>
                  <a:pt x="8237942" y="260816"/>
                  <a:pt x="8243894" y="257543"/>
                  <a:pt x="8249846" y="257543"/>
                </a:cubicBezTo>
                <a:lnTo>
                  <a:pt x="8250696" y="257543"/>
                </a:lnTo>
                <a:lnTo>
                  <a:pt x="8257643" y="253177"/>
                </a:lnTo>
                <a:lnTo>
                  <a:pt x="8248855" y="257699"/>
                </a:lnTo>
                <a:cubicBezTo>
                  <a:pt x="8248855" y="261049"/>
                  <a:pt x="8242760" y="261049"/>
                  <a:pt x="8236668" y="267750"/>
                </a:cubicBezTo>
                <a:cubicBezTo>
                  <a:pt x="8230573" y="274452"/>
                  <a:pt x="8218388" y="281155"/>
                  <a:pt x="8206202" y="284505"/>
                </a:cubicBezTo>
                <a:lnTo>
                  <a:pt x="8205247" y="284767"/>
                </a:lnTo>
                <a:lnTo>
                  <a:pt x="8207334" y="284707"/>
                </a:lnTo>
                <a:cubicBezTo>
                  <a:pt x="8152714" y="317904"/>
                  <a:pt x="8098097" y="351101"/>
                  <a:pt x="8043477" y="380979"/>
                </a:cubicBezTo>
                <a:lnTo>
                  <a:pt x="8042264" y="380979"/>
                </a:lnTo>
                <a:lnTo>
                  <a:pt x="8044094" y="381476"/>
                </a:lnTo>
                <a:lnTo>
                  <a:pt x="7874329" y="480476"/>
                </a:lnTo>
                <a:lnTo>
                  <a:pt x="7874329" y="481564"/>
                </a:lnTo>
                <a:cubicBezTo>
                  <a:pt x="7850128" y="494776"/>
                  <a:pt x="7831976" y="507988"/>
                  <a:pt x="7807775" y="517898"/>
                </a:cubicBezTo>
                <a:cubicBezTo>
                  <a:pt x="7801724" y="524504"/>
                  <a:pt x="7789624" y="531111"/>
                  <a:pt x="7789624" y="541020"/>
                </a:cubicBezTo>
                <a:cubicBezTo>
                  <a:pt x="7789624" y="557535"/>
                  <a:pt x="7795675" y="560839"/>
                  <a:pt x="7825925" y="554232"/>
                </a:cubicBezTo>
                <a:cubicBezTo>
                  <a:pt x="7844077" y="550929"/>
                  <a:pt x="7856178" y="544323"/>
                  <a:pt x="7868278" y="537716"/>
                </a:cubicBezTo>
                <a:lnTo>
                  <a:pt x="7977163" y="493916"/>
                </a:lnTo>
                <a:lnTo>
                  <a:pt x="7983239" y="491049"/>
                </a:lnTo>
                <a:cubicBezTo>
                  <a:pt x="7995383" y="487708"/>
                  <a:pt x="8013599" y="487708"/>
                  <a:pt x="8031814" y="487708"/>
                </a:cubicBezTo>
                <a:cubicBezTo>
                  <a:pt x="8056101" y="487708"/>
                  <a:pt x="8080390" y="484366"/>
                  <a:pt x="8098604" y="474344"/>
                </a:cubicBezTo>
                <a:cubicBezTo>
                  <a:pt x="8135035" y="454296"/>
                  <a:pt x="8183609" y="440931"/>
                  <a:pt x="8226113" y="427567"/>
                </a:cubicBezTo>
                <a:cubicBezTo>
                  <a:pt x="8286832" y="407519"/>
                  <a:pt x="8335407" y="380790"/>
                  <a:pt x="8353623" y="344036"/>
                </a:cubicBezTo>
                <a:cubicBezTo>
                  <a:pt x="8359696" y="330671"/>
                  <a:pt x="8371839" y="320648"/>
                  <a:pt x="8402197" y="317306"/>
                </a:cubicBezTo>
                <a:cubicBezTo>
                  <a:pt x="8438629" y="310624"/>
                  <a:pt x="8481132" y="300600"/>
                  <a:pt x="8505419" y="280553"/>
                </a:cubicBezTo>
                <a:lnTo>
                  <a:pt x="8514079" y="276391"/>
                </a:lnTo>
                <a:lnTo>
                  <a:pt x="8566218" y="244770"/>
                </a:lnTo>
                <a:cubicBezTo>
                  <a:pt x="8587378" y="233103"/>
                  <a:pt x="8608540" y="221435"/>
                  <a:pt x="8626678" y="208102"/>
                </a:cubicBezTo>
                <a:cubicBezTo>
                  <a:pt x="8644815" y="201436"/>
                  <a:pt x="8662952" y="204769"/>
                  <a:pt x="8668998" y="218103"/>
                </a:cubicBezTo>
                <a:cubicBezTo>
                  <a:pt x="8668998" y="224769"/>
                  <a:pt x="8668998" y="231436"/>
                  <a:pt x="8668998" y="238103"/>
                </a:cubicBezTo>
                <a:cubicBezTo>
                  <a:pt x="8668998" y="1218120"/>
                  <a:pt x="8668998" y="2201470"/>
                  <a:pt x="8668998" y="3184820"/>
                </a:cubicBezTo>
                <a:cubicBezTo>
                  <a:pt x="8668998" y="3238154"/>
                  <a:pt x="8668998" y="3291488"/>
                  <a:pt x="8668998" y="3344823"/>
                </a:cubicBezTo>
                <a:cubicBezTo>
                  <a:pt x="8668998" y="3358156"/>
                  <a:pt x="8662952" y="3368156"/>
                  <a:pt x="8638769" y="3371489"/>
                </a:cubicBezTo>
                <a:lnTo>
                  <a:pt x="8638769" y="3368793"/>
                </a:lnTo>
                <a:lnTo>
                  <a:pt x="8638391" y="3368934"/>
                </a:lnTo>
                <a:lnTo>
                  <a:pt x="8638391" y="3371635"/>
                </a:lnTo>
                <a:cubicBezTo>
                  <a:pt x="8589852" y="3388247"/>
                  <a:pt x="8541314" y="3404859"/>
                  <a:pt x="8492776" y="3421468"/>
                </a:cubicBezTo>
                <a:cubicBezTo>
                  <a:pt x="8474575" y="3424790"/>
                  <a:pt x="8456373" y="3424790"/>
                  <a:pt x="8432104" y="3424790"/>
                </a:cubicBezTo>
                <a:cubicBezTo>
                  <a:pt x="8001328" y="3424790"/>
                  <a:pt x="7570552" y="3424790"/>
                  <a:pt x="7139774" y="3424790"/>
                </a:cubicBezTo>
                <a:cubicBezTo>
                  <a:pt x="6423837" y="3424790"/>
                  <a:pt x="5713965" y="3424790"/>
                  <a:pt x="4998029" y="3424790"/>
                </a:cubicBezTo>
                <a:cubicBezTo>
                  <a:pt x="4991961" y="3424790"/>
                  <a:pt x="4991961" y="3424790"/>
                  <a:pt x="4985893" y="3424790"/>
                </a:cubicBezTo>
                <a:lnTo>
                  <a:pt x="4985893" y="3424992"/>
                </a:lnTo>
                <a:cubicBezTo>
                  <a:pt x="4907070" y="3428398"/>
                  <a:pt x="4828249" y="3428398"/>
                  <a:pt x="4743363" y="3424992"/>
                </a:cubicBezTo>
                <a:cubicBezTo>
                  <a:pt x="4719110" y="3424992"/>
                  <a:pt x="4688793" y="3428398"/>
                  <a:pt x="4658478" y="3428398"/>
                </a:cubicBezTo>
                <a:cubicBezTo>
                  <a:pt x="4191607" y="3428398"/>
                  <a:pt x="3730799" y="3428398"/>
                  <a:pt x="3263929" y="3428398"/>
                </a:cubicBezTo>
                <a:cubicBezTo>
                  <a:pt x="3257866" y="3428398"/>
                  <a:pt x="3251802" y="3429250"/>
                  <a:pt x="3247254" y="3428825"/>
                </a:cubicBezTo>
                <a:cubicBezTo>
                  <a:pt x="3242708" y="3428398"/>
                  <a:pt x="3239676" y="3426695"/>
                  <a:pt x="3239676" y="3421586"/>
                </a:cubicBezTo>
                <a:cubicBezTo>
                  <a:pt x="3233612" y="3414770"/>
                  <a:pt x="3251802" y="3414770"/>
                  <a:pt x="3257866" y="3411364"/>
                </a:cubicBezTo>
                <a:lnTo>
                  <a:pt x="3261099" y="3410760"/>
                </a:lnTo>
                <a:lnTo>
                  <a:pt x="3299420" y="3398844"/>
                </a:lnTo>
                <a:cubicBezTo>
                  <a:pt x="3342270" y="3385518"/>
                  <a:pt x="3342270" y="3385518"/>
                  <a:pt x="3330027" y="3358866"/>
                </a:cubicBezTo>
                <a:lnTo>
                  <a:pt x="3336137" y="3358866"/>
                </a:lnTo>
                <a:lnTo>
                  <a:pt x="3335245" y="3358102"/>
                </a:lnTo>
                <a:lnTo>
                  <a:pt x="3336266" y="3356768"/>
                </a:lnTo>
                <a:lnTo>
                  <a:pt x="3329548" y="3358610"/>
                </a:lnTo>
                <a:lnTo>
                  <a:pt x="3306609" y="3355466"/>
                </a:lnTo>
                <a:lnTo>
                  <a:pt x="3306609" y="3355510"/>
                </a:lnTo>
                <a:lnTo>
                  <a:pt x="3157547" y="3392986"/>
                </a:lnTo>
                <a:lnTo>
                  <a:pt x="3124200" y="3429000"/>
                </a:lnTo>
                <a:lnTo>
                  <a:pt x="2996634" y="3429000"/>
                </a:lnTo>
                <a:lnTo>
                  <a:pt x="2626612" y="3429000"/>
                </a:lnTo>
                <a:lnTo>
                  <a:pt x="0" y="3429000"/>
                </a:lnTo>
                <a:cubicBezTo>
                  <a:pt x="0" y="3429000"/>
                  <a:pt x="26477" y="3422942"/>
                  <a:pt x="38100" y="3416300"/>
                </a:cubicBezTo>
                <a:cubicBezTo>
                  <a:pt x="56478" y="3405798"/>
                  <a:pt x="70951" y="3389418"/>
                  <a:pt x="88900" y="3378200"/>
                </a:cubicBezTo>
                <a:cubicBezTo>
                  <a:pt x="117762" y="3360161"/>
                  <a:pt x="173092" y="3338690"/>
                  <a:pt x="203200" y="3327400"/>
                </a:cubicBezTo>
                <a:cubicBezTo>
                  <a:pt x="215735" y="3322700"/>
                  <a:pt x="228995" y="3319973"/>
                  <a:pt x="241300" y="3314700"/>
                </a:cubicBezTo>
                <a:cubicBezTo>
                  <a:pt x="258701" y="3307242"/>
                  <a:pt x="275167" y="3297767"/>
                  <a:pt x="292100" y="3289300"/>
                </a:cubicBezTo>
                <a:lnTo>
                  <a:pt x="355600" y="3276600"/>
                </a:lnTo>
                <a:cubicBezTo>
                  <a:pt x="394981" y="3268724"/>
                  <a:pt x="431515" y="3250311"/>
                  <a:pt x="469900" y="3238500"/>
                </a:cubicBezTo>
                <a:cubicBezTo>
                  <a:pt x="486583" y="3233367"/>
                  <a:pt x="503661" y="3229586"/>
                  <a:pt x="520700" y="3225800"/>
                </a:cubicBezTo>
                <a:cubicBezTo>
                  <a:pt x="541772" y="3221117"/>
                  <a:pt x="562908" y="3216649"/>
                  <a:pt x="584200" y="3213100"/>
                </a:cubicBezTo>
                <a:cubicBezTo>
                  <a:pt x="613727" y="3208179"/>
                  <a:pt x="645307" y="3211517"/>
                  <a:pt x="673100" y="3200400"/>
                </a:cubicBezTo>
                <a:cubicBezTo>
                  <a:pt x="689776" y="3193730"/>
                  <a:pt x="698500" y="3175000"/>
                  <a:pt x="711200" y="3162300"/>
                </a:cubicBezTo>
                <a:cubicBezTo>
                  <a:pt x="767261" y="3143613"/>
                  <a:pt x="737326" y="3155587"/>
                  <a:pt x="800100" y="3124200"/>
                </a:cubicBezTo>
                <a:cubicBezTo>
                  <a:pt x="836021" y="3106239"/>
                  <a:pt x="876015" y="3097911"/>
                  <a:pt x="914400" y="3086100"/>
                </a:cubicBezTo>
                <a:cubicBezTo>
                  <a:pt x="972031" y="3068367"/>
                  <a:pt x="986009" y="3072048"/>
                  <a:pt x="1054100" y="3060700"/>
                </a:cubicBezTo>
                <a:cubicBezTo>
                  <a:pt x="1075392" y="3057151"/>
                  <a:pt x="1096204" y="3050853"/>
                  <a:pt x="1117600" y="3048000"/>
                </a:cubicBezTo>
                <a:cubicBezTo>
                  <a:pt x="1252667" y="3029991"/>
                  <a:pt x="1310010" y="3034639"/>
                  <a:pt x="1460500" y="3022600"/>
                </a:cubicBezTo>
                <a:cubicBezTo>
                  <a:pt x="1573839" y="3013533"/>
                  <a:pt x="1531843" y="3015213"/>
                  <a:pt x="1612900" y="2997200"/>
                </a:cubicBezTo>
                <a:cubicBezTo>
                  <a:pt x="1633972" y="2992517"/>
                  <a:pt x="1655233" y="2988733"/>
                  <a:pt x="1676400" y="2984500"/>
                </a:cubicBezTo>
                <a:cubicBezTo>
                  <a:pt x="1689527" y="2981875"/>
                  <a:pt x="1701800" y="2976033"/>
                  <a:pt x="1714500" y="2971800"/>
                </a:cubicBezTo>
                <a:cubicBezTo>
                  <a:pt x="1752600" y="2959100"/>
                  <a:pt x="1791886" y="2949520"/>
                  <a:pt x="1828800" y="2933700"/>
                </a:cubicBezTo>
                <a:cubicBezTo>
                  <a:pt x="1851489" y="2923976"/>
                  <a:pt x="1871133" y="2908300"/>
                  <a:pt x="1892300" y="2895600"/>
                </a:cubicBezTo>
                <a:cubicBezTo>
                  <a:pt x="1930400" y="2891367"/>
                  <a:pt x="1968588" y="2887858"/>
                  <a:pt x="2006600" y="2882900"/>
                </a:cubicBezTo>
                <a:cubicBezTo>
                  <a:pt x="2065966" y="2875157"/>
                  <a:pt x="2124898" y="2864111"/>
                  <a:pt x="2184400" y="2857500"/>
                </a:cubicBezTo>
                <a:lnTo>
                  <a:pt x="2578100" y="2819400"/>
                </a:lnTo>
                <a:lnTo>
                  <a:pt x="2578100" y="2811216"/>
                </a:lnTo>
                <a:cubicBezTo>
                  <a:pt x="2578100" y="2801198"/>
                  <a:pt x="2581132" y="2793684"/>
                  <a:pt x="2587955" y="2787423"/>
                </a:cubicBezTo>
                <a:lnTo>
                  <a:pt x="2619764" y="2771539"/>
                </a:lnTo>
                <a:lnTo>
                  <a:pt x="2619894" y="2771329"/>
                </a:lnTo>
                <a:cubicBezTo>
                  <a:pt x="2625979" y="2768000"/>
                  <a:pt x="2638146" y="2768000"/>
                  <a:pt x="2644231" y="2761342"/>
                </a:cubicBezTo>
                <a:lnTo>
                  <a:pt x="2644637" y="2761241"/>
                </a:lnTo>
                <a:lnTo>
                  <a:pt x="2685879" y="2745232"/>
                </a:lnTo>
                <a:lnTo>
                  <a:pt x="2686821" y="2744696"/>
                </a:lnTo>
                <a:cubicBezTo>
                  <a:pt x="2741580" y="2721391"/>
                  <a:pt x="2802422" y="2698085"/>
                  <a:pt x="2857181" y="2674781"/>
                </a:cubicBezTo>
                <a:cubicBezTo>
                  <a:pt x="2869351" y="2671452"/>
                  <a:pt x="2875435" y="2664793"/>
                  <a:pt x="2887603" y="2661464"/>
                </a:cubicBezTo>
                <a:cubicBezTo>
                  <a:pt x="2899771" y="2651476"/>
                  <a:pt x="2918025" y="2641489"/>
                  <a:pt x="2936277" y="2634830"/>
                </a:cubicBezTo>
                <a:lnTo>
                  <a:pt x="2936846" y="2634566"/>
                </a:lnTo>
                <a:lnTo>
                  <a:pt x="2935188" y="2635085"/>
                </a:lnTo>
                <a:cubicBezTo>
                  <a:pt x="2959517" y="2621823"/>
                  <a:pt x="2983846" y="2608561"/>
                  <a:pt x="3014258" y="2598616"/>
                </a:cubicBezTo>
                <a:lnTo>
                  <a:pt x="3013736" y="2598966"/>
                </a:lnTo>
                <a:lnTo>
                  <a:pt x="3015373" y="2598208"/>
                </a:lnTo>
                <a:lnTo>
                  <a:pt x="3148622" y="2525297"/>
                </a:lnTo>
                <a:lnTo>
                  <a:pt x="3146891" y="2525139"/>
                </a:lnTo>
                <a:cubicBezTo>
                  <a:pt x="3189741" y="2505089"/>
                  <a:pt x="3232592" y="2478356"/>
                  <a:pt x="3275442" y="2458305"/>
                </a:cubicBezTo>
                <a:cubicBezTo>
                  <a:pt x="3290746" y="2451622"/>
                  <a:pt x="3301459" y="2445774"/>
                  <a:pt x="3306049" y="2439090"/>
                </a:cubicBezTo>
                <a:lnTo>
                  <a:pt x="3300036" y="2415291"/>
                </a:lnTo>
                <a:lnTo>
                  <a:pt x="3299123" y="2414196"/>
                </a:lnTo>
                <a:lnTo>
                  <a:pt x="3299123" y="2414051"/>
                </a:lnTo>
                <a:lnTo>
                  <a:pt x="3294495" y="2411497"/>
                </a:lnTo>
                <a:cubicBezTo>
                  <a:pt x="3288396" y="2408131"/>
                  <a:pt x="3282297" y="2411497"/>
                  <a:pt x="3276197" y="2408131"/>
                </a:cubicBezTo>
                <a:lnTo>
                  <a:pt x="3274266" y="2407865"/>
                </a:lnTo>
                <a:lnTo>
                  <a:pt x="3274423" y="2408062"/>
                </a:lnTo>
                <a:lnTo>
                  <a:pt x="3269655" y="2409045"/>
                </a:lnTo>
                <a:lnTo>
                  <a:pt x="3276244" y="2408376"/>
                </a:lnTo>
                <a:cubicBezTo>
                  <a:pt x="3282438" y="2408376"/>
                  <a:pt x="3288633" y="2408376"/>
                  <a:pt x="3294827" y="2411707"/>
                </a:cubicBezTo>
                <a:cubicBezTo>
                  <a:pt x="3257660" y="2408376"/>
                  <a:pt x="3245272" y="2425033"/>
                  <a:pt x="3220496" y="2431697"/>
                </a:cubicBezTo>
                <a:lnTo>
                  <a:pt x="3220860" y="2431697"/>
                </a:lnTo>
                <a:cubicBezTo>
                  <a:pt x="3215121" y="2434969"/>
                  <a:pt x="3203643" y="2438243"/>
                  <a:pt x="3197904" y="2441516"/>
                </a:cubicBezTo>
                <a:cubicBezTo>
                  <a:pt x="3197904" y="2438243"/>
                  <a:pt x="3203643" y="2434969"/>
                  <a:pt x="3209382" y="2431697"/>
                </a:cubicBezTo>
                <a:lnTo>
                  <a:pt x="3208268" y="2431697"/>
                </a:lnTo>
                <a:lnTo>
                  <a:pt x="3202639" y="2436288"/>
                </a:lnTo>
                <a:cubicBezTo>
                  <a:pt x="3199605" y="2437940"/>
                  <a:pt x="3196569" y="2439591"/>
                  <a:pt x="3196569" y="2441242"/>
                </a:cubicBezTo>
                <a:cubicBezTo>
                  <a:pt x="3178350" y="2451153"/>
                  <a:pt x="3154058" y="2457758"/>
                  <a:pt x="3129767" y="2464364"/>
                </a:cubicBezTo>
                <a:cubicBezTo>
                  <a:pt x="3123694" y="2467668"/>
                  <a:pt x="3111547" y="2470971"/>
                  <a:pt x="3105475" y="2467668"/>
                </a:cubicBezTo>
                <a:cubicBezTo>
                  <a:pt x="3093329" y="2464364"/>
                  <a:pt x="3099402" y="2457758"/>
                  <a:pt x="3105475" y="2451153"/>
                </a:cubicBezTo>
                <a:cubicBezTo>
                  <a:pt x="3135838" y="2428030"/>
                  <a:pt x="3166204" y="2404909"/>
                  <a:pt x="3196569" y="2381786"/>
                </a:cubicBezTo>
                <a:cubicBezTo>
                  <a:pt x="3202642" y="2375181"/>
                  <a:pt x="3208714" y="2371877"/>
                  <a:pt x="3214786" y="2368575"/>
                </a:cubicBezTo>
                <a:lnTo>
                  <a:pt x="3220373" y="2371613"/>
                </a:lnTo>
                <a:lnTo>
                  <a:pt x="3221304" y="2371099"/>
                </a:lnTo>
                <a:lnTo>
                  <a:pt x="3221307" y="2371098"/>
                </a:lnTo>
                <a:lnTo>
                  <a:pt x="3215759" y="2368046"/>
                </a:lnTo>
                <a:cubicBezTo>
                  <a:pt x="3233941" y="2358043"/>
                  <a:pt x="3246063" y="2348040"/>
                  <a:pt x="3258184" y="2338037"/>
                </a:cubicBezTo>
                <a:lnTo>
                  <a:pt x="3264586" y="2334516"/>
                </a:lnTo>
                <a:lnTo>
                  <a:pt x="3256567" y="2337717"/>
                </a:lnTo>
                <a:cubicBezTo>
                  <a:pt x="3262944" y="2327899"/>
                  <a:pt x="3275698" y="2324625"/>
                  <a:pt x="3288451" y="2318080"/>
                </a:cubicBezTo>
                <a:lnTo>
                  <a:pt x="3294465" y="2318080"/>
                </a:lnTo>
                <a:lnTo>
                  <a:pt x="3294551" y="2318032"/>
                </a:lnTo>
                <a:lnTo>
                  <a:pt x="3301529" y="2313643"/>
                </a:lnTo>
                <a:lnTo>
                  <a:pt x="3293258" y="2317578"/>
                </a:lnTo>
                <a:cubicBezTo>
                  <a:pt x="3287174" y="2320884"/>
                  <a:pt x="3287174" y="2320884"/>
                  <a:pt x="3287174" y="2317578"/>
                </a:cubicBezTo>
                <a:cubicBezTo>
                  <a:pt x="3305422" y="2301047"/>
                  <a:pt x="3329751" y="2287821"/>
                  <a:pt x="3354080" y="2277902"/>
                </a:cubicBezTo>
                <a:lnTo>
                  <a:pt x="3355053" y="2277902"/>
                </a:lnTo>
                <a:lnTo>
                  <a:pt x="3370230" y="2269126"/>
                </a:lnTo>
                <a:lnTo>
                  <a:pt x="3386670" y="2263661"/>
                </a:lnTo>
                <a:lnTo>
                  <a:pt x="3391525" y="2261347"/>
                </a:lnTo>
                <a:cubicBezTo>
                  <a:pt x="3415768" y="2248009"/>
                  <a:pt x="3446074" y="2241341"/>
                  <a:pt x="3470317" y="2231338"/>
                </a:cubicBezTo>
                <a:cubicBezTo>
                  <a:pt x="3567290" y="2194660"/>
                  <a:pt x="3633960" y="2141311"/>
                  <a:pt x="3694569" y="2084627"/>
                </a:cubicBezTo>
                <a:cubicBezTo>
                  <a:pt x="3779422" y="2014608"/>
                  <a:pt x="3852153" y="1941252"/>
                  <a:pt x="3973371" y="1881234"/>
                </a:cubicBezTo>
                <a:cubicBezTo>
                  <a:pt x="4021857" y="1857894"/>
                  <a:pt x="4052162" y="1824550"/>
                  <a:pt x="4088528" y="1794541"/>
                </a:cubicBezTo>
                <a:cubicBezTo>
                  <a:pt x="4130954" y="1757863"/>
                  <a:pt x="4179441" y="1724520"/>
                  <a:pt x="4246111" y="1704514"/>
                </a:cubicBezTo>
                <a:cubicBezTo>
                  <a:pt x="4294597" y="1687842"/>
                  <a:pt x="4324902" y="1661168"/>
                  <a:pt x="4349147" y="1637827"/>
                </a:cubicBezTo>
                <a:cubicBezTo>
                  <a:pt x="4358237" y="1631159"/>
                  <a:pt x="4365814" y="1623656"/>
                  <a:pt x="4373390" y="1616571"/>
                </a:cubicBezTo>
                <a:lnTo>
                  <a:pt x="4397321" y="1598056"/>
                </a:lnTo>
                <a:lnTo>
                  <a:pt x="4396698" y="1597970"/>
                </a:lnTo>
                <a:cubicBezTo>
                  <a:pt x="4421070" y="1564574"/>
                  <a:pt x="4457631" y="1541195"/>
                  <a:pt x="4488095" y="1514477"/>
                </a:cubicBezTo>
                <a:cubicBezTo>
                  <a:pt x="4509421" y="1494439"/>
                  <a:pt x="4532270" y="1474401"/>
                  <a:pt x="4554359" y="1453945"/>
                </a:cubicBezTo>
                <a:lnTo>
                  <a:pt x="4611985" y="1395063"/>
                </a:lnTo>
                <a:lnTo>
                  <a:pt x="4615086" y="1390974"/>
                </a:lnTo>
                <a:lnTo>
                  <a:pt x="4617261" y="1389778"/>
                </a:lnTo>
                <a:lnTo>
                  <a:pt x="4618518" y="1384242"/>
                </a:lnTo>
                <a:cubicBezTo>
                  <a:pt x="4621543" y="1382576"/>
                  <a:pt x="4626085" y="1380909"/>
                  <a:pt x="4629111" y="1377575"/>
                </a:cubicBezTo>
                <a:lnTo>
                  <a:pt x="4632644" y="1374658"/>
                </a:lnTo>
                <a:lnTo>
                  <a:pt x="4627954" y="1378284"/>
                </a:lnTo>
                <a:cubicBezTo>
                  <a:pt x="4621153" y="1371271"/>
                  <a:pt x="4634756" y="1367765"/>
                  <a:pt x="4641559" y="1364257"/>
                </a:cubicBezTo>
                <a:lnTo>
                  <a:pt x="4641559" y="1365059"/>
                </a:lnTo>
                <a:cubicBezTo>
                  <a:pt x="4653218" y="1358246"/>
                  <a:pt x="4664878" y="1351432"/>
                  <a:pt x="4682368" y="1344619"/>
                </a:cubicBezTo>
                <a:lnTo>
                  <a:pt x="4681271" y="1345523"/>
                </a:lnTo>
                <a:lnTo>
                  <a:pt x="4683592" y="1344245"/>
                </a:lnTo>
                <a:cubicBezTo>
                  <a:pt x="4707807" y="1334245"/>
                  <a:pt x="4725968" y="1320913"/>
                  <a:pt x="4750180" y="1310913"/>
                </a:cubicBezTo>
                <a:cubicBezTo>
                  <a:pt x="4834930" y="1274249"/>
                  <a:pt x="4877303" y="1220920"/>
                  <a:pt x="4937839" y="1174256"/>
                </a:cubicBezTo>
                <a:cubicBezTo>
                  <a:pt x="4998374" y="1120927"/>
                  <a:pt x="5058908" y="1070931"/>
                  <a:pt x="5119444" y="1017600"/>
                </a:cubicBezTo>
                <a:cubicBezTo>
                  <a:pt x="5119444" y="1014268"/>
                  <a:pt x="5125498" y="1010935"/>
                  <a:pt x="5131550" y="1007601"/>
                </a:cubicBezTo>
                <a:cubicBezTo>
                  <a:pt x="5134577" y="1005935"/>
                  <a:pt x="5136090" y="1003436"/>
                  <a:pt x="5138361" y="1000936"/>
                </a:cubicBezTo>
                <a:lnTo>
                  <a:pt x="5139388" y="1000331"/>
                </a:lnTo>
                <a:lnTo>
                  <a:pt x="5149134" y="991145"/>
                </a:lnTo>
                <a:cubicBezTo>
                  <a:pt x="5149134" y="991145"/>
                  <a:pt x="5149134" y="994511"/>
                  <a:pt x="5149134" y="994511"/>
                </a:cubicBezTo>
                <a:lnTo>
                  <a:pt x="5148902" y="994743"/>
                </a:lnTo>
                <a:lnTo>
                  <a:pt x="5149711" y="994269"/>
                </a:lnTo>
                <a:lnTo>
                  <a:pt x="5150096" y="993935"/>
                </a:lnTo>
                <a:lnTo>
                  <a:pt x="5150096" y="990615"/>
                </a:lnTo>
                <a:cubicBezTo>
                  <a:pt x="5216806" y="930584"/>
                  <a:pt x="5283514" y="870554"/>
                  <a:pt x="5356288" y="810523"/>
                </a:cubicBezTo>
                <a:cubicBezTo>
                  <a:pt x="5410867" y="767167"/>
                  <a:pt x="5471512" y="723812"/>
                  <a:pt x="5544284" y="687126"/>
                </a:cubicBezTo>
                <a:lnTo>
                  <a:pt x="5588297" y="662923"/>
                </a:lnTo>
                <a:lnTo>
                  <a:pt x="5598865" y="657111"/>
                </a:lnTo>
                <a:cubicBezTo>
                  <a:pt x="5671637" y="617090"/>
                  <a:pt x="5750476" y="580405"/>
                  <a:pt x="5829311" y="543720"/>
                </a:cubicBezTo>
                <a:cubicBezTo>
                  <a:pt x="5853570" y="533714"/>
                  <a:pt x="5877827" y="527045"/>
                  <a:pt x="5902084" y="527045"/>
                </a:cubicBezTo>
                <a:cubicBezTo>
                  <a:pt x="5914214" y="523709"/>
                  <a:pt x="5926343" y="527045"/>
                  <a:pt x="5938471" y="523709"/>
                </a:cubicBezTo>
                <a:cubicBezTo>
                  <a:pt x="5956665" y="517039"/>
                  <a:pt x="5968794" y="523709"/>
                  <a:pt x="5974858" y="530379"/>
                </a:cubicBezTo>
                <a:cubicBezTo>
                  <a:pt x="5986987" y="543720"/>
                  <a:pt x="5999116" y="560394"/>
                  <a:pt x="6011246" y="577070"/>
                </a:cubicBezTo>
                <a:lnTo>
                  <a:pt x="6009088" y="577382"/>
                </a:lnTo>
                <a:lnTo>
                  <a:pt x="6010593" y="577915"/>
                </a:lnTo>
                <a:cubicBezTo>
                  <a:pt x="6034906" y="601087"/>
                  <a:pt x="6034906" y="601087"/>
                  <a:pt x="6071374" y="581225"/>
                </a:cubicBezTo>
                <a:cubicBezTo>
                  <a:pt x="6101765" y="567983"/>
                  <a:pt x="6126078" y="558053"/>
                  <a:pt x="6156468" y="544812"/>
                </a:cubicBezTo>
                <a:cubicBezTo>
                  <a:pt x="6162546" y="541500"/>
                  <a:pt x="6174702" y="538191"/>
                  <a:pt x="6186859" y="541500"/>
                </a:cubicBezTo>
                <a:cubicBezTo>
                  <a:pt x="6192936" y="543156"/>
                  <a:pt x="6195975" y="545638"/>
                  <a:pt x="6197494" y="548536"/>
                </a:cubicBezTo>
                <a:lnTo>
                  <a:pt x="6198432" y="554403"/>
                </a:lnTo>
                <a:lnTo>
                  <a:pt x="6199992" y="557568"/>
                </a:lnTo>
                <a:lnTo>
                  <a:pt x="6199992" y="566565"/>
                </a:lnTo>
                <a:lnTo>
                  <a:pt x="6201293" y="577915"/>
                </a:lnTo>
                <a:lnTo>
                  <a:pt x="6199992" y="589265"/>
                </a:lnTo>
                <a:lnTo>
                  <a:pt x="6199992" y="597608"/>
                </a:lnTo>
                <a:cubicBezTo>
                  <a:pt x="6181906" y="650995"/>
                  <a:pt x="6169847" y="707719"/>
                  <a:pt x="6151762" y="761105"/>
                </a:cubicBezTo>
                <a:lnTo>
                  <a:pt x="6149039" y="759598"/>
                </a:lnTo>
                <a:lnTo>
                  <a:pt x="6149874" y="760929"/>
                </a:lnTo>
                <a:cubicBezTo>
                  <a:pt x="6149874" y="760929"/>
                  <a:pt x="6149874" y="764263"/>
                  <a:pt x="6149874" y="764263"/>
                </a:cubicBezTo>
                <a:lnTo>
                  <a:pt x="6148746" y="767979"/>
                </a:lnTo>
                <a:lnTo>
                  <a:pt x="6151530" y="763910"/>
                </a:lnTo>
                <a:lnTo>
                  <a:pt x="6145622" y="788597"/>
                </a:lnTo>
                <a:lnTo>
                  <a:pt x="6145622" y="791209"/>
                </a:lnTo>
                <a:cubicBezTo>
                  <a:pt x="6145622" y="794554"/>
                  <a:pt x="6139582" y="797899"/>
                  <a:pt x="6145622" y="801243"/>
                </a:cubicBezTo>
                <a:cubicBezTo>
                  <a:pt x="6157703" y="804589"/>
                  <a:pt x="6163744" y="797899"/>
                  <a:pt x="6163744" y="794554"/>
                </a:cubicBezTo>
                <a:lnTo>
                  <a:pt x="6181733" y="787914"/>
                </a:lnTo>
                <a:lnTo>
                  <a:pt x="6181733" y="784749"/>
                </a:lnTo>
                <a:lnTo>
                  <a:pt x="6183933" y="783847"/>
                </a:lnTo>
                <a:lnTo>
                  <a:pt x="6242423" y="747919"/>
                </a:lnTo>
                <a:cubicBezTo>
                  <a:pt x="6272568" y="734454"/>
                  <a:pt x="6296682" y="737820"/>
                  <a:pt x="6314770" y="758019"/>
                </a:cubicBezTo>
                <a:lnTo>
                  <a:pt x="6309286" y="758019"/>
                </a:lnTo>
                <a:lnTo>
                  <a:pt x="6309668" y="758175"/>
                </a:lnTo>
                <a:lnTo>
                  <a:pt x="6309605" y="758300"/>
                </a:lnTo>
                <a:lnTo>
                  <a:pt x="6314449" y="758300"/>
                </a:lnTo>
                <a:cubicBezTo>
                  <a:pt x="6320509" y="764949"/>
                  <a:pt x="6320509" y="771600"/>
                  <a:pt x="6320509" y="781574"/>
                </a:cubicBezTo>
                <a:cubicBezTo>
                  <a:pt x="6320509" y="814823"/>
                  <a:pt x="6320509" y="848071"/>
                  <a:pt x="6314449" y="881320"/>
                </a:cubicBezTo>
                <a:lnTo>
                  <a:pt x="6314604" y="884774"/>
                </a:lnTo>
                <a:lnTo>
                  <a:pt x="6314770" y="884864"/>
                </a:lnTo>
                <a:lnTo>
                  <a:pt x="6314770" y="888465"/>
                </a:lnTo>
                <a:lnTo>
                  <a:pt x="6315490" y="904646"/>
                </a:lnTo>
                <a:lnTo>
                  <a:pt x="6316468" y="906478"/>
                </a:lnTo>
                <a:lnTo>
                  <a:pt x="6329180" y="921318"/>
                </a:lnTo>
                <a:lnTo>
                  <a:pt x="6342562" y="927608"/>
                </a:lnTo>
                <a:lnTo>
                  <a:pt x="6380308" y="937637"/>
                </a:lnTo>
                <a:lnTo>
                  <a:pt x="6381478" y="937916"/>
                </a:lnTo>
                <a:cubicBezTo>
                  <a:pt x="6424054" y="937916"/>
                  <a:pt x="6466629" y="931124"/>
                  <a:pt x="6497040" y="920936"/>
                </a:cubicBezTo>
                <a:cubicBezTo>
                  <a:pt x="6521370" y="914144"/>
                  <a:pt x="6539616" y="907353"/>
                  <a:pt x="6563945" y="907353"/>
                </a:cubicBezTo>
                <a:cubicBezTo>
                  <a:pt x="6600439" y="907353"/>
                  <a:pt x="6600439" y="907353"/>
                  <a:pt x="6594356" y="931124"/>
                </a:cubicBezTo>
                <a:lnTo>
                  <a:pt x="6591648" y="933960"/>
                </a:lnTo>
                <a:lnTo>
                  <a:pt x="6586622" y="947739"/>
                </a:lnTo>
                <a:cubicBezTo>
                  <a:pt x="6580511" y="954441"/>
                  <a:pt x="6592734" y="954441"/>
                  <a:pt x="6598844" y="954441"/>
                </a:cubicBezTo>
                <a:lnTo>
                  <a:pt x="6609103" y="949825"/>
                </a:lnTo>
                <a:lnTo>
                  <a:pt x="6648052" y="928024"/>
                </a:lnTo>
                <a:lnTo>
                  <a:pt x="6648900" y="928024"/>
                </a:lnTo>
                <a:lnTo>
                  <a:pt x="6690118" y="907743"/>
                </a:lnTo>
                <a:lnTo>
                  <a:pt x="6696618" y="904179"/>
                </a:lnTo>
                <a:cubicBezTo>
                  <a:pt x="6718006" y="894126"/>
                  <a:pt x="6737867" y="883235"/>
                  <a:pt x="6757726" y="872764"/>
                </a:cubicBezTo>
                <a:lnTo>
                  <a:pt x="6818280" y="844125"/>
                </a:lnTo>
                <a:lnTo>
                  <a:pt x="6832743" y="833824"/>
                </a:lnTo>
                <a:lnTo>
                  <a:pt x="6835372" y="830934"/>
                </a:lnTo>
                <a:lnTo>
                  <a:pt x="6835847" y="830673"/>
                </a:lnTo>
                <a:lnTo>
                  <a:pt x="6830617" y="820665"/>
                </a:lnTo>
                <a:cubicBezTo>
                  <a:pt x="6826870" y="818993"/>
                  <a:pt x="6820878" y="818993"/>
                  <a:pt x="6811887" y="820665"/>
                </a:cubicBezTo>
                <a:cubicBezTo>
                  <a:pt x="6787910" y="824010"/>
                  <a:pt x="6769928" y="830700"/>
                  <a:pt x="6745953" y="830700"/>
                </a:cubicBezTo>
                <a:cubicBezTo>
                  <a:pt x="6739959" y="830700"/>
                  <a:pt x="6733964" y="834044"/>
                  <a:pt x="6727971" y="827355"/>
                </a:cubicBezTo>
                <a:cubicBezTo>
                  <a:pt x="6727971" y="824010"/>
                  <a:pt x="6733964" y="820665"/>
                  <a:pt x="6733964" y="820665"/>
                </a:cubicBezTo>
                <a:cubicBezTo>
                  <a:pt x="6757941" y="807285"/>
                  <a:pt x="6781917" y="797250"/>
                  <a:pt x="6811887" y="790561"/>
                </a:cubicBezTo>
                <a:lnTo>
                  <a:pt x="6809013" y="792058"/>
                </a:lnTo>
                <a:lnTo>
                  <a:pt x="6811072" y="791209"/>
                </a:lnTo>
                <a:cubicBezTo>
                  <a:pt x="6993318" y="741173"/>
                  <a:pt x="7175565" y="691136"/>
                  <a:pt x="7357810" y="641100"/>
                </a:cubicBezTo>
                <a:cubicBezTo>
                  <a:pt x="7448934" y="614413"/>
                  <a:pt x="7521834" y="577719"/>
                  <a:pt x="7600806" y="544362"/>
                </a:cubicBezTo>
                <a:cubicBezTo>
                  <a:pt x="7673704" y="514339"/>
                  <a:pt x="7746604" y="480982"/>
                  <a:pt x="7819502" y="444288"/>
                </a:cubicBezTo>
                <a:cubicBezTo>
                  <a:pt x="7819502" y="440952"/>
                  <a:pt x="7825577" y="437616"/>
                  <a:pt x="7837728" y="437616"/>
                </a:cubicBezTo>
                <a:cubicBezTo>
                  <a:pt x="7843802" y="437616"/>
                  <a:pt x="7843802" y="434280"/>
                  <a:pt x="7849877" y="434280"/>
                </a:cubicBezTo>
                <a:lnTo>
                  <a:pt x="7850247" y="434280"/>
                </a:lnTo>
                <a:lnTo>
                  <a:pt x="7851362" y="433075"/>
                </a:lnTo>
                <a:lnTo>
                  <a:pt x="7849881" y="433880"/>
                </a:lnTo>
                <a:cubicBezTo>
                  <a:pt x="7843687" y="437086"/>
                  <a:pt x="7837492" y="437086"/>
                  <a:pt x="7837492" y="437086"/>
                </a:cubicBezTo>
                <a:cubicBezTo>
                  <a:pt x="7840588" y="432276"/>
                  <a:pt x="7846784" y="428269"/>
                  <a:pt x="7854526" y="424662"/>
                </a:cubicBezTo>
                <a:lnTo>
                  <a:pt x="7869870" y="418822"/>
                </a:lnTo>
                <a:lnTo>
                  <a:pt x="7880188" y="414155"/>
                </a:lnTo>
                <a:cubicBezTo>
                  <a:pt x="7916119" y="397384"/>
                  <a:pt x="7946061" y="373904"/>
                  <a:pt x="7987981" y="357132"/>
                </a:cubicBezTo>
                <a:lnTo>
                  <a:pt x="7986237" y="359084"/>
                </a:lnTo>
                <a:lnTo>
                  <a:pt x="7989923" y="357484"/>
                </a:lnTo>
                <a:lnTo>
                  <a:pt x="8001056" y="351441"/>
                </a:lnTo>
                <a:lnTo>
                  <a:pt x="8000733" y="351523"/>
                </a:lnTo>
                <a:cubicBezTo>
                  <a:pt x="8000733" y="347783"/>
                  <a:pt x="8006683" y="344041"/>
                  <a:pt x="8018587" y="340301"/>
                </a:cubicBezTo>
                <a:lnTo>
                  <a:pt x="8016313" y="343159"/>
                </a:lnTo>
                <a:lnTo>
                  <a:pt x="8020288" y="341003"/>
                </a:lnTo>
                <a:lnTo>
                  <a:pt x="8080748" y="308186"/>
                </a:lnTo>
                <a:lnTo>
                  <a:pt x="8081040" y="307957"/>
                </a:lnTo>
                <a:cubicBezTo>
                  <a:pt x="8087089" y="304616"/>
                  <a:pt x="8093139" y="301274"/>
                  <a:pt x="8099186" y="297932"/>
                </a:cubicBezTo>
                <a:cubicBezTo>
                  <a:pt x="8141528" y="271198"/>
                  <a:pt x="8177819" y="247807"/>
                  <a:pt x="8220161" y="224414"/>
                </a:cubicBezTo>
                <a:lnTo>
                  <a:pt x="8232143" y="221105"/>
                </a:lnTo>
                <a:lnTo>
                  <a:pt x="8231149" y="220837"/>
                </a:lnTo>
                <a:lnTo>
                  <a:pt x="8220087" y="223879"/>
                </a:lnTo>
                <a:cubicBezTo>
                  <a:pt x="8238334" y="207154"/>
                  <a:pt x="8268745" y="193774"/>
                  <a:pt x="8286993" y="180395"/>
                </a:cubicBezTo>
                <a:lnTo>
                  <a:pt x="8287645" y="180574"/>
                </a:lnTo>
                <a:lnTo>
                  <a:pt x="8356824" y="141712"/>
                </a:lnTo>
                <a:cubicBezTo>
                  <a:pt x="8380298" y="128803"/>
                  <a:pt x="8404530" y="116310"/>
                  <a:pt x="8431790" y="104650"/>
                </a:cubicBezTo>
                <a:lnTo>
                  <a:pt x="8431790" y="103715"/>
                </a:lnTo>
                <a:cubicBezTo>
                  <a:pt x="8461797" y="87351"/>
                  <a:pt x="8497805" y="67714"/>
                  <a:pt x="8533815" y="51349"/>
                </a:cubicBezTo>
                <a:lnTo>
                  <a:pt x="8530595" y="53425"/>
                </a:lnTo>
                <a:lnTo>
                  <a:pt x="8534439" y="51402"/>
                </a:lnTo>
                <a:cubicBezTo>
                  <a:pt x="8558801" y="31394"/>
                  <a:pt x="8601433" y="21390"/>
                  <a:pt x="8625793" y="4717"/>
                </a:cubicBezTo>
                <a:cubicBezTo>
                  <a:pt x="8628838" y="3049"/>
                  <a:pt x="8633406" y="1382"/>
                  <a:pt x="8637974" y="548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1F72741A-4621-41A2-0186-E4425A28EB0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8103397" cy="4914900"/>
          </a:xfrm>
          <a:custGeom>
            <a:avLst/>
            <a:gdLst>
              <a:gd name="connsiteX0" fmla="*/ 236597 w 8103397"/>
              <a:gd name="connsiteY0" fmla="*/ 4745232 h 4914900"/>
              <a:gd name="connsiteX1" fmla="*/ 234448 w 8103397"/>
              <a:gd name="connsiteY1" fmla="*/ 4748087 h 4914900"/>
              <a:gd name="connsiteX2" fmla="*/ 242077 w 8103397"/>
              <a:gd name="connsiteY2" fmla="*/ 4755216 h 4914900"/>
              <a:gd name="connsiteX3" fmla="*/ 242077 w 8103397"/>
              <a:gd name="connsiteY3" fmla="*/ 4759968 h 4914900"/>
              <a:gd name="connsiteX4" fmla="*/ 237028 w 8103397"/>
              <a:gd name="connsiteY4" fmla="*/ 4762622 h 4914900"/>
              <a:gd name="connsiteX5" fmla="*/ 242311 w 8103397"/>
              <a:gd name="connsiteY5" fmla="*/ 4761551 h 4914900"/>
              <a:gd name="connsiteX6" fmla="*/ 242311 w 8103397"/>
              <a:gd name="connsiteY6" fmla="*/ 4760129 h 4914900"/>
              <a:gd name="connsiteX7" fmla="*/ 242311 w 8103397"/>
              <a:gd name="connsiteY7" fmla="*/ 4755354 h 4914900"/>
              <a:gd name="connsiteX8" fmla="*/ 246118 w 8103397"/>
              <a:gd name="connsiteY8" fmla="*/ 4752705 h 4914900"/>
              <a:gd name="connsiteX9" fmla="*/ 389682 w 8103397"/>
              <a:gd name="connsiteY9" fmla="*/ 4576136 h 4914900"/>
              <a:gd name="connsiteX10" fmla="*/ 385464 w 8103397"/>
              <a:gd name="connsiteY10" fmla="*/ 4579935 h 4914900"/>
              <a:gd name="connsiteX11" fmla="*/ 386239 w 8103397"/>
              <a:gd name="connsiteY11" fmla="*/ 4579935 h 4914900"/>
              <a:gd name="connsiteX12" fmla="*/ 496578 w 8103397"/>
              <a:gd name="connsiteY12" fmla="*/ 4521216 h 4914900"/>
              <a:gd name="connsiteX13" fmla="*/ 502330 w 8103397"/>
              <a:gd name="connsiteY13" fmla="*/ 4525696 h 4914900"/>
              <a:gd name="connsiteX14" fmla="*/ 502330 w 8103397"/>
              <a:gd name="connsiteY14" fmla="*/ 4524869 h 4914900"/>
              <a:gd name="connsiteX15" fmla="*/ 501921 w 8103397"/>
              <a:gd name="connsiteY15" fmla="*/ 4523594 h 4914900"/>
              <a:gd name="connsiteX16" fmla="*/ 496578 w 8103397"/>
              <a:gd name="connsiteY16" fmla="*/ 4521216 h 4914900"/>
              <a:gd name="connsiteX17" fmla="*/ 543053 w 8103397"/>
              <a:gd name="connsiteY17" fmla="*/ 4492472 h 4914900"/>
              <a:gd name="connsiteX18" fmla="*/ 541748 w 8103397"/>
              <a:gd name="connsiteY18" fmla="*/ 4494639 h 4914900"/>
              <a:gd name="connsiteX19" fmla="*/ 544670 w 8103397"/>
              <a:gd name="connsiteY19" fmla="*/ 4492656 h 4914900"/>
              <a:gd name="connsiteX20" fmla="*/ 528121 w 8103397"/>
              <a:gd name="connsiteY20" fmla="*/ 4487138 h 4914900"/>
              <a:gd name="connsiteX21" fmla="*/ 527102 w 8103397"/>
              <a:gd name="connsiteY21" fmla="*/ 4487931 h 4914900"/>
              <a:gd name="connsiteX22" fmla="*/ 528199 w 8103397"/>
              <a:gd name="connsiteY22" fmla="*/ 4487571 h 4914900"/>
              <a:gd name="connsiteX23" fmla="*/ 594297 w 8103397"/>
              <a:gd name="connsiteY23" fmla="*/ 4473379 h 4914900"/>
              <a:gd name="connsiteX24" fmla="*/ 576442 w 8103397"/>
              <a:gd name="connsiteY24" fmla="*/ 4487453 h 4914900"/>
              <a:gd name="connsiteX25" fmla="*/ 594297 w 8103397"/>
              <a:gd name="connsiteY25" fmla="*/ 4473379 h 4914900"/>
              <a:gd name="connsiteX26" fmla="*/ 180751 w 8103397"/>
              <a:gd name="connsiteY26" fmla="*/ 4463550 h 4914900"/>
              <a:gd name="connsiteX27" fmla="*/ 181096 w 8103397"/>
              <a:gd name="connsiteY27" fmla="*/ 4464533 h 4914900"/>
              <a:gd name="connsiteX28" fmla="*/ 180422 w 8103397"/>
              <a:gd name="connsiteY28" fmla="*/ 4465066 h 4914900"/>
              <a:gd name="connsiteX29" fmla="*/ 180825 w 8103397"/>
              <a:gd name="connsiteY29" fmla="*/ 4464885 h 4914900"/>
              <a:gd name="connsiteX30" fmla="*/ 182074 w 8103397"/>
              <a:gd name="connsiteY30" fmla="*/ 4464227 h 4914900"/>
              <a:gd name="connsiteX31" fmla="*/ 284315 w 8103397"/>
              <a:gd name="connsiteY31" fmla="*/ 4411196 h 4914900"/>
              <a:gd name="connsiteX32" fmla="*/ 284811 w 8103397"/>
              <a:gd name="connsiteY32" fmla="*/ 4411787 h 4914900"/>
              <a:gd name="connsiteX33" fmla="*/ 285122 w 8103397"/>
              <a:gd name="connsiteY33" fmla="*/ 4411619 h 4914900"/>
              <a:gd name="connsiteX34" fmla="*/ 692594 w 8103397"/>
              <a:gd name="connsiteY34" fmla="*/ 4392272 h 4914900"/>
              <a:gd name="connsiteX35" fmla="*/ 691932 w 8103397"/>
              <a:gd name="connsiteY35" fmla="*/ 4392831 h 4914900"/>
              <a:gd name="connsiteX36" fmla="*/ 689975 w 8103397"/>
              <a:gd name="connsiteY36" fmla="*/ 4392983 h 4914900"/>
              <a:gd name="connsiteX37" fmla="*/ 690249 w 8103397"/>
              <a:gd name="connsiteY37" fmla="*/ 4393059 h 4914900"/>
              <a:gd name="connsiteX38" fmla="*/ 690955 w 8103397"/>
              <a:gd name="connsiteY38" fmla="*/ 4395250 h 4914900"/>
              <a:gd name="connsiteX39" fmla="*/ 692108 w 8103397"/>
              <a:gd name="connsiteY39" fmla="*/ 4393395 h 4914900"/>
              <a:gd name="connsiteX40" fmla="*/ 733132 w 8103397"/>
              <a:gd name="connsiteY40" fmla="*/ 4301873 h 4914900"/>
              <a:gd name="connsiteX41" fmla="*/ 727359 w 8103397"/>
              <a:gd name="connsiteY41" fmla="*/ 4306753 h 4914900"/>
              <a:gd name="connsiteX42" fmla="*/ 733394 w 8103397"/>
              <a:gd name="connsiteY42" fmla="*/ 4303227 h 4914900"/>
              <a:gd name="connsiteX43" fmla="*/ 812073 w 8103397"/>
              <a:gd name="connsiteY43" fmla="*/ 4292396 h 4914900"/>
              <a:gd name="connsiteX44" fmla="*/ 812064 w 8103397"/>
              <a:gd name="connsiteY44" fmla="*/ 4292433 h 4914900"/>
              <a:gd name="connsiteX45" fmla="*/ 812073 w 8103397"/>
              <a:gd name="connsiteY45" fmla="*/ 4292433 h 4914900"/>
              <a:gd name="connsiteX46" fmla="*/ 802936 w 8103397"/>
              <a:gd name="connsiteY46" fmla="*/ 4228844 h 4914900"/>
              <a:gd name="connsiteX47" fmla="*/ 799932 w 8103397"/>
              <a:gd name="connsiteY47" fmla="*/ 4229367 h 4914900"/>
              <a:gd name="connsiteX48" fmla="*/ 799932 w 8103397"/>
              <a:gd name="connsiteY48" fmla="*/ 4230725 h 4914900"/>
              <a:gd name="connsiteX49" fmla="*/ 910267 w 8103397"/>
              <a:gd name="connsiteY49" fmla="*/ 4201866 h 4914900"/>
              <a:gd name="connsiteX50" fmla="*/ 910039 w 8103397"/>
              <a:gd name="connsiteY50" fmla="*/ 4202048 h 4914900"/>
              <a:gd name="connsiteX51" fmla="*/ 909764 w 8103397"/>
              <a:gd name="connsiteY51" fmla="*/ 4202212 h 4914900"/>
              <a:gd name="connsiteX52" fmla="*/ 910291 w 8103397"/>
              <a:gd name="connsiteY52" fmla="*/ 4202212 h 4914900"/>
              <a:gd name="connsiteX53" fmla="*/ 702966 w 8103397"/>
              <a:gd name="connsiteY53" fmla="*/ 4196253 h 4914900"/>
              <a:gd name="connsiteX54" fmla="*/ 701811 w 8103397"/>
              <a:gd name="connsiteY54" fmla="*/ 4196382 h 4914900"/>
              <a:gd name="connsiteX55" fmla="*/ 702665 w 8103397"/>
              <a:gd name="connsiteY55" fmla="*/ 4196608 h 4914900"/>
              <a:gd name="connsiteX56" fmla="*/ 2755034 w 8103397"/>
              <a:gd name="connsiteY56" fmla="*/ 4144324 h 4914900"/>
              <a:gd name="connsiteX57" fmla="*/ 2754748 w 8103397"/>
              <a:gd name="connsiteY57" fmla="*/ 4144370 h 4914900"/>
              <a:gd name="connsiteX58" fmla="*/ 2753782 w 8103397"/>
              <a:gd name="connsiteY58" fmla="*/ 4145130 h 4914900"/>
              <a:gd name="connsiteX59" fmla="*/ 2753821 w 8103397"/>
              <a:gd name="connsiteY59" fmla="*/ 4145131 h 4914900"/>
              <a:gd name="connsiteX60" fmla="*/ 2755121 w 8103397"/>
              <a:gd name="connsiteY60" fmla="*/ 4144619 h 4914900"/>
              <a:gd name="connsiteX61" fmla="*/ 2754677 w 8103397"/>
              <a:gd name="connsiteY61" fmla="*/ 4144660 h 4914900"/>
              <a:gd name="connsiteX62" fmla="*/ 917545 w 8103397"/>
              <a:gd name="connsiteY62" fmla="*/ 4141015 h 4914900"/>
              <a:gd name="connsiteX63" fmla="*/ 917590 w 8103397"/>
              <a:gd name="connsiteY63" fmla="*/ 4141349 h 4914900"/>
              <a:gd name="connsiteX64" fmla="*/ 917906 w 8103397"/>
              <a:gd name="connsiteY64" fmla="*/ 4141585 h 4914900"/>
              <a:gd name="connsiteX65" fmla="*/ 2425689 w 8103397"/>
              <a:gd name="connsiteY65" fmla="*/ 3827473 h 4914900"/>
              <a:gd name="connsiteX66" fmla="*/ 2425647 w 8103397"/>
              <a:gd name="connsiteY66" fmla="*/ 3828184 h 4914900"/>
              <a:gd name="connsiteX67" fmla="*/ 2424867 w 8103397"/>
              <a:gd name="connsiteY67" fmla="*/ 3828642 h 4914900"/>
              <a:gd name="connsiteX68" fmla="*/ 2425647 w 8103397"/>
              <a:gd name="connsiteY68" fmla="*/ 3828408 h 4914900"/>
              <a:gd name="connsiteX69" fmla="*/ 2426842 w 8103397"/>
              <a:gd name="connsiteY69" fmla="*/ 3827521 h 4914900"/>
              <a:gd name="connsiteX70" fmla="*/ 2425916 w 8103397"/>
              <a:gd name="connsiteY70" fmla="*/ 3828006 h 4914900"/>
              <a:gd name="connsiteX71" fmla="*/ 2530293 w 8103397"/>
              <a:gd name="connsiteY71" fmla="*/ 3783711 h 4914900"/>
              <a:gd name="connsiteX72" fmla="*/ 2528948 w 8103397"/>
              <a:gd name="connsiteY72" fmla="*/ 3785133 h 4914900"/>
              <a:gd name="connsiteX73" fmla="*/ 2528948 w 8103397"/>
              <a:gd name="connsiteY73" fmla="*/ 3786539 h 4914900"/>
              <a:gd name="connsiteX74" fmla="*/ 2529645 w 8103397"/>
              <a:gd name="connsiteY74" fmla="*/ 3793846 h 4914900"/>
              <a:gd name="connsiteX75" fmla="*/ 2530293 w 8103397"/>
              <a:gd name="connsiteY75" fmla="*/ 3790790 h 4914900"/>
              <a:gd name="connsiteX76" fmla="*/ 2546601 w 8103397"/>
              <a:gd name="connsiteY76" fmla="*/ 3766453 h 4914900"/>
              <a:gd name="connsiteX77" fmla="*/ 2545198 w 8103397"/>
              <a:gd name="connsiteY77" fmla="*/ 3767937 h 4914900"/>
              <a:gd name="connsiteX78" fmla="*/ 2547125 w 8103397"/>
              <a:gd name="connsiteY78" fmla="*/ 3767330 h 4914900"/>
              <a:gd name="connsiteX79" fmla="*/ 1934142 w 8103397"/>
              <a:gd name="connsiteY79" fmla="*/ 3724231 h 4914900"/>
              <a:gd name="connsiteX80" fmla="*/ 1924120 w 8103397"/>
              <a:gd name="connsiteY80" fmla="*/ 3728240 h 4914900"/>
              <a:gd name="connsiteX81" fmla="*/ 1929408 w 8103397"/>
              <a:gd name="connsiteY81" fmla="*/ 3728240 h 4914900"/>
              <a:gd name="connsiteX82" fmla="*/ 2430026 w 8103397"/>
              <a:gd name="connsiteY82" fmla="*/ 3688990 h 4914900"/>
              <a:gd name="connsiteX83" fmla="*/ 2431477 w 8103397"/>
              <a:gd name="connsiteY83" fmla="*/ 3690946 h 4914900"/>
              <a:gd name="connsiteX84" fmla="*/ 2431477 w 8103397"/>
              <a:gd name="connsiteY84" fmla="*/ 3691785 h 4914900"/>
              <a:gd name="connsiteX85" fmla="*/ 2431721 w 8103397"/>
              <a:gd name="connsiteY85" fmla="*/ 3689701 h 4914900"/>
              <a:gd name="connsiteX86" fmla="*/ 2433862 w 8103397"/>
              <a:gd name="connsiteY86" fmla="*/ 3685583 h 4914900"/>
              <a:gd name="connsiteX87" fmla="*/ 2431973 w 8103397"/>
              <a:gd name="connsiteY87" fmla="*/ 3689439 h 4914900"/>
              <a:gd name="connsiteX88" fmla="*/ 2434216 w 8103397"/>
              <a:gd name="connsiteY88" fmla="*/ 3691194 h 4914900"/>
              <a:gd name="connsiteX89" fmla="*/ 2433298 w 8103397"/>
              <a:gd name="connsiteY89" fmla="*/ 3689597 h 4914900"/>
              <a:gd name="connsiteX90" fmla="*/ 2045700 w 8103397"/>
              <a:gd name="connsiteY90" fmla="*/ 3550816 h 4914900"/>
              <a:gd name="connsiteX91" fmla="*/ 2044454 w 8103397"/>
              <a:gd name="connsiteY91" fmla="*/ 3551394 h 4914900"/>
              <a:gd name="connsiteX92" fmla="*/ 2044729 w 8103397"/>
              <a:gd name="connsiteY92" fmla="*/ 3551648 h 4914900"/>
              <a:gd name="connsiteX93" fmla="*/ 3505108 w 8103397"/>
              <a:gd name="connsiteY93" fmla="*/ 3464983 h 4914900"/>
              <a:gd name="connsiteX94" fmla="*/ 3503388 w 8103397"/>
              <a:gd name="connsiteY94" fmla="*/ 3466522 h 4914900"/>
              <a:gd name="connsiteX95" fmla="*/ 3503582 w 8103397"/>
              <a:gd name="connsiteY95" fmla="*/ 3466743 h 4914900"/>
              <a:gd name="connsiteX96" fmla="*/ 3584038 w 8103397"/>
              <a:gd name="connsiteY96" fmla="*/ 3373494 h 4914900"/>
              <a:gd name="connsiteX97" fmla="*/ 3576018 w 8103397"/>
              <a:gd name="connsiteY97" fmla="*/ 3378446 h 4914900"/>
              <a:gd name="connsiteX98" fmla="*/ 3578641 w 8103397"/>
              <a:gd name="connsiteY98" fmla="*/ 3379761 h 4914900"/>
              <a:gd name="connsiteX99" fmla="*/ 3577427 w 8103397"/>
              <a:gd name="connsiteY99" fmla="*/ 3381567 h 4914900"/>
              <a:gd name="connsiteX100" fmla="*/ 3578871 w 8103397"/>
              <a:gd name="connsiteY100" fmla="*/ 3379901 h 4914900"/>
              <a:gd name="connsiteX101" fmla="*/ 5465454 w 8103397"/>
              <a:gd name="connsiteY101" fmla="*/ 1430018 h 4914900"/>
              <a:gd name="connsiteX102" fmla="*/ 5461412 w 8103397"/>
              <a:gd name="connsiteY102" fmla="*/ 1434112 h 4914900"/>
              <a:gd name="connsiteX103" fmla="*/ 5466354 w 8103397"/>
              <a:gd name="connsiteY103" fmla="*/ 1430368 h 4914900"/>
              <a:gd name="connsiteX104" fmla="*/ 5361938 w 8103397"/>
              <a:gd name="connsiteY104" fmla="*/ 1377197 h 4914900"/>
              <a:gd name="connsiteX105" fmla="*/ 5362480 w 8103397"/>
              <a:gd name="connsiteY105" fmla="*/ 1377459 h 4914900"/>
              <a:gd name="connsiteX106" fmla="*/ 5362694 w 8103397"/>
              <a:gd name="connsiteY106" fmla="*/ 1377197 h 4914900"/>
              <a:gd name="connsiteX107" fmla="*/ 5391343 w 8103397"/>
              <a:gd name="connsiteY107" fmla="*/ 1373690 h 4914900"/>
              <a:gd name="connsiteX108" fmla="*/ 5373388 w 8103397"/>
              <a:gd name="connsiteY108" fmla="*/ 1377197 h 4914900"/>
              <a:gd name="connsiteX109" fmla="*/ 5374173 w 8103397"/>
              <a:gd name="connsiteY109" fmla="*/ 1377197 h 4914900"/>
              <a:gd name="connsiteX110" fmla="*/ 5370760 w 8103397"/>
              <a:gd name="connsiteY110" fmla="*/ 1380414 h 4914900"/>
              <a:gd name="connsiteX111" fmla="*/ 5374977 w 8103397"/>
              <a:gd name="connsiteY111" fmla="*/ 1377963 h 4914900"/>
              <a:gd name="connsiteX112" fmla="*/ 5390321 w 8103397"/>
              <a:gd name="connsiteY112" fmla="*/ 1374990 h 4914900"/>
              <a:gd name="connsiteX113" fmla="*/ 5817980 w 8103397"/>
              <a:gd name="connsiteY113" fmla="*/ 1081652 h 4914900"/>
              <a:gd name="connsiteX114" fmla="*/ 5787374 w 8103397"/>
              <a:gd name="connsiteY114" fmla="*/ 1099747 h 4914900"/>
              <a:gd name="connsiteX115" fmla="*/ 5817980 w 8103397"/>
              <a:gd name="connsiteY115" fmla="*/ 1081652 h 4914900"/>
              <a:gd name="connsiteX116" fmla="*/ 5311406 w 8103397"/>
              <a:gd name="connsiteY116" fmla="*/ 114659 h 4914900"/>
              <a:gd name="connsiteX117" fmla="*/ 5309512 w 8103397"/>
              <a:gd name="connsiteY117" fmla="*/ 116363 h 4914900"/>
              <a:gd name="connsiteX118" fmla="*/ 5313312 w 8103397"/>
              <a:gd name="connsiteY118" fmla="*/ 115404 h 4914900"/>
              <a:gd name="connsiteX119" fmla="*/ 4870469 w 8103397"/>
              <a:gd name="connsiteY119" fmla="*/ 81850 h 4914900"/>
              <a:gd name="connsiteX120" fmla="*/ 4872133 w 8103397"/>
              <a:gd name="connsiteY120" fmla="*/ 83162 h 4914900"/>
              <a:gd name="connsiteX121" fmla="*/ 4874478 w 8103397"/>
              <a:gd name="connsiteY121" fmla="*/ 82375 h 4914900"/>
              <a:gd name="connsiteX122" fmla="*/ 66045 w 8103397"/>
              <a:gd name="connsiteY122" fmla="*/ 77459 h 4914900"/>
              <a:gd name="connsiteX123" fmla="*/ 65137 w 8103397"/>
              <a:gd name="connsiteY123" fmla="*/ 78172 h 4914900"/>
              <a:gd name="connsiteX124" fmla="*/ 63073 w 8103397"/>
              <a:gd name="connsiteY124" fmla="*/ 81282 h 4914900"/>
              <a:gd name="connsiteX125" fmla="*/ 67351 w 8103397"/>
              <a:gd name="connsiteY125" fmla="*/ 78203 h 4914900"/>
              <a:gd name="connsiteX126" fmla="*/ 69234 w 8103397"/>
              <a:gd name="connsiteY126" fmla="*/ 77459 h 4914900"/>
              <a:gd name="connsiteX127" fmla="*/ 5502806 w 8103397"/>
              <a:gd name="connsiteY127" fmla="*/ 71337 h 4914900"/>
              <a:gd name="connsiteX128" fmla="*/ 5501118 w 8103397"/>
              <a:gd name="connsiteY128" fmla="*/ 71824 h 4914900"/>
              <a:gd name="connsiteX129" fmla="*/ 5501263 w 8103397"/>
              <a:gd name="connsiteY129" fmla="*/ 72619 h 4914900"/>
              <a:gd name="connsiteX130" fmla="*/ 5501787 w 8103397"/>
              <a:gd name="connsiteY130" fmla="*/ 72381 h 4914900"/>
              <a:gd name="connsiteX131" fmla="*/ 5502806 w 8103397"/>
              <a:gd name="connsiteY131" fmla="*/ 73799 h 4914900"/>
              <a:gd name="connsiteX132" fmla="*/ 2665379 w 8103397"/>
              <a:gd name="connsiteY132" fmla="*/ 70441 h 4914900"/>
              <a:gd name="connsiteX133" fmla="*/ 2662673 w 8103397"/>
              <a:gd name="connsiteY133" fmla="*/ 70477 h 4914900"/>
              <a:gd name="connsiteX134" fmla="*/ 2666732 w 8103397"/>
              <a:gd name="connsiteY134" fmla="*/ 70460 h 4914900"/>
              <a:gd name="connsiteX135" fmla="*/ 120650 w 8103397"/>
              <a:gd name="connsiteY135" fmla="*/ 53652 h 4914900"/>
              <a:gd name="connsiteX136" fmla="*/ 119555 w 8103397"/>
              <a:gd name="connsiteY136" fmla="*/ 54314 h 4914900"/>
              <a:gd name="connsiteX137" fmla="*/ 121480 w 8103397"/>
              <a:gd name="connsiteY137" fmla="*/ 54314 h 4914900"/>
              <a:gd name="connsiteX138" fmla="*/ 3468291 w 8103397"/>
              <a:gd name="connsiteY138" fmla="*/ 36763 h 4914900"/>
              <a:gd name="connsiteX139" fmla="*/ 3470334 w 8103397"/>
              <a:gd name="connsiteY139" fmla="*/ 39635 h 4914900"/>
              <a:gd name="connsiteX140" fmla="*/ 3475472 w 8103397"/>
              <a:gd name="connsiteY140" fmla="*/ 39635 h 4914900"/>
              <a:gd name="connsiteX141" fmla="*/ 3480219 w 8103397"/>
              <a:gd name="connsiteY141" fmla="*/ 39203 h 4914900"/>
              <a:gd name="connsiteX142" fmla="*/ 3474630 w 8103397"/>
              <a:gd name="connsiteY142" fmla="*/ 39005 h 4914900"/>
              <a:gd name="connsiteX143" fmla="*/ 44602 w 8103397"/>
              <a:gd name="connsiteY143" fmla="*/ 35836 h 4914900"/>
              <a:gd name="connsiteX144" fmla="*/ 29843 w 8103397"/>
              <a:gd name="connsiteY144" fmla="*/ 38699 h 4914900"/>
              <a:gd name="connsiteX145" fmla="*/ 39080 w 8103397"/>
              <a:gd name="connsiteY145" fmla="*/ 37855 h 4914900"/>
              <a:gd name="connsiteX146" fmla="*/ 4026816 w 8103397"/>
              <a:gd name="connsiteY146" fmla="*/ 34495 h 4914900"/>
              <a:gd name="connsiteX147" fmla="*/ 4025483 w 8103397"/>
              <a:gd name="connsiteY147" fmla="*/ 35491 h 4914900"/>
              <a:gd name="connsiteX148" fmla="*/ 4027222 w 8103397"/>
              <a:gd name="connsiteY148" fmla="*/ 35130 h 4914900"/>
              <a:gd name="connsiteX149" fmla="*/ 180394 w 8103397"/>
              <a:gd name="connsiteY149" fmla="*/ 29038 h 4914900"/>
              <a:gd name="connsiteX150" fmla="*/ 180101 w 8103397"/>
              <a:gd name="connsiteY150" fmla="*/ 29203 h 4914900"/>
              <a:gd name="connsiteX151" fmla="*/ 180819 w 8103397"/>
              <a:gd name="connsiteY151" fmla="*/ 29060 h 4914900"/>
              <a:gd name="connsiteX152" fmla="*/ 218440 w 8103397"/>
              <a:gd name="connsiteY152" fmla="*/ 24127 h 4914900"/>
              <a:gd name="connsiteX153" fmla="*/ 215286 w 8103397"/>
              <a:gd name="connsiteY153" fmla="*/ 25104 h 4914900"/>
              <a:gd name="connsiteX154" fmla="*/ 218516 w 8103397"/>
              <a:gd name="connsiteY154" fmla="*/ 25011 h 4914900"/>
              <a:gd name="connsiteX155" fmla="*/ 221209 w 8103397"/>
              <a:gd name="connsiteY155" fmla="*/ 24127 h 4914900"/>
              <a:gd name="connsiteX156" fmla="*/ 3709827 w 8103397"/>
              <a:gd name="connsiteY156" fmla="*/ 21439 h 4914900"/>
              <a:gd name="connsiteX157" fmla="*/ 3709648 w 8103397"/>
              <a:gd name="connsiteY157" fmla="*/ 22955 h 4914900"/>
              <a:gd name="connsiteX158" fmla="*/ 3706799 w 8103397"/>
              <a:gd name="connsiteY158" fmla="*/ 24528 h 4914900"/>
              <a:gd name="connsiteX159" fmla="*/ 3711137 w 8103397"/>
              <a:gd name="connsiteY159" fmla="*/ 24528 h 4914900"/>
              <a:gd name="connsiteX160" fmla="*/ 3712312 w 8103397"/>
              <a:gd name="connsiteY160" fmla="*/ 24006 h 4914900"/>
              <a:gd name="connsiteX161" fmla="*/ 5653975 w 8103397"/>
              <a:gd name="connsiteY161" fmla="*/ 16156 h 4914900"/>
              <a:gd name="connsiteX162" fmla="*/ 5653607 w 8103397"/>
              <a:gd name="connsiteY162" fmla="*/ 16249 h 4914900"/>
              <a:gd name="connsiteX163" fmla="*/ 5654157 w 8103397"/>
              <a:gd name="connsiteY163" fmla="*/ 16173 h 4914900"/>
              <a:gd name="connsiteX164" fmla="*/ 5666895 w 8103397"/>
              <a:gd name="connsiteY164" fmla="*/ 0 h 4914900"/>
              <a:gd name="connsiteX165" fmla="*/ 8103397 w 8103397"/>
              <a:gd name="connsiteY165" fmla="*/ 0 h 4914900"/>
              <a:gd name="connsiteX166" fmla="*/ 8064500 w 8103397"/>
              <a:gd name="connsiteY166" fmla="*/ 25400 h 4914900"/>
              <a:gd name="connsiteX167" fmla="*/ 8013700 w 8103397"/>
              <a:gd name="connsiteY167" fmla="*/ 50800 h 4914900"/>
              <a:gd name="connsiteX168" fmla="*/ 7950200 w 8103397"/>
              <a:gd name="connsiteY168" fmla="*/ 76200 h 4914900"/>
              <a:gd name="connsiteX169" fmla="*/ 7899400 w 8103397"/>
              <a:gd name="connsiteY169" fmla="*/ 101600 h 4914900"/>
              <a:gd name="connsiteX170" fmla="*/ 7861300 w 8103397"/>
              <a:gd name="connsiteY170" fmla="*/ 114300 h 4914900"/>
              <a:gd name="connsiteX171" fmla="*/ 7797800 w 8103397"/>
              <a:gd name="connsiteY171" fmla="*/ 139700 h 4914900"/>
              <a:gd name="connsiteX172" fmla="*/ 7556500 w 8103397"/>
              <a:gd name="connsiteY172" fmla="*/ 165100 h 4914900"/>
              <a:gd name="connsiteX173" fmla="*/ 7454900 w 8103397"/>
              <a:gd name="connsiteY173" fmla="*/ 241300 h 4914900"/>
              <a:gd name="connsiteX174" fmla="*/ 7389323 w 8103397"/>
              <a:gd name="connsiteY174" fmla="*/ 278804 h 4914900"/>
              <a:gd name="connsiteX175" fmla="*/ 7408190 w 8103397"/>
              <a:gd name="connsiteY175" fmla="*/ 263486 h 4914900"/>
              <a:gd name="connsiteX176" fmla="*/ 7412787 w 8103397"/>
              <a:gd name="connsiteY176" fmla="*/ 260016 h 4914900"/>
              <a:gd name="connsiteX177" fmla="*/ 7408853 w 8103397"/>
              <a:gd name="connsiteY177" fmla="*/ 262948 h 4914900"/>
              <a:gd name="connsiteX178" fmla="*/ 7408190 w 8103397"/>
              <a:gd name="connsiteY178" fmla="*/ 263486 h 4914900"/>
              <a:gd name="connsiteX179" fmla="*/ 7388706 w 8103397"/>
              <a:gd name="connsiteY179" fmla="*/ 278197 h 4914900"/>
              <a:gd name="connsiteX180" fmla="*/ 7353300 w 8103397"/>
              <a:gd name="connsiteY180" fmla="*/ 304800 h 4914900"/>
              <a:gd name="connsiteX181" fmla="*/ 7251700 w 8103397"/>
              <a:gd name="connsiteY181" fmla="*/ 355600 h 4914900"/>
              <a:gd name="connsiteX182" fmla="*/ 7213600 w 8103397"/>
              <a:gd name="connsiteY182" fmla="*/ 393700 h 4914900"/>
              <a:gd name="connsiteX183" fmla="*/ 7112000 w 8103397"/>
              <a:gd name="connsiteY183" fmla="*/ 457200 h 4914900"/>
              <a:gd name="connsiteX184" fmla="*/ 6997700 w 8103397"/>
              <a:gd name="connsiteY184" fmla="*/ 533400 h 4914900"/>
              <a:gd name="connsiteX185" fmla="*/ 6883400 w 8103397"/>
              <a:gd name="connsiteY185" fmla="*/ 571500 h 4914900"/>
              <a:gd name="connsiteX186" fmla="*/ 6743700 w 8103397"/>
              <a:gd name="connsiteY186" fmla="*/ 635000 h 4914900"/>
              <a:gd name="connsiteX187" fmla="*/ 6642100 w 8103397"/>
              <a:gd name="connsiteY187" fmla="*/ 698500 h 4914900"/>
              <a:gd name="connsiteX188" fmla="*/ 6591300 w 8103397"/>
              <a:gd name="connsiteY188" fmla="*/ 711200 h 4914900"/>
              <a:gd name="connsiteX189" fmla="*/ 6464300 w 8103397"/>
              <a:gd name="connsiteY189" fmla="*/ 774700 h 4914900"/>
              <a:gd name="connsiteX190" fmla="*/ 6362700 w 8103397"/>
              <a:gd name="connsiteY190" fmla="*/ 825500 h 4914900"/>
              <a:gd name="connsiteX191" fmla="*/ 6057900 w 8103397"/>
              <a:gd name="connsiteY191" fmla="*/ 977900 h 4914900"/>
              <a:gd name="connsiteX192" fmla="*/ 6024569 w 8103397"/>
              <a:gd name="connsiteY192" fmla="*/ 959846 h 4914900"/>
              <a:gd name="connsiteX193" fmla="*/ 5988221 w 8103397"/>
              <a:gd name="connsiteY193" fmla="*/ 980069 h 4914900"/>
              <a:gd name="connsiteX194" fmla="*/ 5987280 w 8103397"/>
              <a:gd name="connsiteY194" fmla="*/ 980838 h 4914900"/>
              <a:gd name="connsiteX195" fmla="*/ 5816920 w 8103397"/>
              <a:gd name="connsiteY195" fmla="*/ 1081049 h 4914900"/>
              <a:gd name="connsiteX196" fmla="*/ 5786497 w 8103397"/>
              <a:gd name="connsiteY196" fmla="*/ 1100137 h 4914900"/>
              <a:gd name="connsiteX197" fmla="*/ 5737823 w 8103397"/>
              <a:gd name="connsiteY197" fmla="*/ 1138312 h 4914900"/>
              <a:gd name="connsiteX198" fmla="*/ 5737254 w 8103397"/>
              <a:gd name="connsiteY198" fmla="*/ 1138691 h 4914900"/>
              <a:gd name="connsiteX199" fmla="*/ 5738913 w 8103397"/>
              <a:gd name="connsiteY199" fmla="*/ 1137947 h 4914900"/>
              <a:gd name="connsiteX200" fmla="*/ 5659842 w 8103397"/>
              <a:gd name="connsiteY200" fmla="*/ 1190219 h 4914900"/>
              <a:gd name="connsiteX201" fmla="*/ 5660365 w 8103397"/>
              <a:gd name="connsiteY201" fmla="*/ 1189717 h 4914900"/>
              <a:gd name="connsiteX202" fmla="*/ 5658727 w 8103397"/>
              <a:gd name="connsiteY202" fmla="*/ 1190803 h 4914900"/>
              <a:gd name="connsiteX203" fmla="*/ 5525479 w 8103397"/>
              <a:gd name="connsiteY203" fmla="*/ 1295310 h 4914900"/>
              <a:gd name="connsiteX204" fmla="*/ 5527209 w 8103397"/>
              <a:gd name="connsiteY204" fmla="*/ 1295536 h 4914900"/>
              <a:gd name="connsiteX205" fmla="*/ 5398659 w 8103397"/>
              <a:gd name="connsiteY205" fmla="*/ 1391331 h 4914900"/>
              <a:gd name="connsiteX206" fmla="*/ 5368051 w 8103397"/>
              <a:gd name="connsiteY206" fmla="*/ 1418873 h 4914900"/>
              <a:gd name="connsiteX207" fmla="*/ 5374064 w 8103397"/>
              <a:gd name="connsiteY207" fmla="*/ 1452985 h 4914900"/>
              <a:gd name="connsiteX208" fmla="*/ 5374977 w 8103397"/>
              <a:gd name="connsiteY208" fmla="*/ 1454554 h 4914900"/>
              <a:gd name="connsiteX209" fmla="*/ 5374977 w 8103397"/>
              <a:gd name="connsiteY209" fmla="*/ 1454762 h 4914900"/>
              <a:gd name="connsiteX210" fmla="*/ 5379606 w 8103397"/>
              <a:gd name="connsiteY210" fmla="*/ 1458423 h 4914900"/>
              <a:gd name="connsiteX211" fmla="*/ 5397903 w 8103397"/>
              <a:gd name="connsiteY211" fmla="*/ 1463248 h 4914900"/>
              <a:gd name="connsiteX212" fmla="*/ 5399835 w 8103397"/>
              <a:gd name="connsiteY212" fmla="*/ 1463629 h 4914900"/>
              <a:gd name="connsiteX213" fmla="*/ 5399678 w 8103397"/>
              <a:gd name="connsiteY213" fmla="*/ 1463347 h 4914900"/>
              <a:gd name="connsiteX214" fmla="*/ 5404446 w 8103397"/>
              <a:gd name="connsiteY214" fmla="*/ 1461937 h 4914900"/>
              <a:gd name="connsiteX215" fmla="*/ 5397857 w 8103397"/>
              <a:gd name="connsiteY215" fmla="*/ 1462896 h 4914900"/>
              <a:gd name="connsiteX216" fmla="*/ 5379273 w 8103397"/>
              <a:gd name="connsiteY216" fmla="*/ 1458122 h 4914900"/>
              <a:gd name="connsiteX217" fmla="*/ 5453605 w 8103397"/>
              <a:gd name="connsiteY217" fmla="*/ 1429470 h 4914900"/>
              <a:gd name="connsiteX218" fmla="*/ 5453240 w 8103397"/>
              <a:gd name="connsiteY218" fmla="*/ 1429470 h 4914900"/>
              <a:gd name="connsiteX219" fmla="*/ 5476197 w 8103397"/>
              <a:gd name="connsiteY219" fmla="*/ 1415396 h 4914900"/>
              <a:gd name="connsiteX220" fmla="*/ 5464718 w 8103397"/>
              <a:gd name="connsiteY220" fmla="*/ 1429470 h 4914900"/>
              <a:gd name="connsiteX221" fmla="*/ 5465832 w 8103397"/>
              <a:gd name="connsiteY221" fmla="*/ 1429470 h 4914900"/>
              <a:gd name="connsiteX222" fmla="*/ 5471461 w 8103397"/>
              <a:gd name="connsiteY222" fmla="*/ 1422889 h 4914900"/>
              <a:gd name="connsiteX223" fmla="*/ 5477532 w 8103397"/>
              <a:gd name="connsiteY223" fmla="*/ 1415788 h 4914900"/>
              <a:gd name="connsiteX224" fmla="*/ 5544334 w 8103397"/>
              <a:gd name="connsiteY224" fmla="*/ 1382647 h 4914900"/>
              <a:gd name="connsiteX225" fmla="*/ 5568626 w 8103397"/>
              <a:gd name="connsiteY225" fmla="*/ 1377911 h 4914900"/>
              <a:gd name="connsiteX226" fmla="*/ 5568626 w 8103397"/>
              <a:gd name="connsiteY226" fmla="*/ 1401583 h 4914900"/>
              <a:gd name="connsiteX227" fmla="*/ 5477532 w 8103397"/>
              <a:gd name="connsiteY227" fmla="*/ 1501008 h 4914900"/>
              <a:gd name="connsiteX228" fmla="*/ 5459314 w 8103397"/>
              <a:gd name="connsiteY228" fmla="*/ 1519945 h 4914900"/>
              <a:gd name="connsiteX229" fmla="*/ 5453727 w 8103397"/>
              <a:gd name="connsiteY229" fmla="*/ 1515590 h 4914900"/>
              <a:gd name="connsiteX230" fmla="*/ 5452797 w 8103397"/>
              <a:gd name="connsiteY230" fmla="*/ 1516326 h 4914900"/>
              <a:gd name="connsiteX231" fmla="*/ 5452794 w 8103397"/>
              <a:gd name="connsiteY231" fmla="*/ 1516328 h 4914900"/>
              <a:gd name="connsiteX232" fmla="*/ 5458342 w 8103397"/>
              <a:gd name="connsiteY232" fmla="*/ 1520702 h 4914900"/>
              <a:gd name="connsiteX233" fmla="*/ 5415916 w 8103397"/>
              <a:gd name="connsiteY233" fmla="*/ 1563715 h 4914900"/>
              <a:gd name="connsiteX234" fmla="*/ 5409514 w 8103397"/>
              <a:gd name="connsiteY234" fmla="*/ 1568762 h 4914900"/>
              <a:gd name="connsiteX235" fmla="*/ 5417534 w 8103397"/>
              <a:gd name="connsiteY235" fmla="*/ 1564174 h 4914900"/>
              <a:gd name="connsiteX236" fmla="*/ 5385650 w 8103397"/>
              <a:gd name="connsiteY236" fmla="*/ 1592321 h 4914900"/>
              <a:gd name="connsiteX237" fmla="*/ 5379636 w 8103397"/>
              <a:gd name="connsiteY237" fmla="*/ 1592321 h 4914900"/>
              <a:gd name="connsiteX238" fmla="*/ 5379549 w 8103397"/>
              <a:gd name="connsiteY238" fmla="*/ 1592389 h 4914900"/>
              <a:gd name="connsiteX239" fmla="*/ 5372572 w 8103397"/>
              <a:gd name="connsiteY239" fmla="*/ 1598680 h 4914900"/>
              <a:gd name="connsiteX240" fmla="*/ 5380842 w 8103397"/>
              <a:gd name="connsiteY240" fmla="*/ 1593040 h 4914900"/>
              <a:gd name="connsiteX241" fmla="*/ 5386926 w 8103397"/>
              <a:gd name="connsiteY241" fmla="*/ 1593040 h 4914900"/>
              <a:gd name="connsiteX242" fmla="*/ 5320020 w 8103397"/>
              <a:gd name="connsiteY242" fmla="*/ 1649909 h 4914900"/>
              <a:gd name="connsiteX243" fmla="*/ 5319048 w 8103397"/>
              <a:gd name="connsiteY243" fmla="*/ 1649909 h 4914900"/>
              <a:gd name="connsiteX244" fmla="*/ 5303871 w 8103397"/>
              <a:gd name="connsiteY244" fmla="*/ 1662488 h 4914900"/>
              <a:gd name="connsiteX245" fmla="*/ 5287430 w 8103397"/>
              <a:gd name="connsiteY245" fmla="*/ 1670321 h 4914900"/>
              <a:gd name="connsiteX246" fmla="*/ 5282576 w 8103397"/>
              <a:gd name="connsiteY246" fmla="*/ 1673638 h 4914900"/>
              <a:gd name="connsiteX247" fmla="*/ 5203784 w 8103397"/>
              <a:gd name="connsiteY247" fmla="*/ 1716651 h 4914900"/>
              <a:gd name="connsiteX248" fmla="*/ 4979532 w 8103397"/>
              <a:gd name="connsiteY248" fmla="*/ 1926936 h 4914900"/>
              <a:gd name="connsiteX249" fmla="*/ 4700730 w 8103397"/>
              <a:gd name="connsiteY249" fmla="*/ 2218467 h 4914900"/>
              <a:gd name="connsiteX250" fmla="*/ 4585573 w 8103397"/>
              <a:gd name="connsiteY250" fmla="*/ 2342726 h 4914900"/>
              <a:gd name="connsiteX251" fmla="*/ 4427989 w 8103397"/>
              <a:gd name="connsiteY251" fmla="*/ 2471765 h 4914900"/>
              <a:gd name="connsiteX252" fmla="*/ 4324954 w 8103397"/>
              <a:gd name="connsiteY252" fmla="*/ 2567349 h 4914900"/>
              <a:gd name="connsiteX253" fmla="*/ 4300711 w 8103397"/>
              <a:gd name="connsiteY253" fmla="*/ 2597816 h 4914900"/>
              <a:gd name="connsiteX254" fmla="*/ 4276779 w 8103397"/>
              <a:gd name="connsiteY254" fmla="*/ 2624355 h 4914900"/>
              <a:gd name="connsiteX255" fmla="*/ 4277402 w 8103397"/>
              <a:gd name="connsiteY255" fmla="*/ 2624478 h 4914900"/>
              <a:gd name="connsiteX256" fmla="*/ 4186006 w 8103397"/>
              <a:gd name="connsiteY256" fmla="*/ 2744151 h 4914900"/>
              <a:gd name="connsiteX257" fmla="*/ 4119742 w 8103397"/>
              <a:gd name="connsiteY257" fmla="*/ 2830914 h 4914900"/>
              <a:gd name="connsiteX258" fmla="*/ 4062115 w 8103397"/>
              <a:gd name="connsiteY258" fmla="*/ 2915311 h 4914900"/>
              <a:gd name="connsiteX259" fmla="*/ 4059014 w 8103397"/>
              <a:gd name="connsiteY259" fmla="*/ 2921173 h 4914900"/>
              <a:gd name="connsiteX260" fmla="*/ 4056839 w 8103397"/>
              <a:gd name="connsiteY260" fmla="*/ 2922887 h 4914900"/>
              <a:gd name="connsiteX261" fmla="*/ 4055582 w 8103397"/>
              <a:gd name="connsiteY261" fmla="*/ 2930821 h 4914900"/>
              <a:gd name="connsiteX262" fmla="*/ 4044989 w 8103397"/>
              <a:gd name="connsiteY262" fmla="*/ 2940377 h 4914900"/>
              <a:gd name="connsiteX263" fmla="*/ 4041457 w 8103397"/>
              <a:gd name="connsiteY263" fmla="*/ 2944558 h 4914900"/>
              <a:gd name="connsiteX264" fmla="*/ 4046146 w 8103397"/>
              <a:gd name="connsiteY264" fmla="*/ 2939361 h 4914900"/>
              <a:gd name="connsiteX265" fmla="*/ 4032542 w 8103397"/>
              <a:gd name="connsiteY265" fmla="*/ 2959466 h 4914900"/>
              <a:gd name="connsiteX266" fmla="*/ 4032542 w 8103397"/>
              <a:gd name="connsiteY266" fmla="*/ 2958317 h 4914900"/>
              <a:gd name="connsiteX267" fmla="*/ 3991733 w 8103397"/>
              <a:gd name="connsiteY267" fmla="*/ 2987614 h 4914900"/>
              <a:gd name="connsiteX268" fmla="*/ 3992829 w 8103397"/>
              <a:gd name="connsiteY268" fmla="*/ 2986319 h 4914900"/>
              <a:gd name="connsiteX269" fmla="*/ 3990509 w 8103397"/>
              <a:gd name="connsiteY269" fmla="*/ 2988151 h 4914900"/>
              <a:gd name="connsiteX270" fmla="*/ 3923921 w 8103397"/>
              <a:gd name="connsiteY270" fmla="*/ 3035926 h 4914900"/>
              <a:gd name="connsiteX271" fmla="*/ 3736261 w 8103397"/>
              <a:gd name="connsiteY271" fmla="*/ 3231801 h 4914900"/>
              <a:gd name="connsiteX272" fmla="*/ 3554656 w 8103397"/>
              <a:gd name="connsiteY272" fmla="*/ 3456341 h 4914900"/>
              <a:gd name="connsiteX273" fmla="*/ 3542551 w 8103397"/>
              <a:gd name="connsiteY273" fmla="*/ 3470673 h 4914900"/>
              <a:gd name="connsiteX274" fmla="*/ 3535739 w 8103397"/>
              <a:gd name="connsiteY274" fmla="*/ 3480227 h 4914900"/>
              <a:gd name="connsiteX275" fmla="*/ 3534712 w 8103397"/>
              <a:gd name="connsiteY275" fmla="*/ 3481094 h 4914900"/>
              <a:gd name="connsiteX276" fmla="*/ 3524966 w 8103397"/>
              <a:gd name="connsiteY276" fmla="*/ 3494261 h 4914900"/>
              <a:gd name="connsiteX277" fmla="*/ 3524966 w 8103397"/>
              <a:gd name="connsiteY277" fmla="*/ 3489436 h 4914900"/>
              <a:gd name="connsiteX278" fmla="*/ 3525198 w 8103397"/>
              <a:gd name="connsiteY278" fmla="*/ 3489103 h 4914900"/>
              <a:gd name="connsiteX279" fmla="*/ 3524389 w 8103397"/>
              <a:gd name="connsiteY279" fmla="*/ 3489783 h 4914900"/>
              <a:gd name="connsiteX280" fmla="*/ 3524005 w 8103397"/>
              <a:gd name="connsiteY280" fmla="*/ 3490261 h 4914900"/>
              <a:gd name="connsiteX281" fmla="*/ 3524005 w 8103397"/>
              <a:gd name="connsiteY281" fmla="*/ 3495020 h 4914900"/>
              <a:gd name="connsiteX282" fmla="*/ 3317812 w 8103397"/>
              <a:gd name="connsiteY282" fmla="*/ 3753152 h 4914900"/>
              <a:gd name="connsiteX283" fmla="*/ 3129817 w 8103397"/>
              <a:gd name="connsiteY283" fmla="*/ 3930021 h 4914900"/>
              <a:gd name="connsiteX284" fmla="*/ 3085803 w 8103397"/>
              <a:gd name="connsiteY284" fmla="*/ 3964712 h 4914900"/>
              <a:gd name="connsiteX285" fmla="*/ 3075236 w 8103397"/>
              <a:gd name="connsiteY285" fmla="*/ 3973043 h 4914900"/>
              <a:gd name="connsiteX286" fmla="*/ 2844789 w 8103397"/>
              <a:gd name="connsiteY286" fmla="*/ 4135570 h 4914900"/>
              <a:gd name="connsiteX287" fmla="*/ 2772016 w 8103397"/>
              <a:gd name="connsiteY287" fmla="*/ 4159471 h 4914900"/>
              <a:gd name="connsiteX288" fmla="*/ 2735629 w 8103397"/>
              <a:gd name="connsiteY288" fmla="*/ 4164252 h 4914900"/>
              <a:gd name="connsiteX289" fmla="*/ 2699242 w 8103397"/>
              <a:gd name="connsiteY289" fmla="*/ 4154691 h 4914900"/>
              <a:gd name="connsiteX290" fmla="*/ 2662854 w 8103397"/>
              <a:gd name="connsiteY290" fmla="*/ 4087768 h 4914900"/>
              <a:gd name="connsiteX291" fmla="*/ 2665012 w 8103397"/>
              <a:gd name="connsiteY291" fmla="*/ 4087321 h 4914900"/>
              <a:gd name="connsiteX292" fmla="*/ 2663507 w 8103397"/>
              <a:gd name="connsiteY292" fmla="*/ 4086557 h 4914900"/>
              <a:gd name="connsiteX293" fmla="*/ 2602726 w 8103397"/>
              <a:gd name="connsiteY293" fmla="*/ 4081813 h 4914900"/>
              <a:gd name="connsiteX294" fmla="*/ 2517632 w 8103397"/>
              <a:gd name="connsiteY294" fmla="*/ 4134005 h 4914900"/>
              <a:gd name="connsiteX295" fmla="*/ 2487241 w 8103397"/>
              <a:gd name="connsiteY295" fmla="*/ 4138751 h 4914900"/>
              <a:gd name="connsiteX296" fmla="*/ 2476606 w 8103397"/>
              <a:gd name="connsiteY296" fmla="*/ 4128667 h 4914900"/>
              <a:gd name="connsiteX297" fmla="*/ 2475669 w 8103397"/>
              <a:gd name="connsiteY297" fmla="*/ 4120258 h 4914900"/>
              <a:gd name="connsiteX298" fmla="*/ 2474108 w 8103397"/>
              <a:gd name="connsiteY298" fmla="*/ 4115721 h 4914900"/>
              <a:gd name="connsiteX299" fmla="*/ 2474108 w 8103397"/>
              <a:gd name="connsiteY299" fmla="*/ 4102825 h 4914900"/>
              <a:gd name="connsiteX300" fmla="*/ 2472807 w 8103397"/>
              <a:gd name="connsiteY300" fmla="*/ 4086557 h 4914900"/>
              <a:gd name="connsiteX301" fmla="*/ 2474108 w 8103397"/>
              <a:gd name="connsiteY301" fmla="*/ 4070289 h 4914900"/>
              <a:gd name="connsiteX302" fmla="*/ 2474108 w 8103397"/>
              <a:gd name="connsiteY302" fmla="*/ 4058330 h 4914900"/>
              <a:gd name="connsiteX303" fmla="*/ 2522338 w 8103397"/>
              <a:gd name="connsiteY303" fmla="*/ 3823984 h 4914900"/>
              <a:gd name="connsiteX304" fmla="*/ 2525061 w 8103397"/>
              <a:gd name="connsiteY304" fmla="*/ 3826145 h 4914900"/>
              <a:gd name="connsiteX305" fmla="*/ 2524226 w 8103397"/>
              <a:gd name="connsiteY305" fmla="*/ 3824236 h 4914900"/>
              <a:gd name="connsiteX306" fmla="*/ 2524226 w 8103397"/>
              <a:gd name="connsiteY306" fmla="*/ 3819458 h 4914900"/>
              <a:gd name="connsiteX307" fmla="*/ 2525354 w 8103397"/>
              <a:gd name="connsiteY307" fmla="*/ 3814131 h 4914900"/>
              <a:gd name="connsiteX308" fmla="*/ 2522571 w 8103397"/>
              <a:gd name="connsiteY308" fmla="*/ 3819964 h 4914900"/>
              <a:gd name="connsiteX309" fmla="*/ 2528479 w 8103397"/>
              <a:gd name="connsiteY309" fmla="*/ 3784579 h 4914900"/>
              <a:gd name="connsiteX310" fmla="*/ 2528479 w 8103397"/>
              <a:gd name="connsiteY310" fmla="*/ 3780836 h 4914900"/>
              <a:gd name="connsiteX311" fmla="*/ 2528479 w 8103397"/>
              <a:gd name="connsiteY311" fmla="*/ 3766453 h 4914900"/>
              <a:gd name="connsiteX312" fmla="*/ 2510356 w 8103397"/>
              <a:gd name="connsiteY312" fmla="*/ 3776041 h 4914900"/>
              <a:gd name="connsiteX313" fmla="*/ 2492367 w 8103397"/>
              <a:gd name="connsiteY313" fmla="*/ 3785558 h 4914900"/>
              <a:gd name="connsiteX314" fmla="*/ 2492367 w 8103397"/>
              <a:gd name="connsiteY314" fmla="*/ 3790094 h 4914900"/>
              <a:gd name="connsiteX315" fmla="*/ 2490167 w 8103397"/>
              <a:gd name="connsiteY315" fmla="*/ 3791388 h 4914900"/>
              <a:gd name="connsiteX316" fmla="*/ 2431677 w 8103397"/>
              <a:gd name="connsiteY316" fmla="*/ 3842884 h 4914900"/>
              <a:gd name="connsiteX317" fmla="*/ 2359331 w 8103397"/>
              <a:gd name="connsiteY317" fmla="*/ 3828408 h 4914900"/>
              <a:gd name="connsiteX318" fmla="*/ 2364815 w 8103397"/>
              <a:gd name="connsiteY318" fmla="*/ 3828408 h 4914900"/>
              <a:gd name="connsiteX319" fmla="*/ 2364432 w 8103397"/>
              <a:gd name="connsiteY319" fmla="*/ 3828184 h 4914900"/>
              <a:gd name="connsiteX320" fmla="*/ 2364495 w 8103397"/>
              <a:gd name="connsiteY320" fmla="*/ 3828005 h 4914900"/>
              <a:gd name="connsiteX321" fmla="*/ 2359651 w 8103397"/>
              <a:gd name="connsiteY321" fmla="*/ 3828005 h 4914900"/>
              <a:gd name="connsiteX322" fmla="*/ 2353592 w 8103397"/>
              <a:gd name="connsiteY322" fmla="*/ 3794645 h 4914900"/>
              <a:gd name="connsiteX323" fmla="*/ 2359651 w 8103397"/>
              <a:gd name="connsiteY323" fmla="*/ 3651676 h 4914900"/>
              <a:gd name="connsiteX324" fmla="*/ 2359496 w 8103397"/>
              <a:gd name="connsiteY324" fmla="*/ 3646726 h 4914900"/>
              <a:gd name="connsiteX325" fmla="*/ 2359331 w 8103397"/>
              <a:gd name="connsiteY325" fmla="*/ 3646596 h 4914900"/>
              <a:gd name="connsiteX326" fmla="*/ 2359331 w 8103397"/>
              <a:gd name="connsiteY326" fmla="*/ 3641435 h 4914900"/>
              <a:gd name="connsiteX327" fmla="*/ 2358610 w 8103397"/>
              <a:gd name="connsiteY327" fmla="*/ 3618242 h 4914900"/>
              <a:gd name="connsiteX328" fmla="*/ 2357632 w 8103397"/>
              <a:gd name="connsiteY328" fmla="*/ 3615617 h 4914900"/>
              <a:gd name="connsiteX329" fmla="*/ 2344921 w 8103397"/>
              <a:gd name="connsiteY329" fmla="*/ 3594346 h 4914900"/>
              <a:gd name="connsiteX330" fmla="*/ 2331538 w 8103397"/>
              <a:gd name="connsiteY330" fmla="*/ 3585330 h 4914900"/>
              <a:gd name="connsiteX331" fmla="*/ 2293792 w 8103397"/>
              <a:gd name="connsiteY331" fmla="*/ 3570955 h 4914900"/>
              <a:gd name="connsiteX332" fmla="*/ 2292622 w 8103397"/>
              <a:gd name="connsiteY332" fmla="*/ 3570555 h 4914900"/>
              <a:gd name="connsiteX333" fmla="*/ 2177060 w 8103397"/>
              <a:gd name="connsiteY333" fmla="*/ 3594893 h 4914900"/>
              <a:gd name="connsiteX334" fmla="*/ 2110155 w 8103397"/>
              <a:gd name="connsiteY334" fmla="*/ 3614363 h 4914900"/>
              <a:gd name="connsiteX335" fmla="*/ 2079744 w 8103397"/>
              <a:gd name="connsiteY335" fmla="*/ 3580290 h 4914900"/>
              <a:gd name="connsiteX336" fmla="*/ 2082452 w 8103397"/>
              <a:gd name="connsiteY336" fmla="*/ 3576225 h 4914900"/>
              <a:gd name="connsiteX337" fmla="*/ 2087479 w 8103397"/>
              <a:gd name="connsiteY337" fmla="*/ 3556476 h 4914900"/>
              <a:gd name="connsiteX338" fmla="*/ 2075257 w 8103397"/>
              <a:gd name="connsiteY338" fmla="*/ 3546870 h 4914900"/>
              <a:gd name="connsiteX339" fmla="*/ 2064997 w 8103397"/>
              <a:gd name="connsiteY339" fmla="*/ 3553486 h 4914900"/>
              <a:gd name="connsiteX340" fmla="*/ 2026048 w 8103397"/>
              <a:gd name="connsiteY340" fmla="*/ 3584734 h 4914900"/>
              <a:gd name="connsiteX341" fmla="*/ 2025200 w 8103397"/>
              <a:gd name="connsiteY341" fmla="*/ 3584734 h 4914900"/>
              <a:gd name="connsiteX342" fmla="*/ 1983983 w 8103397"/>
              <a:gd name="connsiteY342" fmla="*/ 3613804 h 4914900"/>
              <a:gd name="connsiteX343" fmla="*/ 1977482 w 8103397"/>
              <a:gd name="connsiteY343" fmla="*/ 3618912 h 4914900"/>
              <a:gd name="connsiteX344" fmla="*/ 1916374 w 8103397"/>
              <a:gd name="connsiteY344" fmla="*/ 3663940 h 4914900"/>
              <a:gd name="connsiteX345" fmla="*/ 1855820 w 8103397"/>
              <a:gd name="connsiteY345" fmla="*/ 3704989 h 4914900"/>
              <a:gd name="connsiteX346" fmla="*/ 1841357 w 8103397"/>
              <a:gd name="connsiteY346" fmla="*/ 3719754 h 4914900"/>
              <a:gd name="connsiteX347" fmla="*/ 1838728 w 8103397"/>
              <a:gd name="connsiteY347" fmla="*/ 3723896 h 4914900"/>
              <a:gd name="connsiteX348" fmla="*/ 1838253 w 8103397"/>
              <a:gd name="connsiteY348" fmla="*/ 3724271 h 4914900"/>
              <a:gd name="connsiteX349" fmla="*/ 1843483 w 8103397"/>
              <a:gd name="connsiteY349" fmla="*/ 3738615 h 4914900"/>
              <a:gd name="connsiteX350" fmla="*/ 1862213 w 8103397"/>
              <a:gd name="connsiteY350" fmla="*/ 3738615 h 4914900"/>
              <a:gd name="connsiteX351" fmla="*/ 1928147 w 8103397"/>
              <a:gd name="connsiteY351" fmla="*/ 3724231 h 4914900"/>
              <a:gd name="connsiteX352" fmla="*/ 1946129 w 8103397"/>
              <a:gd name="connsiteY352" fmla="*/ 3729026 h 4914900"/>
              <a:gd name="connsiteX353" fmla="*/ 1940136 w 8103397"/>
              <a:gd name="connsiteY353" fmla="*/ 3738615 h 4914900"/>
              <a:gd name="connsiteX354" fmla="*/ 1862213 w 8103397"/>
              <a:gd name="connsiteY354" fmla="*/ 3781764 h 4914900"/>
              <a:gd name="connsiteX355" fmla="*/ 1865087 w 8103397"/>
              <a:gd name="connsiteY355" fmla="*/ 3779619 h 4914900"/>
              <a:gd name="connsiteX356" fmla="*/ 1863028 w 8103397"/>
              <a:gd name="connsiteY356" fmla="*/ 3780835 h 4914900"/>
              <a:gd name="connsiteX357" fmla="*/ 1316290 w 8103397"/>
              <a:gd name="connsiteY357" fmla="*/ 3995992 h 4914900"/>
              <a:gd name="connsiteX358" fmla="*/ 1073294 w 8103397"/>
              <a:gd name="connsiteY358" fmla="*/ 4134650 h 4914900"/>
              <a:gd name="connsiteX359" fmla="*/ 854598 w 8103397"/>
              <a:gd name="connsiteY359" fmla="*/ 4278089 h 4914900"/>
              <a:gd name="connsiteX360" fmla="*/ 836373 w 8103397"/>
              <a:gd name="connsiteY360" fmla="*/ 4287652 h 4914900"/>
              <a:gd name="connsiteX361" fmla="*/ 824223 w 8103397"/>
              <a:gd name="connsiteY361" fmla="*/ 4292433 h 4914900"/>
              <a:gd name="connsiteX362" fmla="*/ 823853 w 8103397"/>
              <a:gd name="connsiteY362" fmla="*/ 4292433 h 4914900"/>
              <a:gd name="connsiteX363" fmla="*/ 822738 w 8103397"/>
              <a:gd name="connsiteY363" fmla="*/ 4294161 h 4914900"/>
              <a:gd name="connsiteX364" fmla="*/ 824219 w 8103397"/>
              <a:gd name="connsiteY364" fmla="*/ 4293007 h 4914900"/>
              <a:gd name="connsiteX365" fmla="*/ 836608 w 8103397"/>
              <a:gd name="connsiteY365" fmla="*/ 4288412 h 4914900"/>
              <a:gd name="connsiteX366" fmla="*/ 819574 w 8103397"/>
              <a:gd name="connsiteY366" fmla="*/ 4306220 h 4914900"/>
              <a:gd name="connsiteX367" fmla="*/ 804230 w 8103397"/>
              <a:gd name="connsiteY367" fmla="*/ 4314590 h 4914900"/>
              <a:gd name="connsiteX368" fmla="*/ 793912 w 8103397"/>
              <a:gd name="connsiteY368" fmla="*/ 4321279 h 4914900"/>
              <a:gd name="connsiteX369" fmla="*/ 686119 w 8103397"/>
              <a:gd name="connsiteY369" fmla="*/ 4403012 h 4914900"/>
              <a:gd name="connsiteX370" fmla="*/ 687863 w 8103397"/>
              <a:gd name="connsiteY370" fmla="*/ 4400214 h 4914900"/>
              <a:gd name="connsiteX371" fmla="*/ 684177 w 8103397"/>
              <a:gd name="connsiteY371" fmla="*/ 4402508 h 4914900"/>
              <a:gd name="connsiteX372" fmla="*/ 673044 w 8103397"/>
              <a:gd name="connsiteY372" fmla="*/ 4411169 h 4914900"/>
              <a:gd name="connsiteX373" fmla="*/ 673367 w 8103397"/>
              <a:gd name="connsiteY373" fmla="*/ 4411052 h 4914900"/>
              <a:gd name="connsiteX374" fmla="*/ 655513 w 8103397"/>
              <a:gd name="connsiteY374" fmla="*/ 4427137 h 4914900"/>
              <a:gd name="connsiteX375" fmla="*/ 657787 w 8103397"/>
              <a:gd name="connsiteY375" fmla="*/ 4423040 h 4914900"/>
              <a:gd name="connsiteX376" fmla="*/ 653812 w 8103397"/>
              <a:gd name="connsiteY376" fmla="*/ 4426131 h 4914900"/>
              <a:gd name="connsiteX377" fmla="*/ 593353 w 8103397"/>
              <a:gd name="connsiteY377" fmla="*/ 4473169 h 4914900"/>
              <a:gd name="connsiteX378" fmla="*/ 593060 w 8103397"/>
              <a:gd name="connsiteY378" fmla="*/ 4473497 h 4914900"/>
              <a:gd name="connsiteX379" fmla="*/ 574914 w 8103397"/>
              <a:gd name="connsiteY379" fmla="*/ 4487866 h 4914900"/>
              <a:gd name="connsiteX380" fmla="*/ 453939 w 8103397"/>
              <a:gd name="connsiteY380" fmla="*/ 4593241 h 4914900"/>
              <a:gd name="connsiteX381" fmla="*/ 441957 w 8103397"/>
              <a:gd name="connsiteY381" fmla="*/ 4597985 h 4914900"/>
              <a:gd name="connsiteX382" fmla="*/ 442951 w 8103397"/>
              <a:gd name="connsiteY382" fmla="*/ 4598368 h 4914900"/>
              <a:gd name="connsiteX383" fmla="*/ 454013 w 8103397"/>
              <a:gd name="connsiteY383" fmla="*/ 4594009 h 4914900"/>
              <a:gd name="connsiteX384" fmla="*/ 387107 w 8103397"/>
              <a:gd name="connsiteY384" fmla="*/ 4656336 h 4914900"/>
              <a:gd name="connsiteX385" fmla="*/ 386455 w 8103397"/>
              <a:gd name="connsiteY385" fmla="*/ 4656079 h 4914900"/>
              <a:gd name="connsiteX386" fmla="*/ 317276 w 8103397"/>
              <a:gd name="connsiteY386" fmla="*/ 4711781 h 4914900"/>
              <a:gd name="connsiteX387" fmla="*/ 242311 w 8103397"/>
              <a:gd name="connsiteY387" fmla="*/ 4764903 h 4914900"/>
              <a:gd name="connsiteX388" fmla="*/ 242311 w 8103397"/>
              <a:gd name="connsiteY388" fmla="*/ 4766243 h 4914900"/>
              <a:gd name="connsiteX389" fmla="*/ 140285 w 8103397"/>
              <a:gd name="connsiteY389" fmla="*/ 4841301 h 4914900"/>
              <a:gd name="connsiteX390" fmla="*/ 143505 w 8103397"/>
              <a:gd name="connsiteY390" fmla="*/ 4838326 h 4914900"/>
              <a:gd name="connsiteX391" fmla="*/ 139661 w 8103397"/>
              <a:gd name="connsiteY391" fmla="*/ 4841225 h 4914900"/>
              <a:gd name="connsiteX392" fmla="*/ 48307 w 8103397"/>
              <a:gd name="connsiteY392" fmla="*/ 4908141 h 4914900"/>
              <a:gd name="connsiteX393" fmla="*/ 23945 w 8103397"/>
              <a:gd name="connsiteY393" fmla="*/ 4912921 h 4914900"/>
              <a:gd name="connsiteX394" fmla="*/ 23945 w 8103397"/>
              <a:gd name="connsiteY394" fmla="*/ 4893802 h 4914900"/>
              <a:gd name="connsiteX395" fmla="*/ 97029 w 8103397"/>
              <a:gd name="connsiteY395" fmla="*/ 4817327 h 4914900"/>
              <a:gd name="connsiteX396" fmla="*/ 182293 w 8103397"/>
              <a:gd name="connsiteY396" fmla="*/ 4750411 h 4914900"/>
              <a:gd name="connsiteX397" fmla="*/ 183196 w 8103397"/>
              <a:gd name="connsiteY397" fmla="*/ 4749313 h 4914900"/>
              <a:gd name="connsiteX398" fmla="*/ 181096 w 8103397"/>
              <a:gd name="connsiteY398" fmla="*/ 4750829 h 4914900"/>
              <a:gd name="connsiteX399" fmla="*/ 187375 w 8103397"/>
              <a:gd name="connsiteY399" fmla="*/ 4744229 h 4914900"/>
              <a:gd name="connsiteX400" fmla="*/ 197519 w 8103397"/>
              <a:gd name="connsiteY400" fmla="*/ 4731890 h 4914900"/>
              <a:gd name="connsiteX401" fmla="*/ 212745 w 8103397"/>
              <a:gd name="connsiteY401" fmla="*/ 4716954 h 4914900"/>
              <a:gd name="connsiteX402" fmla="*/ 279737 w 8103397"/>
              <a:gd name="connsiteY402" fmla="*/ 4664376 h 4914900"/>
              <a:gd name="connsiteX403" fmla="*/ 279737 w 8103397"/>
              <a:gd name="connsiteY403" fmla="*/ 4664608 h 4914900"/>
              <a:gd name="connsiteX404" fmla="*/ 296967 w 8103397"/>
              <a:gd name="connsiteY404" fmla="*/ 4649357 h 4914900"/>
              <a:gd name="connsiteX405" fmla="*/ 315005 w 8103397"/>
              <a:gd name="connsiteY405" fmla="*/ 4636940 h 4914900"/>
              <a:gd name="connsiteX406" fmla="*/ 318537 w 8103397"/>
              <a:gd name="connsiteY406" fmla="*/ 4639718 h 4914900"/>
              <a:gd name="connsiteX407" fmla="*/ 316279 w 8103397"/>
              <a:gd name="connsiteY407" fmla="*/ 4636229 h 4914900"/>
              <a:gd name="connsiteX408" fmla="*/ 352715 w 8103397"/>
              <a:gd name="connsiteY408" fmla="*/ 4603391 h 4914900"/>
              <a:gd name="connsiteX409" fmla="*/ 360475 w 8103397"/>
              <a:gd name="connsiteY409" fmla="*/ 4597397 h 4914900"/>
              <a:gd name="connsiteX410" fmla="*/ 351987 w 8103397"/>
              <a:gd name="connsiteY410" fmla="*/ 4602051 h 4914900"/>
              <a:gd name="connsiteX411" fmla="*/ 417453 w 8103397"/>
              <a:gd name="connsiteY411" fmla="*/ 4545757 h 4914900"/>
              <a:gd name="connsiteX412" fmla="*/ 418303 w 8103397"/>
              <a:gd name="connsiteY412" fmla="*/ 4545757 h 4914900"/>
              <a:gd name="connsiteX413" fmla="*/ 436158 w 8103397"/>
              <a:gd name="connsiteY413" fmla="*/ 4531683 h 4914900"/>
              <a:gd name="connsiteX414" fmla="*/ 424254 w 8103397"/>
              <a:gd name="connsiteY414" fmla="*/ 4545757 h 4914900"/>
              <a:gd name="connsiteX415" fmla="*/ 423404 w 8103397"/>
              <a:gd name="connsiteY415" fmla="*/ 4545757 h 4914900"/>
              <a:gd name="connsiteX416" fmla="*/ 416458 w 8103397"/>
              <a:gd name="connsiteY416" fmla="*/ 4552015 h 4914900"/>
              <a:gd name="connsiteX417" fmla="*/ 425245 w 8103397"/>
              <a:gd name="connsiteY417" fmla="*/ 4545534 h 4914900"/>
              <a:gd name="connsiteX418" fmla="*/ 437432 w 8103397"/>
              <a:gd name="connsiteY418" fmla="*/ 4531126 h 4914900"/>
              <a:gd name="connsiteX419" fmla="*/ 467899 w 8103397"/>
              <a:gd name="connsiteY419" fmla="*/ 4507111 h 4914900"/>
              <a:gd name="connsiteX420" fmla="*/ 468853 w 8103397"/>
              <a:gd name="connsiteY420" fmla="*/ 4506735 h 4914900"/>
              <a:gd name="connsiteX421" fmla="*/ 466766 w 8103397"/>
              <a:gd name="connsiteY421" fmla="*/ 4506821 h 4914900"/>
              <a:gd name="connsiteX422" fmla="*/ 630623 w 8103397"/>
              <a:gd name="connsiteY422" fmla="*/ 4368832 h 4914900"/>
              <a:gd name="connsiteX423" fmla="*/ 631837 w 8103397"/>
              <a:gd name="connsiteY423" fmla="*/ 4368832 h 4914900"/>
              <a:gd name="connsiteX424" fmla="*/ 630006 w 8103397"/>
              <a:gd name="connsiteY424" fmla="*/ 4368119 h 4914900"/>
              <a:gd name="connsiteX425" fmla="*/ 799771 w 8103397"/>
              <a:gd name="connsiteY425" fmla="*/ 4226220 h 4914900"/>
              <a:gd name="connsiteX426" fmla="*/ 799771 w 8103397"/>
              <a:gd name="connsiteY426" fmla="*/ 4224660 h 4914900"/>
              <a:gd name="connsiteX427" fmla="*/ 866325 w 8103397"/>
              <a:gd name="connsiteY427" fmla="*/ 4172581 h 4914900"/>
              <a:gd name="connsiteX428" fmla="*/ 884476 w 8103397"/>
              <a:gd name="connsiteY428" fmla="*/ 4139439 h 4914900"/>
              <a:gd name="connsiteX429" fmla="*/ 848175 w 8103397"/>
              <a:gd name="connsiteY429" fmla="*/ 4120502 h 4914900"/>
              <a:gd name="connsiteX430" fmla="*/ 805822 w 8103397"/>
              <a:gd name="connsiteY430" fmla="*/ 4144175 h 4914900"/>
              <a:gd name="connsiteX431" fmla="*/ 696937 w 8103397"/>
              <a:gd name="connsiteY431" fmla="*/ 4206956 h 4914900"/>
              <a:gd name="connsiteX432" fmla="*/ 690861 w 8103397"/>
              <a:gd name="connsiteY432" fmla="*/ 4211064 h 4914900"/>
              <a:gd name="connsiteX433" fmla="*/ 642286 w 8103397"/>
              <a:gd name="connsiteY433" fmla="*/ 4215853 h 4914900"/>
              <a:gd name="connsiteX434" fmla="*/ 575496 w 8103397"/>
              <a:gd name="connsiteY434" fmla="*/ 4235009 h 4914900"/>
              <a:gd name="connsiteX435" fmla="*/ 447987 w 8103397"/>
              <a:gd name="connsiteY435" fmla="*/ 4302056 h 4914900"/>
              <a:gd name="connsiteX436" fmla="*/ 320477 w 8103397"/>
              <a:gd name="connsiteY436" fmla="*/ 4421783 h 4914900"/>
              <a:gd name="connsiteX437" fmla="*/ 271903 w 8103397"/>
              <a:gd name="connsiteY437" fmla="*/ 4460096 h 4914900"/>
              <a:gd name="connsiteX438" fmla="*/ 168681 w 8103397"/>
              <a:gd name="connsiteY438" fmla="*/ 4512776 h 4914900"/>
              <a:gd name="connsiteX439" fmla="*/ 160021 w 8103397"/>
              <a:gd name="connsiteY439" fmla="*/ 4518741 h 4914900"/>
              <a:gd name="connsiteX440" fmla="*/ 107882 w 8103397"/>
              <a:gd name="connsiteY440" fmla="*/ 4564065 h 4914900"/>
              <a:gd name="connsiteX441" fmla="*/ 47422 w 8103397"/>
              <a:gd name="connsiteY441" fmla="*/ 4616622 h 4914900"/>
              <a:gd name="connsiteX442" fmla="*/ 5102 w 8103397"/>
              <a:gd name="connsiteY442" fmla="*/ 4602288 h 4914900"/>
              <a:gd name="connsiteX443" fmla="*/ 5102 w 8103397"/>
              <a:gd name="connsiteY443" fmla="*/ 4573621 h 4914900"/>
              <a:gd name="connsiteX444" fmla="*/ 5102 w 8103397"/>
              <a:gd name="connsiteY444" fmla="*/ 349993 h 4914900"/>
              <a:gd name="connsiteX445" fmla="*/ 5102 w 8103397"/>
              <a:gd name="connsiteY445" fmla="*/ 120656 h 4914900"/>
              <a:gd name="connsiteX446" fmla="*/ 35332 w 8103397"/>
              <a:gd name="connsiteY446" fmla="*/ 82434 h 4914900"/>
              <a:gd name="connsiteX447" fmla="*/ 35332 w 8103397"/>
              <a:gd name="connsiteY447" fmla="*/ 86298 h 4914900"/>
              <a:gd name="connsiteX448" fmla="*/ 35710 w 8103397"/>
              <a:gd name="connsiteY448" fmla="*/ 86097 h 4914900"/>
              <a:gd name="connsiteX449" fmla="*/ 35710 w 8103397"/>
              <a:gd name="connsiteY449" fmla="*/ 82225 h 4914900"/>
              <a:gd name="connsiteX450" fmla="*/ 181324 w 8103397"/>
              <a:gd name="connsiteY450" fmla="*/ 10797 h 4914900"/>
              <a:gd name="connsiteX451" fmla="*/ 241996 w 8103397"/>
              <a:gd name="connsiteY451" fmla="*/ 6036 h 4914900"/>
              <a:gd name="connsiteX452" fmla="*/ 1534326 w 8103397"/>
              <a:gd name="connsiteY452" fmla="*/ 6036 h 4914900"/>
              <a:gd name="connsiteX453" fmla="*/ 3676071 w 8103397"/>
              <a:gd name="connsiteY453" fmla="*/ 6036 h 4914900"/>
              <a:gd name="connsiteX454" fmla="*/ 3688207 w 8103397"/>
              <a:gd name="connsiteY454" fmla="*/ 6036 h 4914900"/>
              <a:gd name="connsiteX455" fmla="*/ 3688207 w 8103397"/>
              <a:gd name="connsiteY455" fmla="*/ 5747 h 4914900"/>
              <a:gd name="connsiteX456" fmla="*/ 3930737 w 8103397"/>
              <a:gd name="connsiteY456" fmla="*/ 5747 h 4914900"/>
              <a:gd name="connsiteX457" fmla="*/ 4015622 w 8103397"/>
              <a:gd name="connsiteY457" fmla="*/ 865 h 4914900"/>
              <a:gd name="connsiteX458" fmla="*/ 5410172 w 8103397"/>
              <a:gd name="connsiteY458" fmla="*/ 865 h 4914900"/>
              <a:gd name="connsiteX459" fmla="*/ 5426847 w 8103397"/>
              <a:gd name="connsiteY459" fmla="*/ 253 h 4914900"/>
              <a:gd name="connsiteX460" fmla="*/ 5434425 w 8103397"/>
              <a:gd name="connsiteY460" fmla="*/ 10629 h 4914900"/>
              <a:gd name="connsiteX461" fmla="*/ 5416235 w 8103397"/>
              <a:gd name="connsiteY461" fmla="*/ 25280 h 4914900"/>
              <a:gd name="connsiteX462" fmla="*/ 5413001 w 8103397"/>
              <a:gd name="connsiteY462" fmla="*/ 26146 h 4914900"/>
              <a:gd name="connsiteX463" fmla="*/ 5374681 w 8103397"/>
              <a:gd name="connsiteY463" fmla="*/ 43226 h 4914900"/>
              <a:gd name="connsiteX464" fmla="*/ 5344073 w 8103397"/>
              <a:gd name="connsiteY464" fmla="*/ 100527 h 4914900"/>
              <a:gd name="connsiteX465" fmla="*/ 5337964 w 8103397"/>
              <a:gd name="connsiteY465" fmla="*/ 100527 h 4914900"/>
              <a:gd name="connsiteX466" fmla="*/ 5338855 w 8103397"/>
              <a:gd name="connsiteY466" fmla="*/ 101622 h 4914900"/>
              <a:gd name="connsiteX467" fmla="*/ 5337835 w 8103397"/>
              <a:gd name="connsiteY467" fmla="*/ 103535 h 4914900"/>
              <a:gd name="connsiteX468" fmla="*/ 5344553 w 8103397"/>
              <a:gd name="connsiteY468" fmla="*/ 100894 h 4914900"/>
              <a:gd name="connsiteX469" fmla="*/ 5367492 w 8103397"/>
              <a:gd name="connsiteY469" fmla="*/ 105401 h 4914900"/>
              <a:gd name="connsiteX470" fmla="*/ 5367492 w 8103397"/>
              <a:gd name="connsiteY470" fmla="*/ 105337 h 4914900"/>
              <a:gd name="connsiteX471" fmla="*/ 5580081 w 8103397"/>
              <a:gd name="connsiteY471" fmla="*/ 28730 h 4914900"/>
              <a:gd name="connsiteX472" fmla="*/ 5598303 w 8103397"/>
              <a:gd name="connsiteY472" fmla="*/ 23941 h 4914900"/>
              <a:gd name="connsiteX473" fmla="*/ 5598728 w 8103397"/>
              <a:gd name="connsiteY473" fmla="*/ 23884 h 4914900"/>
              <a:gd name="connsiteX474" fmla="*/ 5635779 w 8103397"/>
              <a:gd name="connsiteY474" fmla="*/ 4790 h 4914900"/>
              <a:gd name="connsiteX475" fmla="*/ 5667022 w 8103397"/>
              <a:gd name="connsiteY475" fmla="*/ 1201 h 4914900"/>
              <a:gd name="connsiteX476" fmla="*/ 23381 w 8103397"/>
              <a:gd name="connsiteY476" fmla="*/ 0 h 4914900"/>
              <a:gd name="connsiteX477" fmla="*/ 102592 w 8103397"/>
              <a:gd name="connsiteY477" fmla="*/ 0 h 4914900"/>
              <a:gd name="connsiteX478" fmla="*/ 114779 w 8103397"/>
              <a:gd name="connsiteY478" fmla="*/ 10722 h 4914900"/>
              <a:gd name="connsiteX479" fmla="*/ 96500 w 8103397"/>
              <a:gd name="connsiteY479" fmla="*/ 16084 h 4914900"/>
              <a:gd name="connsiteX480" fmla="*/ 95797 w 8103397"/>
              <a:gd name="connsiteY480" fmla="*/ 15865 h 4914900"/>
              <a:gd name="connsiteX481" fmla="*/ 84681 w 8103397"/>
              <a:gd name="connsiteY481" fmla="*/ 24493 h 4914900"/>
              <a:gd name="connsiteX482" fmla="*/ 77103 w 8103397"/>
              <a:gd name="connsiteY482" fmla="*/ 26848 h 4914900"/>
              <a:gd name="connsiteX483" fmla="*/ 84171 w 8103397"/>
              <a:gd name="connsiteY483" fmla="*/ 25467 h 4914900"/>
              <a:gd name="connsiteX484" fmla="*/ 36074 w 8103397"/>
              <a:gd name="connsiteY484" fmla="*/ 48922 h 4914900"/>
              <a:gd name="connsiteX485" fmla="*/ 34220 w 8103397"/>
              <a:gd name="connsiteY485" fmla="*/ 49466 h 4914900"/>
              <a:gd name="connsiteX486" fmla="*/ 23807 w 8103397"/>
              <a:gd name="connsiteY486" fmla="*/ 56545 h 4914900"/>
              <a:gd name="connsiteX487" fmla="*/ 11903 w 8103397"/>
              <a:gd name="connsiteY487" fmla="*/ 57703 h 4914900"/>
              <a:gd name="connsiteX488" fmla="*/ 0 w 8103397"/>
              <a:gd name="connsiteY488" fmla="*/ 34581 h 4914900"/>
              <a:gd name="connsiteX489" fmla="*/ 5884 w 8103397"/>
              <a:gd name="connsiteY489" fmla="*/ 16293 h 4914900"/>
              <a:gd name="connsiteX490" fmla="*/ 5759 w 8103397"/>
              <a:gd name="connsiteY490" fmla="*/ 16084 h 4914900"/>
              <a:gd name="connsiteX491" fmla="*/ 5102 w 8103397"/>
              <a:gd name="connsiteY491" fmla="*/ 16084 h 4914900"/>
              <a:gd name="connsiteX492" fmla="*/ 5396 w 8103397"/>
              <a:gd name="connsiteY492" fmla="*/ 15480 h 4914900"/>
              <a:gd name="connsiteX493" fmla="*/ 5102 w 8103397"/>
              <a:gd name="connsiteY493" fmla="*/ 14989 h 4914900"/>
              <a:gd name="connsiteX494" fmla="*/ 5814 w 8103397"/>
              <a:gd name="connsiteY494" fmla="*/ 14619 h 4914900"/>
              <a:gd name="connsiteX495" fmla="*/ 11956 w 8103397"/>
              <a:gd name="connsiteY495" fmla="*/ 2010 h 4914900"/>
              <a:gd name="connsiteX496" fmla="*/ 23381 w 8103397"/>
              <a:gd name="connsiteY496" fmla="*/ 0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</a:cxnLst>
            <a:rect l="l" t="t" r="r" b="b"/>
            <a:pathLst>
              <a:path w="8103397" h="4914900">
                <a:moveTo>
                  <a:pt x="236597" y="4745232"/>
                </a:moveTo>
                <a:lnTo>
                  <a:pt x="234448" y="4748087"/>
                </a:lnTo>
                <a:cubicBezTo>
                  <a:pt x="234165" y="4750464"/>
                  <a:pt x="236050" y="4752840"/>
                  <a:pt x="242077" y="4755216"/>
                </a:cubicBezTo>
                <a:cubicBezTo>
                  <a:pt x="242077" y="4755216"/>
                  <a:pt x="242077" y="4755216"/>
                  <a:pt x="242077" y="4759968"/>
                </a:cubicBezTo>
                <a:lnTo>
                  <a:pt x="237028" y="4762622"/>
                </a:lnTo>
                <a:lnTo>
                  <a:pt x="242311" y="4761551"/>
                </a:lnTo>
                <a:lnTo>
                  <a:pt x="242311" y="4760129"/>
                </a:lnTo>
                <a:cubicBezTo>
                  <a:pt x="242311" y="4755354"/>
                  <a:pt x="242311" y="4755354"/>
                  <a:pt x="242311" y="4755354"/>
                </a:cubicBezTo>
                <a:lnTo>
                  <a:pt x="246118" y="4752705"/>
                </a:lnTo>
                <a:close/>
                <a:moveTo>
                  <a:pt x="389682" y="4576136"/>
                </a:moveTo>
                <a:lnTo>
                  <a:pt x="385464" y="4579935"/>
                </a:lnTo>
                <a:lnTo>
                  <a:pt x="386239" y="4579935"/>
                </a:lnTo>
                <a:close/>
                <a:moveTo>
                  <a:pt x="496578" y="4521216"/>
                </a:moveTo>
                <a:lnTo>
                  <a:pt x="502330" y="4525696"/>
                </a:lnTo>
                <a:lnTo>
                  <a:pt x="502330" y="4524869"/>
                </a:lnTo>
                <a:lnTo>
                  <a:pt x="501921" y="4523594"/>
                </a:lnTo>
                <a:cubicBezTo>
                  <a:pt x="501157" y="4523594"/>
                  <a:pt x="499631" y="4523594"/>
                  <a:pt x="496578" y="4521216"/>
                </a:cubicBezTo>
                <a:close/>
                <a:moveTo>
                  <a:pt x="543053" y="4492472"/>
                </a:moveTo>
                <a:lnTo>
                  <a:pt x="541748" y="4494639"/>
                </a:lnTo>
                <a:lnTo>
                  <a:pt x="544670" y="4492656"/>
                </a:lnTo>
                <a:close/>
                <a:moveTo>
                  <a:pt x="528121" y="4487138"/>
                </a:moveTo>
                <a:lnTo>
                  <a:pt x="527102" y="4487931"/>
                </a:lnTo>
                <a:lnTo>
                  <a:pt x="528199" y="4487571"/>
                </a:lnTo>
                <a:close/>
                <a:moveTo>
                  <a:pt x="594297" y="4473379"/>
                </a:moveTo>
                <a:cubicBezTo>
                  <a:pt x="594297" y="4482762"/>
                  <a:pt x="582395" y="4487453"/>
                  <a:pt x="576442" y="4487453"/>
                </a:cubicBezTo>
                <a:cubicBezTo>
                  <a:pt x="576442" y="4482762"/>
                  <a:pt x="582395" y="4478070"/>
                  <a:pt x="594297" y="4473379"/>
                </a:cubicBezTo>
                <a:close/>
                <a:moveTo>
                  <a:pt x="180751" y="4463550"/>
                </a:moveTo>
                <a:lnTo>
                  <a:pt x="181096" y="4464533"/>
                </a:lnTo>
                <a:lnTo>
                  <a:pt x="180422" y="4465066"/>
                </a:lnTo>
                <a:lnTo>
                  <a:pt x="180825" y="4464885"/>
                </a:lnTo>
                <a:lnTo>
                  <a:pt x="182074" y="4464227"/>
                </a:lnTo>
                <a:close/>
                <a:moveTo>
                  <a:pt x="284315" y="4411196"/>
                </a:moveTo>
                <a:lnTo>
                  <a:pt x="284811" y="4411787"/>
                </a:lnTo>
                <a:lnTo>
                  <a:pt x="285122" y="4411619"/>
                </a:lnTo>
                <a:close/>
                <a:moveTo>
                  <a:pt x="692594" y="4392272"/>
                </a:moveTo>
                <a:lnTo>
                  <a:pt x="691932" y="4392831"/>
                </a:lnTo>
                <a:lnTo>
                  <a:pt x="689975" y="4392983"/>
                </a:lnTo>
                <a:lnTo>
                  <a:pt x="690249" y="4393059"/>
                </a:lnTo>
                <a:lnTo>
                  <a:pt x="690955" y="4395250"/>
                </a:lnTo>
                <a:lnTo>
                  <a:pt x="692108" y="4393395"/>
                </a:lnTo>
                <a:close/>
                <a:moveTo>
                  <a:pt x="733132" y="4301873"/>
                </a:moveTo>
                <a:lnTo>
                  <a:pt x="727359" y="4306753"/>
                </a:lnTo>
                <a:lnTo>
                  <a:pt x="733394" y="4303227"/>
                </a:lnTo>
                <a:close/>
                <a:moveTo>
                  <a:pt x="812073" y="4292396"/>
                </a:moveTo>
                <a:lnTo>
                  <a:pt x="812064" y="4292433"/>
                </a:lnTo>
                <a:lnTo>
                  <a:pt x="812073" y="4292433"/>
                </a:lnTo>
                <a:close/>
                <a:moveTo>
                  <a:pt x="802936" y="4228844"/>
                </a:moveTo>
                <a:lnTo>
                  <a:pt x="799932" y="4229367"/>
                </a:lnTo>
                <a:lnTo>
                  <a:pt x="799932" y="4230725"/>
                </a:lnTo>
                <a:close/>
                <a:moveTo>
                  <a:pt x="910267" y="4201866"/>
                </a:moveTo>
                <a:lnTo>
                  <a:pt x="910039" y="4202048"/>
                </a:lnTo>
                <a:lnTo>
                  <a:pt x="909764" y="4202212"/>
                </a:lnTo>
                <a:lnTo>
                  <a:pt x="910291" y="4202212"/>
                </a:lnTo>
                <a:close/>
                <a:moveTo>
                  <a:pt x="702966" y="4196253"/>
                </a:moveTo>
                <a:lnTo>
                  <a:pt x="701811" y="4196382"/>
                </a:lnTo>
                <a:lnTo>
                  <a:pt x="702665" y="4196608"/>
                </a:lnTo>
                <a:close/>
                <a:moveTo>
                  <a:pt x="2755034" y="4144324"/>
                </a:moveTo>
                <a:lnTo>
                  <a:pt x="2754748" y="4144370"/>
                </a:lnTo>
                <a:lnTo>
                  <a:pt x="2753782" y="4145130"/>
                </a:lnTo>
                <a:lnTo>
                  <a:pt x="2753821" y="4145131"/>
                </a:lnTo>
                <a:lnTo>
                  <a:pt x="2755121" y="4144619"/>
                </a:lnTo>
                <a:lnTo>
                  <a:pt x="2754677" y="4144660"/>
                </a:lnTo>
                <a:close/>
                <a:moveTo>
                  <a:pt x="917545" y="4141015"/>
                </a:moveTo>
                <a:lnTo>
                  <a:pt x="917590" y="4141349"/>
                </a:lnTo>
                <a:lnTo>
                  <a:pt x="917906" y="4141585"/>
                </a:lnTo>
                <a:close/>
                <a:moveTo>
                  <a:pt x="2425689" y="3827473"/>
                </a:moveTo>
                <a:lnTo>
                  <a:pt x="2425647" y="3828184"/>
                </a:lnTo>
                <a:lnTo>
                  <a:pt x="2424867" y="3828642"/>
                </a:lnTo>
                <a:lnTo>
                  <a:pt x="2425647" y="3828408"/>
                </a:lnTo>
                <a:lnTo>
                  <a:pt x="2426842" y="3827521"/>
                </a:lnTo>
                <a:lnTo>
                  <a:pt x="2425916" y="3828006"/>
                </a:lnTo>
                <a:close/>
                <a:moveTo>
                  <a:pt x="2530293" y="3783711"/>
                </a:moveTo>
                <a:lnTo>
                  <a:pt x="2528948" y="3785133"/>
                </a:lnTo>
                <a:lnTo>
                  <a:pt x="2528948" y="3786539"/>
                </a:lnTo>
                <a:lnTo>
                  <a:pt x="2529645" y="3793846"/>
                </a:lnTo>
                <a:lnTo>
                  <a:pt x="2530293" y="3790790"/>
                </a:lnTo>
                <a:close/>
                <a:moveTo>
                  <a:pt x="2546601" y="3766453"/>
                </a:moveTo>
                <a:lnTo>
                  <a:pt x="2545198" y="3767937"/>
                </a:lnTo>
                <a:lnTo>
                  <a:pt x="2547125" y="3767330"/>
                </a:lnTo>
                <a:close/>
                <a:moveTo>
                  <a:pt x="1934142" y="3724231"/>
                </a:moveTo>
                <a:lnTo>
                  <a:pt x="1924120" y="3728240"/>
                </a:lnTo>
                <a:lnTo>
                  <a:pt x="1929408" y="3728240"/>
                </a:lnTo>
                <a:close/>
                <a:moveTo>
                  <a:pt x="2430026" y="3688990"/>
                </a:moveTo>
                <a:lnTo>
                  <a:pt x="2431477" y="3690946"/>
                </a:lnTo>
                <a:lnTo>
                  <a:pt x="2431477" y="3691785"/>
                </a:lnTo>
                <a:lnTo>
                  <a:pt x="2431721" y="3689701"/>
                </a:lnTo>
                <a:close/>
                <a:moveTo>
                  <a:pt x="2433862" y="3685583"/>
                </a:moveTo>
                <a:lnTo>
                  <a:pt x="2431973" y="3689439"/>
                </a:lnTo>
                <a:lnTo>
                  <a:pt x="2434216" y="3691194"/>
                </a:lnTo>
                <a:lnTo>
                  <a:pt x="2433298" y="3689597"/>
                </a:lnTo>
                <a:close/>
                <a:moveTo>
                  <a:pt x="2045700" y="3550816"/>
                </a:moveTo>
                <a:lnTo>
                  <a:pt x="2044454" y="3551394"/>
                </a:lnTo>
                <a:lnTo>
                  <a:pt x="2044729" y="3551648"/>
                </a:lnTo>
                <a:close/>
                <a:moveTo>
                  <a:pt x="3505108" y="3464983"/>
                </a:moveTo>
                <a:lnTo>
                  <a:pt x="3503388" y="3466522"/>
                </a:lnTo>
                <a:lnTo>
                  <a:pt x="3503582" y="3466743"/>
                </a:lnTo>
                <a:close/>
                <a:moveTo>
                  <a:pt x="3584038" y="3373494"/>
                </a:moveTo>
                <a:lnTo>
                  <a:pt x="3576018" y="3378446"/>
                </a:lnTo>
                <a:lnTo>
                  <a:pt x="3578641" y="3379761"/>
                </a:lnTo>
                <a:lnTo>
                  <a:pt x="3577427" y="3381567"/>
                </a:lnTo>
                <a:lnTo>
                  <a:pt x="3578871" y="3379901"/>
                </a:lnTo>
                <a:close/>
                <a:moveTo>
                  <a:pt x="5465454" y="1430018"/>
                </a:moveTo>
                <a:lnTo>
                  <a:pt x="5461412" y="1434112"/>
                </a:lnTo>
                <a:lnTo>
                  <a:pt x="5466354" y="1430368"/>
                </a:lnTo>
                <a:close/>
                <a:moveTo>
                  <a:pt x="5361938" y="1377197"/>
                </a:moveTo>
                <a:lnTo>
                  <a:pt x="5362480" y="1377459"/>
                </a:lnTo>
                <a:lnTo>
                  <a:pt x="5362694" y="1377197"/>
                </a:lnTo>
                <a:close/>
                <a:moveTo>
                  <a:pt x="5391343" y="1373690"/>
                </a:moveTo>
                <a:lnTo>
                  <a:pt x="5373388" y="1377197"/>
                </a:lnTo>
                <a:lnTo>
                  <a:pt x="5374173" y="1377197"/>
                </a:lnTo>
                <a:lnTo>
                  <a:pt x="5370760" y="1380414"/>
                </a:lnTo>
                <a:lnTo>
                  <a:pt x="5374977" y="1377963"/>
                </a:lnTo>
                <a:lnTo>
                  <a:pt x="5390321" y="1374990"/>
                </a:lnTo>
                <a:close/>
                <a:moveTo>
                  <a:pt x="5817980" y="1081652"/>
                </a:moveTo>
                <a:cubicBezTo>
                  <a:pt x="5811859" y="1090700"/>
                  <a:pt x="5799617" y="1099747"/>
                  <a:pt x="5787374" y="1099747"/>
                </a:cubicBezTo>
                <a:cubicBezTo>
                  <a:pt x="5793495" y="1090700"/>
                  <a:pt x="5805738" y="1086176"/>
                  <a:pt x="5817980" y="1081652"/>
                </a:cubicBezTo>
                <a:close/>
                <a:moveTo>
                  <a:pt x="5311406" y="114659"/>
                </a:moveTo>
                <a:lnTo>
                  <a:pt x="5309512" y="116363"/>
                </a:lnTo>
                <a:lnTo>
                  <a:pt x="5313312" y="115404"/>
                </a:lnTo>
                <a:close/>
                <a:moveTo>
                  <a:pt x="4870469" y="81850"/>
                </a:moveTo>
                <a:lnTo>
                  <a:pt x="4872133" y="83162"/>
                </a:lnTo>
                <a:lnTo>
                  <a:pt x="4874478" y="82375"/>
                </a:lnTo>
                <a:close/>
                <a:moveTo>
                  <a:pt x="66045" y="77459"/>
                </a:moveTo>
                <a:lnTo>
                  <a:pt x="65137" y="78172"/>
                </a:lnTo>
                <a:lnTo>
                  <a:pt x="63073" y="81282"/>
                </a:lnTo>
                <a:lnTo>
                  <a:pt x="67351" y="78203"/>
                </a:lnTo>
                <a:lnTo>
                  <a:pt x="69234" y="77459"/>
                </a:lnTo>
                <a:close/>
                <a:moveTo>
                  <a:pt x="5502806" y="71337"/>
                </a:moveTo>
                <a:lnTo>
                  <a:pt x="5501118" y="71824"/>
                </a:lnTo>
                <a:lnTo>
                  <a:pt x="5501263" y="72619"/>
                </a:lnTo>
                <a:lnTo>
                  <a:pt x="5501787" y="72381"/>
                </a:lnTo>
                <a:lnTo>
                  <a:pt x="5502806" y="73799"/>
                </a:lnTo>
                <a:close/>
                <a:moveTo>
                  <a:pt x="2665379" y="70441"/>
                </a:moveTo>
                <a:lnTo>
                  <a:pt x="2662673" y="70477"/>
                </a:lnTo>
                <a:lnTo>
                  <a:pt x="2666732" y="70460"/>
                </a:lnTo>
                <a:close/>
                <a:moveTo>
                  <a:pt x="120650" y="53652"/>
                </a:moveTo>
                <a:lnTo>
                  <a:pt x="119555" y="54314"/>
                </a:lnTo>
                <a:lnTo>
                  <a:pt x="121480" y="54314"/>
                </a:lnTo>
                <a:close/>
                <a:moveTo>
                  <a:pt x="3468291" y="36763"/>
                </a:moveTo>
                <a:lnTo>
                  <a:pt x="3470334" y="39635"/>
                </a:lnTo>
                <a:lnTo>
                  <a:pt x="3475472" y="39635"/>
                </a:lnTo>
                <a:lnTo>
                  <a:pt x="3480219" y="39203"/>
                </a:lnTo>
                <a:lnTo>
                  <a:pt x="3474630" y="39005"/>
                </a:lnTo>
                <a:close/>
                <a:moveTo>
                  <a:pt x="44602" y="35836"/>
                </a:moveTo>
                <a:lnTo>
                  <a:pt x="29843" y="38699"/>
                </a:lnTo>
                <a:lnTo>
                  <a:pt x="39080" y="37855"/>
                </a:lnTo>
                <a:close/>
                <a:moveTo>
                  <a:pt x="4026816" y="34495"/>
                </a:moveTo>
                <a:lnTo>
                  <a:pt x="4025483" y="35491"/>
                </a:lnTo>
                <a:lnTo>
                  <a:pt x="4027222" y="35130"/>
                </a:lnTo>
                <a:close/>
                <a:moveTo>
                  <a:pt x="180394" y="29038"/>
                </a:moveTo>
                <a:lnTo>
                  <a:pt x="180101" y="29203"/>
                </a:lnTo>
                <a:lnTo>
                  <a:pt x="180819" y="29060"/>
                </a:lnTo>
                <a:close/>
                <a:moveTo>
                  <a:pt x="218440" y="24127"/>
                </a:moveTo>
                <a:lnTo>
                  <a:pt x="215286" y="25104"/>
                </a:lnTo>
                <a:lnTo>
                  <a:pt x="218516" y="25011"/>
                </a:lnTo>
                <a:lnTo>
                  <a:pt x="221209" y="24127"/>
                </a:lnTo>
                <a:close/>
                <a:moveTo>
                  <a:pt x="3709827" y="21439"/>
                </a:moveTo>
                <a:lnTo>
                  <a:pt x="3709648" y="22955"/>
                </a:lnTo>
                <a:lnTo>
                  <a:pt x="3706799" y="24528"/>
                </a:lnTo>
                <a:lnTo>
                  <a:pt x="3711137" y="24528"/>
                </a:lnTo>
                <a:lnTo>
                  <a:pt x="3712312" y="24006"/>
                </a:lnTo>
                <a:close/>
                <a:moveTo>
                  <a:pt x="5653975" y="16156"/>
                </a:moveTo>
                <a:lnTo>
                  <a:pt x="5653607" y="16249"/>
                </a:lnTo>
                <a:lnTo>
                  <a:pt x="5654157" y="16173"/>
                </a:lnTo>
                <a:close/>
                <a:moveTo>
                  <a:pt x="5666895" y="0"/>
                </a:moveTo>
                <a:lnTo>
                  <a:pt x="8103397" y="0"/>
                </a:lnTo>
                <a:lnTo>
                  <a:pt x="8064500" y="25400"/>
                </a:lnTo>
                <a:cubicBezTo>
                  <a:pt x="8048266" y="35140"/>
                  <a:pt x="8031000" y="43111"/>
                  <a:pt x="8013700" y="50800"/>
                </a:cubicBezTo>
                <a:cubicBezTo>
                  <a:pt x="7992868" y="60059"/>
                  <a:pt x="7971032" y="66941"/>
                  <a:pt x="7950200" y="76200"/>
                </a:cubicBezTo>
                <a:cubicBezTo>
                  <a:pt x="7932900" y="83889"/>
                  <a:pt x="7916801" y="94142"/>
                  <a:pt x="7899400" y="101600"/>
                </a:cubicBezTo>
                <a:cubicBezTo>
                  <a:pt x="7887095" y="106873"/>
                  <a:pt x="7873835" y="109600"/>
                  <a:pt x="7861300" y="114300"/>
                </a:cubicBezTo>
                <a:cubicBezTo>
                  <a:pt x="7839954" y="122305"/>
                  <a:pt x="7818967" y="131233"/>
                  <a:pt x="7797800" y="139700"/>
                </a:cubicBezTo>
                <a:cubicBezTo>
                  <a:pt x="7792353" y="140063"/>
                  <a:pt x="7613511" y="140667"/>
                  <a:pt x="7556500" y="165100"/>
                </a:cubicBezTo>
                <a:cubicBezTo>
                  <a:pt x="7532718" y="175292"/>
                  <a:pt x="7464837" y="234675"/>
                  <a:pt x="7454900" y="241300"/>
                </a:cubicBezTo>
                <a:cubicBezTo>
                  <a:pt x="7376452" y="293599"/>
                  <a:pt x="7373753" y="292203"/>
                  <a:pt x="7389323" y="278804"/>
                </a:cubicBezTo>
                <a:lnTo>
                  <a:pt x="7408190" y="263486"/>
                </a:lnTo>
                <a:lnTo>
                  <a:pt x="7412787" y="260016"/>
                </a:lnTo>
                <a:cubicBezTo>
                  <a:pt x="7450687" y="231305"/>
                  <a:pt x="7430216" y="246179"/>
                  <a:pt x="7408853" y="262948"/>
                </a:cubicBezTo>
                <a:lnTo>
                  <a:pt x="7408190" y="263486"/>
                </a:lnTo>
                <a:lnTo>
                  <a:pt x="7388706" y="278197"/>
                </a:lnTo>
                <a:cubicBezTo>
                  <a:pt x="7378880" y="285596"/>
                  <a:pt x="7367167" y="294400"/>
                  <a:pt x="7353300" y="304800"/>
                </a:cubicBezTo>
                <a:cubicBezTo>
                  <a:pt x="7306421" y="320426"/>
                  <a:pt x="7299687" y="319610"/>
                  <a:pt x="7251700" y="355600"/>
                </a:cubicBezTo>
                <a:cubicBezTo>
                  <a:pt x="7237332" y="366376"/>
                  <a:pt x="7226300" y="381000"/>
                  <a:pt x="7213600" y="393700"/>
                </a:cubicBezTo>
                <a:cubicBezTo>
                  <a:pt x="7185360" y="421940"/>
                  <a:pt x="7144836" y="434467"/>
                  <a:pt x="7112000" y="457200"/>
                </a:cubicBezTo>
                <a:cubicBezTo>
                  <a:pt x="6989878" y="541746"/>
                  <a:pt x="7103363" y="480568"/>
                  <a:pt x="6997700" y="533400"/>
                </a:cubicBezTo>
                <a:cubicBezTo>
                  <a:pt x="6897469" y="553446"/>
                  <a:pt x="6969440" y="533260"/>
                  <a:pt x="6883400" y="571500"/>
                </a:cubicBezTo>
                <a:cubicBezTo>
                  <a:pt x="6817704" y="600698"/>
                  <a:pt x="6810181" y="595111"/>
                  <a:pt x="6743700" y="635000"/>
                </a:cubicBezTo>
                <a:cubicBezTo>
                  <a:pt x="6677103" y="674958"/>
                  <a:pt x="6712414" y="672132"/>
                  <a:pt x="6642100" y="698500"/>
                </a:cubicBezTo>
                <a:cubicBezTo>
                  <a:pt x="6625757" y="704629"/>
                  <a:pt x="6608233" y="706967"/>
                  <a:pt x="6591300" y="711200"/>
                </a:cubicBezTo>
                <a:cubicBezTo>
                  <a:pt x="6545383" y="722679"/>
                  <a:pt x="6507190" y="754685"/>
                  <a:pt x="6464300" y="774700"/>
                </a:cubicBezTo>
                <a:cubicBezTo>
                  <a:pt x="6360738" y="823029"/>
                  <a:pt x="6437103" y="775898"/>
                  <a:pt x="6362700" y="825500"/>
                </a:cubicBezTo>
                <a:cubicBezTo>
                  <a:pt x="6188943" y="850322"/>
                  <a:pt x="6298932" y="821938"/>
                  <a:pt x="6057900" y="977900"/>
                </a:cubicBezTo>
                <a:lnTo>
                  <a:pt x="6024569" y="959846"/>
                </a:lnTo>
                <a:lnTo>
                  <a:pt x="5988221" y="980069"/>
                </a:lnTo>
                <a:lnTo>
                  <a:pt x="5987280" y="980838"/>
                </a:lnTo>
                <a:cubicBezTo>
                  <a:pt x="5932521" y="1014242"/>
                  <a:pt x="5871679" y="1047646"/>
                  <a:pt x="5816920" y="1081049"/>
                </a:cubicBezTo>
                <a:cubicBezTo>
                  <a:pt x="5804749" y="1085821"/>
                  <a:pt x="5798665" y="1095365"/>
                  <a:pt x="5786497" y="1100137"/>
                </a:cubicBezTo>
                <a:cubicBezTo>
                  <a:pt x="5774330" y="1114453"/>
                  <a:pt x="5756075" y="1128768"/>
                  <a:pt x="5737823" y="1138312"/>
                </a:cubicBezTo>
                <a:lnTo>
                  <a:pt x="5737254" y="1138691"/>
                </a:lnTo>
                <a:lnTo>
                  <a:pt x="5738913" y="1137947"/>
                </a:lnTo>
                <a:cubicBezTo>
                  <a:pt x="5714584" y="1156956"/>
                  <a:pt x="5690254" y="1175964"/>
                  <a:pt x="5659842" y="1190219"/>
                </a:cubicBezTo>
                <a:lnTo>
                  <a:pt x="5660365" y="1189717"/>
                </a:lnTo>
                <a:lnTo>
                  <a:pt x="5658727" y="1190803"/>
                </a:lnTo>
                <a:lnTo>
                  <a:pt x="5525479" y="1295310"/>
                </a:lnTo>
                <a:lnTo>
                  <a:pt x="5527209" y="1295536"/>
                </a:lnTo>
                <a:cubicBezTo>
                  <a:pt x="5484359" y="1324274"/>
                  <a:pt x="5441509" y="1362592"/>
                  <a:pt x="5398659" y="1391331"/>
                </a:cubicBezTo>
                <a:cubicBezTo>
                  <a:pt x="5383355" y="1400910"/>
                  <a:pt x="5372641" y="1409292"/>
                  <a:pt x="5368051" y="1418873"/>
                </a:cubicBezTo>
                <a:lnTo>
                  <a:pt x="5374064" y="1452985"/>
                </a:lnTo>
                <a:lnTo>
                  <a:pt x="5374977" y="1454554"/>
                </a:lnTo>
                <a:lnTo>
                  <a:pt x="5374977" y="1454762"/>
                </a:lnTo>
                <a:lnTo>
                  <a:pt x="5379606" y="1458423"/>
                </a:lnTo>
                <a:cubicBezTo>
                  <a:pt x="5385704" y="1463248"/>
                  <a:pt x="5391804" y="1458423"/>
                  <a:pt x="5397903" y="1463248"/>
                </a:cubicBezTo>
                <a:lnTo>
                  <a:pt x="5399835" y="1463629"/>
                </a:lnTo>
                <a:lnTo>
                  <a:pt x="5399678" y="1463347"/>
                </a:lnTo>
                <a:lnTo>
                  <a:pt x="5404446" y="1461937"/>
                </a:lnTo>
                <a:lnTo>
                  <a:pt x="5397857" y="1462896"/>
                </a:lnTo>
                <a:cubicBezTo>
                  <a:pt x="5391662" y="1462896"/>
                  <a:pt x="5385468" y="1462896"/>
                  <a:pt x="5379273" y="1458122"/>
                </a:cubicBezTo>
                <a:cubicBezTo>
                  <a:pt x="5416440" y="1462896"/>
                  <a:pt x="5428829" y="1439021"/>
                  <a:pt x="5453605" y="1429470"/>
                </a:cubicBezTo>
                <a:lnTo>
                  <a:pt x="5453240" y="1429470"/>
                </a:lnTo>
                <a:cubicBezTo>
                  <a:pt x="5458979" y="1424779"/>
                  <a:pt x="5470458" y="1420087"/>
                  <a:pt x="5476197" y="1415396"/>
                </a:cubicBezTo>
                <a:cubicBezTo>
                  <a:pt x="5476197" y="1420087"/>
                  <a:pt x="5470458" y="1424779"/>
                  <a:pt x="5464718" y="1429470"/>
                </a:cubicBezTo>
                <a:lnTo>
                  <a:pt x="5465832" y="1429470"/>
                </a:lnTo>
                <a:lnTo>
                  <a:pt x="5471461" y="1422889"/>
                </a:lnTo>
                <a:cubicBezTo>
                  <a:pt x="5474495" y="1420521"/>
                  <a:pt x="5477532" y="1418155"/>
                  <a:pt x="5477532" y="1415788"/>
                </a:cubicBezTo>
                <a:cubicBezTo>
                  <a:pt x="5495751" y="1401583"/>
                  <a:pt x="5520042" y="1392115"/>
                  <a:pt x="5544334" y="1382647"/>
                </a:cubicBezTo>
                <a:cubicBezTo>
                  <a:pt x="5550407" y="1377911"/>
                  <a:pt x="5562554" y="1373177"/>
                  <a:pt x="5568626" y="1377911"/>
                </a:cubicBezTo>
                <a:cubicBezTo>
                  <a:pt x="5580772" y="1382647"/>
                  <a:pt x="5574699" y="1392115"/>
                  <a:pt x="5568626" y="1401583"/>
                </a:cubicBezTo>
                <a:cubicBezTo>
                  <a:pt x="5538262" y="1434725"/>
                  <a:pt x="5507896" y="1467866"/>
                  <a:pt x="5477532" y="1501008"/>
                </a:cubicBezTo>
                <a:cubicBezTo>
                  <a:pt x="5471459" y="1510476"/>
                  <a:pt x="5465387" y="1515211"/>
                  <a:pt x="5459314" y="1519945"/>
                </a:cubicBezTo>
                <a:lnTo>
                  <a:pt x="5453727" y="1515590"/>
                </a:lnTo>
                <a:lnTo>
                  <a:pt x="5452797" y="1516326"/>
                </a:lnTo>
                <a:lnTo>
                  <a:pt x="5452794" y="1516328"/>
                </a:lnTo>
                <a:lnTo>
                  <a:pt x="5458342" y="1520702"/>
                </a:lnTo>
                <a:cubicBezTo>
                  <a:pt x="5440159" y="1535040"/>
                  <a:pt x="5428038" y="1549378"/>
                  <a:pt x="5415916" y="1563715"/>
                </a:cubicBezTo>
                <a:lnTo>
                  <a:pt x="5409514" y="1568762"/>
                </a:lnTo>
                <a:lnTo>
                  <a:pt x="5417534" y="1564174"/>
                </a:lnTo>
                <a:cubicBezTo>
                  <a:pt x="5411156" y="1578247"/>
                  <a:pt x="5398402" y="1582939"/>
                  <a:pt x="5385650" y="1592321"/>
                </a:cubicBezTo>
                <a:lnTo>
                  <a:pt x="5379636" y="1592321"/>
                </a:lnTo>
                <a:lnTo>
                  <a:pt x="5379549" y="1592389"/>
                </a:lnTo>
                <a:lnTo>
                  <a:pt x="5372572" y="1598680"/>
                </a:lnTo>
                <a:lnTo>
                  <a:pt x="5380842" y="1593040"/>
                </a:lnTo>
                <a:cubicBezTo>
                  <a:pt x="5386926" y="1588301"/>
                  <a:pt x="5386926" y="1588301"/>
                  <a:pt x="5386926" y="1593040"/>
                </a:cubicBezTo>
                <a:cubicBezTo>
                  <a:pt x="5368679" y="1616734"/>
                  <a:pt x="5344349" y="1635692"/>
                  <a:pt x="5320020" y="1649909"/>
                </a:cubicBezTo>
                <a:lnTo>
                  <a:pt x="5319048" y="1649909"/>
                </a:lnTo>
                <a:lnTo>
                  <a:pt x="5303871" y="1662488"/>
                </a:lnTo>
                <a:lnTo>
                  <a:pt x="5287430" y="1670321"/>
                </a:lnTo>
                <a:lnTo>
                  <a:pt x="5282576" y="1673638"/>
                </a:lnTo>
                <a:cubicBezTo>
                  <a:pt x="5258333" y="1692755"/>
                  <a:pt x="5228027" y="1702313"/>
                  <a:pt x="5203784" y="1716651"/>
                </a:cubicBezTo>
                <a:cubicBezTo>
                  <a:pt x="5106810" y="1769223"/>
                  <a:pt x="5040141" y="1845690"/>
                  <a:pt x="4979532" y="1926936"/>
                </a:cubicBezTo>
                <a:cubicBezTo>
                  <a:pt x="4894679" y="2027297"/>
                  <a:pt x="4821947" y="2132440"/>
                  <a:pt x="4700730" y="2218467"/>
                </a:cubicBezTo>
                <a:cubicBezTo>
                  <a:pt x="4652243" y="2251921"/>
                  <a:pt x="4621938" y="2299713"/>
                  <a:pt x="4585573" y="2342726"/>
                </a:cubicBezTo>
                <a:cubicBezTo>
                  <a:pt x="4543146" y="2395298"/>
                  <a:pt x="4494660" y="2443089"/>
                  <a:pt x="4427989" y="2471765"/>
                </a:cubicBezTo>
                <a:cubicBezTo>
                  <a:pt x="4379503" y="2495661"/>
                  <a:pt x="4349198" y="2533894"/>
                  <a:pt x="4324954" y="2567349"/>
                </a:cubicBezTo>
                <a:cubicBezTo>
                  <a:pt x="4315863" y="2576907"/>
                  <a:pt x="4308286" y="2587661"/>
                  <a:pt x="4300711" y="2597816"/>
                </a:cubicBezTo>
                <a:lnTo>
                  <a:pt x="4276779" y="2624355"/>
                </a:lnTo>
                <a:lnTo>
                  <a:pt x="4277402" y="2624478"/>
                </a:lnTo>
                <a:cubicBezTo>
                  <a:pt x="4253030" y="2672346"/>
                  <a:pt x="4216470" y="2705856"/>
                  <a:pt x="4186006" y="2744151"/>
                </a:cubicBezTo>
                <a:cubicBezTo>
                  <a:pt x="4164680" y="2772872"/>
                  <a:pt x="4141830" y="2801594"/>
                  <a:pt x="4119742" y="2830914"/>
                </a:cubicBezTo>
                <a:lnTo>
                  <a:pt x="4062115" y="2915311"/>
                </a:lnTo>
                <a:lnTo>
                  <a:pt x="4059014" y="2921173"/>
                </a:lnTo>
                <a:lnTo>
                  <a:pt x="4056839" y="2922887"/>
                </a:lnTo>
                <a:lnTo>
                  <a:pt x="4055582" y="2930821"/>
                </a:lnTo>
                <a:cubicBezTo>
                  <a:pt x="4052557" y="2933210"/>
                  <a:pt x="4048016" y="2935599"/>
                  <a:pt x="4044989" y="2940377"/>
                </a:cubicBezTo>
                <a:lnTo>
                  <a:pt x="4041457" y="2944558"/>
                </a:lnTo>
                <a:lnTo>
                  <a:pt x="4046146" y="2939361"/>
                </a:lnTo>
                <a:cubicBezTo>
                  <a:pt x="4052947" y="2949413"/>
                  <a:pt x="4039344" y="2954439"/>
                  <a:pt x="4032542" y="2959466"/>
                </a:cubicBezTo>
                <a:lnTo>
                  <a:pt x="4032542" y="2958317"/>
                </a:lnTo>
                <a:cubicBezTo>
                  <a:pt x="4020882" y="2968083"/>
                  <a:pt x="4009222" y="2977849"/>
                  <a:pt x="3991733" y="2987614"/>
                </a:cubicBezTo>
                <a:lnTo>
                  <a:pt x="3992829" y="2986319"/>
                </a:lnTo>
                <a:lnTo>
                  <a:pt x="3990509" y="2988151"/>
                </a:lnTo>
                <a:cubicBezTo>
                  <a:pt x="3966293" y="3002484"/>
                  <a:pt x="3948133" y="3021593"/>
                  <a:pt x="3923921" y="3035926"/>
                </a:cubicBezTo>
                <a:cubicBezTo>
                  <a:pt x="3839170" y="3088478"/>
                  <a:pt x="3796797" y="3164916"/>
                  <a:pt x="3736261" y="3231801"/>
                </a:cubicBezTo>
                <a:cubicBezTo>
                  <a:pt x="3675726" y="3308239"/>
                  <a:pt x="3615192" y="3379901"/>
                  <a:pt x="3554656" y="3456341"/>
                </a:cubicBezTo>
                <a:cubicBezTo>
                  <a:pt x="3554656" y="3461118"/>
                  <a:pt x="3548602" y="3465895"/>
                  <a:pt x="3542551" y="3470673"/>
                </a:cubicBezTo>
                <a:cubicBezTo>
                  <a:pt x="3539523" y="3473062"/>
                  <a:pt x="3538010" y="3476644"/>
                  <a:pt x="3535739" y="3480227"/>
                </a:cubicBezTo>
                <a:lnTo>
                  <a:pt x="3534712" y="3481094"/>
                </a:lnTo>
                <a:lnTo>
                  <a:pt x="3524966" y="3494261"/>
                </a:lnTo>
                <a:cubicBezTo>
                  <a:pt x="3524966" y="3494261"/>
                  <a:pt x="3524966" y="3489436"/>
                  <a:pt x="3524966" y="3489436"/>
                </a:cubicBezTo>
                <a:lnTo>
                  <a:pt x="3525198" y="3489103"/>
                </a:lnTo>
                <a:lnTo>
                  <a:pt x="3524389" y="3489783"/>
                </a:lnTo>
                <a:lnTo>
                  <a:pt x="3524005" y="3490261"/>
                </a:lnTo>
                <a:lnTo>
                  <a:pt x="3524005" y="3495020"/>
                </a:lnTo>
                <a:cubicBezTo>
                  <a:pt x="3457294" y="3581064"/>
                  <a:pt x="3390586" y="3667108"/>
                  <a:pt x="3317812" y="3753152"/>
                </a:cubicBezTo>
                <a:cubicBezTo>
                  <a:pt x="3263234" y="3815295"/>
                  <a:pt x="3202588" y="3877438"/>
                  <a:pt x="3129817" y="3930021"/>
                </a:cubicBezTo>
                <a:lnTo>
                  <a:pt x="3085803" y="3964712"/>
                </a:lnTo>
                <a:lnTo>
                  <a:pt x="3075236" y="3973043"/>
                </a:lnTo>
                <a:cubicBezTo>
                  <a:pt x="3002463" y="4030406"/>
                  <a:pt x="2923625" y="4082988"/>
                  <a:pt x="2844789" y="4135570"/>
                </a:cubicBezTo>
                <a:cubicBezTo>
                  <a:pt x="2820531" y="4149911"/>
                  <a:pt x="2796273" y="4159471"/>
                  <a:pt x="2772016" y="4159471"/>
                </a:cubicBezTo>
                <a:cubicBezTo>
                  <a:pt x="2759887" y="4164252"/>
                  <a:pt x="2747757" y="4159471"/>
                  <a:pt x="2735629" y="4164252"/>
                </a:cubicBezTo>
                <a:cubicBezTo>
                  <a:pt x="2717435" y="4173812"/>
                  <a:pt x="2705306" y="4164252"/>
                  <a:pt x="2699242" y="4154691"/>
                </a:cubicBezTo>
                <a:cubicBezTo>
                  <a:pt x="2687113" y="4135570"/>
                  <a:pt x="2674984" y="4111670"/>
                  <a:pt x="2662854" y="4087768"/>
                </a:cubicBezTo>
                <a:lnTo>
                  <a:pt x="2665012" y="4087321"/>
                </a:lnTo>
                <a:lnTo>
                  <a:pt x="2663507" y="4086557"/>
                </a:lnTo>
                <a:cubicBezTo>
                  <a:pt x="2639195" y="4053343"/>
                  <a:pt x="2639195" y="4053343"/>
                  <a:pt x="2602726" y="4081813"/>
                </a:cubicBezTo>
                <a:cubicBezTo>
                  <a:pt x="2572335" y="4100792"/>
                  <a:pt x="2548022" y="4115026"/>
                  <a:pt x="2517632" y="4134005"/>
                </a:cubicBezTo>
                <a:cubicBezTo>
                  <a:pt x="2511554" y="4138751"/>
                  <a:pt x="2499398" y="4143495"/>
                  <a:pt x="2487241" y="4138751"/>
                </a:cubicBezTo>
                <a:cubicBezTo>
                  <a:pt x="2481164" y="4136378"/>
                  <a:pt x="2478125" y="4132820"/>
                  <a:pt x="2476606" y="4128667"/>
                </a:cubicBezTo>
                <a:lnTo>
                  <a:pt x="2475669" y="4120258"/>
                </a:lnTo>
                <a:lnTo>
                  <a:pt x="2474108" y="4115721"/>
                </a:lnTo>
                <a:lnTo>
                  <a:pt x="2474108" y="4102825"/>
                </a:lnTo>
                <a:lnTo>
                  <a:pt x="2472807" y="4086557"/>
                </a:lnTo>
                <a:lnTo>
                  <a:pt x="2474108" y="4070289"/>
                </a:lnTo>
                <a:lnTo>
                  <a:pt x="2474108" y="4058330"/>
                </a:lnTo>
                <a:cubicBezTo>
                  <a:pt x="2492195" y="3981809"/>
                  <a:pt x="2504253" y="3900505"/>
                  <a:pt x="2522338" y="3823984"/>
                </a:cubicBezTo>
                <a:lnTo>
                  <a:pt x="2525061" y="3826145"/>
                </a:lnTo>
                <a:lnTo>
                  <a:pt x="2524226" y="3824236"/>
                </a:lnTo>
                <a:cubicBezTo>
                  <a:pt x="2524226" y="3824236"/>
                  <a:pt x="2524226" y="3819458"/>
                  <a:pt x="2524226" y="3819458"/>
                </a:cubicBezTo>
                <a:lnTo>
                  <a:pt x="2525354" y="3814131"/>
                </a:lnTo>
                <a:lnTo>
                  <a:pt x="2522571" y="3819964"/>
                </a:lnTo>
                <a:lnTo>
                  <a:pt x="2528479" y="3784579"/>
                </a:lnTo>
                <a:lnTo>
                  <a:pt x="2528479" y="3780836"/>
                </a:lnTo>
                <a:cubicBezTo>
                  <a:pt x="2528479" y="3776041"/>
                  <a:pt x="2534519" y="3771247"/>
                  <a:pt x="2528479" y="3766453"/>
                </a:cubicBezTo>
                <a:cubicBezTo>
                  <a:pt x="2516397" y="3761658"/>
                  <a:pt x="2510356" y="3771247"/>
                  <a:pt x="2510356" y="3776041"/>
                </a:cubicBezTo>
                <a:lnTo>
                  <a:pt x="2492367" y="3785558"/>
                </a:lnTo>
                <a:lnTo>
                  <a:pt x="2492367" y="3790094"/>
                </a:lnTo>
                <a:lnTo>
                  <a:pt x="2490167" y="3791388"/>
                </a:lnTo>
                <a:lnTo>
                  <a:pt x="2431677" y="3842884"/>
                </a:lnTo>
                <a:cubicBezTo>
                  <a:pt x="2401532" y="3862184"/>
                  <a:pt x="2377418" y="3857359"/>
                  <a:pt x="2359331" y="3828408"/>
                </a:cubicBezTo>
                <a:lnTo>
                  <a:pt x="2364815" y="3828408"/>
                </a:lnTo>
                <a:lnTo>
                  <a:pt x="2364432" y="3828184"/>
                </a:lnTo>
                <a:lnTo>
                  <a:pt x="2364495" y="3828005"/>
                </a:lnTo>
                <a:lnTo>
                  <a:pt x="2359651" y="3828005"/>
                </a:lnTo>
                <a:cubicBezTo>
                  <a:pt x="2353592" y="3818474"/>
                  <a:pt x="2353592" y="3808942"/>
                  <a:pt x="2353592" y="3794645"/>
                </a:cubicBezTo>
                <a:cubicBezTo>
                  <a:pt x="2353592" y="3746988"/>
                  <a:pt x="2353592" y="3699333"/>
                  <a:pt x="2359651" y="3651676"/>
                </a:cubicBezTo>
                <a:lnTo>
                  <a:pt x="2359496" y="3646726"/>
                </a:lnTo>
                <a:lnTo>
                  <a:pt x="2359331" y="3646596"/>
                </a:lnTo>
                <a:lnTo>
                  <a:pt x="2359331" y="3641435"/>
                </a:lnTo>
                <a:lnTo>
                  <a:pt x="2358610" y="3618242"/>
                </a:lnTo>
                <a:lnTo>
                  <a:pt x="2357632" y="3615617"/>
                </a:lnTo>
                <a:lnTo>
                  <a:pt x="2344921" y="3594346"/>
                </a:lnTo>
                <a:lnTo>
                  <a:pt x="2331538" y="3585330"/>
                </a:lnTo>
                <a:lnTo>
                  <a:pt x="2293792" y="3570955"/>
                </a:lnTo>
                <a:lnTo>
                  <a:pt x="2292622" y="3570555"/>
                </a:lnTo>
                <a:cubicBezTo>
                  <a:pt x="2250047" y="3570555"/>
                  <a:pt x="2207471" y="3580290"/>
                  <a:pt x="2177060" y="3594893"/>
                </a:cubicBezTo>
                <a:cubicBezTo>
                  <a:pt x="2152731" y="3604628"/>
                  <a:pt x="2134484" y="3614363"/>
                  <a:pt x="2110155" y="3614363"/>
                </a:cubicBezTo>
                <a:cubicBezTo>
                  <a:pt x="2073661" y="3614363"/>
                  <a:pt x="2073661" y="3614363"/>
                  <a:pt x="2079744" y="3580290"/>
                </a:cubicBezTo>
                <a:lnTo>
                  <a:pt x="2082452" y="3576225"/>
                </a:lnTo>
                <a:lnTo>
                  <a:pt x="2087479" y="3556476"/>
                </a:lnTo>
                <a:cubicBezTo>
                  <a:pt x="2093589" y="3546870"/>
                  <a:pt x="2081366" y="3546870"/>
                  <a:pt x="2075257" y="3546870"/>
                </a:cubicBezTo>
                <a:lnTo>
                  <a:pt x="2064997" y="3553486"/>
                </a:lnTo>
                <a:lnTo>
                  <a:pt x="2026048" y="3584734"/>
                </a:lnTo>
                <a:lnTo>
                  <a:pt x="2025200" y="3584734"/>
                </a:lnTo>
                <a:lnTo>
                  <a:pt x="1983983" y="3613804"/>
                </a:lnTo>
                <a:lnTo>
                  <a:pt x="1977482" y="3618912"/>
                </a:lnTo>
                <a:cubicBezTo>
                  <a:pt x="1956094" y="3633321"/>
                  <a:pt x="1936233" y="3648931"/>
                  <a:pt x="1916374" y="3663940"/>
                </a:cubicBezTo>
                <a:lnTo>
                  <a:pt x="1855820" y="3704989"/>
                </a:lnTo>
                <a:lnTo>
                  <a:pt x="1841357" y="3719754"/>
                </a:lnTo>
                <a:lnTo>
                  <a:pt x="1838728" y="3723896"/>
                </a:lnTo>
                <a:lnTo>
                  <a:pt x="1838253" y="3724271"/>
                </a:lnTo>
                <a:lnTo>
                  <a:pt x="1843483" y="3738615"/>
                </a:lnTo>
                <a:cubicBezTo>
                  <a:pt x="1847230" y="3741012"/>
                  <a:pt x="1853222" y="3741012"/>
                  <a:pt x="1862213" y="3738615"/>
                </a:cubicBezTo>
                <a:cubicBezTo>
                  <a:pt x="1886190" y="3733821"/>
                  <a:pt x="1904173" y="3724231"/>
                  <a:pt x="1928147" y="3724231"/>
                </a:cubicBezTo>
                <a:cubicBezTo>
                  <a:pt x="1934142" y="3724231"/>
                  <a:pt x="1940136" y="3719438"/>
                  <a:pt x="1946129" y="3729026"/>
                </a:cubicBezTo>
                <a:cubicBezTo>
                  <a:pt x="1946129" y="3733821"/>
                  <a:pt x="1940136" y="3738615"/>
                  <a:pt x="1940136" y="3738615"/>
                </a:cubicBezTo>
                <a:cubicBezTo>
                  <a:pt x="1916159" y="3757793"/>
                  <a:pt x="1892184" y="3772176"/>
                  <a:pt x="1862213" y="3781764"/>
                </a:cubicBezTo>
                <a:lnTo>
                  <a:pt x="1865087" y="3779619"/>
                </a:lnTo>
                <a:lnTo>
                  <a:pt x="1863028" y="3780835"/>
                </a:lnTo>
                <a:cubicBezTo>
                  <a:pt x="1680783" y="3852553"/>
                  <a:pt x="1498535" y="3924273"/>
                  <a:pt x="1316290" y="3995992"/>
                </a:cubicBezTo>
                <a:cubicBezTo>
                  <a:pt x="1225166" y="4034243"/>
                  <a:pt x="1152266" y="4086837"/>
                  <a:pt x="1073294" y="4134650"/>
                </a:cubicBezTo>
                <a:cubicBezTo>
                  <a:pt x="1000396" y="4177682"/>
                  <a:pt x="927496" y="4225494"/>
                  <a:pt x="854598" y="4278089"/>
                </a:cubicBezTo>
                <a:cubicBezTo>
                  <a:pt x="854598" y="4282870"/>
                  <a:pt x="848523" y="4287652"/>
                  <a:pt x="836373" y="4287652"/>
                </a:cubicBezTo>
                <a:cubicBezTo>
                  <a:pt x="830298" y="4287652"/>
                  <a:pt x="830298" y="4292433"/>
                  <a:pt x="824223" y="4292433"/>
                </a:cubicBezTo>
                <a:lnTo>
                  <a:pt x="823853" y="4292433"/>
                </a:lnTo>
                <a:lnTo>
                  <a:pt x="822738" y="4294161"/>
                </a:lnTo>
                <a:lnTo>
                  <a:pt x="824219" y="4293007"/>
                </a:lnTo>
                <a:cubicBezTo>
                  <a:pt x="830413" y="4288412"/>
                  <a:pt x="836608" y="4288412"/>
                  <a:pt x="836608" y="4288412"/>
                </a:cubicBezTo>
                <a:cubicBezTo>
                  <a:pt x="833512" y="4295306"/>
                  <a:pt x="827316" y="4301049"/>
                  <a:pt x="819574" y="4306220"/>
                </a:cubicBezTo>
                <a:lnTo>
                  <a:pt x="804230" y="4314590"/>
                </a:lnTo>
                <a:lnTo>
                  <a:pt x="793912" y="4321279"/>
                </a:lnTo>
                <a:cubicBezTo>
                  <a:pt x="757981" y="4345318"/>
                  <a:pt x="728039" y="4378973"/>
                  <a:pt x="686119" y="4403012"/>
                </a:cubicBezTo>
                <a:lnTo>
                  <a:pt x="687863" y="4400214"/>
                </a:lnTo>
                <a:lnTo>
                  <a:pt x="684177" y="4402508"/>
                </a:lnTo>
                <a:lnTo>
                  <a:pt x="673044" y="4411169"/>
                </a:lnTo>
                <a:lnTo>
                  <a:pt x="673367" y="4411052"/>
                </a:lnTo>
                <a:cubicBezTo>
                  <a:pt x="673367" y="4416413"/>
                  <a:pt x="667417" y="4421776"/>
                  <a:pt x="655513" y="4427137"/>
                </a:cubicBezTo>
                <a:lnTo>
                  <a:pt x="657787" y="4423040"/>
                </a:lnTo>
                <a:lnTo>
                  <a:pt x="653812" y="4426131"/>
                </a:lnTo>
                <a:lnTo>
                  <a:pt x="593353" y="4473169"/>
                </a:lnTo>
                <a:lnTo>
                  <a:pt x="593060" y="4473497"/>
                </a:lnTo>
                <a:cubicBezTo>
                  <a:pt x="587011" y="4478286"/>
                  <a:pt x="580961" y="4483076"/>
                  <a:pt x="574914" y="4487866"/>
                </a:cubicBezTo>
                <a:cubicBezTo>
                  <a:pt x="532573" y="4526184"/>
                  <a:pt x="496281" y="4559712"/>
                  <a:pt x="453939" y="4593241"/>
                </a:cubicBezTo>
                <a:lnTo>
                  <a:pt x="441957" y="4597985"/>
                </a:lnTo>
                <a:lnTo>
                  <a:pt x="442951" y="4598368"/>
                </a:lnTo>
                <a:lnTo>
                  <a:pt x="454013" y="4594009"/>
                </a:lnTo>
                <a:cubicBezTo>
                  <a:pt x="435766" y="4617981"/>
                  <a:pt x="405355" y="4637159"/>
                  <a:pt x="387107" y="4656336"/>
                </a:cubicBezTo>
                <a:lnTo>
                  <a:pt x="386455" y="4656079"/>
                </a:lnTo>
                <a:lnTo>
                  <a:pt x="317276" y="4711781"/>
                </a:lnTo>
                <a:cubicBezTo>
                  <a:pt x="293802" y="4730284"/>
                  <a:pt x="269570" y="4748191"/>
                  <a:pt x="242311" y="4764903"/>
                </a:cubicBezTo>
                <a:lnTo>
                  <a:pt x="242311" y="4766243"/>
                </a:lnTo>
                <a:cubicBezTo>
                  <a:pt x="212303" y="4789698"/>
                  <a:pt x="176295" y="4817845"/>
                  <a:pt x="140285" y="4841301"/>
                </a:cubicBezTo>
                <a:lnTo>
                  <a:pt x="143505" y="4838326"/>
                </a:lnTo>
                <a:lnTo>
                  <a:pt x="139661" y="4841225"/>
                </a:lnTo>
                <a:cubicBezTo>
                  <a:pt x="115300" y="4869904"/>
                  <a:pt x="72668" y="4884243"/>
                  <a:pt x="48307" y="4908141"/>
                </a:cubicBezTo>
                <a:cubicBezTo>
                  <a:pt x="42217" y="4912921"/>
                  <a:pt x="30035" y="4917700"/>
                  <a:pt x="23945" y="4912921"/>
                </a:cubicBezTo>
                <a:cubicBezTo>
                  <a:pt x="17855" y="4908141"/>
                  <a:pt x="23945" y="4903362"/>
                  <a:pt x="23945" y="4893802"/>
                </a:cubicBezTo>
                <a:cubicBezTo>
                  <a:pt x="48307" y="4869904"/>
                  <a:pt x="66577" y="4841225"/>
                  <a:pt x="97029" y="4817327"/>
                </a:cubicBezTo>
                <a:cubicBezTo>
                  <a:pt x="121389" y="4793429"/>
                  <a:pt x="151841" y="4769529"/>
                  <a:pt x="182293" y="4750411"/>
                </a:cubicBezTo>
                <a:lnTo>
                  <a:pt x="183196" y="4749313"/>
                </a:lnTo>
                <a:lnTo>
                  <a:pt x="181096" y="4750829"/>
                </a:lnTo>
                <a:lnTo>
                  <a:pt x="187375" y="4744229"/>
                </a:lnTo>
                <a:lnTo>
                  <a:pt x="197519" y="4731890"/>
                </a:lnTo>
                <a:cubicBezTo>
                  <a:pt x="203609" y="4726513"/>
                  <a:pt x="209700" y="4721733"/>
                  <a:pt x="212745" y="4716954"/>
                </a:cubicBezTo>
                <a:cubicBezTo>
                  <a:pt x="237105" y="4697835"/>
                  <a:pt x="255377" y="4678715"/>
                  <a:pt x="279737" y="4664376"/>
                </a:cubicBezTo>
                <a:lnTo>
                  <a:pt x="279737" y="4664608"/>
                </a:lnTo>
                <a:lnTo>
                  <a:pt x="296967" y="4649357"/>
                </a:lnTo>
                <a:cubicBezTo>
                  <a:pt x="302979" y="4644036"/>
                  <a:pt x="308991" y="4639304"/>
                  <a:pt x="315005" y="4636940"/>
                </a:cubicBezTo>
                <a:lnTo>
                  <a:pt x="318537" y="4639718"/>
                </a:lnTo>
                <a:lnTo>
                  <a:pt x="316279" y="4636229"/>
                </a:lnTo>
                <a:cubicBezTo>
                  <a:pt x="328423" y="4622156"/>
                  <a:pt x="340569" y="4612773"/>
                  <a:pt x="352715" y="4603391"/>
                </a:cubicBezTo>
                <a:lnTo>
                  <a:pt x="360475" y="4597397"/>
                </a:lnTo>
                <a:lnTo>
                  <a:pt x="351987" y="4602051"/>
                </a:lnTo>
                <a:cubicBezTo>
                  <a:pt x="369841" y="4578595"/>
                  <a:pt x="393647" y="4564522"/>
                  <a:pt x="417453" y="4545757"/>
                </a:cubicBezTo>
                <a:lnTo>
                  <a:pt x="418303" y="4545757"/>
                </a:lnTo>
                <a:cubicBezTo>
                  <a:pt x="424254" y="4541066"/>
                  <a:pt x="424254" y="4536374"/>
                  <a:pt x="436158" y="4531683"/>
                </a:cubicBezTo>
                <a:cubicBezTo>
                  <a:pt x="436158" y="4541066"/>
                  <a:pt x="430206" y="4545757"/>
                  <a:pt x="424254" y="4545757"/>
                </a:cubicBezTo>
                <a:lnTo>
                  <a:pt x="423404" y="4545757"/>
                </a:lnTo>
                <a:lnTo>
                  <a:pt x="416458" y="4552015"/>
                </a:lnTo>
                <a:lnTo>
                  <a:pt x="425245" y="4545534"/>
                </a:lnTo>
                <a:cubicBezTo>
                  <a:pt x="425245" y="4540732"/>
                  <a:pt x="431340" y="4540732"/>
                  <a:pt x="437432" y="4531126"/>
                </a:cubicBezTo>
                <a:cubicBezTo>
                  <a:pt x="443527" y="4521520"/>
                  <a:pt x="455712" y="4511913"/>
                  <a:pt x="467899" y="4507111"/>
                </a:cubicBezTo>
                <a:lnTo>
                  <a:pt x="468853" y="4506735"/>
                </a:lnTo>
                <a:lnTo>
                  <a:pt x="466766" y="4506821"/>
                </a:lnTo>
                <a:cubicBezTo>
                  <a:pt x="521386" y="4459239"/>
                  <a:pt x="576003" y="4411657"/>
                  <a:pt x="630623" y="4368832"/>
                </a:cubicBezTo>
                <a:lnTo>
                  <a:pt x="631837" y="4368832"/>
                </a:lnTo>
                <a:lnTo>
                  <a:pt x="630006" y="4368119"/>
                </a:lnTo>
                <a:lnTo>
                  <a:pt x="799771" y="4226220"/>
                </a:lnTo>
                <a:lnTo>
                  <a:pt x="799771" y="4224660"/>
                </a:lnTo>
                <a:cubicBezTo>
                  <a:pt x="823973" y="4205722"/>
                  <a:pt x="842124" y="4186785"/>
                  <a:pt x="866325" y="4172581"/>
                </a:cubicBezTo>
                <a:cubicBezTo>
                  <a:pt x="872376" y="4163112"/>
                  <a:pt x="884476" y="4153643"/>
                  <a:pt x="884476" y="4139439"/>
                </a:cubicBezTo>
                <a:cubicBezTo>
                  <a:pt x="884476" y="4115768"/>
                  <a:pt x="878426" y="4111033"/>
                  <a:pt x="848175" y="4120502"/>
                </a:cubicBezTo>
                <a:cubicBezTo>
                  <a:pt x="830023" y="4125236"/>
                  <a:pt x="817922" y="4134705"/>
                  <a:pt x="805822" y="4144175"/>
                </a:cubicBezTo>
                <a:lnTo>
                  <a:pt x="696937" y="4206956"/>
                </a:lnTo>
                <a:lnTo>
                  <a:pt x="690861" y="4211064"/>
                </a:lnTo>
                <a:cubicBezTo>
                  <a:pt x="678717" y="4215853"/>
                  <a:pt x="660501" y="4215853"/>
                  <a:pt x="642286" y="4215853"/>
                </a:cubicBezTo>
                <a:cubicBezTo>
                  <a:pt x="617999" y="4215853"/>
                  <a:pt x="593711" y="4220643"/>
                  <a:pt x="575496" y="4235009"/>
                </a:cubicBezTo>
                <a:cubicBezTo>
                  <a:pt x="539065" y="4263744"/>
                  <a:pt x="490491" y="4282901"/>
                  <a:pt x="447987" y="4302056"/>
                </a:cubicBezTo>
                <a:cubicBezTo>
                  <a:pt x="387269" y="4330791"/>
                  <a:pt x="338693" y="4369103"/>
                  <a:pt x="320477" y="4421783"/>
                </a:cubicBezTo>
                <a:cubicBezTo>
                  <a:pt x="314404" y="4440940"/>
                  <a:pt x="302261" y="4455306"/>
                  <a:pt x="271903" y="4460096"/>
                </a:cubicBezTo>
                <a:cubicBezTo>
                  <a:pt x="235471" y="4469674"/>
                  <a:pt x="192968" y="4484041"/>
                  <a:pt x="168681" y="4512776"/>
                </a:cubicBezTo>
                <a:lnTo>
                  <a:pt x="160021" y="4518741"/>
                </a:lnTo>
                <a:lnTo>
                  <a:pt x="107882" y="4564065"/>
                </a:lnTo>
                <a:cubicBezTo>
                  <a:pt x="86722" y="4580787"/>
                  <a:pt x="65560" y="4597511"/>
                  <a:pt x="47422" y="4616622"/>
                </a:cubicBezTo>
                <a:cubicBezTo>
                  <a:pt x="29285" y="4626177"/>
                  <a:pt x="11148" y="4621400"/>
                  <a:pt x="5102" y="4602288"/>
                </a:cubicBezTo>
                <a:cubicBezTo>
                  <a:pt x="5102" y="4592733"/>
                  <a:pt x="5102" y="4583177"/>
                  <a:pt x="5102" y="4573621"/>
                </a:cubicBezTo>
                <a:cubicBezTo>
                  <a:pt x="5102" y="3168930"/>
                  <a:pt x="5102" y="1759462"/>
                  <a:pt x="5102" y="349993"/>
                </a:cubicBezTo>
                <a:cubicBezTo>
                  <a:pt x="5102" y="273548"/>
                  <a:pt x="5102" y="197102"/>
                  <a:pt x="5102" y="120656"/>
                </a:cubicBezTo>
                <a:cubicBezTo>
                  <a:pt x="5102" y="101545"/>
                  <a:pt x="11148" y="87212"/>
                  <a:pt x="35332" y="82434"/>
                </a:cubicBezTo>
                <a:lnTo>
                  <a:pt x="35332" y="86298"/>
                </a:lnTo>
                <a:lnTo>
                  <a:pt x="35710" y="86097"/>
                </a:lnTo>
                <a:lnTo>
                  <a:pt x="35710" y="82225"/>
                </a:lnTo>
                <a:cubicBezTo>
                  <a:pt x="84248" y="58414"/>
                  <a:pt x="132786" y="34604"/>
                  <a:pt x="181324" y="10797"/>
                </a:cubicBezTo>
                <a:cubicBezTo>
                  <a:pt x="199525" y="6036"/>
                  <a:pt x="217727" y="6036"/>
                  <a:pt x="241996" y="6036"/>
                </a:cubicBezTo>
                <a:cubicBezTo>
                  <a:pt x="672773" y="6036"/>
                  <a:pt x="1103548" y="6036"/>
                  <a:pt x="1534326" y="6036"/>
                </a:cubicBezTo>
                <a:cubicBezTo>
                  <a:pt x="2250263" y="6036"/>
                  <a:pt x="2960135" y="6036"/>
                  <a:pt x="3676071" y="6036"/>
                </a:cubicBezTo>
                <a:cubicBezTo>
                  <a:pt x="3682140" y="6036"/>
                  <a:pt x="3682140" y="6036"/>
                  <a:pt x="3688207" y="6036"/>
                </a:cubicBezTo>
                <a:lnTo>
                  <a:pt x="3688207" y="5747"/>
                </a:lnTo>
                <a:cubicBezTo>
                  <a:pt x="3767030" y="865"/>
                  <a:pt x="3845851" y="865"/>
                  <a:pt x="3930737" y="5747"/>
                </a:cubicBezTo>
                <a:cubicBezTo>
                  <a:pt x="3954990" y="5747"/>
                  <a:pt x="3985308" y="865"/>
                  <a:pt x="4015622" y="865"/>
                </a:cubicBezTo>
                <a:cubicBezTo>
                  <a:pt x="4482493" y="865"/>
                  <a:pt x="4943302" y="865"/>
                  <a:pt x="5410172" y="865"/>
                </a:cubicBezTo>
                <a:cubicBezTo>
                  <a:pt x="5416235" y="865"/>
                  <a:pt x="5422299" y="-356"/>
                  <a:pt x="5426847" y="253"/>
                </a:cubicBezTo>
                <a:cubicBezTo>
                  <a:pt x="5431393" y="865"/>
                  <a:pt x="5434425" y="3306"/>
                  <a:pt x="5434425" y="10629"/>
                </a:cubicBezTo>
                <a:cubicBezTo>
                  <a:pt x="5440489" y="20398"/>
                  <a:pt x="5422299" y="20398"/>
                  <a:pt x="5416235" y="25280"/>
                </a:cubicBezTo>
                <a:lnTo>
                  <a:pt x="5413001" y="26146"/>
                </a:lnTo>
                <a:lnTo>
                  <a:pt x="5374681" y="43226"/>
                </a:lnTo>
                <a:cubicBezTo>
                  <a:pt x="5331830" y="62326"/>
                  <a:pt x="5331830" y="62326"/>
                  <a:pt x="5344073" y="100527"/>
                </a:cubicBezTo>
                <a:lnTo>
                  <a:pt x="5337964" y="100527"/>
                </a:lnTo>
                <a:lnTo>
                  <a:pt x="5338855" y="101622"/>
                </a:lnTo>
                <a:lnTo>
                  <a:pt x="5337835" y="103535"/>
                </a:lnTo>
                <a:lnTo>
                  <a:pt x="5344553" y="100894"/>
                </a:lnTo>
                <a:lnTo>
                  <a:pt x="5367492" y="105401"/>
                </a:lnTo>
                <a:lnTo>
                  <a:pt x="5367492" y="105337"/>
                </a:lnTo>
                <a:cubicBezTo>
                  <a:pt x="5440379" y="81398"/>
                  <a:pt x="5507194" y="52668"/>
                  <a:pt x="5580081" y="28730"/>
                </a:cubicBezTo>
                <a:cubicBezTo>
                  <a:pt x="5586155" y="23941"/>
                  <a:pt x="5592228" y="23941"/>
                  <a:pt x="5598303" y="23941"/>
                </a:cubicBezTo>
                <a:lnTo>
                  <a:pt x="5598728" y="23884"/>
                </a:lnTo>
                <a:lnTo>
                  <a:pt x="5635779" y="4790"/>
                </a:lnTo>
                <a:lnTo>
                  <a:pt x="5667022" y="1201"/>
                </a:lnTo>
                <a:close/>
                <a:moveTo>
                  <a:pt x="23381" y="0"/>
                </a:moveTo>
                <a:cubicBezTo>
                  <a:pt x="47753" y="0"/>
                  <a:pt x="72126" y="0"/>
                  <a:pt x="102592" y="0"/>
                </a:cubicBezTo>
                <a:cubicBezTo>
                  <a:pt x="102592" y="0"/>
                  <a:pt x="114779" y="0"/>
                  <a:pt x="114779" y="10722"/>
                </a:cubicBezTo>
                <a:cubicBezTo>
                  <a:pt x="108685" y="16084"/>
                  <a:pt x="102592" y="16084"/>
                  <a:pt x="96500" y="16084"/>
                </a:cubicBezTo>
                <a:lnTo>
                  <a:pt x="95797" y="15865"/>
                </a:lnTo>
                <a:lnTo>
                  <a:pt x="84681" y="24493"/>
                </a:lnTo>
                <a:lnTo>
                  <a:pt x="77103" y="26848"/>
                </a:lnTo>
                <a:lnTo>
                  <a:pt x="84171" y="25467"/>
                </a:lnTo>
                <a:cubicBezTo>
                  <a:pt x="72147" y="34849"/>
                  <a:pt x="54111" y="39542"/>
                  <a:pt x="36074" y="48922"/>
                </a:cubicBezTo>
                <a:lnTo>
                  <a:pt x="34220" y="49466"/>
                </a:lnTo>
                <a:lnTo>
                  <a:pt x="23807" y="56545"/>
                </a:lnTo>
                <a:cubicBezTo>
                  <a:pt x="19342" y="58860"/>
                  <a:pt x="14879" y="60014"/>
                  <a:pt x="11903" y="57703"/>
                </a:cubicBezTo>
                <a:cubicBezTo>
                  <a:pt x="0" y="53079"/>
                  <a:pt x="0" y="43830"/>
                  <a:pt x="0" y="34581"/>
                </a:cubicBezTo>
                <a:lnTo>
                  <a:pt x="5884" y="16293"/>
                </a:lnTo>
                <a:lnTo>
                  <a:pt x="5759" y="16084"/>
                </a:lnTo>
                <a:lnTo>
                  <a:pt x="5102" y="16084"/>
                </a:lnTo>
                <a:lnTo>
                  <a:pt x="5396" y="15480"/>
                </a:lnTo>
                <a:lnTo>
                  <a:pt x="5102" y="14989"/>
                </a:lnTo>
                <a:lnTo>
                  <a:pt x="5814" y="14619"/>
                </a:lnTo>
                <a:lnTo>
                  <a:pt x="11956" y="2010"/>
                </a:lnTo>
                <a:cubicBezTo>
                  <a:pt x="15765" y="0"/>
                  <a:pt x="20335" y="0"/>
                  <a:pt x="23381" y="0"/>
                </a:cubicBezTo>
                <a:close/>
              </a:path>
            </a:pathLst>
          </a:custGeom>
          <a:effectLst/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32" name="Freeform: Shape 31" hidden="1">
            <a:extLst>
              <a:ext uri="{FF2B5EF4-FFF2-40B4-BE49-F238E27FC236}">
                <a16:creationId xmlns:a16="http://schemas.microsoft.com/office/drawing/2014/main" id="{77E81F34-F09C-C391-A5E4-975C4BA53E33}"/>
              </a:ext>
            </a:extLst>
          </p:cNvPr>
          <p:cNvSpPr/>
          <p:nvPr userDrawn="1"/>
        </p:nvSpPr>
        <p:spPr>
          <a:xfrm rot="20128870">
            <a:off x="994240" y="1109390"/>
            <a:ext cx="3829846" cy="3411949"/>
          </a:xfrm>
          <a:custGeom>
            <a:avLst/>
            <a:gdLst>
              <a:gd name="connsiteX0" fmla="*/ 214120 w 5516879"/>
              <a:gd name="connsiteY0" fmla="*/ 4745232 h 4914900"/>
              <a:gd name="connsiteX1" fmla="*/ 212175 w 5516879"/>
              <a:gd name="connsiteY1" fmla="*/ 4748087 h 4914900"/>
              <a:gd name="connsiteX2" fmla="*/ 219080 w 5516879"/>
              <a:gd name="connsiteY2" fmla="*/ 4755216 h 4914900"/>
              <a:gd name="connsiteX3" fmla="*/ 219080 w 5516879"/>
              <a:gd name="connsiteY3" fmla="*/ 4759968 h 4914900"/>
              <a:gd name="connsiteX4" fmla="*/ 214510 w 5516879"/>
              <a:gd name="connsiteY4" fmla="*/ 4762622 h 4914900"/>
              <a:gd name="connsiteX5" fmla="*/ 219291 w 5516879"/>
              <a:gd name="connsiteY5" fmla="*/ 4761551 h 4914900"/>
              <a:gd name="connsiteX6" fmla="*/ 219291 w 5516879"/>
              <a:gd name="connsiteY6" fmla="*/ 4760129 h 4914900"/>
              <a:gd name="connsiteX7" fmla="*/ 219291 w 5516879"/>
              <a:gd name="connsiteY7" fmla="*/ 4755354 h 4914900"/>
              <a:gd name="connsiteX8" fmla="*/ 222737 w 5516879"/>
              <a:gd name="connsiteY8" fmla="*/ 4752705 h 4914900"/>
              <a:gd name="connsiteX9" fmla="*/ 352662 w 5516879"/>
              <a:gd name="connsiteY9" fmla="*/ 4576136 h 4914900"/>
              <a:gd name="connsiteX10" fmla="*/ 348845 w 5516879"/>
              <a:gd name="connsiteY10" fmla="*/ 4579935 h 4914900"/>
              <a:gd name="connsiteX11" fmla="*/ 349546 w 5516879"/>
              <a:gd name="connsiteY11" fmla="*/ 4579935 h 4914900"/>
              <a:gd name="connsiteX12" fmla="*/ 449403 w 5516879"/>
              <a:gd name="connsiteY12" fmla="*/ 4521216 h 4914900"/>
              <a:gd name="connsiteX13" fmla="*/ 454609 w 5516879"/>
              <a:gd name="connsiteY13" fmla="*/ 4525696 h 4914900"/>
              <a:gd name="connsiteX14" fmla="*/ 454609 w 5516879"/>
              <a:gd name="connsiteY14" fmla="*/ 4524869 h 4914900"/>
              <a:gd name="connsiteX15" fmla="*/ 454238 w 5516879"/>
              <a:gd name="connsiteY15" fmla="*/ 4523594 h 4914900"/>
              <a:gd name="connsiteX16" fmla="*/ 449403 w 5516879"/>
              <a:gd name="connsiteY16" fmla="*/ 4521216 h 4914900"/>
              <a:gd name="connsiteX17" fmla="*/ 491463 w 5516879"/>
              <a:gd name="connsiteY17" fmla="*/ 4492472 h 4914900"/>
              <a:gd name="connsiteX18" fmla="*/ 490282 w 5516879"/>
              <a:gd name="connsiteY18" fmla="*/ 4494639 h 4914900"/>
              <a:gd name="connsiteX19" fmla="*/ 492926 w 5516879"/>
              <a:gd name="connsiteY19" fmla="*/ 4492656 h 4914900"/>
              <a:gd name="connsiteX20" fmla="*/ 477949 w 5516879"/>
              <a:gd name="connsiteY20" fmla="*/ 4487138 h 4914900"/>
              <a:gd name="connsiteX21" fmla="*/ 477027 w 5516879"/>
              <a:gd name="connsiteY21" fmla="*/ 4487931 h 4914900"/>
              <a:gd name="connsiteX22" fmla="*/ 478020 w 5516879"/>
              <a:gd name="connsiteY22" fmla="*/ 4487571 h 4914900"/>
              <a:gd name="connsiteX23" fmla="*/ 537839 w 5516879"/>
              <a:gd name="connsiteY23" fmla="*/ 4473379 h 4914900"/>
              <a:gd name="connsiteX24" fmla="*/ 521680 w 5516879"/>
              <a:gd name="connsiteY24" fmla="*/ 4487453 h 4914900"/>
              <a:gd name="connsiteX25" fmla="*/ 522600 w 5516879"/>
              <a:gd name="connsiteY25" fmla="*/ 4485852 h 4914900"/>
              <a:gd name="connsiteX26" fmla="*/ 534911 w 5516879"/>
              <a:gd name="connsiteY26" fmla="*/ 4475080 h 4914900"/>
              <a:gd name="connsiteX27" fmla="*/ 163580 w 5516879"/>
              <a:gd name="connsiteY27" fmla="*/ 4463550 h 4914900"/>
              <a:gd name="connsiteX28" fmla="*/ 163892 w 5516879"/>
              <a:gd name="connsiteY28" fmla="*/ 4464533 h 4914900"/>
              <a:gd name="connsiteX29" fmla="*/ 163282 w 5516879"/>
              <a:gd name="connsiteY29" fmla="*/ 4465066 h 4914900"/>
              <a:gd name="connsiteX30" fmla="*/ 163646 w 5516879"/>
              <a:gd name="connsiteY30" fmla="*/ 4464885 h 4914900"/>
              <a:gd name="connsiteX31" fmla="*/ 164777 w 5516879"/>
              <a:gd name="connsiteY31" fmla="*/ 4464227 h 4914900"/>
              <a:gd name="connsiteX32" fmla="*/ 257305 w 5516879"/>
              <a:gd name="connsiteY32" fmla="*/ 4411196 h 4914900"/>
              <a:gd name="connsiteX33" fmla="*/ 257754 w 5516879"/>
              <a:gd name="connsiteY33" fmla="*/ 4411787 h 4914900"/>
              <a:gd name="connsiteX34" fmla="*/ 258035 w 5516879"/>
              <a:gd name="connsiteY34" fmla="*/ 4411619 h 4914900"/>
              <a:gd name="connsiteX35" fmla="*/ 626797 w 5516879"/>
              <a:gd name="connsiteY35" fmla="*/ 4392272 h 4914900"/>
              <a:gd name="connsiteX36" fmla="*/ 626198 w 5516879"/>
              <a:gd name="connsiteY36" fmla="*/ 4392831 h 4914900"/>
              <a:gd name="connsiteX37" fmla="*/ 624427 w 5516879"/>
              <a:gd name="connsiteY37" fmla="*/ 4392983 h 4914900"/>
              <a:gd name="connsiteX38" fmla="*/ 624675 w 5516879"/>
              <a:gd name="connsiteY38" fmla="*/ 4393059 h 4914900"/>
              <a:gd name="connsiteX39" fmla="*/ 625314 w 5516879"/>
              <a:gd name="connsiteY39" fmla="*/ 4395250 h 4914900"/>
              <a:gd name="connsiteX40" fmla="*/ 626358 w 5516879"/>
              <a:gd name="connsiteY40" fmla="*/ 4393395 h 4914900"/>
              <a:gd name="connsiteX41" fmla="*/ 663484 w 5516879"/>
              <a:gd name="connsiteY41" fmla="*/ 4301873 h 4914900"/>
              <a:gd name="connsiteX42" fmla="*/ 658260 w 5516879"/>
              <a:gd name="connsiteY42" fmla="*/ 4306753 h 4914900"/>
              <a:gd name="connsiteX43" fmla="*/ 663721 w 5516879"/>
              <a:gd name="connsiteY43" fmla="*/ 4303227 h 4914900"/>
              <a:gd name="connsiteX44" fmla="*/ 734926 w 5516879"/>
              <a:gd name="connsiteY44" fmla="*/ 4292396 h 4914900"/>
              <a:gd name="connsiteX45" fmla="*/ 734918 w 5516879"/>
              <a:gd name="connsiteY45" fmla="*/ 4292433 h 4914900"/>
              <a:gd name="connsiteX46" fmla="*/ 734926 w 5516879"/>
              <a:gd name="connsiteY46" fmla="*/ 4292433 h 4914900"/>
              <a:gd name="connsiteX47" fmla="*/ 726657 w 5516879"/>
              <a:gd name="connsiteY47" fmla="*/ 4228844 h 4914900"/>
              <a:gd name="connsiteX48" fmla="*/ 723938 w 5516879"/>
              <a:gd name="connsiteY48" fmla="*/ 4229367 h 4914900"/>
              <a:gd name="connsiteX49" fmla="*/ 723938 w 5516879"/>
              <a:gd name="connsiteY49" fmla="*/ 4230725 h 4914900"/>
              <a:gd name="connsiteX50" fmla="*/ 823791 w 5516879"/>
              <a:gd name="connsiteY50" fmla="*/ 4201866 h 4914900"/>
              <a:gd name="connsiteX51" fmla="*/ 823585 w 5516879"/>
              <a:gd name="connsiteY51" fmla="*/ 4202048 h 4914900"/>
              <a:gd name="connsiteX52" fmla="*/ 823336 w 5516879"/>
              <a:gd name="connsiteY52" fmla="*/ 4202212 h 4914900"/>
              <a:gd name="connsiteX53" fmla="*/ 823813 w 5516879"/>
              <a:gd name="connsiteY53" fmla="*/ 4202212 h 4914900"/>
              <a:gd name="connsiteX54" fmla="*/ 636184 w 5516879"/>
              <a:gd name="connsiteY54" fmla="*/ 4196253 h 4914900"/>
              <a:gd name="connsiteX55" fmla="*/ 635139 w 5516879"/>
              <a:gd name="connsiteY55" fmla="*/ 4196382 h 4914900"/>
              <a:gd name="connsiteX56" fmla="*/ 635912 w 5516879"/>
              <a:gd name="connsiteY56" fmla="*/ 4196608 h 4914900"/>
              <a:gd name="connsiteX57" fmla="*/ 2493306 w 5516879"/>
              <a:gd name="connsiteY57" fmla="*/ 4144324 h 4914900"/>
              <a:gd name="connsiteX58" fmla="*/ 2493046 w 5516879"/>
              <a:gd name="connsiteY58" fmla="*/ 4144370 h 4914900"/>
              <a:gd name="connsiteX59" fmla="*/ 2492172 w 5516879"/>
              <a:gd name="connsiteY59" fmla="*/ 4145130 h 4914900"/>
              <a:gd name="connsiteX60" fmla="*/ 2492208 w 5516879"/>
              <a:gd name="connsiteY60" fmla="*/ 4145131 h 4914900"/>
              <a:gd name="connsiteX61" fmla="*/ 2493384 w 5516879"/>
              <a:gd name="connsiteY61" fmla="*/ 4144619 h 4914900"/>
              <a:gd name="connsiteX62" fmla="*/ 2492982 w 5516879"/>
              <a:gd name="connsiteY62" fmla="*/ 4144660 h 4914900"/>
              <a:gd name="connsiteX63" fmla="*/ 830378 w 5516879"/>
              <a:gd name="connsiteY63" fmla="*/ 4141015 h 4914900"/>
              <a:gd name="connsiteX64" fmla="*/ 830419 w 5516879"/>
              <a:gd name="connsiteY64" fmla="*/ 4141349 h 4914900"/>
              <a:gd name="connsiteX65" fmla="*/ 830705 w 5516879"/>
              <a:gd name="connsiteY65" fmla="*/ 4141585 h 4914900"/>
              <a:gd name="connsiteX66" fmla="*/ 2195248 w 5516879"/>
              <a:gd name="connsiteY66" fmla="*/ 3827473 h 4914900"/>
              <a:gd name="connsiteX67" fmla="*/ 2195210 w 5516879"/>
              <a:gd name="connsiteY67" fmla="*/ 3828184 h 4914900"/>
              <a:gd name="connsiteX68" fmla="*/ 2194504 w 5516879"/>
              <a:gd name="connsiteY68" fmla="*/ 3828642 h 4914900"/>
              <a:gd name="connsiteX69" fmla="*/ 2195210 w 5516879"/>
              <a:gd name="connsiteY69" fmla="*/ 3828408 h 4914900"/>
              <a:gd name="connsiteX70" fmla="*/ 2196292 w 5516879"/>
              <a:gd name="connsiteY70" fmla="*/ 3827521 h 4914900"/>
              <a:gd name="connsiteX71" fmla="*/ 2195454 w 5516879"/>
              <a:gd name="connsiteY71" fmla="*/ 3828006 h 4914900"/>
              <a:gd name="connsiteX72" fmla="*/ 2289914 w 5516879"/>
              <a:gd name="connsiteY72" fmla="*/ 3783711 h 4914900"/>
              <a:gd name="connsiteX73" fmla="*/ 2288698 w 5516879"/>
              <a:gd name="connsiteY73" fmla="*/ 3785133 h 4914900"/>
              <a:gd name="connsiteX74" fmla="*/ 2288698 w 5516879"/>
              <a:gd name="connsiteY74" fmla="*/ 3786539 h 4914900"/>
              <a:gd name="connsiteX75" fmla="*/ 2289328 w 5516879"/>
              <a:gd name="connsiteY75" fmla="*/ 3793846 h 4914900"/>
              <a:gd name="connsiteX76" fmla="*/ 2289914 w 5516879"/>
              <a:gd name="connsiteY76" fmla="*/ 3790790 h 4914900"/>
              <a:gd name="connsiteX77" fmla="*/ 2304674 w 5516879"/>
              <a:gd name="connsiteY77" fmla="*/ 3766453 h 4914900"/>
              <a:gd name="connsiteX78" fmla="*/ 2303404 w 5516879"/>
              <a:gd name="connsiteY78" fmla="*/ 3767937 h 4914900"/>
              <a:gd name="connsiteX79" fmla="*/ 2305148 w 5516879"/>
              <a:gd name="connsiteY79" fmla="*/ 3767330 h 4914900"/>
              <a:gd name="connsiteX80" fmla="*/ 1750398 w 5516879"/>
              <a:gd name="connsiteY80" fmla="*/ 3724231 h 4914900"/>
              <a:gd name="connsiteX81" fmla="*/ 1741328 w 5516879"/>
              <a:gd name="connsiteY81" fmla="*/ 3728240 h 4914900"/>
              <a:gd name="connsiteX82" fmla="*/ 1746114 w 5516879"/>
              <a:gd name="connsiteY82" fmla="*/ 3728240 h 4914900"/>
              <a:gd name="connsiteX83" fmla="*/ 2199172 w 5516879"/>
              <a:gd name="connsiteY83" fmla="*/ 3688990 h 4914900"/>
              <a:gd name="connsiteX84" fmla="*/ 2200486 w 5516879"/>
              <a:gd name="connsiteY84" fmla="*/ 3690946 h 4914900"/>
              <a:gd name="connsiteX85" fmla="*/ 2200486 w 5516879"/>
              <a:gd name="connsiteY85" fmla="*/ 3691785 h 4914900"/>
              <a:gd name="connsiteX86" fmla="*/ 2200706 w 5516879"/>
              <a:gd name="connsiteY86" fmla="*/ 3689701 h 4914900"/>
              <a:gd name="connsiteX87" fmla="*/ 2202644 w 5516879"/>
              <a:gd name="connsiteY87" fmla="*/ 3685583 h 4914900"/>
              <a:gd name="connsiteX88" fmla="*/ 2200934 w 5516879"/>
              <a:gd name="connsiteY88" fmla="*/ 3689439 h 4914900"/>
              <a:gd name="connsiteX89" fmla="*/ 2202964 w 5516879"/>
              <a:gd name="connsiteY89" fmla="*/ 3691194 h 4914900"/>
              <a:gd name="connsiteX90" fmla="*/ 2202134 w 5516879"/>
              <a:gd name="connsiteY90" fmla="*/ 3689597 h 4914900"/>
              <a:gd name="connsiteX91" fmla="*/ 1851358 w 5516879"/>
              <a:gd name="connsiteY91" fmla="*/ 3550816 h 4914900"/>
              <a:gd name="connsiteX92" fmla="*/ 1850231 w 5516879"/>
              <a:gd name="connsiteY92" fmla="*/ 3551394 h 4914900"/>
              <a:gd name="connsiteX93" fmla="*/ 1850480 w 5516879"/>
              <a:gd name="connsiteY93" fmla="*/ 3551648 h 4914900"/>
              <a:gd name="connsiteX94" fmla="*/ 3172122 w 5516879"/>
              <a:gd name="connsiteY94" fmla="*/ 3464983 h 4914900"/>
              <a:gd name="connsiteX95" fmla="*/ 3170566 w 5516879"/>
              <a:gd name="connsiteY95" fmla="*/ 3466522 h 4914900"/>
              <a:gd name="connsiteX96" fmla="*/ 3170740 w 5516879"/>
              <a:gd name="connsiteY96" fmla="*/ 3466743 h 4914900"/>
              <a:gd name="connsiteX97" fmla="*/ 3243554 w 5516879"/>
              <a:gd name="connsiteY97" fmla="*/ 3373494 h 4914900"/>
              <a:gd name="connsiteX98" fmla="*/ 3236296 w 5516879"/>
              <a:gd name="connsiteY98" fmla="*/ 3378446 h 4914900"/>
              <a:gd name="connsiteX99" fmla="*/ 3238670 w 5516879"/>
              <a:gd name="connsiteY99" fmla="*/ 3379761 h 4914900"/>
              <a:gd name="connsiteX100" fmla="*/ 3237570 w 5516879"/>
              <a:gd name="connsiteY100" fmla="*/ 3381567 h 4914900"/>
              <a:gd name="connsiteX101" fmla="*/ 3238878 w 5516879"/>
              <a:gd name="connsiteY101" fmla="*/ 3379901 h 4914900"/>
              <a:gd name="connsiteX102" fmla="*/ 4946235 w 5516879"/>
              <a:gd name="connsiteY102" fmla="*/ 1430018 h 4914900"/>
              <a:gd name="connsiteX103" fmla="*/ 4942577 w 5516879"/>
              <a:gd name="connsiteY103" fmla="*/ 1434112 h 4914900"/>
              <a:gd name="connsiteX104" fmla="*/ 4947049 w 5516879"/>
              <a:gd name="connsiteY104" fmla="*/ 1430368 h 4914900"/>
              <a:gd name="connsiteX105" fmla="*/ 4852553 w 5516879"/>
              <a:gd name="connsiteY105" fmla="*/ 1377197 h 4914900"/>
              <a:gd name="connsiteX106" fmla="*/ 4853043 w 5516879"/>
              <a:gd name="connsiteY106" fmla="*/ 1377459 h 4914900"/>
              <a:gd name="connsiteX107" fmla="*/ 4853237 w 5516879"/>
              <a:gd name="connsiteY107" fmla="*/ 1377197 h 4914900"/>
              <a:gd name="connsiteX108" fmla="*/ 4879164 w 5516879"/>
              <a:gd name="connsiteY108" fmla="*/ 1373690 h 4914900"/>
              <a:gd name="connsiteX109" fmla="*/ 4862915 w 5516879"/>
              <a:gd name="connsiteY109" fmla="*/ 1377197 h 4914900"/>
              <a:gd name="connsiteX110" fmla="*/ 4863625 w 5516879"/>
              <a:gd name="connsiteY110" fmla="*/ 1377197 h 4914900"/>
              <a:gd name="connsiteX111" fmla="*/ 4860537 w 5516879"/>
              <a:gd name="connsiteY111" fmla="*/ 1380414 h 4914900"/>
              <a:gd name="connsiteX112" fmla="*/ 4864353 w 5516879"/>
              <a:gd name="connsiteY112" fmla="*/ 1377963 h 4914900"/>
              <a:gd name="connsiteX113" fmla="*/ 4878239 w 5516879"/>
              <a:gd name="connsiteY113" fmla="*/ 1374990 h 4914900"/>
              <a:gd name="connsiteX114" fmla="*/ 5265271 w 5516879"/>
              <a:gd name="connsiteY114" fmla="*/ 1081652 h 4914900"/>
              <a:gd name="connsiteX115" fmla="*/ 5237572 w 5516879"/>
              <a:gd name="connsiteY115" fmla="*/ 1099747 h 4914900"/>
              <a:gd name="connsiteX116" fmla="*/ 5238301 w 5516879"/>
              <a:gd name="connsiteY116" fmla="*/ 1099082 h 4914900"/>
              <a:gd name="connsiteX117" fmla="*/ 5250544 w 5516879"/>
              <a:gd name="connsiteY117" fmla="*/ 1090593 h 4914900"/>
              <a:gd name="connsiteX118" fmla="*/ 5259796 w 5516879"/>
              <a:gd name="connsiteY118" fmla="*/ 1084179 h 4914900"/>
              <a:gd name="connsiteX119" fmla="*/ 4806821 w 5516879"/>
              <a:gd name="connsiteY119" fmla="*/ 114659 h 4914900"/>
              <a:gd name="connsiteX120" fmla="*/ 4805107 w 5516879"/>
              <a:gd name="connsiteY120" fmla="*/ 116363 h 4914900"/>
              <a:gd name="connsiteX121" fmla="*/ 4808546 w 5516879"/>
              <a:gd name="connsiteY121" fmla="*/ 115404 h 4914900"/>
              <a:gd name="connsiteX122" fmla="*/ 4407773 w 5516879"/>
              <a:gd name="connsiteY122" fmla="*/ 81850 h 4914900"/>
              <a:gd name="connsiteX123" fmla="*/ 4409279 w 5516879"/>
              <a:gd name="connsiteY123" fmla="*/ 83162 h 4914900"/>
              <a:gd name="connsiteX124" fmla="*/ 4411401 w 5516879"/>
              <a:gd name="connsiteY124" fmla="*/ 82375 h 4914900"/>
              <a:gd name="connsiteX125" fmla="*/ 59771 w 5516879"/>
              <a:gd name="connsiteY125" fmla="*/ 77459 h 4914900"/>
              <a:gd name="connsiteX126" fmla="*/ 58949 w 5516879"/>
              <a:gd name="connsiteY126" fmla="*/ 78172 h 4914900"/>
              <a:gd name="connsiteX127" fmla="*/ 57081 w 5516879"/>
              <a:gd name="connsiteY127" fmla="*/ 81282 h 4914900"/>
              <a:gd name="connsiteX128" fmla="*/ 60953 w 5516879"/>
              <a:gd name="connsiteY128" fmla="*/ 78203 h 4914900"/>
              <a:gd name="connsiteX129" fmla="*/ 62657 w 5516879"/>
              <a:gd name="connsiteY129" fmla="*/ 77459 h 4914900"/>
              <a:gd name="connsiteX130" fmla="*/ 4980038 w 5516879"/>
              <a:gd name="connsiteY130" fmla="*/ 71337 h 4914900"/>
              <a:gd name="connsiteX131" fmla="*/ 4978511 w 5516879"/>
              <a:gd name="connsiteY131" fmla="*/ 71824 h 4914900"/>
              <a:gd name="connsiteX132" fmla="*/ 4978642 w 5516879"/>
              <a:gd name="connsiteY132" fmla="*/ 72619 h 4914900"/>
              <a:gd name="connsiteX133" fmla="*/ 4979116 w 5516879"/>
              <a:gd name="connsiteY133" fmla="*/ 72381 h 4914900"/>
              <a:gd name="connsiteX134" fmla="*/ 4980038 w 5516879"/>
              <a:gd name="connsiteY134" fmla="*/ 73799 h 4914900"/>
              <a:gd name="connsiteX135" fmla="*/ 2412168 w 5516879"/>
              <a:gd name="connsiteY135" fmla="*/ 70441 h 4914900"/>
              <a:gd name="connsiteX136" fmla="*/ 2409718 w 5516879"/>
              <a:gd name="connsiteY136" fmla="*/ 70477 h 4914900"/>
              <a:gd name="connsiteX137" fmla="*/ 2413392 w 5516879"/>
              <a:gd name="connsiteY137" fmla="*/ 70460 h 4914900"/>
              <a:gd name="connsiteX138" fmla="*/ 109188 w 5516879"/>
              <a:gd name="connsiteY138" fmla="*/ 53652 h 4914900"/>
              <a:gd name="connsiteX139" fmla="*/ 108197 w 5516879"/>
              <a:gd name="connsiteY139" fmla="*/ 54314 h 4914900"/>
              <a:gd name="connsiteX140" fmla="*/ 109939 w 5516879"/>
              <a:gd name="connsiteY140" fmla="*/ 54314 h 4914900"/>
              <a:gd name="connsiteX141" fmla="*/ 3138802 w 5516879"/>
              <a:gd name="connsiteY141" fmla="*/ 36763 h 4914900"/>
              <a:gd name="connsiteX142" fmla="*/ 3140652 w 5516879"/>
              <a:gd name="connsiteY142" fmla="*/ 39635 h 4914900"/>
              <a:gd name="connsiteX143" fmla="*/ 3145302 w 5516879"/>
              <a:gd name="connsiteY143" fmla="*/ 39635 h 4914900"/>
              <a:gd name="connsiteX144" fmla="*/ 3149598 w 5516879"/>
              <a:gd name="connsiteY144" fmla="*/ 39203 h 4914900"/>
              <a:gd name="connsiteX145" fmla="*/ 3144540 w 5516879"/>
              <a:gd name="connsiteY145" fmla="*/ 39005 h 4914900"/>
              <a:gd name="connsiteX146" fmla="*/ 40365 w 5516879"/>
              <a:gd name="connsiteY146" fmla="*/ 35836 h 4914900"/>
              <a:gd name="connsiteX147" fmla="*/ 27008 w 5516879"/>
              <a:gd name="connsiteY147" fmla="*/ 38699 h 4914900"/>
              <a:gd name="connsiteX148" fmla="*/ 35367 w 5516879"/>
              <a:gd name="connsiteY148" fmla="*/ 37855 h 4914900"/>
              <a:gd name="connsiteX149" fmla="*/ 3644267 w 5516879"/>
              <a:gd name="connsiteY149" fmla="*/ 34495 h 4914900"/>
              <a:gd name="connsiteX150" fmla="*/ 3643061 w 5516879"/>
              <a:gd name="connsiteY150" fmla="*/ 35491 h 4914900"/>
              <a:gd name="connsiteX151" fmla="*/ 3644635 w 5516879"/>
              <a:gd name="connsiteY151" fmla="*/ 35130 h 4914900"/>
              <a:gd name="connsiteX152" fmla="*/ 163256 w 5516879"/>
              <a:gd name="connsiteY152" fmla="*/ 29038 h 4914900"/>
              <a:gd name="connsiteX153" fmla="*/ 162991 w 5516879"/>
              <a:gd name="connsiteY153" fmla="*/ 29203 h 4914900"/>
              <a:gd name="connsiteX154" fmla="*/ 163641 w 5516879"/>
              <a:gd name="connsiteY154" fmla="*/ 29060 h 4914900"/>
              <a:gd name="connsiteX155" fmla="*/ 5198389 w 5516879"/>
              <a:gd name="connsiteY155" fmla="*/ 28730 h 4914900"/>
              <a:gd name="connsiteX156" fmla="*/ 5195112 w 5516879"/>
              <a:gd name="connsiteY156" fmla="*/ 29078 h 4914900"/>
              <a:gd name="connsiteX157" fmla="*/ 5198001 w 5516879"/>
              <a:gd name="connsiteY157" fmla="*/ 29692 h 4914900"/>
              <a:gd name="connsiteX158" fmla="*/ 5198001 w 5516879"/>
              <a:gd name="connsiteY158" fmla="*/ 30876 h 4914900"/>
              <a:gd name="connsiteX159" fmla="*/ 5203173 w 5516879"/>
              <a:gd name="connsiteY159" fmla="*/ 28730 h 4914900"/>
              <a:gd name="connsiteX160" fmla="*/ 197688 w 5516879"/>
              <a:gd name="connsiteY160" fmla="*/ 24127 h 4914900"/>
              <a:gd name="connsiteX161" fmla="*/ 194834 w 5516879"/>
              <a:gd name="connsiteY161" fmla="*/ 25104 h 4914900"/>
              <a:gd name="connsiteX162" fmla="*/ 197757 w 5516879"/>
              <a:gd name="connsiteY162" fmla="*/ 25011 h 4914900"/>
              <a:gd name="connsiteX163" fmla="*/ 200194 w 5516879"/>
              <a:gd name="connsiteY163" fmla="*/ 24127 h 4914900"/>
              <a:gd name="connsiteX164" fmla="*/ 5131084 w 5516879"/>
              <a:gd name="connsiteY164" fmla="*/ 23471 h 4914900"/>
              <a:gd name="connsiteX165" fmla="*/ 5137417 w 5516879"/>
              <a:gd name="connsiteY165" fmla="*/ 25158 h 4914900"/>
              <a:gd name="connsiteX166" fmla="*/ 5137545 w 5516879"/>
              <a:gd name="connsiteY166" fmla="*/ 24899 h 4914900"/>
              <a:gd name="connsiteX167" fmla="*/ 5141312 w 5516879"/>
              <a:gd name="connsiteY167" fmla="*/ 24761 h 4914900"/>
              <a:gd name="connsiteX168" fmla="*/ 5137923 w 5516879"/>
              <a:gd name="connsiteY168" fmla="*/ 23941 h 4914900"/>
              <a:gd name="connsiteX169" fmla="*/ 3357392 w 5516879"/>
              <a:gd name="connsiteY169" fmla="*/ 21439 h 4914900"/>
              <a:gd name="connsiteX170" fmla="*/ 3357230 w 5516879"/>
              <a:gd name="connsiteY170" fmla="*/ 22955 h 4914900"/>
              <a:gd name="connsiteX171" fmla="*/ 3354652 w 5516879"/>
              <a:gd name="connsiteY171" fmla="*/ 24528 h 4914900"/>
              <a:gd name="connsiteX172" fmla="*/ 3358578 w 5516879"/>
              <a:gd name="connsiteY172" fmla="*/ 24528 h 4914900"/>
              <a:gd name="connsiteX173" fmla="*/ 3359642 w 5516879"/>
              <a:gd name="connsiteY173" fmla="*/ 24006 h 4914900"/>
              <a:gd name="connsiteX174" fmla="*/ 5116846 w 5516879"/>
              <a:gd name="connsiteY174" fmla="*/ 16156 h 4914900"/>
              <a:gd name="connsiteX175" fmla="*/ 5116513 w 5516879"/>
              <a:gd name="connsiteY175" fmla="*/ 16249 h 4914900"/>
              <a:gd name="connsiteX176" fmla="*/ 5117011 w 5516879"/>
              <a:gd name="connsiteY176" fmla="*/ 16173 h 4914900"/>
              <a:gd name="connsiteX177" fmla="*/ 5138117 w 5516879"/>
              <a:gd name="connsiteY177" fmla="*/ 0 h 4914900"/>
              <a:gd name="connsiteX178" fmla="*/ 5472965 w 5516879"/>
              <a:gd name="connsiteY178" fmla="*/ 0 h 4914900"/>
              <a:gd name="connsiteX179" fmla="*/ 5516879 w 5516879"/>
              <a:gd name="connsiteY179" fmla="*/ 38294 h 4914900"/>
              <a:gd name="connsiteX180" fmla="*/ 5516879 w 5516879"/>
              <a:gd name="connsiteY180" fmla="*/ 885492 h 4914900"/>
              <a:gd name="connsiteX181" fmla="*/ 5507960 w 5516879"/>
              <a:gd name="connsiteY181" fmla="*/ 919595 h 4914900"/>
              <a:gd name="connsiteX182" fmla="*/ 5479173 w 5516879"/>
              <a:gd name="connsiteY182" fmla="*/ 942363 h 4914900"/>
              <a:gd name="connsiteX183" fmla="*/ 5479056 w 5516879"/>
              <a:gd name="connsiteY183" fmla="*/ 942663 h 4914900"/>
              <a:gd name="connsiteX184" fmla="*/ 5457031 w 5516879"/>
              <a:gd name="connsiteY184" fmla="*/ 956979 h 4914900"/>
              <a:gd name="connsiteX185" fmla="*/ 5456663 w 5516879"/>
              <a:gd name="connsiteY185" fmla="*/ 957123 h 4914900"/>
              <a:gd name="connsiteX186" fmla="*/ 5419339 w 5516879"/>
              <a:gd name="connsiteY186" fmla="*/ 980069 h 4914900"/>
              <a:gd name="connsiteX187" fmla="*/ 5418487 w 5516879"/>
              <a:gd name="connsiteY187" fmla="*/ 980838 h 4914900"/>
              <a:gd name="connsiteX188" fmla="*/ 5264311 w 5516879"/>
              <a:gd name="connsiteY188" fmla="*/ 1081049 h 4914900"/>
              <a:gd name="connsiteX189" fmla="*/ 5259796 w 5516879"/>
              <a:gd name="connsiteY189" fmla="*/ 1084179 h 4914900"/>
              <a:gd name="connsiteX190" fmla="*/ 5249344 w 5516879"/>
              <a:gd name="connsiteY190" fmla="*/ 1089004 h 4914900"/>
              <a:gd name="connsiteX191" fmla="*/ 5238301 w 5516879"/>
              <a:gd name="connsiteY191" fmla="*/ 1099082 h 4914900"/>
              <a:gd name="connsiteX192" fmla="*/ 5236779 w 5516879"/>
              <a:gd name="connsiteY192" fmla="*/ 1100137 h 4914900"/>
              <a:gd name="connsiteX193" fmla="*/ 5192729 w 5516879"/>
              <a:gd name="connsiteY193" fmla="*/ 1138312 h 4914900"/>
              <a:gd name="connsiteX194" fmla="*/ 5192214 w 5516879"/>
              <a:gd name="connsiteY194" fmla="*/ 1138691 h 4914900"/>
              <a:gd name="connsiteX195" fmla="*/ 5193715 w 5516879"/>
              <a:gd name="connsiteY195" fmla="*/ 1137947 h 4914900"/>
              <a:gd name="connsiteX196" fmla="*/ 5122156 w 5516879"/>
              <a:gd name="connsiteY196" fmla="*/ 1190219 h 4914900"/>
              <a:gd name="connsiteX197" fmla="*/ 5122629 w 5516879"/>
              <a:gd name="connsiteY197" fmla="*/ 1189717 h 4914900"/>
              <a:gd name="connsiteX198" fmla="*/ 5121147 w 5516879"/>
              <a:gd name="connsiteY198" fmla="*/ 1190803 h 4914900"/>
              <a:gd name="connsiteX199" fmla="*/ 5000557 w 5516879"/>
              <a:gd name="connsiteY199" fmla="*/ 1295310 h 4914900"/>
              <a:gd name="connsiteX200" fmla="*/ 5002123 w 5516879"/>
              <a:gd name="connsiteY200" fmla="*/ 1295536 h 4914900"/>
              <a:gd name="connsiteX201" fmla="*/ 4885785 w 5516879"/>
              <a:gd name="connsiteY201" fmla="*/ 1391331 h 4914900"/>
              <a:gd name="connsiteX202" fmla="*/ 4858085 w 5516879"/>
              <a:gd name="connsiteY202" fmla="*/ 1418873 h 4914900"/>
              <a:gd name="connsiteX203" fmla="*/ 4863527 w 5516879"/>
              <a:gd name="connsiteY203" fmla="*/ 1452985 h 4914900"/>
              <a:gd name="connsiteX204" fmla="*/ 4864353 w 5516879"/>
              <a:gd name="connsiteY204" fmla="*/ 1454554 h 4914900"/>
              <a:gd name="connsiteX205" fmla="*/ 4864353 w 5516879"/>
              <a:gd name="connsiteY205" fmla="*/ 1454762 h 4914900"/>
              <a:gd name="connsiteX206" fmla="*/ 4868542 w 5516879"/>
              <a:gd name="connsiteY206" fmla="*/ 1458423 h 4914900"/>
              <a:gd name="connsiteX207" fmla="*/ 4885101 w 5516879"/>
              <a:gd name="connsiteY207" fmla="*/ 1463248 h 4914900"/>
              <a:gd name="connsiteX208" fmla="*/ 4886849 w 5516879"/>
              <a:gd name="connsiteY208" fmla="*/ 1463629 h 4914900"/>
              <a:gd name="connsiteX209" fmla="*/ 4886707 w 5516879"/>
              <a:gd name="connsiteY209" fmla="*/ 1463347 h 4914900"/>
              <a:gd name="connsiteX210" fmla="*/ 4891022 w 5516879"/>
              <a:gd name="connsiteY210" fmla="*/ 1461937 h 4914900"/>
              <a:gd name="connsiteX211" fmla="*/ 4885059 w 5516879"/>
              <a:gd name="connsiteY211" fmla="*/ 1462896 h 4914900"/>
              <a:gd name="connsiteX212" fmla="*/ 4868241 w 5516879"/>
              <a:gd name="connsiteY212" fmla="*/ 1458122 h 4914900"/>
              <a:gd name="connsiteX213" fmla="*/ 4935511 w 5516879"/>
              <a:gd name="connsiteY213" fmla="*/ 1429470 h 4914900"/>
              <a:gd name="connsiteX214" fmla="*/ 4935181 w 5516879"/>
              <a:gd name="connsiteY214" fmla="*/ 1429470 h 4914900"/>
              <a:gd name="connsiteX215" fmla="*/ 4955957 w 5516879"/>
              <a:gd name="connsiteY215" fmla="*/ 1415396 h 4914900"/>
              <a:gd name="connsiteX216" fmla="*/ 4953725 w 5516879"/>
              <a:gd name="connsiteY216" fmla="*/ 1420234 h 4914900"/>
              <a:gd name="connsiteX217" fmla="*/ 4951671 w 5516879"/>
              <a:gd name="connsiteY217" fmla="*/ 1422889 h 4914900"/>
              <a:gd name="connsiteX218" fmla="*/ 4949816 w 5516879"/>
              <a:gd name="connsiteY218" fmla="*/ 1425285 h 4914900"/>
              <a:gd name="connsiteX219" fmla="*/ 4945569 w 5516879"/>
              <a:gd name="connsiteY219" fmla="*/ 1429470 h 4914900"/>
              <a:gd name="connsiteX220" fmla="*/ 4946577 w 5516879"/>
              <a:gd name="connsiteY220" fmla="*/ 1429470 h 4914900"/>
              <a:gd name="connsiteX221" fmla="*/ 4949816 w 5516879"/>
              <a:gd name="connsiteY221" fmla="*/ 1425285 h 4914900"/>
              <a:gd name="connsiteX222" fmla="*/ 4952711 w 5516879"/>
              <a:gd name="connsiteY222" fmla="*/ 1422433 h 4914900"/>
              <a:gd name="connsiteX223" fmla="*/ 4953725 w 5516879"/>
              <a:gd name="connsiteY223" fmla="*/ 1420234 h 4914900"/>
              <a:gd name="connsiteX224" fmla="*/ 4957165 w 5516879"/>
              <a:gd name="connsiteY224" fmla="*/ 1415788 h 4914900"/>
              <a:gd name="connsiteX225" fmla="*/ 5017621 w 5516879"/>
              <a:gd name="connsiteY225" fmla="*/ 1382647 h 4914900"/>
              <a:gd name="connsiteX226" fmla="*/ 5039605 w 5516879"/>
              <a:gd name="connsiteY226" fmla="*/ 1377911 h 4914900"/>
              <a:gd name="connsiteX227" fmla="*/ 5039605 w 5516879"/>
              <a:gd name="connsiteY227" fmla="*/ 1401583 h 4914900"/>
              <a:gd name="connsiteX228" fmla="*/ 4957165 w 5516879"/>
              <a:gd name="connsiteY228" fmla="*/ 1501008 h 4914900"/>
              <a:gd name="connsiteX229" fmla="*/ 4940678 w 5516879"/>
              <a:gd name="connsiteY229" fmla="*/ 1519945 h 4914900"/>
              <a:gd name="connsiteX230" fmla="*/ 4935622 w 5516879"/>
              <a:gd name="connsiteY230" fmla="*/ 1515590 h 4914900"/>
              <a:gd name="connsiteX231" fmla="*/ 4934780 w 5516879"/>
              <a:gd name="connsiteY231" fmla="*/ 1516326 h 4914900"/>
              <a:gd name="connsiteX232" fmla="*/ 4934777 w 5516879"/>
              <a:gd name="connsiteY232" fmla="*/ 1516328 h 4914900"/>
              <a:gd name="connsiteX233" fmla="*/ 4939798 w 5516879"/>
              <a:gd name="connsiteY233" fmla="*/ 1520702 h 4914900"/>
              <a:gd name="connsiteX234" fmla="*/ 4901403 w 5516879"/>
              <a:gd name="connsiteY234" fmla="*/ 1563715 h 4914900"/>
              <a:gd name="connsiteX235" fmla="*/ 4895609 w 5516879"/>
              <a:gd name="connsiteY235" fmla="*/ 1568762 h 4914900"/>
              <a:gd name="connsiteX236" fmla="*/ 4902867 w 5516879"/>
              <a:gd name="connsiteY236" fmla="*/ 1564174 h 4914900"/>
              <a:gd name="connsiteX237" fmla="*/ 4890603 w 5516879"/>
              <a:gd name="connsiteY237" fmla="*/ 1580007 h 4914900"/>
              <a:gd name="connsiteX238" fmla="*/ 4874900 w 5516879"/>
              <a:gd name="connsiteY238" fmla="*/ 1591662 h 4914900"/>
              <a:gd name="connsiteX239" fmla="*/ 4874479 w 5516879"/>
              <a:gd name="connsiteY239" fmla="*/ 1589486 h 4914900"/>
              <a:gd name="connsiteX240" fmla="*/ 4870636 w 5516879"/>
              <a:gd name="connsiteY240" fmla="*/ 1592321 h 4914900"/>
              <a:gd name="connsiteX241" fmla="*/ 4868569 w 5516879"/>
              <a:gd name="connsiteY241" fmla="*/ 1592321 h 4914900"/>
              <a:gd name="connsiteX242" fmla="*/ 4868491 w 5516879"/>
              <a:gd name="connsiteY242" fmla="*/ 1592389 h 4914900"/>
              <a:gd name="connsiteX243" fmla="*/ 4862176 w 5516879"/>
              <a:gd name="connsiteY243" fmla="*/ 1598680 h 4914900"/>
              <a:gd name="connsiteX244" fmla="*/ 4869661 w 5516879"/>
              <a:gd name="connsiteY244" fmla="*/ 1593040 h 4914900"/>
              <a:gd name="connsiteX245" fmla="*/ 4870636 w 5516879"/>
              <a:gd name="connsiteY245" fmla="*/ 1592321 h 4914900"/>
              <a:gd name="connsiteX246" fmla="*/ 4874012 w 5516879"/>
              <a:gd name="connsiteY246" fmla="*/ 1592321 h 4914900"/>
              <a:gd name="connsiteX247" fmla="*/ 4874900 w 5516879"/>
              <a:gd name="connsiteY247" fmla="*/ 1591662 h 4914900"/>
              <a:gd name="connsiteX248" fmla="*/ 4875167 w 5516879"/>
              <a:gd name="connsiteY248" fmla="*/ 1593040 h 4914900"/>
              <a:gd name="connsiteX249" fmla="*/ 4814617 w 5516879"/>
              <a:gd name="connsiteY249" fmla="*/ 1649909 h 4914900"/>
              <a:gd name="connsiteX250" fmla="*/ 4813737 w 5516879"/>
              <a:gd name="connsiteY250" fmla="*/ 1649909 h 4914900"/>
              <a:gd name="connsiteX251" fmla="*/ 4800002 w 5516879"/>
              <a:gd name="connsiteY251" fmla="*/ 1662488 h 4914900"/>
              <a:gd name="connsiteX252" fmla="*/ 4785123 w 5516879"/>
              <a:gd name="connsiteY252" fmla="*/ 1670321 h 4914900"/>
              <a:gd name="connsiteX253" fmla="*/ 4780730 w 5516879"/>
              <a:gd name="connsiteY253" fmla="*/ 1673638 h 4914900"/>
              <a:gd name="connsiteX254" fmla="*/ 4709423 w 5516879"/>
              <a:gd name="connsiteY254" fmla="*/ 1716651 h 4914900"/>
              <a:gd name="connsiteX255" fmla="*/ 4506475 w 5516879"/>
              <a:gd name="connsiteY255" fmla="*/ 1926936 h 4914900"/>
              <a:gd name="connsiteX256" fmla="*/ 4254159 w 5516879"/>
              <a:gd name="connsiteY256" fmla="*/ 2218467 h 4914900"/>
              <a:gd name="connsiteX257" fmla="*/ 4149942 w 5516879"/>
              <a:gd name="connsiteY257" fmla="*/ 2342726 h 4914900"/>
              <a:gd name="connsiteX258" fmla="*/ 4007329 w 5516879"/>
              <a:gd name="connsiteY258" fmla="*/ 2471765 h 4914900"/>
              <a:gd name="connsiteX259" fmla="*/ 3914082 w 5516879"/>
              <a:gd name="connsiteY259" fmla="*/ 2567349 h 4914900"/>
              <a:gd name="connsiteX260" fmla="*/ 3892142 w 5516879"/>
              <a:gd name="connsiteY260" fmla="*/ 2597816 h 4914900"/>
              <a:gd name="connsiteX261" fmla="*/ 3870484 w 5516879"/>
              <a:gd name="connsiteY261" fmla="*/ 2624355 h 4914900"/>
              <a:gd name="connsiteX262" fmla="*/ 3871048 w 5516879"/>
              <a:gd name="connsiteY262" fmla="*/ 2624478 h 4914900"/>
              <a:gd name="connsiteX263" fmla="*/ 3788334 w 5516879"/>
              <a:gd name="connsiteY263" fmla="*/ 2744151 h 4914900"/>
              <a:gd name="connsiteX264" fmla="*/ 3728365 w 5516879"/>
              <a:gd name="connsiteY264" fmla="*/ 2830914 h 4914900"/>
              <a:gd name="connsiteX265" fmla="*/ 3676213 w 5516879"/>
              <a:gd name="connsiteY265" fmla="*/ 2915311 h 4914900"/>
              <a:gd name="connsiteX266" fmla="*/ 3673407 w 5516879"/>
              <a:gd name="connsiteY266" fmla="*/ 2921173 h 4914900"/>
              <a:gd name="connsiteX267" fmla="*/ 3671438 w 5516879"/>
              <a:gd name="connsiteY267" fmla="*/ 2922887 h 4914900"/>
              <a:gd name="connsiteX268" fmla="*/ 3670301 w 5516879"/>
              <a:gd name="connsiteY268" fmla="*/ 2930821 h 4914900"/>
              <a:gd name="connsiteX269" fmla="*/ 3660714 w 5516879"/>
              <a:gd name="connsiteY269" fmla="*/ 2940377 h 4914900"/>
              <a:gd name="connsiteX270" fmla="*/ 3657517 w 5516879"/>
              <a:gd name="connsiteY270" fmla="*/ 2944558 h 4914900"/>
              <a:gd name="connsiteX271" fmla="*/ 3661761 w 5516879"/>
              <a:gd name="connsiteY271" fmla="*/ 2939361 h 4914900"/>
              <a:gd name="connsiteX272" fmla="*/ 3649449 w 5516879"/>
              <a:gd name="connsiteY272" fmla="*/ 2959466 h 4914900"/>
              <a:gd name="connsiteX273" fmla="*/ 3649449 w 5516879"/>
              <a:gd name="connsiteY273" fmla="*/ 2958317 h 4914900"/>
              <a:gd name="connsiteX274" fmla="*/ 3612517 w 5516879"/>
              <a:gd name="connsiteY274" fmla="*/ 2987614 h 4914900"/>
              <a:gd name="connsiteX275" fmla="*/ 3613509 w 5516879"/>
              <a:gd name="connsiteY275" fmla="*/ 2986319 h 4914900"/>
              <a:gd name="connsiteX276" fmla="*/ 3611409 w 5516879"/>
              <a:gd name="connsiteY276" fmla="*/ 2988151 h 4914900"/>
              <a:gd name="connsiteX277" fmla="*/ 3551147 w 5516879"/>
              <a:gd name="connsiteY277" fmla="*/ 3035926 h 4914900"/>
              <a:gd name="connsiteX278" fmla="*/ 3381316 w 5516879"/>
              <a:gd name="connsiteY278" fmla="*/ 3231801 h 4914900"/>
              <a:gd name="connsiteX279" fmla="*/ 3216964 w 5516879"/>
              <a:gd name="connsiteY279" fmla="*/ 3456341 h 4914900"/>
              <a:gd name="connsiteX280" fmla="*/ 3206008 w 5516879"/>
              <a:gd name="connsiteY280" fmla="*/ 3470673 h 4914900"/>
              <a:gd name="connsiteX281" fmla="*/ 3199844 w 5516879"/>
              <a:gd name="connsiteY281" fmla="*/ 3480227 h 4914900"/>
              <a:gd name="connsiteX282" fmla="*/ 3198914 w 5516879"/>
              <a:gd name="connsiteY282" fmla="*/ 3481094 h 4914900"/>
              <a:gd name="connsiteX283" fmla="*/ 3190094 w 5516879"/>
              <a:gd name="connsiteY283" fmla="*/ 3494261 h 4914900"/>
              <a:gd name="connsiteX284" fmla="*/ 3190094 w 5516879"/>
              <a:gd name="connsiteY284" fmla="*/ 3489436 h 4914900"/>
              <a:gd name="connsiteX285" fmla="*/ 3190304 w 5516879"/>
              <a:gd name="connsiteY285" fmla="*/ 3489103 h 4914900"/>
              <a:gd name="connsiteX286" fmla="*/ 3189572 w 5516879"/>
              <a:gd name="connsiteY286" fmla="*/ 3489783 h 4914900"/>
              <a:gd name="connsiteX287" fmla="*/ 3189224 w 5516879"/>
              <a:gd name="connsiteY287" fmla="*/ 3490261 h 4914900"/>
              <a:gd name="connsiteX288" fmla="*/ 3189224 w 5516879"/>
              <a:gd name="connsiteY288" fmla="*/ 3495020 h 4914900"/>
              <a:gd name="connsiteX289" fmla="*/ 3002620 w 5516879"/>
              <a:gd name="connsiteY289" fmla="*/ 3753152 h 4914900"/>
              <a:gd name="connsiteX290" fmla="*/ 2832484 w 5516879"/>
              <a:gd name="connsiteY290" fmla="*/ 3930021 h 4914900"/>
              <a:gd name="connsiteX291" fmla="*/ 2792652 w 5516879"/>
              <a:gd name="connsiteY291" fmla="*/ 3964712 h 4914900"/>
              <a:gd name="connsiteX292" fmla="*/ 2783088 w 5516879"/>
              <a:gd name="connsiteY292" fmla="*/ 3973043 h 4914900"/>
              <a:gd name="connsiteX293" fmla="*/ 2574534 w 5516879"/>
              <a:gd name="connsiteY293" fmla="*/ 4135570 h 4914900"/>
              <a:gd name="connsiteX294" fmla="*/ 2508674 w 5516879"/>
              <a:gd name="connsiteY294" fmla="*/ 4159471 h 4914900"/>
              <a:gd name="connsiteX295" fmla="*/ 2475744 w 5516879"/>
              <a:gd name="connsiteY295" fmla="*/ 4164252 h 4914900"/>
              <a:gd name="connsiteX296" fmla="*/ 2442814 w 5516879"/>
              <a:gd name="connsiteY296" fmla="*/ 4154691 h 4914900"/>
              <a:gd name="connsiteX297" fmla="*/ 2409882 w 5516879"/>
              <a:gd name="connsiteY297" fmla="*/ 4087768 h 4914900"/>
              <a:gd name="connsiteX298" fmla="*/ 2411836 w 5516879"/>
              <a:gd name="connsiteY298" fmla="*/ 4087321 h 4914900"/>
              <a:gd name="connsiteX299" fmla="*/ 2410474 w 5516879"/>
              <a:gd name="connsiteY299" fmla="*/ 4086557 h 4914900"/>
              <a:gd name="connsiteX300" fmla="*/ 2355466 w 5516879"/>
              <a:gd name="connsiteY300" fmla="*/ 4081813 h 4914900"/>
              <a:gd name="connsiteX301" fmla="*/ 2278456 w 5516879"/>
              <a:gd name="connsiteY301" fmla="*/ 4134005 h 4914900"/>
              <a:gd name="connsiteX302" fmla="*/ 2250952 w 5516879"/>
              <a:gd name="connsiteY302" fmla="*/ 4138751 h 4914900"/>
              <a:gd name="connsiteX303" fmla="*/ 2241328 w 5516879"/>
              <a:gd name="connsiteY303" fmla="*/ 4128667 h 4914900"/>
              <a:gd name="connsiteX304" fmla="*/ 2240480 w 5516879"/>
              <a:gd name="connsiteY304" fmla="*/ 4120258 h 4914900"/>
              <a:gd name="connsiteX305" fmla="*/ 2239068 w 5516879"/>
              <a:gd name="connsiteY305" fmla="*/ 4115721 h 4914900"/>
              <a:gd name="connsiteX306" fmla="*/ 2239068 w 5516879"/>
              <a:gd name="connsiteY306" fmla="*/ 4102825 h 4914900"/>
              <a:gd name="connsiteX307" fmla="*/ 2237890 w 5516879"/>
              <a:gd name="connsiteY307" fmla="*/ 4086557 h 4914900"/>
              <a:gd name="connsiteX308" fmla="*/ 2239068 w 5516879"/>
              <a:gd name="connsiteY308" fmla="*/ 4070289 h 4914900"/>
              <a:gd name="connsiteX309" fmla="*/ 2239068 w 5516879"/>
              <a:gd name="connsiteY309" fmla="*/ 4058330 h 4914900"/>
              <a:gd name="connsiteX310" fmla="*/ 2282716 w 5516879"/>
              <a:gd name="connsiteY310" fmla="*/ 3823984 h 4914900"/>
              <a:gd name="connsiteX311" fmla="*/ 2285180 w 5516879"/>
              <a:gd name="connsiteY311" fmla="*/ 3826145 h 4914900"/>
              <a:gd name="connsiteX312" fmla="*/ 2284424 w 5516879"/>
              <a:gd name="connsiteY312" fmla="*/ 3824236 h 4914900"/>
              <a:gd name="connsiteX313" fmla="*/ 2284424 w 5516879"/>
              <a:gd name="connsiteY313" fmla="*/ 3819458 h 4914900"/>
              <a:gd name="connsiteX314" fmla="*/ 2285444 w 5516879"/>
              <a:gd name="connsiteY314" fmla="*/ 3814131 h 4914900"/>
              <a:gd name="connsiteX315" fmla="*/ 2282926 w 5516879"/>
              <a:gd name="connsiteY315" fmla="*/ 3819964 h 4914900"/>
              <a:gd name="connsiteX316" fmla="*/ 2288272 w 5516879"/>
              <a:gd name="connsiteY316" fmla="*/ 3784579 h 4914900"/>
              <a:gd name="connsiteX317" fmla="*/ 2288272 w 5516879"/>
              <a:gd name="connsiteY317" fmla="*/ 3780836 h 4914900"/>
              <a:gd name="connsiteX318" fmla="*/ 2288272 w 5516879"/>
              <a:gd name="connsiteY318" fmla="*/ 3766453 h 4914900"/>
              <a:gd name="connsiteX319" fmla="*/ 2271872 w 5516879"/>
              <a:gd name="connsiteY319" fmla="*/ 3776041 h 4914900"/>
              <a:gd name="connsiteX320" fmla="*/ 2255592 w 5516879"/>
              <a:gd name="connsiteY320" fmla="*/ 3785558 h 4914900"/>
              <a:gd name="connsiteX321" fmla="*/ 2255592 w 5516879"/>
              <a:gd name="connsiteY321" fmla="*/ 3790094 h 4914900"/>
              <a:gd name="connsiteX322" fmla="*/ 2253600 w 5516879"/>
              <a:gd name="connsiteY322" fmla="*/ 3791388 h 4914900"/>
              <a:gd name="connsiteX323" fmla="*/ 2200668 w 5516879"/>
              <a:gd name="connsiteY323" fmla="*/ 3842884 h 4914900"/>
              <a:gd name="connsiteX324" fmla="*/ 2135194 w 5516879"/>
              <a:gd name="connsiteY324" fmla="*/ 3828408 h 4914900"/>
              <a:gd name="connsiteX325" fmla="*/ 2140156 w 5516879"/>
              <a:gd name="connsiteY325" fmla="*/ 3828408 h 4914900"/>
              <a:gd name="connsiteX326" fmla="*/ 2139810 w 5516879"/>
              <a:gd name="connsiteY326" fmla="*/ 3828184 h 4914900"/>
              <a:gd name="connsiteX327" fmla="*/ 2139868 w 5516879"/>
              <a:gd name="connsiteY327" fmla="*/ 3828005 h 4914900"/>
              <a:gd name="connsiteX328" fmla="*/ 2135484 w 5516879"/>
              <a:gd name="connsiteY328" fmla="*/ 3828005 h 4914900"/>
              <a:gd name="connsiteX329" fmla="*/ 2130000 w 5516879"/>
              <a:gd name="connsiteY329" fmla="*/ 3794645 h 4914900"/>
              <a:gd name="connsiteX330" fmla="*/ 2135484 w 5516879"/>
              <a:gd name="connsiteY330" fmla="*/ 3651676 h 4914900"/>
              <a:gd name="connsiteX331" fmla="*/ 2135344 w 5516879"/>
              <a:gd name="connsiteY331" fmla="*/ 3646726 h 4914900"/>
              <a:gd name="connsiteX332" fmla="*/ 2135194 w 5516879"/>
              <a:gd name="connsiteY332" fmla="*/ 3646596 h 4914900"/>
              <a:gd name="connsiteX333" fmla="*/ 2135194 w 5516879"/>
              <a:gd name="connsiteY333" fmla="*/ 3641435 h 4914900"/>
              <a:gd name="connsiteX334" fmla="*/ 2134542 w 5516879"/>
              <a:gd name="connsiteY334" fmla="*/ 3618242 h 4914900"/>
              <a:gd name="connsiteX335" fmla="*/ 2133656 w 5516879"/>
              <a:gd name="connsiteY335" fmla="*/ 3615617 h 4914900"/>
              <a:gd name="connsiteX336" fmla="*/ 2122152 w 5516879"/>
              <a:gd name="connsiteY336" fmla="*/ 3594346 h 4914900"/>
              <a:gd name="connsiteX337" fmla="*/ 2110042 w 5516879"/>
              <a:gd name="connsiteY337" fmla="*/ 3585330 h 4914900"/>
              <a:gd name="connsiteX338" fmla="*/ 2075882 w 5516879"/>
              <a:gd name="connsiteY338" fmla="*/ 3570955 h 4914900"/>
              <a:gd name="connsiteX339" fmla="*/ 2074823 w 5516879"/>
              <a:gd name="connsiteY339" fmla="*/ 3570555 h 4914900"/>
              <a:gd name="connsiteX340" fmla="*/ 1970239 w 5516879"/>
              <a:gd name="connsiteY340" fmla="*/ 3594893 h 4914900"/>
              <a:gd name="connsiteX341" fmla="*/ 1909690 w 5516879"/>
              <a:gd name="connsiteY341" fmla="*/ 3614363 h 4914900"/>
              <a:gd name="connsiteX342" fmla="*/ 1882168 w 5516879"/>
              <a:gd name="connsiteY342" fmla="*/ 3580290 h 4914900"/>
              <a:gd name="connsiteX343" fmla="*/ 1884619 w 5516879"/>
              <a:gd name="connsiteY343" fmla="*/ 3576225 h 4914900"/>
              <a:gd name="connsiteX344" fmla="*/ 1889168 w 5516879"/>
              <a:gd name="connsiteY344" fmla="*/ 3556476 h 4914900"/>
              <a:gd name="connsiteX345" fmla="*/ 1878107 w 5516879"/>
              <a:gd name="connsiteY345" fmla="*/ 3546870 h 4914900"/>
              <a:gd name="connsiteX346" fmla="*/ 1868822 w 5516879"/>
              <a:gd name="connsiteY346" fmla="*/ 3553486 h 4914900"/>
              <a:gd name="connsiteX347" fmla="*/ 1833573 w 5516879"/>
              <a:gd name="connsiteY347" fmla="*/ 3584734 h 4914900"/>
              <a:gd name="connsiteX348" fmla="*/ 1832806 w 5516879"/>
              <a:gd name="connsiteY348" fmla="*/ 3584734 h 4914900"/>
              <a:gd name="connsiteX349" fmla="*/ 1795504 w 5516879"/>
              <a:gd name="connsiteY349" fmla="*/ 3613804 h 4914900"/>
              <a:gd name="connsiteX350" fmla="*/ 1789621 w 5516879"/>
              <a:gd name="connsiteY350" fmla="*/ 3618912 h 4914900"/>
              <a:gd name="connsiteX351" fmla="*/ 1734318 w 5516879"/>
              <a:gd name="connsiteY351" fmla="*/ 3663940 h 4914900"/>
              <a:gd name="connsiteX352" fmla="*/ 1679517 w 5516879"/>
              <a:gd name="connsiteY352" fmla="*/ 3704989 h 4914900"/>
              <a:gd name="connsiteX353" fmla="*/ 1666428 w 5516879"/>
              <a:gd name="connsiteY353" fmla="*/ 3719754 h 4914900"/>
              <a:gd name="connsiteX354" fmla="*/ 1664049 w 5516879"/>
              <a:gd name="connsiteY354" fmla="*/ 3723896 h 4914900"/>
              <a:gd name="connsiteX355" fmla="*/ 1663619 w 5516879"/>
              <a:gd name="connsiteY355" fmla="*/ 3724271 h 4914900"/>
              <a:gd name="connsiteX356" fmla="*/ 1668352 w 5516879"/>
              <a:gd name="connsiteY356" fmla="*/ 3738615 h 4914900"/>
              <a:gd name="connsiteX357" fmla="*/ 1685303 w 5516879"/>
              <a:gd name="connsiteY357" fmla="*/ 3738615 h 4914900"/>
              <a:gd name="connsiteX358" fmla="*/ 1744973 w 5516879"/>
              <a:gd name="connsiteY358" fmla="*/ 3724231 h 4914900"/>
              <a:gd name="connsiteX359" fmla="*/ 1761247 w 5516879"/>
              <a:gd name="connsiteY359" fmla="*/ 3729026 h 4914900"/>
              <a:gd name="connsiteX360" fmla="*/ 1755823 w 5516879"/>
              <a:gd name="connsiteY360" fmla="*/ 3738615 h 4914900"/>
              <a:gd name="connsiteX361" fmla="*/ 1685303 w 5516879"/>
              <a:gd name="connsiteY361" fmla="*/ 3781764 h 4914900"/>
              <a:gd name="connsiteX362" fmla="*/ 1687904 w 5516879"/>
              <a:gd name="connsiteY362" fmla="*/ 3779619 h 4914900"/>
              <a:gd name="connsiteX363" fmla="*/ 1686040 w 5516879"/>
              <a:gd name="connsiteY363" fmla="*/ 3780835 h 4914900"/>
              <a:gd name="connsiteX364" fmla="*/ 1191242 w 5516879"/>
              <a:gd name="connsiteY364" fmla="*/ 3995992 h 4914900"/>
              <a:gd name="connsiteX365" fmla="*/ 971331 w 5516879"/>
              <a:gd name="connsiteY365" fmla="*/ 4134650 h 4914900"/>
              <a:gd name="connsiteX366" fmla="*/ 773411 w 5516879"/>
              <a:gd name="connsiteY366" fmla="*/ 4278089 h 4914900"/>
              <a:gd name="connsiteX367" fmla="*/ 756917 w 5516879"/>
              <a:gd name="connsiteY367" fmla="*/ 4287652 h 4914900"/>
              <a:gd name="connsiteX368" fmla="*/ 753984 w 5516879"/>
              <a:gd name="connsiteY368" fmla="*/ 4288928 h 4914900"/>
              <a:gd name="connsiteX369" fmla="*/ 753627 w 5516879"/>
              <a:gd name="connsiteY369" fmla="*/ 4288987 h 4914900"/>
              <a:gd name="connsiteX370" fmla="*/ 752511 w 5516879"/>
              <a:gd name="connsiteY370" fmla="*/ 4289568 h 4914900"/>
              <a:gd name="connsiteX371" fmla="*/ 751420 w 5516879"/>
              <a:gd name="connsiteY371" fmla="*/ 4290043 h 4914900"/>
              <a:gd name="connsiteX372" fmla="*/ 745922 w 5516879"/>
              <a:gd name="connsiteY372" fmla="*/ 4292433 h 4914900"/>
              <a:gd name="connsiteX373" fmla="*/ 745587 w 5516879"/>
              <a:gd name="connsiteY373" fmla="*/ 4292433 h 4914900"/>
              <a:gd name="connsiteX374" fmla="*/ 744578 w 5516879"/>
              <a:gd name="connsiteY374" fmla="*/ 4294161 h 4914900"/>
              <a:gd name="connsiteX375" fmla="*/ 745918 w 5516879"/>
              <a:gd name="connsiteY375" fmla="*/ 4293007 h 4914900"/>
              <a:gd name="connsiteX376" fmla="*/ 752511 w 5516879"/>
              <a:gd name="connsiteY376" fmla="*/ 4289568 h 4914900"/>
              <a:gd name="connsiteX377" fmla="*/ 753984 w 5516879"/>
              <a:gd name="connsiteY377" fmla="*/ 4288928 h 4914900"/>
              <a:gd name="connsiteX378" fmla="*/ 757130 w 5516879"/>
              <a:gd name="connsiteY378" fmla="*/ 4288412 h 4914900"/>
              <a:gd name="connsiteX379" fmla="*/ 741714 w 5516879"/>
              <a:gd name="connsiteY379" fmla="*/ 4306220 h 4914900"/>
              <a:gd name="connsiteX380" fmla="*/ 727828 w 5516879"/>
              <a:gd name="connsiteY380" fmla="*/ 4314590 h 4914900"/>
              <a:gd name="connsiteX381" fmla="*/ 718490 w 5516879"/>
              <a:gd name="connsiteY381" fmla="*/ 4321279 h 4914900"/>
              <a:gd name="connsiteX382" fmla="*/ 620938 w 5516879"/>
              <a:gd name="connsiteY382" fmla="*/ 4403012 h 4914900"/>
              <a:gd name="connsiteX383" fmla="*/ 622516 w 5516879"/>
              <a:gd name="connsiteY383" fmla="*/ 4400214 h 4914900"/>
              <a:gd name="connsiteX384" fmla="*/ 619180 w 5516879"/>
              <a:gd name="connsiteY384" fmla="*/ 4402508 h 4914900"/>
              <a:gd name="connsiteX385" fmla="*/ 609105 w 5516879"/>
              <a:gd name="connsiteY385" fmla="*/ 4411169 h 4914900"/>
              <a:gd name="connsiteX386" fmla="*/ 609397 w 5516879"/>
              <a:gd name="connsiteY386" fmla="*/ 4411052 h 4914900"/>
              <a:gd name="connsiteX387" fmla="*/ 593239 w 5516879"/>
              <a:gd name="connsiteY387" fmla="*/ 4427137 h 4914900"/>
              <a:gd name="connsiteX388" fmla="*/ 595297 w 5516879"/>
              <a:gd name="connsiteY388" fmla="*/ 4423040 h 4914900"/>
              <a:gd name="connsiteX389" fmla="*/ 591700 w 5516879"/>
              <a:gd name="connsiteY389" fmla="*/ 4426131 h 4914900"/>
              <a:gd name="connsiteX390" fmla="*/ 536984 w 5516879"/>
              <a:gd name="connsiteY390" fmla="*/ 4473169 h 4914900"/>
              <a:gd name="connsiteX391" fmla="*/ 536719 w 5516879"/>
              <a:gd name="connsiteY391" fmla="*/ 4473497 h 4914900"/>
              <a:gd name="connsiteX392" fmla="*/ 534911 w 5516879"/>
              <a:gd name="connsiteY392" fmla="*/ 4475080 h 4914900"/>
              <a:gd name="connsiteX393" fmla="*/ 525720 w 5516879"/>
              <a:gd name="connsiteY393" fmla="*/ 4480416 h 4914900"/>
              <a:gd name="connsiteX394" fmla="*/ 522600 w 5516879"/>
              <a:gd name="connsiteY394" fmla="*/ 4485852 h 4914900"/>
              <a:gd name="connsiteX395" fmla="*/ 520297 w 5516879"/>
              <a:gd name="connsiteY395" fmla="*/ 4487866 h 4914900"/>
              <a:gd name="connsiteX396" fmla="*/ 410815 w 5516879"/>
              <a:gd name="connsiteY396" fmla="*/ 4593241 h 4914900"/>
              <a:gd name="connsiteX397" fmla="*/ 399971 w 5516879"/>
              <a:gd name="connsiteY397" fmla="*/ 4597985 h 4914900"/>
              <a:gd name="connsiteX398" fmla="*/ 400871 w 5516879"/>
              <a:gd name="connsiteY398" fmla="*/ 4598368 h 4914900"/>
              <a:gd name="connsiteX399" fmla="*/ 410882 w 5516879"/>
              <a:gd name="connsiteY399" fmla="*/ 4594009 h 4914900"/>
              <a:gd name="connsiteX400" fmla="*/ 350332 w 5516879"/>
              <a:gd name="connsiteY400" fmla="*/ 4656336 h 4914900"/>
              <a:gd name="connsiteX401" fmla="*/ 349742 w 5516879"/>
              <a:gd name="connsiteY401" fmla="*/ 4656079 h 4914900"/>
              <a:gd name="connsiteX402" fmla="*/ 287135 w 5516879"/>
              <a:gd name="connsiteY402" fmla="*/ 4711781 h 4914900"/>
              <a:gd name="connsiteX403" fmla="*/ 219291 w 5516879"/>
              <a:gd name="connsiteY403" fmla="*/ 4764903 h 4914900"/>
              <a:gd name="connsiteX404" fmla="*/ 219291 w 5516879"/>
              <a:gd name="connsiteY404" fmla="*/ 4766243 h 4914900"/>
              <a:gd name="connsiteX405" fmla="*/ 126958 w 5516879"/>
              <a:gd name="connsiteY405" fmla="*/ 4841301 h 4914900"/>
              <a:gd name="connsiteX406" fmla="*/ 129872 w 5516879"/>
              <a:gd name="connsiteY406" fmla="*/ 4838326 h 4914900"/>
              <a:gd name="connsiteX407" fmla="*/ 126393 w 5516879"/>
              <a:gd name="connsiteY407" fmla="*/ 4841225 h 4914900"/>
              <a:gd name="connsiteX408" fmla="*/ 43718 w 5516879"/>
              <a:gd name="connsiteY408" fmla="*/ 4908141 h 4914900"/>
              <a:gd name="connsiteX409" fmla="*/ 21670 w 5516879"/>
              <a:gd name="connsiteY409" fmla="*/ 4912921 h 4914900"/>
              <a:gd name="connsiteX410" fmla="*/ 21670 w 5516879"/>
              <a:gd name="connsiteY410" fmla="*/ 4893802 h 4914900"/>
              <a:gd name="connsiteX411" fmla="*/ 87811 w 5516879"/>
              <a:gd name="connsiteY411" fmla="*/ 4817327 h 4914900"/>
              <a:gd name="connsiteX412" fmla="*/ 164975 w 5516879"/>
              <a:gd name="connsiteY412" fmla="*/ 4750411 h 4914900"/>
              <a:gd name="connsiteX413" fmla="*/ 165792 w 5516879"/>
              <a:gd name="connsiteY413" fmla="*/ 4749313 h 4914900"/>
              <a:gd name="connsiteX414" fmla="*/ 163892 w 5516879"/>
              <a:gd name="connsiteY414" fmla="*/ 4750829 h 4914900"/>
              <a:gd name="connsiteX415" fmla="*/ 169574 w 5516879"/>
              <a:gd name="connsiteY415" fmla="*/ 4744229 h 4914900"/>
              <a:gd name="connsiteX416" fmla="*/ 178755 w 5516879"/>
              <a:gd name="connsiteY416" fmla="*/ 4731890 h 4914900"/>
              <a:gd name="connsiteX417" fmla="*/ 192534 w 5516879"/>
              <a:gd name="connsiteY417" fmla="*/ 4716954 h 4914900"/>
              <a:gd name="connsiteX418" fmla="*/ 253162 w 5516879"/>
              <a:gd name="connsiteY418" fmla="*/ 4664376 h 4914900"/>
              <a:gd name="connsiteX419" fmla="*/ 253162 w 5516879"/>
              <a:gd name="connsiteY419" fmla="*/ 4664608 h 4914900"/>
              <a:gd name="connsiteX420" fmla="*/ 268755 w 5516879"/>
              <a:gd name="connsiteY420" fmla="*/ 4649357 h 4914900"/>
              <a:gd name="connsiteX421" fmla="*/ 285079 w 5516879"/>
              <a:gd name="connsiteY421" fmla="*/ 4636940 h 4914900"/>
              <a:gd name="connsiteX422" fmla="*/ 288276 w 5516879"/>
              <a:gd name="connsiteY422" fmla="*/ 4639718 h 4914900"/>
              <a:gd name="connsiteX423" fmla="*/ 286232 w 5516879"/>
              <a:gd name="connsiteY423" fmla="*/ 4636229 h 4914900"/>
              <a:gd name="connsiteX424" fmla="*/ 319207 w 5516879"/>
              <a:gd name="connsiteY424" fmla="*/ 4603391 h 4914900"/>
              <a:gd name="connsiteX425" fmla="*/ 326230 w 5516879"/>
              <a:gd name="connsiteY425" fmla="*/ 4597397 h 4914900"/>
              <a:gd name="connsiteX426" fmla="*/ 318548 w 5516879"/>
              <a:gd name="connsiteY426" fmla="*/ 4602051 h 4914900"/>
              <a:gd name="connsiteX427" fmla="*/ 377795 w 5516879"/>
              <a:gd name="connsiteY427" fmla="*/ 4545757 h 4914900"/>
              <a:gd name="connsiteX428" fmla="*/ 378564 w 5516879"/>
              <a:gd name="connsiteY428" fmla="*/ 4545757 h 4914900"/>
              <a:gd name="connsiteX429" fmla="*/ 394723 w 5516879"/>
              <a:gd name="connsiteY429" fmla="*/ 4531683 h 4914900"/>
              <a:gd name="connsiteX430" fmla="*/ 394306 w 5516879"/>
              <a:gd name="connsiteY430" fmla="*/ 4532991 h 4914900"/>
              <a:gd name="connsiteX431" fmla="*/ 388295 w 5516879"/>
              <a:gd name="connsiteY431" fmla="*/ 4540132 h 4914900"/>
              <a:gd name="connsiteX432" fmla="*/ 385033 w 5516879"/>
              <a:gd name="connsiteY432" fmla="*/ 4545243 h 4914900"/>
              <a:gd name="connsiteX433" fmla="*/ 383950 w 5516879"/>
              <a:gd name="connsiteY433" fmla="*/ 4545757 h 4914900"/>
              <a:gd name="connsiteX434" fmla="*/ 383181 w 5516879"/>
              <a:gd name="connsiteY434" fmla="*/ 4545757 h 4914900"/>
              <a:gd name="connsiteX435" fmla="*/ 376894 w 5516879"/>
              <a:gd name="connsiteY435" fmla="*/ 4552015 h 4914900"/>
              <a:gd name="connsiteX436" fmla="*/ 384847 w 5516879"/>
              <a:gd name="connsiteY436" fmla="*/ 4545534 h 4914900"/>
              <a:gd name="connsiteX437" fmla="*/ 385033 w 5516879"/>
              <a:gd name="connsiteY437" fmla="*/ 4545243 h 4914900"/>
              <a:gd name="connsiteX438" fmla="*/ 391357 w 5516879"/>
              <a:gd name="connsiteY438" fmla="*/ 4542239 h 4914900"/>
              <a:gd name="connsiteX439" fmla="*/ 394306 w 5516879"/>
              <a:gd name="connsiteY439" fmla="*/ 4532991 h 4914900"/>
              <a:gd name="connsiteX440" fmla="*/ 395876 w 5516879"/>
              <a:gd name="connsiteY440" fmla="*/ 4531126 h 4914900"/>
              <a:gd name="connsiteX441" fmla="*/ 423448 w 5516879"/>
              <a:gd name="connsiteY441" fmla="*/ 4507111 h 4914900"/>
              <a:gd name="connsiteX442" fmla="*/ 424312 w 5516879"/>
              <a:gd name="connsiteY442" fmla="*/ 4506735 h 4914900"/>
              <a:gd name="connsiteX443" fmla="*/ 422423 w 5516879"/>
              <a:gd name="connsiteY443" fmla="*/ 4506821 h 4914900"/>
              <a:gd name="connsiteX444" fmla="*/ 570714 w 5516879"/>
              <a:gd name="connsiteY444" fmla="*/ 4368832 h 4914900"/>
              <a:gd name="connsiteX445" fmla="*/ 571812 w 5516879"/>
              <a:gd name="connsiteY445" fmla="*/ 4368832 h 4914900"/>
              <a:gd name="connsiteX446" fmla="*/ 570155 w 5516879"/>
              <a:gd name="connsiteY446" fmla="*/ 4368119 h 4914900"/>
              <a:gd name="connsiteX447" fmla="*/ 723793 w 5516879"/>
              <a:gd name="connsiteY447" fmla="*/ 4226220 h 4914900"/>
              <a:gd name="connsiteX448" fmla="*/ 723793 w 5516879"/>
              <a:gd name="connsiteY448" fmla="*/ 4224660 h 4914900"/>
              <a:gd name="connsiteX449" fmla="*/ 784024 w 5516879"/>
              <a:gd name="connsiteY449" fmla="*/ 4172581 h 4914900"/>
              <a:gd name="connsiteX450" fmla="*/ 800451 w 5516879"/>
              <a:gd name="connsiteY450" fmla="*/ 4139439 h 4914900"/>
              <a:gd name="connsiteX451" fmla="*/ 767598 w 5516879"/>
              <a:gd name="connsiteY451" fmla="*/ 4120502 h 4914900"/>
              <a:gd name="connsiteX452" fmla="*/ 729269 w 5516879"/>
              <a:gd name="connsiteY452" fmla="*/ 4144175 h 4914900"/>
              <a:gd name="connsiteX453" fmla="*/ 630728 w 5516879"/>
              <a:gd name="connsiteY453" fmla="*/ 4206956 h 4914900"/>
              <a:gd name="connsiteX454" fmla="*/ 625229 w 5516879"/>
              <a:gd name="connsiteY454" fmla="*/ 4211064 h 4914900"/>
              <a:gd name="connsiteX455" fmla="*/ 581269 w 5516879"/>
              <a:gd name="connsiteY455" fmla="*/ 4215853 h 4914900"/>
              <a:gd name="connsiteX456" fmla="*/ 520824 w 5516879"/>
              <a:gd name="connsiteY456" fmla="*/ 4235009 h 4914900"/>
              <a:gd name="connsiteX457" fmla="*/ 405428 w 5516879"/>
              <a:gd name="connsiteY457" fmla="*/ 4302056 h 4914900"/>
              <a:gd name="connsiteX458" fmla="*/ 290032 w 5516879"/>
              <a:gd name="connsiteY458" fmla="*/ 4421783 h 4914900"/>
              <a:gd name="connsiteX459" fmla="*/ 246072 w 5516879"/>
              <a:gd name="connsiteY459" fmla="*/ 4460096 h 4914900"/>
              <a:gd name="connsiteX460" fmla="*/ 152656 w 5516879"/>
              <a:gd name="connsiteY460" fmla="*/ 4512776 h 4914900"/>
              <a:gd name="connsiteX461" fmla="*/ 144819 w 5516879"/>
              <a:gd name="connsiteY461" fmla="*/ 4518741 h 4914900"/>
              <a:gd name="connsiteX462" fmla="*/ 97633 w 5516879"/>
              <a:gd name="connsiteY462" fmla="*/ 4564065 h 4914900"/>
              <a:gd name="connsiteX463" fmla="*/ 42917 w 5516879"/>
              <a:gd name="connsiteY463" fmla="*/ 4616622 h 4914900"/>
              <a:gd name="connsiteX464" fmla="*/ 4617 w 5516879"/>
              <a:gd name="connsiteY464" fmla="*/ 4602288 h 4914900"/>
              <a:gd name="connsiteX465" fmla="*/ 4617 w 5516879"/>
              <a:gd name="connsiteY465" fmla="*/ 4573621 h 4914900"/>
              <a:gd name="connsiteX466" fmla="*/ 4617 w 5516879"/>
              <a:gd name="connsiteY466" fmla="*/ 349993 h 4914900"/>
              <a:gd name="connsiteX467" fmla="*/ 4617 w 5516879"/>
              <a:gd name="connsiteY467" fmla="*/ 120656 h 4914900"/>
              <a:gd name="connsiteX468" fmla="*/ 31975 w 5516879"/>
              <a:gd name="connsiteY468" fmla="*/ 82434 h 4914900"/>
              <a:gd name="connsiteX469" fmla="*/ 31975 w 5516879"/>
              <a:gd name="connsiteY469" fmla="*/ 86298 h 4914900"/>
              <a:gd name="connsiteX470" fmla="*/ 32317 w 5516879"/>
              <a:gd name="connsiteY470" fmla="*/ 86097 h 4914900"/>
              <a:gd name="connsiteX471" fmla="*/ 32317 w 5516879"/>
              <a:gd name="connsiteY471" fmla="*/ 82225 h 4914900"/>
              <a:gd name="connsiteX472" fmla="*/ 164098 w 5516879"/>
              <a:gd name="connsiteY472" fmla="*/ 10797 h 4914900"/>
              <a:gd name="connsiteX473" fmla="*/ 219006 w 5516879"/>
              <a:gd name="connsiteY473" fmla="*/ 6036 h 4914900"/>
              <a:gd name="connsiteX474" fmla="*/ 1388565 w 5516879"/>
              <a:gd name="connsiteY474" fmla="*/ 6036 h 4914900"/>
              <a:gd name="connsiteX475" fmla="*/ 3326844 w 5516879"/>
              <a:gd name="connsiteY475" fmla="*/ 6036 h 4914900"/>
              <a:gd name="connsiteX476" fmla="*/ 3337826 w 5516879"/>
              <a:gd name="connsiteY476" fmla="*/ 6036 h 4914900"/>
              <a:gd name="connsiteX477" fmla="*/ 3337826 w 5516879"/>
              <a:gd name="connsiteY477" fmla="*/ 5747 h 4914900"/>
              <a:gd name="connsiteX478" fmla="*/ 3557316 w 5516879"/>
              <a:gd name="connsiteY478" fmla="*/ 5747 h 4914900"/>
              <a:gd name="connsiteX479" fmla="*/ 3634137 w 5516879"/>
              <a:gd name="connsiteY479" fmla="*/ 865 h 4914900"/>
              <a:gd name="connsiteX480" fmla="*/ 4896204 w 5516879"/>
              <a:gd name="connsiteY480" fmla="*/ 865 h 4914900"/>
              <a:gd name="connsiteX481" fmla="*/ 4911295 w 5516879"/>
              <a:gd name="connsiteY481" fmla="*/ 253 h 4914900"/>
              <a:gd name="connsiteX482" fmla="*/ 4918153 w 5516879"/>
              <a:gd name="connsiteY482" fmla="*/ 10629 h 4914900"/>
              <a:gd name="connsiteX483" fmla="*/ 4901691 w 5516879"/>
              <a:gd name="connsiteY483" fmla="*/ 25280 h 4914900"/>
              <a:gd name="connsiteX484" fmla="*/ 4898765 w 5516879"/>
              <a:gd name="connsiteY484" fmla="*/ 26146 h 4914900"/>
              <a:gd name="connsiteX485" fmla="*/ 4864085 w 5516879"/>
              <a:gd name="connsiteY485" fmla="*/ 43226 h 4914900"/>
              <a:gd name="connsiteX486" fmla="*/ 4836385 w 5516879"/>
              <a:gd name="connsiteY486" fmla="*/ 100527 h 4914900"/>
              <a:gd name="connsiteX487" fmla="*/ 4830856 w 5516879"/>
              <a:gd name="connsiteY487" fmla="*/ 100527 h 4914900"/>
              <a:gd name="connsiteX488" fmla="*/ 4831663 w 5516879"/>
              <a:gd name="connsiteY488" fmla="*/ 101622 h 4914900"/>
              <a:gd name="connsiteX489" fmla="*/ 4830739 w 5516879"/>
              <a:gd name="connsiteY489" fmla="*/ 103535 h 4914900"/>
              <a:gd name="connsiteX490" fmla="*/ 4836819 w 5516879"/>
              <a:gd name="connsiteY490" fmla="*/ 100894 h 4914900"/>
              <a:gd name="connsiteX491" fmla="*/ 4857579 w 5516879"/>
              <a:gd name="connsiteY491" fmla="*/ 105401 h 4914900"/>
              <a:gd name="connsiteX492" fmla="*/ 4857579 w 5516879"/>
              <a:gd name="connsiteY492" fmla="*/ 105337 h 4914900"/>
              <a:gd name="connsiteX493" fmla="*/ 5049972 w 5516879"/>
              <a:gd name="connsiteY493" fmla="*/ 28730 h 4914900"/>
              <a:gd name="connsiteX494" fmla="*/ 5066463 w 5516879"/>
              <a:gd name="connsiteY494" fmla="*/ 23941 h 4914900"/>
              <a:gd name="connsiteX495" fmla="*/ 5066848 w 5516879"/>
              <a:gd name="connsiteY495" fmla="*/ 23884 h 4914900"/>
              <a:gd name="connsiteX496" fmla="*/ 5100379 w 5516879"/>
              <a:gd name="connsiteY496" fmla="*/ 4790 h 4914900"/>
              <a:gd name="connsiteX497" fmla="*/ 5138117 w 5516879"/>
              <a:gd name="connsiteY497" fmla="*/ 0 h 4914900"/>
              <a:gd name="connsiteX498" fmla="*/ 21160 w 5516879"/>
              <a:gd name="connsiteY498" fmla="*/ 0 h 4914900"/>
              <a:gd name="connsiteX499" fmla="*/ 92846 w 5516879"/>
              <a:gd name="connsiteY499" fmla="*/ 0 h 4914900"/>
              <a:gd name="connsiteX500" fmla="*/ 103875 w 5516879"/>
              <a:gd name="connsiteY500" fmla="*/ 10722 h 4914900"/>
              <a:gd name="connsiteX501" fmla="*/ 87332 w 5516879"/>
              <a:gd name="connsiteY501" fmla="*/ 16084 h 4914900"/>
              <a:gd name="connsiteX502" fmla="*/ 86696 w 5516879"/>
              <a:gd name="connsiteY502" fmla="*/ 15865 h 4914900"/>
              <a:gd name="connsiteX503" fmla="*/ 76636 w 5516879"/>
              <a:gd name="connsiteY503" fmla="*/ 24493 h 4914900"/>
              <a:gd name="connsiteX504" fmla="*/ 69778 w 5516879"/>
              <a:gd name="connsiteY504" fmla="*/ 26848 h 4914900"/>
              <a:gd name="connsiteX505" fmla="*/ 76175 w 5516879"/>
              <a:gd name="connsiteY505" fmla="*/ 25467 h 4914900"/>
              <a:gd name="connsiteX506" fmla="*/ 32647 w 5516879"/>
              <a:gd name="connsiteY506" fmla="*/ 48922 h 4914900"/>
              <a:gd name="connsiteX507" fmla="*/ 30969 w 5516879"/>
              <a:gd name="connsiteY507" fmla="*/ 49466 h 4914900"/>
              <a:gd name="connsiteX508" fmla="*/ 21545 w 5516879"/>
              <a:gd name="connsiteY508" fmla="*/ 56545 h 4914900"/>
              <a:gd name="connsiteX509" fmla="*/ 10772 w 5516879"/>
              <a:gd name="connsiteY509" fmla="*/ 57703 h 4914900"/>
              <a:gd name="connsiteX510" fmla="*/ 0 w 5516879"/>
              <a:gd name="connsiteY510" fmla="*/ 34581 h 4914900"/>
              <a:gd name="connsiteX511" fmla="*/ 5325 w 5516879"/>
              <a:gd name="connsiteY511" fmla="*/ 16293 h 4914900"/>
              <a:gd name="connsiteX512" fmla="*/ 5212 w 5516879"/>
              <a:gd name="connsiteY512" fmla="*/ 16084 h 4914900"/>
              <a:gd name="connsiteX513" fmla="*/ 4617 w 5516879"/>
              <a:gd name="connsiteY513" fmla="*/ 16084 h 4914900"/>
              <a:gd name="connsiteX514" fmla="*/ 4883 w 5516879"/>
              <a:gd name="connsiteY514" fmla="*/ 15480 h 4914900"/>
              <a:gd name="connsiteX515" fmla="*/ 4617 w 5516879"/>
              <a:gd name="connsiteY515" fmla="*/ 14989 h 4914900"/>
              <a:gd name="connsiteX516" fmla="*/ 5262 w 5516879"/>
              <a:gd name="connsiteY516" fmla="*/ 14619 h 4914900"/>
              <a:gd name="connsiteX517" fmla="*/ 10820 w 5516879"/>
              <a:gd name="connsiteY517" fmla="*/ 2010 h 4914900"/>
              <a:gd name="connsiteX518" fmla="*/ 21160 w 5516879"/>
              <a:gd name="connsiteY518" fmla="*/ 0 h 4914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</a:cxnLst>
            <a:rect l="l" t="t" r="r" b="b"/>
            <a:pathLst>
              <a:path w="5516879" h="4914900">
                <a:moveTo>
                  <a:pt x="214120" y="4745232"/>
                </a:moveTo>
                <a:lnTo>
                  <a:pt x="212175" y="4748087"/>
                </a:lnTo>
                <a:cubicBezTo>
                  <a:pt x="211919" y="4750464"/>
                  <a:pt x="213625" y="4752840"/>
                  <a:pt x="219080" y="4755216"/>
                </a:cubicBezTo>
                <a:cubicBezTo>
                  <a:pt x="219080" y="4755216"/>
                  <a:pt x="219080" y="4755216"/>
                  <a:pt x="219080" y="4759968"/>
                </a:cubicBezTo>
                <a:lnTo>
                  <a:pt x="214510" y="4762622"/>
                </a:lnTo>
                <a:lnTo>
                  <a:pt x="219291" y="4761551"/>
                </a:lnTo>
                <a:lnTo>
                  <a:pt x="219291" y="4760129"/>
                </a:lnTo>
                <a:cubicBezTo>
                  <a:pt x="219291" y="4755354"/>
                  <a:pt x="219291" y="4755354"/>
                  <a:pt x="219291" y="4755354"/>
                </a:cubicBezTo>
                <a:lnTo>
                  <a:pt x="222737" y="4752705"/>
                </a:lnTo>
                <a:close/>
                <a:moveTo>
                  <a:pt x="352662" y="4576136"/>
                </a:moveTo>
                <a:lnTo>
                  <a:pt x="348845" y="4579935"/>
                </a:lnTo>
                <a:lnTo>
                  <a:pt x="349546" y="4579935"/>
                </a:lnTo>
                <a:close/>
                <a:moveTo>
                  <a:pt x="449403" y="4521216"/>
                </a:moveTo>
                <a:lnTo>
                  <a:pt x="454609" y="4525696"/>
                </a:lnTo>
                <a:lnTo>
                  <a:pt x="454609" y="4524869"/>
                </a:lnTo>
                <a:lnTo>
                  <a:pt x="454238" y="4523594"/>
                </a:lnTo>
                <a:cubicBezTo>
                  <a:pt x="453547" y="4523594"/>
                  <a:pt x="452166" y="4523594"/>
                  <a:pt x="449403" y="4521216"/>
                </a:cubicBezTo>
                <a:close/>
                <a:moveTo>
                  <a:pt x="491463" y="4492472"/>
                </a:moveTo>
                <a:lnTo>
                  <a:pt x="490282" y="4494639"/>
                </a:lnTo>
                <a:lnTo>
                  <a:pt x="492926" y="4492656"/>
                </a:lnTo>
                <a:close/>
                <a:moveTo>
                  <a:pt x="477949" y="4487138"/>
                </a:moveTo>
                <a:lnTo>
                  <a:pt x="477027" y="4487931"/>
                </a:lnTo>
                <a:lnTo>
                  <a:pt x="478020" y="4487571"/>
                </a:lnTo>
                <a:close/>
                <a:moveTo>
                  <a:pt x="537839" y="4473379"/>
                </a:moveTo>
                <a:cubicBezTo>
                  <a:pt x="537839" y="4482762"/>
                  <a:pt x="527067" y="4487453"/>
                  <a:pt x="521680" y="4487453"/>
                </a:cubicBezTo>
                <a:lnTo>
                  <a:pt x="522600" y="4485852"/>
                </a:lnTo>
                <a:lnTo>
                  <a:pt x="534911" y="4475080"/>
                </a:lnTo>
                <a:close/>
                <a:moveTo>
                  <a:pt x="163580" y="4463550"/>
                </a:moveTo>
                <a:lnTo>
                  <a:pt x="163892" y="4464533"/>
                </a:lnTo>
                <a:lnTo>
                  <a:pt x="163282" y="4465066"/>
                </a:lnTo>
                <a:lnTo>
                  <a:pt x="163646" y="4464885"/>
                </a:lnTo>
                <a:lnTo>
                  <a:pt x="164777" y="4464227"/>
                </a:lnTo>
                <a:close/>
                <a:moveTo>
                  <a:pt x="257305" y="4411196"/>
                </a:moveTo>
                <a:lnTo>
                  <a:pt x="257754" y="4411787"/>
                </a:lnTo>
                <a:lnTo>
                  <a:pt x="258035" y="4411619"/>
                </a:lnTo>
                <a:close/>
                <a:moveTo>
                  <a:pt x="626797" y="4392272"/>
                </a:moveTo>
                <a:lnTo>
                  <a:pt x="626198" y="4392831"/>
                </a:lnTo>
                <a:lnTo>
                  <a:pt x="624427" y="4392983"/>
                </a:lnTo>
                <a:lnTo>
                  <a:pt x="624675" y="4393059"/>
                </a:lnTo>
                <a:lnTo>
                  <a:pt x="625314" y="4395250"/>
                </a:lnTo>
                <a:lnTo>
                  <a:pt x="626358" y="4393395"/>
                </a:lnTo>
                <a:close/>
                <a:moveTo>
                  <a:pt x="663484" y="4301873"/>
                </a:moveTo>
                <a:lnTo>
                  <a:pt x="658260" y="4306753"/>
                </a:lnTo>
                <a:lnTo>
                  <a:pt x="663721" y="4303227"/>
                </a:lnTo>
                <a:close/>
                <a:moveTo>
                  <a:pt x="734926" y="4292396"/>
                </a:moveTo>
                <a:lnTo>
                  <a:pt x="734918" y="4292433"/>
                </a:lnTo>
                <a:lnTo>
                  <a:pt x="734926" y="4292433"/>
                </a:lnTo>
                <a:close/>
                <a:moveTo>
                  <a:pt x="726657" y="4228844"/>
                </a:moveTo>
                <a:lnTo>
                  <a:pt x="723938" y="4229367"/>
                </a:lnTo>
                <a:lnTo>
                  <a:pt x="723938" y="4230725"/>
                </a:lnTo>
                <a:close/>
                <a:moveTo>
                  <a:pt x="823791" y="4201866"/>
                </a:moveTo>
                <a:lnTo>
                  <a:pt x="823585" y="4202048"/>
                </a:lnTo>
                <a:lnTo>
                  <a:pt x="823336" y="4202212"/>
                </a:lnTo>
                <a:lnTo>
                  <a:pt x="823813" y="4202212"/>
                </a:lnTo>
                <a:close/>
                <a:moveTo>
                  <a:pt x="636184" y="4196253"/>
                </a:moveTo>
                <a:lnTo>
                  <a:pt x="635139" y="4196382"/>
                </a:lnTo>
                <a:lnTo>
                  <a:pt x="635912" y="4196608"/>
                </a:lnTo>
                <a:close/>
                <a:moveTo>
                  <a:pt x="2493306" y="4144324"/>
                </a:moveTo>
                <a:lnTo>
                  <a:pt x="2493046" y="4144370"/>
                </a:lnTo>
                <a:lnTo>
                  <a:pt x="2492172" y="4145130"/>
                </a:lnTo>
                <a:lnTo>
                  <a:pt x="2492208" y="4145131"/>
                </a:lnTo>
                <a:lnTo>
                  <a:pt x="2493384" y="4144619"/>
                </a:lnTo>
                <a:lnTo>
                  <a:pt x="2492982" y="4144660"/>
                </a:lnTo>
                <a:close/>
                <a:moveTo>
                  <a:pt x="830378" y="4141015"/>
                </a:moveTo>
                <a:lnTo>
                  <a:pt x="830419" y="4141349"/>
                </a:lnTo>
                <a:lnTo>
                  <a:pt x="830705" y="4141585"/>
                </a:lnTo>
                <a:close/>
                <a:moveTo>
                  <a:pt x="2195248" y="3827473"/>
                </a:moveTo>
                <a:lnTo>
                  <a:pt x="2195210" y="3828184"/>
                </a:lnTo>
                <a:lnTo>
                  <a:pt x="2194504" y="3828642"/>
                </a:lnTo>
                <a:lnTo>
                  <a:pt x="2195210" y="3828408"/>
                </a:lnTo>
                <a:lnTo>
                  <a:pt x="2196292" y="3827521"/>
                </a:lnTo>
                <a:lnTo>
                  <a:pt x="2195454" y="3828006"/>
                </a:lnTo>
                <a:close/>
                <a:moveTo>
                  <a:pt x="2289914" y="3783711"/>
                </a:moveTo>
                <a:lnTo>
                  <a:pt x="2288698" y="3785133"/>
                </a:lnTo>
                <a:lnTo>
                  <a:pt x="2288698" y="3786539"/>
                </a:lnTo>
                <a:lnTo>
                  <a:pt x="2289328" y="3793846"/>
                </a:lnTo>
                <a:lnTo>
                  <a:pt x="2289914" y="3790790"/>
                </a:lnTo>
                <a:close/>
                <a:moveTo>
                  <a:pt x="2304674" y="3766453"/>
                </a:moveTo>
                <a:lnTo>
                  <a:pt x="2303404" y="3767937"/>
                </a:lnTo>
                <a:lnTo>
                  <a:pt x="2305148" y="3767330"/>
                </a:lnTo>
                <a:close/>
                <a:moveTo>
                  <a:pt x="1750398" y="3724231"/>
                </a:moveTo>
                <a:lnTo>
                  <a:pt x="1741328" y="3728240"/>
                </a:lnTo>
                <a:lnTo>
                  <a:pt x="1746114" y="3728240"/>
                </a:lnTo>
                <a:close/>
                <a:moveTo>
                  <a:pt x="2199172" y="3688990"/>
                </a:moveTo>
                <a:lnTo>
                  <a:pt x="2200486" y="3690946"/>
                </a:lnTo>
                <a:lnTo>
                  <a:pt x="2200486" y="3691785"/>
                </a:lnTo>
                <a:lnTo>
                  <a:pt x="2200706" y="3689701"/>
                </a:lnTo>
                <a:close/>
                <a:moveTo>
                  <a:pt x="2202644" y="3685583"/>
                </a:moveTo>
                <a:lnTo>
                  <a:pt x="2200934" y="3689439"/>
                </a:lnTo>
                <a:lnTo>
                  <a:pt x="2202964" y="3691194"/>
                </a:lnTo>
                <a:lnTo>
                  <a:pt x="2202134" y="3689597"/>
                </a:lnTo>
                <a:close/>
                <a:moveTo>
                  <a:pt x="1851358" y="3550816"/>
                </a:moveTo>
                <a:lnTo>
                  <a:pt x="1850231" y="3551394"/>
                </a:lnTo>
                <a:lnTo>
                  <a:pt x="1850480" y="3551648"/>
                </a:lnTo>
                <a:close/>
                <a:moveTo>
                  <a:pt x="3172122" y="3464983"/>
                </a:moveTo>
                <a:lnTo>
                  <a:pt x="3170566" y="3466522"/>
                </a:lnTo>
                <a:lnTo>
                  <a:pt x="3170740" y="3466743"/>
                </a:lnTo>
                <a:close/>
                <a:moveTo>
                  <a:pt x="3243554" y="3373494"/>
                </a:moveTo>
                <a:lnTo>
                  <a:pt x="3236296" y="3378446"/>
                </a:lnTo>
                <a:lnTo>
                  <a:pt x="3238670" y="3379761"/>
                </a:lnTo>
                <a:lnTo>
                  <a:pt x="3237570" y="3381567"/>
                </a:lnTo>
                <a:lnTo>
                  <a:pt x="3238878" y="3379901"/>
                </a:lnTo>
                <a:close/>
                <a:moveTo>
                  <a:pt x="4946235" y="1430018"/>
                </a:moveTo>
                <a:lnTo>
                  <a:pt x="4942577" y="1434112"/>
                </a:lnTo>
                <a:lnTo>
                  <a:pt x="4947049" y="1430368"/>
                </a:lnTo>
                <a:close/>
                <a:moveTo>
                  <a:pt x="4852553" y="1377197"/>
                </a:moveTo>
                <a:lnTo>
                  <a:pt x="4853043" y="1377459"/>
                </a:lnTo>
                <a:lnTo>
                  <a:pt x="4853237" y="1377197"/>
                </a:lnTo>
                <a:close/>
                <a:moveTo>
                  <a:pt x="4879164" y="1373690"/>
                </a:moveTo>
                <a:lnTo>
                  <a:pt x="4862915" y="1377197"/>
                </a:lnTo>
                <a:lnTo>
                  <a:pt x="4863625" y="1377197"/>
                </a:lnTo>
                <a:lnTo>
                  <a:pt x="4860537" y="1380414"/>
                </a:lnTo>
                <a:lnTo>
                  <a:pt x="4864353" y="1377963"/>
                </a:lnTo>
                <a:lnTo>
                  <a:pt x="4878239" y="1374990"/>
                </a:lnTo>
                <a:close/>
                <a:moveTo>
                  <a:pt x="5265271" y="1081652"/>
                </a:moveTo>
                <a:cubicBezTo>
                  <a:pt x="5259731" y="1090700"/>
                  <a:pt x="5248652" y="1099747"/>
                  <a:pt x="5237572" y="1099747"/>
                </a:cubicBezTo>
                <a:lnTo>
                  <a:pt x="5238301" y="1099082"/>
                </a:lnTo>
                <a:lnTo>
                  <a:pt x="5250544" y="1090593"/>
                </a:lnTo>
                <a:lnTo>
                  <a:pt x="5259796" y="1084179"/>
                </a:lnTo>
                <a:close/>
                <a:moveTo>
                  <a:pt x="4806821" y="114659"/>
                </a:moveTo>
                <a:lnTo>
                  <a:pt x="4805107" y="116363"/>
                </a:lnTo>
                <a:lnTo>
                  <a:pt x="4808546" y="115404"/>
                </a:lnTo>
                <a:close/>
                <a:moveTo>
                  <a:pt x="4407773" y="81850"/>
                </a:moveTo>
                <a:lnTo>
                  <a:pt x="4409279" y="83162"/>
                </a:lnTo>
                <a:lnTo>
                  <a:pt x="4411401" y="82375"/>
                </a:lnTo>
                <a:close/>
                <a:moveTo>
                  <a:pt x="59771" y="77459"/>
                </a:moveTo>
                <a:lnTo>
                  <a:pt x="58949" y="78172"/>
                </a:lnTo>
                <a:lnTo>
                  <a:pt x="57081" y="81282"/>
                </a:lnTo>
                <a:lnTo>
                  <a:pt x="60953" y="78203"/>
                </a:lnTo>
                <a:lnTo>
                  <a:pt x="62657" y="77459"/>
                </a:lnTo>
                <a:close/>
                <a:moveTo>
                  <a:pt x="4980038" y="71337"/>
                </a:moveTo>
                <a:lnTo>
                  <a:pt x="4978511" y="71824"/>
                </a:lnTo>
                <a:lnTo>
                  <a:pt x="4978642" y="72619"/>
                </a:lnTo>
                <a:lnTo>
                  <a:pt x="4979116" y="72381"/>
                </a:lnTo>
                <a:lnTo>
                  <a:pt x="4980038" y="73799"/>
                </a:lnTo>
                <a:close/>
                <a:moveTo>
                  <a:pt x="2412168" y="70441"/>
                </a:moveTo>
                <a:lnTo>
                  <a:pt x="2409718" y="70477"/>
                </a:lnTo>
                <a:lnTo>
                  <a:pt x="2413392" y="70460"/>
                </a:lnTo>
                <a:close/>
                <a:moveTo>
                  <a:pt x="109188" y="53652"/>
                </a:moveTo>
                <a:lnTo>
                  <a:pt x="108197" y="54314"/>
                </a:lnTo>
                <a:lnTo>
                  <a:pt x="109939" y="54314"/>
                </a:lnTo>
                <a:close/>
                <a:moveTo>
                  <a:pt x="3138802" y="36763"/>
                </a:moveTo>
                <a:lnTo>
                  <a:pt x="3140652" y="39635"/>
                </a:lnTo>
                <a:lnTo>
                  <a:pt x="3145302" y="39635"/>
                </a:lnTo>
                <a:lnTo>
                  <a:pt x="3149598" y="39203"/>
                </a:lnTo>
                <a:lnTo>
                  <a:pt x="3144540" y="39005"/>
                </a:lnTo>
                <a:close/>
                <a:moveTo>
                  <a:pt x="40365" y="35836"/>
                </a:moveTo>
                <a:lnTo>
                  <a:pt x="27008" y="38699"/>
                </a:lnTo>
                <a:lnTo>
                  <a:pt x="35367" y="37855"/>
                </a:lnTo>
                <a:close/>
                <a:moveTo>
                  <a:pt x="3644267" y="34495"/>
                </a:moveTo>
                <a:lnTo>
                  <a:pt x="3643061" y="35491"/>
                </a:lnTo>
                <a:lnTo>
                  <a:pt x="3644635" y="35130"/>
                </a:lnTo>
                <a:close/>
                <a:moveTo>
                  <a:pt x="163256" y="29038"/>
                </a:moveTo>
                <a:lnTo>
                  <a:pt x="162991" y="29203"/>
                </a:lnTo>
                <a:lnTo>
                  <a:pt x="163641" y="29060"/>
                </a:lnTo>
                <a:close/>
                <a:moveTo>
                  <a:pt x="5198389" y="28730"/>
                </a:moveTo>
                <a:lnTo>
                  <a:pt x="5195112" y="29078"/>
                </a:lnTo>
                <a:lnTo>
                  <a:pt x="5198001" y="29692"/>
                </a:lnTo>
                <a:lnTo>
                  <a:pt x="5198001" y="30876"/>
                </a:lnTo>
                <a:lnTo>
                  <a:pt x="5203173" y="28730"/>
                </a:lnTo>
                <a:close/>
                <a:moveTo>
                  <a:pt x="197688" y="24127"/>
                </a:moveTo>
                <a:lnTo>
                  <a:pt x="194834" y="25104"/>
                </a:lnTo>
                <a:lnTo>
                  <a:pt x="197757" y="25011"/>
                </a:lnTo>
                <a:lnTo>
                  <a:pt x="200194" y="24127"/>
                </a:lnTo>
                <a:close/>
                <a:moveTo>
                  <a:pt x="5131084" y="23471"/>
                </a:moveTo>
                <a:lnTo>
                  <a:pt x="5137417" y="25158"/>
                </a:lnTo>
                <a:lnTo>
                  <a:pt x="5137545" y="24899"/>
                </a:lnTo>
                <a:lnTo>
                  <a:pt x="5141312" y="24761"/>
                </a:lnTo>
                <a:lnTo>
                  <a:pt x="5137923" y="23941"/>
                </a:lnTo>
                <a:close/>
                <a:moveTo>
                  <a:pt x="3357392" y="21439"/>
                </a:moveTo>
                <a:lnTo>
                  <a:pt x="3357230" y="22955"/>
                </a:lnTo>
                <a:lnTo>
                  <a:pt x="3354652" y="24528"/>
                </a:lnTo>
                <a:lnTo>
                  <a:pt x="3358578" y="24528"/>
                </a:lnTo>
                <a:lnTo>
                  <a:pt x="3359642" y="24006"/>
                </a:lnTo>
                <a:close/>
                <a:moveTo>
                  <a:pt x="5116846" y="16156"/>
                </a:moveTo>
                <a:lnTo>
                  <a:pt x="5116513" y="16249"/>
                </a:lnTo>
                <a:lnTo>
                  <a:pt x="5117011" y="16173"/>
                </a:lnTo>
                <a:close/>
                <a:moveTo>
                  <a:pt x="5138117" y="0"/>
                </a:moveTo>
                <a:cubicBezTo>
                  <a:pt x="5247903" y="0"/>
                  <a:pt x="5363179" y="0"/>
                  <a:pt x="5472965" y="0"/>
                </a:cubicBezTo>
                <a:cubicBezTo>
                  <a:pt x="5516879" y="0"/>
                  <a:pt x="5516879" y="0"/>
                  <a:pt x="5516879" y="38294"/>
                </a:cubicBezTo>
                <a:cubicBezTo>
                  <a:pt x="5516879" y="320695"/>
                  <a:pt x="5516879" y="603095"/>
                  <a:pt x="5516879" y="885492"/>
                </a:cubicBezTo>
                <a:cubicBezTo>
                  <a:pt x="5516879" y="899851"/>
                  <a:pt x="5514135" y="910621"/>
                  <a:pt x="5507960" y="919595"/>
                </a:cubicBezTo>
                <a:lnTo>
                  <a:pt x="5479173" y="942363"/>
                </a:lnTo>
                <a:lnTo>
                  <a:pt x="5479056" y="942663"/>
                </a:lnTo>
                <a:cubicBezTo>
                  <a:pt x="5473549" y="947435"/>
                  <a:pt x="5462538" y="947435"/>
                  <a:pt x="5457031" y="956979"/>
                </a:cubicBezTo>
                <a:lnTo>
                  <a:pt x="5456663" y="957123"/>
                </a:lnTo>
                <a:lnTo>
                  <a:pt x="5419339" y="980069"/>
                </a:lnTo>
                <a:lnTo>
                  <a:pt x="5418487" y="980838"/>
                </a:lnTo>
                <a:cubicBezTo>
                  <a:pt x="5368930" y="1014242"/>
                  <a:pt x="5313868" y="1047646"/>
                  <a:pt x="5264311" y="1081049"/>
                </a:cubicBezTo>
                <a:lnTo>
                  <a:pt x="5259796" y="1084179"/>
                </a:lnTo>
                <a:lnTo>
                  <a:pt x="5249344" y="1089004"/>
                </a:lnTo>
                <a:lnTo>
                  <a:pt x="5238301" y="1099082"/>
                </a:lnTo>
                <a:lnTo>
                  <a:pt x="5236779" y="1100137"/>
                </a:lnTo>
                <a:cubicBezTo>
                  <a:pt x="5225767" y="1114453"/>
                  <a:pt x="5209247" y="1128768"/>
                  <a:pt x="5192729" y="1138312"/>
                </a:cubicBezTo>
                <a:lnTo>
                  <a:pt x="5192214" y="1138691"/>
                </a:lnTo>
                <a:lnTo>
                  <a:pt x="5193715" y="1137947"/>
                </a:lnTo>
                <a:cubicBezTo>
                  <a:pt x="5171697" y="1156956"/>
                  <a:pt x="5149679" y="1175964"/>
                  <a:pt x="5122156" y="1190219"/>
                </a:cubicBezTo>
                <a:lnTo>
                  <a:pt x="5122629" y="1189717"/>
                </a:lnTo>
                <a:lnTo>
                  <a:pt x="5121147" y="1190803"/>
                </a:lnTo>
                <a:lnTo>
                  <a:pt x="5000557" y="1295310"/>
                </a:lnTo>
                <a:lnTo>
                  <a:pt x="5002123" y="1295536"/>
                </a:lnTo>
                <a:cubicBezTo>
                  <a:pt x="4963344" y="1324274"/>
                  <a:pt x="4924564" y="1362592"/>
                  <a:pt x="4885785" y="1391331"/>
                </a:cubicBezTo>
                <a:cubicBezTo>
                  <a:pt x="4871935" y="1400910"/>
                  <a:pt x="4862239" y="1409292"/>
                  <a:pt x="4858085" y="1418873"/>
                </a:cubicBezTo>
                <a:lnTo>
                  <a:pt x="4863527" y="1452985"/>
                </a:lnTo>
                <a:lnTo>
                  <a:pt x="4864353" y="1454554"/>
                </a:lnTo>
                <a:lnTo>
                  <a:pt x="4864353" y="1454762"/>
                </a:lnTo>
                <a:lnTo>
                  <a:pt x="4868542" y="1458423"/>
                </a:lnTo>
                <a:cubicBezTo>
                  <a:pt x="4874061" y="1463248"/>
                  <a:pt x="4879581" y="1458423"/>
                  <a:pt x="4885101" y="1463248"/>
                </a:cubicBezTo>
                <a:lnTo>
                  <a:pt x="4886849" y="1463629"/>
                </a:lnTo>
                <a:lnTo>
                  <a:pt x="4886707" y="1463347"/>
                </a:lnTo>
                <a:lnTo>
                  <a:pt x="4891022" y="1461937"/>
                </a:lnTo>
                <a:lnTo>
                  <a:pt x="4885059" y="1462896"/>
                </a:lnTo>
                <a:cubicBezTo>
                  <a:pt x="4879453" y="1462896"/>
                  <a:pt x="4873847" y="1462896"/>
                  <a:pt x="4868241" y="1458122"/>
                </a:cubicBezTo>
                <a:cubicBezTo>
                  <a:pt x="4901877" y="1462896"/>
                  <a:pt x="4913089" y="1439021"/>
                  <a:pt x="4935511" y="1429470"/>
                </a:cubicBezTo>
                <a:lnTo>
                  <a:pt x="4935181" y="1429470"/>
                </a:lnTo>
                <a:cubicBezTo>
                  <a:pt x="4940375" y="1424779"/>
                  <a:pt x="4950763" y="1420087"/>
                  <a:pt x="4955957" y="1415396"/>
                </a:cubicBezTo>
                <a:lnTo>
                  <a:pt x="4953725" y="1420234"/>
                </a:lnTo>
                <a:lnTo>
                  <a:pt x="4951671" y="1422889"/>
                </a:lnTo>
                <a:lnTo>
                  <a:pt x="4949816" y="1425285"/>
                </a:lnTo>
                <a:lnTo>
                  <a:pt x="4945569" y="1429470"/>
                </a:lnTo>
                <a:lnTo>
                  <a:pt x="4946577" y="1429470"/>
                </a:lnTo>
                <a:lnTo>
                  <a:pt x="4949816" y="1425285"/>
                </a:lnTo>
                <a:lnTo>
                  <a:pt x="4952711" y="1422433"/>
                </a:lnTo>
                <a:lnTo>
                  <a:pt x="4953725" y="1420234"/>
                </a:lnTo>
                <a:lnTo>
                  <a:pt x="4957165" y="1415788"/>
                </a:lnTo>
                <a:cubicBezTo>
                  <a:pt x="4973653" y="1401583"/>
                  <a:pt x="4995637" y="1392115"/>
                  <a:pt x="5017621" y="1382647"/>
                </a:cubicBezTo>
                <a:cubicBezTo>
                  <a:pt x="5023117" y="1377911"/>
                  <a:pt x="5034110" y="1373177"/>
                  <a:pt x="5039605" y="1377911"/>
                </a:cubicBezTo>
                <a:cubicBezTo>
                  <a:pt x="5050597" y="1382647"/>
                  <a:pt x="5045101" y="1392115"/>
                  <a:pt x="5039605" y="1401583"/>
                </a:cubicBezTo>
                <a:cubicBezTo>
                  <a:pt x="5012126" y="1434725"/>
                  <a:pt x="4984645" y="1467866"/>
                  <a:pt x="4957165" y="1501008"/>
                </a:cubicBezTo>
                <a:cubicBezTo>
                  <a:pt x="4951669" y="1510476"/>
                  <a:pt x="4946174" y="1515211"/>
                  <a:pt x="4940678" y="1519945"/>
                </a:cubicBezTo>
                <a:lnTo>
                  <a:pt x="4935622" y="1515590"/>
                </a:lnTo>
                <a:lnTo>
                  <a:pt x="4934780" y="1516326"/>
                </a:lnTo>
                <a:lnTo>
                  <a:pt x="4934777" y="1516328"/>
                </a:lnTo>
                <a:lnTo>
                  <a:pt x="4939798" y="1520702"/>
                </a:lnTo>
                <a:cubicBezTo>
                  <a:pt x="4923343" y="1535040"/>
                  <a:pt x="4912373" y="1549378"/>
                  <a:pt x="4901403" y="1563715"/>
                </a:cubicBezTo>
                <a:lnTo>
                  <a:pt x="4895609" y="1568762"/>
                </a:lnTo>
                <a:lnTo>
                  <a:pt x="4902867" y="1564174"/>
                </a:lnTo>
                <a:cubicBezTo>
                  <a:pt x="4899981" y="1571211"/>
                  <a:pt x="4895652" y="1575902"/>
                  <a:pt x="4890603" y="1580007"/>
                </a:cubicBezTo>
                <a:lnTo>
                  <a:pt x="4874900" y="1591662"/>
                </a:lnTo>
                <a:lnTo>
                  <a:pt x="4874479" y="1589486"/>
                </a:lnTo>
                <a:lnTo>
                  <a:pt x="4870636" y="1592321"/>
                </a:lnTo>
                <a:lnTo>
                  <a:pt x="4868569" y="1592321"/>
                </a:lnTo>
                <a:lnTo>
                  <a:pt x="4868491" y="1592389"/>
                </a:lnTo>
                <a:lnTo>
                  <a:pt x="4862176" y="1598680"/>
                </a:lnTo>
                <a:lnTo>
                  <a:pt x="4869661" y="1593040"/>
                </a:lnTo>
                <a:lnTo>
                  <a:pt x="4870636" y="1592321"/>
                </a:lnTo>
                <a:lnTo>
                  <a:pt x="4874012" y="1592321"/>
                </a:lnTo>
                <a:lnTo>
                  <a:pt x="4874900" y="1591662"/>
                </a:lnTo>
                <a:lnTo>
                  <a:pt x="4875167" y="1593040"/>
                </a:lnTo>
                <a:cubicBezTo>
                  <a:pt x="4858653" y="1616734"/>
                  <a:pt x="4836635" y="1635692"/>
                  <a:pt x="4814617" y="1649909"/>
                </a:cubicBezTo>
                <a:lnTo>
                  <a:pt x="4813737" y="1649909"/>
                </a:lnTo>
                <a:lnTo>
                  <a:pt x="4800002" y="1662488"/>
                </a:lnTo>
                <a:lnTo>
                  <a:pt x="4785123" y="1670321"/>
                </a:lnTo>
                <a:lnTo>
                  <a:pt x="4780730" y="1673638"/>
                </a:lnTo>
                <a:cubicBezTo>
                  <a:pt x="4758790" y="1692755"/>
                  <a:pt x="4731363" y="1702313"/>
                  <a:pt x="4709423" y="1716651"/>
                </a:cubicBezTo>
                <a:cubicBezTo>
                  <a:pt x="4621662" y="1769223"/>
                  <a:pt x="4561326" y="1845690"/>
                  <a:pt x="4506475" y="1926936"/>
                </a:cubicBezTo>
                <a:cubicBezTo>
                  <a:pt x="4429683" y="2027297"/>
                  <a:pt x="4363861" y="2132440"/>
                  <a:pt x="4254159" y="2218467"/>
                </a:cubicBezTo>
                <a:cubicBezTo>
                  <a:pt x="4210279" y="2251921"/>
                  <a:pt x="4182853" y="2299713"/>
                  <a:pt x="4149942" y="2342726"/>
                </a:cubicBezTo>
                <a:cubicBezTo>
                  <a:pt x="4111546" y="2395298"/>
                  <a:pt x="4067666" y="2443089"/>
                  <a:pt x="4007329" y="2471765"/>
                </a:cubicBezTo>
                <a:cubicBezTo>
                  <a:pt x="3963449" y="2495661"/>
                  <a:pt x="3936023" y="2533894"/>
                  <a:pt x="3914082" y="2567349"/>
                </a:cubicBezTo>
                <a:cubicBezTo>
                  <a:pt x="3905855" y="2576907"/>
                  <a:pt x="3898998" y="2587661"/>
                  <a:pt x="3892142" y="2597816"/>
                </a:cubicBezTo>
                <a:lnTo>
                  <a:pt x="3870484" y="2624355"/>
                </a:lnTo>
                <a:lnTo>
                  <a:pt x="3871048" y="2624478"/>
                </a:lnTo>
                <a:cubicBezTo>
                  <a:pt x="3848991" y="2672346"/>
                  <a:pt x="3815904" y="2705856"/>
                  <a:pt x="3788334" y="2744151"/>
                </a:cubicBezTo>
                <a:cubicBezTo>
                  <a:pt x="3769034" y="2772872"/>
                  <a:pt x="3748355" y="2801594"/>
                  <a:pt x="3728365" y="2830914"/>
                </a:cubicBezTo>
                <a:lnTo>
                  <a:pt x="3676213" y="2915311"/>
                </a:lnTo>
                <a:lnTo>
                  <a:pt x="3673407" y="2921173"/>
                </a:lnTo>
                <a:lnTo>
                  <a:pt x="3671438" y="2922887"/>
                </a:lnTo>
                <a:lnTo>
                  <a:pt x="3670301" y="2930821"/>
                </a:lnTo>
                <a:cubicBezTo>
                  <a:pt x="3667563" y="2933210"/>
                  <a:pt x="3663453" y="2935599"/>
                  <a:pt x="3660714" y="2940377"/>
                </a:cubicBezTo>
                <a:lnTo>
                  <a:pt x="3657517" y="2944558"/>
                </a:lnTo>
                <a:lnTo>
                  <a:pt x="3661761" y="2939361"/>
                </a:lnTo>
                <a:cubicBezTo>
                  <a:pt x="3667916" y="2949413"/>
                  <a:pt x="3655605" y="2954439"/>
                  <a:pt x="3649449" y="2959466"/>
                </a:cubicBezTo>
                <a:lnTo>
                  <a:pt x="3649449" y="2958317"/>
                </a:lnTo>
                <a:cubicBezTo>
                  <a:pt x="3638897" y="2968083"/>
                  <a:pt x="3628345" y="2977849"/>
                  <a:pt x="3612517" y="2987614"/>
                </a:cubicBezTo>
                <a:lnTo>
                  <a:pt x="3613509" y="2986319"/>
                </a:lnTo>
                <a:lnTo>
                  <a:pt x="3611409" y="2988151"/>
                </a:lnTo>
                <a:cubicBezTo>
                  <a:pt x="3589494" y="3002484"/>
                  <a:pt x="3573059" y="3021593"/>
                  <a:pt x="3551147" y="3035926"/>
                </a:cubicBezTo>
                <a:cubicBezTo>
                  <a:pt x="3474448" y="3088478"/>
                  <a:pt x="3436100" y="3164916"/>
                  <a:pt x="3381316" y="3231801"/>
                </a:cubicBezTo>
                <a:cubicBezTo>
                  <a:pt x="3326532" y="3308239"/>
                  <a:pt x="3271748" y="3379901"/>
                  <a:pt x="3216964" y="3456341"/>
                </a:cubicBezTo>
                <a:cubicBezTo>
                  <a:pt x="3216964" y="3461118"/>
                  <a:pt x="3211484" y="3465895"/>
                  <a:pt x="3206008" y="3470673"/>
                </a:cubicBezTo>
                <a:cubicBezTo>
                  <a:pt x="3203268" y="3473062"/>
                  <a:pt x="3201898" y="3476644"/>
                  <a:pt x="3199844" y="3480227"/>
                </a:cubicBezTo>
                <a:lnTo>
                  <a:pt x="3198914" y="3481094"/>
                </a:lnTo>
                <a:lnTo>
                  <a:pt x="3190094" y="3494261"/>
                </a:lnTo>
                <a:cubicBezTo>
                  <a:pt x="3190094" y="3494261"/>
                  <a:pt x="3190094" y="3489436"/>
                  <a:pt x="3190094" y="3489436"/>
                </a:cubicBezTo>
                <a:lnTo>
                  <a:pt x="3190304" y="3489103"/>
                </a:lnTo>
                <a:lnTo>
                  <a:pt x="3189572" y="3489783"/>
                </a:lnTo>
                <a:lnTo>
                  <a:pt x="3189224" y="3490261"/>
                </a:lnTo>
                <a:lnTo>
                  <a:pt x="3189224" y="3495020"/>
                </a:lnTo>
                <a:cubicBezTo>
                  <a:pt x="3128850" y="3581064"/>
                  <a:pt x="3068480" y="3667108"/>
                  <a:pt x="3002620" y="3753152"/>
                </a:cubicBezTo>
                <a:cubicBezTo>
                  <a:pt x="2953226" y="3815295"/>
                  <a:pt x="2898342" y="3877438"/>
                  <a:pt x="2832484" y="3930021"/>
                </a:cubicBezTo>
                <a:lnTo>
                  <a:pt x="2792652" y="3964712"/>
                </a:lnTo>
                <a:lnTo>
                  <a:pt x="2783088" y="3973043"/>
                </a:lnTo>
                <a:cubicBezTo>
                  <a:pt x="2717228" y="4030406"/>
                  <a:pt x="2645880" y="4082988"/>
                  <a:pt x="2574534" y="4135570"/>
                </a:cubicBezTo>
                <a:cubicBezTo>
                  <a:pt x="2552580" y="4149911"/>
                  <a:pt x="2530626" y="4159471"/>
                  <a:pt x="2508674" y="4159471"/>
                </a:cubicBezTo>
                <a:cubicBezTo>
                  <a:pt x="2497696" y="4164252"/>
                  <a:pt x="2486720" y="4159471"/>
                  <a:pt x="2475744" y="4164252"/>
                </a:cubicBezTo>
                <a:cubicBezTo>
                  <a:pt x="2459278" y="4173812"/>
                  <a:pt x="2448302" y="4164252"/>
                  <a:pt x="2442814" y="4154691"/>
                </a:cubicBezTo>
                <a:cubicBezTo>
                  <a:pt x="2431836" y="4135570"/>
                  <a:pt x="2420860" y="4111670"/>
                  <a:pt x="2409882" y="4087768"/>
                </a:cubicBezTo>
                <a:lnTo>
                  <a:pt x="2411836" y="4087321"/>
                </a:lnTo>
                <a:lnTo>
                  <a:pt x="2410474" y="4086557"/>
                </a:lnTo>
                <a:cubicBezTo>
                  <a:pt x="2388470" y="4053343"/>
                  <a:pt x="2388470" y="4053343"/>
                  <a:pt x="2355466" y="4081813"/>
                </a:cubicBezTo>
                <a:cubicBezTo>
                  <a:pt x="2327962" y="4100792"/>
                  <a:pt x="2305960" y="4115026"/>
                  <a:pt x="2278456" y="4134005"/>
                </a:cubicBezTo>
                <a:cubicBezTo>
                  <a:pt x="2272956" y="4138751"/>
                  <a:pt x="2261954" y="4143495"/>
                  <a:pt x="2250952" y="4138751"/>
                </a:cubicBezTo>
                <a:cubicBezTo>
                  <a:pt x="2245452" y="4136378"/>
                  <a:pt x="2242702" y="4132820"/>
                  <a:pt x="2241328" y="4128667"/>
                </a:cubicBezTo>
                <a:lnTo>
                  <a:pt x="2240480" y="4120258"/>
                </a:lnTo>
                <a:lnTo>
                  <a:pt x="2239068" y="4115721"/>
                </a:lnTo>
                <a:lnTo>
                  <a:pt x="2239068" y="4102825"/>
                </a:lnTo>
                <a:lnTo>
                  <a:pt x="2237890" y="4086557"/>
                </a:lnTo>
                <a:lnTo>
                  <a:pt x="2239068" y="4070289"/>
                </a:lnTo>
                <a:lnTo>
                  <a:pt x="2239068" y="4058330"/>
                </a:lnTo>
                <a:cubicBezTo>
                  <a:pt x="2255436" y="3981809"/>
                  <a:pt x="2266348" y="3900505"/>
                  <a:pt x="2282716" y="3823984"/>
                </a:cubicBezTo>
                <a:lnTo>
                  <a:pt x="2285180" y="3826145"/>
                </a:lnTo>
                <a:lnTo>
                  <a:pt x="2284424" y="3824236"/>
                </a:lnTo>
                <a:cubicBezTo>
                  <a:pt x="2284424" y="3824236"/>
                  <a:pt x="2284424" y="3819458"/>
                  <a:pt x="2284424" y="3819458"/>
                </a:cubicBezTo>
                <a:lnTo>
                  <a:pt x="2285444" y="3814131"/>
                </a:lnTo>
                <a:lnTo>
                  <a:pt x="2282926" y="3819964"/>
                </a:lnTo>
                <a:lnTo>
                  <a:pt x="2288272" y="3784579"/>
                </a:lnTo>
                <a:lnTo>
                  <a:pt x="2288272" y="3780836"/>
                </a:lnTo>
                <a:cubicBezTo>
                  <a:pt x="2288272" y="3776041"/>
                  <a:pt x="2293738" y="3771247"/>
                  <a:pt x="2288272" y="3766453"/>
                </a:cubicBezTo>
                <a:cubicBezTo>
                  <a:pt x="2277338" y="3761658"/>
                  <a:pt x="2271872" y="3771247"/>
                  <a:pt x="2271872" y="3776041"/>
                </a:cubicBezTo>
                <a:lnTo>
                  <a:pt x="2255592" y="3785558"/>
                </a:lnTo>
                <a:lnTo>
                  <a:pt x="2255592" y="3790094"/>
                </a:lnTo>
                <a:lnTo>
                  <a:pt x="2253600" y="3791388"/>
                </a:lnTo>
                <a:lnTo>
                  <a:pt x="2200668" y="3842884"/>
                </a:lnTo>
                <a:cubicBezTo>
                  <a:pt x="2173386" y="3862184"/>
                  <a:pt x="2151562" y="3857359"/>
                  <a:pt x="2135194" y="3828408"/>
                </a:cubicBezTo>
                <a:lnTo>
                  <a:pt x="2140156" y="3828408"/>
                </a:lnTo>
                <a:lnTo>
                  <a:pt x="2139810" y="3828184"/>
                </a:lnTo>
                <a:lnTo>
                  <a:pt x="2139868" y="3828005"/>
                </a:lnTo>
                <a:lnTo>
                  <a:pt x="2135484" y="3828005"/>
                </a:lnTo>
                <a:cubicBezTo>
                  <a:pt x="2130000" y="3818474"/>
                  <a:pt x="2130000" y="3808942"/>
                  <a:pt x="2130000" y="3794645"/>
                </a:cubicBezTo>
                <a:cubicBezTo>
                  <a:pt x="2130000" y="3746988"/>
                  <a:pt x="2130000" y="3699333"/>
                  <a:pt x="2135484" y="3651676"/>
                </a:cubicBezTo>
                <a:lnTo>
                  <a:pt x="2135344" y="3646726"/>
                </a:lnTo>
                <a:lnTo>
                  <a:pt x="2135194" y="3646596"/>
                </a:lnTo>
                <a:lnTo>
                  <a:pt x="2135194" y="3641435"/>
                </a:lnTo>
                <a:lnTo>
                  <a:pt x="2134542" y="3618242"/>
                </a:lnTo>
                <a:lnTo>
                  <a:pt x="2133656" y="3615617"/>
                </a:lnTo>
                <a:lnTo>
                  <a:pt x="2122152" y="3594346"/>
                </a:lnTo>
                <a:lnTo>
                  <a:pt x="2110042" y="3585330"/>
                </a:lnTo>
                <a:lnTo>
                  <a:pt x="2075882" y="3570955"/>
                </a:lnTo>
                <a:lnTo>
                  <a:pt x="2074823" y="3570555"/>
                </a:lnTo>
                <a:cubicBezTo>
                  <a:pt x="2036292" y="3570555"/>
                  <a:pt x="1997761" y="3580290"/>
                  <a:pt x="1970239" y="3594893"/>
                </a:cubicBezTo>
                <a:cubicBezTo>
                  <a:pt x="1948221" y="3604628"/>
                  <a:pt x="1931708" y="3614363"/>
                  <a:pt x="1909690" y="3614363"/>
                </a:cubicBezTo>
                <a:cubicBezTo>
                  <a:pt x="1876663" y="3614363"/>
                  <a:pt x="1876663" y="3614363"/>
                  <a:pt x="1882168" y="3580290"/>
                </a:cubicBezTo>
                <a:lnTo>
                  <a:pt x="1884619" y="3576225"/>
                </a:lnTo>
                <a:lnTo>
                  <a:pt x="1889168" y="3556476"/>
                </a:lnTo>
                <a:cubicBezTo>
                  <a:pt x="1894698" y="3546870"/>
                  <a:pt x="1883636" y="3546870"/>
                  <a:pt x="1878107" y="3546870"/>
                </a:cubicBezTo>
                <a:lnTo>
                  <a:pt x="1868822" y="3553486"/>
                </a:lnTo>
                <a:lnTo>
                  <a:pt x="1833573" y="3584734"/>
                </a:lnTo>
                <a:lnTo>
                  <a:pt x="1832806" y="3584734"/>
                </a:lnTo>
                <a:lnTo>
                  <a:pt x="1795504" y="3613804"/>
                </a:lnTo>
                <a:lnTo>
                  <a:pt x="1789621" y="3618912"/>
                </a:lnTo>
                <a:cubicBezTo>
                  <a:pt x="1770265" y="3633321"/>
                  <a:pt x="1752291" y="3648931"/>
                  <a:pt x="1734318" y="3663940"/>
                </a:cubicBezTo>
                <a:lnTo>
                  <a:pt x="1679517" y="3704989"/>
                </a:lnTo>
                <a:lnTo>
                  <a:pt x="1666428" y="3719754"/>
                </a:lnTo>
                <a:lnTo>
                  <a:pt x="1664049" y="3723896"/>
                </a:lnTo>
                <a:lnTo>
                  <a:pt x="1663619" y="3724271"/>
                </a:lnTo>
                <a:lnTo>
                  <a:pt x="1668352" y="3738615"/>
                </a:lnTo>
                <a:cubicBezTo>
                  <a:pt x="1671743" y="3741012"/>
                  <a:pt x="1677166" y="3741012"/>
                  <a:pt x="1685303" y="3738615"/>
                </a:cubicBezTo>
                <a:cubicBezTo>
                  <a:pt x="1707002" y="3733821"/>
                  <a:pt x="1723276" y="3724231"/>
                  <a:pt x="1744973" y="3724231"/>
                </a:cubicBezTo>
                <a:cubicBezTo>
                  <a:pt x="1750398" y="3724231"/>
                  <a:pt x="1755823" y="3719438"/>
                  <a:pt x="1761247" y="3729026"/>
                </a:cubicBezTo>
                <a:cubicBezTo>
                  <a:pt x="1761247" y="3733821"/>
                  <a:pt x="1755823" y="3738615"/>
                  <a:pt x="1755823" y="3738615"/>
                </a:cubicBezTo>
                <a:cubicBezTo>
                  <a:pt x="1734124" y="3757793"/>
                  <a:pt x="1712426" y="3772176"/>
                  <a:pt x="1685303" y="3781764"/>
                </a:cubicBezTo>
                <a:lnTo>
                  <a:pt x="1687904" y="3779619"/>
                </a:lnTo>
                <a:lnTo>
                  <a:pt x="1686040" y="3780835"/>
                </a:lnTo>
                <a:cubicBezTo>
                  <a:pt x="1521108" y="3852553"/>
                  <a:pt x="1356174" y="3924273"/>
                  <a:pt x="1191242" y="3995992"/>
                </a:cubicBezTo>
                <a:cubicBezTo>
                  <a:pt x="1108775" y="4034243"/>
                  <a:pt x="1042801" y="4086837"/>
                  <a:pt x="971331" y="4134650"/>
                </a:cubicBezTo>
                <a:cubicBezTo>
                  <a:pt x="905358" y="4177682"/>
                  <a:pt x="839384" y="4225494"/>
                  <a:pt x="773411" y="4278089"/>
                </a:cubicBezTo>
                <a:cubicBezTo>
                  <a:pt x="773411" y="4282870"/>
                  <a:pt x="767913" y="4287652"/>
                  <a:pt x="756917" y="4287652"/>
                </a:cubicBezTo>
                <a:lnTo>
                  <a:pt x="753984" y="4288928"/>
                </a:lnTo>
                <a:lnTo>
                  <a:pt x="753627" y="4288987"/>
                </a:lnTo>
                <a:lnTo>
                  <a:pt x="752511" y="4289568"/>
                </a:lnTo>
                <a:lnTo>
                  <a:pt x="751420" y="4290043"/>
                </a:lnTo>
                <a:cubicBezTo>
                  <a:pt x="750046" y="4291238"/>
                  <a:pt x="748671" y="4292433"/>
                  <a:pt x="745922" y="4292433"/>
                </a:cubicBezTo>
                <a:lnTo>
                  <a:pt x="745587" y="4292433"/>
                </a:lnTo>
                <a:lnTo>
                  <a:pt x="744578" y="4294161"/>
                </a:lnTo>
                <a:lnTo>
                  <a:pt x="745918" y="4293007"/>
                </a:lnTo>
                <a:lnTo>
                  <a:pt x="752511" y="4289568"/>
                </a:lnTo>
                <a:lnTo>
                  <a:pt x="753984" y="4288928"/>
                </a:lnTo>
                <a:lnTo>
                  <a:pt x="757130" y="4288412"/>
                </a:lnTo>
                <a:cubicBezTo>
                  <a:pt x="754328" y="4295306"/>
                  <a:pt x="748721" y="4301049"/>
                  <a:pt x="741714" y="4306220"/>
                </a:cubicBezTo>
                <a:lnTo>
                  <a:pt x="727828" y="4314590"/>
                </a:lnTo>
                <a:lnTo>
                  <a:pt x="718490" y="4321279"/>
                </a:lnTo>
                <a:cubicBezTo>
                  <a:pt x="685973" y="4345318"/>
                  <a:pt x="658875" y="4378973"/>
                  <a:pt x="620938" y="4403012"/>
                </a:cubicBezTo>
                <a:lnTo>
                  <a:pt x="622516" y="4400214"/>
                </a:lnTo>
                <a:lnTo>
                  <a:pt x="619180" y="4402508"/>
                </a:lnTo>
                <a:lnTo>
                  <a:pt x="609105" y="4411169"/>
                </a:lnTo>
                <a:lnTo>
                  <a:pt x="609397" y="4411052"/>
                </a:lnTo>
                <a:cubicBezTo>
                  <a:pt x="609397" y="4416413"/>
                  <a:pt x="604012" y="4421776"/>
                  <a:pt x="593239" y="4427137"/>
                </a:cubicBezTo>
                <a:lnTo>
                  <a:pt x="595297" y="4423040"/>
                </a:lnTo>
                <a:lnTo>
                  <a:pt x="591700" y="4426131"/>
                </a:lnTo>
                <a:lnTo>
                  <a:pt x="536984" y="4473169"/>
                </a:lnTo>
                <a:lnTo>
                  <a:pt x="536719" y="4473497"/>
                </a:lnTo>
                <a:lnTo>
                  <a:pt x="534911" y="4475080"/>
                </a:lnTo>
                <a:lnTo>
                  <a:pt x="525720" y="4480416"/>
                </a:lnTo>
                <a:lnTo>
                  <a:pt x="522600" y="4485852"/>
                </a:lnTo>
                <a:lnTo>
                  <a:pt x="520297" y="4487866"/>
                </a:lnTo>
                <a:cubicBezTo>
                  <a:pt x="481978" y="4526184"/>
                  <a:pt x="449134" y="4559712"/>
                  <a:pt x="410815" y="4593241"/>
                </a:cubicBezTo>
                <a:lnTo>
                  <a:pt x="399971" y="4597985"/>
                </a:lnTo>
                <a:lnTo>
                  <a:pt x="400871" y="4598368"/>
                </a:lnTo>
                <a:lnTo>
                  <a:pt x="410882" y="4594009"/>
                </a:lnTo>
                <a:cubicBezTo>
                  <a:pt x="394368" y="4617981"/>
                  <a:pt x="366846" y="4637159"/>
                  <a:pt x="350332" y="4656336"/>
                </a:cubicBezTo>
                <a:lnTo>
                  <a:pt x="349742" y="4656079"/>
                </a:lnTo>
                <a:lnTo>
                  <a:pt x="287135" y="4711781"/>
                </a:lnTo>
                <a:cubicBezTo>
                  <a:pt x="265891" y="4730284"/>
                  <a:pt x="243961" y="4748191"/>
                  <a:pt x="219291" y="4764903"/>
                </a:cubicBezTo>
                <a:lnTo>
                  <a:pt x="219291" y="4766243"/>
                </a:lnTo>
                <a:cubicBezTo>
                  <a:pt x="192134" y="4789698"/>
                  <a:pt x="159547" y="4817845"/>
                  <a:pt x="126958" y="4841301"/>
                </a:cubicBezTo>
                <a:lnTo>
                  <a:pt x="129872" y="4838326"/>
                </a:lnTo>
                <a:lnTo>
                  <a:pt x="126393" y="4841225"/>
                </a:lnTo>
                <a:cubicBezTo>
                  <a:pt x="104346" y="4869904"/>
                  <a:pt x="65764" y="4884243"/>
                  <a:pt x="43718" y="4908141"/>
                </a:cubicBezTo>
                <a:cubicBezTo>
                  <a:pt x="38206" y="4912921"/>
                  <a:pt x="27182" y="4917700"/>
                  <a:pt x="21670" y="4912921"/>
                </a:cubicBezTo>
                <a:cubicBezTo>
                  <a:pt x="16159" y="4908141"/>
                  <a:pt x="21670" y="4903362"/>
                  <a:pt x="21670" y="4893802"/>
                </a:cubicBezTo>
                <a:cubicBezTo>
                  <a:pt x="43718" y="4869904"/>
                  <a:pt x="60252" y="4841225"/>
                  <a:pt x="87811" y="4817327"/>
                </a:cubicBezTo>
                <a:cubicBezTo>
                  <a:pt x="109857" y="4793429"/>
                  <a:pt x="137416" y="4769529"/>
                  <a:pt x="164975" y="4750411"/>
                </a:cubicBezTo>
                <a:lnTo>
                  <a:pt x="165792" y="4749313"/>
                </a:lnTo>
                <a:lnTo>
                  <a:pt x="163892" y="4750829"/>
                </a:lnTo>
                <a:lnTo>
                  <a:pt x="169574" y="4744229"/>
                </a:lnTo>
                <a:lnTo>
                  <a:pt x="178755" y="4731890"/>
                </a:lnTo>
                <a:cubicBezTo>
                  <a:pt x="184266" y="4726513"/>
                  <a:pt x="189778" y="4721733"/>
                  <a:pt x="192534" y="4716954"/>
                </a:cubicBezTo>
                <a:cubicBezTo>
                  <a:pt x="214580" y="4697835"/>
                  <a:pt x="231116" y="4678715"/>
                  <a:pt x="253162" y="4664376"/>
                </a:cubicBezTo>
                <a:lnTo>
                  <a:pt x="253162" y="4664608"/>
                </a:lnTo>
                <a:lnTo>
                  <a:pt x="268755" y="4649357"/>
                </a:lnTo>
                <a:cubicBezTo>
                  <a:pt x="274196" y="4644036"/>
                  <a:pt x="279637" y="4639304"/>
                  <a:pt x="285079" y="4636940"/>
                </a:cubicBezTo>
                <a:lnTo>
                  <a:pt x="288276" y="4639718"/>
                </a:lnTo>
                <a:lnTo>
                  <a:pt x="286232" y="4636229"/>
                </a:lnTo>
                <a:cubicBezTo>
                  <a:pt x="297223" y="4622156"/>
                  <a:pt x="308215" y="4612773"/>
                  <a:pt x="319207" y="4603391"/>
                </a:cubicBezTo>
                <a:lnTo>
                  <a:pt x="326230" y="4597397"/>
                </a:lnTo>
                <a:lnTo>
                  <a:pt x="318548" y="4602051"/>
                </a:lnTo>
                <a:cubicBezTo>
                  <a:pt x="334706" y="4578595"/>
                  <a:pt x="356250" y="4564522"/>
                  <a:pt x="377795" y="4545757"/>
                </a:cubicBezTo>
                <a:lnTo>
                  <a:pt x="378564" y="4545757"/>
                </a:lnTo>
                <a:cubicBezTo>
                  <a:pt x="383950" y="4541066"/>
                  <a:pt x="383950" y="4536374"/>
                  <a:pt x="394723" y="4531683"/>
                </a:cubicBezTo>
                <a:lnTo>
                  <a:pt x="394306" y="4532991"/>
                </a:lnTo>
                <a:lnTo>
                  <a:pt x="388295" y="4540132"/>
                </a:lnTo>
                <a:lnTo>
                  <a:pt x="385033" y="4545243"/>
                </a:lnTo>
                <a:lnTo>
                  <a:pt x="383950" y="4545757"/>
                </a:lnTo>
                <a:lnTo>
                  <a:pt x="383181" y="4545757"/>
                </a:lnTo>
                <a:lnTo>
                  <a:pt x="376894" y="4552015"/>
                </a:lnTo>
                <a:lnTo>
                  <a:pt x="384847" y="4545534"/>
                </a:lnTo>
                <a:lnTo>
                  <a:pt x="385033" y="4545243"/>
                </a:lnTo>
                <a:lnTo>
                  <a:pt x="391357" y="4542239"/>
                </a:lnTo>
                <a:lnTo>
                  <a:pt x="394306" y="4532991"/>
                </a:lnTo>
                <a:lnTo>
                  <a:pt x="395876" y="4531126"/>
                </a:lnTo>
                <a:cubicBezTo>
                  <a:pt x="401392" y="4521520"/>
                  <a:pt x="412419" y="4511913"/>
                  <a:pt x="423448" y="4507111"/>
                </a:cubicBezTo>
                <a:lnTo>
                  <a:pt x="424312" y="4506735"/>
                </a:lnTo>
                <a:lnTo>
                  <a:pt x="422423" y="4506821"/>
                </a:lnTo>
                <a:cubicBezTo>
                  <a:pt x="471854" y="4459239"/>
                  <a:pt x="521283" y="4411657"/>
                  <a:pt x="570714" y="4368832"/>
                </a:cubicBezTo>
                <a:lnTo>
                  <a:pt x="571812" y="4368832"/>
                </a:lnTo>
                <a:lnTo>
                  <a:pt x="570155" y="4368119"/>
                </a:lnTo>
                <a:lnTo>
                  <a:pt x="723793" y="4226220"/>
                </a:lnTo>
                <a:lnTo>
                  <a:pt x="723793" y="4224660"/>
                </a:lnTo>
                <a:cubicBezTo>
                  <a:pt x="745695" y="4205722"/>
                  <a:pt x="762122" y="4186785"/>
                  <a:pt x="784024" y="4172581"/>
                </a:cubicBezTo>
                <a:cubicBezTo>
                  <a:pt x="789500" y="4163112"/>
                  <a:pt x="800451" y="4153643"/>
                  <a:pt x="800451" y="4139439"/>
                </a:cubicBezTo>
                <a:cubicBezTo>
                  <a:pt x="800451" y="4115768"/>
                  <a:pt x="794975" y="4111033"/>
                  <a:pt x="767598" y="4120502"/>
                </a:cubicBezTo>
                <a:cubicBezTo>
                  <a:pt x="751171" y="4125236"/>
                  <a:pt x="740219" y="4134705"/>
                  <a:pt x="729269" y="4144175"/>
                </a:cubicBezTo>
                <a:lnTo>
                  <a:pt x="630728" y="4206956"/>
                </a:lnTo>
                <a:lnTo>
                  <a:pt x="625229" y="4211064"/>
                </a:lnTo>
                <a:cubicBezTo>
                  <a:pt x="614239" y="4215853"/>
                  <a:pt x="597753" y="4215853"/>
                  <a:pt x="581269" y="4215853"/>
                </a:cubicBezTo>
                <a:cubicBezTo>
                  <a:pt x="559289" y="4215853"/>
                  <a:pt x="537308" y="4220643"/>
                  <a:pt x="520824" y="4235009"/>
                </a:cubicBezTo>
                <a:cubicBezTo>
                  <a:pt x="487854" y="4263744"/>
                  <a:pt x="443894" y="4282901"/>
                  <a:pt x="405428" y="4302056"/>
                </a:cubicBezTo>
                <a:cubicBezTo>
                  <a:pt x="350478" y="4330791"/>
                  <a:pt x="306517" y="4369103"/>
                  <a:pt x="290032" y="4421783"/>
                </a:cubicBezTo>
                <a:cubicBezTo>
                  <a:pt x="284536" y="4440940"/>
                  <a:pt x="273546" y="4455306"/>
                  <a:pt x="246072" y="4460096"/>
                </a:cubicBezTo>
                <a:cubicBezTo>
                  <a:pt x="213101" y="4469674"/>
                  <a:pt x="174636" y="4484041"/>
                  <a:pt x="152656" y="4512776"/>
                </a:cubicBezTo>
                <a:lnTo>
                  <a:pt x="144819" y="4518741"/>
                </a:lnTo>
                <a:lnTo>
                  <a:pt x="97633" y="4564065"/>
                </a:lnTo>
                <a:cubicBezTo>
                  <a:pt x="78483" y="4580787"/>
                  <a:pt x="59332" y="4597511"/>
                  <a:pt x="42917" y="4616622"/>
                </a:cubicBezTo>
                <a:cubicBezTo>
                  <a:pt x="26503" y="4626177"/>
                  <a:pt x="10089" y="4621400"/>
                  <a:pt x="4617" y="4602288"/>
                </a:cubicBezTo>
                <a:cubicBezTo>
                  <a:pt x="4617" y="4592733"/>
                  <a:pt x="4617" y="4583177"/>
                  <a:pt x="4617" y="4573621"/>
                </a:cubicBezTo>
                <a:cubicBezTo>
                  <a:pt x="4617" y="3168930"/>
                  <a:pt x="4617" y="1759462"/>
                  <a:pt x="4617" y="349993"/>
                </a:cubicBezTo>
                <a:cubicBezTo>
                  <a:pt x="4617" y="273548"/>
                  <a:pt x="4617" y="197102"/>
                  <a:pt x="4617" y="120656"/>
                </a:cubicBezTo>
                <a:cubicBezTo>
                  <a:pt x="4617" y="101545"/>
                  <a:pt x="10089" y="87212"/>
                  <a:pt x="31975" y="82434"/>
                </a:cubicBezTo>
                <a:lnTo>
                  <a:pt x="31975" y="86298"/>
                </a:lnTo>
                <a:lnTo>
                  <a:pt x="32317" y="86097"/>
                </a:lnTo>
                <a:lnTo>
                  <a:pt x="32317" y="82225"/>
                </a:lnTo>
                <a:cubicBezTo>
                  <a:pt x="76244" y="58414"/>
                  <a:pt x="120171" y="34604"/>
                  <a:pt x="164098" y="10797"/>
                </a:cubicBezTo>
                <a:cubicBezTo>
                  <a:pt x="180570" y="6036"/>
                  <a:pt x="197043" y="6036"/>
                  <a:pt x="219006" y="6036"/>
                </a:cubicBezTo>
                <a:cubicBezTo>
                  <a:pt x="608859" y="6036"/>
                  <a:pt x="998711" y="6036"/>
                  <a:pt x="1388565" y="6036"/>
                </a:cubicBezTo>
                <a:cubicBezTo>
                  <a:pt x="2036488" y="6036"/>
                  <a:pt x="2678922" y="6036"/>
                  <a:pt x="3326844" y="6036"/>
                </a:cubicBezTo>
                <a:cubicBezTo>
                  <a:pt x="3332336" y="6036"/>
                  <a:pt x="3332336" y="6036"/>
                  <a:pt x="3337826" y="6036"/>
                </a:cubicBezTo>
                <a:lnTo>
                  <a:pt x="3337826" y="5747"/>
                </a:lnTo>
                <a:cubicBezTo>
                  <a:pt x="3409162" y="865"/>
                  <a:pt x="3480494" y="865"/>
                  <a:pt x="3557316" y="5747"/>
                </a:cubicBezTo>
                <a:cubicBezTo>
                  <a:pt x="3579265" y="5747"/>
                  <a:pt x="3606702" y="865"/>
                  <a:pt x="3634137" y="865"/>
                </a:cubicBezTo>
                <a:cubicBezTo>
                  <a:pt x="4056655" y="865"/>
                  <a:pt x="4473687" y="865"/>
                  <a:pt x="4896204" y="865"/>
                </a:cubicBezTo>
                <a:cubicBezTo>
                  <a:pt x="4901691" y="865"/>
                  <a:pt x="4907179" y="-356"/>
                  <a:pt x="4911295" y="253"/>
                </a:cubicBezTo>
                <a:cubicBezTo>
                  <a:pt x="4915409" y="865"/>
                  <a:pt x="4918153" y="3306"/>
                  <a:pt x="4918153" y="10629"/>
                </a:cubicBezTo>
                <a:cubicBezTo>
                  <a:pt x="4923641" y="20398"/>
                  <a:pt x="4907179" y="20398"/>
                  <a:pt x="4901691" y="25280"/>
                </a:cubicBezTo>
                <a:lnTo>
                  <a:pt x="4898765" y="26146"/>
                </a:lnTo>
                <a:lnTo>
                  <a:pt x="4864085" y="43226"/>
                </a:lnTo>
                <a:cubicBezTo>
                  <a:pt x="4825305" y="62326"/>
                  <a:pt x="4825305" y="62326"/>
                  <a:pt x="4836385" y="100527"/>
                </a:cubicBezTo>
                <a:lnTo>
                  <a:pt x="4830856" y="100527"/>
                </a:lnTo>
                <a:lnTo>
                  <a:pt x="4831663" y="101622"/>
                </a:lnTo>
                <a:lnTo>
                  <a:pt x="4830739" y="103535"/>
                </a:lnTo>
                <a:lnTo>
                  <a:pt x="4836819" y="100894"/>
                </a:lnTo>
                <a:lnTo>
                  <a:pt x="4857579" y="105401"/>
                </a:lnTo>
                <a:lnTo>
                  <a:pt x="4857579" y="105337"/>
                </a:lnTo>
                <a:cubicBezTo>
                  <a:pt x="4923542" y="81398"/>
                  <a:pt x="4984009" y="52668"/>
                  <a:pt x="5049972" y="28730"/>
                </a:cubicBezTo>
                <a:cubicBezTo>
                  <a:pt x="5055469" y="23941"/>
                  <a:pt x="5060965" y="23941"/>
                  <a:pt x="5066463" y="23941"/>
                </a:cubicBezTo>
                <a:lnTo>
                  <a:pt x="5066848" y="23884"/>
                </a:lnTo>
                <a:lnTo>
                  <a:pt x="5100379" y="4790"/>
                </a:lnTo>
                <a:cubicBezTo>
                  <a:pt x="5112043" y="1199"/>
                  <a:pt x="5124394" y="0"/>
                  <a:pt x="5138117" y="0"/>
                </a:cubicBezTo>
                <a:close/>
                <a:moveTo>
                  <a:pt x="21160" y="0"/>
                </a:moveTo>
                <a:cubicBezTo>
                  <a:pt x="43216" y="0"/>
                  <a:pt x="65274" y="0"/>
                  <a:pt x="92846" y="0"/>
                </a:cubicBezTo>
                <a:cubicBezTo>
                  <a:pt x="92846" y="0"/>
                  <a:pt x="103875" y="0"/>
                  <a:pt x="103875" y="10722"/>
                </a:cubicBezTo>
                <a:cubicBezTo>
                  <a:pt x="98360" y="16084"/>
                  <a:pt x="92846" y="16084"/>
                  <a:pt x="87332" y="16084"/>
                </a:cubicBezTo>
                <a:lnTo>
                  <a:pt x="86696" y="15865"/>
                </a:lnTo>
                <a:lnTo>
                  <a:pt x="76636" y="24493"/>
                </a:lnTo>
                <a:lnTo>
                  <a:pt x="69778" y="26848"/>
                </a:lnTo>
                <a:lnTo>
                  <a:pt x="76175" y="25467"/>
                </a:lnTo>
                <a:cubicBezTo>
                  <a:pt x="65293" y="34849"/>
                  <a:pt x="48970" y="39542"/>
                  <a:pt x="32647" y="48922"/>
                </a:cubicBezTo>
                <a:lnTo>
                  <a:pt x="30969" y="49466"/>
                </a:lnTo>
                <a:lnTo>
                  <a:pt x="21545" y="56545"/>
                </a:lnTo>
                <a:cubicBezTo>
                  <a:pt x="17504" y="58860"/>
                  <a:pt x="13465" y="60014"/>
                  <a:pt x="10772" y="57703"/>
                </a:cubicBezTo>
                <a:cubicBezTo>
                  <a:pt x="0" y="53079"/>
                  <a:pt x="0" y="43830"/>
                  <a:pt x="0" y="34581"/>
                </a:cubicBezTo>
                <a:lnTo>
                  <a:pt x="5325" y="16293"/>
                </a:lnTo>
                <a:lnTo>
                  <a:pt x="5212" y="16084"/>
                </a:lnTo>
                <a:lnTo>
                  <a:pt x="4617" y="16084"/>
                </a:lnTo>
                <a:lnTo>
                  <a:pt x="4883" y="15480"/>
                </a:lnTo>
                <a:lnTo>
                  <a:pt x="4617" y="14989"/>
                </a:lnTo>
                <a:lnTo>
                  <a:pt x="5262" y="14619"/>
                </a:lnTo>
                <a:lnTo>
                  <a:pt x="10820" y="2010"/>
                </a:lnTo>
                <a:cubicBezTo>
                  <a:pt x="14267" y="0"/>
                  <a:pt x="18403" y="0"/>
                  <a:pt x="21160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1290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eed Faal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8">
            <a:extLst>
              <a:ext uri="{FF2B5EF4-FFF2-40B4-BE49-F238E27FC236}">
                <a16:creationId xmlns:a16="http://schemas.microsoft.com/office/drawing/2014/main" id="{93EFB809-BC52-C8E9-5A8E-FB3A134CE7D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400456" y="1084882"/>
            <a:ext cx="3434786" cy="4582892"/>
          </a:xfrm>
          <a:custGeom>
            <a:avLst/>
            <a:gdLst>
              <a:gd name="connsiteX0" fmla="*/ 28189 w 3434786"/>
              <a:gd name="connsiteY0" fmla="*/ 0 h 4582892"/>
              <a:gd name="connsiteX1" fmla="*/ 3406598 w 3434786"/>
              <a:gd name="connsiteY1" fmla="*/ 0 h 4582892"/>
              <a:gd name="connsiteX2" fmla="*/ 3423073 w 3434786"/>
              <a:gd name="connsiteY2" fmla="*/ 1310 h 4582892"/>
              <a:gd name="connsiteX3" fmla="*/ 3428523 w 3434786"/>
              <a:gd name="connsiteY3" fmla="*/ 6695 h 4582892"/>
              <a:gd name="connsiteX4" fmla="*/ 3433361 w 3434786"/>
              <a:gd name="connsiteY4" fmla="*/ 11618 h 4582892"/>
              <a:gd name="connsiteX5" fmla="*/ 3434786 w 3434786"/>
              <a:gd name="connsiteY5" fmla="*/ 28038 h 4582892"/>
              <a:gd name="connsiteX6" fmla="*/ 3434786 w 3434786"/>
              <a:gd name="connsiteY6" fmla="*/ 4554644 h 4582892"/>
              <a:gd name="connsiteX7" fmla="*/ 3433361 w 3434786"/>
              <a:gd name="connsiteY7" fmla="*/ 4571330 h 4582892"/>
              <a:gd name="connsiteX8" fmla="*/ 3423207 w 3434786"/>
              <a:gd name="connsiteY8" fmla="*/ 4581395 h 4582892"/>
              <a:gd name="connsiteX9" fmla="*/ 3411662 w 3434786"/>
              <a:gd name="connsiteY9" fmla="*/ 4582490 h 4582892"/>
              <a:gd name="connsiteX10" fmla="*/ 3406598 w 3434786"/>
              <a:gd name="connsiteY10" fmla="*/ 4582892 h 4582892"/>
              <a:gd name="connsiteX11" fmla="*/ 28189 w 3434786"/>
              <a:gd name="connsiteY11" fmla="*/ 4582892 h 4582892"/>
              <a:gd name="connsiteX12" fmla="*/ 23119 w 3434786"/>
              <a:gd name="connsiteY12" fmla="*/ 4582489 h 4582892"/>
              <a:gd name="connsiteX13" fmla="*/ 11579 w 3434786"/>
              <a:gd name="connsiteY13" fmla="*/ 4581395 h 4582892"/>
              <a:gd name="connsiteX14" fmla="*/ 1425 w 3434786"/>
              <a:gd name="connsiteY14" fmla="*/ 4571330 h 4582892"/>
              <a:gd name="connsiteX15" fmla="*/ 0 w 3434786"/>
              <a:gd name="connsiteY15" fmla="*/ 4554644 h 4582892"/>
              <a:gd name="connsiteX16" fmla="*/ 0 w 3434786"/>
              <a:gd name="connsiteY16" fmla="*/ 28038 h 4582892"/>
              <a:gd name="connsiteX17" fmla="*/ 1425 w 3434786"/>
              <a:gd name="connsiteY17" fmla="*/ 11618 h 4582892"/>
              <a:gd name="connsiteX18" fmla="*/ 6225 w 3434786"/>
              <a:gd name="connsiteY18" fmla="*/ 6735 h 4582892"/>
              <a:gd name="connsiteX19" fmla="*/ 11714 w 3434786"/>
              <a:gd name="connsiteY19" fmla="*/ 1310 h 4582892"/>
              <a:gd name="connsiteX20" fmla="*/ 28189 w 3434786"/>
              <a:gd name="connsiteY20" fmla="*/ 0 h 458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34786" h="4582892">
                <a:moveTo>
                  <a:pt x="28189" y="0"/>
                </a:moveTo>
                <a:lnTo>
                  <a:pt x="3406598" y="0"/>
                </a:lnTo>
                <a:cubicBezTo>
                  <a:pt x="3414661" y="0"/>
                  <a:pt x="3418692" y="0"/>
                  <a:pt x="3423073" y="1310"/>
                </a:cubicBezTo>
                <a:lnTo>
                  <a:pt x="3428523" y="6695"/>
                </a:lnTo>
                <a:lnTo>
                  <a:pt x="3433361" y="11618"/>
                </a:lnTo>
                <a:cubicBezTo>
                  <a:pt x="3434786" y="15854"/>
                  <a:pt x="3434786" y="19828"/>
                  <a:pt x="3434786" y="28038"/>
                </a:cubicBezTo>
                <a:lnTo>
                  <a:pt x="3434786" y="4554644"/>
                </a:lnTo>
                <a:cubicBezTo>
                  <a:pt x="3434786" y="4562854"/>
                  <a:pt x="3434786" y="4566828"/>
                  <a:pt x="3433361" y="4571330"/>
                </a:cubicBezTo>
                <a:cubicBezTo>
                  <a:pt x="3431580" y="4576098"/>
                  <a:pt x="3427839" y="4579805"/>
                  <a:pt x="3423207" y="4581395"/>
                </a:cubicBezTo>
                <a:lnTo>
                  <a:pt x="3411662" y="4582490"/>
                </a:lnTo>
                <a:lnTo>
                  <a:pt x="3406598" y="4582892"/>
                </a:lnTo>
                <a:lnTo>
                  <a:pt x="28189" y="4582892"/>
                </a:lnTo>
                <a:lnTo>
                  <a:pt x="23119" y="4582489"/>
                </a:lnTo>
                <a:lnTo>
                  <a:pt x="11579" y="4581395"/>
                </a:lnTo>
                <a:cubicBezTo>
                  <a:pt x="6948" y="4579805"/>
                  <a:pt x="3206" y="4576098"/>
                  <a:pt x="1425" y="4571330"/>
                </a:cubicBezTo>
                <a:cubicBezTo>
                  <a:pt x="0" y="4566828"/>
                  <a:pt x="0" y="4562854"/>
                  <a:pt x="0" y="4554644"/>
                </a:cubicBezTo>
                <a:lnTo>
                  <a:pt x="0" y="28038"/>
                </a:lnTo>
                <a:cubicBezTo>
                  <a:pt x="0" y="20092"/>
                  <a:pt x="0" y="15854"/>
                  <a:pt x="1425" y="11618"/>
                </a:cubicBezTo>
                <a:lnTo>
                  <a:pt x="6225" y="6735"/>
                </a:lnTo>
                <a:lnTo>
                  <a:pt x="11714" y="1310"/>
                </a:lnTo>
                <a:cubicBezTo>
                  <a:pt x="16096" y="0"/>
                  <a:pt x="20127" y="0"/>
                  <a:pt x="2818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grpSp>
        <p:nvGrpSpPr>
          <p:cNvPr id="7" name="Группа">
            <a:extLst>
              <a:ext uri="{FF2B5EF4-FFF2-40B4-BE49-F238E27FC236}">
                <a16:creationId xmlns:a16="http://schemas.microsoft.com/office/drawing/2014/main" id="{8DD3527A-3459-3683-2610-B2FAB180C51D}"/>
              </a:ext>
            </a:extLst>
          </p:cNvPr>
          <p:cNvGrpSpPr/>
          <p:nvPr userDrawn="1"/>
        </p:nvGrpSpPr>
        <p:grpSpPr>
          <a:xfrm>
            <a:off x="1193798" y="553550"/>
            <a:ext cx="3848102" cy="5720830"/>
            <a:chOff x="0" y="-2"/>
            <a:chExt cx="6671790" cy="9918703"/>
          </a:xfrm>
          <a:effectLst>
            <a:outerShdw blurRad="127000" dist="38100" dir="5400000" sx="102000" sy="102000" algn="t" rotWithShape="0">
              <a:prstClr val="black">
                <a:alpha val="10000"/>
              </a:prstClr>
            </a:outerShdw>
          </a:effectLst>
        </p:grpSpPr>
        <p:sp>
          <p:nvSpPr>
            <p:cNvPr id="8" name="Фигура">
              <a:extLst>
                <a:ext uri="{FF2B5EF4-FFF2-40B4-BE49-F238E27FC236}">
                  <a16:creationId xmlns:a16="http://schemas.microsoft.com/office/drawing/2014/main" id="{1D4CDE32-6371-4CD6-4203-39566515A884}"/>
                </a:ext>
              </a:extLst>
            </p:cNvPr>
            <p:cNvSpPr/>
            <p:nvPr/>
          </p:nvSpPr>
          <p:spPr>
            <a:xfrm>
              <a:off x="0" y="-2"/>
              <a:ext cx="6671790" cy="99187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643" y="0"/>
                  </a:moveTo>
                  <a:cubicBezTo>
                    <a:pt x="1882" y="0"/>
                    <a:pt x="1498" y="1"/>
                    <a:pt x="1091" y="87"/>
                  </a:cubicBezTo>
                  <a:cubicBezTo>
                    <a:pt x="644" y="197"/>
                    <a:pt x="292" y="433"/>
                    <a:pt x="130" y="734"/>
                  </a:cubicBezTo>
                  <a:cubicBezTo>
                    <a:pt x="0" y="1009"/>
                    <a:pt x="0" y="1268"/>
                    <a:pt x="0" y="1778"/>
                  </a:cubicBezTo>
                  <a:lnTo>
                    <a:pt x="0" y="19814"/>
                  </a:lnTo>
                  <a:cubicBezTo>
                    <a:pt x="0" y="20332"/>
                    <a:pt x="0" y="20591"/>
                    <a:pt x="130" y="20866"/>
                  </a:cubicBezTo>
                  <a:cubicBezTo>
                    <a:pt x="292" y="21167"/>
                    <a:pt x="644" y="21403"/>
                    <a:pt x="1091" y="21513"/>
                  </a:cubicBezTo>
                  <a:cubicBezTo>
                    <a:pt x="1500" y="21600"/>
                    <a:pt x="1885" y="21600"/>
                    <a:pt x="2643" y="21600"/>
                  </a:cubicBezTo>
                  <a:lnTo>
                    <a:pt x="18945" y="21600"/>
                  </a:lnTo>
                  <a:cubicBezTo>
                    <a:pt x="19715" y="21600"/>
                    <a:pt x="20100" y="21600"/>
                    <a:pt x="20509" y="21513"/>
                  </a:cubicBezTo>
                  <a:cubicBezTo>
                    <a:pt x="20956" y="21403"/>
                    <a:pt x="21308" y="21167"/>
                    <a:pt x="21470" y="20866"/>
                  </a:cubicBezTo>
                  <a:cubicBezTo>
                    <a:pt x="21600" y="20591"/>
                    <a:pt x="21600" y="20332"/>
                    <a:pt x="21600" y="19822"/>
                  </a:cubicBezTo>
                  <a:lnTo>
                    <a:pt x="21600" y="1786"/>
                  </a:lnTo>
                  <a:cubicBezTo>
                    <a:pt x="21600" y="1268"/>
                    <a:pt x="21600" y="1009"/>
                    <a:pt x="21470" y="734"/>
                  </a:cubicBezTo>
                  <a:cubicBezTo>
                    <a:pt x="21308" y="433"/>
                    <a:pt x="20956" y="197"/>
                    <a:pt x="20509" y="87"/>
                  </a:cubicBezTo>
                  <a:cubicBezTo>
                    <a:pt x="20100" y="0"/>
                    <a:pt x="19715" y="0"/>
                    <a:pt x="18957" y="0"/>
                  </a:cubicBezTo>
                  <a:lnTo>
                    <a:pt x="2643" y="0"/>
                  </a:lnTo>
                  <a:close/>
                  <a:moveTo>
                    <a:pt x="1319" y="2006"/>
                  </a:moveTo>
                  <a:lnTo>
                    <a:pt x="20281" y="2006"/>
                  </a:lnTo>
                  <a:cubicBezTo>
                    <a:pt x="20327" y="2006"/>
                    <a:pt x="20350" y="2006"/>
                    <a:pt x="20375" y="2011"/>
                  </a:cubicBezTo>
                  <a:cubicBezTo>
                    <a:pt x="20401" y="2017"/>
                    <a:pt x="20422" y="2032"/>
                    <a:pt x="20432" y="2050"/>
                  </a:cubicBezTo>
                  <a:cubicBezTo>
                    <a:pt x="20440" y="2066"/>
                    <a:pt x="20440" y="2081"/>
                    <a:pt x="20440" y="2112"/>
                  </a:cubicBezTo>
                  <a:lnTo>
                    <a:pt x="20440" y="19203"/>
                  </a:lnTo>
                  <a:cubicBezTo>
                    <a:pt x="20440" y="19234"/>
                    <a:pt x="20440" y="19249"/>
                    <a:pt x="20432" y="19266"/>
                  </a:cubicBezTo>
                  <a:cubicBezTo>
                    <a:pt x="20422" y="19284"/>
                    <a:pt x="20401" y="19298"/>
                    <a:pt x="20375" y="19304"/>
                  </a:cubicBezTo>
                  <a:cubicBezTo>
                    <a:pt x="20350" y="19310"/>
                    <a:pt x="20327" y="19310"/>
                    <a:pt x="20281" y="19310"/>
                  </a:cubicBezTo>
                  <a:lnTo>
                    <a:pt x="1319" y="19310"/>
                  </a:lnTo>
                  <a:cubicBezTo>
                    <a:pt x="1273" y="19310"/>
                    <a:pt x="1250" y="19310"/>
                    <a:pt x="1225" y="19304"/>
                  </a:cubicBezTo>
                  <a:cubicBezTo>
                    <a:pt x="1199" y="19298"/>
                    <a:pt x="1178" y="19284"/>
                    <a:pt x="1168" y="19266"/>
                  </a:cubicBezTo>
                  <a:cubicBezTo>
                    <a:pt x="1160" y="19249"/>
                    <a:pt x="1160" y="19234"/>
                    <a:pt x="1160" y="19203"/>
                  </a:cubicBezTo>
                  <a:lnTo>
                    <a:pt x="1160" y="2112"/>
                  </a:lnTo>
                  <a:cubicBezTo>
                    <a:pt x="1160" y="2082"/>
                    <a:pt x="1160" y="2066"/>
                    <a:pt x="1168" y="2050"/>
                  </a:cubicBezTo>
                  <a:cubicBezTo>
                    <a:pt x="1178" y="2032"/>
                    <a:pt x="1199" y="2017"/>
                    <a:pt x="1225" y="2011"/>
                  </a:cubicBezTo>
                  <a:cubicBezTo>
                    <a:pt x="1250" y="2006"/>
                    <a:pt x="1273" y="2006"/>
                    <a:pt x="1319" y="2006"/>
                  </a:cubicBezTo>
                  <a:close/>
                </a:path>
              </a:pathLst>
            </a:cu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 dirty="0"/>
            </a:p>
          </p:txBody>
        </p:sp>
        <p:sp>
          <p:nvSpPr>
            <p:cNvPr id="9" name="Фигура">
              <a:extLst>
                <a:ext uri="{FF2B5EF4-FFF2-40B4-BE49-F238E27FC236}">
                  <a16:creationId xmlns:a16="http://schemas.microsoft.com/office/drawing/2014/main" id="{17D54096-2DB1-047A-163C-2610442972F6}"/>
                </a:ext>
              </a:extLst>
            </p:cNvPr>
            <p:cNvSpPr/>
            <p:nvPr/>
          </p:nvSpPr>
          <p:spPr>
            <a:xfrm>
              <a:off x="54074" y="51679"/>
              <a:ext cx="6563643" cy="98129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6" y="0"/>
                  </a:moveTo>
                  <a:cubicBezTo>
                    <a:pt x="1714" y="0"/>
                    <a:pt x="1363" y="1"/>
                    <a:pt x="993" y="79"/>
                  </a:cubicBezTo>
                  <a:cubicBezTo>
                    <a:pt x="586" y="178"/>
                    <a:pt x="266" y="392"/>
                    <a:pt x="118" y="664"/>
                  </a:cubicBezTo>
                  <a:cubicBezTo>
                    <a:pt x="0" y="913"/>
                    <a:pt x="0" y="1147"/>
                    <a:pt x="0" y="1608"/>
                  </a:cubicBezTo>
                  <a:lnTo>
                    <a:pt x="0" y="19984"/>
                  </a:lnTo>
                  <a:cubicBezTo>
                    <a:pt x="0" y="20452"/>
                    <a:pt x="0" y="20687"/>
                    <a:pt x="118" y="20936"/>
                  </a:cubicBezTo>
                  <a:cubicBezTo>
                    <a:pt x="266" y="21208"/>
                    <a:pt x="586" y="21422"/>
                    <a:pt x="993" y="21521"/>
                  </a:cubicBezTo>
                  <a:cubicBezTo>
                    <a:pt x="1365" y="21600"/>
                    <a:pt x="1716" y="21600"/>
                    <a:pt x="2406" y="21600"/>
                  </a:cubicBezTo>
                  <a:lnTo>
                    <a:pt x="19184" y="21600"/>
                  </a:lnTo>
                  <a:cubicBezTo>
                    <a:pt x="19884" y="21600"/>
                    <a:pt x="20235" y="21600"/>
                    <a:pt x="20607" y="21521"/>
                  </a:cubicBezTo>
                  <a:cubicBezTo>
                    <a:pt x="21014" y="21422"/>
                    <a:pt x="21334" y="21208"/>
                    <a:pt x="21482" y="20936"/>
                  </a:cubicBezTo>
                  <a:cubicBezTo>
                    <a:pt x="21600" y="20687"/>
                    <a:pt x="21600" y="20453"/>
                    <a:pt x="21600" y="19992"/>
                  </a:cubicBezTo>
                  <a:lnTo>
                    <a:pt x="21600" y="1616"/>
                  </a:lnTo>
                  <a:cubicBezTo>
                    <a:pt x="21600" y="1148"/>
                    <a:pt x="21600" y="913"/>
                    <a:pt x="21482" y="664"/>
                  </a:cubicBezTo>
                  <a:cubicBezTo>
                    <a:pt x="21334" y="392"/>
                    <a:pt x="21014" y="178"/>
                    <a:pt x="20607" y="79"/>
                  </a:cubicBezTo>
                  <a:cubicBezTo>
                    <a:pt x="20235" y="0"/>
                    <a:pt x="19884" y="0"/>
                    <a:pt x="19194" y="0"/>
                  </a:cubicBezTo>
                  <a:lnTo>
                    <a:pt x="2406" y="0"/>
                  </a:lnTo>
                  <a:close/>
                  <a:moveTo>
                    <a:pt x="1162" y="1914"/>
                  </a:moveTo>
                  <a:lnTo>
                    <a:pt x="20438" y="1914"/>
                  </a:lnTo>
                  <a:cubicBezTo>
                    <a:pt x="20484" y="1914"/>
                    <a:pt x="20507" y="1914"/>
                    <a:pt x="20532" y="1919"/>
                  </a:cubicBezTo>
                  <a:cubicBezTo>
                    <a:pt x="20559" y="1925"/>
                    <a:pt x="20581" y="1940"/>
                    <a:pt x="20591" y="1958"/>
                  </a:cubicBezTo>
                  <a:cubicBezTo>
                    <a:pt x="20599" y="1975"/>
                    <a:pt x="20599" y="1990"/>
                    <a:pt x="20599" y="2021"/>
                  </a:cubicBezTo>
                  <a:lnTo>
                    <a:pt x="20599" y="19296"/>
                  </a:lnTo>
                  <a:cubicBezTo>
                    <a:pt x="20599" y="19327"/>
                    <a:pt x="20599" y="19343"/>
                    <a:pt x="20591" y="19360"/>
                  </a:cubicBezTo>
                  <a:cubicBezTo>
                    <a:pt x="20581" y="19378"/>
                    <a:pt x="20559" y="19392"/>
                    <a:pt x="20532" y="19399"/>
                  </a:cubicBezTo>
                  <a:cubicBezTo>
                    <a:pt x="20507" y="19404"/>
                    <a:pt x="20484" y="19404"/>
                    <a:pt x="20438" y="19404"/>
                  </a:cubicBezTo>
                  <a:lnTo>
                    <a:pt x="1162" y="19404"/>
                  </a:lnTo>
                  <a:cubicBezTo>
                    <a:pt x="1116" y="19404"/>
                    <a:pt x="1093" y="19404"/>
                    <a:pt x="1068" y="19399"/>
                  </a:cubicBezTo>
                  <a:cubicBezTo>
                    <a:pt x="1041" y="19392"/>
                    <a:pt x="1019" y="19378"/>
                    <a:pt x="1009" y="19360"/>
                  </a:cubicBezTo>
                  <a:cubicBezTo>
                    <a:pt x="1001" y="19343"/>
                    <a:pt x="1001" y="19328"/>
                    <a:pt x="1001" y="19296"/>
                  </a:cubicBezTo>
                  <a:lnTo>
                    <a:pt x="1001" y="2021"/>
                  </a:lnTo>
                  <a:cubicBezTo>
                    <a:pt x="1001" y="1990"/>
                    <a:pt x="1001" y="1975"/>
                    <a:pt x="1009" y="1958"/>
                  </a:cubicBezTo>
                  <a:cubicBezTo>
                    <a:pt x="1019" y="1940"/>
                    <a:pt x="1041" y="1925"/>
                    <a:pt x="1068" y="1919"/>
                  </a:cubicBezTo>
                  <a:cubicBezTo>
                    <a:pt x="1093" y="1914"/>
                    <a:pt x="1116" y="1914"/>
                    <a:pt x="1162" y="1914"/>
                  </a:cubicBezTo>
                  <a:close/>
                </a:path>
              </a:pathLst>
            </a:custGeom>
            <a:solidFill>
              <a:srgbClr val="131313"/>
            </a:solidFill>
            <a:ln w="12700" cap="flat">
              <a:noFill/>
              <a:miter lim="400000"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 dirty="0"/>
            </a:p>
          </p:txBody>
        </p:sp>
        <p:sp>
          <p:nvSpPr>
            <p:cNvPr id="10" name="Кружок">
              <a:extLst>
                <a:ext uri="{FF2B5EF4-FFF2-40B4-BE49-F238E27FC236}">
                  <a16:creationId xmlns:a16="http://schemas.microsoft.com/office/drawing/2014/main" id="{A135AD0F-D94B-1C4B-D2FA-517D5D54BBC1}"/>
                </a:ext>
              </a:extLst>
            </p:cNvPr>
            <p:cNvSpPr/>
            <p:nvPr/>
          </p:nvSpPr>
          <p:spPr>
            <a:xfrm>
              <a:off x="3263145" y="421114"/>
              <a:ext cx="145500" cy="145500"/>
            </a:xfrm>
            <a:prstGeom prst="ellipse">
              <a:avLst/>
            </a:pr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 dirty="0"/>
            </a:p>
          </p:txBody>
        </p:sp>
        <p:sp>
          <p:nvSpPr>
            <p:cNvPr id="11" name="Кружок">
              <a:extLst>
                <a:ext uri="{FF2B5EF4-FFF2-40B4-BE49-F238E27FC236}">
                  <a16:creationId xmlns:a16="http://schemas.microsoft.com/office/drawing/2014/main" id="{6A42DCE7-7568-0AE7-7D40-9D91EAD9795E}"/>
                </a:ext>
              </a:extLst>
            </p:cNvPr>
            <p:cNvSpPr/>
            <p:nvPr/>
          </p:nvSpPr>
          <p:spPr>
            <a:xfrm>
              <a:off x="3080235" y="9120234"/>
              <a:ext cx="511322" cy="511321"/>
            </a:xfrm>
            <a:prstGeom prst="ellipse">
              <a:avLst/>
            </a:prstGeom>
            <a:solidFill>
              <a:srgbClr val="2A292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 dirty="0"/>
            </a:p>
          </p:txBody>
        </p:sp>
        <p:sp>
          <p:nvSpPr>
            <p:cNvPr id="12" name="Фигура">
              <a:extLst>
                <a:ext uri="{FF2B5EF4-FFF2-40B4-BE49-F238E27FC236}">
                  <a16:creationId xmlns:a16="http://schemas.microsoft.com/office/drawing/2014/main" id="{6B65E3FC-663F-21B5-8ACA-9EC43602B45E}"/>
                </a:ext>
              </a:extLst>
            </p:cNvPr>
            <p:cNvSpPr/>
            <p:nvPr/>
          </p:nvSpPr>
          <p:spPr>
            <a:xfrm>
              <a:off x="3251698" y="9293410"/>
              <a:ext cx="168393" cy="1683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9" h="21569" extrusionOk="0">
                  <a:moveTo>
                    <a:pt x="7803" y="0"/>
                  </a:moveTo>
                  <a:cubicBezTo>
                    <a:pt x="5576" y="0"/>
                    <a:pt x="4439" y="16"/>
                    <a:pt x="3244" y="395"/>
                  </a:cubicBezTo>
                  <a:cubicBezTo>
                    <a:pt x="1925" y="875"/>
                    <a:pt x="875" y="1925"/>
                    <a:pt x="395" y="3244"/>
                  </a:cubicBezTo>
                  <a:cubicBezTo>
                    <a:pt x="12" y="4450"/>
                    <a:pt x="0" y="5568"/>
                    <a:pt x="0" y="7803"/>
                  </a:cubicBezTo>
                  <a:lnTo>
                    <a:pt x="0" y="13765"/>
                  </a:lnTo>
                  <a:cubicBezTo>
                    <a:pt x="0" y="16036"/>
                    <a:pt x="13" y="17163"/>
                    <a:pt x="395" y="18368"/>
                  </a:cubicBezTo>
                  <a:cubicBezTo>
                    <a:pt x="875" y="19688"/>
                    <a:pt x="1925" y="20738"/>
                    <a:pt x="3244" y="21218"/>
                  </a:cubicBezTo>
                  <a:cubicBezTo>
                    <a:pt x="4450" y="21600"/>
                    <a:pt x="5568" y="21568"/>
                    <a:pt x="7803" y="21568"/>
                  </a:cubicBezTo>
                  <a:lnTo>
                    <a:pt x="13765" y="21568"/>
                  </a:lnTo>
                  <a:cubicBezTo>
                    <a:pt x="16036" y="21569"/>
                    <a:pt x="17163" y="21600"/>
                    <a:pt x="18368" y="21218"/>
                  </a:cubicBezTo>
                  <a:cubicBezTo>
                    <a:pt x="19688" y="20737"/>
                    <a:pt x="20738" y="19688"/>
                    <a:pt x="21218" y="18368"/>
                  </a:cubicBezTo>
                  <a:cubicBezTo>
                    <a:pt x="21600" y="17162"/>
                    <a:pt x="21568" y="16045"/>
                    <a:pt x="21568" y="13809"/>
                  </a:cubicBezTo>
                  <a:lnTo>
                    <a:pt x="21568" y="7847"/>
                  </a:lnTo>
                  <a:cubicBezTo>
                    <a:pt x="21569" y="5577"/>
                    <a:pt x="21600" y="4450"/>
                    <a:pt x="21218" y="3244"/>
                  </a:cubicBezTo>
                  <a:cubicBezTo>
                    <a:pt x="20737" y="1925"/>
                    <a:pt x="19688" y="875"/>
                    <a:pt x="18368" y="395"/>
                  </a:cubicBezTo>
                  <a:cubicBezTo>
                    <a:pt x="17162" y="12"/>
                    <a:pt x="16045" y="0"/>
                    <a:pt x="13809" y="0"/>
                  </a:cubicBezTo>
                  <a:lnTo>
                    <a:pt x="7803" y="0"/>
                  </a:lnTo>
                  <a:close/>
                  <a:moveTo>
                    <a:pt x="7321" y="1271"/>
                  </a:moveTo>
                  <a:lnTo>
                    <a:pt x="14291" y="1271"/>
                  </a:lnTo>
                  <a:cubicBezTo>
                    <a:pt x="16027" y="1271"/>
                    <a:pt x="16906" y="1238"/>
                    <a:pt x="17842" y="1534"/>
                  </a:cubicBezTo>
                  <a:cubicBezTo>
                    <a:pt x="18867" y="1907"/>
                    <a:pt x="19661" y="2746"/>
                    <a:pt x="20034" y="3770"/>
                  </a:cubicBezTo>
                  <a:cubicBezTo>
                    <a:pt x="20331" y="4706"/>
                    <a:pt x="20341" y="5558"/>
                    <a:pt x="20341" y="7321"/>
                  </a:cubicBezTo>
                  <a:lnTo>
                    <a:pt x="20341" y="14291"/>
                  </a:lnTo>
                  <a:cubicBezTo>
                    <a:pt x="20341" y="16027"/>
                    <a:pt x="20331" y="16906"/>
                    <a:pt x="20034" y="17842"/>
                  </a:cubicBezTo>
                  <a:cubicBezTo>
                    <a:pt x="19661" y="18867"/>
                    <a:pt x="18866" y="19661"/>
                    <a:pt x="17842" y="20034"/>
                  </a:cubicBezTo>
                  <a:cubicBezTo>
                    <a:pt x="16906" y="20331"/>
                    <a:pt x="16054" y="20341"/>
                    <a:pt x="14291" y="20341"/>
                  </a:cubicBezTo>
                  <a:lnTo>
                    <a:pt x="7321" y="20341"/>
                  </a:lnTo>
                  <a:cubicBezTo>
                    <a:pt x="5586" y="20341"/>
                    <a:pt x="4707" y="20331"/>
                    <a:pt x="3770" y="20034"/>
                  </a:cubicBezTo>
                  <a:cubicBezTo>
                    <a:pt x="2746" y="19661"/>
                    <a:pt x="1907" y="18866"/>
                    <a:pt x="1534" y="17842"/>
                  </a:cubicBezTo>
                  <a:cubicBezTo>
                    <a:pt x="1238" y="16906"/>
                    <a:pt x="1272" y="16054"/>
                    <a:pt x="1271" y="14291"/>
                  </a:cubicBezTo>
                  <a:lnTo>
                    <a:pt x="1271" y="7321"/>
                  </a:lnTo>
                  <a:cubicBezTo>
                    <a:pt x="1271" y="5586"/>
                    <a:pt x="1238" y="4706"/>
                    <a:pt x="1534" y="3770"/>
                  </a:cubicBezTo>
                  <a:cubicBezTo>
                    <a:pt x="1907" y="2746"/>
                    <a:pt x="2746" y="1907"/>
                    <a:pt x="3770" y="1534"/>
                  </a:cubicBezTo>
                  <a:cubicBezTo>
                    <a:pt x="4706" y="1238"/>
                    <a:pt x="5558" y="1272"/>
                    <a:pt x="7321" y="1271"/>
                  </a:cubicBezTo>
                  <a:close/>
                </a:path>
              </a:pathLst>
            </a:cu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10351113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eed Faal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3">
            <a:extLst>
              <a:ext uri="{FF2B5EF4-FFF2-40B4-BE49-F238E27FC236}">
                <a16:creationId xmlns:a16="http://schemas.microsoft.com/office/drawing/2014/main" id="{69A57F91-EE64-5678-FB9C-183DD18DE3D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404749" y="1721015"/>
            <a:ext cx="2953990" cy="1083378"/>
          </a:xfrm>
        </p:spPr>
        <p:txBody>
          <a:bodyPr>
            <a:noAutofit/>
          </a:bodyPr>
          <a:lstStyle>
            <a:lvl1pPr rtl="0">
              <a:defRPr sz="11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endParaRPr lang="en-US" dirty="0"/>
          </a:p>
        </p:txBody>
      </p:sp>
      <p:sp>
        <p:nvSpPr>
          <p:cNvPr id="5" name="Content Placeholder 13">
            <a:extLst>
              <a:ext uri="{FF2B5EF4-FFF2-40B4-BE49-F238E27FC236}">
                <a16:creationId xmlns:a16="http://schemas.microsoft.com/office/drawing/2014/main" id="{581FFBDB-149B-49FE-B70D-AE25D1BCE5C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018810" y="1721015"/>
            <a:ext cx="2953990" cy="1083378"/>
          </a:xfrm>
        </p:spPr>
        <p:txBody>
          <a:bodyPr>
            <a:noAutofit/>
          </a:bodyPr>
          <a:lstStyle>
            <a:lvl1pPr rtl="0">
              <a:defRPr sz="11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endParaRPr lang="en-US" dirty="0"/>
          </a:p>
        </p:txBody>
      </p:sp>
      <p:sp>
        <p:nvSpPr>
          <p:cNvPr id="10" name="Content Placeholder 13">
            <a:extLst>
              <a:ext uri="{FF2B5EF4-FFF2-40B4-BE49-F238E27FC236}">
                <a16:creationId xmlns:a16="http://schemas.microsoft.com/office/drawing/2014/main" id="{7F9C5679-A76B-A4AF-92B4-14EF67D252C5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404749" y="4172115"/>
            <a:ext cx="2953990" cy="1083378"/>
          </a:xfrm>
        </p:spPr>
        <p:txBody>
          <a:bodyPr>
            <a:noAutofit/>
          </a:bodyPr>
          <a:lstStyle>
            <a:lvl1pPr rtl="0">
              <a:defRPr sz="11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endParaRPr lang="en-US" dirty="0"/>
          </a:p>
        </p:txBody>
      </p:sp>
      <p:sp>
        <p:nvSpPr>
          <p:cNvPr id="11" name="Content Placeholder 13">
            <a:extLst>
              <a:ext uri="{FF2B5EF4-FFF2-40B4-BE49-F238E27FC236}">
                <a16:creationId xmlns:a16="http://schemas.microsoft.com/office/drawing/2014/main" id="{575D466C-E531-E929-2C2E-AD01F90EE20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8810" y="4172115"/>
            <a:ext cx="2953990" cy="1083378"/>
          </a:xfrm>
        </p:spPr>
        <p:txBody>
          <a:bodyPr>
            <a:noAutofit/>
          </a:bodyPr>
          <a:lstStyle>
            <a:lvl1pPr rtl="0">
              <a:defRPr sz="11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682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path" presetSubtype="0" accel="49333" decel="50667" fill="hold" grpId="1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animMotion origin="layout" path="M 1.875E-6 -1.11111E-6 L 1.875E-6 0.07245 " pathEditMode="relative" rAng="0" ptsTypes="AA">
                                      <p:cBhvr>
                                        <p:cTn id="9" dur="75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11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1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accel="49333" decel="50667" fill="hold" grpId="1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animMotion origin="layout" path="M 3.95833E-6 -1.11111E-6 L 3.95833E-6 0.07245 " pathEditMode="relative" rAng="0" ptsTypes="AA">
                                      <p:cBhvr>
                                        <p:cTn id="14" dur="750" spd="-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1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path" presetSubtype="0" accel="49333" decel="50667" fill="hold" grpId="1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animMotion origin="layout" path="M 1.875E-6 -1.11111E-6 L 1.875E-6 0.07245 " pathEditMode="relative" rAng="0" ptsTypes="AA">
                                      <p:cBhvr>
                                        <p:cTn id="19" dur="75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1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2" presetClass="path" presetSubtype="0" accel="49333" decel="50667" fill="hold" grpId="1" nodeType="withEffect" nodePh="1">
                                  <p:stCondLst>
                                    <p:cond delay="75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animMotion origin="layout" path="M 3.95833E-6 -1.11111E-6 L 3.95833E-6 0.07245 " pathEditMode="relative" rAng="0" ptsTypes="AA">
                                      <p:cBhvr>
                                        <p:cTn id="24" dur="75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>
        <p:tmplLst>
          <p:tmpl>
            <p:tnLst>
              <p:par>
                <p:cTn presetID="22" presetClass="entr" presetSubtype="1" fill="hold" nodeType="withEffect" nodePh="1">
                  <p:stCondLst>
                    <p:cond delay="7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1">
        <p:tmplLst>
          <p:tmpl>
            <p:tnLst>
              <p:par>
                <p:cTn presetID="42" presetClass="path" presetSubtype="0" accel="49333" decel="50667" fill="hold" nodeType="withEffect" nodePh="1">
                  <p:stCondLst>
                    <p:cond delay="750"/>
                  </p:stCondLst>
                  <p:endCondLst>
                    <p:cond delay="0"/>
                  </p:endCondLst>
                  <p:childTnLst>
                    <p:animMotion origin="layout" path="M 1.875E-6 -1.11111E-6 L 1.875E-6 0.07245 " pathEditMode="relative" rAng="0" ptsTypes="AA">
                      <p:cBhvr>
                        <p:cTn dur="750" spd="-100000" fill="hold"/>
                        <p:tgtEl>
                          <p:spTgt spid="4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3611"/>
                    </p:animMotion>
                  </p:childTnLst>
                </p:cTn>
              </p:par>
            </p:tnLst>
          </p:tmpl>
        </p:tmplLst>
      </p:bldP>
      <p:bldP spid="5" grpId="0">
        <p:tmplLst>
          <p:tmpl>
            <p:tnLst>
              <p:par>
                <p:cTn presetID="22" presetClass="entr" presetSubtype="1" fill="hold" nodeType="withEffect" nodePh="1">
                  <p:stCondLst>
                    <p:cond delay="7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1">
        <p:tmplLst>
          <p:tmpl>
            <p:tnLst>
              <p:par>
                <p:cTn presetID="42" presetClass="path" presetSubtype="0" accel="49333" decel="50667" fill="hold" nodeType="withEffect" nodePh="1">
                  <p:stCondLst>
                    <p:cond delay="750"/>
                  </p:stCondLst>
                  <p:endCondLst>
                    <p:cond delay="0"/>
                  </p:endCondLst>
                  <p:childTnLst>
                    <p:animMotion origin="layout" path="M 3.95833E-6 -1.11111E-6 L 3.95833E-6 0.07245 " pathEditMode="relative" rAng="0" ptsTypes="AA">
                      <p:cBhvr>
                        <p:cTn dur="750" spd="-100000" fill="hold"/>
                        <p:tgtEl>
                          <p:spTgt spid="5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3611"/>
                    </p:animMotion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2" presetClass="entr" presetSubtype="1" fill="hold" nodeType="withEffect" nodePh="1">
                  <p:stCondLst>
                    <p:cond delay="7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1">
        <p:tmplLst>
          <p:tmpl>
            <p:tnLst>
              <p:par>
                <p:cTn presetID="42" presetClass="path" presetSubtype="0" accel="49333" decel="50667" fill="hold" nodeType="withEffect" nodePh="1">
                  <p:stCondLst>
                    <p:cond delay="750"/>
                  </p:stCondLst>
                  <p:endCondLst>
                    <p:cond delay="0"/>
                  </p:endCondLst>
                  <p:childTnLst>
                    <p:animMotion origin="layout" path="M 1.875E-6 -1.11111E-6 L 1.875E-6 0.07245 " pathEditMode="relative" rAng="0" ptsTypes="AA">
                      <p:cBhvr>
                        <p:cTn dur="750" spd="-100000" fill="hold"/>
                        <p:tgtEl>
                          <p:spTgt spid="10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3611"/>
                    </p:animMotion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2" presetClass="entr" presetSubtype="1" fill="hold" nodeType="withEffect" nodePh="1">
                  <p:stCondLst>
                    <p:cond delay="75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1">
        <p:tmplLst>
          <p:tmpl>
            <p:tnLst>
              <p:par>
                <p:cTn presetID="42" presetClass="path" presetSubtype="0" accel="49333" decel="50667" fill="hold" nodeType="withEffect" nodePh="1">
                  <p:stCondLst>
                    <p:cond delay="750"/>
                  </p:stCondLst>
                  <p:endCondLst>
                    <p:cond delay="0"/>
                  </p:endCondLst>
                  <p:childTnLst>
                    <p:animMotion origin="layout" path="M 3.95833E-6 -1.11111E-6 L 3.95833E-6 0.07245 " pathEditMode="relative" rAng="0" ptsTypes="AA">
                      <p:cBhvr>
                        <p:cTn dur="750" spd="-100000" fill="hold"/>
                        <p:tgtEl>
                          <p:spTgt spid="1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0" y="3611"/>
                    </p:animMotion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6F4EF-71D4-7549-EFB9-5FC5195C7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3454FD-B77A-A7A6-F71C-42E2AAD17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6C5080-501A-DD81-7694-2925FB16F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13458-B3E6-49D7-B71E-48C9990FF728}" type="datetimeFigureOut">
              <a:rPr lang="en-US" smtClean="0"/>
              <a:t>7/27/2024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E8226-E359-5294-FB6B-D7CE134395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555B19-DFE4-C963-0112-604EF191A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E3427-A57A-4DF9-999C-90033F5622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2269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831728-25CC-EE06-F3F2-B25A55314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37EC0D-624E-45E4-788F-CAE1EE1388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BBF324-6114-F58D-6A91-440C39E7F0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44045C-E0F1-FB37-3850-DA1BB0A93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13458-B3E6-49D7-B71E-48C9990FF728}" type="datetimeFigureOut">
              <a:rPr lang="en-US" smtClean="0"/>
              <a:t>7/27/2024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E2757F-7AA2-CA09-07BC-9CB5E79C4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48DED8-94C8-3536-B9B3-A51BCB49E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E3427-A57A-4DF9-999C-90033F5622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6205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FE7C6-B3AE-9046-88E9-2494D7C877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2ECE6-3F03-FA8C-1D99-69E051AB2A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622847-C772-40C2-4DDD-182B843BB6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14F3D9-89B9-D975-B0AD-E97816B539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BB5FEC-351D-2E37-3831-224DBE40A6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EF829F6-DD38-4F9F-AE83-8694DD219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13458-B3E6-49D7-B71E-48C9990FF728}" type="datetimeFigureOut">
              <a:rPr lang="en-US" smtClean="0"/>
              <a:t>7/27/2024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BFA76A2-C82D-5088-CC2C-82B78D2BC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C23D73A-5C99-BA02-CD01-57D8DD874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E3427-A57A-4DF9-999C-90033F5622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91266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D72E6-3DFC-59E4-90A7-F8445EF0D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902F10-5D9E-C670-5F94-992FFE491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13458-B3E6-49D7-B71E-48C9990FF728}" type="datetimeFigureOut">
              <a:rPr lang="en-US" smtClean="0"/>
              <a:t>7/27/2024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C567C10-680F-BD01-38E1-9B39401FC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E7B562-FAC4-17A3-9669-BE008685F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E3427-A57A-4DF9-999C-90033F5622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0272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eed Faal 5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EB32EFA-4F76-7F7D-532D-595F9EED05C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60271" y="4178300"/>
            <a:ext cx="4731263" cy="2088243"/>
          </a:xfrm>
          <a:custGeom>
            <a:avLst/>
            <a:gdLst>
              <a:gd name="connsiteX0" fmla="*/ 0 w 4731263"/>
              <a:gd name="connsiteY0" fmla="*/ 0 h 2088243"/>
              <a:gd name="connsiteX1" fmla="*/ 4731263 w 4731263"/>
              <a:gd name="connsiteY1" fmla="*/ 0 h 2088243"/>
              <a:gd name="connsiteX2" fmla="*/ 4731263 w 4731263"/>
              <a:gd name="connsiteY2" fmla="*/ 2088243 h 2088243"/>
              <a:gd name="connsiteX3" fmla="*/ 0 w 4731263"/>
              <a:gd name="connsiteY3" fmla="*/ 2088243 h 20882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1263" h="2088243">
                <a:moveTo>
                  <a:pt x="0" y="0"/>
                </a:moveTo>
                <a:lnTo>
                  <a:pt x="4731263" y="0"/>
                </a:lnTo>
                <a:lnTo>
                  <a:pt x="4731263" y="2088243"/>
                </a:lnTo>
                <a:lnTo>
                  <a:pt x="0" y="2088243"/>
                </a:ln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D485354-AC28-AAFE-C826-63531A43FA1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0466" y="591457"/>
            <a:ext cx="4738830" cy="5675086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1419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76CB52-9436-1452-4CBB-D24129E20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13458-B3E6-49D7-B71E-48C9990FF728}" type="datetimeFigureOut">
              <a:rPr lang="en-US" smtClean="0"/>
              <a:t>7/27/2024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F8D1-618D-EBD9-C32A-A187C1C08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68FBF3-1891-9878-0A4D-1C3A78A96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E3427-A57A-4DF9-999C-90033F5622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605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DB587-8BD0-F29C-310F-8F6E7B036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E245A1-254B-FC6B-E743-7DA2AB674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68824C-9007-3AD2-84CE-78E501380F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4DFDC-7377-7615-7F0F-9DD51C7DA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13458-B3E6-49D7-B71E-48C9990FF728}" type="datetimeFigureOut">
              <a:rPr lang="en-US" smtClean="0"/>
              <a:t>7/27/2024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E258B5-A77C-F744-313B-566BBBE18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A53704-B23B-5FAD-1F68-6800CF34B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E3427-A57A-4DF9-999C-90033F5622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7312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C6A187-F792-30ED-A599-DCD36B26C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35CB6B-42BC-2ED0-AA32-FBF34F989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3246CD-D54E-CCB5-E5F4-0311269A0E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777CF6-4C39-7C35-D8F4-03E1724E0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13458-B3E6-49D7-B71E-48C9990FF728}" type="datetimeFigureOut">
              <a:rPr lang="en-US" smtClean="0"/>
              <a:t>7/27/2024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EC7D3D-6862-FB27-1D0E-17CB8AD90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EF84DB-44BE-1991-35FB-1E5FD5E3A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E3427-A57A-4DF9-999C-90033F5622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4775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F44FA-8377-E0CC-3FBD-8482B6E654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5BC948-7B8A-021A-7184-EB6D8271D5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343EB-C203-C8A2-D330-8B12D531E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13458-B3E6-49D7-B71E-48C9990FF728}" type="datetimeFigureOut">
              <a:rPr lang="en-US" smtClean="0"/>
              <a:t>7/27/2024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A934F3-A0E4-DBB9-9E58-4648133B2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B7FA8C-A23D-1916-191F-A53DB0946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E3427-A57A-4DF9-999C-90033F5622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58259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FFBEB3-E6B8-3693-6F0C-D1FDF7E28A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977232-81BB-FBBD-98E3-95327463A5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CC018A-34C1-C5BD-E9CA-3CE3B1F99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13458-B3E6-49D7-B71E-48C9990FF728}" type="datetimeFigureOut">
              <a:rPr lang="en-US" smtClean="0"/>
              <a:t>7/27/2024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FEB23-2ECD-4627-71F2-C3A65579C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B6F824-F940-FFCC-FE26-E0AC9EBFC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E3427-A57A-4DF9-999C-90033F5622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552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aeed Faal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8482A819-A863-6EED-1EBC-70CFAB5AF1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52706" y="591457"/>
            <a:ext cx="4738830" cy="5675086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059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aeed Faal 7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8482A819-A863-6EED-1EBC-70CFAB5AF1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852706" y="591457"/>
            <a:ext cx="4738830" cy="5675086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1420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aeed Faal 7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8">
            <a:extLst>
              <a:ext uri="{FF2B5EF4-FFF2-40B4-BE49-F238E27FC236}">
                <a16:creationId xmlns:a16="http://schemas.microsoft.com/office/drawing/2014/main" id="{F1C46A5A-5C3C-8A30-294A-77254B09949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90705" y="1084882"/>
            <a:ext cx="3434786" cy="4582892"/>
          </a:xfrm>
          <a:custGeom>
            <a:avLst/>
            <a:gdLst>
              <a:gd name="connsiteX0" fmla="*/ 28189 w 3434786"/>
              <a:gd name="connsiteY0" fmla="*/ 0 h 4582892"/>
              <a:gd name="connsiteX1" fmla="*/ 3406598 w 3434786"/>
              <a:gd name="connsiteY1" fmla="*/ 0 h 4582892"/>
              <a:gd name="connsiteX2" fmla="*/ 3423073 w 3434786"/>
              <a:gd name="connsiteY2" fmla="*/ 1310 h 4582892"/>
              <a:gd name="connsiteX3" fmla="*/ 3428523 w 3434786"/>
              <a:gd name="connsiteY3" fmla="*/ 6695 h 4582892"/>
              <a:gd name="connsiteX4" fmla="*/ 3433361 w 3434786"/>
              <a:gd name="connsiteY4" fmla="*/ 11618 h 4582892"/>
              <a:gd name="connsiteX5" fmla="*/ 3434786 w 3434786"/>
              <a:gd name="connsiteY5" fmla="*/ 28038 h 4582892"/>
              <a:gd name="connsiteX6" fmla="*/ 3434786 w 3434786"/>
              <a:gd name="connsiteY6" fmla="*/ 4554644 h 4582892"/>
              <a:gd name="connsiteX7" fmla="*/ 3433361 w 3434786"/>
              <a:gd name="connsiteY7" fmla="*/ 4571330 h 4582892"/>
              <a:gd name="connsiteX8" fmla="*/ 3423207 w 3434786"/>
              <a:gd name="connsiteY8" fmla="*/ 4581395 h 4582892"/>
              <a:gd name="connsiteX9" fmla="*/ 3411662 w 3434786"/>
              <a:gd name="connsiteY9" fmla="*/ 4582490 h 4582892"/>
              <a:gd name="connsiteX10" fmla="*/ 3406598 w 3434786"/>
              <a:gd name="connsiteY10" fmla="*/ 4582892 h 4582892"/>
              <a:gd name="connsiteX11" fmla="*/ 28189 w 3434786"/>
              <a:gd name="connsiteY11" fmla="*/ 4582892 h 4582892"/>
              <a:gd name="connsiteX12" fmla="*/ 23119 w 3434786"/>
              <a:gd name="connsiteY12" fmla="*/ 4582489 h 4582892"/>
              <a:gd name="connsiteX13" fmla="*/ 11579 w 3434786"/>
              <a:gd name="connsiteY13" fmla="*/ 4581395 h 4582892"/>
              <a:gd name="connsiteX14" fmla="*/ 1425 w 3434786"/>
              <a:gd name="connsiteY14" fmla="*/ 4571330 h 4582892"/>
              <a:gd name="connsiteX15" fmla="*/ 0 w 3434786"/>
              <a:gd name="connsiteY15" fmla="*/ 4554644 h 4582892"/>
              <a:gd name="connsiteX16" fmla="*/ 0 w 3434786"/>
              <a:gd name="connsiteY16" fmla="*/ 28038 h 4582892"/>
              <a:gd name="connsiteX17" fmla="*/ 1425 w 3434786"/>
              <a:gd name="connsiteY17" fmla="*/ 11618 h 4582892"/>
              <a:gd name="connsiteX18" fmla="*/ 6225 w 3434786"/>
              <a:gd name="connsiteY18" fmla="*/ 6735 h 4582892"/>
              <a:gd name="connsiteX19" fmla="*/ 11714 w 3434786"/>
              <a:gd name="connsiteY19" fmla="*/ 1310 h 4582892"/>
              <a:gd name="connsiteX20" fmla="*/ 28189 w 3434786"/>
              <a:gd name="connsiteY20" fmla="*/ 0 h 458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34786" h="4582892">
                <a:moveTo>
                  <a:pt x="28189" y="0"/>
                </a:moveTo>
                <a:lnTo>
                  <a:pt x="3406598" y="0"/>
                </a:lnTo>
                <a:cubicBezTo>
                  <a:pt x="3414661" y="0"/>
                  <a:pt x="3418692" y="0"/>
                  <a:pt x="3423073" y="1310"/>
                </a:cubicBezTo>
                <a:lnTo>
                  <a:pt x="3428523" y="6695"/>
                </a:lnTo>
                <a:lnTo>
                  <a:pt x="3433361" y="11618"/>
                </a:lnTo>
                <a:cubicBezTo>
                  <a:pt x="3434786" y="15854"/>
                  <a:pt x="3434786" y="19828"/>
                  <a:pt x="3434786" y="28038"/>
                </a:cubicBezTo>
                <a:lnTo>
                  <a:pt x="3434786" y="4554644"/>
                </a:lnTo>
                <a:cubicBezTo>
                  <a:pt x="3434786" y="4562854"/>
                  <a:pt x="3434786" y="4566828"/>
                  <a:pt x="3433361" y="4571330"/>
                </a:cubicBezTo>
                <a:cubicBezTo>
                  <a:pt x="3431580" y="4576098"/>
                  <a:pt x="3427839" y="4579805"/>
                  <a:pt x="3423207" y="4581395"/>
                </a:cubicBezTo>
                <a:lnTo>
                  <a:pt x="3411662" y="4582490"/>
                </a:lnTo>
                <a:lnTo>
                  <a:pt x="3406598" y="4582892"/>
                </a:lnTo>
                <a:lnTo>
                  <a:pt x="28189" y="4582892"/>
                </a:lnTo>
                <a:lnTo>
                  <a:pt x="23119" y="4582489"/>
                </a:lnTo>
                <a:lnTo>
                  <a:pt x="11579" y="4581395"/>
                </a:lnTo>
                <a:cubicBezTo>
                  <a:pt x="6948" y="4579805"/>
                  <a:pt x="3206" y="4576098"/>
                  <a:pt x="1425" y="4571330"/>
                </a:cubicBezTo>
                <a:cubicBezTo>
                  <a:pt x="0" y="4566828"/>
                  <a:pt x="0" y="4562854"/>
                  <a:pt x="0" y="4554644"/>
                </a:cubicBezTo>
                <a:lnTo>
                  <a:pt x="0" y="28038"/>
                </a:lnTo>
                <a:cubicBezTo>
                  <a:pt x="0" y="20092"/>
                  <a:pt x="0" y="15854"/>
                  <a:pt x="1425" y="11618"/>
                </a:cubicBezTo>
                <a:lnTo>
                  <a:pt x="6225" y="6735"/>
                </a:lnTo>
                <a:lnTo>
                  <a:pt x="11714" y="1310"/>
                </a:lnTo>
                <a:cubicBezTo>
                  <a:pt x="16096" y="0"/>
                  <a:pt x="20127" y="0"/>
                  <a:pt x="28189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 dirty="0"/>
          </a:p>
        </p:txBody>
      </p:sp>
      <p:grpSp>
        <p:nvGrpSpPr>
          <p:cNvPr id="4" name="Группа">
            <a:extLst>
              <a:ext uri="{FF2B5EF4-FFF2-40B4-BE49-F238E27FC236}">
                <a16:creationId xmlns:a16="http://schemas.microsoft.com/office/drawing/2014/main" id="{52E88E80-FAC5-A1C4-87BC-2966C8FA28D9}"/>
              </a:ext>
            </a:extLst>
          </p:cNvPr>
          <p:cNvGrpSpPr/>
          <p:nvPr userDrawn="1"/>
        </p:nvGrpSpPr>
        <p:grpSpPr>
          <a:xfrm>
            <a:off x="7284047" y="553550"/>
            <a:ext cx="3848102" cy="5720830"/>
            <a:chOff x="0" y="-2"/>
            <a:chExt cx="6671790" cy="9918703"/>
          </a:xfrm>
          <a:effectLst>
            <a:outerShdw blurRad="127000" dist="38100" dir="5400000" sx="102000" sy="102000" algn="t" rotWithShape="0">
              <a:prstClr val="black">
                <a:alpha val="10000"/>
              </a:prstClr>
            </a:outerShdw>
          </a:effectLst>
        </p:grpSpPr>
        <p:sp>
          <p:nvSpPr>
            <p:cNvPr id="5" name="Фигура">
              <a:extLst>
                <a:ext uri="{FF2B5EF4-FFF2-40B4-BE49-F238E27FC236}">
                  <a16:creationId xmlns:a16="http://schemas.microsoft.com/office/drawing/2014/main" id="{16994083-0A4B-F9F6-C1FA-85B949B4B67B}"/>
                </a:ext>
              </a:extLst>
            </p:cNvPr>
            <p:cNvSpPr/>
            <p:nvPr/>
          </p:nvSpPr>
          <p:spPr>
            <a:xfrm>
              <a:off x="0" y="-2"/>
              <a:ext cx="6671790" cy="99187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643" y="0"/>
                  </a:moveTo>
                  <a:cubicBezTo>
                    <a:pt x="1882" y="0"/>
                    <a:pt x="1498" y="1"/>
                    <a:pt x="1091" y="87"/>
                  </a:cubicBezTo>
                  <a:cubicBezTo>
                    <a:pt x="644" y="197"/>
                    <a:pt x="292" y="433"/>
                    <a:pt x="130" y="734"/>
                  </a:cubicBezTo>
                  <a:cubicBezTo>
                    <a:pt x="0" y="1009"/>
                    <a:pt x="0" y="1268"/>
                    <a:pt x="0" y="1778"/>
                  </a:cubicBezTo>
                  <a:lnTo>
                    <a:pt x="0" y="19814"/>
                  </a:lnTo>
                  <a:cubicBezTo>
                    <a:pt x="0" y="20332"/>
                    <a:pt x="0" y="20591"/>
                    <a:pt x="130" y="20866"/>
                  </a:cubicBezTo>
                  <a:cubicBezTo>
                    <a:pt x="292" y="21167"/>
                    <a:pt x="644" y="21403"/>
                    <a:pt x="1091" y="21513"/>
                  </a:cubicBezTo>
                  <a:cubicBezTo>
                    <a:pt x="1500" y="21600"/>
                    <a:pt x="1885" y="21600"/>
                    <a:pt x="2643" y="21600"/>
                  </a:cubicBezTo>
                  <a:lnTo>
                    <a:pt x="18945" y="21600"/>
                  </a:lnTo>
                  <a:cubicBezTo>
                    <a:pt x="19715" y="21600"/>
                    <a:pt x="20100" y="21600"/>
                    <a:pt x="20509" y="21513"/>
                  </a:cubicBezTo>
                  <a:cubicBezTo>
                    <a:pt x="20956" y="21403"/>
                    <a:pt x="21308" y="21167"/>
                    <a:pt x="21470" y="20866"/>
                  </a:cubicBezTo>
                  <a:cubicBezTo>
                    <a:pt x="21600" y="20591"/>
                    <a:pt x="21600" y="20332"/>
                    <a:pt x="21600" y="19822"/>
                  </a:cubicBezTo>
                  <a:lnTo>
                    <a:pt x="21600" y="1786"/>
                  </a:lnTo>
                  <a:cubicBezTo>
                    <a:pt x="21600" y="1268"/>
                    <a:pt x="21600" y="1009"/>
                    <a:pt x="21470" y="734"/>
                  </a:cubicBezTo>
                  <a:cubicBezTo>
                    <a:pt x="21308" y="433"/>
                    <a:pt x="20956" y="197"/>
                    <a:pt x="20509" y="87"/>
                  </a:cubicBezTo>
                  <a:cubicBezTo>
                    <a:pt x="20100" y="0"/>
                    <a:pt x="19715" y="0"/>
                    <a:pt x="18957" y="0"/>
                  </a:cubicBezTo>
                  <a:lnTo>
                    <a:pt x="2643" y="0"/>
                  </a:lnTo>
                  <a:close/>
                  <a:moveTo>
                    <a:pt x="1319" y="2006"/>
                  </a:moveTo>
                  <a:lnTo>
                    <a:pt x="20281" y="2006"/>
                  </a:lnTo>
                  <a:cubicBezTo>
                    <a:pt x="20327" y="2006"/>
                    <a:pt x="20350" y="2006"/>
                    <a:pt x="20375" y="2011"/>
                  </a:cubicBezTo>
                  <a:cubicBezTo>
                    <a:pt x="20401" y="2017"/>
                    <a:pt x="20422" y="2032"/>
                    <a:pt x="20432" y="2050"/>
                  </a:cubicBezTo>
                  <a:cubicBezTo>
                    <a:pt x="20440" y="2066"/>
                    <a:pt x="20440" y="2081"/>
                    <a:pt x="20440" y="2112"/>
                  </a:cubicBezTo>
                  <a:lnTo>
                    <a:pt x="20440" y="19203"/>
                  </a:lnTo>
                  <a:cubicBezTo>
                    <a:pt x="20440" y="19234"/>
                    <a:pt x="20440" y="19249"/>
                    <a:pt x="20432" y="19266"/>
                  </a:cubicBezTo>
                  <a:cubicBezTo>
                    <a:pt x="20422" y="19284"/>
                    <a:pt x="20401" y="19298"/>
                    <a:pt x="20375" y="19304"/>
                  </a:cubicBezTo>
                  <a:cubicBezTo>
                    <a:pt x="20350" y="19310"/>
                    <a:pt x="20327" y="19310"/>
                    <a:pt x="20281" y="19310"/>
                  </a:cubicBezTo>
                  <a:lnTo>
                    <a:pt x="1319" y="19310"/>
                  </a:lnTo>
                  <a:cubicBezTo>
                    <a:pt x="1273" y="19310"/>
                    <a:pt x="1250" y="19310"/>
                    <a:pt x="1225" y="19304"/>
                  </a:cubicBezTo>
                  <a:cubicBezTo>
                    <a:pt x="1199" y="19298"/>
                    <a:pt x="1178" y="19284"/>
                    <a:pt x="1168" y="19266"/>
                  </a:cubicBezTo>
                  <a:cubicBezTo>
                    <a:pt x="1160" y="19249"/>
                    <a:pt x="1160" y="19234"/>
                    <a:pt x="1160" y="19203"/>
                  </a:cubicBezTo>
                  <a:lnTo>
                    <a:pt x="1160" y="2112"/>
                  </a:lnTo>
                  <a:cubicBezTo>
                    <a:pt x="1160" y="2082"/>
                    <a:pt x="1160" y="2066"/>
                    <a:pt x="1168" y="2050"/>
                  </a:cubicBezTo>
                  <a:cubicBezTo>
                    <a:pt x="1178" y="2032"/>
                    <a:pt x="1199" y="2017"/>
                    <a:pt x="1225" y="2011"/>
                  </a:cubicBezTo>
                  <a:cubicBezTo>
                    <a:pt x="1250" y="2006"/>
                    <a:pt x="1273" y="2006"/>
                    <a:pt x="1319" y="2006"/>
                  </a:cubicBezTo>
                  <a:close/>
                </a:path>
              </a:pathLst>
            </a:cu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 dirty="0"/>
            </a:p>
          </p:txBody>
        </p:sp>
        <p:sp>
          <p:nvSpPr>
            <p:cNvPr id="6" name="Фигура">
              <a:extLst>
                <a:ext uri="{FF2B5EF4-FFF2-40B4-BE49-F238E27FC236}">
                  <a16:creationId xmlns:a16="http://schemas.microsoft.com/office/drawing/2014/main" id="{27F47827-14EB-1A27-D7AE-578D9E2DF21F}"/>
                </a:ext>
              </a:extLst>
            </p:cNvPr>
            <p:cNvSpPr/>
            <p:nvPr/>
          </p:nvSpPr>
          <p:spPr>
            <a:xfrm>
              <a:off x="54074" y="51679"/>
              <a:ext cx="6563643" cy="98129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406" y="0"/>
                  </a:moveTo>
                  <a:cubicBezTo>
                    <a:pt x="1714" y="0"/>
                    <a:pt x="1363" y="1"/>
                    <a:pt x="993" y="79"/>
                  </a:cubicBezTo>
                  <a:cubicBezTo>
                    <a:pt x="586" y="178"/>
                    <a:pt x="266" y="392"/>
                    <a:pt x="118" y="664"/>
                  </a:cubicBezTo>
                  <a:cubicBezTo>
                    <a:pt x="0" y="913"/>
                    <a:pt x="0" y="1147"/>
                    <a:pt x="0" y="1608"/>
                  </a:cubicBezTo>
                  <a:lnTo>
                    <a:pt x="0" y="19984"/>
                  </a:lnTo>
                  <a:cubicBezTo>
                    <a:pt x="0" y="20452"/>
                    <a:pt x="0" y="20687"/>
                    <a:pt x="118" y="20936"/>
                  </a:cubicBezTo>
                  <a:cubicBezTo>
                    <a:pt x="266" y="21208"/>
                    <a:pt x="586" y="21422"/>
                    <a:pt x="993" y="21521"/>
                  </a:cubicBezTo>
                  <a:cubicBezTo>
                    <a:pt x="1365" y="21600"/>
                    <a:pt x="1716" y="21600"/>
                    <a:pt x="2406" y="21600"/>
                  </a:cubicBezTo>
                  <a:lnTo>
                    <a:pt x="19184" y="21600"/>
                  </a:lnTo>
                  <a:cubicBezTo>
                    <a:pt x="19884" y="21600"/>
                    <a:pt x="20235" y="21600"/>
                    <a:pt x="20607" y="21521"/>
                  </a:cubicBezTo>
                  <a:cubicBezTo>
                    <a:pt x="21014" y="21422"/>
                    <a:pt x="21334" y="21208"/>
                    <a:pt x="21482" y="20936"/>
                  </a:cubicBezTo>
                  <a:cubicBezTo>
                    <a:pt x="21600" y="20687"/>
                    <a:pt x="21600" y="20453"/>
                    <a:pt x="21600" y="19992"/>
                  </a:cubicBezTo>
                  <a:lnTo>
                    <a:pt x="21600" y="1616"/>
                  </a:lnTo>
                  <a:cubicBezTo>
                    <a:pt x="21600" y="1148"/>
                    <a:pt x="21600" y="913"/>
                    <a:pt x="21482" y="664"/>
                  </a:cubicBezTo>
                  <a:cubicBezTo>
                    <a:pt x="21334" y="392"/>
                    <a:pt x="21014" y="178"/>
                    <a:pt x="20607" y="79"/>
                  </a:cubicBezTo>
                  <a:cubicBezTo>
                    <a:pt x="20235" y="0"/>
                    <a:pt x="19884" y="0"/>
                    <a:pt x="19194" y="0"/>
                  </a:cubicBezTo>
                  <a:lnTo>
                    <a:pt x="2406" y="0"/>
                  </a:lnTo>
                  <a:close/>
                  <a:moveTo>
                    <a:pt x="1162" y="1914"/>
                  </a:moveTo>
                  <a:lnTo>
                    <a:pt x="20438" y="1914"/>
                  </a:lnTo>
                  <a:cubicBezTo>
                    <a:pt x="20484" y="1914"/>
                    <a:pt x="20507" y="1914"/>
                    <a:pt x="20532" y="1919"/>
                  </a:cubicBezTo>
                  <a:cubicBezTo>
                    <a:pt x="20559" y="1925"/>
                    <a:pt x="20581" y="1940"/>
                    <a:pt x="20591" y="1958"/>
                  </a:cubicBezTo>
                  <a:cubicBezTo>
                    <a:pt x="20599" y="1975"/>
                    <a:pt x="20599" y="1990"/>
                    <a:pt x="20599" y="2021"/>
                  </a:cubicBezTo>
                  <a:lnTo>
                    <a:pt x="20599" y="19296"/>
                  </a:lnTo>
                  <a:cubicBezTo>
                    <a:pt x="20599" y="19327"/>
                    <a:pt x="20599" y="19343"/>
                    <a:pt x="20591" y="19360"/>
                  </a:cubicBezTo>
                  <a:cubicBezTo>
                    <a:pt x="20581" y="19378"/>
                    <a:pt x="20559" y="19392"/>
                    <a:pt x="20532" y="19399"/>
                  </a:cubicBezTo>
                  <a:cubicBezTo>
                    <a:pt x="20507" y="19404"/>
                    <a:pt x="20484" y="19404"/>
                    <a:pt x="20438" y="19404"/>
                  </a:cubicBezTo>
                  <a:lnTo>
                    <a:pt x="1162" y="19404"/>
                  </a:lnTo>
                  <a:cubicBezTo>
                    <a:pt x="1116" y="19404"/>
                    <a:pt x="1093" y="19404"/>
                    <a:pt x="1068" y="19399"/>
                  </a:cubicBezTo>
                  <a:cubicBezTo>
                    <a:pt x="1041" y="19392"/>
                    <a:pt x="1019" y="19378"/>
                    <a:pt x="1009" y="19360"/>
                  </a:cubicBezTo>
                  <a:cubicBezTo>
                    <a:pt x="1001" y="19343"/>
                    <a:pt x="1001" y="19328"/>
                    <a:pt x="1001" y="19296"/>
                  </a:cubicBezTo>
                  <a:lnTo>
                    <a:pt x="1001" y="2021"/>
                  </a:lnTo>
                  <a:cubicBezTo>
                    <a:pt x="1001" y="1990"/>
                    <a:pt x="1001" y="1975"/>
                    <a:pt x="1009" y="1958"/>
                  </a:cubicBezTo>
                  <a:cubicBezTo>
                    <a:pt x="1019" y="1940"/>
                    <a:pt x="1041" y="1925"/>
                    <a:pt x="1068" y="1919"/>
                  </a:cubicBezTo>
                  <a:cubicBezTo>
                    <a:pt x="1093" y="1914"/>
                    <a:pt x="1116" y="1914"/>
                    <a:pt x="1162" y="1914"/>
                  </a:cubicBezTo>
                  <a:close/>
                </a:path>
              </a:pathLst>
            </a:custGeom>
            <a:solidFill>
              <a:srgbClr val="131313"/>
            </a:solidFill>
            <a:ln w="12700" cap="flat">
              <a:noFill/>
              <a:miter lim="400000"/>
            </a:ln>
            <a:effectLst>
              <a:outerShdw blurRad="317500" dist="1524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 dirty="0"/>
            </a:p>
          </p:txBody>
        </p:sp>
        <p:sp>
          <p:nvSpPr>
            <p:cNvPr id="7" name="Кружок">
              <a:extLst>
                <a:ext uri="{FF2B5EF4-FFF2-40B4-BE49-F238E27FC236}">
                  <a16:creationId xmlns:a16="http://schemas.microsoft.com/office/drawing/2014/main" id="{469FFD3A-A39A-274D-8924-B20EE60D2DF6}"/>
                </a:ext>
              </a:extLst>
            </p:cNvPr>
            <p:cNvSpPr/>
            <p:nvPr/>
          </p:nvSpPr>
          <p:spPr>
            <a:xfrm>
              <a:off x="3263145" y="421114"/>
              <a:ext cx="145500" cy="145500"/>
            </a:xfrm>
            <a:prstGeom prst="ellipse">
              <a:avLst/>
            </a:pr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 dirty="0"/>
            </a:p>
          </p:txBody>
        </p:sp>
        <p:sp>
          <p:nvSpPr>
            <p:cNvPr id="8" name="Кружок">
              <a:extLst>
                <a:ext uri="{FF2B5EF4-FFF2-40B4-BE49-F238E27FC236}">
                  <a16:creationId xmlns:a16="http://schemas.microsoft.com/office/drawing/2014/main" id="{DBCC13BC-93AD-9786-9F80-A6D3C2496D71}"/>
                </a:ext>
              </a:extLst>
            </p:cNvPr>
            <p:cNvSpPr/>
            <p:nvPr/>
          </p:nvSpPr>
          <p:spPr>
            <a:xfrm>
              <a:off x="3080235" y="9120234"/>
              <a:ext cx="511322" cy="511321"/>
            </a:xfrm>
            <a:prstGeom prst="ellipse">
              <a:avLst/>
            </a:prstGeom>
            <a:solidFill>
              <a:srgbClr val="2A292A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 dirty="0"/>
            </a:p>
          </p:txBody>
        </p:sp>
        <p:sp>
          <p:nvSpPr>
            <p:cNvPr id="9" name="Фигура">
              <a:extLst>
                <a:ext uri="{FF2B5EF4-FFF2-40B4-BE49-F238E27FC236}">
                  <a16:creationId xmlns:a16="http://schemas.microsoft.com/office/drawing/2014/main" id="{160F6784-DD47-6D18-D292-1C8BBBF1406F}"/>
                </a:ext>
              </a:extLst>
            </p:cNvPr>
            <p:cNvSpPr/>
            <p:nvPr/>
          </p:nvSpPr>
          <p:spPr>
            <a:xfrm>
              <a:off x="3251698" y="9293410"/>
              <a:ext cx="168393" cy="1683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9" h="21569" extrusionOk="0">
                  <a:moveTo>
                    <a:pt x="7803" y="0"/>
                  </a:moveTo>
                  <a:cubicBezTo>
                    <a:pt x="5576" y="0"/>
                    <a:pt x="4439" y="16"/>
                    <a:pt x="3244" y="395"/>
                  </a:cubicBezTo>
                  <a:cubicBezTo>
                    <a:pt x="1925" y="875"/>
                    <a:pt x="875" y="1925"/>
                    <a:pt x="395" y="3244"/>
                  </a:cubicBezTo>
                  <a:cubicBezTo>
                    <a:pt x="12" y="4450"/>
                    <a:pt x="0" y="5568"/>
                    <a:pt x="0" y="7803"/>
                  </a:cubicBezTo>
                  <a:lnTo>
                    <a:pt x="0" y="13765"/>
                  </a:lnTo>
                  <a:cubicBezTo>
                    <a:pt x="0" y="16036"/>
                    <a:pt x="13" y="17163"/>
                    <a:pt x="395" y="18368"/>
                  </a:cubicBezTo>
                  <a:cubicBezTo>
                    <a:pt x="875" y="19688"/>
                    <a:pt x="1925" y="20738"/>
                    <a:pt x="3244" y="21218"/>
                  </a:cubicBezTo>
                  <a:cubicBezTo>
                    <a:pt x="4450" y="21600"/>
                    <a:pt x="5568" y="21568"/>
                    <a:pt x="7803" y="21568"/>
                  </a:cubicBezTo>
                  <a:lnTo>
                    <a:pt x="13765" y="21568"/>
                  </a:lnTo>
                  <a:cubicBezTo>
                    <a:pt x="16036" y="21569"/>
                    <a:pt x="17163" y="21600"/>
                    <a:pt x="18368" y="21218"/>
                  </a:cubicBezTo>
                  <a:cubicBezTo>
                    <a:pt x="19688" y="20737"/>
                    <a:pt x="20738" y="19688"/>
                    <a:pt x="21218" y="18368"/>
                  </a:cubicBezTo>
                  <a:cubicBezTo>
                    <a:pt x="21600" y="17162"/>
                    <a:pt x="21568" y="16045"/>
                    <a:pt x="21568" y="13809"/>
                  </a:cubicBezTo>
                  <a:lnTo>
                    <a:pt x="21568" y="7847"/>
                  </a:lnTo>
                  <a:cubicBezTo>
                    <a:pt x="21569" y="5577"/>
                    <a:pt x="21600" y="4450"/>
                    <a:pt x="21218" y="3244"/>
                  </a:cubicBezTo>
                  <a:cubicBezTo>
                    <a:pt x="20737" y="1925"/>
                    <a:pt x="19688" y="875"/>
                    <a:pt x="18368" y="395"/>
                  </a:cubicBezTo>
                  <a:cubicBezTo>
                    <a:pt x="17162" y="12"/>
                    <a:pt x="16045" y="0"/>
                    <a:pt x="13809" y="0"/>
                  </a:cubicBezTo>
                  <a:lnTo>
                    <a:pt x="7803" y="0"/>
                  </a:lnTo>
                  <a:close/>
                  <a:moveTo>
                    <a:pt x="7321" y="1271"/>
                  </a:moveTo>
                  <a:lnTo>
                    <a:pt x="14291" y="1271"/>
                  </a:lnTo>
                  <a:cubicBezTo>
                    <a:pt x="16027" y="1271"/>
                    <a:pt x="16906" y="1238"/>
                    <a:pt x="17842" y="1534"/>
                  </a:cubicBezTo>
                  <a:cubicBezTo>
                    <a:pt x="18867" y="1907"/>
                    <a:pt x="19661" y="2746"/>
                    <a:pt x="20034" y="3770"/>
                  </a:cubicBezTo>
                  <a:cubicBezTo>
                    <a:pt x="20331" y="4706"/>
                    <a:pt x="20341" y="5558"/>
                    <a:pt x="20341" y="7321"/>
                  </a:cubicBezTo>
                  <a:lnTo>
                    <a:pt x="20341" y="14291"/>
                  </a:lnTo>
                  <a:cubicBezTo>
                    <a:pt x="20341" y="16027"/>
                    <a:pt x="20331" y="16906"/>
                    <a:pt x="20034" y="17842"/>
                  </a:cubicBezTo>
                  <a:cubicBezTo>
                    <a:pt x="19661" y="18867"/>
                    <a:pt x="18866" y="19661"/>
                    <a:pt x="17842" y="20034"/>
                  </a:cubicBezTo>
                  <a:cubicBezTo>
                    <a:pt x="16906" y="20331"/>
                    <a:pt x="16054" y="20341"/>
                    <a:pt x="14291" y="20341"/>
                  </a:cubicBezTo>
                  <a:lnTo>
                    <a:pt x="7321" y="20341"/>
                  </a:lnTo>
                  <a:cubicBezTo>
                    <a:pt x="5586" y="20341"/>
                    <a:pt x="4707" y="20331"/>
                    <a:pt x="3770" y="20034"/>
                  </a:cubicBezTo>
                  <a:cubicBezTo>
                    <a:pt x="2746" y="19661"/>
                    <a:pt x="1907" y="18866"/>
                    <a:pt x="1534" y="17842"/>
                  </a:cubicBezTo>
                  <a:cubicBezTo>
                    <a:pt x="1238" y="16906"/>
                    <a:pt x="1272" y="16054"/>
                    <a:pt x="1271" y="14291"/>
                  </a:cubicBezTo>
                  <a:lnTo>
                    <a:pt x="1271" y="7321"/>
                  </a:lnTo>
                  <a:cubicBezTo>
                    <a:pt x="1271" y="5586"/>
                    <a:pt x="1238" y="4706"/>
                    <a:pt x="1534" y="3770"/>
                  </a:cubicBezTo>
                  <a:cubicBezTo>
                    <a:pt x="1907" y="2746"/>
                    <a:pt x="2746" y="1907"/>
                    <a:pt x="3770" y="1534"/>
                  </a:cubicBezTo>
                  <a:cubicBezTo>
                    <a:pt x="4706" y="1238"/>
                    <a:pt x="5558" y="1272"/>
                    <a:pt x="7321" y="1271"/>
                  </a:cubicBezTo>
                  <a:close/>
                </a:path>
              </a:pathLst>
            </a:custGeom>
            <a:solidFill>
              <a:srgbClr val="41404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200">
                  <a:solidFill>
                    <a:schemeClr val="accent1">
                      <a:hueOff val="-12342858"/>
                      <a:satOff val="-30434"/>
                      <a:lumOff val="4509"/>
                    </a:schemeClr>
                  </a:solidFill>
                </a:defRPr>
              </a:pPr>
              <a:endParaRPr dirty="0"/>
            </a:p>
          </p:txBody>
        </p:sp>
      </p:grpSp>
    </p:spTree>
    <p:extLst>
      <p:ext uri="{BB962C8B-B14F-4D97-AF65-F5344CB8AC3E}">
        <p14:creationId xmlns:p14="http://schemas.microsoft.com/office/powerpoint/2010/main" val="3094909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aeed Faal 1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6">
            <a:extLst>
              <a:ext uri="{FF2B5EF4-FFF2-40B4-BE49-F238E27FC236}">
                <a16:creationId xmlns:a16="http://schemas.microsoft.com/office/drawing/2014/main" id="{8482A819-A863-6EED-1EBC-70CFAB5AF1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rot="10800000" flipV="1">
            <a:off x="6636417" y="454594"/>
            <a:ext cx="2231358" cy="2672210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3" name="Picture Placeholder 16">
            <a:extLst>
              <a:ext uri="{FF2B5EF4-FFF2-40B4-BE49-F238E27FC236}">
                <a16:creationId xmlns:a16="http://schemas.microsoft.com/office/drawing/2014/main" id="{A2462E38-4D6C-0F8C-EBE0-6912A261E91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10800000" flipV="1">
            <a:off x="9493917" y="454595"/>
            <a:ext cx="2231358" cy="2672210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4" name="Picture Placeholder 16">
            <a:extLst>
              <a:ext uri="{FF2B5EF4-FFF2-40B4-BE49-F238E27FC236}">
                <a16:creationId xmlns:a16="http://schemas.microsoft.com/office/drawing/2014/main" id="{9D56B86B-BA3B-7193-2E6E-86ED2982E2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rot="10800000" flipV="1">
            <a:off x="9493917" y="3731196"/>
            <a:ext cx="2231358" cy="2672210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5" name="Picture Placeholder 16">
            <a:extLst>
              <a:ext uri="{FF2B5EF4-FFF2-40B4-BE49-F238E27FC236}">
                <a16:creationId xmlns:a16="http://schemas.microsoft.com/office/drawing/2014/main" id="{DAF2342F-FAF5-2A1E-FE26-B30772700D5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0800000" flipV="1">
            <a:off x="6636417" y="3731197"/>
            <a:ext cx="2231358" cy="2672210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8973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aeed Faal 1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6">
            <a:extLst>
              <a:ext uri="{FF2B5EF4-FFF2-40B4-BE49-F238E27FC236}">
                <a16:creationId xmlns:a16="http://schemas.microsoft.com/office/drawing/2014/main" id="{A2462E38-4D6C-0F8C-EBE0-6912A261E91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10800000" flipV="1">
            <a:off x="6636417" y="454595"/>
            <a:ext cx="5088858" cy="2672210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4" name="Picture Placeholder 16">
            <a:extLst>
              <a:ext uri="{FF2B5EF4-FFF2-40B4-BE49-F238E27FC236}">
                <a16:creationId xmlns:a16="http://schemas.microsoft.com/office/drawing/2014/main" id="{9D56B86B-BA3B-7193-2E6E-86ED2982E2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rot="10800000" flipV="1">
            <a:off x="6636417" y="3731196"/>
            <a:ext cx="5088858" cy="2672210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398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aeed Faal 1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6">
            <a:extLst>
              <a:ext uri="{FF2B5EF4-FFF2-40B4-BE49-F238E27FC236}">
                <a16:creationId xmlns:a16="http://schemas.microsoft.com/office/drawing/2014/main" id="{A2462E38-4D6C-0F8C-EBE0-6912A261E91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10800000" flipV="1">
            <a:off x="6636417" y="454595"/>
            <a:ext cx="5088858" cy="2672210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  <p:sp>
        <p:nvSpPr>
          <p:cNvPr id="4" name="Picture Placeholder 16">
            <a:extLst>
              <a:ext uri="{FF2B5EF4-FFF2-40B4-BE49-F238E27FC236}">
                <a16:creationId xmlns:a16="http://schemas.microsoft.com/office/drawing/2014/main" id="{9D56B86B-BA3B-7193-2E6E-86ED2982E2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rot="10800000" flipV="1">
            <a:off x="466725" y="454595"/>
            <a:ext cx="5088858" cy="2672210"/>
          </a:xfrm>
          <a:custGeom>
            <a:avLst/>
            <a:gdLst>
              <a:gd name="connsiteX0" fmla="*/ 0 w 4738830"/>
              <a:gd name="connsiteY0" fmla="*/ 0 h 5675086"/>
              <a:gd name="connsiteX1" fmla="*/ 4738830 w 4738830"/>
              <a:gd name="connsiteY1" fmla="*/ 0 h 5675086"/>
              <a:gd name="connsiteX2" fmla="*/ 4738830 w 4738830"/>
              <a:gd name="connsiteY2" fmla="*/ 5675086 h 5675086"/>
              <a:gd name="connsiteX3" fmla="*/ 0 w 4738830"/>
              <a:gd name="connsiteY3" fmla="*/ 5675086 h 5675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38830" h="5675086">
                <a:moveTo>
                  <a:pt x="0" y="0"/>
                </a:moveTo>
                <a:lnTo>
                  <a:pt x="4738830" y="0"/>
                </a:lnTo>
                <a:lnTo>
                  <a:pt x="4738830" y="5675086"/>
                </a:lnTo>
                <a:lnTo>
                  <a:pt x="0" y="5675086"/>
                </a:lnTo>
                <a:close/>
              </a:path>
            </a:pathLst>
          </a:cu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noAutofit/>
          </a:bodyPr>
          <a:lstStyle>
            <a:lvl1pPr rtl="0"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9858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1E838B-009E-BA3D-8B85-79783DD92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C06A4-994A-A939-FD53-D81F1A871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4D99C6-1FD7-E5F6-235C-C15D491637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B13458-B3E6-49D7-B71E-48C9990FF728}" type="datetimeFigureOut">
              <a:rPr lang="en-US" smtClean="0"/>
              <a:t>7/27/2024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E3798-5FDD-58D7-FADE-FA46B09B89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EFA1D1-BB66-0F31-B156-99A6790CAA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74E3427-A57A-4DF9-999C-90033F5622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8713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4" r:id="rId3"/>
    <p:sldLayoutId id="2147483663" r:id="rId4"/>
    <p:sldLayoutId id="2147483667" r:id="rId5"/>
    <p:sldLayoutId id="2147483682" r:id="rId6"/>
    <p:sldLayoutId id="2147483672" r:id="rId7"/>
    <p:sldLayoutId id="2147483673" r:id="rId8"/>
    <p:sldLayoutId id="2147483677" r:id="rId9"/>
    <p:sldLayoutId id="2147483678" r:id="rId10"/>
    <p:sldLayoutId id="2147483674" r:id="rId11"/>
    <p:sldLayoutId id="2147483666" r:id="rId12"/>
    <p:sldLayoutId id="2147483668" r:id="rId13"/>
    <p:sldLayoutId id="2147483681" r:id="rId14"/>
    <p:sldLayoutId id="2147483665" r:id="rId15"/>
    <p:sldLayoutId id="2147483680" r:id="rId16"/>
    <p:sldLayoutId id="2147483669" r:id="rId17"/>
    <p:sldLayoutId id="2147483660" r:id="rId18"/>
    <p:sldLayoutId id="2147483650" r:id="rId19"/>
    <p:sldLayoutId id="2147483662" r:id="rId20"/>
    <p:sldLayoutId id="2147483679" r:id="rId21"/>
    <p:sldLayoutId id="2147483670" r:id="rId22"/>
    <p:sldLayoutId id="2147483671" r:id="rId23"/>
    <p:sldLayoutId id="2147483675" r:id="rId24"/>
    <p:sldLayoutId id="2147483676" r:id="rId25"/>
    <p:sldLayoutId id="2147483651" r:id="rId26"/>
    <p:sldLayoutId id="2147483652" r:id="rId27"/>
    <p:sldLayoutId id="2147483653" r:id="rId28"/>
    <p:sldLayoutId id="2147483654" r:id="rId29"/>
    <p:sldLayoutId id="2147483655" r:id="rId30"/>
    <p:sldLayoutId id="2147483656" r:id="rId31"/>
    <p:sldLayoutId id="2147483657" r:id="rId32"/>
    <p:sldLayoutId id="2147483658" r:id="rId33"/>
    <p:sldLayoutId id="2147483659" r:id="rId3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pik.com/" TargetMode="External"/><Relationship Id="rId2" Type="http://schemas.openxmlformats.org/officeDocument/2006/relationships/hyperlink" Target="https://www.youtube.com/watch?v=QDBHvY-qQhY" TargetMode="Externa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fonts.google.com/specimen/Lato" TargetMode="External"/><Relationship Id="rId1" Type="http://schemas.openxmlformats.org/officeDocument/2006/relationships/slideLayout" Target="../slideLayouts/slideLayout19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7" Type="http://schemas.openxmlformats.org/officeDocument/2006/relationships/image" Target="../media/image39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7.svg"/><Relationship Id="rId7" Type="http://schemas.openxmlformats.org/officeDocument/2006/relationships/image" Target="../media/image43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svg"/><Relationship Id="rId4" Type="http://schemas.openxmlformats.org/officeDocument/2006/relationships/image" Target="../media/image40.png"/><Relationship Id="rId9" Type="http://schemas.openxmlformats.org/officeDocument/2006/relationships/image" Target="../media/image39.sv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FB6E0C0-17AC-0F3B-ED64-6A6505C8DE97}"/>
              </a:ext>
            </a:extLst>
          </p:cNvPr>
          <p:cNvSpPr txBox="1"/>
          <p:nvPr/>
        </p:nvSpPr>
        <p:spPr>
          <a:xfrm>
            <a:off x="674704" y="976544"/>
            <a:ext cx="11061569" cy="211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/>
              <a:t>Watch The Full Tutorial On My </a:t>
            </a:r>
            <a:r>
              <a:rPr lang="en-US" sz="4000" b="1" dirty="0">
                <a:solidFill>
                  <a:srgbClr val="FF0000"/>
                </a:solidFill>
              </a:rPr>
              <a:t>YouTube</a:t>
            </a:r>
            <a:r>
              <a:rPr lang="en-US" sz="4000" b="1" dirty="0"/>
              <a:t> Channel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D56BEA-6F96-74F6-E6F6-AF26575E9D89}"/>
              </a:ext>
            </a:extLst>
          </p:cNvPr>
          <p:cNvSpPr txBox="1"/>
          <p:nvPr/>
        </p:nvSpPr>
        <p:spPr>
          <a:xfrm>
            <a:off x="674711" y="3502706"/>
            <a:ext cx="110615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hlinkClick r:id="rId2"/>
              </a:rPr>
              <a:t>https://www.youtube.com/watch?v=QDBHvY-qQhY</a:t>
            </a:r>
            <a:endParaRPr lang="en-US" sz="4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A5DE45-7A89-B686-1E5F-007C516563D7}"/>
              </a:ext>
            </a:extLst>
          </p:cNvPr>
          <p:cNvSpPr txBox="1"/>
          <p:nvPr/>
        </p:nvSpPr>
        <p:spPr>
          <a:xfrm>
            <a:off x="5088863" y="2456010"/>
            <a:ext cx="2233250" cy="1228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👇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15CF21C-8550-9C91-6C6C-F38B4C7033E9}"/>
              </a:ext>
            </a:extLst>
          </p:cNvPr>
          <p:cNvSpPr txBox="1"/>
          <p:nvPr/>
        </p:nvSpPr>
        <p:spPr>
          <a:xfrm>
            <a:off x="2070100" y="5068855"/>
            <a:ext cx="80518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Pictures: </a:t>
            </a:r>
            <a:r>
              <a:rPr lang="en-US" sz="2800" b="1" dirty="0">
                <a:hlinkClick r:id="rId3"/>
              </a:rPr>
              <a:t>https://www.freepik.com/</a:t>
            </a:r>
            <a:endParaRPr lang="en-US" sz="2800" b="1" dirty="0"/>
          </a:p>
          <a:p>
            <a:pPr algn="ctr"/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900321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square&#10;&#10;Description automatically generated">
            <a:extLst>
              <a:ext uri="{FF2B5EF4-FFF2-40B4-BE49-F238E27FC236}">
                <a16:creationId xmlns:a16="http://schemas.microsoft.com/office/drawing/2014/main" id="{CA749554-5BEC-1C01-415B-86D2499ED42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570" y="4008604"/>
            <a:ext cx="1019917" cy="108375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D4E370-046D-CA1D-0ABB-82782E87DCD1}"/>
              </a:ext>
            </a:extLst>
          </p:cNvPr>
          <p:cNvSpPr txBox="1"/>
          <p:nvPr/>
        </p:nvSpPr>
        <p:spPr>
          <a:xfrm>
            <a:off x="6826434" y="2014596"/>
            <a:ext cx="44821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 and flowers have been intertwined for centuries, with artists finding inspiration in the beauty and symbolism of flowers. From ancient Egyptian wall paintings to modern-day still-life paintings, flowers have been a popular subject in art.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BA6FA0-F59F-0063-B996-771E23AFADED}"/>
              </a:ext>
            </a:extLst>
          </p:cNvPr>
          <p:cNvSpPr txBox="1"/>
          <p:nvPr/>
        </p:nvSpPr>
        <p:spPr>
          <a:xfrm>
            <a:off x="6826434" y="691157"/>
            <a:ext cx="5365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i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Art and Flowers: An Overview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953160B-AAF2-744D-BBD3-CDB8FDC9002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736073" y="4906904"/>
            <a:ext cx="1752600" cy="1752600"/>
            <a:chOff x="3736073" y="4906904"/>
            <a:chExt cx="1752600" cy="1752600"/>
          </a:xfrm>
        </p:grpSpPr>
        <p:sp>
          <p:nvSpPr>
            <p:cNvPr id="8" name="Right Triangle 7">
              <a:extLst>
                <a:ext uri="{FF2B5EF4-FFF2-40B4-BE49-F238E27FC236}">
                  <a16:creationId xmlns:a16="http://schemas.microsoft.com/office/drawing/2014/main" id="{B0E96068-37C4-752C-4C67-BF58E3358C6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>
              <a:off x="4119350" y="5046597"/>
              <a:ext cx="1219946" cy="121994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3D832BFD-9CF0-F57E-E2E5-DC6B25B5E3F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>
              <a:off x="3736073" y="4906904"/>
              <a:ext cx="1752600" cy="1752600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7AE4FDA-95CA-1812-AD5F-EAB3546F077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98433" y="261996"/>
            <a:ext cx="1752600" cy="1752600"/>
            <a:chOff x="398433" y="261996"/>
            <a:chExt cx="1752600" cy="1752600"/>
          </a:xfrm>
        </p:grpSpPr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0BBFA451-D04B-7138-1572-FCD67676622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>
              <a:off x="600466" y="591457"/>
              <a:ext cx="1219946" cy="121994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63E1709E-24E6-A2B6-2970-C24A2FA8EEB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>
              <a:off x="398433" y="261996"/>
              <a:ext cx="1752600" cy="1752600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15" name="Picture 14" descr="A black and white square&#10;&#10;Description automatically generated">
            <a:extLst>
              <a:ext uri="{FF2B5EF4-FFF2-40B4-BE49-F238E27FC236}">
                <a16:creationId xmlns:a16="http://schemas.microsoft.com/office/drawing/2014/main" id="{85124DD0-1D9B-1B5B-9CAA-31FA6FE927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755316" y="5390746"/>
            <a:ext cx="1019917" cy="108375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EA6BCAD-15B1-1748-F636-FF022780F8C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B177E1-39E4-3B16-4C73-08AF717759C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640FA38-9007-C180-A5A2-60AFB775FD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EAE47AD6-C581-46AC-05FE-A23BE69957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5077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square&#10;&#10;Description automatically generated">
            <a:extLst>
              <a:ext uri="{FF2B5EF4-FFF2-40B4-BE49-F238E27FC236}">
                <a16:creationId xmlns:a16="http://schemas.microsoft.com/office/drawing/2014/main" id="{EB170A21-8EA8-4567-8878-A7A07CDADEB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4847"/>
            <a:ext cx="2211369" cy="23497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22C38C4-42A3-599D-FAB2-0AF87D0D4BC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2DBC1A7-B6A2-D2D5-6536-A28580251B1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A black and white square&#10;&#10;Description automatically generated">
            <a:extLst>
              <a:ext uri="{FF2B5EF4-FFF2-40B4-BE49-F238E27FC236}">
                <a16:creationId xmlns:a16="http://schemas.microsoft.com/office/drawing/2014/main" id="{083F018F-9A05-1A65-A2FA-1ED9EBAE70C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9206" y="4577425"/>
            <a:ext cx="2211369" cy="2349780"/>
          </a:xfrm>
          <a:prstGeom prst="rect">
            <a:avLst/>
          </a:prstGeom>
        </p:spPr>
      </p:pic>
      <p:pic>
        <p:nvPicPr>
          <p:cNvPr id="13" name="Picture 12" descr="A black and white square&#10;&#10;Description automatically generated">
            <a:extLst>
              <a:ext uri="{FF2B5EF4-FFF2-40B4-BE49-F238E27FC236}">
                <a16:creationId xmlns:a16="http://schemas.microsoft.com/office/drawing/2014/main" id="{27656DFE-6DA5-8982-1258-693AA7E854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80631" y="0"/>
            <a:ext cx="2211369" cy="2349780"/>
          </a:xfrm>
          <a:prstGeom prst="rect">
            <a:avLst/>
          </a:prstGeom>
        </p:spPr>
      </p:pic>
      <p:pic>
        <p:nvPicPr>
          <p:cNvPr id="14" name="Picture 13" descr="A black and white square&#10;&#10;Description automatically generated">
            <a:extLst>
              <a:ext uri="{FF2B5EF4-FFF2-40B4-BE49-F238E27FC236}">
                <a16:creationId xmlns:a16="http://schemas.microsoft.com/office/drawing/2014/main" id="{5F5CAE4B-B7C3-B437-296D-E94EB4D9D18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9911425" y="4577425"/>
            <a:ext cx="2211369" cy="234978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CC17B9-3A12-958E-C0D7-B248D5E458E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17BCBF46-272D-63DD-A8C2-CD5484509A7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00316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08B07C1-60E4-D428-4DE2-2677F1DD148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659313-1E18-F287-9CD9-01484625C1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1A59A6-D1BD-9200-916B-C49DED7E2ED8}"/>
              </a:ext>
            </a:extLst>
          </p:cNvPr>
          <p:cNvSpPr txBox="1"/>
          <p:nvPr/>
        </p:nvSpPr>
        <p:spPr>
          <a:xfrm>
            <a:off x="7114421" y="2439327"/>
            <a:ext cx="404887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 and flowers have been intertwined for centuries, with artists finding inspiration in the beauty and symbolism of flowers. From ancient Egyptian wall paintings to modern-day still-life paintings, flowers have been a popular subject in art. Lorem ipsum dolor sit a met, constituter adipescent elite. Maecenas portico cangue masa. Fusce posuere, magna sed pulvinar ultricies, purus lectus malesuada libero, sit a met commodo magna eros quis urna.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A00F08-8FB2-E69B-DFFB-9491C2BC28FC}"/>
              </a:ext>
            </a:extLst>
          </p:cNvPr>
          <p:cNvSpPr txBox="1"/>
          <p:nvPr/>
        </p:nvSpPr>
        <p:spPr>
          <a:xfrm>
            <a:off x="7114421" y="1115888"/>
            <a:ext cx="41377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i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Art and Flowers: An Overview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175FB3-5AA7-F380-9C6B-598B3B3668AF}"/>
              </a:ext>
            </a:extLst>
          </p:cNvPr>
          <p:cNvSpPr txBox="1">
            <a:spLocks/>
          </p:cNvSpPr>
          <p:nvPr/>
        </p:nvSpPr>
        <p:spPr>
          <a:xfrm>
            <a:off x="609600" y="4470652"/>
            <a:ext cx="472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 and flowers have been intertwined for centuries, with artists finding inspiration in the beauty and symbolism of flowers. From ancient Egyptian wall paintings to modern-day still-life paintings, flowers have been a popular subject in art.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F7C742F-1712-464C-4238-A144676EF0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442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square&#10;&#10;Description automatically generated">
            <a:extLst>
              <a:ext uri="{FF2B5EF4-FFF2-40B4-BE49-F238E27FC236}">
                <a16:creationId xmlns:a16="http://schemas.microsoft.com/office/drawing/2014/main" id="{413797CD-2F67-7EA1-34CD-3730781F3AD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06" y="387351"/>
            <a:ext cx="1595318" cy="1695170"/>
          </a:xfrm>
          <a:prstGeom prst="rect">
            <a:avLst/>
          </a:prstGeom>
        </p:spPr>
      </p:pic>
      <p:pic>
        <p:nvPicPr>
          <p:cNvPr id="5" name="Picture 4" descr="A black and white square&#10;&#10;Description automatically generated">
            <a:extLst>
              <a:ext uri="{FF2B5EF4-FFF2-40B4-BE49-F238E27FC236}">
                <a16:creationId xmlns:a16="http://schemas.microsoft.com/office/drawing/2014/main" id="{4885FCD3-9EE3-7EF0-638E-6F89F65DB3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967694" y="4862557"/>
            <a:ext cx="1608984" cy="1709692"/>
          </a:xfrm>
          <a:prstGeom prst="rect">
            <a:avLst/>
          </a:prstGeom>
        </p:spPr>
      </p:pic>
      <p:pic>
        <p:nvPicPr>
          <p:cNvPr id="8" name="Picture 7" descr="A black and white square&#10;&#10;Description automatically generated">
            <a:extLst>
              <a:ext uri="{FF2B5EF4-FFF2-40B4-BE49-F238E27FC236}">
                <a16:creationId xmlns:a16="http://schemas.microsoft.com/office/drawing/2014/main" id="{0137F8DF-4910-C93B-CA1F-F237D4CAA3A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37947" y="372828"/>
            <a:ext cx="1595318" cy="1695170"/>
          </a:xfrm>
          <a:prstGeom prst="rect">
            <a:avLst/>
          </a:prstGeom>
        </p:spPr>
      </p:pic>
      <p:pic>
        <p:nvPicPr>
          <p:cNvPr id="9" name="Picture 8" descr="A black and white square&#10;&#10;Description automatically generated">
            <a:extLst>
              <a:ext uri="{FF2B5EF4-FFF2-40B4-BE49-F238E27FC236}">
                <a16:creationId xmlns:a16="http://schemas.microsoft.com/office/drawing/2014/main" id="{88DED2FE-B95A-7B03-49A3-DFE21FEE2AE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6702000" y="4775479"/>
            <a:ext cx="1608984" cy="170969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B8277C8-142B-2489-B2EF-000B351C3B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3E90EA-4EA7-335C-14D8-763B9272961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E404E8-E03D-2A69-A260-3D210F4D522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615EAA0B-3F4B-BF4E-9991-BBBAD07D61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065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square&#10;&#10;Description automatically generated">
            <a:extLst>
              <a:ext uri="{FF2B5EF4-FFF2-40B4-BE49-F238E27FC236}">
                <a16:creationId xmlns:a16="http://schemas.microsoft.com/office/drawing/2014/main" id="{975A7864-6AF2-947D-7FD3-E36F663D511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64700" y="4193653"/>
            <a:ext cx="2507406" cy="266434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BD41038-ED9A-0976-0FF5-8FC47127BD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806D5D-50B1-B835-8E84-FBCC388552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black and white square&#10;&#10;Description automatically generated">
            <a:extLst>
              <a:ext uri="{FF2B5EF4-FFF2-40B4-BE49-F238E27FC236}">
                <a16:creationId xmlns:a16="http://schemas.microsoft.com/office/drawing/2014/main" id="{8138420C-5BB4-8062-1FAB-730D1DDB61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07406" cy="2664347"/>
          </a:xfrm>
          <a:prstGeom prst="rect">
            <a:avLst/>
          </a:prstGeom>
          <a:noFill/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4548A8-5F3A-ECD9-89B5-8CD1254FD19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740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BAB05D6-A88A-5AA1-0DF6-3AF55E086BFF}"/>
              </a:ext>
            </a:extLst>
          </p:cNvPr>
          <p:cNvSpPr txBox="1"/>
          <p:nvPr/>
        </p:nvSpPr>
        <p:spPr>
          <a:xfrm>
            <a:off x="614557" y="1557874"/>
            <a:ext cx="109628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 and flowers have been intertwined for centuries, with artists finding inspiration in the beauty and symbolism of flowers. From ancient Egyptian wall paintings to modern-day still-life paintings, flowers have been a popular subject in art.</a:t>
            </a:r>
          </a:p>
        </p:txBody>
      </p:sp>
      <p:pic>
        <p:nvPicPr>
          <p:cNvPr id="6" name="Picture 5" descr="A black and white square&#10;&#10;Description automatically generated">
            <a:extLst>
              <a:ext uri="{FF2B5EF4-FFF2-40B4-BE49-F238E27FC236}">
                <a16:creationId xmlns:a16="http://schemas.microsoft.com/office/drawing/2014/main" id="{D1D055F8-20AB-75F4-9788-0EF79BD2229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39735"/>
            <a:ext cx="2211369" cy="23497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DAE0A9D-4A2B-EA76-F811-23B0839F7157}"/>
              </a:ext>
            </a:extLst>
          </p:cNvPr>
          <p:cNvSpPr txBox="1"/>
          <p:nvPr/>
        </p:nvSpPr>
        <p:spPr>
          <a:xfrm>
            <a:off x="1050228" y="591457"/>
            <a:ext cx="10091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i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pPr algn="ctr"/>
            <a:r>
              <a:rPr lang="en-US" dirty="0"/>
              <a:t>Art and Flowers: An Overview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7F12689-A686-49FB-0D17-C1F1491B9ABE}"/>
              </a:ext>
            </a:extLst>
          </p:cNvPr>
          <p:cNvSpPr/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5BDC1C-B1A0-4FD5-4BB0-B6704554022D}"/>
              </a:ext>
            </a:extLst>
          </p:cNvPr>
          <p:cNvSpPr/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black and white square&#10;&#10;Description automatically generated">
            <a:extLst>
              <a:ext uri="{FF2B5EF4-FFF2-40B4-BE49-F238E27FC236}">
                <a16:creationId xmlns:a16="http://schemas.microsoft.com/office/drawing/2014/main" id="{F4A946CB-AAF8-F7D1-E2A3-FDB4A25EF62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980631" y="4508220"/>
            <a:ext cx="2211369" cy="2349780"/>
          </a:xfrm>
          <a:prstGeom prst="rect">
            <a:avLst/>
          </a:prstGeom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AC3A8829-B7F5-808B-1EF1-D0FB85F931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2889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217E7EF-21AC-EAA1-F4D9-ECCED98F0DAC}"/>
              </a:ext>
            </a:extLst>
          </p:cNvPr>
          <p:cNvGrpSpPr>
            <a:grpSpLocks/>
          </p:cNvGrpSpPr>
          <p:nvPr/>
        </p:nvGrpSpPr>
        <p:grpSpPr>
          <a:xfrm>
            <a:off x="19894" y="0"/>
            <a:ext cx="6076105" cy="6858000"/>
            <a:chOff x="467992" y="591457"/>
            <a:chExt cx="5628007" cy="57712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F4AD70E-F061-BC87-5443-7A4712016E20}"/>
                </a:ext>
              </a:extLst>
            </p:cNvPr>
            <p:cNvSpPr>
              <a:spLocks/>
            </p:cNvSpPr>
            <p:nvPr/>
          </p:nvSpPr>
          <p:spPr>
            <a:xfrm>
              <a:off x="2848398" y="591457"/>
              <a:ext cx="3247601" cy="5771275"/>
            </a:xfrm>
            <a:prstGeom prst="rect">
              <a:avLst/>
            </a:prstGeom>
            <a:gradFill>
              <a:gsLst>
                <a:gs pos="100000">
                  <a:schemeClr val="bg1">
                    <a:lumMod val="95000"/>
                    <a:alpha val="0"/>
                  </a:schemeClr>
                </a:gs>
                <a:gs pos="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1C5F3C-0955-0C3F-3D92-71AB53C77C22}"/>
                </a:ext>
              </a:extLst>
            </p:cNvPr>
            <p:cNvSpPr>
              <a:spLocks/>
            </p:cNvSpPr>
            <p:nvPr/>
          </p:nvSpPr>
          <p:spPr>
            <a:xfrm>
              <a:off x="467992" y="591457"/>
              <a:ext cx="2380406" cy="57712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E3A8525A-0F71-E389-5A73-6DB55A94DC22}"/>
              </a:ext>
            </a:extLst>
          </p:cNvPr>
          <p:cNvSpPr txBox="1"/>
          <p:nvPr/>
        </p:nvSpPr>
        <p:spPr>
          <a:xfrm>
            <a:off x="1196221" y="2439327"/>
            <a:ext cx="40488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 and flowers have been intertwined for centuries, with artists finding inspiration in the beauty and symbolism of flowers. From ancient Egyptian wall paintings to modern-day still-life paintings, flowers have been a popular subject in art.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252E50-81A2-71B6-5DEE-E40266E7A426}"/>
              </a:ext>
            </a:extLst>
          </p:cNvPr>
          <p:cNvSpPr txBox="1"/>
          <p:nvPr/>
        </p:nvSpPr>
        <p:spPr>
          <a:xfrm>
            <a:off x="1196221" y="1115888"/>
            <a:ext cx="41377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i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Art and Flowers: An Overview</a:t>
            </a:r>
          </a:p>
        </p:txBody>
      </p:sp>
      <p:pic>
        <p:nvPicPr>
          <p:cNvPr id="8" name="Picture 7" descr="A black and white square&#10;&#10;Description automatically generated">
            <a:extLst>
              <a:ext uri="{FF2B5EF4-FFF2-40B4-BE49-F238E27FC236}">
                <a16:creationId xmlns:a16="http://schemas.microsoft.com/office/drawing/2014/main" id="{6B5D5038-494D-6DEE-4C91-C813118CEB4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664700" y="4193653"/>
            <a:ext cx="2507406" cy="266434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075A962-D2DF-B6A3-1FEF-565203BC9FE3}"/>
              </a:ext>
            </a:extLst>
          </p:cNvPr>
          <p:cNvSpPr/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592EDE-DCA6-AE2E-BAC5-4CBE4E1D7DD7}"/>
              </a:ext>
            </a:extLst>
          </p:cNvPr>
          <p:cNvSpPr/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black and white square&#10;&#10;Description automatically generated">
            <a:extLst>
              <a:ext uri="{FF2B5EF4-FFF2-40B4-BE49-F238E27FC236}">
                <a16:creationId xmlns:a16="http://schemas.microsoft.com/office/drawing/2014/main" id="{58FC3A4E-ED46-AB9F-CA49-5B73E87F5AF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07406" cy="2664347"/>
          </a:xfrm>
          <a:prstGeom prst="rect">
            <a:avLst/>
          </a:prstGeom>
        </p:spPr>
      </p:pic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A82F4412-3B3F-E240-4EE6-BAA48296F5F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3713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27965BD5-7684-F29C-E47A-CB1DE20B379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9894" y="0"/>
            <a:ext cx="6076105" cy="6858000"/>
            <a:chOff x="467992" y="591457"/>
            <a:chExt cx="5628007" cy="5771275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B288B06-6B17-054D-83ED-90DA1387CC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48398" y="591457"/>
              <a:ext cx="3247601" cy="5771275"/>
            </a:xfrm>
            <a:prstGeom prst="rect">
              <a:avLst/>
            </a:prstGeom>
            <a:gradFill>
              <a:gsLst>
                <a:gs pos="100000">
                  <a:schemeClr val="bg1">
                    <a:lumMod val="95000"/>
                    <a:alpha val="0"/>
                  </a:schemeClr>
                </a:gs>
                <a:gs pos="0">
                  <a:schemeClr val="bg1">
                    <a:lumMod val="95000"/>
                  </a:schemeClr>
                </a:gs>
              </a:gsLst>
              <a:lin ang="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524BE5C-B5B6-359E-503D-D9780875FC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67992" y="591457"/>
              <a:ext cx="2380406" cy="57712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70F4EE1-7516-593E-FC5E-883DF8E34E5D}"/>
              </a:ext>
            </a:extLst>
          </p:cNvPr>
          <p:cNvSpPr txBox="1"/>
          <p:nvPr/>
        </p:nvSpPr>
        <p:spPr>
          <a:xfrm>
            <a:off x="673253" y="2439327"/>
            <a:ext cx="40488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 and flowers have been intertwined for centuries, with artists finding inspiration in the beauty and symbolism of flowers. From ancient Egyptian wall paintings to modern-day still-life paintings, flowers have been a popular subject in art.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5FF656-31F0-AB6D-B885-B5013C343117}"/>
              </a:ext>
            </a:extLst>
          </p:cNvPr>
          <p:cNvSpPr txBox="1"/>
          <p:nvPr/>
        </p:nvSpPr>
        <p:spPr>
          <a:xfrm>
            <a:off x="673253" y="1115888"/>
            <a:ext cx="41377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i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Art and Flowers: An Overview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B01639-D229-A240-DAB0-F83010E9779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5FBDEA5-95EE-3885-F914-21BD932CFE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D4250897-C283-0C78-AA8A-77CC22FD88F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664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E1BF6E-EAE2-925A-ADB5-A7C0BA03E73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6F54E53-D478-0691-39DD-4A559224267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02A524-1FD6-B80A-9DC6-C85D296A949F}"/>
              </a:ext>
            </a:extLst>
          </p:cNvPr>
          <p:cNvSpPr txBox="1"/>
          <p:nvPr/>
        </p:nvSpPr>
        <p:spPr>
          <a:xfrm>
            <a:off x="7114421" y="1740827"/>
            <a:ext cx="40488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 and flowers have been intertwined for centuries, with artists finding inspiration in the beauty and symbolism of flowers. From ancient Egyptian wall paintings to modern-day still-life paintings, flowers have been a popular subject in art.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9D1A28-19EE-82BA-4E77-3AF27EE552AC}"/>
              </a:ext>
            </a:extLst>
          </p:cNvPr>
          <p:cNvSpPr txBox="1"/>
          <p:nvPr/>
        </p:nvSpPr>
        <p:spPr>
          <a:xfrm>
            <a:off x="7114421" y="417388"/>
            <a:ext cx="41377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i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Art and Flowers: An Overview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7E1F94-4F97-7DB7-C504-9F5A911F4B97}"/>
              </a:ext>
            </a:extLst>
          </p:cNvPr>
          <p:cNvSpPr txBox="1"/>
          <p:nvPr/>
        </p:nvSpPr>
        <p:spPr>
          <a:xfrm>
            <a:off x="609600" y="4470652"/>
            <a:ext cx="472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 and flowers have been intertwined for centuries, with artists finding inspiration in the beauty and symbolism of flowers. From ancient Egyptian wall paintings to modern-day still-life paintings, flowers have been a popular subject in art.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BB923-292C-00EA-68A9-9A4113D6E4E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47BFECE-CE10-74B8-E9B5-CCC39C9ABE8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3234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F6CF7A4-1283-2BB1-C588-C7B564E15D7F}"/>
              </a:ext>
            </a:extLst>
          </p:cNvPr>
          <p:cNvSpPr txBox="1"/>
          <p:nvPr/>
        </p:nvSpPr>
        <p:spPr>
          <a:xfrm>
            <a:off x="7114421" y="1740827"/>
            <a:ext cx="404887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dirty="0"/>
              <a:t>Art and flowers have been intertwined for centuries, with artists finding inspiration in the beauty and symbolism of flowers. From ancient Egyptian wall paintings to modern-day still-life paintings, flowers have been a popular subject in art.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2000CB-F788-1AA1-03B6-A878B2A60FBB}"/>
              </a:ext>
            </a:extLst>
          </p:cNvPr>
          <p:cNvSpPr txBox="1"/>
          <p:nvPr/>
        </p:nvSpPr>
        <p:spPr>
          <a:xfrm>
            <a:off x="7114421" y="417388"/>
            <a:ext cx="41377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i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Art and Flowers: An Overview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55D503-D7BF-17DC-EFE2-5216CA733D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9E7BD7-A078-F004-2680-4FEA9F93136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CFF0447-08F3-AE1C-FA41-DF227443F8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087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26 19-58-21_2">
            <a:hlinkClick r:id="" action="ppaction://media"/>
            <a:extLst>
              <a:ext uri="{FF2B5EF4-FFF2-40B4-BE49-F238E27FC236}">
                <a16:creationId xmlns:a16="http://schemas.microsoft.com/office/drawing/2014/main" id="{A89E2F5B-5EC5-4186-7823-AF819937A7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01486" y="972639"/>
            <a:ext cx="10189028" cy="573132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50D1278-9F53-E06A-5D8B-6104A247E0A1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171684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7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Content Placeholder 17" descr="Download from cloud outline">
            <a:extLst>
              <a:ext uri="{FF2B5EF4-FFF2-40B4-BE49-F238E27FC236}">
                <a16:creationId xmlns:a16="http://schemas.microsoft.com/office/drawing/2014/main" id="{4E2C627D-B297-8722-7B52-631761575C28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38431" y="1805781"/>
            <a:ext cx="914400" cy="914400"/>
          </a:xfrm>
        </p:spPr>
      </p:pic>
      <p:pic>
        <p:nvPicPr>
          <p:cNvPr id="20" name="Content Placeholder 19" descr="Employee badge outline">
            <a:extLst>
              <a:ext uri="{FF2B5EF4-FFF2-40B4-BE49-F238E27FC236}">
                <a16:creationId xmlns:a16="http://schemas.microsoft.com/office/drawing/2014/main" id="{2D4E80DF-FE21-E740-A783-F083E06EE259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24906" y="4256881"/>
            <a:ext cx="914400" cy="914400"/>
          </a:xfrm>
        </p:spPr>
      </p:pic>
      <p:pic>
        <p:nvPicPr>
          <p:cNvPr id="22" name="Content Placeholder 21" descr="Garbage outline">
            <a:extLst>
              <a:ext uri="{FF2B5EF4-FFF2-40B4-BE49-F238E27FC236}">
                <a16:creationId xmlns:a16="http://schemas.microsoft.com/office/drawing/2014/main" id="{E8DA1A9D-3499-4CAB-7839-79D4F305144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38431" y="4256881"/>
            <a:ext cx="914400" cy="9144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EF371CD-981E-DBCC-C911-0CD7A73F341E}"/>
              </a:ext>
            </a:extLst>
          </p:cNvPr>
          <p:cNvSpPr txBox="1"/>
          <p:nvPr/>
        </p:nvSpPr>
        <p:spPr>
          <a:xfrm>
            <a:off x="1008579" y="3006512"/>
            <a:ext cx="374633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DESCRIPTION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Lorem ipsum dolor sit a met, constituter adipescent elite. Maecenas portico cangue masa. 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88900" dist="508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aeed Faal Title">
            <a:extLst>
              <a:ext uri="{FF2B5EF4-FFF2-40B4-BE49-F238E27FC236}">
                <a16:creationId xmlns:a16="http://schemas.microsoft.com/office/drawing/2014/main" id="{D6B0F82E-B577-A859-C305-DA22729745BB}"/>
              </a:ext>
            </a:extLst>
          </p:cNvPr>
          <p:cNvSpPr txBox="1"/>
          <p:nvPr/>
        </p:nvSpPr>
        <p:spPr>
          <a:xfrm>
            <a:off x="1" y="612361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i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pPr algn="ctr"/>
            <a:r>
              <a:rPr lang="en-US" dirty="0"/>
              <a:t>TYPE YOUR TEXT HERE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679091-B64A-5093-9FC7-9499DD6D53C4}"/>
              </a:ext>
            </a:extLst>
          </p:cNvPr>
          <p:cNvSpPr txBox="1"/>
          <p:nvPr/>
        </p:nvSpPr>
        <p:spPr>
          <a:xfrm>
            <a:off x="1999236" y="1309609"/>
            <a:ext cx="819352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Lorem ipsum dolor sit a met, constituter adipescent elite. Maecenas protector cogue masa.</a:t>
            </a:r>
          </a:p>
        </p:txBody>
      </p:sp>
      <p:pic>
        <p:nvPicPr>
          <p:cNvPr id="16" name="Content Placeholder 15" descr="Alterations &amp; Tailoring outline">
            <a:extLst>
              <a:ext uri="{FF2B5EF4-FFF2-40B4-BE49-F238E27FC236}">
                <a16:creationId xmlns:a16="http://schemas.microsoft.com/office/drawing/2014/main" id="{80216ECD-686E-A73E-BBD9-6610F7E56CD4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424906" y="1805781"/>
            <a:ext cx="914400" cy="914400"/>
          </a:xfr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B2EA4D7-353B-56AA-14CF-D0E52D2CFDAF}"/>
              </a:ext>
            </a:extLst>
          </p:cNvPr>
          <p:cNvSpPr txBox="1"/>
          <p:nvPr/>
        </p:nvSpPr>
        <p:spPr>
          <a:xfrm>
            <a:off x="1008579" y="5289438"/>
            <a:ext cx="374633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DESCRIPTION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Lorem ipsum dolor sit a met, constituter adipescent elite. Maecenas portico cangue masa. 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88900" dist="508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E70686-7E55-F713-BF3F-2FBE3E3E9882}"/>
              </a:ext>
            </a:extLst>
          </p:cNvPr>
          <p:cNvSpPr txBox="1"/>
          <p:nvPr/>
        </p:nvSpPr>
        <p:spPr>
          <a:xfrm>
            <a:off x="7622465" y="3006512"/>
            <a:ext cx="374633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DESCRIPTION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Lorem ipsum dolor sit a met, constituter adipescent elite. Maecenas portico cangue masa. 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88900" dist="508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A37AACB-8C88-E8AD-65CC-8C852ABBD472}"/>
              </a:ext>
            </a:extLst>
          </p:cNvPr>
          <p:cNvSpPr txBox="1"/>
          <p:nvPr/>
        </p:nvSpPr>
        <p:spPr>
          <a:xfrm>
            <a:off x="7622465" y="5289438"/>
            <a:ext cx="374633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charset="0"/>
                <a:ea typeface="Lato Black" charset="0"/>
                <a:cs typeface="Lato Black" charset="0"/>
              </a:rPr>
              <a:t>DESCRIPTION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Lato Black" charset="0"/>
              <a:ea typeface="Lato Black" charset="0"/>
              <a:cs typeface="Lato Black" charset="0"/>
            </a:endParaRPr>
          </a:p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Lorem ipsum dolor sit a met, constituter adipescent elite. Maecenas portico cangue masa. 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88900" dist="50800" dir="2700000" algn="tl" rotWithShape="0">
                  <a:prstClr val="black">
                    <a:alpha val="40000"/>
                  </a:prst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28F716-503C-D6D0-9821-CFA133C7E0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C833F1-61AE-20B4-7C84-270BAEDF337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6073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black and white square&#10;&#10;Description automatically generated">
            <a:extLst>
              <a:ext uri="{FF2B5EF4-FFF2-40B4-BE49-F238E27FC236}">
                <a16:creationId xmlns:a16="http://schemas.microsoft.com/office/drawing/2014/main" id="{CD8632B0-3E92-D8B9-3349-6DC342B695C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37947" y="372828"/>
            <a:ext cx="1595318" cy="1695170"/>
          </a:xfrm>
          <a:prstGeom prst="rect">
            <a:avLst/>
          </a:prstGeom>
        </p:spPr>
      </p:pic>
      <p:pic>
        <p:nvPicPr>
          <p:cNvPr id="21" name="Picture 20" descr="A black and white square&#10;&#10;Description automatically generated">
            <a:extLst>
              <a:ext uri="{FF2B5EF4-FFF2-40B4-BE49-F238E27FC236}">
                <a16:creationId xmlns:a16="http://schemas.microsoft.com/office/drawing/2014/main" id="{FDC6AD29-3A29-A88E-0F68-B5F91B3F2D5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6702000" y="4775479"/>
            <a:ext cx="1608984" cy="170969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AD03E65-627F-171A-BC99-87ADDD7F407D}"/>
              </a:ext>
            </a:extLst>
          </p:cNvPr>
          <p:cNvSpPr txBox="1"/>
          <p:nvPr/>
        </p:nvSpPr>
        <p:spPr>
          <a:xfrm>
            <a:off x="1454315" y="843943"/>
            <a:ext cx="357470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rPr>
              <a:t>1. YOUR TITLE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8F3E0C7-152F-4514-189F-7EF62E900851}"/>
              </a:ext>
            </a:extLst>
          </p:cNvPr>
          <p:cNvSpPr txBox="1"/>
          <p:nvPr/>
        </p:nvSpPr>
        <p:spPr>
          <a:xfrm>
            <a:off x="1454314" y="1748944"/>
            <a:ext cx="435950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rPr>
              <a:t>2. YOUR TITLE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E63100-DAFB-3B28-6E74-5D951DE8EB79}"/>
              </a:ext>
            </a:extLst>
          </p:cNvPr>
          <p:cNvSpPr txBox="1"/>
          <p:nvPr/>
        </p:nvSpPr>
        <p:spPr>
          <a:xfrm>
            <a:off x="1454315" y="2653945"/>
            <a:ext cx="357470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rPr>
              <a:t>3. YOUR TITLE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ED0DA5-3692-801A-7737-5F275C0F26DC}"/>
              </a:ext>
            </a:extLst>
          </p:cNvPr>
          <p:cNvSpPr txBox="1"/>
          <p:nvPr/>
        </p:nvSpPr>
        <p:spPr>
          <a:xfrm>
            <a:off x="1454315" y="3558945"/>
            <a:ext cx="357470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rPr>
              <a:t>4. YOUR TITLE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EDBAF083-1900-8EAD-91E7-A5DCF8092BB4}"/>
              </a:ext>
            </a:extLst>
          </p:cNvPr>
          <p:cNvSpPr/>
          <p:nvPr/>
        </p:nvSpPr>
        <p:spPr>
          <a:xfrm rot="5400000">
            <a:off x="871382" y="902233"/>
            <a:ext cx="544286" cy="469212"/>
          </a:xfrm>
          <a:prstGeom prst="triangle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E51539-B2B0-B124-1D45-485380D8494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8FE7BFE-65DE-6A19-1B99-605ACC0F0B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8FFB82-286B-B5DF-6EA6-7BC18F902199}"/>
              </a:ext>
            </a:extLst>
          </p:cNvPr>
          <p:cNvSpPr txBox="1"/>
          <p:nvPr/>
        </p:nvSpPr>
        <p:spPr>
          <a:xfrm>
            <a:off x="908919" y="4555742"/>
            <a:ext cx="425400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Four-stroke cycle used in gasoline/petrol engines: intake (1), compression (2), power (3), and exhaust (4). The right blue side is the intake port, and the left brown side is the exhaust port. The cylinder wall is a thin sleeve surrounding the piston head which creates a space for the combustion of fuel and the genesis of mechanical energy.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B387769-8B08-0211-8055-491CDB97D0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0860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" dur="100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100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path" presetSubtype="0" accel="53000" decel="4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7.40741E-7 L 2.77556E-17 0.12546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2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" dur="199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3000" decel="47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12546 L 2.77556E-17 0.26204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0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1" dur="600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3000" decel="47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26204 L 2.77556E-17 0.39745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2" grpId="1"/>
      <p:bldP spid="13" grpId="0"/>
      <p:bldP spid="13" grpId="1"/>
      <p:bldP spid="14" grpId="0"/>
      <p:bldP spid="14" grpId="1"/>
      <p:bldP spid="15" grpId="0"/>
      <p:bldP spid="15" grpId="1"/>
      <p:bldP spid="16" grpId="0" animBg="1"/>
      <p:bldP spid="16" grpId="1" animBg="1"/>
      <p:bldP spid="16" grpId="2" animBg="1"/>
      <p:bldP spid="16" grpId="3" animBg="1"/>
      <p:bldP spid="16" grpId="4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D4D5AF0-2380-A6EA-801E-E5C15C652B6E}"/>
              </a:ext>
            </a:extLst>
          </p:cNvPr>
          <p:cNvSpPr txBox="1"/>
          <p:nvPr/>
        </p:nvSpPr>
        <p:spPr>
          <a:xfrm>
            <a:off x="1454315" y="843943"/>
            <a:ext cx="357470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rPr>
              <a:t>1. YOUR TITLE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E1E74E-67DA-CC15-1476-F607B2677164}"/>
              </a:ext>
            </a:extLst>
          </p:cNvPr>
          <p:cNvSpPr txBox="1"/>
          <p:nvPr/>
        </p:nvSpPr>
        <p:spPr>
          <a:xfrm>
            <a:off x="1454314" y="1748944"/>
            <a:ext cx="435950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rPr>
              <a:t>2. YOUR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0494F2-7496-2DF4-2DCE-9A2B826DFE1F}"/>
              </a:ext>
            </a:extLst>
          </p:cNvPr>
          <p:cNvSpPr txBox="1"/>
          <p:nvPr/>
        </p:nvSpPr>
        <p:spPr>
          <a:xfrm>
            <a:off x="1454315" y="2653945"/>
            <a:ext cx="357470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rPr>
              <a:t>3. YOUR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DD4502-8855-7759-88E8-F8F52389255F}"/>
              </a:ext>
            </a:extLst>
          </p:cNvPr>
          <p:cNvSpPr txBox="1"/>
          <p:nvPr/>
        </p:nvSpPr>
        <p:spPr>
          <a:xfrm>
            <a:off x="1454315" y="3558945"/>
            <a:ext cx="357470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rPr>
              <a:t>4. YOUR TITLE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7C8D6005-1E2D-D66C-F458-A19B1C224A8F}"/>
              </a:ext>
            </a:extLst>
          </p:cNvPr>
          <p:cNvSpPr/>
          <p:nvPr/>
        </p:nvSpPr>
        <p:spPr>
          <a:xfrm rot="5400000">
            <a:off x="871382" y="902233"/>
            <a:ext cx="544286" cy="469212"/>
          </a:xfrm>
          <a:prstGeom prst="triangle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523EAF-459B-6C78-9277-6CEBFCE1E2F7}"/>
              </a:ext>
            </a:extLst>
          </p:cNvPr>
          <p:cNvSpPr/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F24B4A-DB27-5B42-A8A9-C7ACB4541DA3}"/>
              </a:ext>
            </a:extLst>
          </p:cNvPr>
          <p:cNvSpPr/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952B5C2-7BB3-4D3D-24D7-005B2FAEBC03}"/>
              </a:ext>
            </a:extLst>
          </p:cNvPr>
          <p:cNvSpPr txBox="1"/>
          <p:nvPr/>
        </p:nvSpPr>
        <p:spPr>
          <a:xfrm>
            <a:off x="908919" y="4555742"/>
            <a:ext cx="425400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Four-stroke cycle used in gasoline/petrol engines: intake (1), compression (2), power (3), and exhaust (4). The right blue side is the intake port, and the left brown side is the exhaust port. The cylinder wall is a thin sleeve surrounding the piston head which creates a space for the combustion of fuel and the genesis of mechanical energy.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9512A56-E9A8-BD53-B909-17F1409F60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938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" dur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path" presetSubtype="0" accel="53000" decel="4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7.40741E-7 L 2.77556E-17 0.12546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2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" dur="199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3000" decel="47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12546 L 2.77556E-17 0.26204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0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1" dur="6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3000" decel="47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26204 L 2.77556E-17 0.39745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 animBg="1"/>
      <p:bldP spid="9" grpId="1" animBg="1"/>
      <p:bldP spid="9" grpId="2" animBg="1"/>
      <p:bldP spid="9" grpId="3" animBg="1"/>
      <p:bldP spid="9" grpId="4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40F963-9B64-D32F-33EF-662A1C697395}"/>
              </a:ext>
            </a:extLst>
          </p:cNvPr>
          <p:cNvSpPr txBox="1"/>
          <p:nvPr/>
        </p:nvSpPr>
        <p:spPr>
          <a:xfrm>
            <a:off x="1454315" y="1298448"/>
            <a:ext cx="3574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400" b="1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1. YOUR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31B866-642B-F51F-AD2E-28E56714CA70}"/>
              </a:ext>
            </a:extLst>
          </p:cNvPr>
          <p:cNvSpPr txBox="1"/>
          <p:nvPr/>
        </p:nvSpPr>
        <p:spPr>
          <a:xfrm>
            <a:off x="1454314" y="2203449"/>
            <a:ext cx="4359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400" b="1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2. YOUR TITLE</a:t>
            </a: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48D46405-3729-D61F-8F7D-A923998F7E40}"/>
              </a:ext>
            </a:extLst>
          </p:cNvPr>
          <p:cNvSpPr/>
          <p:nvPr/>
        </p:nvSpPr>
        <p:spPr>
          <a:xfrm rot="5400000">
            <a:off x="871382" y="1356738"/>
            <a:ext cx="544286" cy="469212"/>
          </a:xfrm>
          <a:prstGeom prst="triangle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12A7529-8232-CA68-C5EC-D8C6C3F4FEE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45000D-AA1C-25C6-58B0-29A77B959611}"/>
              </a:ext>
            </a:extLst>
          </p:cNvPr>
          <p:cNvSpPr txBox="1"/>
          <p:nvPr/>
        </p:nvSpPr>
        <p:spPr>
          <a:xfrm>
            <a:off x="908919" y="3640814"/>
            <a:ext cx="425400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Four-stroke cycle used in gasoline/petrol engines: intake (1), compression (2), power (3), and exhaust (4). The right blue side is the intake port, and the left brown side is the exhaust port. The cylinder wall is a thin sleeve surrounding the piston head which creates a space for the combustion of fuel and the genesis of mechanical energy.</a:t>
            </a:r>
          </a:p>
        </p:txBody>
      </p:sp>
      <p:pic>
        <p:nvPicPr>
          <p:cNvPr id="14" name="Picture 13" descr="A black and white square&#10;&#10;Description automatically generated">
            <a:extLst>
              <a:ext uri="{FF2B5EF4-FFF2-40B4-BE49-F238E27FC236}">
                <a16:creationId xmlns:a16="http://schemas.microsoft.com/office/drawing/2014/main" id="{D984BD22-8BA6-673B-98C4-F93FA0F128B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53" y="333463"/>
            <a:ext cx="960822" cy="1020960"/>
          </a:xfrm>
          <a:prstGeom prst="rect">
            <a:avLst/>
          </a:prstGeom>
        </p:spPr>
      </p:pic>
      <p:pic>
        <p:nvPicPr>
          <p:cNvPr id="15" name="Picture 14" descr="A black and white square&#10;&#10;Description automatically generated">
            <a:extLst>
              <a:ext uri="{FF2B5EF4-FFF2-40B4-BE49-F238E27FC236}">
                <a16:creationId xmlns:a16="http://schemas.microsoft.com/office/drawing/2014/main" id="{C78FB13E-E624-8711-7CFE-F04D0FD70DA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81298" y="5592353"/>
            <a:ext cx="960822" cy="1020960"/>
          </a:xfrm>
          <a:prstGeom prst="rect">
            <a:avLst/>
          </a:prstGeom>
        </p:spPr>
      </p:pic>
      <p:pic>
        <p:nvPicPr>
          <p:cNvPr id="17" name="Picture 16" descr="A black and white square&#10;&#10;Description automatically generated">
            <a:extLst>
              <a:ext uri="{FF2B5EF4-FFF2-40B4-BE49-F238E27FC236}">
                <a16:creationId xmlns:a16="http://schemas.microsoft.com/office/drawing/2014/main" id="{1DF04268-64D1-4EA1-D0E5-6ED0A5001D2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81298" y="2315750"/>
            <a:ext cx="960822" cy="1020960"/>
          </a:xfrm>
          <a:prstGeom prst="rect">
            <a:avLst/>
          </a:prstGeom>
        </p:spPr>
      </p:pic>
      <p:pic>
        <p:nvPicPr>
          <p:cNvPr id="18" name="Picture 17" descr="A black and white square&#10;&#10;Description automatically generated">
            <a:extLst>
              <a:ext uri="{FF2B5EF4-FFF2-40B4-BE49-F238E27FC236}">
                <a16:creationId xmlns:a16="http://schemas.microsoft.com/office/drawing/2014/main" id="{F2807C9A-93C0-7F58-F64A-1EB098AA5E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53" y="3640814"/>
            <a:ext cx="960822" cy="102096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F4CA8AC-BF16-9DD4-4256-645F13FE6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8ECE78F-3B55-276D-32F9-1A8882B8FA6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09D3CAE-2DAF-52B6-32CC-F967EF2757E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0141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" dur="100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100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path" presetSubtype="0" accel="53000" decel="4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4.44444E-6 L 2.77556E-17 0.12547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8" grpId="0" animBg="1"/>
      <p:bldP spid="8" grpId="3" animBg="1"/>
      <p:bldP spid="8" grpId="4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square&#10;&#10;Description automatically generated">
            <a:extLst>
              <a:ext uri="{FF2B5EF4-FFF2-40B4-BE49-F238E27FC236}">
                <a16:creationId xmlns:a16="http://schemas.microsoft.com/office/drawing/2014/main" id="{77F7D56D-B265-5293-1665-37E1B6E27E9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7752096" y="5685103"/>
            <a:ext cx="960822" cy="10209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441D82-1DE6-56C9-1020-D53397E0CE39}"/>
              </a:ext>
            </a:extLst>
          </p:cNvPr>
          <p:cNvSpPr txBox="1"/>
          <p:nvPr/>
        </p:nvSpPr>
        <p:spPr>
          <a:xfrm>
            <a:off x="1454315" y="1102190"/>
            <a:ext cx="3574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400" b="1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1. YOUR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A79A71-ACFE-73C2-10EB-8FB08DE74821}"/>
              </a:ext>
            </a:extLst>
          </p:cNvPr>
          <p:cNvSpPr txBox="1"/>
          <p:nvPr/>
        </p:nvSpPr>
        <p:spPr>
          <a:xfrm>
            <a:off x="1454314" y="2007191"/>
            <a:ext cx="4359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400" b="1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2. YOUR TITLE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D24EE4E-F30D-37BF-D4B1-69674C3AFE54}"/>
              </a:ext>
            </a:extLst>
          </p:cNvPr>
          <p:cNvSpPr txBox="1"/>
          <p:nvPr/>
        </p:nvSpPr>
        <p:spPr>
          <a:xfrm>
            <a:off x="1454315" y="2912192"/>
            <a:ext cx="3574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400" b="1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3. YOUR TITLE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0221AE2F-EE31-B0B7-9B37-4DEF7B00DC69}"/>
              </a:ext>
            </a:extLst>
          </p:cNvPr>
          <p:cNvSpPr/>
          <p:nvPr/>
        </p:nvSpPr>
        <p:spPr>
          <a:xfrm rot="5400000">
            <a:off x="871382" y="1160480"/>
            <a:ext cx="544286" cy="469212"/>
          </a:xfrm>
          <a:prstGeom prst="triangle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3CBBFC-C421-43D9-326F-FFB2411BF38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E524B5-EE59-340C-570A-B7F9C4E3DCE2}"/>
              </a:ext>
            </a:extLst>
          </p:cNvPr>
          <p:cNvSpPr txBox="1"/>
          <p:nvPr/>
        </p:nvSpPr>
        <p:spPr>
          <a:xfrm>
            <a:off x="908919" y="4084665"/>
            <a:ext cx="425400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Four-stroke cycle used in gasoline/petrol engines: intake (1), compression (2), power (3), and exhaust (4). The right blue side is the intake port, and the left brown side is the exhaust port. The cylinder wall is a thin sleeve surrounding the piston head which creates a space for the combustion of fuel and the genesis of mechanical energy.</a:t>
            </a:r>
          </a:p>
        </p:txBody>
      </p:sp>
      <p:pic>
        <p:nvPicPr>
          <p:cNvPr id="13" name="Picture 12" descr="A black and white square&#10;&#10;Description automatically generated">
            <a:extLst>
              <a:ext uri="{FF2B5EF4-FFF2-40B4-BE49-F238E27FC236}">
                <a16:creationId xmlns:a16="http://schemas.microsoft.com/office/drawing/2014/main" id="{CEB94E03-6F3C-74CD-9D16-4BA9CED751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81298" y="333463"/>
            <a:ext cx="960822" cy="1020960"/>
          </a:xfrm>
          <a:prstGeom prst="rect">
            <a:avLst/>
          </a:prstGeom>
        </p:spPr>
      </p:pic>
      <p:pic>
        <p:nvPicPr>
          <p:cNvPr id="14" name="Picture 13" descr="A black and white square&#10;&#10;Description automatically generated">
            <a:extLst>
              <a:ext uri="{FF2B5EF4-FFF2-40B4-BE49-F238E27FC236}">
                <a16:creationId xmlns:a16="http://schemas.microsoft.com/office/drawing/2014/main" id="{3BD76247-EA5B-06A9-0543-260DAFC1A74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53" y="333463"/>
            <a:ext cx="960822" cy="1020960"/>
          </a:xfrm>
          <a:prstGeom prst="rect">
            <a:avLst/>
          </a:prstGeom>
        </p:spPr>
      </p:pic>
      <p:pic>
        <p:nvPicPr>
          <p:cNvPr id="15" name="Picture 14" descr="A black and white square&#10;&#10;Description automatically generated">
            <a:extLst>
              <a:ext uri="{FF2B5EF4-FFF2-40B4-BE49-F238E27FC236}">
                <a16:creationId xmlns:a16="http://schemas.microsoft.com/office/drawing/2014/main" id="{F120391B-EA5B-FA36-8134-984E2030849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648774" y="5685103"/>
            <a:ext cx="960822" cy="102096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D8000F3-D3C4-558A-C4E5-24CF75FEBFA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DB6069-BE0E-0DF8-DEC4-61D2E6DBDD6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D2C10C5-131A-E54C-C388-D074E0696D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C1012B4-E580-E87B-ACE3-4ED40450600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459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" dur="10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100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path" presetSubtype="0" accel="53000" decel="4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2.22222E-6 L 2.77556E-17 0.12547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2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" dur="199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3000" decel="47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12547 L 2.77556E-17 0.26204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7" grpId="1"/>
      <p:bldP spid="8" grpId="0"/>
      <p:bldP spid="8" grpId="1"/>
      <p:bldP spid="10" grpId="0" animBg="1"/>
      <p:bldP spid="10" grpId="1" animBg="1"/>
      <p:bldP spid="10" grpId="3" animBg="1"/>
      <p:bldP spid="10" grpId="4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white square&#10;&#10;Description automatically generated">
            <a:extLst>
              <a:ext uri="{FF2B5EF4-FFF2-40B4-BE49-F238E27FC236}">
                <a16:creationId xmlns:a16="http://schemas.microsoft.com/office/drawing/2014/main" id="{CA39DB98-A1B9-787B-63C4-015C95417EA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6482854" y="5592352"/>
            <a:ext cx="960822" cy="10209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695AF6A-9C78-360C-594D-E293356BEDEC}"/>
              </a:ext>
            </a:extLst>
          </p:cNvPr>
          <p:cNvSpPr txBox="1"/>
          <p:nvPr/>
        </p:nvSpPr>
        <p:spPr>
          <a:xfrm>
            <a:off x="1454315" y="843943"/>
            <a:ext cx="3574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400" b="1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1. YOUR TITLE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973B42-04B6-80A3-378F-D4FA6B65D4C7}"/>
              </a:ext>
            </a:extLst>
          </p:cNvPr>
          <p:cNvSpPr txBox="1"/>
          <p:nvPr/>
        </p:nvSpPr>
        <p:spPr>
          <a:xfrm>
            <a:off x="1454314" y="1748944"/>
            <a:ext cx="4359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400" b="1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2. YOUR TITLE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0EC29D-BD04-AAE9-0C84-DB2C161EEDF6}"/>
              </a:ext>
            </a:extLst>
          </p:cNvPr>
          <p:cNvSpPr txBox="1"/>
          <p:nvPr/>
        </p:nvSpPr>
        <p:spPr>
          <a:xfrm>
            <a:off x="1454315" y="2653945"/>
            <a:ext cx="3574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400" b="1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3. YOUR TITLE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7AF872-57D2-3453-0FC4-763368D62935}"/>
              </a:ext>
            </a:extLst>
          </p:cNvPr>
          <p:cNvSpPr txBox="1"/>
          <p:nvPr/>
        </p:nvSpPr>
        <p:spPr>
          <a:xfrm>
            <a:off x="1454315" y="3558945"/>
            <a:ext cx="35747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400" b="1">
                <a:solidFill>
                  <a:schemeClr val="bg1">
                    <a:lumMod val="50000"/>
                  </a:schemeClr>
                </a:solidFill>
                <a:effectLst>
                  <a:outerShdw blurRad="139700" dist="114300" dir="2700000" algn="tl" rotWithShape="0">
                    <a:prstClr val="black">
                      <a:alpha val="19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4. YOUR TITLE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08B5C416-9494-42F9-B61B-952DE9A4344C}"/>
              </a:ext>
            </a:extLst>
          </p:cNvPr>
          <p:cNvSpPr/>
          <p:nvPr/>
        </p:nvSpPr>
        <p:spPr>
          <a:xfrm rot="5400000">
            <a:off x="871382" y="902233"/>
            <a:ext cx="544286" cy="469212"/>
          </a:xfrm>
          <a:prstGeom prst="triangle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7E60192-F7A5-D4A4-D774-99B880239E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E1F074-500A-763E-E81E-127B355D5FF8}"/>
              </a:ext>
            </a:extLst>
          </p:cNvPr>
          <p:cNvSpPr txBox="1"/>
          <p:nvPr/>
        </p:nvSpPr>
        <p:spPr>
          <a:xfrm>
            <a:off x="908919" y="4555742"/>
            <a:ext cx="425400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Four-stroke cycle used in gasoline/petrol engines: intake (1), compression (2), power (3), and exhaust (4). The right blue side is the intake port, and the left brown side is the exhaust port. The cylinder wall is a thin sleeve surrounding the piston head which creates a space for the combustion of fuel and the genesis of mechanical energy.</a:t>
            </a:r>
          </a:p>
        </p:txBody>
      </p:sp>
      <p:pic>
        <p:nvPicPr>
          <p:cNvPr id="16" name="Picture 15" descr="A black and white square&#10;&#10;Description automatically generated">
            <a:extLst>
              <a:ext uri="{FF2B5EF4-FFF2-40B4-BE49-F238E27FC236}">
                <a16:creationId xmlns:a16="http://schemas.microsoft.com/office/drawing/2014/main" id="{E56A9194-FD8C-4959-961A-82EB45C4896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981298" y="333463"/>
            <a:ext cx="960822" cy="1020960"/>
          </a:xfrm>
          <a:prstGeom prst="rect">
            <a:avLst/>
          </a:prstGeom>
        </p:spPr>
      </p:pic>
      <p:pic>
        <p:nvPicPr>
          <p:cNvPr id="17" name="Picture 16" descr="A black and white square&#10;&#10;Description automatically generated">
            <a:extLst>
              <a:ext uri="{FF2B5EF4-FFF2-40B4-BE49-F238E27FC236}">
                <a16:creationId xmlns:a16="http://schemas.microsoft.com/office/drawing/2014/main" id="{25808F4D-C6CB-D372-31A6-9CCCB167D1E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853" y="333463"/>
            <a:ext cx="960822" cy="1020960"/>
          </a:xfrm>
          <a:prstGeom prst="rect">
            <a:avLst/>
          </a:prstGeom>
        </p:spPr>
      </p:pic>
      <p:pic>
        <p:nvPicPr>
          <p:cNvPr id="18" name="Picture 17" descr="A black and white square&#10;&#10;Description automatically generated">
            <a:extLst>
              <a:ext uri="{FF2B5EF4-FFF2-40B4-BE49-F238E27FC236}">
                <a16:creationId xmlns:a16="http://schemas.microsoft.com/office/drawing/2014/main" id="{ADF86713-53A2-4577-FD49-5B5E0B9BEC8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981298" y="5592353"/>
            <a:ext cx="960822" cy="102096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CA51D8E-6CF4-3C5E-FF57-8A70D076274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ADF96B-A9A1-3065-5ED5-663B9AE0185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1D66090-FAA2-7ACC-8E4A-A1D29D1E6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BCB4C79-A28C-CCF2-5E63-06303A023A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CFEC31F8-AA2F-517A-5CCE-AC7DE42CCBD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090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9" dur="100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4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5" dur="100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42" presetClass="path" presetSubtype="0" accel="53000" decel="47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7.40741E-7 L 2.77556E-17 0.12546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2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23" dur="199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3000" decel="47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12546 L 2.77556E-17 0.26204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0" presetID="3" presetClass="emph" presetSubtype="1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1" dur="600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C66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2" presetClass="path" presetSubtype="0" accel="53000" decel="47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0.26204 L 2.77556E-17 0.39745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 animBg="1"/>
      <p:bldP spid="12" grpId="1" animBg="1"/>
      <p:bldP spid="12" grpId="2" animBg="1"/>
      <p:bldP spid="12" grpId="3" animBg="1"/>
      <p:bldP spid="12" grpId="4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ack and white square&#10;&#10;Description automatically generated">
            <a:extLst>
              <a:ext uri="{FF2B5EF4-FFF2-40B4-BE49-F238E27FC236}">
                <a16:creationId xmlns:a16="http://schemas.microsoft.com/office/drawing/2014/main" id="{14B2678E-72F2-8FBA-099E-21E0D93E466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57498" y="192764"/>
            <a:ext cx="960822" cy="1020960"/>
          </a:xfrm>
          <a:prstGeom prst="rect">
            <a:avLst/>
          </a:prstGeom>
        </p:spPr>
      </p:pic>
      <p:pic>
        <p:nvPicPr>
          <p:cNvPr id="7" name="Picture 6" descr="A black and white square&#10;&#10;Description automatically generated">
            <a:extLst>
              <a:ext uri="{FF2B5EF4-FFF2-40B4-BE49-F238E27FC236}">
                <a16:creationId xmlns:a16="http://schemas.microsoft.com/office/drawing/2014/main" id="{FF235DDE-26EB-FC92-98A1-A8096E72EA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1057498" y="2408040"/>
            <a:ext cx="960822" cy="1020960"/>
          </a:xfrm>
          <a:prstGeom prst="rect">
            <a:avLst/>
          </a:prstGeom>
        </p:spPr>
      </p:pic>
      <p:pic>
        <p:nvPicPr>
          <p:cNvPr id="8" name="Picture 7" descr="A black and white square&#10;&#10;Description automatically generated">
            <a:extLst>
              <a:ext uri="{FF2B5EF4-FFF2-40B4-BE49-F238E27FC236}">
                <a16:creationId xmlns:a16="http://schemas.microsoft.com/office/drawing/2014/main" id="{9E174F3B-D645-1BF5-65F9-F9119753EBB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67" y="192764"/>
            <a:ext cx="960822" cy="1020960"/>
          </a:xfrm>
          <a:prstGeom prst="rect">
            <a:avLst/>
          </a:prstGeom>
        </p:spPr>
      </p:pic>
      <p:pic>
        <p:nvPicPr>
          <p:cNvPr id="13" name="Picture 12" descr="A black and white square&#10;&#10;Description automatically generated">
            <a:extLst>
              <a:ext uri="{FF2B5EF4-FFF2-40B4-BE49-F238E27FC236}">
                <a16:creationId xmlns:a16="http://schemas.microsoft.com/office/drawing/2014/main" id="{45429EBB-D495-111B-B9E7-C91FE11FC1D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6267" y="2408040"/>
            <a:ext cx="960822" cy="102096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4CDA4E0-C423-0558-01F9-B5AAF8A01EC7}"/>
              </a:ext>
            </a:extLst>
          </p:cNvPr>
          <p:cNvSpPr txBox="1"/>
          <p:nvPr/>
        </p:nvSpPr>
        <p:spPr>
          <a:xfrm>
            <a:off x="7114421" y="4746426"/>
            <a:ext cx="4048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 and flowers have been intertwined for centuries, with artists finding inspiration in the beauty and symbolism of flowers. From ancient Egyptian wall paintings to modern-day still-life paintings, flowers have been a popular subject in art.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8FB1CF-2CAE-878F-F7BC-4B58AD9D37CA}"/>
              </a:ext>
            </a:extLst>
          </p:cNvPr>
          <p:cNvSpPr txBox="1"/>
          <p:nvPr/>
        </p:nvSpPr>
        <p:spPr>
          <a:xfrm>
            <a:off x="7114421" y="3422987"/>
            <a:ext cx="41377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i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sz="3600" dirty="0"/>
              <a:t>Art and Flowers: An Overview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F2876D-451A-CE93-CCEB-5F569CD73113}"/>
              </a:ext>
            </a:extLst>
          </p:cNvPr>
          <p:cNvSpPr txBox="1"/>
          <p:nvPr/>
        </p:nvSpPr>
        <p:spPr>
          <a:xfrm>
            <a:off x="609600" y="4746426"/>
            <a:ext cx="4048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 and flowers have been intertwined for centuries, with artists finding inspiration in the beauty and symbolism of flowers. From ancient Egyptian wall paintings to modern-day still-life paintings, flowers have been a popular subject in art.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DB99827-7851-5D44-2280-9C9B5050627D}"/>
              </a:ext>
            </a:extLst>
          </p:cNvPr>
          <p:cNvSpPr txBox="1"/>
          <p:nvPr/>
        </p:nvSpPr>
        <p:spPr>
          <a:xfrm>
            <a:off x="609600" y="3422987"/>
            <a:ext cx="41377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i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sz="3600" dirty="0"/>
              <a:t>Art and Flowers: An Overview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94FC42-25E3-E085-347E-9625107331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E504D8-600D-2245-B33E-1ABC2467583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771687-C150-7573-5E2C-C99F916A39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C7342CA9-F299-6D5C-2CE2-CBC25543FC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3666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black and white square&#10;&#10;Description automatically generated">
            <a:extLst>
              <a:ext uri="{FF2B5EF4-FFF2-40B4-BE49-F238E27FC236}">
                <a16:creationId xmlns:a16="http://schemas.microsoft.com/office/drawing/2014/main" id="{C79D60A8-D4DE-262C-BF10-6C37C48D710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57498" y="192764"/>
            <a:ext cx="960822" cy="1020960"/>
          </a:xfrm>
          <a:prstGeom prst="rect">
            <a:avLst/>
          </a:prstGeom>
        </p:spPr>
      </p:pic>
      <p:pic>
        <p:nvPicPr>
          <p:cNvPr id="6" name="Picture 5" descr="A black and white square&#10;&#10;Description automatically generated">
            <a:extLst>
              <a:ext uri="{FF2B5EF4-FFF2-40B4-BE49-F238E27FC236}">
                <a16:creationId xmlns:a16="http://schemas.microsoft.com/office/drawing/2014/main" id="{1261E9FF-E52B-4726-0290-19BC842467A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1057498" y="2408040"/>
            <a:ext cx="960822" cy="1020960"/>
          </a:xfrm>
          <a:prstGeom prst="rect">
            <a:avLst/>
          </a:prstGeom>
        </p:spPr>
      </p:pic>
      <p:pic>
        <p:nvPicPr>
          <p:cNvPr id="7" name="Picture 6" descr="A black and white square&#10;&#10;Description automatically generated">
            <a:extLst>
              <a:ext uri="{FF2B5EF4-FFF2-40B4-BE49-F238E27FC236}">
                <a16:creationId xmlns:a16="http://schemas.microsoft.com/office/drawing/2014/main" id="{A58EF93E-27D1-5DAA-64F7-201E159DA84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67" y="192764"/>
            <a:ext cx="960822" cy="1020960"/>
          </a:xfrm>
          <a:prstGeom prst="rect">
            <a:avLst/>
          </a:prstGeom>
        </p:spPr>
      </p:pic>
      <p:pic>
        <p:nvPicPr>
          <p:cNvPr id="8" name="Picture 7" descr="A black and white square&#10;&#10;Description automatically generated">
            <a:extLst>
              <a:ext uri="{FF2B5EF4-FFF2-40B4-BE49-F238E27FC236}">
                <a16:creationId xmlns:a16="http://schemas.microsoft.com/office/drawing/2014/main" id="{35F76F94-F470-BD5B-6590-73D3B1456A7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256267" y="2408040"/>
            <a:ext cx="960822" cy="102096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091F0DA-0985-7E76-F893-CA13B6D2199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444D6D3-504A-A3F4-C0F8-C017FEF9684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10" descr="A black and white square&#10;&#10;Description automatically generated">
            <a:extLst>
              <a:ext uri="{FF2B5EF4-FFF2-40B4-BE49-F238E27FC236}">
                <a16:creationId xmlns:a16="http://schemas.microsoft.com/office/drawing/2014/main" id="{DAD45646-64A7-CE9E-C833-6AEE22D36E3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057498" y="3429000"/>
            <a:ext cx="960822" cy="1020960"/>
          </a:xfrm>
          <a:prstGeom prst="rect">
            <a:avLst/>
          </a:prstGeom>
        </p:spPr>
      </p:pic>
      <p:pic>
        <p:nvPicPr>
          <p:cNvPr id="12" name="Picture 11" descr="A black and white square&#10;&#10;Description automatically generated">
            <a:extLst>
              <a:ext uri="{FF2B5EF4-FFF2-40B4-BE49-F238E27FC236}">
                <a16:creationId xmlns:a16="http://schemas.microsoft.com/office/drawing/2014/main" id="{DE702BEB-30D8-6A4A-2A24-5752222E034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1057498" y="5644276"/>
            <a:ext cx="960822" cy="102096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9BE3515-CAEC-E030-74E6-E27F486A2F01}"/>
              </a:ext>
            </a:extLst>
          </p:cNvPr>
          <p:cNvSpPr txBox="1"/>
          <p:nvPr/>
        </p:nvSpPr>
        <p:spPr>
          <a:xfrm>
            <a:off x="609600" y="4689146"/>
            <a:ext cx="40488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 and flowers have been intertwined for centuries, with artists finding inspiration in the beauty and symbolism of flowers. From ancient Egyptian wall paintings to modern-day still-life paintings, flowers have been a popular subject in art.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23C68FD-EE05-3956-3DC5-16ED5333CC17}"/>
              </a:ext>
            </a:extLst>
          </p:cNvPr>
          <p:cNvSpPr txBox="1"/>
          <p:nvPr/>
        </p:nvSpPr>
        <p:spPr>
          <a:xfrm>
            <a:off x="609600" y="3422987"/>
            <a:ext cx="41377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i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sz="3600" dirty="0"/>
              <a:t>Art and Flowers: An Overview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4C3CAAF-1039-8FFD-4288-3B6079DE2D2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7C9D487-563A-2EEB-9B0C-EF8651D750F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FD7B4B0-0084-F3BF-F368-ADC450DD549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6487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F2D594D-D532-3F7C-556A-D34110498F70}"/>
              </a:ext>
            </a:extLst>
          </p:cNvPr>
          <p:cNvSpPr txBox="1"/>
          <p:nvPr/>
        </p:nvSpPr>
        <p:spPr>
          <a:xfrm>
            <a:off x="685748" y="2321241"/>
            <a:ext cx="44821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 and flowers have a long-standing relationship, as artists have been drawn to the beauty and symbolism of flowers for centuries. From ancient Egyptian frescoes to contemporary paintings, flowers have been a popular subject matter for artists across various mediums. Flowers have been used to convey a range of emotions, from love and joy to sadness and mourning.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032F32-F79A-3869-2178-6C42AC5748A6}"/>
              </a:ext>
            </a:extLst>
          </p:cNvPr>
          <p:cNvSpPr txBox="1"/>
          <p:nvPr/>
        </p:nvSpPr>
        <p:spPr>
          <a:xfrm>
            <a:off x="685748" y="997802"/>
            <a:ext cx="46482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i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Art and Flowers In the Garden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CA0E6A8-1754-97D9-72FE-3CBB71B81BC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4C2C50-15FC-001E-E777-7D3F962CF6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F2D5996-A469-A02F-7724-BA2A407B95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099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8C7C247-D5CE-210F-6433-7AC4093DC00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4195457"/>
              </p:ext>
            </p:extLst>
          </p:nvPr>
        </p:nvGraphicFramePr>
        <p:xfrm>
          <a:off x="6096000" y="2084010"/>
          <a:ext cx="6226628" cy="4151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7" name="Saeed Faal">
            <a:extLst>
              <a:ext uri="{FF2B5EF4-FFF2-40B4-BE49-F238E27FC236}">
                <a16:creationId xmlns:a16="http://schemas.microsoft.com/office/drawing/2014/main" id="{274E64FF-B3AD-B743-AE03-A559745B7523}"/>
              </a:ext>
            </a:extLst>
          </p:cNvPr>
          <p:cNvGrpSpPr/>
          <p:nvPr/>
        </p:nvGrpSpPr>
        <p:grpSpPr>
          <a:xfrm>
            <a:off x="7085079" y="692772"/>
            <a:ext cx="4248470" cy="879566"/>
            <a:chOff x="5957156" y="889915"/>
            <a:chExt cx="6373688" cy="131955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75B19BA-90BF-E80A-F3EE-DF9B7100D3BE}"/>
                </a:ext>
              </a:extLst>
            </p:cNvPr>
            <p:cNvSpPr txBox="1"/>
            <p:nvPr/>
          </p:nvSpPr>
          <p:spPr>
            <a:xfrm>
              <a:off x="6095999" y="889915"/>
              <a:ext cx="6096000" cy="831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/>
                <a:t>Chart slide</a:t>
              </a:r>
              <a:endParaRPr lang="ru-RU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A02E7C7-16FE-7556-DECE-2092FDAE4575}"/>
                </a:ext>
              </a:extLst>
            </p:cNvPr>
            <p:cNvSpPr txBox="1"/>
            <p:nvPr/>
          </p:nvSpPr>
          <p:spPr>
            <a:xfrm>
              <a:off x="5957156" y="1840080"/>
              <a:ext cx="6373688" cy="3693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Please type your great title is here</a:t>
              </a:r>
              <a:endPara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Open Sans Light" panose="020B030603050402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EF341B9-4D92-9E14-F4B2-755E3B24067B}"/>
              </a:ext>
            </a:extLst>
          </p:cNvPr>
          <p:cNvGrpSpPr/>
          <p:nvPr/>
        </p:nvGrpSpPr>
        <p:grpSpPr>
          <a:xfrm>
            <a:off x="980023" y="984466"/>
            <a:ext cx="4547258" cy="960837"/>
            <a:chOff x="997285" y="2173576"/>
            <a:chExt cx="4547258" cy="96083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435C9DC-4503-FC08-0D5C-841D6A29C9A6}"/>
                </a:ext>
              </a:extLst>
            </p:cNvPr>
            <p:cNvSpPr txBox="1"/>
            <p:nvPr/>
          </p:nvSpPr>
          <p:spPr>
            <a:xfrm>
              <a:off x="997285" y="2460767"/>
              <a:ext cx="4547258" cy="673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239976">
                <a:lnSpc>
                  <a:spcPct val="150000"/>
                </a:lnSpc>
              </a:pPr>
              <a:r>
                <a:rPr lang="en-US" sz="13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Lorem ipsum dolor sit a met, connecter adipescent elite, sed do elite temper</a:t>
              </a:r>
              <a:r>
                <a:rPr lang="ru-RU" sz="13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 </a:t>
              </a:r>
              <a:r>
                <a:rPr lang="en-US" sz="13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connecter</a:t>
              </a:r>
              <a:r>
                <a:rPr lang="ru-RU" sz="13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.</a:t>
              </a:r>
              <a:endParaRPr lang="ru-RU" sz="1333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Open Sans Light" panose="020B0306030504020204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3E6F090-E101-1C23-77F5-0F001989C08A}"/>
                </a:ext>
              </a:extLst>
            </p:cNvPr>
            <p:cNvSpPr txBox="1"/>
            <p:nvPr/>
          </p:nvSpPr>
          <p:spPr>
            <a:xfrm>
              <a:off x="997285" y="2173576"/>
              <a:ext cx="1855688" cy="34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67" b="1" dirty="0">
                  <a:latin typeface="Lato Black" panose="020F0A02020204030203" pitchFamily="34" charset="0"/>
                  <a:ea typeface="Roboto" panose="02000000000000000000" pitchFamily="2" charset="0"/>
                  <a:cs typeface="Open Sans" panose="020B0606030504020204" pitchFamily="34" charset="0"/>
                </a:rPr>
                <a:t>Description Here</a:t>
              </a:r>
              <a:endParaRPr lang="ru-RU" sz="1667" b="1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BD7B1D4-D051-2A38-E9ED-E3E8CD389135}"/>
              </a:ext>
            </a:extLst>
          </p:cNvPr>
          <p:cNvGrpSpPr/>
          <p:nvPr/>
        </p:nvGrpSpPr>
        <p:grpSpPr>
          <a:xfrm>
            <a:off x="980023" y="2579591"/>
            <a:ext cx="4547258" cy="960837"/>
            <a:chOff x="997285" y="2173576"/>
            <a:chExt cx="4547258" cy="96083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68B677F-CD1C-23D9-2226-5BAC8E1901A1}"/>
                </a:ext>
              </a:extLst>
            </p:cNvPr>
            <p:cNvSpPr txBox="1"/>
            <p:nvPr/>
          </p:nvSpPr>
          <p:spPr>
            <a:xfrm>
              <a:off x="997285" y="2460767"/>
              <a:ext cx="4547258" cy="673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239976">
                <a:lnSpc>
                  <a:spcPct val="150000"/>
                </a:lnSpc>
              </a:pPr>
              <a:r>
                <a:rPr lang="en-US" sz="13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Lorem ipsum dolor sit a met, connecter adipescent elite, sed do elite temper</a:t>
              </a:r>
              <a:r>
                <a:rPr lang="ru-RU" sz="13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 </a:t>
              </a:r>
              <a:r>
                <a:rPr lang="en-US" sz="13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connecter</a:t>
              </a:r>
              <a:r>
                <a:rPr lang="ru-RU" sz="13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.</a:t>
              </a:r>
              <a:endParaRPr lang="ru-RU" sz="1333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Open Sans Light" panose="020B0306030504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8661E2-337F-F17F-7FCB-57BA11296F23}"/>
                </a:ext>
              </a:extLst>
            </p:cNvPr>
            <p:cNvSpPr txBox="1"/>
            <p:nvPr/>
          </p:nvSpPr>
          <p:spPr>
            <a:xfrm>
              <a:off x="997285" y="2173576"/>
              <a:ext cx="1855688" cy="348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67" b="1" dirty="0">
                  <a:latin typeface="Lato Black" panose="020F0A02020204030203" pitchFamily="34" charset="0"/>
                  <a:ea typeface="Roboto" panose="02000000000000000000" pitchFamily="2" charset="0"/>
                  <a:cs typeface="Open Sans" panose="020B0606030504020204" pitchFamily="34" charset="0"/>
                </a:rPr>
                <a:t>Description Here</a:t>
              </a:r>
              <a:endParaRPr lang="ru-RU" sz="1667" b="1" dirty="0">
                <a:latin typeface="Roboto" panose="02000000000000000000" pitchFamily="2" charset="0"/>
                <a:ea typeface="Roboto" panose="02000000000000000000" pitchFamily="2" charset="0"/>
                <a:cs typeface="Open Sans" panose="020B0606030504020204" pitchFamily="34" charset="0"/>
              </a:endParaRPr>
            </a:p>
          </p:txBody>
        </p:sp>
      </p:grpSp>
      <p:sp>
        <p:nvSpPr>
          <p:cNvPr id="16" name="Faal">
            <a:extLst>
              <a:ext uri="{FF2B5EF4-FFF2-40B4-BE49-F238E27FC236}">
                <a16:creationId xmlns:a16="http://schemas.microsoft.com/office/drawing/2014/main" id="{E6D26E56-8D4C-AAEE-1355-CD5244BC4D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65604" y="4466945"/>
            <a:ext cx="3547181" cy="261217"/>
          </a:xfrm>
          <a:prstGeom prst="roundRect">
            <a:avLst>
              <a:gd name="adj" fmla="val 50000"/>
            </a:avLst>
          </a:prstGeom>
          <a:solidFill>
            <a:srgbClr val="B14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17" name="Saeed">
            <a:extLst>
              <a:ext uri="{FF2B5EF4-FFF2-40B4-BE49-F238E27FC236}">
                <a16:creationId xmlns:a16="http://schemas.microsoft.com/office/drawing/2014/main" id="{BBCBA2F9-919D-EC51-2239-835F28C87C9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11861" y="4511269"/>
            <a:ext cx="2087208" cy="172569"/>
          </a:xfrm>
          <a:prstGeom prst="roundRect">
            <a:avLst>
              <a:gd name="adj" fmla="val 50000"/>
            </a:avLst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grpSp>
        <p:nvGrpSpPr>
          <p:cNvPr id="18" name="Saeed f">
            <a:extLst>
              <a:ext uri="{FF2B5EF4-FFF2-40B4-BE49-F238E27FC236}">
                <a16:creationId xmlns:a16="http://schemas.microsoft.com/office/drawing/2014/main" id="{8DBBE2F0-7B3C-B4A2-CA54-989FB1588EBF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77999" y="4249099"/>
            <a:ext cx="3495701" cy="513489"/>
            <a:chOff x="1615838" y="7303465"/>
            <a:chExt cx="5244360" cy="770352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497A27B-059A-7795-9EAA-BE05152B08C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5838" y="7303465"/>
              <a:ext cx="1934746" cy="353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239976"/>
              <a:r>
                <a:rPr lang="en-US" sz="9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Description here:</a:t>
              </a:r>
              <a:endParaRPr lang="ru-RU" sz="933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Open Sans Light" panose="020B0306030504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E49CDAB-00CB-F235-1807-7021617E636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42137" y="7627567"/>
              <a:ext cx="818061" cy="446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239976"/>
              <a:r>
                <a:rPr lang="ru-RU" sz="1333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Open Sans Light" panose="020B0306030504020204" pitchFamily="34" charset="0"/>
                </a:rPr>
                <a:t>62%</a:t>
              </a:r>
              <a:endParaRPr lang="ru-RU" sz="1333" b="1" spc="-1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 Light" panose="020B0306030504020204" pitchFamily="34" charset="0"/>
              </a:endParaRPr>
            </a:p>
          </p:txBody>
        </p:sp>
      </p:grpSp>
      <p:sp>
        <p:nvSpPr>
          <p:cNvPr id="21" name="Saeed Faal 2">
            <a:extLst>
              <a:ext uri="{FF2B5EF4-FFF2-40B4-BE49-F238E27FC236}">
                <a16:creationId xmlns:a16="http://schemas.microsoft.com/office/drawing/2014/main" id="{5DFDFC36-37E3-FC54-D129-237FF3BB782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65604" y="5133592"/>
            <a:ext cx="3547181" cy="261217"/>
          </a:xfrm>
          <a:prstGeom prst="roundRect">
            <a:avLst>
              <a:gd name="adj" fmla="val 50000"/>
            </a:avLst>
          </a:prstGeom>
          <a:solidFill>
            <a:srgbClr val="5792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sp>
        <p:nvSpPr>
          <p:cNvPr id="22" name="Saeed Faal 3">
            <a:extLst>
              <a:ext uri="{FF2B5EF4-FFF2-40B4-BE49-F238E27FC236}">
                <a16:creationId xmlns:a16="http://schemas.microsoft.com/office/drawing/2014/main" id="{F2275FF7-A85B-024D-CA4D-64EE84398F5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11861" y="5177916"/>
            <a:ext cx="1371600" cy="172569"/>
          </a:xfrm>
          <a:prstGeom prst="roundRect">
            <a:avLst>
              <a:gd name="adj" fmla="val 50000"/>
            </a:avLst>
          </a:prstGeom>
          <a:solidFill>
            <a:schemeClr val="bg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>
              <a:solidFill>
                <a:schemeClr val="tx1"/>
              </a:solidFill>
            </a:endParaRPr>
          </a:p>
        </p:txBody>
      </p:sp>
      <p:grpSp>
        <p:nvGrpSpPr>
          <p:cNvPr id="23" name="Saeed Faal 11">
            <a:extLst>
              <a:ext uri="{FF2B5EF4-FFF2-40B4-BE49-F238E27FC236}">
                <a16:creationId xmlns:a16="http://schemas.microsoft.com/office/drawing/2014/main" id="{F012DF8A-F2EB-CA96-CB2E-7B35B548634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1077999" y="4915746"/>
            <a:ext cx="3495701" cy="513489"/>
            <a:chOff x="1615838" y="8303590"/>
            <a:chExt cx="5244360" cy="77035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0B32916-9686-8FF5-476B-E5B4BDE81F3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15838" y="8303590"/>
              <a:ext cx="1934746" cy="3539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239976"/>
              <a:r>
                <a:rPr lang="en-US" sz="933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Description here:</a:t>
              </a:r>
              <a:endParaRPr lang="ru-RU" sz="933" spc="-100" dirty="0">
                <a:solidFill>
                  <a:schemeClr val="tx1">
                    <a:lumMod val="65000"/>
                    <a:lumOff val="3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Open Sans Light" panose="020B0306030504020204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FF0B446-9077-32B4-57AA-D9DCC478DE6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42137" y="8627692"/>
              <a:ext cx="818061" cy="4462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239976"/>
              <a:r>
                <a:rPr lang="en-US" sz="1333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Open Sans Light" panose="020B0306030504020204" pitchFamily="34" charset="0"/>
                </a:rPr>
                <a:t>38</a:t>
              </a:r>
              <a:r>
                <a:rPr lang="ru-RU" sz="1333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  <a:cs typeface="Open Sans Light" panose="020B0306030504020204" pitchFamily="34" charset="0"/>
                </a:rPr>
                <a:t>%</a:t>
              </a:r>
              <a:endParaRPr lang="ru-RU" sz="1333" b="1" spc="-10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Open Sans Light" panose="020B0306030504020204" pitchFamily="34" charset="0"/>
              </a:endParaRPr>
            </a:p>
          </p:txBody>
        </p:sp>
      </p:grp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1A5C40BE-69DF-222E-30C3-565380689742}"/>
              </a:ext>
            </a:extLst>
          </p:cNvPr>
          <p:cNvSpPr/>
          <p:nvPr/>
        </p:nvSpPr>
        <p:spPr>
          <a:xfrm rot="5400000">
            <a:off x="397924" y="924299"/>
            <a:ext cx="544286" cy="469212"/>
          </a:xfrm>
          <a:prstGeom prst="triangl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BEEC26-D9E7-E95F-287A-81D5A8D1B2C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0E45BF-E1ED-10D5-3F7C-47DBFEBA2B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7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810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9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9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chart seriesIdx="-3" categoryIdx="-3" bldStep="gridLegend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4">
                                                <p:graphicEl>
                                                  <a:chart seriesIdx="-3" categoryIdx="-3" bldStep="gridLegend"/>
                                                </p:graphic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chart seriesIdx="-4" categoryIdx="0" bldStep="category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4">
                                                <p:graphicEl>
                                                  <a:chart seriesIdx="-4" categoryIdx="0" bldStep="category"/>
                                                </p:graphic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17" presetID="2" presetClass="entr" presetSubtype="8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9" dur="9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0" dur="9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4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3400"/>
                                </p:stCondLst>
                                <p:childTnLst>
                                  <p:par>
                                    <p:cTn id="2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400"/>
                                </p:stCondLst>
                                <p:childTnLst>
                                  <p:par>
                                    <p:cTn id="2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1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54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chart seriesIdx="-4" categoryIdx="1" bldStep="category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4">
                                                <p:graphicEl>
                                                  <a:chart seriesIdx="-4" categoryIdx="1" bldStep="category"/>
                                                </p:graphic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6400"/>
                                </p:stCondLst>
                                <p:childTnLst>
                                  <p:par>
                                    <p:cTn id="40" presetID="42" presetClass="path" presetSubtype="0" accel="50000" decel="50000" fill="hold" grpId="5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1.48148E-6 L 2.08333E-6 0.23264 " pathEditMode="relative" rAng="0" ptsTypes="AA">
                                          <p:cBhvr>
                                            <p:cTn id="41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11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8" fill="hold" nodeType="with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44" dur="9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45" dur="9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8400"/>
                                </p:stCondLst>
                                <p:childTnLst>
                                  <p:par>
                                    <p:cTn id="4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9400"/>
                                </p:stCondLst>
                                <p:childTnLst>
                                  <p:par>
                                    <p:cTn id="5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3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Graphic spid="4" grpId="0" uiExpand="1">
            <p:bldSub>
              <a:bldChart bld="category"/>
            </p:bldSub>
          </p:bldGraphic>
          <p:bldP spid="16" grpId="0" uiExpand="1" animBg="1"/>
          <p:bldP spid="17" grpId="0" uiExpand="1" animBg="1"/>
          <p:bldP spid="21" grpId="0" uiExpand="1" animBg="1"/>
          <p:bldP spid="22" grpId="0" animBg="1"/>
          <p:bldP spid="26" grpId="4" animBg="1"/>
          <p:bldP spid="26" grpId="5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900"/>
                                </p:stCondLst>
                                <p:childTnLst>
                                  <p:par>
                                    <p:cTn id="10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chart seriesIdx="-3" categoryIdx="-3" bldStep="gridLegend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1000"/>
                                            <p:tgtEl>
                                              <p:spTgt spid="4">
                                                <p:graphicEl>
                                                  <a:chart seriesIdx="-3" categoryIdx="-3" bldStep="gridLegend"/>
                                                </p:graphic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chart seriesIdx="-4" categoryIdx="0" bldStep="category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5" dur="1000"/>
                                            <p:tgtEl>
                                              <p:spTgt spid="4">
                                                <p:graphicEl>
                                                  <a:chart seriesIdx="-4" categoryIdx="0" bldStep="category"/>
                                                </p:graphic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6" fill="hold">
                                <p:stCondLst>
                                  <p:cond delay="1900"/>
                                </p:stCondLst>
                                <p:childTnLst>
                                  <p:par>
                                    <p:cTn id="17" presetID="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9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9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grpId="4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1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4" fill="hold">
                                <p:stCondLst>
                                  <p:cond delay="3400"/>
                                </p:stCondLst>
                                <p:childTnLst>
                                  <p:par>
                                    <p:cTn id="25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7" dur="10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28" fill="hold">
                                <p:stCondLst>
                                  <p:cond delay="4400"/>
                                </p:stCondLst>
                                <p:childTnLst>
                                  <p:par>
                                    <p:cTn id="29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1" dur="1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1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5400"/>
                                </p:stCondLst>
                                <p:childTnLst>
                                  <p:par>
                                    <p:cTn id="36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graphicEl>
                                                  <a:chart seriesIdx="-4" categoryIdx="1" bldStep="category"/>
                                                </p:graphic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8" dur="1000"/>
                                            <p:tgtEl>
                                              <p:spTgt spid="4">
                                                <p:graphicEl>
                                                  <a:chart seriesIdx="-4" categoryIdx="1" bldStep="category"/>
                                                </p:graphic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6400"/>
                                </p:stCondLst>
                                <p:childTnLst>
                                  <p:par>
                                    <p:cTn id="40" presetID="42" presetClass="path" presetSubtype="0" accel="50000" decel="50000" fill="hold" grpId="5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08333E-6 -1.48148E-6 L 2.08333E-6 0.23264 " pathEditMode="relative" rAng="0" ptsTypes="AA">
                                          <p:cBhvr>
                                            <p:cTn id="41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11620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42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4" dur="9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5" dur="9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6" fill="hold">
                                <p:stCondLst>
                                  <p:cond delay="8400"/>
                                </p:stCondLst>
                                <p:childTnLst>
                                  <p:par>
                                    <p:cTn id="47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49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9400"/>
                                </p:stCondLst>
                                <p:childTnLst>
                                  <p:par>
                                    <p:cTn id="51" presetID="2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3" dur="1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Graphic spid="4" grpId="0" uiExpand="1">
            <p:bldSub>
              <a:bldChart bld="category"/>
            </p:bldSub>
          </p:bldGraphic>
          <p:bldP spid="16" grpId="0" uiExpand="1" animBg="1"/>
          <p:bldP spid="17" grpId="0" uiExpand="1" animBg="1"/>
          <p:bldP spid="21" grpId="0" uiExpand="1" animBg="1"/>
          <p:bldP spid="22" grpId="0" animBg="1"/>
          <p:bldP spid="26" grpId="4" animBg="1"/>
          <p:bldP spid="26" grpId="5" animBg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529E0E-D20D-52D2-8444-F6847CD581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C76FF983-761B-2767-35FD-57F6385A5E44}"/>
              </a:ext>
            </a:extLst>
          </p:cNvPr>
          <p:cNvSpPr/>
          <p:nvPr/>
        </p:nvSpPr>
        <p:spPr>
          <a:xfrm>
            <a:off x="3644900" y="604458"/>
            <a:ext cx="4406900" cy="1040234"/>
          </a:xfrm>
          <a:prstGeom prst="roundRect">
            <a:avLst/>
          </a:prstGeom>
          <a:solidFill>
            <a:srgbClr val="0033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121379" y="3626346"/>
            <a:ext cx="994924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Fonts</a:t>
            </a:r>
            <a:r>
              <a:rPr lang="en-US" sz="3200" dirty="0"/>
              <a:t>:</a:t>
            </a:r>
          </a:p>
          <a:p>
            <a:r>
              <a:rPr lang="en-US" sz="3200" dirty="0">
                <a:hlinkClick r:id="rId2"/>
              </a:rPr>
              <a:t>https://fonts.google.com/specimen/Lato</a:t>
            </a:r>
            <a:endParaRPr lang="en-US" sz="3200" dirty="0"/>
          </a:p>
          <a:p>
            <a:endParaRPr lang="en-US" sz="3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6C3465-70A9-AF48-DD5D-4BA5FF19B407}"/>
              </a:ext>
            </a:extLst>
          </p:cNvPr>
          <p:cNvSpPr txBox="1"/>
          <p:nvPr/>
        </p:nvSpPr>
        <p:spPr>
          <a:xfrm>
            <a:off x="1005925" y="1982450"/>
            <a:ext cx="994924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/>
            </a:lvl1pPr>
          </a:lstStyle>
          <a:p>
            <a:r>
              <a:rPr lang="en-US" sz="4400" b="1" dirty="0"/>
              <a:t>If you don’t install the fonts, you won’t see the slides like the original one </a:t>
            </a:r>
            <a:endParaRPr lang="en-US" sz="3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93B0CE-43C8-708D-515A-26A8C07256A3}"/>
              </a:ext>
            </a:extLst>
          </p:cNvPr>
          <p:cNvSpPr txBox="1"/>
          <p:nvPr/>
        </p:nvSpPr>
        <p:spPr>
          <a:xfrm>
            <a:off x="3752850" y="709077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>
                    <a:lumMod val="95000"/>
                  </a:schemeClr>
                </a:solidFill>
              </a:rPr>
              <a:t>IMPORTANT</a:t>
            </a:r>
            <a:endParaRPr lang="en-US" sz="40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075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1200329"/>
            <a:chOff x="6482171" y="889915"/>
            <a:chExt cx="5323659" cy="1800773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800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/>
                <a:t>YOUR MANE TITLE HERE</a:t>
              </a:r>
              <a:endParaRPr lang="ru-RU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Send this box to back after typing</a:t>
              </a:r>
            </a:p>
          </p:txBody>
        </p:sp>
      </p:grpSp>
      <p:sp>
        <p:nvSpPr>
          <p:cNvPr id="65" name="Saeed Faal maze">
            <a:extLst>
              <a:ext uri="{FF2B5EF4-FFF2-40B4-BE49-F238E27FC236}">
                <a16:creationId xmlns:a16="http://schemas.microsoft.com/office/drawing/2014/main" id="{8DB78D74-68DE-7EC7-6F06-735F0EBF706F}"/>
              </a:ext>
            </a:extLst>
          </p:cNvPr>
          <p:cNvSpPr/>
          <p:nvPr/>
        </p:nvSpPr>
        <p:spPr>
          <a:xfrm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>
            <a:gsLst>
              <a:gs pos="0">
                <a:schemeClr val="bg1"/>
              </a:gs>
              <a:gs pos="98000">
                <a:schemeClr val="bg1">
                  <a:lumMod val="5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11509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85000"/>
                  <a:lumOff val="1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31871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85000"/>
                  <a:lumOff val="1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2596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85000"/>
                  <a:lumOff val="1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328C3C-C2A9-32FA-2E39-BB77B9D1573C}"/>
              </a:ext>
            </a:extLst>
          </p:cNvPr>
          <p:cNvSpPr txBox="1"/>
          <p:nvPr/>
        </p:nvSpPr>
        <p:spPr>
          <a:xfrm>
            <a:off x="9295906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85000"/>
                  <a:lumOff val="1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1515764" y="3366144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88235" y="3366144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2E8D58D-AB05-C223-ED6E-E37B3B3BAD76}"/>
              </a:ext>
            </a:extLst>
          </p:cNvPr>
          <p:cNvSpPr txBox="1"/>
          <p:nvPr/>
        </p:nvSpPr>
        <p:spPr>
          <a:xfrm>
            <a:off x="9657363" y="3366144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2028</a:t>
            </a:r>
            <a:endParaRPr lang="ru-RU" sz="2000" b="1" dirty="0"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551998" y="3888532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7624471" y="3888532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64" name="Sfaeed Faal 2">
            <a:extLst>
              <a:ext uri="{FF2B5EF4-FFF2-40B4-BE49-F238E27FC236}">
                <a16:creationId xmlns:a16="http://schemas.microsoft.com/office/drawing/2014/main" id="{7D1B4ABF-9AFF-25C0-300B-7582B658DA92}"/>
              </a:ext>
            </a:extLst>
          </p:cNvPr>
          <p:cNvSpPr/>
          <p:nvPr/>
        </p:nvSpPr>
        <p:spPr>
          <a:xfrm>
            <a:off x="754505" y="2531746"/>
            <a:ext cx="10682991" cy="2538046"/>
          </a:xfrm>
          <a:custGeom>
            <a:avLst/>
            <a:gdLst>
              <a:gd name="connsiteX0" fmla="*/ 1269023 w 10682991"/>
              <a:gd name="connsiteY0" fmla="*/ 0 h 2538046"/>
              <a:gd name="connsiteX1" fmla="*/ 2531493 w 10682991"/>
              <a:gd name="connsiteY1" fmla="*/ 1139273 h 2538046"/>
              <a:gd name="connsiteX2" fmla="*/ 2538045 w 10682991"/>
              <a:gd name="connsiteY2" fmla="*/ 1269019 h 2538046"/>
              <a:gd name="connsiteX3" fmla="*/ 2538047 w 10682991"/>
              <a:gd name="connsiteY3" fmla="*/ 1269019 h 2538046"/>
              <a:gd name="connsiteX4" fmla="*/ 2538046 w 10682991"/>
              <a:gd name="connsiteY4" fmla="*/ 1269024 h 2538046"/>
              <a:gd name="connsiteX5" fmla="*/ 3305260 w 10682991"/>
              <a:gd name="connsiteY5" fmla="*/ 2036237 h 2538046"/>
              <a:gd name="connsiteX6" fmla="*/ 4072473 w 10682991"/>
              <a:gd name="connsiteY6" fmla="*/ 1269024 h 2538046"/>
              <a:gd name="connsiteX7" fmla="*/ 4072473 w 10682991"/>
              <a:gd name="connsiteY7" fmla="*/ 1269022 h 2538046"/>
              <a:gd name="connsiteX8" fmla="*/ 4072473 w 10682991"/>
              <a:gd name="connsiteY8" fmla="*/ 1269022 h 2538046"/>
              <a:gd name="connsiteX9" fmla="*/ 4072473 w 10682991"/>
              <a:gd name="connsiteY9" fmla="*/ 1269020 h 2538046"/>
              <a:gd name="connsiteX10" fmla="*/ 4072473 w 10682991"/>
              <a:gd name="connsiteY10" fmla="*/ 1269019 h 2538046"/>
              <a:gd name="connsiteX11" fmla="*/ 4072473 w 10682991"/>
              <a:gd name="connsiteY11" fmla="*/ 1269019 h 2538046"/>
              <a:gd name="connsiteX12" fmla="*/ 4079025 w 10682991"/>
              <a:gd name="connsiteY12" fmla="*/ 1139273 h 2538046"/>
              <a:gd name="connsiteX13" fmla="*/ 5341495 w 10682991"/>
              <a:gd name="connsiteY13" fmla="*/ 0 h 2538046"/>
              <a:gd name="connsiteX14" fmla="*/ 6603966 w 10682991"/>
              <a:gd name="connsiteY14" fmla="*/ 1139273 h 2538046"/>
              <a:gd name="connsiteX15" fmla="*/ 6610518 w 10682991"/>
              <a:gd name="connsiteY15" fmla="*/ 1269019 h 2538046"/>
              <a:gd name="connsiteX16" fmla="*/ 6610518 w 10682991"/>
              <a:gd name="connsiteY16" fmla="*/ 1269020 h 2538046"/>
              <a:gd name="connsiteX17" fmla="*/ 6610518 w 10682991"/>
              <a:gd name="connsiteY17" fmla="*/ 1269022 h 2538046"/>
              <a:gd name="connsiteX18" fmla="*/ 6610517 w 10682991"/>
              <a:gd name="connsiteY18" fmla="*/ 1269022 h 2538046"/>
              <a:gd name="connsiteX19" fmla="*/ 6610517 w 10682991"/>
              <a:gd name="connsiteY19" fmla="*/ 1269024 h 2538046"/>
              <a:gd name="connsiteX20" fmla="*/ 7377731 w 10682991"/>
              <a:gd name="connsiteY20" fmla="*/ 2036237 h 2538046"/>
              <a:gd name="connsiteX21" fmla="*/ 8144945 w 10682991"/>
              <a:gd name="connsiteY21" fmla="*/ 1269024 h 2538046"/>
              <a:gd name="connsiteX22" fmla="*/ 8144945 w 10682991"/>
              <a:gd name="connsiteY22" fmla="*/ 1269019 h 2538046"/>
              <a:gd name="connsiteX23" fmla="*/ 8144946 w 10682991"/>
              <a:gd name="connsiteY23" fmla="*/ 1269019 h 2538046"/>
              <a:gd name="connsiteX24" fmla="*/ 8151498 w 10682991"/>
              <a:gd name="connsiteY24" fmla="*/ 1139273 h 2538046"/>
              <a:gd name="connsiteX25" fmla="*/ 9413969 w 10682991"/>
              <a:gd name="connsiteY25" fmla="*/ 0 h 2538046"/>
              <a:gd name="connsiteX26" fmla="*/ 10676439 w 10682991"/>
              <a:gd name="connsiteY26" fmla="*/ 1139273 h 2538046"/>
              <a:gd name="connsiteX27" fmla="*/ 10682991 w 10682991"/>
              <a:gd name="connsiteY27" fmla="*/ 1269022 h 2538046"/>
              <a:gd name="connsiteX28" fmla="*/ 10181182 w 10682991"/>
              <a:gd name="connsiteY28" fmla="*/ 1269022 h 2538046"/>
              <a:gd name="connsiteX29" fmla="*/ 10165595 w 10682991"/>
              <a:gd name="connsiteY29" fmla="*/ 1114402 h 2538046"/>
              <a:gd name="connsiteX30" fmla="*/ 9413969 w 10682991"/>
              <a:gd name="connsiteY30" fmla="*/ 501809 h 2538046"/>
              <a:gd name="connsiteX31" fmla="*/ 8662342 w 10682991"/>
              <a:gd name="connsiteY31" fmla="*/ 1114402 h 2538046"/>
              <a:gd name="connsiteX32" fmla="*/ 8646755 w 10682991"/>
              <a:gd name="connsiteY32" fmla="*/ 1269022 h 2538046"/>
              <a:gd name="connsiteX33" fmla="*/ 8646754 w 10682991"/>
              <a:gd name="connsiteY33" fmla="*/ 1269022 h 2538046"/>
              <a:gd name="connsiteX34" fmla="*/ 8646754 w 10682991"/>
              <a:gd name="connsiteY34" fmla="*/ 1269024 h 2538046"/>
              <a:gd name="connsiteX35" fmla="*/ 7377731 w 10682991"/>
              <a:gd name="connsiteY35" fmla="*/ 2538046 h 2538046"/>
              <a:gd name="connsiteX36" fmla="*/ 6108709 w 10682991"/>
              <a:gd name="connsiteY36" fmla="*/ 1269024 h 2538046"/>
              <a:gd name="connsiteX37" fmla="*/ 6108709 w 10682991"/>
              <a:gd name="connsiteY37" fmla="*/ 1269019 h 2538046"/>
              <a:gd name="connsiteX38" fmla="*/ 6108709 w 10682991"/>
              <a:gd name="connsiteY38" fmla="*/ 1269019 h 2538046"/>
              <a:gd name="connsiteX39" fmla="*/ 6093122 w 10682991"/>
              <a:gd name="connsiteY39" fmla="*/ 1114402 h 2538046"/>
              <a:gd name="connsiteX40" fmla="*/ 5341495 w 10682991"/>
              <a:gd name="connsiteY40" fmla="*/ 501809 h 2538046"/>
              <a:gd name="connsiteX41" fmla="*/ 4589869 w 10682991"/>
              <a:gd name="connsiteY41" fmla="*/ 1114402 h 2538046"/>
              <a:gd name="connsiteX42" fmla="*/ 4574282 w 10682991"/>
              <a:gd name="connsiteY42" fmla="*/ 1269019 h 2538046"/>
              <a:gd name="connsiteX43" fmla="*/ 4574282 w 10682991"/>
              <a:gd name="connsiteY43" fmla="*/ 1269024 h 2538046"/>
              <a:gd name="connsiteX44" fmla="*/ 3305260 w 10682991"/>
              <a:gd name="connsiteY44" fmla="*/ 2538046 h 2538046"/>
              <a:gd name="connsiteX45" fmla="*/ 2036238 w 10682991"/>
              <a:gd name="connsiteY45" fmla="*/ 1269024 h 2538046"/>
              <a:gd name="connsiteX46" fmla="*/ 2036238 w 10682991"/>
              <a:gd name="connsiteY46" fmla="*/ 1269022 h 2538046"/>
              <a:gd name="connsiteX47" fmla="*/ 2036237 w 10682991"/>
              <a:gd name="connsiteY47" fmla="*/ 1269022 h 2538046"/>
              <a:gd name="connsiteX48" fmla="*/ 2020650 w 10682991"/>
              <a:gd name="connsiteY48" fmla="*/ 1114402 h 2538046"/>
              <a:gd name="connsiteX49" fmla="*/ 1269023 w 10682991"/>
              <a:gd name="connsiteY49" fmla="*/ 501809 h 2538046"/>
              <a:gd name="connsiteX50" fmla="*/ 517396 w 10682991"/>
              <a:gd name="connsiteY50" fmla="*/ 1114402 h 2538046"/>
              <a:gd name="connsiteX51" fmla="*/ 501809 w 10682991"/>
              <a:gd name="connsiteY51" fmla="*/ 1269022 h 2538046"/>
              <a:gd name="connsiteX52" fmla="*/ 0 w 10682991"/>
              <a:gd name="connsiteY52" fmla="*/ 1269022 h 2538046"/>
              <a:gd name="connsiteX53" fmla="*/ 6552 w 10682991"/>
              <a:gd name="connsiteY53" fmla="*/ 1139273 h 2538046"/>
              <a:gd name="connsiteX54" fmla="*/ 1269023 w 10682991"/>
              <a:gd name="connsiteY54" fmla="*/ 0 h 25380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0682991" h="2538046">
                <a:moveTo>
                  <a:pt x="1269023" y="0"/>
                </a:moveTo>
                <a:cubicBezTo>
                  <a:pt x="1926081" y="0"/>
                  <a:pt x="2466507" y="499361"/>
                  <a:pt x="2531493" y="1139273"/>
                </a:cubicBezTo>
                <a:lnTo>
                  <a:pt x="2538045" y="1269019"/>
                </a:lnTo>
                <a:lnTo>
                  <a:pt x="2538047" y="1269019"/>
                </a:lnTo>
                <a:lnTo>
                  <a:pt x="2538046" y="1269024"/>
                </a:lnTo>
                <a:cubicBezTo>
                  <a:pt x="2538046" y="1692744"/>
                  <a:pt x="2881540" y="2036237"/>
                  <a:pt x="3305260" y="2036237"/>
                </a:cubicBezTo>
                <a:cubicBezTo>
                  <a:pt x="3728980" y="2036237"/>
                  <a:pt x="4072473" y="1692744"/>
                  <a:pt x="4072473" y="1269024"/>
                </a:cubicBezTo>
                <a:lnTo>
                  <a:pt x="4072473" y="1269022"/>
                </a:lnTo>
                <a:lnTo>
                  <a:pt x="4072473" y="1269022"/>
                </a:lnTo>
                <a:lnTo>
                  <a:pt x="4072473" y="1269020"/>
                </a:lnTo>
                <a:lnTo>
                  <a:pt x="4072473" y="1269019"/>
                </a:lnTo>
                <a:lnTo>
                  <a:pt x="4072473" y="1269019"/>
                </a:lnTo>
                <a:lnTo>
                  <a:pt x="4079025" y="1139273"/>
                </a:lnTo>
                <a:cubicBezTo>
                  <a:pt x="4144012" y="499361"/>
                  <a:pt x="4684438" y="0"/>
                  <a:pt x="5341495" y="0"/>
                </a:cubicBezTo>
                <a:cubicBezTo>
                  <a:pt x="5998553" y="0"/>
                  <a:pt x="6538980" y="499361"/>
                  <a:pt x="6603966" y="1139273"/>
                </a:cubicBezTo>
                <a:lnTo>
                  <a:pt x="6610518" y="1269019"/>
                </a:lnTo>
                <a:lnTo>
                  <a:pt x="6610518" y="1269020"/>
                </a:lnTo>
                <a:lnTo>
                  <a:pt x="6610518" y="1269022"/>
                </a:lnTo>
                <a:lnTo>
                  <a:pt x="6610517" y="1269022"/>
                </a:lnTo>
                <a:lnTo>
                  <a:pt x="6610517" y="1269024"/>
                </a:lnTo>
                <a:cubicBezTo>
                  <a:pt x="6610517" y="1692744"/>
                  <a:pt x="6954011" y="2036237"/>
                  <a:pt x="7377731" y="2036237"/>
                </a:cubicBezTo>
                <a:cubicBezTo>
                  <a:pt x="7801452" y="2036237"/>
                  <a:pt x="8144945" y="1692744"/>
                  <a:pt x="8144945" y="1269024"/>
                </a:cubicBezTo>
                <a:lnTo>
                  <a:pt x="8144945" y="1269019"/>
                </a:lnTo>
                <a:lnTo>
                  <a:pt x="8144946" y="1269019"/>
                </a:lnTo>
                <a:lnTo>
                  <a:pt x="8151498" y="1139273"/>
                </a:lnTo>
                <a:cubicBezTo>
                  <a:pt x="8216485" y="499361"/>
                  <a:pt x="8756911" y="0"/>
                  <a:pt x="9413969" y="0"/>
                </a:cubicBezTo>
                <a:cubicBezTo>
                  <a:pt x="10071026" y="0"/>
                  <a:pt x="10611453" y="499361"/>
                  <a:pt x="10676439" y="1139273"/>
                </a:cubicBezTo>
                <a:lnTo>
                  <a:pt x="10682991" y="1269022"/>
                </a:lnTo>
                <a:lnTo>
                  <a:pt x="10181182" y="1269022"/>
                </a:lnTo>
                <a:lnTo>
                  <a:pt x="10165595" y="1114402"/>
                </a:lnTo>
                <a:cubicBezTo>
                  <a:pt x="10094056" y="764796"/>
                  <a:pt x="9784724" y="501809"/>
                  <a:pt x="9413969" y="501809"/>
                </a:cubicBezTo>
                <a:cubicBezTo>
                  <a:pt x="9043213" y="501809"/>
                  <a:pt x="8733881" y="764796"/>
                  <a:pt x="8662342" y="1114402"/>
                </a:cubicBezTo>
                <a:lnTo>
                  <a:pt x="8646755" y="1269022"/>
                </a:lnTo>
                <a:lnTo>
                  <a:pt x="8646754" y="1269022"/>
                </a:lnTo>
                <a:lnTo>
                  <a:pt x="8646754" y="1269024"/>
                </a:lnTo>
                <a:cubicBezTo>
                  <a:pt x="8646754" y="1969885"/>
                  <a:pt x="8078593" y="2538046"/>
                  <a:pt x="7377731" y="2538046"/>
                </a:cubicBezTo>
                <a:cubicBezTo>
                  <a:pt x="6676870" y="2538046"/>
                  <a:pt x="6108709" y="1969885"/>
                  <a:pt x="6108709" y="1269024"/>
                </a:cubicBezTo>
                <a:lnTo>
                  <a:pt x="6108709" y="1269019"/>
                </a:lnTo>
                <a:lnTo>
                  <a:pt x="6108709" y="1269019"/>
                </a:lnTo>
                <a:lnTo>
                  <a:pt x="6093122" y="1114402"/>
                </a:lnTo>
                <a:cubicBezTo>
                  <a:pt x="6021582" y="764796"/>
                  <a:pt x="5712251" y="501809"/>
                  <a:pt x="5341495" y="501809"/>
                </a:cubicBezTo>
                <a:cubicBezTo>
                  <a:pt x="4970740" y="501809"/>
                  <a:pt x="4661408" y="764796"/>
                  <a:pt x="4589869" y="1114402"/>
                </a:cubicBezTo>
                <a:lnTo>
                  <a:pt x="4574282" y="1269019"/>
                </a:lnTo>
                <a:lnTo>
                  <a:pt x="4574282" y="1269024"/>
                </a:lnTo>
                <a:cubicBezTo>
                  <a:pt x="4574282" y="1969885"/>
                  <a:pt x="4006121" y="2538046"/>
                  <a:pt x="3305260" y="2538046"/>
                </a:cubicBezTo>
                <a:cubicBezTo>
                  <a:pt x="2604399" y="2538046"/>
                  <a:pt x="2036238" y="1969885"/>
                  <a:pt x="2036238" y="1269024"/>
                </a:cubicBezTo>
                <a:lnTo>
                  <a:pt x="2036238" y="1269022"/>
                </a:lnTo>
                <a:lnTo>
                  <a:pt x="2036237" y="1269022"/>
                </a:lnTo>
                <a:lnTo>
                  <a:pt x="2020650" y="1114402"/>
                </a:lnTo>
                <a:cubicBezTo>
                  <a:pt x="1949110" y="764796"/>
                  <a:pt x="1639778" y="501809"/>
                  <a:pt x="1269023" y="501809"/>
                </a:cubicBezTo>
                <a:cubicBezTo>
                  <a:pt x="898267" y="501809"/>
                  <a:pt x="588936" y="764796"/>
                  <a:pt x="517396" y="1114402"/>
                </a:cubicBezTo>
                <a:lnTo>
                  <a:pt x="501809" y="1269022"/>
                </a:lnTo>
                <a:lnTo>
                  <a:pt x="0" y="1269022"/>
                </a:lnTo>
                <a:lnTo>
                  <a:pt x="6552" y="1139273"/>
                </a:lnTo>
                <a:cubicBezTo>
                  <a:pt x="71539" y="499361"/>
                  <a:pt x="611965" y="0"/>
                  <a:pt x="1269023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Graphic 2" descr="Address Book with solid fill">
            <a:extLst>
              <a:ext uri="{FF2B5EF4-FFF2-40B4-BE49-F238E27FC236}">
                <a16:creationId xmlns:a16="http://schemas.microsoft.com/office/drawing/2014/main" id="{7BC2FA9D-7FB7-07F8-178A-F71CE3EFF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6289" y="3824882"/>
            <a:ext cx="640080" cy="640080"/>
          </a:xfrm>
          <a:prstGeom prst="rect">
            <a:avLst/>
          </a:prstGeom>
        </p:spPr>
      </p:pic>
      <p:pic>
        <p:nvPicPr>
          <p:cNvPr id="5" name="Graphic 4" descr="Aperture with solid fill">
            <a:extLst>
              <a:ext uri="{FF2B5EF4-FFF2-40B4-BE49-F238E27FC236}">
                <a16:creationId xmlns:a16="http://schemas.microsoft.com/office/drawing/2014/main" id="{3C7A8F6F-DA6A-69A5-6CFF-BCF77565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1922" y="3113967"/>
            <a:ext cx="640080" cy="640080"/>
          </a:xfrm>
          <a:prstGeom prst="rect">
            <a:avLst/>
          </a:prstGeom>
        </p:spPr>
      </p:pic>
      <p:pic>
        <p:nvPicPr>
          <p:cNvPr id="7" name="Graphic 6" descr="Badge Tick1 with solid fill">
            <a:extLst>
              <a:ext uri="{FF2B5EF4-FFF2-40B4-BE49-F238E27FC236}">
                <a16:creationId xmlns:a16="http://schemas.microsoft.com/office/drawing/2014/main" id="{F59065E1-26A6-323C-7A19-1A92CC355A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088" y="3824882"/>
            <a:ext cx="640080" cy="640080"/>
          </a:xfrm>
          <a:prstGeom prst="rect">
            <a:avLst/>
          </a:prstGeom>
        </p:spPr>
      </p:pic>
      <p:pic>
        <p:nvPicPr>
          <p:cNvPr id="9" name="Graphic 8" descr="Bank with solid fill">
            <a:extLst>
              <a:ext uri="{FF2B5EF4-FFF2-40B4-BE49-F238E27FC236}">
                <a16:creationId xmlns:a16="http://schemas.microsoft.com/office/drawing/2014/main" id="{89B1CF3A-2930-E608-B8BE-020EBA12A49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46192" y="3824882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BCFCD137-86CA-3A74-E1D0-12108F0BA09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53784" y="3113967"/>
            <a:ext cx="640080" cy="640080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tx1">
                  <a:lumMod val="85000"/>
                  <a:lumOff val="1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A584A22F-F1F9-8227-90A9-09BF73FEED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07E897A-6DA1-C973-D6D8-C2963CE247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07034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38" grpId="0"/>
      <p:bldP spid="39" grpId="0"/>
      <p:bldP spid="41" grpId="0"/>
      <p:bldP spid="42" grpId="0"/>
      <p:bldP spid="48" grpId="0"/>
      <p:bldP spid="49" grpId="0"/>
      <p:bldP spid="50" grpId="0"/>
      <p:bldP spid="51" grpId="0"/>
      <p:bldP spid="52" grpId="0"/>
      <p:bldP spid="64" grpId="0" animBg="1"/>
      <p:bldP spid="4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Saeed Faal">
            <a:extLst>
              <a:ext uri="{FF2B5EF4-FFF2-40B4-BE49-F238E27FC236}">
                <a16:creationId xmlns:a16="http://schemas.microsoft.com/office/drawing/2014/main" id="{F430EE9D-451A-909F-7A22-54EF01050287}"/>
              </a:ext>
            </a:extLst>
          </p:cNvPr>
          <p:cNvGrpSpPr/>
          <p:nvPr/>
        </p:nvGrpSpPr>
        <p:grpSpPr>
          <a:xfrm>
            <a:off x="2852080" y="593185"/>
            <a:ext cx="6487840" cy="990114"/>
            <a:chOff x="6482171" y="889915"/>
            <a:chExt cx="5323659" cy="1485402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EC51CA8-6E06-62DA-98A6-5320A72BBF57}"/>
                </a:ext>
              </a:extLst>
            </p:cNvPr>
            <p:cNvSpPr txBox="1"/>
            <p:nvPr/>
          </p:nvSpPr>
          <p:spPr>
            <a:xfrm>
              <a:off x="6482171" y="889915"/>
              <a:ext cx="5323659" cy="10619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>
                <a:defRPr sz="4000" b="1" i="0">
                  <a:solidFill>
                    <a:schemeClr val="tx1">
                      <a:lumMod val="85000"/>
                      <a:lumOff val="15000"/>
                    </a:schemeClr>
                  </a:solidFill>
                  <a:effectLst>
                    <a:outerShdw blurRad="254000" dist="38100" dir="2700000" sx="101000" sy="101000" algn="tl" rotWithShape="0">
                      <a:prstClr val="black">
                        <a:alpha val="40000"/>
                      </a:prstClr>
                    </a:outerShdw>
                  </a:effectLst>
                  <a:latin typeface="Lato Black" panose="020F0A02020204030203" pitchFamily="34" charset="0"/>
                </a:defRPr>
              </a:lvl1pPr>
            </a:lstStyle>
            <a:p>
              <a:pPr algn="ctr"/>
              <a:r>
                <a:rPr lang="en-US" dirty="0"/>
                <a:t>YOUR MAIN TITLE HERE</a:t>
              </a:r>
              <a:endParaRPr lang="ru-RU" dirty="0"/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49FDF66-F1E9-3664-AD00-4B60CE5A3938}"/>
                </a:ext>
              </a:extLst>
            </p:cNvPr>
            <p:cNvSpPr txBox="1"/>
            <p:nvPr/>
          </p:nvSpPr>
          <p:spPr>
            <a:xfrm>
              <a:off x="7030448" y="1959754"/>
              <a:ext cx="4227101" cy="4155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latin typeface="Lato" panose="020F0502020204030203" pitchFamily="34" charset="0"/>
                  <a:ea typeface="Roboto Light" panose="02000000000000000000" pitchFamily="2" charset="0"/>
                  <a:cs typeface="Open Sans Light" panose="020B0306030504020204" pitchFamily="34" charset="0"/>
                </a:rPr>
                <a:t>Send this box to back after typing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10E4F42-F576-48BB-402E-C2C941BFB8F9}"/>
              </a:ext>
            </a:extLst>
          </p:cNvPr>
          <p:cNvSpPr txBox="1"/>
          <p:nvPr/>
        </p:nvSpPr>
        <p:spPr>
          <a:xfrm>
            <a:off x="1150961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85000"/>
                  <a:lumOff val="1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C40C43-62E9-9AB8-347F-1D780B05EF59}"/>
              </a:ext>
            </a:extLst>
          </p:cNvPr>
          <p:cNvSpPr txBox="1"/>
          <p:nvPr/>
        </p:nvSpPr>
        <p:spPr>
          <a:xfrm>
            <a:off x="3187198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85000"/>
                  <a:lumOff val="1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281C026-E95A-5893-975F-B9F5C7CFF22A}"/>
              </a:ext>
            </a:extLst>
          </p:cNvPr>
          <p:cNvSpPr txBox="1"/>
          <p:nvPr/>
        </p:nvSpPr>
        <p:spPr>
          <a:xfrm>
            <a:off x="725967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85000"/>
                  <a:lumOff val="1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0328C3C-C2A9-32FA-2E39-BB77B9D1573C}"/>
              </a:ext>
            </a:extLst>
          </p:cNvPr>
          <p:cNvSpPr txBox="1"/>
          <p:nvPr/>
        </p:nvSpPr>
        <p:spPr>
          <a:xfrm>
            <a:off x="9295906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333" spc="-100" dirty="0">
              <a:solidFill>
                <a:schemeClr val="tx1">
                  <a:lumMod val="85000"/>
                  <a:lumOff val="1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26B0310-773F-B3D5-6CA5-796116FEB823}"/>
              </a:ext>
            </a:extLst>
          </p:cNvPr>
          <p:cNvSpPr txBox="1"/>
          <p:nvPr/>
        </p:nvSpPr>
        <p:spPr>
          <a:xfrm>
            <a:off x="1515764" y="3366144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2024</a:t>
            </a:r>
            <a:endParaRPr lang="ru-RU" sz="2000" b="1" dirty="0"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107B3CB-AB2E-7FE7-C6AF-7E200AF8C407}"/>
              </a:ext>
            </a:extLst>
          </p:cNvPr>
          <p:cNvSpPr txBox="1"/>
          <p:nvPr/>
        </p:nvSpPr>
        <p:spPr>
          <a:xfrm>
            <a:off x="5588235" y="3366144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2026</a:t>
            </a:r>
            <a:endParaRPr lang="ru-RU" sz="2000" b="1" dirty="0"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2E8D58D-AB05-C223-ED6E-E37B3B3BAD76}"/>
              </a:ext>
            </a:extLst>
          </p:cNvPr>
          <p:cNvSpPr txBox="1"/>
          <p:nvPr/>
        </p:nvSpPr>
        <p:spPr>
          <a:xfrm>
            <a:off x="9657363" y="3366144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2028</a:t>
            </a:r>
            <a:endParaRPr lang="ru-RU" sz="2000" b="1" dirty="0"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0170FF30-BDCE-A164-986F-6759E19922A5}"/>
              </a:ext>
            </a:extLst>
          </p:cNvPr>
          <p:cNvSpPr txBox="1"/>
          <p:nvPr/>
        </p:nvSpPr>
        <p:spPr>
          <a:xfrm>
            <a:off x="3551998" y="3888532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2025</a:t>
            </a:r>
            <a:endParaRPr lang="ru-RU" sz="2000" b="1" dirty="0"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035EC9-9847-252C-4701-166904A0C307}"/>
              </a:ext>
            </a:extLst>
          </p:cNvPr>
          <p:cNvSpPr txBox="1"/>
          <p:nvPr/>
        </p:nvSpPr>
        <p:spPr>
          <a:xfrm>
            <a:off x="7624471" y="3888532"/>
            <a:ext cx="10155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2027</a:t>
            </a:r>
            <a:endParaRPr lang="ru-RU" sz="2000" b="1" dirty="0"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1760C54-E103-9565-C090-1A43BB85CD95}"/>
              </a:ext>
            </a:extLst>
          </p:cNvPr>
          <p:cNvSpPr txBox="1"/>
          <p:nvPr/>
        </p:nvSpPr>
        <p:spPr>
          <a:xfrm>
            <a:off x="5226920" y="5671633"/>
            <a:ext cx="1745133" cy="675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333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Send this box to back after typing</a:t>
            </a:r>
            <a:endParaRPr lang="ru-RU" sz="1333" spc="-100" dirty="0">
              <a:solidFill>
                <a:schemeClr val="tx1">
                  <a:lumMod val="85000"/>
                  <a:lumOff val="15000"/>
                </a:schemeClr>
              </a:solidFill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" name="Saeed Faal maze">
            <a:extLst>
              <a:ext uri="{FF2B5EF4-FFF2-40B4-BE49-F238E27FC236}">
                <a16:creationId xmlns:a16="http://schemas.microsoft.com/office/drawing/2014/main" id="{72396645-1739-789B-6AB5-45DF4F84143D}"/>
              </a:ext>
            </a:extLst>
          </p:cNvPr>
          <p:cNvSpPr/>
          <p:nvPr/>
        </p:nvSpPr>
        <p:spPr>
          <a:xfrm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Saeed Faal maze">
            <a:extLst>
              <a:ext uri="{FF2B5EF4-FFF2-40B4-BE49-F238E27FC236}">
                <a16:creationId xmlns:a16="http://schemas.microsoft.com/office/drawing/2014/main" id="{ACD6B7FB-BF32-5CC7-398A-4A89066B0E37}"/>
              </a:ext>
            </a:extLst>
          </p:cNvPr>
          <p:cNvSpPr/>
          <p:nvPr/>
        </p:nvSpPr>
        <p:spPr>
          <a:xfrm rot="10800000">
            <a:off x="910689" y="2609838"/>
            <a:ext cx="10370622" cy="2381862"/>
          </a:xfrm>
          <a:custGeom>
            <a:avLst/>
            <a:gdLst>
              <a:gd name="connsiteX0" fmla="*/ 8144946 w 10370622"/>
              <a:gd name="connsiteY0" fmla="*/ 1269020 h 2381862"/>
              <a:gd name="connsiteX1" fmla="*/ 8366461 w 10370622"/>
              <a:gd name="connsiteY1" fmla="*/ 1269020 h 2381862"/>
              <a:gd name="connsiteX2" fmla="*/ 8366460 w 10370622"/>
              <a:gd name="connsiteY2" fmla="*/ 1269024 h 2381862"/>
              <a:gd name="connsiteX3" fmla="*/ 9257784 w 10370622"/>
              <a:gd name="connsiteY3" fmla="*/ 2160346 h 2381862"/>
              <a:gd name="connsiteX4" fmla="*/ 10149107 w 10370622"/>
              <a:gd name="connsiteY4" fmla="*/ 1269024 h 2381862"/>
              <a:gd name="connsiteX5" fmla="*/ 10149106 w 10370622"/>
              <a:gd name="connsiteY5" fmla="*/ 1269020 h 2381862"/>
              <a:gd name="connsiteX6" fmla="*/ 10370622 w 10370622"/>
              <a:gd name="connsiteY6" fmla="*/ 1269020 h 2381862"/>
              <a:gd name="connsiteX7" fmla="*/ 10370622 w 10370622"/>
              <a:gd name="connsiteY7" fmla="*/ 1269024 h 2381862"/>
              <a:gd name="connsiteX8" fmla="*/ 9257784 w 10370622"/>
              <a:gd name="connsiteY8" fmla="*/ 2381862 h 2381862"/>
              <a:gd name="connsiteX9" fmla="*/ 8144945 w 10370622"/>
              <a:gd name="connsiteY9" fmla="*/ 1269024 h 2381862"/>
              <a:gd name="connsiteX10" fmla="*/ 4072474 w 10370622"/>
              <a:gd name="connsiteY10" fmla="*/ 1269020 h 2381862"/>
              <a:gd name="connsiteX11" fmla="*/ 4293989 w 10370622"/>
              <a:gd name="connsiteY11" fmla="*/ 1269020 h 2381862"/>
              <a:gd name="connsiteX12" fmla="*/ 4293989 w 10370622"/>
              <a:gd name="connsiteY12" fmla="*/ 1269024 h 2381862"/>
              <a:gd name="connsiteX13" fmla="*/ 5185312 w 10370622"/>
              <a:gd name="connsiteY13" fmla="*/ 2160346 h 2381862"/>
              <a:gd name="connsiteX14" fmla="*/ 6076635 w 10370622"/>
              <a:gd name="connsiteY14" fmla="*/ 1269024 h 2381862"/>
              <a:gd name="connsiteX15" fmla="*/ 6076634 w 10370622"/>
              <a:gd name="connsiteY15" fmla="*/ 1269020 h 2381862"/>
              <a:gd name="connsiteX16" fmla="*/ 6298150 w 10370622"/>
              <a:gd name="connsiteY16" fmla="*/ 1269020 h 2381862"/>
              <a:gd name="connsiteX17" fmla="*/ 6298150 w 10370622"/>
              <a:gd name="connsiteY17" fmla="*/ 1269024 h 2381862"/>
              <a:gd name="connsiteX18" fmla="*/ 5185312 w 10370622"/>
              <a:gd name="connsiteY18" fmla="*/ 2381862 h 2381862"/>
              <a:gd name="connsiteX19" fmla="*/ 4072473 w 10370622"/>
              <a:gd name="connsiteY19" fmla="*/ 1269024 h 2381862"/>
              <a:gd name="connsiteX20" fmla="*/ 1 w 10370622"/>
              <a:gd name="connsiteY20" fmla="*/ 1269020 h 2381862"/>
              <a:gd name="connsiteX21" fmla="*/ 221516 w 10370622"/>
              <a:gd name="connsiteY21" fmla="*/ 1269020 h 2381862"/>
              <a:gd name="connsiteX22" fmla="*/ 221516 w 10370622"/>
              <a:gd name="connsiteY22" fmla="*/ 1269024 h 2381862"/>
              <a:gd name="connsiteX23" fmla="*/ 1112839 w 10370622"/>
              <a:gd name="connsiteY23" fmla="*/ 2160346 h 2381862"/>
              <a:gd name="connsiteX24" fmla="*/ 2004162 w 10370622"/>
              <a:gd name="connsiteY24" fmla="*/ 1269024 h 2381862"/>
              <a:gd name="connsiteX25" fmla="*/ 2004162 w 10370622"/>
              <a:gd name="connsiteY25" fmla="*/ 1269020 h 2381862"/>
              <a:gd name="connsiteX26" fmla="*/ 2225677 w 10370622"/>
              <a:gd name="connsiteY26" fmla="*/ 1269020 h 2381862"/>
              <a:gd name="connsiteX27" fmla="*/ 2225677 w 10370622"/>
              <a:gd name="connsiteY27" fmla="*/ 1269024 h 2381862"/>
              <a:gd name="connsiteX28" fmla="*/ 1112839 w 10370622"/>
              <a:gd name="connsiteY28" fmla="*/ 2381862 h 2381862"/>
              <a:gd name="connsiteX29" fmla="*/ 0 w 10370622"/>
              <a:gd name="connsiteY29" fmla="*/ 1269024 h 2381862"/>
              <a:gd name="connsiteX30" fmla="*/ 7221549 w 10370622"/>
              <a:gd name="connsiteY30" fmla="*/ 0 h 2381862"/>
              <a:gd name="connsiteX31" fmla="*/ 8328642 w 10370622"/>
              <a:gd name="connsiteY31" fmla="*/ 999057 h 2381862"/>
              <a:gd name="connsiteX32" fmla="*/ 8334387 w 10370622"/>
              <a:gd name="connsiteY32" fmla="*/ 1112838 h 2381862"/>
              <a:gd name="connsiteX33" fmla="*/ 8112872 w 10370622"/>
              <a:gd name="connsiteY33" fmla="*/ 1112838 h 2381862"/>
              <a:gd name="connsiteX34" fmla="*/ 8094763 w 10370622"/>
              <a:gd name="connsiteY34" fmla="*/ 933206 h 2381862"/>
              <a:gd name="connsiteX35" fmla="*/ 7221549 w 10370622"/>
              <a:gd name="connsiteY35" fmla="*/ 221516 h 2381862"/>
              <a:gd name="connsiteX36" fmla="*/ 6348334 w 10370622"/>
              <a:gd name="connsiteY36" fmla="*/ 933206 h 2381862"/>
              <a:gd name="connsiteX37" fmla="*/ 6330226 w 10370622"/>
              <a:gd name="connsiteY37" fmla="*/ 1112838 h 2381862"/>
              <a:gd name="connsiteX38" fmla="*/ 6108710 w 10370622"/>
              <a:gd name="connsiteY38" fmla="*/ 1112838 h 2381862"/>
              <a:gd name="connsiteX39" fmla="*/ 6114456 w 10370622"/>
              <a:gd name="connsiteY39" fmla="*/ 999057 h 2381862"/>
              <a:gd name="connsiteX40" fmla="*/ 7221549 w 10370622"/>
              <a:gd name="connsiteY40" fmla="*/ 0 h 2381862"/>
              <a:gd name="connsiteX41" fmla="*/ 3149075 w 10370622"/>
              <a:gd name="connsiteY41" fmla="*/ 0 h 2381862"/>
              <a:gd name="connsiteX42" fmla="*/ 4256169 w 10370622"/>
              <a:gd name="connsiteY42" fmla="*/ 999057 h 2381862"/>
              <a:gd name="connsiteX43" fmla="*/ 4261914 w 10370622"/>
              <a:gd name="connsiteY43" fmla="*/ 1112838 h 2381862"/>
              <a:gd name="connsiteX44" fmla="*/ 4040398 w 10370622"/>
              <a:gd name="connsiteY44" fmla="*/ 1112838 h 2381862"/>
              <a:gd name="connsiteX45" fmla="*/ 4022290 w 10370622"/>
              <a:gd name="connsiteY45" fmla="*/ 933206 h 2381862"/>
              <a:gd name="connsiteX46" fmla="*/ 3149075 w 10370622"/>
              <a:gd name="connsiteY46" fmla="*/ 221516 h 2381862"/>
              <a:gd name="connsiteX47" fmla="*/ 2275861 w 10370622"/>
              <a:gd name="connsiteY47" fmla="*/ 933206 h 2381862"/>
              <a:gd name="connsiteX48" fmla="*/ 2257753 w 10370622"/>
              <a:gd name="connsiteY48" fmla="*/ 1112838 h 2381862"/>
              <a:gd name="connsiteX49" fmla="*/ 2036237 w 10370622"/>
              <a:gd name="connsiteY49" fmla="*/ 1112838 h 2381862"/>
              <a:gd name="connsiteX50" fmla="*/ 2041982 w 10370622"/>
              <a:gd name="connsiteY50" fmla="*/ 999057 h 2381862"/>
              <a:gd name="connsiteX51" fmla="*/ 3149075 w 10370622"/>
              <a:gd name="connsiteY51" fmla="*/ 0 h 23818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0370622" h="2381862">
                <a:moveTo>
                  <a:pt x="8144946" y="1269020"/>
                </a:moveTo>
                <a:lnTo>
                  <a:pt x="8366461" y="1269020"/>
                </a:lnTo>
                <a:lnTo>
                  <a:pt x="8366460" y="1269024"/>
                </a:lnTo>
                <a:cubicBezTo>
                  <a:pt x="8366460" y="1761288"/>
                  <a:pt x="8765519" y="2160346"/>
                  <a:pt x="9257784" y="2160346"/>
                </a:cubicBezTo>
                <a:cubicBezTo>
                  <a:pt x="9750048" y="2160346"/>
                  <a:pt x="10149107" y="1761288"/>
                  <a:pt x="10149107" y="1269024"/>
                </a:cubicBezTo>
                <a:lnTo>
                  <a:pt x="10149106" y="1269020"/>
                </a:lnTo>
                <a:lnTo>
                  <a:pt x="10370622" y="1269020"/>
                </a:lnTo>
                <a:lnTo>
                  <a:pt x="10370622" y="1269024"/>
                </a:lnTo>
                <a:cubicBezTo>
                  <a:pt x="10370622" y="1883628"/>
                  <a:pt x="9872387" y="2381862"/>
                  <a:pt x="9257784" y="2381862"/>
                </a:cubicBezTo>
                <a:cubicBezTo>
                  <a:pt x="8643180" y="2381862"/>
                  <a:pt x="8144945" y="1883628"/>
                  <a:pt x="8144945" y="1269024"/>
                </a:cubicBezTo>
                <a:close/>
                <a:moveTo>
                  <a:pt x="4072474" y="1269020"/>
                </a:moveTo>
                <a:lnTo>
                  <a:pt x="4293989" y="1269020"/>
                </a:lnTo>
                <a:lnTo>
                  <a:pt x="4293989" y="1269024"/>
                </a:lnTo>
                <a:cubicBezTo>
                  <a:pt x="4293989" y="1761288"/>
                  <a:pt x="4693048" y="2160346"/>
                  <a:pt x="5185312" y="2160346"/>
                </a:cubicBezTo>
                <a:cubicBezTo>
                  <a:pt x="5677576" y="2160346"/>
                  <a:pt x="6076635" y="1761288"/>
                  <a:pt x="6076635" y="1269024"/>
                </a:cubicBezTo>
                <a:lnTo>
                  <a:pt x="6076634" y="1269020"/>
                </a:lnTo>
                <a:lnTo>
                  <a:pt x="6298150" y="1269020"/>
                </a:lnTo>
                <a:lnTo>
                  <a:pt x="6298150" y="1269024"/>
                </a:lnTo>
                <a:cubicBezTo>
                  <a:pt x="6298150" y="1883628"/>
                  <a:pt x="5799915" y="2381862"/>
                  <a:pt x="5185312" y="2381862"/>
                </a:cubicBezTo>
                <a:cubicBezTo>
                  <a:pt x="4570708" y="2381862"/>
                  <a:pt x="4072473" y="1883628"/>
                  <a:pt x="4072473" y="1269024"/>
                </a:cubicBezTo>
                <a:close/>
                <a:moveTo>
                  <a:pt x="1" y="1269020"/>
                </a:moveTo>
                <a:lnTo>
                  <a:pt x="221516" y="1269020"/>
                </a:lnTo>
                <a:lnTo>
                  <a:pt x="221516" y="1269024"/>
                </a:lnTo>
                <a:cubicBezTo>
                  <a:pt x="221516" y="1761288"/>
                  <a:pt x="620574" y="2160346"/>
                  <a:pt x="1112839" y="2160346"/>
                </a:cubicBezTo>
                <a:cubicBezTo>
                  <a:pt x="1605103" y="2160346"/>
                  <a:pt x="2004162" y="1761288"/>
                  <a:pt x="2004162" y="1269024"/>
                </a:cubicBezTo>
                <a:lnTo>
                  <a:pt x="2004162" y="1269020"/>
                </a:lnTo>
                <a:lnTo>
                  <a:pt x="2225677" y="1269020"/>
                </a:lnTo>
                <a:lnTo>
                  <a:pt x="2225677" y="1269024"/>
                </a:lnTo>
                <a:cubicBezTo>
                  <a:pt x="2225677" y="1883628"/>
                  <a:pt x="1727443" y="2381862"/>
                  <a:pt x="1112839" y="2381862"/>
                </a:cubicBezTo>
                <a:cubicBezTo>
                  <a:pt x="498235" y="2381862"/>
                  <a:pt x="0" y="1883628"/>
                  <a:pt x="0" y="1269024"/>
                </a:cubicBezTo>
                <a:close/>
                <a:moveTo>
                  <a:pt x="7221549" y="0"/>
                </a:moveTo>
                <a:cubicBezTo>
                  <a:pt x="7797739" y="0"/>
                  <a:pt x="8271653" y="437902"/>
                  <a:pt x="8328642" y="999057"/>
                </a:cubicBezTo>
                <a:lnTo>
                  <a:pt x="8334387" y="1112838"/>
                </a:lnTo>
                <a:lnTo>
                  <a:pt x="8112872" y="1112838"/>
                </a:lnTo>
                <a:lnTo>
                  <a:pt x="8094763" y="933206"/>
                </a:lnTo>
                <a:cubicBezTo>
                  <a:pt x="8011650" y="527046"/>
                  <a:pt x="7652280" y="221516"/>
                  <a:pt x="7221549" y="221516"/>
                </a:cubicBezTo>
                <a:cubicBezTo>
                  <a:pt x="6790818" y="221516"/>
                  <a:pt x="6431447" y="527046"/>
                  <a:pt x="6348334" y="933206"/>
                </a:cubicBezTo>
                <a:lnTo>
                  <a:pt x="6330226" y="1112838"/>
                </a:lnTo>
                <a:lnTo>
                  <a:pt x="6108710" y="1112838"/>
                </a:lnTo>
                <a:lnTo>
                  <a:pt x="6114456" y="999057"/>
                </a:lnTo>
                <a:cubicBezTo>
                  <a:pt x="6171444" y="437902"/>
                  <a:pt x="6645358" y="0"/>
                  <a:pt x="7221549" y="0"/>
                </a:cubicBezTo>
                <a:close/>
                <a:moveTo>
                  <a:pt x="3149075" y="0"/>
                </a:moveTo>
                <a:cubicBezTo>
                  <a:pt x="3725266" y="0"/>
                  <a:pt x="4199180" y="437902"/>
                  <a:pt x="4256169" y="999057"/>
                </a:cubicBezTo>
                <a:lnTo>
                  <a:pt x="4261914" y="1112838"/>
                </a:lnTo>
                <a:lnTo>
                  <a:pt x="4040398" y="1112838"/>
                </a:lnTo>
                <a:lnTo>
                  <a:pt x="4022290" y="933206"/>
                </a:lnTo>
                <a:cubicBezTo>
                  <a:pt x="3939178" y="527046"/>
                  <a:pt x="3579806" y="221516"/>
                  <a:pt x="3149075" y="221516"/>
                </a:cubicBezTo>
                <a:cubicBezTo>
                  <a:pt x="2718344" y="221516"/>
                  <a:pt x="2358973" y="527046"/>
                  <a:pt x="2275861" y="933206"/>
                </a:cubicBezTo>
                <a:lnTo>
                  <a:pt x="2257753" y="1112838"/>
                </a:lnTo>
                <a:lnTo>
                  <a:pt x="2036237" y="1112838"/>
                </a:lnTo>
                <a:lnTo>
                  <a:pt x="2041982" y="999057"/>
                </a:lnTo>
                <a:cubicBezTo>
                  <a:pt x="2098971" y="437902"/>
                  <a:pt x="2572885" y="0"/>
                  <a:pt x="3149075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75000"/>
                </a:schemeClr>
              </a:gs>
              <a:gs pos="100000">
                <a:schemeClr val="tx1"/>
              </a:gs>
            </a:gsLst>
            <a:path path="circle">
              <a:fillToRect l="50000" t="50000" r="50000" b="50000"/>
            </a:path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Graphic 5" descr="Address Book with solid fill">
            <a:extLst>
              <a:ext uri="{FF2B5EF4-FFF2-40B4-BE49-F238E27FC236}">
                <a16:creationId xmlns:a16="http://schemas.microsoft.com/office/drawing/2014/main" id="{3EBA7764-4313-D096-1F7E-17782D45FA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46289" y="3824882"/>
            <a:ext cx="640080" cy="640080"/>
          </a:xfrm>
          <a:prstGeom prst="rect">
            <a:avLst/>
          </a:prstGeom>
        </p:spPr>
      </p:pic>
      <p:pic>
        <p:nvPicPr>
          <p:cNvPr id="8" name="Graphic 7" descr="Aperture with solid fill">
            <a:extLst>
              <a:ext uri="{FF2B5EF4-FFF2-40B4-BE49-F238E27FC236}">
                <a16:creationId xmlns:a16="http://schemas.microsoft.com/office/drawing/2014/main" id="{B149B958-AD61-C651-9D1D-03005DD9A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761922" y="3113967"/>
            <a:ext cx="640080" cy="640080"/>
          </a:xfrm>
          <a:prstGeom prst="rect">
            <a:avLst/>
          </a:prstGeom>
        </p:spPr>
      </p:pic>
      <p:pic>
        <p:nvPicPr>
          <p:cNvPr id="10" name="Graphic 9" descr="Badge Tick1 with solid fill">
            <a:extLst>
              <a:ext uri="{FF2B5EF4-FFF2-40B4-BE49-F238E27FC236}">
                <a16:creationId xmlns:a16="http://schemas.microsoft.com/office/drawing/2014/main" id="{DB549821-AC85-261C-0A1A-43062D0A22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45088" y="3824882"/>
            <a:ext cx="640080" cy="640080"/>
          </a:xfrm>
          <a:prstGeom prst="rect">
            <a:avLst/>
          </a:prstGeom>
        </p:spPr>
      </p:pic>
      <p:pic>
        <p:nvPicPr>
          <p:cNvPr id="11" name="Graphic 10" descr="Bank with solid fill">
            <a:extLst>
              <a:ext uri="{FF2B5EF4-FFF2-40B4-BE49-F238E27FC236}">
                <a16:creationId xmlns:a16="http://schemas.microsoft.com/office/drawing/2014/main" id="{4E9AD9BE-B050-5BDA-531E-7B2CA78E68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46192" y="3824882"/>
            <a:ext cx="640080" cy="640080"/>
          </a:xfrm>
          <a:prstGeom prst="rect">
            <a:avLst/>
          </a:prstGeom>
        </p:spPr>
      </p:pic>
      <p:pic>
        <p:nvPicPr>
          <p:cNvPr id="12" name="Graphic 11" descr="Dollar with solid fill">
            <a:extLst>
              <a:ext uri="{FF2B5EF4-FFF2-40B4-BE49-F238E27FC236}">
                <a16:creationId xmlns:a16="http://schemas.microsoft.com/office/drawing/2014/main" id="{FC6631E8-AB98-3A12-6EAD-21E32F589AA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853784" y="3113967"/>
            <a:ext cx="640080" cy="640080"/>
          </a:xfrm>
          <a:prstGeom prst="rect">
            <a:avLst/>
          </a:prstGeom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A584A22F-F1F9-8227-90A9-09BF73FEEDA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07E897A-6DA1-C973-D6D8-C2963CE247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8353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/>
      <p:bldP spid="42" grpId="0"/>
      <p:bldP spid="48" grpId="0"/>
      <p:bldP spid="49" grpId="0"/>
      <p:bldP spid="50" grpId="0"/>
      <p:bldP spid="51" grpId="0"/>
      <p:bldP spid="52" grpId="0"/>
      <p:bldP spid="40" grpId="0"/>
      <p:bldP spid="2" grpId="0" animBg="1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E74701B3-66A3-2B74-AC79-4271C5ADF7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160000" y="0"/>
            <a:ext cx="2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152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3DC045-E9EE-7D19-09D6-EC43238840C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128000" y="0"/>
            <a:ext cx="2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152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FD4A6F-4407-7D47-CF60-6610515C90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96000" y="0"/>
            <a:ext cx="2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152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57E41B8-A2D0-DE97-A34C-AD5EF94FF83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064000" y="0"/>
            <a:ext cx="2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152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8681A3-2D1A-BCF1-8C81-F4CAFDC4D47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032000" y="0"/>
            <a:ext cx="2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152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0762C8-F4E9-8142-37BE-62F7C1296C7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203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317500" dist="1524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0DB035A-B563-BDA7-2114-C8C8D476BD7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032000" y="1102400"/>
            <a:ext cx="9594079" cy="2784946"/>
            <a:chOff x="2032000" y="1102400"/>
            <a:chExt cx="9594079" cy="278494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103E4AD-4237-1CA7-4ACF-DA9B39BA780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032000" y="1140537"/>
              <a:ext cx="1100594" cy="2708672"/>
            </a:xfrm>
            <a:custGeom>
              <a:avLst/>
              <a:gdLst/>
              <a:ahLst/>
              <a:cxnLst/>
              <a:rect l="l" t="t" r="r" b="b"/>
              <a:pathLst>
                <a:path w="1100594" h="2708672">
                  <a:moveTo>
                    <a:pt x="1042923" y="0"/>
                  </a:moveTo>
                  <a:lnTo>
                    <a:pt x="1100594" y="0"/>
                  </a:lnTo>
                  <a:lnTo>
                    <a:pt x="1100594" y="2708672"/>
                  </a:lnTo>
                  <a:lnTo>
                    <a:pt x="471795" y="2708672"/>
                  </a:lnTo>
                  <a:lnTo>
                    <a:pt x="471795" y="706934"/>
                  </a:lnTo>
                  <a:lnTo>
                    <a:pt x="0" y="844778"/>
                  </a:lnTo>
                  <a:lnTo>
                    <a:pt x="0" y="360698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3282C5"/>
                </a:gs>
                <a:gs pos="0">
                  <a:srgbClr val="0F9ED5"/>
                </a:gs>
              </a:gsLst>
              <a:lin ang="5400000" scaled="1"/>
              <a:tileRect/>
            </a:gra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30000" b="1" kern="400" spc="-1000" dirty="0">
                <a:gradFill flip="none" rotWithShape="1">
                  <a:gsLst>
                    <a:gs pos="100000">
                      <a:srgbClr val="156082"/>
                    </a:gs>
                    <a:gs pos="72000">
                      <a:srgbClr val="9C2E95"/>
                    </a:gs>
                  </a:gsLst>
                  <a:lin ang="0" scaled="1"/>
                  <a:tileRect/>
                </a:gradFill>
                <a:latin typeface="Roboto Black" panose="02000000000000000000" pitchFamily="2" charset="0"/>
                <a:ea typeface="Roboto Black" panose="0200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82C0EF3-33F0-1541-7EAF-62F5EB70A77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064000" y="1121004"/>
              <a:ext cx="1468034" cy="2747739"/>
            </a:xfrm>
            <a:custGeom>
              <a:avLst/>
              <a:gdLst/>
              <a:ahLst/>
              <a:cxnLst/>
              <a:rect l="l" t="t" r="r" b="b"/>
              <a:pathLst>
                <a:path w="1468034" h="2747739">
                  <a:moveTo>
                    <a:pt x="487628" y="0"/>
                  </a:moveTo>
                  <a:cubicBezTo>
                    <a:pt x="780324" y="0"/>
                    <a:pt x="1005736" y="67593"/>
                    <a:pt x="1163866" y="202778"/>
                  </a:cubicBezTo>
                  <a:cubicBezTo>
                    <a:pt x="1321996" y="337964"/>
                    <a:pt x="1401061" y="532061"/>
                    <a:pt x="1401061" y="785068"/>
                  </a:cubicBezTo>
                  <a:cubicBezTo>
                    <a:pt x="1401061" y="891728"/>
                    <a:pt x="1381217" y="995598"/>
                    <a:pt x="1341530" y="1096677"/>
                  </a:cubicBezTo>
                  <a:cubicBezTo>
                    <a:pt x="1301842" y="1197756"/>
                    <a:pt x="1240141" y="1303796"/>
                    <a:pt x="1156425" y="1414797"/>
                  </a:cubicBezTo>
                  <a:cubicBezTo>
                    <a:pt x="1072709" y="1525798"/>
                    <a:pt x="937834" y="1674316"/>
                    <a:pt x="751798" y="1860352"/>
                  </a:cubicBezTo>
                  <a:lnTo>
                    <a:pt x="402052" y="2264048"/>
                  </a:lnTo>
                  <a:lnTo>
                    <a:pt x="1468034" y="2264048"/>
                  </a:lnTo>
                  <a:lnTo>
                    <a:pt x="1468034" y="2747739"/>
                  </a:lnTo>
                  <a:lnTo>
                    <a:pt x="0" y="2747739"/>
                  </a:lnTo>
                  <a:lnTo>
                    <a:pt x="0" y="1894733"/>
                  </a:lnTo>
                  <a:lnTo>
                    <a:pt x="448561" y="1423169"/>
                  </a:lnTo>
                  <a:cubicBezTo>
                    <a:pt x="663122" y="1178843"/>
                    <a:pt x="770402" y="984746"/>
                    <a:pt x="770402" y="840879"/>
                  </a:cubicBezTo>
                  <a:cubicBezTo>
                    <a:pt x="770402" y="724297"/>
                    <a:pt x="744977" y="635620"/>
                    <a:pt x="694127" y="574849"/>
                  </a:cubicBezTo>
                  <a:cubicBezTo>
                    <a:pt x="643278" y="514077"/>
                    <a:pt x="569484" y="483691"/>
                    <a:pt x="472746" y="483691"/>
                  </a:cubicBezTo>
                  <a:cubicBezTo>
                    <a:pt x="377248" y="483691"/>
                    <a:pt x="299733" y="524309"/>
                    <a:pt x="240202" y="605544"/>
                  </a:cubicBezTo>
                  <a:cubicBezTo>
                    <a:pt x="180670" y="686780"/>
                    <a:pt x="150905" y="788169"/>
                    <a:pt x="150905" y="909712"/>
                  </a:cubicBezTo>
                  <a:lnTo>
                    <a:pt x="0" y="909712"/>
                  </a:lnTo>
                  <a:lnTo>
                    <a:pt x="0" y="115759"/>
                  </a:lnTo>
                  <a:lnTo>
                    <a:pt x="106721" y="66973"/>
                  </a:lnTo>
                  <a:cubicBezTo>
                    <a:pt x="223924" y="22324"/>
                    <a:pt x="350893" y="0"/>
                    <a:pt x="487628" y="0"/>
                  </a:cubicBezTo>
                  <a:close/>
                </a:path>
              </a:pathLst>
            </a:custGeom>
            <a:gradFill>
              <a:gsLst>
                <a:gs pos="100000">
                  <a:srgbClr val="883E9E"/>
                </a:gs>
                <a:gs pos="0">
                  <a:srgbClr val="3E78BF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30000" b="1" kern="400" spc="-1000" dirty="0">
                <a:gradFill flip="none" rotWithShape="1">
                  <a:gsLst>
                    <a:gs pos="100000">
                      <a:srgbClr val="156082"/>
                    </a:gs>
                    <a:gs pos="72000">
                      <a:srgbClr val="9C2E95"/>
                    </a:gs>
                  </a:gsLst>
                  <a:lin ang="0" scaled="1"/>
                  <a:tileRect/>
                </a:gradFill>
                <a:latin typeface="Roboto Black" panose="02000000000000000000" pitchFamily="2" charset="0"/>
                <a:ea typeface="Roboto Black" panose="0200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27EC901-4574-EAD8-C360-6F39EA4E1F2B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096000" y="1102400"/>
              <a:ext cx="1474320" cy="2784946"/>
            </a:xfrm>
            <a:custGeom>
              <a:avLst/>
              <a:gdLst/>
              <a:ahLst/>
              <a:cxnLst/>
              <a:rect l="l" t="t" r="r" b="b"/>
              <a:pathLst>
                <a:path w="1474320" h="2784946">
                  <a:moveTo>
                    <a:pt x="462288" y="0"/>
                  </a:moveTo>
                  <a:cubicBezTo>
                    <a:pt x="763665" y="0"/>
                    <a:pt x="1000550" y="68833"/>
                    <a:pt x="1172943" y="206499"/>
                  </a:cubicBezTo>
                  <a:cubicBezTo>
                    <a:pt x="1345335" y="344165"/>
                    <a:pt x="1431532" y="533301"/>
                    <a:pt x="1431532" y="773906"/>
                  </a:cubicBezTo>
                  <a:cubicBezTo>
                    <a:pt x="1431532" y="890488"/>
                    <a:pt x="1395875" y="1000559"/>
                    <a:pt x="1324561" y="1104119"/>
                  </a:cubicBezTo>
                  <a:cubicBezTo>
                    <a:pt x="1253248" y="1207678"/>
                    <a:pt x="1149378" y="1291704"/>
                    <a:pt x="1012953" y="1356196"/>
                  </a:cubicBezTo>
                  <a:cubicBezTo>
                    <a:pt x="1156820" y="1408286"/>
                    <a:pt x="1269681" y="1487351"/>
                    <a:pt x="1351537" y="1593391"/>
                  </a:cubicBezTo>
                  <a:cubicBezTo>
                    <a:pt x="1433392" y="1699431"/>
                    <a:pt x="1474320" y="1830586"/>
                    <a:pt x="1474320" y="1986855"/>
                  </a:cubicBezTo>
                  <a:cubicBezTo>
                    <a:pt x="1474320" y="2228701"/>
                    <a:pt x="1381302" y="2422177"/>
                    <a:pt x="1195267" y="2567285"/>
                  </a:cubicBezTo>
                  <a:cubicBezTo>
                    <a:pt x="1009232" y="2712392"/>
                    <a:pt x="764906" y="2784946"/>
                    <a:pt x="462288" y="2784946"/>
                  </a:cubicBezTo>
                  <a:cubicBezTo>
                    <a:pt x="373612" y="2784946"/>
                    <a:pt x="288113" y="2776497"/>
                    <a:pt x="205793" y="2759599"/>
                  </a:cubicBezTo>
                  <a:lnTo>
                    <a:pt x="0" y="2693689"/>
                  </a:lnTo>
                  <a:lnTo>
                    <a:pt x="0" y="1994297"/>
                  </a:lnTo>
                  <a:lnTo>
                    <a:pt x="136727" y="1994297"/>
                  </a:lnTo>
                  <a:cubicBezTo>
                    <a:pt x="136727" y="2077393"/>
                    <a:pt x="170213" y="2149326"/>
                    <a:pt x="237186" y="2210098"/>
                  </a:cubicBezTo>
                  <a:cubicBezTo>
                    <a:pt x="304159" y="2270869"/>
                    <a:pt x="386634" y="2301255"/>
                    <a:pt x="484613" y="2301255"/>
                  </a:cubicBezTo>
                  <a:cubicBezTo>
                    <a:pt x="594993" y="2301255"/>
                    <a:pt x="683050" y="2270559"/>
                    <a:pt x="748783" y="2209167"/>
                  </a:cubicBezTo>
                  <a:cubicBezTo>
                    <a:pt x="814515" y="2147776"/>
                    <a:pt x="847381" y="2069331"/>
                    <a:pt x="847381" y="1973833"/>
                  </a:cubicBezTo>
                  <a:cubicBezTo>
                    <a:pt x="847381" y="1837407"/>
                    <a:pt x="813275" y="1740669"/>
                    <a:pt x="745062" y="1683618"/>
                  </a:cubicBezTo>
                  <a:cubicBezTo>
                    <a:pt x="676849" y="1626568"/>
                    <a:pt x="582591" y="1598042"/>
                    <a:pt x="462288" y="1598042"/>
                  </a:cubicBezTo>
                  <a:lnTo>
                    <a:pt x="157191" y="1598042"/>
                  </a:lnTo>
                  <a:lnTo>
                    <a:pt x="157191" y="1131094"/>
                  </a:lnTo>
                  <a:lnTo>
                    <a:pt x="452987" y="1131094"/>
                  </a:lnTo>
                  <a:cubicBezTo>
                    <a:pt x="687391" y="1131094"/>
                    <a:pt x="804593" y="1016372"/>
                    <a:pt x="804593" y="786929"/>
                  </a:cubicBezTo>
                  <a:cubicBezTo>
                    <a:pt x="804593" y="697632"/>
                    <a:pt x="776688" y="624768"/>
                    <a:pt x="720877" y="568337"/>
                  </a:cubicBezTo>
                  <a:cubicBezTo>
                    <a:pt x="665067" y="511907"/>
                    <a:pt x="586312" y="483691"/>
                    <a:pt x="484613" y="483691"/>
                  </a:cubicBezTo>
                  <a:cubicBezTo>
                    <a:pt x="401517" y="483691"/>
                    <a:pt x="329273" y="507876"/>
                    <a:pt x="267882" y="556245"/>
                  </a:cubicBezTo>
                  <a:cubicBezTo>
                    <a:pt x="206490" y="604614"/>
                    <a:pt x="175794" y="664766"/>
                    <a:pt x="175794" y="736699"/>
                  </a:cubicBezTo>
                  <a:lnTo>
                    <a:pt x="0" y="736699"/>
                  </a:lnTo>
                  <a:lnTo>
                    <a:pt x="0" y="93353"/>
                  </a:lnTo>
                  <a:lnTo>
                    <a:pt x="219745" y="23487"/>
                  </a:lnTo>
                  <a:cubicBezTo>
                    <a:pt x="297105" y="7829"/>
                    <a:pt x="377953" y="0"/>
                    <a:pt x="462288" y="0"/>
                  </a:cubicBez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rgbClr val="9C2E95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30000" b="1" kern="400" spc="-1000" dirty="0">
                <a:gradFill flip="none" rotWithShape="1">
                  <a:gsLst>
                    <a:gs pos="100000">
                      <a:srgbClr val="156082"/>
                    </a:gs>
                    <a:gs pos="72000">
                      <a:srgbClr val="9C2E95"/>
                    </a:gs>
                  </a:gsLst>
                  <a:lin ang="0" scaled="1"/>
                  <a:tileRect/>
                </a:gradFill>
                <a:latin typeface="Roboto Black" panose="02000000000000000000" pitchFamily="2" charset="0"/>
                <a:ea typeface="Roboto Black" panose="0200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BC1E3BDF-B29C-2199-8E2A-D944AC8DD65F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128000" y="1140537"/>
              <a:ext cx="1496230" cy="2708672"/>
            </a:xfrm>
            <a:custGeom>
              <a:avLst/>
              <a:gdLst/>
              <a:ahLst/>
              <a:cxnLst/>
              <a:rect l="l" t="t" r="r" b="b"/>
              <a:pathLst>
                <a:path w="1496230" h="2708672">
                  <a:moveTo>
                    <a:pt x="593960" y="816695"/>
                  </a:moveTo>
                  <a:lnTo>
                    <a:pt x="554892" y="879947"/>
                  </a:lnTo>
                  <a:lnTo>
                    <a:pt x="106548" y="1650132"/>
                  </a:lnTo>
                  <a:lnTo>
                    <a:pt x="593960" y="1650132"/>
                  </a:lnTo>
                  <a:close/>
                  <a:moveTo>
                    <a:pt x="593960" y="0"/>
                  </a:moveTo>
                  <a:lnTo>
                    <a:pt x="1220898" y="0"/>
                  </a:lnTo>
                  <a:lnTo>
                    <a:pt x="1220898" y="1650132"/>
                  </a:lnTo>
                  <a:lnTo>
                    <a:pt x="1496230" y="1650132"/>
                  </a:lnTo>
                  <a:lnTo>
                    <a:pt x="1496230" y="2133823"/>
                  </a:lnTo>
                  <a:lnTo>
                    <a:pt x="1220898" y="2133823"/>
                  </a:lnTo>
                  <a:lnTo>
                    <a:pt x="1220898" y="2708672"/>
                  </a:lnTo>
                  <a:lnTo>
                    <a:pt x="593960" y="2708672"/>
                  </a:lnTo>
                  <a:lnTo>
                    <a:pt x="593960" y="2133823"/>
                  </a:lnTo>
                  <a:lnTo>
                    <a:pt x="0" y="2133823"/>
                  </a:lnTo>
                  <a:lnTo>
                    <a:pt x="0" y="961215"/>
                  </a:lnTo>
                  <a:lnTo>
                    <a:pt x="593960" y="5581"/>
                  </a:lnTo>
                  <a:close/>
                </a:path>
              </a:pathLst>
            </a:custGeom>
            <a:gradFill flip="none" rotWithShape="1">
              <a:gsLst>
                <a:gs pos="78000">
                  <a:srgbClr val="3C5187"/>
                </a:gs>
                <a:gs pos="28000">
                  <a:srgbClr val="9C2E95"/>
                </a:gs>
              </a:gsLst>
              <a:lin ang="0" scaled="1"/>
              <a:tileRect/>
            </a:gra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30000" b="1" kern="400" spc="-1000" dirty="0">
                <a:gradFill flip="none" rotWithShape="1">
                  <a:gsLst>
                    <a:gs pos="78000">
                      <a:srgbClr val="3C5187"/>
                    </a:gs>
                    <a:gs pos="28000">
                      <a:srgbClr val="9C2E95"/>
                    </a:gs>
                  </a:gsLst>
                  <a:lin ang="0" scaled="1"/>
                  <a:tileRect/>
                </a:gradFill>
                <a:latin typeface="Roboto Black" panose="02000000000000000000" pitchFamily="2" charset="0"/>
                <a:ea typeface="Roboto Black" panose="0200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4521119-9EA6-4C74-F623-3348AC49A45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160000" y="1121934"/>
              <a:ext cx="1466079" cy="2745879"/>
            </a:xfrm>
            <a:custGeom>
              <a:avLst/>
              <a:gdLst/>
              <a:ahLst/>
              <a:cxnLst/>
              <a:rect l="l" t="t" r="r" b="b"/>
              <a:pathLst>
                <a:path w="1466079" h="2745879">
                  <a:moveTo>
                    <a:pt x="0" y="0"/>
                  </a:moveTo>
                  <a:lnTo>
                    <a:pt x="1374922" y="0"/>
                  </a:lnTo>
                  <a:lnTo>
                    <a:pt x="1374922" y="487412"/>
                  </a:lnTo>
                  <a:lnTo>
                    <a:pt x="301499" y="487412"/>
                  </a:lnTo>
                  <a:lnTo>
                    <a:pt x="240107" y="1025490"/>
                  </a:lnTo>
                  <a:cubicBezTo>
                    <a:pt x="284756" y="999329"/>
                    <a:pt x="343357" y="976283"/>
                    <a:pt x="415910" y="956352"/>
                  </a:cubicBezTo>
                  <a:cubicBezTo>
                    <a:pt x="488464" y="936421"/>
                    <a:pt x="559468" y="926455"/>
                    <a:pt x="628921" y="926455"/>
                  </a:cubicBezTo>
                  <a:cubicBezTo>
                    <a:pt x="898052" y="926455"/>
                    <a:pt x="1104861" y="1006140"/>
                    <a:pt x="1249348" y="1165511"/>
                  </a:cubicBezTo>
                  <a:cubicBezTo>
                    <a:pt x="1393835" y="1324881"/>
                    <a:pt x="1466079" y="1548433"/>
                    <a:pt x="1466079" y="1836167"/>
                  </a:cubicBezTo>
                  <a:cubicBezTo>
                    <a:pt x="1466079" y="2009800"/>
                    <a:pt x="1427322" y="2167000"/>
                    <a:pt x="1349807" y="2307766"/>
                  </a:cubicBezTo>
                  <a:cubicBezTo>
                    <a:pt x="1272292" y="2448533"/>
                    <a:pt x="1163462" y="2556743"/>
                    <a:pt x="1023315" y="2632398"/>
                  </a:cubicBezTo>
                  <a:cubicBezTo>
                    <a:pt x="883169" y="2708052"/>
                    <a:pt x="717598" y="2745879"/>
                    <a:pt x="526602" y="2745879"/>
                  </a:cubicBezTo>
                  <a:cubicBezTo>
                    <a:pt x="356689" y="2745879"/>
                    <a:pt x="197319" y="2710872"/>
                    <a:pt x="48491" y="2640856"/>
                  </a:cubicBezTo>
                  <a:lnTo>
                    <a:pt x="0" y="2614496"/>
                  </a:lnTo>
                  <a:lnTo>
                    <a:pt x="0" y="1939155"/>
                  </a:lnTo>
                  <a:lnTo>
                    <a:pt x="202900" y="1939155"/>
                  </a:lnTo>
                  <a:cubicBezTo>
                    <a:pt x="209102" y="2038161"/>
                    <a:pt x="240728" y="2116751"/>
                    <a:pt x="297778" y="2174926"/>
                  </a:cubicBezTo>
                  <a:cubicBezTo>
                    <a:pt x="354829" y="2233100"/>
                    <a:pt x="429863" y="2262188"/>
                    <a:pt x="522881" y="2262188"/>
                  </a:cubicBezTo>
                  <a:cubicBezTo>
                    <a:pt x="733721" y="2262188"/>
                    <a:pt x="839141" y="2106238"/>
                    <a:pt x="839141" y="1794338"/>
                  </a:cubicBezTo>
                  <a:cubicBezTo>
                    <a:pt x="839141" y="1505965"/>
                    <a:pt x="710156" y="1361778"/>
                    <a:pt x="452187" y="1361778"/>
                  </a:cubicBezTo>
                  <a:cubicBezTo>
                    <a:pt x="305840" y="1361778"/>
                    <a:pt x="196699" y="1408810"/>
                    <a:pt x="124766" y="1502874"/>
                  </a:cubicBezTo>
                  <a:lnTo>
                    <a:pt x="0" y="1473515"/>
                  </a:lnTo>
                  <a:close/>
                </a:path>
              </a:pathLst>
            </a:custGeom>
            <a:gradFill flip="none" rotWithShape="1">
              <a:gsLst>
                <a:gs pos="100000">
                  <a:schemeClr val="tx1"/>
                </a:gs>
                <a:gs pos="30000">
                  <a:srgbClr val="156082"/>
                </a:gs>
              </a:gsLst>
              <a:lin ang="0" scaled="1"/>
              <a:tileRect/>
            </a:gra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sz="30000" b="1" kern="400" spc="-1000" dirty="0">
                <a:gradFill flip="none" rotWithShape="1">
                  <a:gsLst>
                    <a:gs pos="100000">
                      <a:schemeClr val="tx1"/>
                    </a:gs>
                    <a:gs pos="30000">
                      <a:srgbClr val="156082"/>
                    </a:gs>
                  </a:gsLst>
                  <a:lin ang="0" scaled="1"/>
                  <a:tileRect/>
                </a:gradFill>
                <a:latin typeface="Roboto Black" panose="02000000000000000000" pitchFamily="2" charset="0"/>
                <a:ea typeface="Roboto Black" panose="02000000000000000000" pitchFamily="2" charset="0"/>
                <a:cs typeface="ADLaM Display" panose="02010000000000000000" pitchFamily="2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AB0F2A2C-0F77-0786-9048-A29DF78032BC}"/>
              </a:ext>
            </a:extLst>
          </p:cNvPr>
          <p:cNvSpPr txBox="1"/>
          <p:nvPr/>
        </p:nvSpPr>
        <p:spPr>
          <a:xfrm rot="16200000">
            <a:off x="-2114594" y="2967335"/>
            <a:ext cx="61385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 ExtraBold" panose="00000900000000000000" pitchFamily="50" charset="0"/>
                <a:ea typeface="Roboto Black" panose="02000000000000000000" pitchFamily="2" charset="0"/>
                <a:cs typeface="Open Sans Light" panose="020B0306030504020204" pitchFamily="34" charset="0"/>
              </a:rPr>
              <a:t>Reasons</a:t>
            </a:r>
            <a:endParaRPr lang="ru-RU" sz="5400" dirty="0">
              <a:solidFill>
                <a:schemeClr val="tx1">
                  <a:lumMod val="65000"/>
                  <a:lumOff val="35000"/>
                </a:schemeClr>
              </a:solidFill>
              <a:latin typeface="Roboto Black" panose="02000000000000000000" pitchFamily="2" charset="0"/>
              <a:ea typeface="Roboto Black" panose="02000000000000000000" pitchFamily="2" charset="0"/>
              <a:cs typeface="Open Sans Light" panose="020B0306030504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EC2C7C-D1AD-7AC3-0094-91FD8525C85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571FD1-E7EB-FED0-12C8-D235128F115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B3DE73-BD87-D94E-2043-ADF782F02927}"/>
              </a:ext>
            </a:extLst>
          </p:cNvPr>
          <p:cNvSpPr txBox="1"/>
          <p:nvPr/>
        </p:nvSpPr>
        <p:spPr>
          <a:xfrm>
            <a:off x="2175433" y="5245222"/>
            <a:ext cx="1745133" cy="702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400" dirty="0"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400" spc="-100" dirty="0"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DC0B64-5F6C-0BA4-92EE-004BB55025FB}"/>
              </a:ext>
            </a:extLst>
          </p:cNvPr>
          <p:cNvSpPr txBox="1"/>
          <p:nvPr/>
        </p:nvSpPr>
        <p:spPr>
          <a:xfrm>
            <a:off x="2005715" y="4768168"/>
            <a:ext cx="208457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Your Title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F4B6D04-696A-FEDD-ABA9-C290D9A9E083}"/>
              </a:ext>
            </a:extLst>
          </p:cNvPr>
          <p:cNvSpPr txBox="1"/>
          <p:nvPr/>
        </p:nvSpPr>
        <p:spPr>
          <a:xfrm>
            <a:off x="4233719" y="5245222"/>
            <a:ext cx="1745133" cy="702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400" dirty="0"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400" spc="-100" dirty="0"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822FF96-E517-6541-CA9B-4255F5C9B062}"/>
              </a:ext>
            </a:extLst>
          </p:cNvPr>
          <p:cNvSpPr txBox="1"/>
          <p:nvPr/>
        </p:nvSpPr>
        <p:spPr>
          <a:xfrm>
            <a:off x="4064001" y="4768168"/>
            <a:ext cx="208457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Your Title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7750F7-3526-F06D-434D-5FD9D48BB9C6}"/>
              </a:ext>
            </a:extLst>
          </p:cNvPr>
          <p:cNvSpPr txBox="1"/>
          <p:nvPr/>
        </p:nvSpPr>
        <p:spPr>
          <a:xfrm>
            <a:off x="6285335" y="5245222"/>
            <a:ext cx="1745133" cy="702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400" dirty="0"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400" spc="-100" dirty="0"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1615BAD-0D9F-F8B9-15C8-3CDD046D8AD3}"/>
              </a:ext>
            </a:extLst>
          </p:cNvPr>
          <p:cNvSpPr txBox="1"/>
          <p:nvPr/>
        </p:nvSpPr>
        <p:spPr>
          <a:xfrm>
            <a:off x="6115617" y="4768168"/>
            <a:ext cx="208457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Your Title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4EDF323-30D5-D0D6-D91E-3FACFA017484}"/>
              </a:ext>
            </a:extLst>
          </p:cNvPr>
          <p:cNvSpPr txBox="1"/>
          <p:nvPr/>
        </p:nvSpPr>
        <p:spPr>
          <a:xfrm>
            <a:off x="8293880" y="5245222"/>
            <a:ext cx="1745133" cy="702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400" dirty="0"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400" spc="-100" dirty="0"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4B65A00-5A7B-DB90-1AD4-FE6F07D99CFF}"/>
              </a:ext>
            </a:extLst>
          </p:cNvPr>
          <p:cNvSpPr txBox="1"/>
          <p:nvPr/>
        </p:nvSpPr>
        <p:spPr>
          <a:xfrm>
            <a:off x="8124162" y="4768168"/>
            <a:ext cx="208457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Your Title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4C2C04B-446B-C605-29C2-4C6951EA8707}"/>
              </a:ext>
            </a:extLst>
          </p:cNvPr>
          <p:cNvSpPr txBox="1"/>
          <p:nvPr/>
        </p:nvSpPr>
        <p:spPr>
          <a:xfrm>
            <a:off x="10351738" y="5245222"/>
            <a:ext cx="1745133" cy="702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239976">
              <a:lnSpc>
                <a:spcPct val="150000"/>
              </a:lnSpc>
            </a:pPr>
            <a:r>
              <a:rPr lang="en-US" sz="1400" dirty="0">
                <a:latin typeface="Lato" panose="020F050202020403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Type your details in this box</a:t>
            </a:r>
            <a:endParaRPr lang="ru-RU" sz="1400" spc="-100" dirty="0">
              <a:latin typeface="Merriweather Light" panose="02060503050406030704" pitchFamily="18" charset="-52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4E5786-EB79-6E0D-EA5E-03E50107426E}"/>
              </a:ext>
            </a:extLst>
          </p:cNvPr>
          <p:cNvSpPr txBox="1"/>
          <p:nvPr/>
        </p:nvSpPr>
        <p:spPr>
          <a:xfrm>
            <a:off x="10182020" y="4768168"/>
            <a:ext cx="208457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  <a:ea typeface="Roboto" panose="02000000000000000000" pitchFamily="2" charset="0"/>
                <a:cs typeface="Open Sans" panose="020B0606030504020204" pitchFamily="34" charset="0"/>
              </a:rPr>
              <a:t>Your Title</a:t>
            </a:r>
            <a:endParaRPr lang="ru-RU" sz="2400" b="1" dirty="0">
              <a:solidFill>
                <a:schemeClr val="tx1">
                  <a:lumMod val="65000"/>
                  <a:lumOff val="3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7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104 0.00023 L -1.66667E-6 -7.40741E-7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-2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0.15104 0.00023 L -1.66667E-6 -7.40741E-7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-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5" presetClass="path" presetSubtype="0" accel="50000" decel="5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0.15104 0.00023 L -1.66667E-6 -7.40741E-7 " pathEditMode="relative" rAng="0" ptsTypes="AA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-23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5" presetClass="path" presetSubtype="0" accel="50000" decel="50000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-0.15104 0.00023 L -1.66667E-6 -7.40741E-7 " pathEditMode="relative" rAng="0" ptsTypes="AA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-2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5" presetClass="path" presetSubtype="0" accel="50000" decel="50000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0.15104 0.00023 L -1.66667E-6 -7.40741E-7 " pathEditMode="relative" rAng="0" ptsTypes="AA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-2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5" presetClass="path" presetSubtype="0" accel="50000" decel="5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0.15104 0.00023 L -1.66667E-6 -7.40741E-7 " pathEditMode="relative" rAng="0" ptsTypes="AA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52" y="-2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6" grpId="0" animBg="1"/>
      <p:bldP spid="6" grpId="1" animBg="1"/>
      <p:bldP spid="5" grpId="0" animBg="1"/>
      <p:bldP spid="5" grpId="1" animBg="1"/>
      <p:bldP spid="4" grpId="0" animBg="1"/>
      <p:bldP spid="4" grpId="1" animBg="1"/>
      <p:bldP spid="3" grpId="0" animBg="1"/>
      <p:bldP spid="3" grpId="1" animBg="1"/>
      <p:bldP spid="2" grpId="0" animBg="1"/>
      <p:bldP spid="2" grpId="1" animBg="1"/>
      <p:bldP spid="14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44BF73C-6732-00FF-5DFD-1FF1A1C53E9B}"/>
              </a:ext>
            </a:extLst>
          </p:cNvPr>
          <p:cNvGrpSpPr/>
          <p:nvPr/>
        </p:nvGrpSpPr>
        <p:grpSpPr>
          <a:xfrm>
            <a:off x="1622611" y="5139059"/>
            <a:ext cx="3242684" cy="1206208"/>
            <a:chOff x="832286" y="3387317"/>
            <a:chExt cx="2015318" cy="120620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6CC657-BBB9-E607-C358-5A64622A38A6}"/>
                </a:ext>
              </a:extLst>
            </p:cNvPr>
            <p:cNvSpPr txBox="1"/>
            <p:nvPr/>
          </p:nvSpPr>
          <p:spPr>
            <a:xfrm>
              <a:off x="1590256" y="3387317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657DB4-7231-D8E7-3FEA-ABBB0F959B16}"/>
                </a:ext>
              </a:extLst>
            </p:cNvPr>
            <p:cNvSpPr txBox="1"/>
            <p:nvPr/>
          </p:nvSpPr>
          <p:spPr>
            <a:xfrm>
              <a:off x="832286" y="3639418"/>
              <a:ext cx="1654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672E20-509E-BEFF-E7EA-9E058B3F2C24}"/>
              </a:ext>
            </a:extLst>
          </p:cNvPr>
          <p:cNvGrpSpPr/>
          <p:nvPr/>
        </p:nvGrpSpPr>
        <p:grpSpPr>
          <a:xfrm>
            <a:off x="6374298" y="543449"/>
            <a:ext cx="4135668" cy="1200329"/>
            <a:chOff x="8706785" y="3151089"/>
            <a:chExt cx="2896226" cy="1200329"/>
          </a:xfrm>
        </p:grpSpPr>
        <p:sp>
          <p:nvSpPr>
            <p:cNvPr id="12" name="Saeed Faal">
              <a:extLst>
                <a:ext uri="{FF2B5EF4-FFF2-40B4-BE49-F238E27FC236}">
                  <a16:creationId xmlns:a16="http://schemas.microsoft.com/office/drawing/2014/main" id="{6AC2BF9E-1B35-6D2B-25CC-84E89A6B23AE}"/>
                </a:ext>
              </a:extLst>
            </p:cNvPr>
            <p:cNvSpPr txBox="1"/>
            <p:nvPr/>
          </p:nvSpPr>
          <p:spPr>
            <a:xfrm>
              <a:off x="8706785" y="3151089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57555F-6CEC-9FDF-D3E4-448F9ADECD14}"/>
                </a:ext>
              </a:extLst>
            </p:cNvPr>
            <p:cNvSpPr txBox="1"/>
            <p:nvPr/>
          </p:nvSpPr>
          <p:spPr>
            <a:xfrm>
              <a:off x="9948516" y="3380167"/>
              <a:ext cx="1654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2E1602A-AE45-67EB-5356-307515FD1227}"/>
              </a:ext>
            </a:extLst>
          </p:cNvPr>
          <p:cNvSpPr/>
          <p:nvPr/>
        </p:nvSpPr>
        <p:spPr>
          <a:xfrm rot="10800000" flipV="1">
            <a:off x="2872800" y="1816879"/>
            <a:ext cx="6448788" cy="3339265"/>
          </a:xfrm>
          <a:custGeom>
            <a:avLst/>
            <a:gdLst>
              <a:gd name="connsiteX0" fmla="*/ 1188698 w 4603014"/>
              <a:gd name="connsiteY0" fmla="*/ 6104 h 2383500"/>
              <a:gd name="connsiteX1" fmla="*/ 0 w 4603014"/>
              <a:gd name="connsiteY1" fmla="*/ 1194802 h 2383500"/>
              <a:gd name="connsiteX2" fmla="*/ 1188698 w 4603014"/>
              <a:gd name="connsiteY2" fmla="*/ 2383500 h 2383500"/>
              <a:gd name="connsiteX3" fmla="*/ 2377395 w 4603014"/>
              <a:gd name="connsiteY3" fmla="*/ 1194802 h 2383500"/>
              <a:gd name="connsiteX4" fmla="*/ 2228808 w 4603014"/>
              <a:gd name="connsiteY4" fmla="*/ 1194802 h 2383500"/>
              <a:gd name="connsiteX5" fmla="*/ 1188698 w 4603014"/>
              <a:gd name="connsiteY5" fmla="*/ 2234913 h 2383500"/>
              <a:gd name="connsiteX6" fmla="*/ 148587 w 4603014"/>
              <a:gd name="connsiteY6" fmla="*/ 1194802 h 2383500"/>
              <a:gd name="connsiteX7" fmla="*/ 1188698 w 4603014"/>
              <a:gd name="connsiteY7" fmla="*/ 154692 h 2383500"/>
              <a:gd name="connsiteX8" fmla="*/ 3414317 w 4603014"/>
              <a:gd name="connsiteY8" fmla="*/ 6103 h 2383500"/>
              <a:gd name="connsiteX9" fmla="*/ 2225619 w 4603014"/>
              <a:gd name="connsiteY9" fmla="*/ 1194801 h 2383500"/>
              <a:gd name="connsiteX10" fmla="*/ 2374206 w 4603014"/>
              <a:gd name="connsiteY10" fmla="*/ 1194801 h 2383500"/>
              <a:gd name="connsiteX11" fmla="*/ 3414317 w 4603014"/>
              <a:gd name="connsiteY11" fmla="*/ 154690 h 2383500"/>
              <a:gd name="connsiteX12" fmla="*/ 4454427 w 4603014"/>
              <a:gd name="connsiteY12" fmla="*/ 1194801 h 2383500"/>
              <a:gd name="connsiteX13" fmla="*/ 3414317 w 4603014"/>
              <a:gd name="connsiteY13" fmla="*/ 2234912 h 2383500"/>
              <a:gd name="connsiteX14" fmla="*/ 3414317 w 4603014"/>
              <a:gd name="connsiteY14" fmla="*/ 2383499 h 2383500"/>
              <a:gd name="connsiteX15" fmla="*/ 4603014 w 4603014"/>
              <a:gd name="connsiteY15" fmla="*/ 1194801 h 2383500"/>
              <a:gd name="connsiteX16" fmla="*/ 3414317 w 4603014"/>
              <a:gd name="connsiteY16" fmla="*/ 6103 h 2383500"/>
              <a:gd name="connsiteX17" fmla="*/ 1281656 w 4603014"/>
              <a:gd name="connsiteY17" fmla="*/ 0 h 2383500"/>
              <a:gd name="connsiteX18" fmla="*/ 1188699 w 4603014"/>
              <a:gd name="connsiteY18" fmla="*/ 4694 h 2383500"/>
              <a:gd name="connsiteX19" fmla="*/ 1188699 w 4603014"/>
              <a:gd name="connsiteY19" fmla="*/ 153281 h 2383500"/>
              <a:gd name="connsiteX20" fmla="*/ 1281656 w 4603014"/>
              <a:gd name="connsiteY20" fmla="*/ 148587 h 238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603014" h="2383500">
                <a:moveTo>
                  <a:pt x="1188698" y="6104"/>
                </a:moveTo>
                <a:cubicBezTo>
                  <a:pt x="532198" y="6104"/>
                  <a:pt x="0" y="538303"/>
                  <a:pt x="0" y="1194802"/>
                </a:cubicBezTo>
                <a:cubicBezTo>
                  <a:pt x="0" y="1851302"/>
                  <a:pt x="532198" y="2383500"/>
                  <a:pt x="1188698" y="2383500"/>
                </a:cubicBezTo>
                <a:cubicBezTo>
                  <a:pt x="1845197" y="2383500"/>
                  <a:pt x="2377395" y="1851302"/>
                  <a:pt x="2377395" y="1194802"/>
                </a:cubicBezTo>
                <a:lnTo>
                  <a:pt x="2228808" y="1194802"/>
                </a:lnTo>
                <a:cubicBezTo>
                  <a:pt x="2228808" y="1769239"/>
                  <a:pt x="1763135" y="2234913"/>
                  <a:pt x="1188698" y="2234913"/>
                </a:cubicBezTo>
                <a:cubicBezTo>
                  <a:pt x="614261" y="2234913"/>
                  <a:pt x="148587" y="1769239"/>
                  <a:pt x="148587" y="1194802"/>
                </a:cubicBezTo>
                <a:cubicBezTo>
                  <a:pt x="148587" y="620365"/>
                  <a:pt x="614261" y="154692"/>
                  <a:pt x="1188698" y="154692"/>
                </a:cubicBezTo>
                <a:close/>
                <a:moveTo>
                  <a:pt x="3414317" y="6103"/>
                </a:moveTo>
                <a:cubicBezTo>
                  <a:pt x="2757818" y="6103"/>
                  <a:pt x="2225619" y="538301"/>
                  <a:pt x="2225619" y="1194801"/>
                </a:cubicBezTo>
                <a:lnTo>
                  <a:pt x="2374206" y="1194801"/>
                </a:lnTo>
                <a:cubicBezTo>
                  <a:pt x="2374206" y="620364"/>
                  <a:pt x="2839880" y="154690"/>
                  <a:pt x="3414317" y="154690"/>
                </a:cubicBezTo>
                <a:cubicBezTo>
                  <a:pt x="3988754" y="154690"/>
                  <a:pt x="4454427" y="620364"/>
                  <a:pt x="4454427" y="1194801"/>
                </a:cubicBezTo>
                <a:cubicBezTo>
                  <a:pt x="4454427" y="1769238"/>
                  <a:pt x="3988754" y="2234911"/>
                  <a:pt x="3414317" y="2234912"/>
                </a:cubicBezTo>
                <a:lnTo>
                  <a:pt x="3414317" y="2383499"/>
                </a:lnTo>
                <a:cubicBezTo>
                  <a:pt x="4070816" y="2383498"/>
                  <a:pt x="4603014" y="1851300"/>
                  <a:pt x="4603014" y="1194801"/>
                </a:cubicBezTo>
                <a:cubicBezTo>
                  <a:pt x="4603014" y="538301"/>
                  <a:pt x="4070816" y="6103"/>
                  <a:pt x="3414317" y="6103"/>
                </a:cubicBezTo>
                <a:close/>
                <a:moveTo>
                  <a:pt x="1281656" y="0"/>
                </a:moveTo>
                <a:lnTo>
                  <a:pt x="1188699" y="4694"/>
                </a:lnTo>
                <a:lnTo>
                  <a:pt x="1188699" y="153281"/>
                </a:lnTo>
                <a:lnTo>
                  <a:pt x="1281656" y="148587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3175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400" dirty="0">
              <a:solidFill>
                <a:schemeClr val="tx1"/>
              </a:solidFill>
              <a:latin typeface="Lilita One" panose="02000000000000000000" pitchFamily="2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9E32E92-1F2E-AEF7-DD78-B7926A4585D8}"/>
              </a:ext>
            </a:extLst>
          </p:cNvPr>
          <p:cNvGrpSpPr/>
          <p:nvPr/>
        </p:nvGrpSpPr>
        <p:grpSpPr>
          <a:xfrm>
            <a:off x="2644078" y="1538751"/>
            <a:ext cx="3780498" cy="3780498"/>
            <a:chOff x="2525538" y="3207690"/>
            <a:chExt cx="2698443" cy="269844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AA62F97-5767-326A-A1BE-93F3750B35A2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Graphic 14" descr="Single gear with solid fill">
              <a:extLst>
                <a:ext uri="{FF2B5EF4-FFF2-40B4-BE49-F238E27FC236}">
                  <a16:creationId xmlns:a16="http://schemas.microsoft.com/office/drawing/2014/main" id="{ACB958FE-AFF1-11F9-BD7F-481B6325F141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D4BAE40B-66C0-C9DA-B20A-5F228B6BF641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B3AA9B8-DA1A-DB73-D81D-CC6D6534DFB2}"/>
              </a:ext>
            </a:extLst>
          </p:cNvPr>
          <p:cNvGrpSpPr/>
          <p:nvPr/>
        </p:nvGrpSpPr>
        <p:grpSpPr>
          <a:xfrm>
            <a:off x="5767424" y="1538751"/>
            <a:ext cx="3780498" cy="3780498"/>
            <a:chOff x="2525538" y="3207690"/>
            <a:chExt cx="2698443" cy="269844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B393C2E-0699-1545-9F30-B480E00167F8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Graphic 14" descr="Single gear with solid fill">
              <a:extLst>
                <a:ext uri="{FF2B5EF4-FFF2-40B4-BE49-F238E27FC236}">
                  <a16:creationId xmlns:a16="http://schemas.microsoft.com/office/drawing/2014/main" id="{69D6B611-D46D-0578-F404-026102F3E2D4}"/>
                </a:ext>
              </a:extLst>
            </p:cNvPr>
            <p:cNvSpPr/>
            <p:nvPr/>
          </p:nvSpPr>
          <p:spPr>
            <a:xfrm flipV="1"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Circle: Hollow 33">
              <a:extLst>
                <a:ext uri="{FF2B5EF4-FFF2-40B4-BE49-F238E27FC236}">
                  <a16:creationId xmlns:a16="http://schemas.microsoft.com/office/drawing/2014/main" id="{C1164D91-831A-D267-EF1C-0FB32565A27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43" name="Graphic 42" descr="Lightbulb and gear with solid fill">
            <a:extLst>
              <a:ext uri="{FF2B5EF4-FFF2-40B4-BE49-F238E27FC236}">
                <a16:creationId xmlns:a16="http://schemas.microsoft.com/office/drawing/2014/main" id="{425E6430-6572-8F50-4D07-2EBBB8073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20074" y="3108959"/>
            <a:ext cx="640080" cy="640080"/>
          </a:xfrm>
          <a:prstGeom prst="rect">
            <a:avLst/>
          </a:prstGeom>
        </p:spPr>
      </p:pic>
      <p:pic>
        <p:nvPicPr>
          <p:cNvPr id="19" name="Graphic 18" descr="Dollar with solid fill">
            <a:extLst>
              <a:ext uri="{FF2B5EF4-FFF2-40B4-BE49-F238E27FC236}">
                <a16:creationId xmlns:a16="http://schemas.microsoft.com/office/drawing/2014/main" id="{A286A2E8-0646-6DE0-627D-8360C4794B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26820" y="3108959"/>
            <a:ext cx="640080" cy="6400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3A3F457-0650-3285-1BFC-E1FE5C0EACD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2134202-F6CC-B9C3-6F38-53FE9F25E52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7436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13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18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28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29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13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18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6" grpId="0" animBg="1"/>
        </p:bldLst>
      </p:timing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44BF73C-6732-00FF-5DFD-1FF1A1C53E9B}"/>
              </a:ext>
            </a:extLst>
          </p:cNvPr>
          <p:cNvGrpSpPr/>
          <p:nvPr/>
        </p:nvGrpSpPr>
        <p:grpSpPr>
          <a:xfrm>
            <a:off x="422115" y="4094249"/>
            <a:ext cx="2824666" cy="1211902"/>
            <a:chOff x="773921" y="3418677"/>
            <a:chExt cx="2082530" cy="121190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6CC657-BBB9-E607-C358-5A64622A38A6}"/>
                </a:ext>
              </a:extLst>
            </p:cNvPr>
            <p:cNvSpPr txBox="1"/>
            <p:nvPr/>
          </p:nvSpPr>
          <p:spPr>
            <a:xfrm>
              <a:off x="1599103" y="3418677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657DB4-7231-D8E7-3FEA-ABBB0F959B16}"/>
                </a:ext>
              </a:extLst>
            </p:cNvPr>
            <p:cNvSpPr txBox="1"/>
            <p:nvPr/>
          </p:nvSpPr>
          <p:spPr>
            <a:xfrm>
              <a:off x="773921" y="3676472"/>
              <a:ext cx="1654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672E20-509E-BEFF-E7EA-9E058B3F2C24}"/>
              </a:ext>
            </a:extLst>
          </p:cNvPr>
          <p:cNvGrpSpPr/>
          <p:nvPr/>
        </p:nvGrpSpPr>
        <p:grpSpPr>
          <a:xfrm>
            <a:off x="8100393" y="3919852"/>
            <a:ext cx="3713948" cy="1216660"/>
            <a:chOff x="8722845" y="3070578"/>
            <a:chExt cx="2878885" cy="1216660"/>
          </a:xfrm>
        </p:grpSpPr>
        <p:sp>
          <p:nvSpPr>
            <p:cNvPr id="12" name="Saeed Faal">
              <a:extLst>
                <a:ext uri="{FF2B5EF4-FFF2-40B4-BE49-F238E27FC236}">
                  <a16:creationId xmlns:a16="http://schemas.microsoft.com/office/drawing/2014/main" id="{6AC2BF9E-1B35-6D2B-25CC-84E89A6B23AE}"/>
                </a:ext>
              </a:extLst>
            </p:cNvPr>
            <p:cNvSpPr txBox="1"/>
            <p:nvPr/>
          </p:nvSpPr>
          <p:spPr>
            <a:xfrm>
              <a:off x="8722845" y="3070578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57555F-6CEC-9FDF-D3E4-448F9ADECD14}"/>
                </a:ext>
              </a:extLst>
            </p:cNvPr>
            <p:cNvSpPr txBox="1"/>
            <p:nvPr/>
          </p:nvSpPr>
          <p:spPr>
            <a:xfrm>
              <a:off x="9947235" y="3333131"/>
              <a:ext cx="1654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49184BC-34A9-A503-F3AB-D8A4D2F6AE5E}"/>
              </a:ext>
            </a:extLst>
          </p:cNvPr>
          <p:cNvGrpSpPr/>
          <p:nvPr/>
        </p:nvGrpSpPr>
        <p:grpSpPr>
          <a:xfrm>
            <a:off x="8044434" y="1201268"/>
            <a:ext cx="3763833" cy="1200662"/>
            <a:chOff x="8679336" y="1333247"/>
            <a:chExt cx="2925877" cy="120066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21EDC19-D961-173E-10D0-7331A0BB9109}"/>
                </a:ext>
              </a:extLst>
            </p:cNvPr>
            <p:cNvSpPr txBox="1"/>
            <p:nvPr/>
          </p:nvSpPr>
          <p:spPr>
            <a:xfrm>
              <a:off x="8679336" y="1333247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788C214-8E4B-3B99-2888-649C948B37EC}"/>
                </a:ext>
              </a:extLst>
            </p:cNvPr>
            <p:cNvSpPr txBox="1"/>
            <p:nvPr/>
          </p:nvSpPr>
          <p:spPr>
            <a:xfrm>
              <a:off x="9950718" y="1579802"/>
              <a:ext cx="165449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</p:grp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5873E9A-9966-9466-1A81-CB1042327733}"/>
              </a:ext>
            </a:extLst>
          </p:cNvPr>
          <p:cNvSpPr/>
          <p:nvPr/>
        </p:nvSpPr>
        <p:spPr>
          <a:xfrm rot="10800000" flipV="1">
            <a:off x="3454517" y="821653"/>
            <a:ext cx="5284921" cy="5290204"/>
          </a:xfrm>
          <a:custGeom>
            <a:avLst/>
            <a:gdLst>
              <a:gd name="connsiteX0" fmla="*/ 1188698 w 4603014"/>
              <a:gd name="connsiteY0" fmla="*/ 2230219 h 4607615"/>
              <a:gd name="connsiteX1" fmla="*/ 0 w 4603014"/>
              <a:gd name="connsiteY1" fmla="*/ 3418917 h 4607615"/>
              <a:gd name="connsiteX2" fmla="*/ 1188698 w 4603014"/>
              <a:gd name="connsiteY2" fmla="*/ 4607615 h 4607615"/>
              <a:gd name="connsiteX3" fmla="*/ 2377395 w 4603014"/>
              <a:gd name="connsiteY3" fmla="*/ 3418917 h 4607615"/>
              <a:gd name="connsiteX4" fmla="*/ 2228808 w 4603014"/>
              <a:gd name="connsiteY4" fmla="*/ 3418917 h 4607615"/>
              <a:gd name="connsiteX5" fmla="*/ 1188698 w 4603014"/>
              <a:gd name="connsiteY5" fmla="*/ 4459028 h 4607615"/>
              <a:gd name="connsiteX6" fmla="*/ 148587 w 4603014"/>
              <a:gd name="connsiteY6" fmla="*/ 3418917 h 4607615"/>
              <a:gd name="connsiteX7" fmla="*/ 1188698 w 4603014"/>
              <a:gd name="connsiteY7" fmla="*/ 2378807 h 4607615"/>
              <a:gd name="connsiteX8" fmla="*/ 3414317 w 4603014"/>
              <a:gd name="connsiteY8" fmla="*/ 2230218 h 4607615"/>
              <a:gd name="connsiteX9" fmla="*/ 2225619 w 4603014"/>
              <a:gd name="connsiteY9" fmla="*/ 3418916 h 4607615"/>
              <a:gd name="connsiteX10" fmla="*/ 2374206 w 4603014"/>
              <a:gd name="connsiteY10" fmla="*/ 3418916 h 4607615"/>
              <a:gd name="connsiteX11" fmla="*/ 3414317 w 4603014"/>
              <a:gd name="connsiteY11" fmla="*/ 2378805 h 4607615"/>
              <a:gd name="connsiteX12" fmla="*/ 4454427 w 4603014"/>
              <a:gd name="connsiteY12" fmla="*/ 3418916 h 4607615"/>
              <a:gd name="connsiteX13" fmla="*/ 3414317 w 4603014"/>
              <a:gd name="connsiteY13" fmla="*/ 4459027 h 4607615"/>
              <a:gd name="connsiteX14" fmla="*/ 3414317 w 4603014"/>
              <a:gd name="connsiteY14" fmla="*/ 4607614 h 4607615"/>
              <a:gd name="connsiteX15" fmla="*/ 4603014 w 4603014"/>
              <a:gd name="connsiteY15" fmla="*/ 3418916 h 4607615"/>
              <a:gd name="connsiteX16" fmla="*/ 3414317 w 4603014"/>
              <a:gd name="connsiteY16" fmla="*/ 2230218 h 4607615"/>
              <a:gd name="connsiteX17" fmla="*/ 1188699 w 4603014"/>
              <a:gd name="connsiteY17" fmla="*/ 0 h 4607615"/>
              <a:gd name="connsiteX18" fmla="*/ 6139 w 4603014"/>
              <a:gd name="connsiteY18" fmla="*/ 1067161 h 4607615"/>
              <a:gd name="connsiteX19" fmla="*/ 1488 w 4603014"/>
              <a:gd name="connsiteY19" fmla="*/ 1159258 h 4607615"/>
              <a:gd name="connsiteX20" fmla="*/ 151557 w 4603014"/>
              <a:gd name="connsiteY20" fmla="*/ 1159258 h 4607615"/>
              <a:gd name="connsiteX21" fmla="*/ 169720 w 4603014"/>
              <a:gd name="connsiteY21" fmla="*/ 979080 h 4607615"/>
              <a:gd name="connsiteX22" fmla="*/ 1188699 w 4603014"/>
              <a:gd name="connsiteY22" fmla="*/ 148588 h 4607615"/>
              <a:gd name="connsiteX23" fmla="*/ 2228809 w 4603014"/>
              <a:gd name="connsiteY23" fmla="*/ 1188698 h 4607615"/>
              <a:gd name="connsiteX24" fmla="*/ 1188699 w 4603014"/>
              <a:gd name="connsiteY24" fmla="*/ 2228809 h 4607615"/>
              <a:gd name="connsiteX25" fmla="*/ 1188699 w 4603014"/>
              <a:gd name="connsiteY25" fmla="*/ 2377396 h 4607615"/>
              <a:gd name="connsiteX26" fmla="*/ 2377397 w 4603014"/>
              <a:gd name="connsiteY26" fmla="*/ 1188698 h 4607615"/>
              <a:gd name="connsiteX27" fmla="*/ 1188699 w 4603014"/>
              <a:gd name="connsiteY27" fmla="*/ 0 h 4607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4603014" h="4607615">
                <a:moveTo>
                  <a:pt x="1188698" y="2230219"/>
                </a:moveTo>
                <a:cubicBezTo>
                  <a:pt x="532198" y="2230219"/>
                  <a:pt x="0" y="2762418"/>
                  <a:pt x="0" y="3418917"/>
                </a:cubicBezTo>
                <a:cubicBezTo>
                  <a:pt x="0" y="4075417"/>
                  <a:pt x="532198" y="4607615"/>
                  <a:pt x="1188698" y="4607615"/>
                </a:cubicBezTo>
                <a:cubicBezTo>
                  <a:pt x="1845197" y="4607615"/>
                  <a:pt x="2377395" y="4075417"/>
                  <a:pt x="2377395" y="3418917"/>
                </a:cubicBezTo>
                <a:lnTo>
                  <a:pt x="2228808" y="3418917"/>
                </a:lnTo>
                <a:cubicBezTo>
                  <a:pt x="2228808" y="3993354"/>
                  <a:pt x="1763135" y="4459028"/>
                  <a:pt x="1188698" y="4459028"/>
                </a:cubicBezTo>
                <a:cubicBezTo>
                  <a:pt x="614261" y="4459028"/>
                  <a:pt x="148587" y="3993354"/>
                  <a:pt x="148587" y="3418917"/>
                </a:cubicBezTo>
                <a:cubicBezTo>
                  <a:pt x="148587" y="2844480"/>
                  <a:pt x="614261" y="2378807"/>
                  <a:pt x="1188698" y="2378807"/>
                </a:cubicBezTo>
                <a:close/>
                <a:moveTo>
                  <a:pt x="3414317" y="2230218"/>
                </a:moveTo>
                <a:cubicBezTo>
                  <a:pt x="2757818" y="2230218"/>
                  <a:pt x="2225619" y="2762416"/>
                  <a:pt x="2225619" y="3418916"/>
                </a:cubicBezTo>
                <a:lnTo>
                  <a:pt x="2374206" y="3418916"/>
                </a:lnTo>
                <a:cubicBezTo>
                  <a:pt x="2374206" y="2844479"/>
                  <a:pt x="2839880" y="2378805"/>
                  <a:pt x="3414317" y="2378805"/>
                </a:cubicBezTo>
                <a:cubicBezTo>
                  <a:pt x="3988754" y="2378805"/>
                  <a:pt x="4454427" y="2844479"/>
                  <a:pt x="4454427" y="3418916"/>
                </a:cubicBezTo>
                <a:cubicBezTo>
                  <a:pt x="4454427" y="3993353"/>
                  <a:pt x="3988754" y="4459026"/>
                  <a:pt x="3414317" y="4459027"/>
                </a:cubicBezTo>
                <a:lnTo>
                  <a:pt x="3414317" y="4607614"/>
                </a:lnTo>
                <a:cubicBezTo>
                  <a:pt x="4070816" y="4607613"/>
                  <a:pt x="4603014" y="4075415"/>
                  <a:pt x="4603014" y="3418916"/>
                </a:cubicBezTo>
                <a:cubicBezTo>
                  <a:pt x="4603014" y="2762416"/>
                  <a:pt x="4070816" y="2230218"/>
                  <a:pt x="3414317" y="2230218"/>
                </a:cubicBezTo>
                <a:close/>
                <a:moveTo>
                  <a:pt x="1188699" y="0"/>
                </a:moveTo>
                <a:cubicBezTo>
                  <a:pt x="573231" y="0"/>
                  <a:pt x="67012" y="467753"/>
                  <a:pt x="6139" y="1067161"/>
                </a:cubicBezTo>
                <a:lnTo>
                  <a:pt x="1488" y="1159258"/>
                </a:lnTo>
                <a:lnTo>
                  <a:pt x="151557" y="1159258"/>
                </a:lnTo>
                <a:lnTo>
                  <a:pt x="169720" y="979080"/>
                </a:lnTo>
                <a:cubicBezTo>
                  <a:pt x="266707" y="505119"/>
                  <a:pt x="686067" y="148588"/>
                  <a:pt x="1188699" y="148588"/>
                </a:cubicBezTo>
                <a:cubicBezTo>
                  <a:pt x="1763136" y="148588"/>
                  <a:pt x="2228809" y="614261"/>
                  <a:pt x="2228809" y="1188698"/>
                </a:cubicBezTo>
                <a:cubicBezTo>
                  <a:pt x="2228809" y="1763135"/>
                  <a:pt x="1763136" y="2228809"/>
                  <a:pt x="1188699" y="2228809"/>
                </a:cubicBezTo>
                <a:lnTo>
                  <a:pt x="1188699" y="2377396"/>
                </a:lnTo>
                <a:cubicBezTo>
                  <a:pt x="1845198" y="2377396"/>
                  <a:pt x="2377397" y="1845197"/>
                  <a:pt x="2377397" y="1188698"/>
                </a:cubicBezTo>
                <a:cubicBezTo>
                  <a:pt x="2377397" y="532199"/>
                  <a:pt x="1845198" y="0"/>
                  <a:pt x="1188699" y="0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3175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400" dirty="0">
              <a:solidFill>
                <a:schemeClr val="tx1"/>
              </a:solidFill>
              <a:latin typeface="Lilita One" panose="02000000000000000000" pitchFamily="2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9E32E92-1F2E-AEF7-DD78-B7926A4585D8}"/>
              </a:ext>
            </a:extLst>
          </p:cNvPr>
          <p:cNvGrpSpPr/>
          <p:nvPr/>
        </p:nvGrpSpPr>
        <p:grpSpPr>
          <a:xfrm>
            <a:off x="3267075" y="3147325"/>
            <a:ext cx="3098200" cy="3098200"/>
            <a:chOff x="2525538" y="3207690"/>
            <a:chExt cx="2698443" cy="269844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AA62F97-5767-326A-A1BE-93F3750B35A2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Graphic 14" descr="Single gear with solid fill">
              <a:extLst>
                <a:ext uri="{FF2B5EF4-FFF2-40B4-BE49-F238E27FC236}">
                  <a16:creationId xmlns:a16="http://schemas.microsoft.com/office/drawing/2014/main" id="{ACB958FE-AFF1-11F9-BD7F-481B6325F141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D4BAE40B-66C0-C9DA-B20A-5F228B6BF641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B3AA9B8-DA1A-DB73-D81D-CC6D6534DFB2}"/>
              </a:ext>
            </a:extLst>
          </p:cNvPr>
          <p:cNvGrpSpPr/>
          <p:nvPr/>
        </p:nvGrpSpPr>
        <p:grpSpPr>
          <a:xfrm>
            <a:off x="5826725" y="3147325"/>
            <a:ext cx="3098200" cy="3098200"/>
            <a:chOff x="2525538" y="3207690"/>
            <a:chExt cx="2698443" cy="269844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B393C2E-0699-1545-9F30-B480E00167F8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Graphic 14" descr="Single gear with solid fill">
              <a:extLst>
                <a:ext uri="{FF2B5EF4-FFF2-40B4-BE49-F238E27FC236}">
                  <a16:creationId xmlns:a16="http://schemas.microsoft.com/office/drawing/2014/main" id="{69D6B611-D46D-0578-F404-026102F3E2D4}"/>
                </a:ext>
              </a:extLst>
            </p:cNvPr>
            <p:cNvSpPr/>
            <p:nvPr/>
          </p:nvSpPr>
          <p:spPr>
            <a:xfrm flipV="1"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Circle: Hollow 33">
              <a:extLst>
                <a:ext uri="{FF2B5EF4-FFF2-40B4-BE49-F238E27FC236}">
                  <a16:creationId xmlns:a16="http://schemas.microsoft.com/office/drawing/2014/main" id="{C1164D91-831A-D267-EF1C-0FB32565A27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859B5E-52FE-8143-5345-62051EB7308E}"/>
              </a:ext>
            </a:extLst>
          </p:cNvPr>
          <p:cNvGrpSpPr/>
          <p:nvPr/>
        </p:nvGrpSpPr>
        <p:grpSpPr>
          <a:xfrm>
            <a:off x="5826725" y="612475"/>
            <a:ext cx="3098200" cy="3098200"/>
            <a:chOff x="2525538" y="3207690"/>
            <a:chExt cx="2698443" cy="269844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E0474E3-2010-AAEB-2FA8-77A5B2B1A79E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Graphic 14" descr="Single gear with solid fill">
              <a:extLst>
                <a:ext uri="{FF2B5EF4-FFF2-40B4-BE49-F238E27FC236}">
                  <a16:creationId xmlns:a16="http://schemas.microsoft.com/office/drawing/2014/main" id="{8EDCC276-FE7D-7BCF-CBF9-F0C085ABCB97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Circle: Hollow 37">
              <a:extLst>
                <a:ext uri="{FF2B5EF4-FFF2-40B4-BE49-F238E27FC236}">
                  <a16:creationId xmlns:a16="http://schemas.microsoft.com/office/drawing/2014/main" id="{6B37250C-7246-A804-D9B7-9CC91398C7F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43" name="Graphic 42" descr="Lightbulb and gear with solid fill">
            <a:extLst>
              <a:ext uri="{FF2B5EF4-FFF2-40B4-BE49-F238E27FC236}">
                <a16:creationId xmlns:a16="http://schemas.microsoft.com/office/drawing/2014/main" id="{425E6430-6572-8F50-4D07-2EBBB8073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41855" y="4422105"/>
            <a:ext cx="548640" cy="548640"/>
          </a:xfrm>
          <a:prstGeom prst="rect">
            <a:avLst/>
          </a:prstGeom>
        </p:spPr>
      </p:pic>
      <p:pic>
        <p:nvPicPr>
          <p:cNvPr id="44" name="Graphic 43" descr="Bar graph with upward trend with solid fill">
            <a:extLst>
              <a:ext uri="{FF2B5EF4-FFF2-40B4-BE49-F238E27FC236}">
                <a16:creationId xmlns:a16="http://schemas.microsoft.com/office/drawing/2014/main" id="{77CD0AA4-3A94-DD6A-A51D-30F8E1B5C5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01505" y="4422105"/>
            <a:ext cx="548640" cy="548640"/>
          </a:xfrm>
          <a:prstGeom prst="rect">
            <a:avLst/>
          </a:prstGeom>
        </p:spPr>
      </p:pic>
      <p:pic>
        <p:nvPicPr>
          <p:cNvPr id="46" name="Graphic 45" descr="Dollar with solid fill">
            <a:extLst>
              <a:ext uri="{FF2B5EF4-FFF2-40B4-BE49-F238E27FC236}">
                <a16:creationId xmlns:a16="http://schemas.microsoft.com/office/drawing/2014/main" id="{66C00349-A9D4-E782-662E-1027D3C1D1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01505" y="1887255"/>
            <a:ext cx="548640" cy="54864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8B5504E-1DBE-C00B-9487-271F54FD6374}"/>
              </a:ext>
            </a:extLst>
          </p:cNvPr>
          <p:cNvSpPr txBox="1"/>
          <p:nvPr/>
        </p:nvSpPr>
        <p:spPr>
          <a:xfrm>
            <a:off x="786896" y="1919576"/>
            <a:ext cx="48835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A02020204030203" pitchFamily="34" charset="0"/>
              </a:rPr>
              <a:t>YOUR MAIN TITLE HERE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D702A22-04EB-BB37-3B5E-38F44F37C93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4DAF356-CD9F-A43F-D868-F6C8BF2C09C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02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13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18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23" dur="4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9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0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3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4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8" fill="hold" grpId="0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13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18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23" dur="4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8" fill="hold" grpId="0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4" grpId="0" animBg="1"/>
          <p:bldP spid="16" grpId="0"/>
        </p:bldLst>
      </p:timing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C8C5D7B-2F6B-7AB8-25DA-6C247487C8D9}"/>
              </a:ext>
            </a:extLst>
          </p:cNvPr>
          <p:cNvSpPr/>
          <p:nvPr/>
        </p:nvSpPr>
        <p:spPr>
          <a:xfrm rot="10800000" flipV="1">
            <a:off x="2672248" y="1123647"/>
            <a:ext cx="6830692" cy="4610710"/>
          </a:xfrm>
          <a:custGeom>
            <a:avLst/>
            <a:gdLst>
              <a:gd name="connsiteX0" fmla="*/ 2628032 w 5254478"/>
              <a:gd name="connsiteY0" fmla="*/ 1831181 h 3546766"/>
              <a:gd name="connsiteX1" fmla="*/ 2628032 w 5254478"/>
              <a:gd name="connsiteY1" fmla="*/ 1716881 h 3546766"/>
              <a:gd name="connsiteX2" fmla="*/ 3428132 w 5254478"/>
              <a:gd name="connsiteY2" fmla="*/ 916781 h 3546766"/>
              <a:gd name="connsiteX3" fmla="*/ 2628032 w 5254478"/>
              <a:gd name="connsiteY3" fmla="*/ 116681 h 3546766"/>
              <a:gd name="connsiteX4" fmla="*/ 1844187 w 5254478"/>
              <a:gd name="connsiteY4" fmla="*/ 755533 h 3546766"/>
              <a:gd name="connsiteX5" fmla="*/ 1828172 w 5254478"/>
              <a:gd name="connsiteY5" fmla="*/ 914400 h 3546766"/>
              <a:gd name="connsiteX6" fmla="*/ 1828800 w 5254478"/>
              <a:gd name="connsiteY6" fmla="*/ 914400 h 3546766"/>
              <a:gd name="connsiteX7" fmla="*/ 914400 w 5254478"/>
              <a:gd name="connsiteY7" fmla="*/ 1828800 h 3546766"/>
              <a:gd name="connsiteX8" fmla="*/ 0 w 5254478"/>
              <a:gd name="connsiteY8" fmla="*/ 914400 h 3546766"/>
              <a:gd name="connsiteX9" fmla="*/ 914400 w 5254478"/>
              <a:gd name="connsiteY9" fmla="*/ 0 h 3546766"/>
              <a:gd name="connsiteX10" fmla="*/ 914400 w 5254478"/>
              <a:gd name="connsiteY10" fmla="*/ 114300 h 3546766"/>
              <a:gd name="connsiteX11" fmla="*/ 114300 w 5254478"/>
              <a:gd name="connsiteY11" fmla="*/ 914400 h 3546766"/>
              <a:gd name="connsiteX12" fmla="*/ 914400 w 5254478"/>
              <a:gd name="connsiteY12" fmla="*/ 1714500 h 3546766"/>
              <a:gd name="connsiteX13" fmla="*/ 1698245 w 5254478"/>
              <a:gd name="connsiteY13" fmla="*/ 1075648 h 3546766"/>
              <a:gd name="connsiteX14" fmla="*/ 1714260 w 5254478"/>
              <a:gd name="connsiteY14" fmla="*/ 916781 h 3546766"/>
              <a:gd name="connsiteX15" fmla="*/ 1713632 w 5254478"/>
              <a:gd name="connsiteY15" fmla="*/ 916781 h 3546766"/>
              <a:gd name="connsiteX16" fmla="*/ 2628032 w 5254478"/>
              <a:gd name="connsiteY16" fmla="*/ 2381 h 3546766"/>
              <a:gd name="connsiteX17" fmla="*/ 3542432 w 5254478"/>
              <a:gd name="connsiteY17" fmla="*/ 916781 h 3546766"/>
              <a:gd name="connsiteX18" fmla="*/ 2628032 w 5254478"/>
              <a:gd name="connsiteY18" fmla="*/ 1831181 h 3546766"/>
              <a:gd name="connsiteX19" fmla="*/ 4340078 w 5254478"/>
              <a:gd name="connsiteY19" fmla="*/ 3546765 h 3546766"/>
              <a:gd name="connsiteX20" fmla="*/ 4340078 w 5254478"/>
              <a:gd name="connsiteY20" fmla="*/ 3432465 h 3546766"/>
              <a:gd name="connsiteX21" fmla="*/ 5140178 w 5254478"/>
              <a:gd name="connsiteY21" fmla="*/ 2632365 h 3546766"/>
              <a:gd name="connsiteX22" fmla="*/ 4340078 w 5254478"/>
              <a:gd name="connsiteY22" fmla="*/ 1832265 h 3546766"/>
              <a:gd name="connsiteX23" fmla="*/ 3539978 w 5254478"/>
              <a:gd name="connsiteY23" fmla="*/ 2632365 h 3546766"/>
              <a:gd name="connsiteX24" fmla="*/ 3425678 w 5254478"/>
              <a:gd name="connsiteY24" fmla="*/ 2632365 h 3546766"/>
              <a:gd name="connsiteX25" fmla="*/ 4340078 w 5254478"/>
              <a:gd name="connsiteY25" fmla="*/ 1717965 h 3546766"/>
              <a:gd name="connsiteX26" fmla="*/ 5254478 w 5254478"/>
              <a:gd name="connsiteY26" fmla="*/ 2632365 h 3546766"/>
              <a:gd name="connsiteX27" fmla="*/ 4340078 w 5254478"/>
              <a:gd name="connsiteY27" fmla="*/ 3546765 h 3546766"/>
              <a:gd name="connsiteX28" fmla="*/ 2628031 w 5254478"/>
              <a:gd name="connsiteY28" fmla="*/ 3546766 h 3546766"/>
              <a:gd name="connsiteX29" fmla="*/ 1713631 w 5254478"/>
              <a:gd name="connsiteY29" fmla="*/ 2632366 h 3546766"/>
              <a:gd name="connsiteX30" fmla="*/ 2628031 w 5254478"/>
              <a:gd name="connsiteY30" fmla="*/ 1717966 h 3546766"/>
              <a:gd name="connsiteX31" fmla="*/ 2628031 w 5254478"/>
              <a:gd name="connsiteY31" fmla="*/ 1832266 h 3546766"/>
              <a:gd name="connsiteX32" fmla="*/ 1827931 w 5254478"/>
              <a:gd name="connsiteY32" fmla="*/ 2632366 h 3546766"/>
              <a:gd name="connsiteX33" fmla="*/ 2628031 w 5254478"/>
              <a:gd name="connsiteY33" fmla="*/ 3432466 h 3546766"/>
              <a:gd name="connsiteX34" fmla="*/ 3428131 w 5254478"/>
              <a:gd name="connsiteY34" fmla="*/ 2632366 h 3546766"/>
              <a:gd name="connsiteX35" fmla="*/ 3542431 w 5254478"/>
              <a:gd name="connsiteY35" fmla="*/ 2632366 h 3546766"/>
              <a:gd name="connsiteX36" fmla="*/ 2628031 w 5254478"/>
              <a:gd name="connsiteY36" fmla="*/ 3546766 h 3546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5254478" h="3546766">
                <a:moveTo>
                  <a:pt x="2628032" y="1831181"/>
                </a:moveTo>
                <a:lnTo>
                  <a:pt x="2628032" y="1716881"/>
                </a:lnTo>
                <a:cubicBezTo>
                  <a:pt x="3069915" y="1716881"/>
                  <a:pt x="3428132" y="1358664"/>
                  <a:pt x="3428132" y="916781"/>
                </a:cubicBezTo>
                <a:cubicBezTo>
                  <a:pt x="3428132" y="474898"/>
                  <a:pt x="3069915" y="116681"/>
                  <a:pt x="2628032" y="116681"/>
                </a:cubicBezTo>
                <a:cubicBezTo>
                  <a:pt x="2241385" y="116681"/>
                  <a:pt x="1918794" y="390941"/>
                  <a:pt x="1844187" y="755533"/>
                </a:cubicBezTo>
                <a:lnTo>
                  <a:pt x="1828172" y="914400"/>
                </a:lnTo>
                <a:lnTo>
                  <a:pt x="1828800" y="914400"/>
                </a:lnTo>
                <a:cubicBezTo>
                  <a:pt x="1828800" y="1419409"/>
                  <a:pt x="1419409" y="1828800"/>
                  <a:pt x="914400" y="1828800"/>
                </a:cubicBezTo>
                <a:cubicBezTo>
                  <a:pt x="409391" y="1828800"/>
                  <a:pt x="0" y="1419409"/>
                  <a:pt x="0" y="914400"/>
                </a:cubicBezTo>
                <a:cubicBezTo>
                  <a:pt x="0" y="409391"/>
                  <a:pt x="409391" y="0"/>
                  <a:pt x="914400" y="0"/>
                </a:cubicBezTo>
                <a:lnTo>
                  <a:pt x="914400" y="114300"/>
                </a:lnTo>
                <a:cubicBezTo>
                  <a:pt x="472517" y="114300"/>
                  <a:pt x="114300" y="472517"/>
                  <a:pt x="114300" y="914400"/>
                </a:cubicBezTo>
                <a:cubicBezTo>
                  <a:pt x="114300" y="1356283"/>
                  <a:pt x="472517" y="1714500"/>
                  <a:pt x="914400" y="1714500"/>
                </a:cubicBezTo>
                <a:cubicBezTo>
                  <a:pt x="1301048" y="1714500"/>
                  <a:pt x="1623639" y="1440240"/>
                  <a:pt x="1698245" y="1075648"/>
                </a:cubicBezTo>
                <a:lnTo>
                  <a:pt x="1714260" y="916781"/>
                </a:lnTo>
                <a:lnTo>
                  <a:pt x="1713632" y="916781"/>
                </a:lnTo>
                <a:cubicBezTo>
                  <a:pt x="1713632" y="411772"/>
                  <a:pt x="2123023" y="2381"/>
                  <a:pt x="2628032" y="2381"/>
                </a:cubicBezTo>
                <a:cubicBezTo>
                  <a:pt x="3133041" y="2381"/>
                  <a:pt x="3542432" y="411772"/>
                  <a:pt x="3542432" y="916781"/>
                </a:cubicBezTo>
                <a:cubicBezTo>
                  <a:pt x="3542432" y="1421790"/>
                  <a:pt x="3133041" y="1831181"/>
                  <a:pt x="2628032" y="1831181"/>
                </a:cubicBezTo>
                <a:close/>
                <a:moveTo>
                  <a:pt x="4340078" y="3546765"/>
                </a:moveTo>
                <a:lnTo>
                  <a:pt x="4340078" y="3432465"/>
                </a:lnTo>
                <a:cubicBezTo>
                  <a:pt x="4781961" y="3432465"/>
                  <a:pt x="5140178" y="3074248"/>
                  <a:pt x="5140178" y="2632365"/>
                </a:cubicBezTo>
                <a:cubicBezTo>
                  <a:pt x="5140178" y="2190482"/>
                  <a:pt x="4781961" y="1832265"/>
                  <a:pt x="4340078" y="1832265"/>
                </a:cubicBezTo>
                <a:cubicBezTo>
                  <a:pt x="3898195" y="1832265"/>
                  <a:pt x="3539978" y="2190482"/>
                  <a:pt x="3539978" y="2632365"/>
                </a:cubicBezTo>
                <a:lnTo>
                  <a:pt x="3425678" y="2632365"/>
                </a:lnTo>
                <a:cubicBezTo>
                  <a:pt x="3425678" y="2127356"/>
                  <a:pt x="3835069" y="1717965"/>
                  <a:pt x="4340078" y="1717965"/>
                </a:cubicBezTo>
                <a:cubicBezTo>
                  <a:pt x="4845087" y="1717965"/>
                  <a:pt x="5254478" y="2127356"/>
                  <a:pt x="5254478" y="2632365"/>
                </a:cubicBezTo>
                <a:cubicBezTo>
                  <a:pt x="5254478" y="3137374"/>
                  <a:pt x="4845087" y="3546765"/>
                  <a:pt x="4340078" y="3546765"/>
                </a:cubicBezTo>
                <a:close/>
                <a:moveTo>
                  <a:pt x="2628031" y="3546766"/>
                </a:moveTo>
                <a:cubicBezTo>
                  <a:pt x="2123022" y="3546766"/>
                  <a:pt x="1713631" y="3137375"/>
                  <a:pt x="1713631" y="2632366"/>
                </a:cubicBezTo>
                <a:cubicBezTo>
                  <a:pt x="1713631" y="2127357"/>
                  <a:pt x="2123022" y="1717966"/>
                  <a:pt x="2628031" y="1717966"/>
                </a:cubicBezTo>
                <a:lnTo>
                  <a:pt x="2628031" y="1832266"/>
                </a:lnTo>
                <a:cubicBezTo>
                  <a:pt x="2186148" y="1832266"/>
                  <a:pt x="1827931" y="2190483"/>
                  <a:pt x="1827931" y="2632366"/>
                </a:cubicBezTo>
                <a:cubicBezTo>
                  <a:pt x="1827931" y="3074249"/>
                  <a:pt x="2186148" y="3432466"/>
                  <a:pt x="2628031" y="3432466"/>
                </a:cubicBezTo>
                <a:cubicBezTo>
                  <a:pt x="3069914" y="3432466"/>
                  <a:pt x="3428131" y="3074249"/>
                  <a:pt x="3428131" y="2632366"/>
                </a:cubicBezTo>
                <a:lnTo>
                  <a:pt x="3542431" y="2632366"/>
                </a:lnTo>
                <a:cubicBezTo>
                  <a:pt x="3542431" y="3137375"/>
                  <a:pt x="3133040" y="3546766"/>
                  <a:pt x="2628031" y="3546766"/>
                </a:cubicBez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  <a:ln>
            <a:noFill/>
          </a:ln>
          <a:effectLst>
            <a:outerShdw blurRad="317500" dir="2700000" algn="tl" rotWithShape="0">
              <a:prstClr val="black"/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2400" dirty="0">
              <a:solidFill>
                <a:schemeClr val="tx1"/>
              </a:solidFill>
              <a:latin typeface="Lilita One" panose="02000000000000000000" pitchFamily="2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69E32E92-1F2E-AEF7-DD78-B7926A4585D8}"/>
              </a:ext>
            </a:extLst>
          </p:cNvPr>
          <p:cNvGrpSpPr/>
          <p:nvPr/>
        </p:nvGrpSpPr>
        <p:grpSpPr>
          <a:xfrm>
            <a:off x="2508991" y="3152335"/>
            <a:ext cx="2698443" cy="2698443"/>
            <a:chOff x="2525538" y="3207690"/>
            <a:chExt cx="2698443" cy="2698443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AA62F97-5767-326A-A1BE-93F3750B35A2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Graphic 14" descr="Single gear with solid fill">
              <a:extLst>
                <a:ext uri="{FF2B5EF4-FFF2-40B4-BE49-F238E27FC236}">
                  <a16:creationId xmlns:a16="http://schemas.microsoft.com/office/drawing/2014/main" id="{ACB958FE-AFF1-11F9-BD7F-481B6325F141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Circle: Hollow 17">
              <a:extLst>
                <a:ext uri="{FF2B5EF4-FFF2-40B4-BE49-F238E27FC236}">
                  <a16:creationId xmlns:a16="http://schemas.microsoft.com/office/drawing/2014/main" id="{D4BAE40B-66C0-C9DA-B20A-5F228B6BF641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805FF02-EADB-0D13-B908-CB859C85D1AC}"/>
              </a:ext>
            </a:extLst>
          </p:cNvPr>
          <p:cNvGrpSpPr/>
          <p:nvPr/>
        </p:nvGrpSpPr>
        <p:grpSpPr>
          <a:xfrm>
            <a:off x="2265054" y="1537826"/>
            <a:ext cx="2389941" cy="1283378"/>
            <a:chOff x="600350" y="1545764"/>
            <a:chExt cx="2389941" cy="128337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7C6EB4D-D7E8-F2B7-7C13-A2FFF805AA20}"/>
                </a:ext>
              </a:extLst>
            </p:cNvPr>
            <p:cNvSpPr txBox="1"/>
            <p:nvPr/>
          </p:nvSpPr>
          <p:spPr>
            <a:xfrm>
              <a:off x="1732943" y="1545764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3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DAE580C-D8DF-81B8-2FAC-03EB8F9ADFC3}"/>
                </a:ext>
              </a:extLst>
            </p:cNvPr>
            <p:cNvSpPr txBox="1"/>
            <p:nvPr/>
          </p:nvSpPr>
          <p:spPr>
            <a:xfrm>
              <a:off x="600350" y="1690369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PROJECT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244BF73C-6732-00FF-5DFD-1FF1A1C53E9B}"/>
              </a:ext>
            </a:extLst>
          </p:cNvPr>
          <p:cNvGrpSpPr/>
          <p:nvPr/>
        </p:nvGrpSpPr>
        <p:grpSpPr>
          <a:xfrm>
            <a:off x="263811" y="3917908"/>
            <a:ext cx="2275548" cy="1321266"/>
            <a:chOff x="600350" y="3386807"/>
            <a:chExt cx="2275548" cy="132126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46CC657-BBB9-E607-C358-5A64622A38A6}"/>
                </a:ext>
              </a:extLst>
            </p:cNvPr>
            <p:cNvSpPr txBox="1"/>
            <p:nvPr/>
          </p:nvSpPr>
          <p:spPr>
            <a:xfrm>
              <a:off x="1618550" y="3386807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1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657DB4-7231-D8E7-3FEA-ABBB0F959B16}"/>
                </a:ext>
              </a:extLst>
            </p:cNvPr>
            <p:cNvSpPr txBox="1"/>
            <p:nvPr/>
          </p:nvSpPr>
          <p:spPr>
            <a:xfrm>
              <a:off x="600350" y="3569300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IDEA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pPr algn="r"/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pPr algn="r"/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7672E20-509E-BEFF-E7EA-9E058B3F2C24}"/>
              </a:ext>
            </a:extLst>
          </p:cNvPr>
          <p:cNvGrpSpPr/>
          <p:nvPr/>
        </p:nvGrpSpPr>
        <p:grpSpPr>
          <a:xfrm>
            <a:off x="7204321" y="3917909"/>
            <a:ext cx="2818186" cy="1300331"/>
            <a:chOff x="8783702" y="3117175"/>
            <a:chExt cx="2818186" cy="1300331"/>
          </a:xfrm>
        </p:grpSpPr>
        <p:sp>
          <p:nvSpPr>
            <p:cNvPr id="12" name="Saeed Faal">
              <a:extLst>
                <a:ext uri="{FF2B5EF4-FFF2-40B4-BE49-F238E27FC236}">
                  <a16:creationId xmlns:a16="http://schemas.microsoft.com/office/drawing/2014/main" id="{6AC2BF9E-1B35-6D2B-25CC-84E89A6B23AE}"/>
                </a:ext>
              </a:extLst>
            </p:cNvPr>
            <p:cNvSpPr txBox="1"/>
            <p:nvPr/>
          </p:nvSpPr>
          <p:spPr>
            <a:xfrm>
              <a:off x="8783702" y="3117175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2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057555F-6CEC-9FDF-D3E4-448F9ADECD14}"/>
                </a:ext>
              </a:extLst>
            </p:cNvPr>
            <p:cNvSpPr txBox="1"/>
            <p:nvPr/>
          </p:nvSpPr>
          <p:spPr>
            <a:xfrm>
              <a:off x="9947393" y="3278733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RESEARCH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49184BC-34A9-A503-F3AB-D8A4D2F6AE5E}"/>
              </a:ext>
            </a:extLst>
          </p:cNvPr>
          <p:cNvGrpSpPr/>
          <p:nvPr/>
        </p:nvGrpSpPr>
        <p:grpSpPr>
          <a:xfrm>
            <a:off x="9168857" y="1567725"/>
            <a:ext cx="2858878" cy="1272080"/>
            <a:chOff x="8743010" y="1356370"/>
            <a:chExt cx="2858878" cy="12720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21EDC19-D961-173E-10D0-7331A0BB9109}"/>
                </a:ext>
              </a:extLst>
            </p:cNvPr>
            <p:cNvSpPr txBox="1"/>
            <p:nvPr/>
          </p:nvSpPr>
          <p:spPr>
            <a:xfrm>
              <a:off x="8743010" y="1356370"/>
              <a:ext cx="125734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7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4</a:t>
              </a:r>
              <a:endPara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788C214-8E4B-3B99-2888-649C948B37EC}"/>
                </a:ext>
              </a:extLst>
            </p:cNvPr>
            <p:cNvSpPr txBox="1"/>
            <p:nvPr/>
          </p:nvSpPr>
          <p:spPr>
            <a:xfrm>
              <a:off x="9947393" y="1489677"/>
              <a:ext cx="1654495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BUSINESS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r>
                <a: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Lato" panose="020F0502020204030203" pitchFamily="34" charset="0"/>
                </a:rPr>
                <a:t>Lorem ipsum dolor sit amet, consectetuer adipiscing elit. </a:t>
              </a:r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  <a:p>
              <a:endPara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6B3AA9B8-DA1A-DB73-D81D-CC6D6534DFB2}"/>
              </a:ext>
            </a:extLst>
          </p:cNvPr>
          <p:cNvGrpSpPr/>
          <p:nvPr/>
        </p:nvGrpSpPr>
        <p:grpSpPr>
          <a:xfrm>
            <a:off x="4738372" y="3152335"/>
            <a:ext cx="2698443" cy="2698443"/>
            <a:chOff x="2525538" y="3207690"/>
            <a:chExt cx="2698443" cy="2698443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6B393C2E-0699-1545-9F30-B480E00167F8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" name="Graphic 14" descr="Single gear with solid fill">
              <a:extLst>
                <a:ext uri="{FF2B5EF4-FFF2-40B4-BE49-F238E27FC236}">
                  <a16:creationId xmlns:a16="http://schemas.microsoft.com/office/drawing/2014/main" id="{69D6B611-D46D-0578-F404-026102F3E2D4}"/>
                </a:ext>
              </a:extLst>
            </p:cNvPr>
            <p:cNvSpPr/>
            <p:nvPr/>
          </p:nvSpPr>
          <p:spPr>
            <a:xfrm flipV="1"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/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Circle: Hollow 33">
              <a:extLst>
                <a:ext uri="{FF2B5EF4-FFF2-40B4-BE49-F238E27FC236}">
                  <a16:creationId xmlns:a16="http://schemas.microsoft.com/office/drawing/2014/main" id="{C1164D91-831A-D267-EF1C-0FB32565A27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D859B5E-52FE-8143-5345-62051EB7308E}"/>
              </a:ext>
            </a:extLst>
          </p:cNvPr>
          <p:cNvGrpSpPr/>
          <p:nvPr/>
        </p:nvGrpSpPr>
        <p:grpSpPr>
          <a:xfrm>
            <a:off x="4738372" y="944554"/>
            <a:ext cx="2698443" cy="2698443"/>
            <a:chOff x="2525538" y="3207690"/>
            <a:chExt cx="2698443" cy="2698443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DE0474E3-2010-AAEB-2FA8-77A5B2B1A79E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Graphic 14" descr="Single gear with solid fill">
              <a:extLst>
                <a:ext uri="{FF2B5EF4-FFF2-40B4-BE49-F238E27FC236}">
                  <a16:creationId xmlns:a16="http://schemas.microsoft.com/office/drawing/2014/main" id="{8EDCC276-FE7D-7BCF-CBF9-F0C085ABCB97}"/>
                </a:ext>
              </a:extLst>
            </p:cNvPr>
            <p:cNvSpPr/>
            <p:nvPr/>
          </p:nvSpPr>
          <p:spPr>
            <a:xfrm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Circle: Hollow 37">
              <a:extLst>
                <a:ext uri="{FF2B5EF4-FFF2-40B4-BE49-F238E27FC236}">
                  <a16:creationId xmlns:a16="http://schemas.microsoft.com/office/drawing/2014/main" id="{6B37250C-7246-A804-D9B7-9CC91398C7FB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5FD703A-02FD-4CAB-A49E-3EFA3E286756}"/>
              </a:ext>
            </a:extLst>
          </p:cNvPr>
          <p:cNvGrpSpPr/>
          <p:nvPr/>
        </p:nvGrpSpPr>
        <p:grpSpPr>
          <a:xfrm>
            <a:off x="6967753" y="944554"/>
            <a:ext cx="2698443" cy="2698443"/>
            <a:chOff x="2525538" y="3207690"/>
            <a:chExt cx="2698443" cy="2698443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3C6FF06D-F57E-40C9-5A47-CFE614A73DEE}"/>
                </a:ext>
              </a:extLst>
            </p:cNvPr>
            <p:cNvSpPr/>
            <p:nvPr/>
          </p:nvSpPr>
          <p:spPr>
            <a:xfrm>
              <a:off x="2525538" y="3207690"/>
              <a:ext cx="2698443" cy="2698443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Graphic 14" descr="Single gear with solid fill">
              <a:extLst>
                <a:ext uri="{FF2B5EF4-FFF2-40B4-BE49-F238E27FC236}">
                  <a16:creationId xmlns:a16="http://schemas.microsoft.com/office/drawing/2014/main" id="{964C0F0F-191D-30C7-9C35-06104D190FAD}"/>
                </a:ext>
              </a:extLst>
            </p:cNvPr>
            <p:cNvSpPr/>
            <p:nvPr/>
          </p:nvSpPr>
          <p:spPr>
            <a:xfrm flipV="1">
              <a:off x="2994263" y="3677707"/>
              <a:ext cx="1760993" cy="1758408"/>
            </a:xfrm>
            <a:custGeom>
              <a:avLst/>
              <a:gdLst>
                <a:gd name="connsiteX0" fmla="*/ 879204 w 1760993"/>
                <a:gd name="connsiteY0" fmla="*/ 1189512 h 1758408"/>
                <a:gd name="connsiteX1" fmla="*/ 568897 w 1760993"/>
                <a:gd name="connsiteY1" fmla="*/ 879204 h 1758408"/>
                <a:gd name="connsiteX2" fmla="*/ 879204 w 1760993"/>
                <a:gd name="connsiteY2" fmla="*/ 568897 h 1758408"/>
                <a:gd name="connsiteX3" fmla="*/ 1189511 w 1760993"/>
                <a:gd name="connsiteY3" fmla="*/ 879204 h 1758408"/>
                <a:gd name="connsiteX4" fmla="*/ 879204 w 1760993"/>
                <a:gd name="connsiteY4" fmla="*/ 1189512 h 1758408"/>
                <a:gd name="connsiteX5" fmla="*/ 1577395 w 1760993"/>
                <a:gd name="connsiteY5" fmla="*/ 685262 h 1758408"/>
                <a:gd name="connsiteX6" fmla="*/ 1510162 w 1760993"/>
                <a:gd name="connsiteY6" fmla="*/ 524937 h 1758408"/>
                <a:gd name="connsiteX7" fmla="*/ 1574809 w 1760993"/>
                <a:gd name="connsiteY7" fmla="*/ 330995 h 1758408"/>
                <a:gd name="connsiteX8" fmla="*/ 1427413 w 1760993"/>
                <a:gd name="connsiteY8" fmla="*/ 183599 h 1758408"/>
                <a:gd name="connsiteX9" fmla="*/ 1233471 w 1760993"/>
                <a:gd name="connsiteY9" fmla="*/ 248246 h 1758408"/>
                <a:gd name="connsiteX10" fmla="*/ 1070560 w 1760993"/>
                <a:gd name="connsiteY10" fmla="*/ 181013 h 1758408"/>
                <a:gd name="connsiteX11" fmla="*/ 982640 w 1760993"/>
                <a:gd name="connsiteY11" fmla="*/ 0 h 1758408"/>
                <a:gd name="connsiteX12" fmla="*/ 775768 w 1760993"/>
                <a:gd name="connsiteY12" fmla="*/ 0 h 1758408"/>
                <a:gd name="connsiteX13" fmla="*/ 685262 w 1760993"/>
                <a:gd name="connsiteY13" fmla="*/ 181013 h 1758408"/>
                <a:gd name="connsiteX14" fmla="*/ 524936 w 1760993"/>
                <a:gd name="connsiteY14" fmla="*/ 248246 h 1758408"/>
                <a:gd name="connsiteX15" fmla="*/ 330994 w 1760993"/>
                <a:gd name="connsiteY15" fmla="*/ 183599 h 1758408"/>
                <a:gd name="connsiteX16" fmla="*/ 183598 w 1760993"/>
                <a:gd name="connsiteY16" fmla="*/ 330995 h 1758408"/>
                <a:gd name="connsiteX17" fmla="*/ 248246 w 1760993"/>
                <a:gd name="connsiteY17" fmla="*/ 524937 h 1758408"/>
                <a:gd name="connsiteX18" fmla="*/ 181013 w 1760993"/>
                <a:gd name="connsiteY18" fmla="*/ 687848 h 1758408"/>
                <a:gd name="connsiteX19" fmla="*/ 0 w 1760993"/>
                <a:gd name="connsiteY19" fmla="*/ 775768 h 1758408"/>
                <a:gd name="connsiteX20" fmla="*/ 0 w 1760993"/>
                <a:gd name="connsiteY20" fmla="*/ 982640 h 1758408"/>
                <a:gd name="connsiteX21" fmla="*/ 181013 w 1760993"/>
                <a:gd name="connsiteY21" fmla="*/ 1073146 h 1758408"/>
                <a:gd name="connsiteX22" fmla="*/ 248246 w 1760993"/>
                <a:gd name="connsiteY22" fmla="*/ 1233472 h 1758408"/>
                <a:gd name="connsiteX23" fmla="*/ 183598 w 1760993"/>
                <a:gd name="connsiteY23" fmla="*/ 1427414 h 1758408"/>
                <a:gd name="connsiteX24" fmla="*/ 330994 w 1760993"/>
                <a:gd name="connsiteY24" fmla="*/ 1574810 h 1758408"/>
                <a:gd name="connsiteX25" fmla="*/ 524936 w 1760993"/>
                <a:gd name="connsiteY25" fmla="*/ 1510163 h 1758408"/>
                <a:gd name="connsiteX26" fmla="*/ 687848 w 1760993"/>
                <a:gd name="connsiteY26" fmla="*/ 1577396 h 1758408"/>
                <a:gd name="connsiteX27" fmla="*/ 778354 w 1760993"/>
                <a:gd name="connsiteY27" fmla="*/ 1758409 h 1758408"/>
                <a:gd name="connsiteX28" fmla="*/ 985226 w 1760993"/>
                <a:gd name="connsiteY28" fmla="*/ 1758409 h 1758408"/>
                <a:gd name="connsiteX29" fmla="*/ 1075732 w 1760993"/>
                <a:gd name="connsiteY29" fmla="*/ 1577396 h 1758408"/>
                <a:gd name="connsiteX30" fmla="*/ 1236057 w 1760993"/>
                <a:gd name="connsiteY30" fmla="*/ 1510163 h 1758408"/>
                <a:gd name="connsiteX31" fmla="*/ 1429999 w 1760993"/>
                <a:gd name="connsiteY31" fmla="*/ 1574810 h 1758408"/>
                <a:gd name="connsiteX32" fmla="*/ 1577395 w 1760993"/>
                <a:gd name="connsiteY32" fmla="*/ 1427414 h 1758408"/>
                <a:gd name="connsiteX33" fmla="*/ 1512748 w 1760993"/>
                <a:gd name="connsiteY33" fmla="*/ 1233472 h 1758408"/>
                <a:gd name="connsiteX34" fmla="*/ 1579981 w 1760993"/>
                <a:gd name="connsiteY34" fmla="*/ 1070561 h 1758408"/>
                <a:gd name="connsiteX35" fmla="*/ 1760994 w 1760993"/>
                <a:gd name="connsiteY35" fmla="*/ 980054 h 1758408"/>
                <a:gd name="connsiteX36" fmla="*/ 1760994 w 1760993"/>
                <a:gd name="connsiteY36" fmla="*/ 773183 h 1758408"/>
                <a:gd name="connsiteX37" fmla="*/ 1577395 w 1760993"/>
                <a:gd name="connsiteY37" fmla="*/ 685262 h 175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760993" h="1758408">
                  <a:moveTo>
                    <a:pt x="879204" y="1189512"/>
                  </a:moveTo>
                  <a:cubicBezTo>
                    <a:pt x="708535" y="1189512"/>
                    <a:pt x="568897" y="1049873"/>
                    <a:pt x="568897" y="879204"/>
                  </a:cubicBezTo>
                  <a:cubicBezTo>
                    <a:pt x="568897" y="708535"/>
                    <a:pt x="708535" y="568897"/>
                    <a:pt x="879204" y="568897"/>
                  </a:cubicBezTo>
                  <a:cubicBezTo>
                    <a:pt x="1049873" y="568897"/>
                    <a:pt x="1189511" y="708535"/>
                    <a:pt x="1189511" y="879204"/>
                  </a:cubicBezTo>
                  <a:cubicBezTo>
                    <a:pt x="1189511" y="1049873"/>
                    <a:pt x="1049873" y="1189512"/>
                    <a:pt x="879204" y="1189512"/>
                  </a:cubicBezTo>
                  <a:close/>
                  <a:moveTo>
                    <a:pt x="1577395" y="685262"/>
                  </a:moveTo>
                  <a:cubicBezTo>
                    <a:pt x="1561880" y="628372"/>
                    <a:pt x="1538607" y="574069"/>
                    <a:pt x="1510162" y="524937"/>
                  </a:cubicBezTo>
                  <a:lnTo>
                    <a:pt x="1574809" y="330995"/>
                  </a:lnTo>
                  <a:lnTo>
                    <a:pt x="1427413" y="183599"/>
                  </a:lnTo>
                  <a:lnTo>
                    <a:pt x="1233471" y="248246"/>
                  </a:lnTo>
                  <a:cubicBezTo>
                    <a:pt x="1181754" y="219801"/>
                    <a:pt x="1127450" y="196528"/>
                    <a:pt x="1070560" y="181013"/>
                  </a:cubicBezTo>
                  <a:lnTo>
                    <a:pt x="982640" y="0"/>
                  </a:lnTo>
                  <a:lnTo>
                    <a:pt x="775768" y="0"/>
                  </a:lnTo>
                  <a:lnTo>
                    <a:pt x="685262" y="181013"/>
                  </a:lnTo>
                  <a:cubicBezTo>
                    <a:pt x="628372" y="196528"/>
                    <a:pt x="574068" y="219801"/>
                    <a:pt x="524936" y="248246"/>
                  </a:cubicBezTo>
                  <a:lnTo>
                    <a:pt x="330994" y="183599"/>
                  </a:lnTo>
                  <a:lnTo>
                    <a:pt x="183598" y="330995"/>
                  </a:lnTo>
                  <a:lnTo>
                    <a:pt x="248246" y="524937"/>
                  </a:lnTo>
                  <a:cubicBezTo>
                    <a:pt x="219801" y="576655"/>
                    <a:pt x="196528" y="630958"/>
                    <a:pt x="181013" y="687848"/>
                  </a:cubicBezTo>
                  <a:lnTo>
                    <a:pt x="0" y="775768"/>
                  </a:lnTo>
                  <a:lnTo>
                    <a:pt x="0" y="982640"/>
                  </a:lnTo>
                  <a:lnTo>
                    <a:pt x="181013" y="1073146"/>
                  </a:lnTo>
                  <a:cubicBezTo>
                    <a:pt x="196528" y="1130036"/>
                    <a:pt x="219801" y="1184340"/>
                    <a:pt x="248246" y="1233472"/>
                  </a:cubicBezTo>
                  <a:lnTo>
                    <a:pt x="183598" y="1427414"/>
                  </a:lnTo>
                  <a:lnTo>
                    <a:pt x="330994" y="1574810"/>
                  </a:lnTo>
                  <a:lnTo>
                    <a:pt x="524936" y="1510163"/>
                  </a:lnTo>
                  <a:cubicBezTo>
                    <a:pt x="576654" y="1538607"/>
                    <a:pt x="630958" y="1561881"/>
                    <a:pt x="687848" y="1577396"/>
                  </a:cubicBezTo>
                  <a:lnTo>
                    <a:pt x="778354" y="1758409"/>
                  </a:lnTo>
                  <a:lnTo>
                    <a:pt x="985226" y="1758409"/>
                  </a:lnTo>
                  <a:lnTo>
                    <a:pt x="1075732" y="1577396"/>
                  </a:lnTo>
                  <a:cubicBezTo>
                    <a:pt x="1132622" y="1561881"/>
                    <a:pt x="1186925" y="1538607"/>
                    <a:pt x="1236057" y="1510163"/>
                  </a:cubicBezTo>
                  <a:lnTo>
                    <a:pt x="1429999" y="1574810"/>
                  </a:lnTo>
                  <a:lnTo>
                    <a:pt x="1577395" y="1427414"/>
                  </a:lnTo>
                  <a:lnTo>
                    <a:pt x="1512748" y="1233472"/>
                  </a:lnTo>
                  <a:cubicBezTo>
                    <a:pt x="1541193" y="1181754"/>
                    <a:pt x="1564466" y="1127450"/>
                    <a:pt x="1579981" y="1070561"/>
                  </a:cubicBezTo>
                  <a:lnTo>
                    <a:pt x="1760994" y="980054"/>
                  </a:lnTo>
                  <a:lnTo>
                    <a:pt x="1760994" y="773183"/>
                  </a:lnTo>
                  <a:lnTo>
                    <a:pt x="1577395" y="685262"/>
                  </a:lnTo>
                  <a:close/>
                </a:path>
              </a:pathLst>
            </a:custGeom>
            <a:gradFill>
              <a:gsLst>
                <a:gs pos="0">
                  <a:srgbClr val="2E9191"/>
                </a:gs>
                <a:gs pos="100000">
                  <a:srgbClr val="FF4638"/>
                </a:gs>
              </a:gsLst>
              <a:lin ang="16200000" scaled="1"/>
            </a:gradFill>
            <a:ln w="19050" cap="flat">
              <a:noFill/>
              <a:prstDash val="solid"/>
              <a:miter/>
            </a:ln>
            <a:effectLst>
              <a:outerShdw blurRad="317500" dist="152400" dir="5400000" algn="ctr" rotWithShape="0">
                <a:prstClr val="black">
                  <a:alpha val="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Circle: Hollow 41">
              <a:extLst>
                <a:ext uri="{FF2B5EF4-FFF2-40B4-BE49-F238E27FC236}">
                  <a16:creationId xmlns:a16="http://schemas.microsoft.com/office/drawing/2014/main" id="{43807428-A141-6587-CB5C-7A3E8144156A}"/>
                </a:ext>
              </a:extLst>
            </p:cNvPr>
            <p:cNvSpPr/>
            <p:nvPr/>
          </p:nvSpPr>
          <p:spPr>
            <a:xfrm>
              <a:off x="3400481" y="4082633"/>
              <a:ext cx="948557" cy="948557"/>
            </a:xfrm>
            <a:prstGeom prst="donut">
              <a:avLst>
                <a:gd name="adj" fmla="val 7204"/>
              </a:avLst>
            </a:prstGeom>
            <a:solidFill>
              <a:srgbClr val="57575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pic>
        <p:nvPicPr>
          <p:cNvPr id="43" name="Graphic 42" descr="Lightbulb and gear with solid fill">
            <a:extLst>
              <a:ext uri="{FF2B5EF4-FFF2-40B4-BE49-F238E27FC236}">
                <a16:creationId xmlns:a16="http://schemas.microsoft.com/office/drawing/2014/main" id="{425E6430-6572-8F50-4D07-2EBBB8073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9612" y="4272956"/>
            <a:ext cx="457200" cy="457200"/>
          </a:xfrm>
          <a:prstGeom prst="rect">
            <a:avLst/>
          </a:prstGeom>
        </p:spPr>
      </p:pic>
      <p:pic>
        <p:nvPicPr>
          <p:cNvPr id="44" name="Graphic 43" descr="Bar graph with upward trend with solid fill">
            <a:extLst>
              <a:ext uri="{FF2B5EF4-FFF2-40B4-BE49-F238E27FC236}">
                <a16:creationId xmlns:a16="http://schemas.microsoft.com/office/drawing/2014/main" id="{77CD0AA4-3A94-DD6A-A51D-30F8E1B5C5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58993" y="4272956"/>
            <a:ext cx="457200" cy="457200"/>
          </a:xfrm>
          <a:prstGeom prst="rect">
            <a:avLst/>
          </a:prstGeom>
        </p:spPr>
      </p:pic>
      <p:pic>
        <p:nvPicPr>
          <p:cNvPr id="45" name="Graphic 44" descr="Single gear with solid fill">
            <a:extLst>
              <a:ext uri="{FF2B5EF4-FFF2-40B4-BE49-F238E27FC236}">
                <a16:creationId xmlns:a16="http://schemas.microsoft.com/office/drawing/2014/main" id="{C962EC73-B147-9357-1DAD-C08C22FEE2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858993" y="2065175"/>
            <a:ext cx="457200" cy="457200"/>
          </a:xfrm>
          <a:prstGeom prst="rect">
            <a:avLst/>
          </a:prstGeom>
        </p:spPr>
      </p:pic>
      <p:pic>
        <p:nvPicPr>
          <p:cNvPr id="46" name="Graphic 45" descr="Dollar with solid fill">
            <a:extLst>
              <a:ext uri="{FF2B5EF4-FFF2-40B4-BE49-F238E27FC236}">
                <a16:creationId xmlns:a16="http://schemas.microsoft.com/office/drawing/2014/main" id="{66C00349-A9D4-E782-662E-1027D3C1D1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88374" y="2065175"/>
            <a:ext cx="457200" cy="4572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700A9BC-C708-1CEE-962C-5E4C28BE65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1F453D-483A-96F4-684D-563EFA40DCB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1689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3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39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0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3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4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45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5000">
                                          <p:cBhvr additive="base">
                                            <p:cTn id="47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5000">
                                          <p:cBhvr additive="base">
                                            <p:cTn id="48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50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52" dur="4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3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54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56" dur="4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9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1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4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0" presetID="10" presetClass="entr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2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2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2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2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2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9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50" dur="45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1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-32400000">
                                          <p:cBhvr>
                                            <p:cTn id="52" dur="45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3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54" dur="45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8" presetClass="emph" presetSubtype="0" accel="14286" decel="57143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32400000">
                                          <p:cBhvr>
                                            <p:cTn id="56" dur="45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 animBg="1"/>
        </p:bldLst>
      </p:timing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ECA7337E-B595-89F7-5516-2ED8795A32A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9994900" y="4895682"/>
            <a:ext cx="1752600" cy="1752600"/>
            <a:chOff x="3736073" y="4906904"/>
            <a:chExt cx="1752600" cy="1752600"/>
          </a:xfrm>
        </p:grpSpPr>
        <p:sp>
          <p:nvSpPr>
            <p:cNvPr id="4" name="Right Triangle 3">
              <a:extLst>
                <a:ext uri="{FF2B5EF4-FFF2-40B4-BE49-F238E27FC236}">
                  <a16:creationId xmlns:a16="http://schemas.microsoft.com/office/drawing/2014/main" id="{87322A71-2993-4A39-684C-D3571750E7E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>
              <a:off x="4119350" y="5046597"/>
              <a:ext cx="1219946" cy="121994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0438078B-9F1A-A2AE-874A-42880122581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>
              <a:off x="3736073" y="4906904"/>
              <a:ext cx="1752600" cy="1752600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75F66F60-8587-6C63-A39A-5DD0F1E850E7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627282" y="265961"/>
            <a:ext cx="1752600" cy="1752600"/>
            <a:chOff x="398433" y="261996"/>
            <a:chExt cx="1752600" cy="1752600"/>
          </a:xfrm>
        </p:grpSpPr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C8AE6881-8D12-1530-EB7C-C189E7C5E0A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>
              <a:off x="600466" y="591457"/>
              <a:ext cx="1219946" cy="121994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61018556-53C0-071B-AC92-EC45FAF0DC4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>
              <a:off x="398433" y="261996"/>
              <a:ext cx="1752600" cy="1752600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BA83B4FC-5FD4-AA3E-E13D-5FFE53EDC21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E0110C0-055A-3ADB-7958-EE251D8009A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4843E89-BE79-E824-DF26-6743081F063A}"/>
              </a:ext>
            </a:extLst>
          </p:cNvPr>
          <p:cNvSpPr txBox="1"/>
          <p:nvPr/>
        </p:nvSpPr>
        <p:spPr>
          <a:xfrm>
            <a:off x="685748" y="2321241"/>
            <a:ext cx="448216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 and flowers have a long-standing relationship, as artists have been drawn to the beauty and symbolism of flowers for centuries. From ancient Egyptian frescoes to contemporary paintings, flowers have been a popular subject matter for artists across various mediums. Flowers have been used to convey a range of emotions, from love and joy to sadness and mourning.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2B968C-8415-E503-08FF-5C8EC0D5487A}"/>
              </a:ext>
            </a:extLst>
          </p:cNvPr>
          <p:cNvSpPr txBox="1"/>
          <p:nvPr/>
        </p:nvSpPr>
        <p:spPr>
          <a:xfrm>
            <a:off x="685748" y="997802"/>
            <a:ext cx="46482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i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/>
              <a:t>Art and Flowers In the Garden 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3CE5425-2305-037E-533D-04999FD18A4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5065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7FDD1DE-9930-DB8D-C936-F4352686622B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4747450" y="-27942"/>
            <a:ext cx="767080" cy="688594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50000"/>
                </a:schemeClr>
              </a:gs>
              <a:gs pos="8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F8F16C3-84E3-6DBC-451E-A1140AE0511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54647" y="-27941"/>
            <a:ext cx="594101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50000"/>
                </a:schemeClr>
              </a:gs>
              <a:gs pos="8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0D1A63F-D1A5-1F9F-7E9B-C4C9D5DBC7C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2460213" y="-2820766"/>
            <a:ext cx="594101" cy="551452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50000"/>
                </a:schemeClr>
              </a:gs>
              <a:gs pos="8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FC04026-9146-B104-3005-87B1CB7FF5B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2431163" y="4165344"/>
            <a:ext cx="594101" cy="545643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50000"/>
                </a:schemeClr>
              </a:gs>
              <a:gs pos="8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0F9DF51-640F-CA6B-0757-619144CB55A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5022982" y="-58420"/>
            <a:ext cx="1111117" cy="6916420"/>
          </a:xfrm>
          <a:prstGeom prst="rect">
            <a:avLst/>
          </a:prstGeom>
          <a:gradFill flip="none" rotWithShape="1">
            <a:gsLst>
              <a:gs pos="55000">
                <a:schemeClr val="tx1">
                  <a:alpha val="0"/>
                </a:schemeClr>
              </a:gs>
              <a:gs pos="56000">
                <a:schemeClr val="tx1">
                  <a:alpha val="63000"/>
                </a:schemeClr>
              </a:gs>
              <a:gs pos="8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A black rectangular object with a black border&#10;&#10;Description automatically generated" hidden="1">
            <a:extLst>
              <a:ext uri="{FF2B5EF4-FFF2-40B4-BE49-F238E27FC236}">
                <a16:creationId xmlns:a16="http://schemas.microsoft.com/office/drawing/2014/main" id="{8DE8C299-0AA4-03E7-FF4D-60A8631F246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9" r="5575" b="4331"/>
          <a:stretch/>
        </p:blipFill>
        <p:spPr>
          <a:xfrm rot="1500000" flipH="1" flipV="1">
            <a:off x="7055233" y="1136403"/>
            <a:ext cx="4274445" cy="47728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D5FEB0E-A0B2-0CE4-958A-35ADA7916BAD}"/>
              </a:ext>
            </a:extLst>
          </p:cNvPr>
          <p:cNvSpPr txBox="1"/>
          <p:nvPr/>
        </p:nvSpPr>
        <p:spPr>
          <a:xfrm>
            <a:off x="594104" y="4827185"/>
            <a:ext cx="3550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i="0" dirty="0">
                <a:solidFill>
                  <a:schemeClr val="tx1">
                    <a:lumMod val="65000"/>
                    <a:lumOff val="35000"/>
                  </a:schemeClr>
                </a:solidFill>
                <a:latin typeface="League Spartan Black" pitchFamily="2" charset="0"/>
              </a:rPr>
              <a:t>THANK YOU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E9C796D-88B7-8AAB-9811-FD553C6229D6}"/>
              </a:ext>
            </a:extLst>
          </p:cNvPr>
          <p:cNvSpPr txBox="1"/>
          <p:nvPr/>
        </p:nvSpPr>
        <p:spPr>
          <a:xfrm rot="-20100000">
            <a:off x="6841755" y="4110429"/>
            <a:ext cx="27068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League Spartan Black" pitchFamily="2" charset="0"/>
              </a:rPr>
              <a:t>THANK YOU</a:t>
            </a:r>
            <a:endParaRPr lang="en-US" sz="2800" b="1" i="0" dirty="0">
              <a:solidFill>
                <a:schemeClr val="tx1">
                  <a:lumMod val="65000"/>
                  <a:lumOff val="35000"/>
                </a:schemeClr>
              </a:solidFill>
              <a:latin typeface="League Spartan Black" pitchFamily="2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51A21425-9AD9-588A-2817-A76A69733C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1343" t="18271" r="16241" b="17869"/>
          <a:stretch/>
        </p:blipFill>
        <p:spPr>
          <a:xfrm rot="1500000" flipH="1">
            <a:off x="7081432" y="1050291"/>
            <a:ext cx="3839308" cy="4765871"/>
          </a:xfrm>
          <a:prstGeom prst="rect">
            <a:avLst/>
          </a:prstGeom>
        </p:spPr>
      </p:pic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DEE27A99-3ACF-15C1-A521-083614ADE8D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solidFill>
            <a:schemeClr val="tx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28">
            <a:extLst>
              <a:ext uri="{FF2B5EF4-FFF2-40B4-BE49-F238E27FC236}">
                <a16:creationId xmlns:a16="http://schemas.microsoft.com/office/drawing/2014/main" id="{BBDDD2DE-AA9A-8300-8B8B-23C9568AA1A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solidFill>
            <a:schemeClr val="tx2"/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1794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07 19-33-47_1">
            <a:hlinkClick r:id="" action="ppaction://media"/>
            <a:extLst>
              <a:ext uri="{FF2B5EF4-FFF2-40B4-BE49-F238E27FC236}">
                <a16:creationId xmlns:a16="http://schemas.microsoft.com/office/drawing/2014/main" id="{057C95E1-7509-DEDB-C4F5-F604A9A846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57250" y="836831"/>
            <a:ext cx="10477500" cy="58935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CC911E-0CF0-C8CD-0F82-69AB343152DD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INSTALL A FONT</a:t>
            </a:r>
          </a:p>
        </p:txBody>
      </p:sp>
    </p:spTree>
    <p:extLst>
      <p:ext uri="{BB962C8B-B14F-4D97-AF65-F5344CB8AC3E}">
        <p14:creationId xmlns:p14="http://schemas.microsoft.com/office/powerpoint/2010/main" val="218073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2024-07-26 19-58-21">
            <a:hlinkClick r:id="" action="ppaction://media"/>
            <a:extLst>
              <a:ext uri="{FF2B5EF4-FFF2-40B4-BE49-F238E27FC236}">
                <a16:creationId xmlns:a16="http://schemas.microsoft.com/office/drawing/2014/main" id="{383E7C49-014E-CE18-E1D0-89992FF638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2446" y="980803"/>
            <a:ext cx="10067108" cy="56627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8F998F4-2200-9B3B-5000-6544FCF1DFE8}"/>
              </a:ext>
            </a:extLst>
          </p:cNvPr>
          <p:cNvSpPr txBox="1"/>
          <p:nvPr/>
        </p:nvSpPr>
        <p:spPr>
          <a:xfrm>
            <a:off x="2895600" y="190500"/>
            <a:ext cx="64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League Spartan Black" pitchFamily="2" charset="0"/>
              </a:rPr>
              <a:t>HOW TO USE THE TEMPLATE</a:t>
            </a:r>
          </a:p>
        </p:txBody>
      </p:sp>
    </p:spTree>
    <p:extLst>
      <p:ext uri="{BB962C8B-B14F-4D97-AF65-F5344CB8AC3E}">
        <p14:creationId xmlns:p14="http://schemas.microsoft.com/office/powerpoint/2010/main" val="227748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5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 showWhenStopped="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80106AE-E402-6A74-B3C4-84DF41720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9" y="0"/>
            <a:ext cx="12171641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19E6155-7A42-5249-2FDB-5CE1F0B02367}"/>
              </a:ext>
            </a:extLst>
          </p:cNvPr>
          <p:cNvSpPr/>
          <p:nvPr/>
        </p:nvSpPr>
        <p:spPr>
          <a:xfrm>
            <a:off x="6731726" y="1001486"/>
            <a:ext cx="5094514" cy="379693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599BC2-B490-C656-1ED6-B275DEA2FF09}"/>
              </a:ext>
            </a:extLst>
          </p:cNvPr>
          <p:cNvSpPr txBox="1"/>
          <p:nvPr/>
        </p:nvSpPr>
        <p:spPr>
          <a:xfrm>
            <a:off x="6888479" y="1158240"/>
            <a:ext cx="480713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Some shapes are locked to prevent accidental movement.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But for any reason if you want to unlock them right click on the shape and unlock it </a:t>
            </a:r>
          </a:p>
        </p:txBody>
      </p:sp>
    </p:spTree>
    <p:extLst>
      <p:ext uri="{BB962C8B-B14F-4D97-AF65-F5344CB8AC3E}">
        <p14:creationId xmlns:p14="http://schemas.microsoft.com/office/powerpoint/2010/main" val="3774230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337DB31-256D-53E2-8E1A-33DC27687A5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675120" y="0"/>
            <a:ext cx="76708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50000"/>
                </a:schemeClr>
              </a:gs>
              <a:gs pos="8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857A99-BE0A-80C6-158F-E92AEBB2DF17}"/>
              </a:ext>
            </a:extLst>
          </p:cNvPr>
          <p:cNvSpPr txBox="1"/>
          <p:nvPr/>
        </p:nvSpPr>
        <p:spPr>
          <a:xfrm>
            <a:off x="8622217" y="4553485"/>
            <a:ext cx="35507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i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TITLE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HERE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077A56-F560-0C57-1B46-BBA88E5D1B3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11950196" y="0"/>
            <a:ext cx="594101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50000"/>
                </a:schemeClr>
              </a:gs>
              <a:gs pos="8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C81628-8C0B-8998-CB4B-FA20563F76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9136511" y="4130038"/>
            <a:ext cx="594101" cy="551688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50000"/>
                </a:schemeClr>
              </a:gs>
              <a:gs pos="8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CFC3F6-1E9D-A089-80D1-FE63F2F7B20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5400000">
            <a:off x="9146035" y="-2844801"/>
            <a:ext cx="594101" cy="551688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50000"/>
                </a:schemeClr>
              </a:gs>
              <a:gs pos="8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402B90-F8D6-5BFE-9E45-7770B25CAC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55550" y="30479"/>
            <a:ext cx="1111117" cy="6858000"/>
          </a:xfrm>
          <a:prstGeom prst="rect">
            <a:avLst/>
          </a:prstGeom>
          <a:gradFill flip="none" rotWithShape="1">
            <a:gsLst>
              <a:gs pos="55000">
                <a:schemeClr val="tx1">
                  <a:alpha val="0"/>
                </a:schemeClr>
              </a:gs>
              <a:gs pos="56000">
                <a:schemeClr val="tx1">
                  <a:alpha val="63000"/>
                </a:schemeClr>
              </a:gs>
              <a:gs pos="8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AB616A-2FF8-B5A2-C8D8-619E4D4B99D5}"/>
              </a:ext>
            </a:extLst>
          </p:cNvPr>
          <p:cNvSpPr txBox="1"/>
          <p:nvPr/>
        </p:nvSpPr>
        <p:spPr>
          <a:xfrm rot="20100000">
            <a:off x="2930717" y="3909659"/>
            <a:ext cx="27068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rPr>
              <a:t>YOUR TITLE</a:t>
            </a:r>
          </a:p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rPr>
              <a:t>HERE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4A5ED7F7-B3F5-381C-5930-729633A89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1343" t="18271" r="16241" b="17869"/>
          <a:stretch/>
        </p:blipFill>
        <p:spPr>
          <a:xfrm rot="20100000">
            <a:off x="1283244" y="1050292"/>
            <a:ext cx="3839308" cy="4765871"/>
          </a:xfrm>
          <a:prstGeom prst="rect">
            <a:avLst/>
          </a:prstGeo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545C712-76BF-6858-4924-F2253F9ED85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solidFill>
            <a:schemeClr val="tx2"/>
          </a:solidFill>
        </p:spPr>
        <p:txBody>
          <a:bodyPr/>
          <a:lstStyle/>
          <a:p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A2C0BEA-220A-879A-5787-BCF882B60A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solidFill>
            <a:schemeClr val="tx2"/>
          </a:solid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662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AB68D4-9E36-1DA6-4592-CE7C1C4A2C6B}"/>
              </a:ext>
            </a:extLst>
          </p:cNvPr>
          <p:cNvSpPr txBox="1"/>
          <p:nvPr/>
        </p:nvSpPr>
        <p:spPr>
          <a:xfrm>
            <a:off x="6826434" y="2321241"/>
            <a:ext cx="448216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rPr>
              <a:t>Art and flowers have been intertwined for centuries, with artists finding inspiration in the beauty and symbolism of flowers. From ancient Egyptian wall paintings to modern-day still-life paintings, flowers have been a popular subject in art.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D901BE-AF92-8134-D089-7A284F772C0A}"/>
              </a:ext>
            </a:extLst>
          </p:cNvPr>
          <p:cNvSpPr txBox="1"/>
          <p:nvPr/>
        </p:nvSpPr>
        <p:spPr>
          <a:xfrm>
            <a:off x="6826434" y="997802"/>
            <a:ext cx="5365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0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rPr>
              <a:t>Art and Flowers: An Overview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4C53476-F99E-6BC4-5BE3-B32E3DCD7C12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736073" y="4906904"/>
            <a:ext cx="1752600" cy="1752600"/>
            <a:chOff x="3736073" y="4906904"/>
            <a:chExt cx="1752600" cy="1752600"/>
          </a:xfrm>
        </p:grpSpPr>
        <p:sp>
          <p:nvSpPr>
            <p:cNvPr id="6" name="Right Triangle 5">
              <a:extLst>
                <a:ext uri="{FF2B5EF4-FFF2-40B4-BE49-F238E27FC236}">
                  <a16:creationId xmlns:a16="http://schemas.microsoft.com/office/drawing/2014/main" id="{9895E8E5-CC8F-004B-101A-06D814C0411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>
              <a:off x="4119350" y="5046597"/>
              <a:ext cx="1219946" cy="121994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13500000" algn="b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" name="Right Triangle 6">
              <a:extLst>
                <a:ext uri="{FF2B5EF4-FFF2-40B4-BE49-F238E27FC236}">
                  <a16:creationId xmlns:a16="http://schemas.microsoft.com/office/drawing/2014/main" id="{135A6561-4812-88CF-9F37-53C2892ED3A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6200000">
              <a:off x="3736073" y="4906904"/>
              <a:ext cx="1752600" cy="1752600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C149A62A-CA21-063D-EE2A-68FA67883BD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F09E57-F6D8-990C-A2D5-476A73AD880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59E64EA-C4F7-890F-0674-EF5A682BFB8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98433" y="261996"/>
            <a:ext cx="1752600" cy="1752600"/>
            <a:chOff x="398433" y="261996"/>
            <a:chExt cx="1752600" cy="1752600"/>
          </a:xfrm>
        </p:grpSpPr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BE6A0FD4-70E7-6076-3F36-10F3FAB1A25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>
              <a:off x="600466" y="591457"/>
              <a:ext cx="1219946" cy="1219946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317500" dist="1524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28322539-BD08-45D3-2B79-7C9690EACEA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5400000">
              <a:off x="398433" y="261996"/>
              <a:ext cx="1752600" cy="1752600"/>
            </a:xfrm>
            <a:prstGeom prst="rtTriangle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812C0422-E55A-3C3A-FEBA-6D850FB225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9663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51CAC5B9-5D19-A011-87E0-9A65B3B856B2}"/>
              </a:ext>
            </a:extLst>
          </p:cNvPr>
          <p:cNvSpPr txBox="1"/>
          <p:nvPr/>
        </p:nvSpPr>
        <p:spPr>
          <a:xfrm>
            <a:off x="614557" y="5001721"/>
            <a:ext cx="109628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1905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" panose="020F0502020204030203" pitchFamily="34" charset="0"/>
              </a:defRPr>
            </a:lvl1pPr>
          </a:lstStyle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Art and flowers have been intertwined for centuries, with artists finding inspiration in the beauty and symbolism of flowers. From ancient Egyptian wall paintings to modern-day still-life paintings, flowers have been a popular subject in art.</a:t>
            </a:r>
          </a:p>
        </p:txBody>
      </p:sp>
      <p:pic>
        <p:nvPicPr>
          <p:cNvPr id="5" name="Picture 4" descr="A black and white square&#10;&#10;Description automatically generated">
            <a:extLst>
              <a:ext uri="{FF2B5EF4-FFF2-40B4-BE49-F238E27FC236}">
                <a16:creationId xmlns:a16="http://schemas.microsoft.com/office/drawing/2014/main" id="{A26FE915-281B-3BB7-B363-9CDF3C5FCB8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4847"/>
            <a:ext cx="2211369" cy="23497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F6BBB7E-D927-E891-EB1C-4A2CDEEEEE4B}"/>
              </a:ext>
            </a:extLst>
          </p:cNvPr>
          <p:cNvSpPr txBox="1"/>
          <p:nvPr/>
        </p:nvSpPr>
        <p:spPr>
          <a:xfrm>
            <a:off x="1050228" y="4035304"/>
            <a:ext cx="100915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4000" b="1" i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254000" dist="38100" dir="2700000" sx="101000" sy="101000" algn="tl" rotWithShape="0">
                    <a:prstClr val="black">
                      <a:alpha val="40000"/>
                    </a:prstClr>
                  </a:outerShdw>
                </a:effectLst>
                <a:latin typeface="Lato Black" panose="020F0A02020204030203" pitchFamily="34" charset="0"/>
              </a:defRPr>
            </a:lvl1pPr>
          </a:lstStyle>
          <a:p>
            <a:pPr algn="ctr"/>
            <a:r>
              <a:rPr lang="en-US" dirty="0"/>
              <a:t>Art and Flowers: An Overview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C87C4DA-D70B-772C-EFF8-8DD6CE9C6F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4400" y="0"/>
            <a:ext cx="1371600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22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D83771-D0F8-1203-C98A-8A496CB6F3E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6095999" y="0"/>
            <a:ext cx="1161143" cy="6858000"/>
          </a:xfrm>
          <a:prstGeom prst="rect">
            <a:avLst/>
          </a:prstGeom>
          <a:gradFill flip="none" rotWithShape="1">
            <a:gsLst>
              <a:gs pos="100000">
                <a:schemeClr val="tx1">
                  <a:alpha val="40000"/>
                </a:schemeClr>
              </a:gs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 descr="A black and white square&#10;&#10;Description automatically generated">
            <a:extLst>
              <a:ext uri="{FF2B5EF4-FFF2-40B4-BE49-F238E27FC236}">
                <a16:creationId xmlns:a16="http://schemas.microsoft.com/office/drawing/2014/main" id="{54E4CF53-6BE9-E68B-0206-FE343FDC5EC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980631" y="1683377"/>
            <a:ext cx="2211369" cy="234978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7155025-684C-D7A1-EB6B-2E87CBC29E2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548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1707</TotalTime>
  <Words>1741</Words>
  <Application>Microsoft Office PowerPoint</Application>
  <PresentationFormat>Widescreen</PresentationFormat>
  <Paragraphs>155</Paragraphs>
  <Slides>37</Slides>
  <Notes>1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51" baseType="lpstr">
      <vt:lpstr>Aptos</vt:lpstr>
      <vt:lpstr>Aptos Display</vt:lpstr>
      <vt:lpstr>Arial</vt:lpstr>
      <vt:lpstr>Calibri</vt:lpstr>
      <vt:lpstr>Lato</vt:lpstr>
      <vt:lpstr>Lato Black</vt:lpstr>
      <vt:lpstr>League Spartan Black</vt:lpstr>
      <vt:lpstr>Lilita One</vt:lpstr>
      <vt:lpstr>Merriweather Light</vt:lpstr>
      <vt:lpstr>Montserrat ExtraBold</vt:lpstr>
      <vt:lpstr>Roboto</vt:lpstr>
      <vt:lpstr>Roboto Black</vt:lpstr>
      <vt:lpstr>Roboto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Saeed Faal</dc:creator>
  <cp:lastModifiedBy>Saeed Faal</cp:lastModifiedBy>
  <cp:revision>58</cp:revision>
  <dcterms:created xsi:type="dcterms:W3CDTF">2024-07-23T16:34:33Z</dcterms:created>
  <dcterms:modified xsi:type="dcterms:W3CDTF">2024-07-27T05:42:02Z</dcterms:modified>
</cp:coreProperties>
</file>