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2" r:id="rId2"/>
    <p:sldId id="303" r:id="rId3"/>
    <p:sldId id="304" r:id="rId4"/>
    <p:sldId id="295" r:id="rId5"/>
    <p:sldId id="289" r:id="rId6"/>
    <p:sldId id="299" r:id="rId7"/>
    <p:sldId id="300" r:id="rId8"/>
    <p:sldId id="301" r:id="rId9"/>
    <p:sldId id="282" r:id="rId10"/>
    <p:sldId id="290" r:id="rId11"/>
    <p:sldId id="305" r:id="rId12"/>
    <p:sldId id="306" r:id="rId13"/>
    <p:sldId id="307" r:id="rId14"/>
    <p:sldId id="297" r:id="rId15"/>
    <p:sldId id="308" r:id="rId16"/>
    <p:sldId id="291" r:id="rId17"/>
    <p:sldId id="284" r:id="rId18"/>
    <p:sldId id="286" r:id="rId19"/>
    <p:sldId id="298" r:id="rId20"/>
    <p:sldId id="309" r:id="rId21"/>
    <p:sldId id="292" r:id="rId22"/>
    <p:sldId id="285" r:id="rId23"/>
    <p:sldId id="287" r:id="rId24"/>
    <p:sldId id="288" r:id="rId25"/>
    <p:sldId id="310" r:id="rId26"/>
    <p:sldId id="261" r:id="rId27"/>
    <p:sldId id="264" r:id="rId28"/>
    <p:sldId id="258" r:id="rId29"/>
    <p:sldId id="259" r:id="rId30"/>
    <p:sldId id="263" r:id="rId31"/>
    <p:sldId id="268" r:id="rId32"/>
    <p:sldId id="269" r:id="rId33"/>
    <p:sldId id="27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d" id="{0F494AC1-307E-468D-A402-2723AED860D8}">
          <p14:sldIdLst>
            <p14:sldId id="302"/>
            <p14:sldId id="303"/>
            <p14:sldId id="304"/>
            <p14:sldId id="295"/>
            <p14:sldId id="289"/>
          </p14:sldIdLst>
        </p14:section>
        <p14:section name="Yellow" id="{71DF600B-940B-4822-AA68-FF89B01D8B7E}">
          <p14:sldIdLst>
            <p14:sldId id="299"/>
            <p14:sldId id="300"/>
            <p14:sldId id="301"/>
            <p14:sldId id="282"/>
            <p14:sldId id="290"/>
          </p14:sldIdLst>
        </p14:section>
        <p14:section name="Green" id="{F04B23F1-84F0-4192-AB66-55A406ECFA42}">
          <p14:sldIdLst>
            <p14:sldId id="305"/>
            <p14:sldId id="306"/>
            <p14:sldId id="307"/>
            <p14:sldId id="297"/>
            <p14:sldId id="308"/>
          </p14:sldIdLst>
        </p14:section>
        <p14:section name="Blue 1" id="{43467E33-2B94-4CAC-BA87-879AC06688E6}">
          <p14:sldIdLst>
            <p14:sldId id="291"/>
            <p14:sldId id="284"/>
            <p14:sldId id="286"/>
            <p14:sldId id="298"/>
            <p14:sldId id="309"/>
            <p14:sldId id="292"/>
            <p14:sldId id="285"/>
            <p14:sldId id="287"/>
            <p14:sldId id="288"/>
            <p14:sldId id="310"/>
          </p14:sldIdLst>
        </p14:section>
        <p14:section name="Blue 2" id="{CD46E60F-09D9-46EB-8BC9-EB18C3ECDBD0}">
          <p14:sldIdLst>
            <p14:sldId id="261"/>
            <p14:sldId id="264"/>
            <p14:sldId id="258"/>
            <p14:sldId id="259"/>
            <p14:sldId id="263"/>
            <p14:sldId id="268"/>
            <p14:sldId id="269"/>
            <p14:sldId id="270"/>
          </p14:sldIdLst>
        </p14:section>
        <p14:section name="Default Section" id="{59DA791A-0E05-4186-92D1-2DDCB3E1F53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84A52-C2B0-4FBB-931B-90DB378C9D7C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0CD6-FED0-47BD-B71A-A7F56B7F9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31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29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84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63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9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4BAF-72EB-7F1A-2CBE-A0558F9AC6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22A09-DBE5-29AE-34F0-474967AB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1DF29-2B6B-DAC0-1C75-82C50F5B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25FBF-89E9-4179-D33C-A9DD2218B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387F9-544F-15C9-FE57-84DC2A46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64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FCC32-4A4C-44F3-6E4D-403E04931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32C5DA-00C0-C1A5-6DCC-FBF60E6D1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CA172-5424-D51B-7E61-7C63BC17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F48F9-BEDB-C361-44A0-768B18B1C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3D265-7C3A-A8D6-9BD6-28C6EF1F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84BB17-C2C9-9A43-289A-7F3D918DA8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009DDD-CE08-B426-5406-C4D21CEC7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404B9-499B-7C4C-A0D8-B78A02BB6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F1278-8E33-7CE8-3EA0-8DD60C19B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0C860-A508-9BE4-4546-1B025015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2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814CA-B5C6-AA30-E987-07E6BF7FF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6CBDA-3C0A-5F69-8C43-A1298CA99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F78B6-DDDF-E03E-021D-D33CA7A1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58377-44F1-F3BB-7BAD-4B89EAF1E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DC280-4D7E-7AB5-752B-0B30C6C5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7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C58F-D946-A406-F038-5E77FF9A6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AF211-5BBC-2048-5F18-6BD73CD0E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02C02-2164-86B0-0CF4-0DCF44F1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CFEDB-FD11-6AEF-2D80-A9747886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14B2A-0BC9-68E2-2573-19ED030D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62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7BA0B-DDDD-48FB-0C6F-9436E158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F3C95-99DD-1E70-3456-B0BAFDECE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57582-C9A0-3467-C249-8495FAD23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F3B05-B506-2859-370F-F736D05E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8868C9-9840-31EA-02D7-6C03B3E4F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8ACE7-6358-128E-E6E7-A6C59408F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9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6E34D-71C0-197A-0D99-DFC4B24E5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CA3EF-F2E6-0FBD-ECE0-A9B0D8D5A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69149-7DBF-C320-83F4-995164010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389E2-F53D-8DBC-63A4-3AE69062C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8FED6A-C7FD-E953-0D50-ADC6CD196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445CC-AF52-BBD0-CD1C-5679A878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0EE621-7DA6-B84C-8CAC-255915DE9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BE8979-6618-E32F-F7A0-F74C3E78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3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FD5AB-EDAA-0B63-4BF8-5658F7F66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73297E-C930-556C-4C2B-C1E857C0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E8EAE9-F2C6-EFCD-F1E9-5AEBA2D1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71257-7238-0E4D-72BD-9862332B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5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70629-6D64-B251-6E76-0A84C9C20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F533B-F28C-653C-3E60-222157FEB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04304-FE10-379D-BEC3-079C1772F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7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E8E95-A3A4-71F0-DDFE-5FFDC7705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348B9-7B55-9CEC-C9A9-24358DD0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3B77A-E907-619B-105B-3DB7896E9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E6E39-447B-CEBE-B0CD-511DDF0DD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3EC49-18C7-4A91-A7F1-ADFEDA8BB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7D7095-8635-B83E-356E-CAC0712A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90350-0614-5E27-EC87-A2C0B198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3F1F46-6C71-B897-2341-BE1257888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7F606-AAF1-4FC5-BAFF-4D6A945C7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0E7E8-CE01-5C3F-39E5-80C50F2E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A80E4-A3F5-FA6F-5BA0-43E08E281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FCD2B7-2A29-63F4-57A2-846127CBE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7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8B52B3-E2B8-F5EE-C627-6241104E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603E4-644C-CAEB-E47D-2D304590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F0F61-CAC6-E0C3-F9F7-0E318FBCA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9DBE20-4292-452E-A61D-8DFCD9881E3E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57612-178C-5AA0-C2E4-A203185A6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04EDD-E0D3-77EF-CFD0-2EC6E6809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2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4" Type="http://schemas.openxmlformats.org/officeDocument/2006/relationships/image" Target="../media/image20.svg"/><Relationship Id="rId9" Type="http://schemas.openxmlformats.org/officeDocument/2006/relationships/image" Target="../media/image31.png"/><Relationship Id="rId14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4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8.svg"/><Relationship Id="rId7" Type="http://schemas.openxmlformats.org/officeDocument/2006/relationships/image" Target="../media/image50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46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2.svg"/><Relationship Id="rId5" Type="http://schemas.openxmlformats.org/officeDocument/2006/relationships/image" Target="../media/image22.svg"/><Relationship Id="rId10" Type="http://schemas.openxmlformats.org/officeDocument/2006/relationships/image" Target="../media/image51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4" Type="http://schemas.openxmlformats.org/officeDocument/2006/relationships/image" Target="../media/image20.svg"/><Relationship Id="rId9" Type="http://schemas.openxmlformats.org/officeDocument/2006/relationships/image" Target="../media/image31.png"/><Relationship Id="rId14" Type="http://schemas.openxmlformats.org/officeDocument/2006/relationships/image" Target="../media/image3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5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8.svg"/><Relationship Id="rId7" Type="http://schemas.openxmlformats.org/officeDocument/2006/relationships/image" Target="../media/image60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62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4.svg"/><Relationship Id="rId5" Type="http://schemas.openxmlformats.org/officeDocument/2006/relationships/image" Target="../media/image22.svg"/><Relationship Id="rId10" Type="http://schemas.openxmlformats.org/officeDocument/2006/relationships/image" Target="../media/image63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4" Type="http://schemas.openxmlformats.org/officeDocument/2006/relationships/image" Target="../media/image20.svg"/><Relationship Id="rId9" Type="http://schemas.openxmlformats.org/officeDocument/2006/relationships/image" Target="../media/image31.png"/><Relationship Id="rId14" Type="http://schemas.openxmlformats.org/officeDocument/2006/relationships/image" Target="../media/image3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5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8.svg"/><Relationship Id="rId7" Type="http://schemas.openxmlformats.org/officeDocument/2006/relationships/image" Target="../media/image60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62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4.svg"/><Relationship Id="rId5" Type="http://schemas.openxmlformats.org/officeDocument/2006/relationships/image" Target="../media/image22.svg"/><Relationship Id="rId10" Type="http://schemas.openxmlformats.org/officeDocument/2006/relationships/image" Target="../media/image63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4" Type="http://schemas.openxmlformats.org/officeDocument/2006/relationships/image" Target="../media/image20.svg"/><Relationship Id="rId9" Type="http://schemas.openxmlformats.org/officeDocument/2006/relationships/image" Target="../media/image31.png"/><Relationship Id="rId14" Type="http://schemas.openxmlformats.org/officeDocument/2006/relationships/image" Target="../media/image3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5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8.svg"/><Relationship Id="rId7" Type="http://schemas.openxmlformats.org/officeDocument/2006/relationships/image" Target="../media/image60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62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4.svg"/><Relationship Id="rId5" Type="http://schemas.openxmlformats.org/officeDocument/2006/relationships/image" Target="../media/image22.svg"/><Relationship Id="rId10" Type="http://schemas.openxmlformats.org/officeDocument/2006/relationships/image" Target="../media/image63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5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8.svg"/><Relationship Id="rId7" Type="http://schemas.openxmlformats.org/officeDocument/2006/relationships/image" Target="../media/image60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62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4.svg"/><Relationship Id="rId5" Type="http://schemas.openxmlformats.org/officeDocument/2006/relationships/image" Target="../media/image22.svg"/><Relationship Id="rId10" Type="http://schemas.openxmlformats.org/officeDocument/2006/relationships/image" Target="../media/image63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4" Type="http://schemas.openxmlformats.org/officeDocument/2006/relationships/image" Target="../media/image20.svg"/><Relationship Id="rId9" Type="http://schemas.openxmlformats.org/officeDocument/2006/relationships/image" Target="../media/image31.png"/><Relationship Id="rId14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0.svg"/><Relationship Id="rId7" Type="http://schemas.openxmlformats.org/officeDocument/2006/relationships/image" Target="../media/image42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20.svg"/><Relationship Id="rId7" Type="http://schemas.openxmlformats.org/officeDocument/2006/relationships/image" Target="../media/image38.sv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4.svg"/><Relationship Id="rId5" Type="http://schemas.openxmlformats.org/officeDocument/2006/relationships/image" Target="../media/image22.svg"/><Relationship Id="rId10" Type="http://schemas.openxmlformats.org/officeDocument/2006/relationships/image" Target="../media/image43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E3392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ED77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87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E7F58A0-BE91-8C4F-DE98-189CCE30B223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724D1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99661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B5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EDA56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F0BD9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F6D7B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67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5AB0A6-F52F-5B91-BEA2-F392EF515E63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3EFD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299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A86E73-26AC-40DE-E7C4-361C566003E5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2CE5A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1EB49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93F0D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59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FBA36F5-2470-A116-7B37-C0546DC824FE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92EED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6BEEC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B8F5E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1EB49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3611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110A50-79AE-1612-5058-88E387093EF4}"/>
              </a:ext>
            </a:extLst>
          </p:cNvPr>
          <p:cNvGrpSpPr/>
          <p:nvPr/>
        </p:nvGrpSpPr>
        <p:grpSpPr>
          <a:xfrm>
            <a:off x="5737126" y="3528919"/>
            <a:ext cx="2723190" cy="1871972"/>
            <a:chOff x="5554092" y="3428498"/>
            <a:chExt cx="3089258" cy="212361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2169B52-A3CC-57FD-77B9-497C0BAAC2A1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" name="Graphic 3" descr="Bar graph with upward trend with solid fill">
              <a:extLst>
                <a:ext uri="{FF2B5EF4-FFF2-40B4-BE49-F238E27FC236}">
                  <a16:creationId xmlns:a16="http://schemas.microsoft.com/office/drawing/2014/main" id="{E75F8344-5507-37D5-2340-3748E6FE6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1CFDD6-DE56-63D4-C7B0-6E96996F3E76}"/>
              </a:ext>
            </a:extLst>
          </p:cNvPr>
          <p:cNvGrpSpPr/>
          <p:nvPr/>
        </p:nvGrpSpPr>
        <p:grpSpPr>
          <a:xfrm>
            <a:off x="4715040" y="3241581"/>
            <a:ext cx="2435060" cy="2708476"/>
            <a:chOff x="4551372" y="3059536"/>
            <a:chExt cx="2762396" cy="307256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9ABA11E-B6B6-81F9-3AD1-0922748B899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BEEC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CD2A84C7-8510-3892-277D-547C1589B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90C74F5-FB2B-131B-6612-FCE21F63ED1B}"/>
              </a:ext>
            </a:extLst>
          </p:cNvPr>
          <p:cNvGrpSpPr/>
          <p:nvPr/>
        </p:nvGrpSpPr>
        <p:grpSpPr>
          <a:xfrm>
            <a:off x="3731684" y="1456107"/>
            <a:ext cx="2723190" cy="1871972"/>
            <a:chOff x="3548650" y="1304886"/>
            <a:chExt cx="3089258" cy="212361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6FEBD3-7D8F-A8D8-A61A-1672D424DEC0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9F6E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0" name="Graphic 9" descr="Handshake with solid fill">
              <a:extLst>
                <a:ext uri="{FF2B5EF4-FFF2-40B4-BE49-F238E27FC236}">
                  <a16:creationId xmlns:a16="http://schemas.microsoft.com/office/drawing/2014/main" id="{01700358-4769-31BC-FE21-051EF90A2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D406F7-C3E3-7A4D-3651-F67C17C46F30}"/>
              </a:ext>
            </a:extLst>
          </p:cNvPr>
          <p:cNvGrpSpPr/>
          <p:nvPr/>
        </p:nvGrpSpPr>
        <p:grpSpPr>
          <a:xfrm>
            <a:off x="5042696" y="907953"/>
            <a:ext cx="2434314" cy="2708588"/>
            <a:chOff x="4879078" y="725900"/>
            <a:chExt cx="2761550" cy="307269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14AC4E1-D689-7C5B-D0AD-01FAC05BE3C5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3" name="Graphic 12" descr="Dollar with solid fill">
              <a:extLst>
                <a:ext uri="{FF2B5EF4-FFF2-40B4-BE49-F238E27FC236}">
                  <a16:creationId xmlns:a16="http://schemas.microsoft.com/office/drawing/2014/main" id="{BDD884DD-67A6-6128-7EFF-72D41947A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7FD2E2-0C49-30D3-4B40-382636D7AE9B}"/>
              </a:ext>
            </a:extLst>
          </p:cNvPr>
          <p:cNvGrpSpPr/>
          <p:nvPr/>
        </p:nvGrpSpPr>
        <p:grpSpPr>
          <a:xfrm>
            <a:off x="3712318" y="2644901"/>
            <a:ext cx="2435060" cy="2708474"/>
            <a:chOff x="3548650" y="2462856"/>
            <a:chExt cx="2762396" cy="307256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104DD54-2EBA-9190-57EC-2131120837D9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4F1D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6" name="Graphic 15" descr="Books with solid fill">
              <a:extLst>
                <a:ext uri="{FF2B5EF4-FFF2-40B4-BE49-F238E27FC236}">
                  <a16:creationId xmlns:a16="http://schemas.microsoft.com/office/drawing/2014/main" id="{06204BC0-3FFB-671B-582F-E36E7F68A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4970A8-FB59-884F-41EF-453E96ECCDB4}"/>
              </a:ext>
            </a:extLst>
          </p:cNvPr>
          <p:cNvGrpSpPr/>
          <p:nvPr/>
        </p:nvGrpSpPr>
        <p:grpSpPr>
          <a:xfrm>
            <a:off x="6045418" y="1503501"/>
            <a:ext cx="2434314" cy="2708590"/>
            <a:chOff x="5881800" y="1321448"/>
            <a:chExt cx="2761550" cy="307269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07EC2E-F687-0408-2934-7B12E2A02C10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EB59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9" name="Graphic 18" descr="Lightbulb and gear with solid fill">
              <a:extLst>
                <a:ext uri="{FF2B5EF4-FFF2-40B4-BE49-F238E27FC236}">
                  <a16:creationId xmlns:a16="http://schemas.microsoft.com/office/drawing/2014/main" id="{63C4896F-1AFA-4685-7A1C-CB91D614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746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88476 0.0050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87174 -0.00116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FAB9AD-CA3A-351A-7829-1503CC88EE69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107A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1EB49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6BEDC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93EFD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B9F6E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269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726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792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6EE463-0E84-D656-E362-F6EF864B16FB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20957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77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110A50-79AE-1612-5058-88E387093EF4}"/>
              </a:ext>
            </a:extLst>
          </p:cNvPr>
          <p:cNvGrpSpPr/>
          <p:nvPr/>
        </p:nvGrpSpPr>
        <p:grpSpPr>
          <a:xfrm>
            <a:off x="5737126" y="3554319"/>
            <a:ext cx="2723190" cy="1871972"/>
            <a:chOff x="5554092" y="3428498"/>
            <a:chExt cx="3089258" cy="212361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2169B52-A3CC-57FD-77B9-497C0BAAC2A1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" name="Graphic 3" descr="Bar graph with upward trend with solid fill">
              <a:extLst>
                <a:ext uri="{FF2B5EF4-FFF2-40B4-BE49-F238E27FC236}">
                  <a16:creationId xmlns:a16="http://schemas.microsoft.com/office/drawing/2014/main" id="{E75F8344-5507-37D5-2340-3748E6FE6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1CFDD6-DE56-63D4-C7B0-6E96996F3E76}"/>
              </a:ext>
            </a:extLst>
          </p:cNvPr>
          <p:cNvGrpSpPr/>
          <p:nvPr/>
        </p:nvGrpSpPr>
        <p:grpSpPr>
          <a:xfrm>
            <a:off x="4715040" y="3241581"/>
            <a:ext cx="2435060" cy="2708476"/>
            <a:chOff x="4551372" y="3059536"/>
            <a:chExt cx="2762396" cy="307256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9ABA11E-B6B6-81F9-3AD1-0922748B899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CD2A84C7-8510-3892-277D-547C1589B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90C74F5-FB2B-131B-6612-FCE21F63ED1B}"/>
              </a:ext>
            </a:extLst>
          </p:cNvPr>
          <p:cNvGrpSpPr/>
          <p:nvPr/>
        </p:nvGrpSpPr>
        <p:grpSpPr>
          <a:xfrm>
            <a:off x="3731684" y="1430707"/>
            <a:ext cx="2723190" cy="1871972"/>
            <a:chOff x="3548650" y="1304886"/>
            <a:chExt cx="3089258" cy="212361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6FEBD3-7D8F-A8D8-A61A-1672D424DEC0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" name="Graphic 9" descr="Handshake with solid fill">
              <a:extLst>
                <a:ext uri="{FF2B5EF4-FFF2-40B4-BE49-F238E27FC236}">
                  <a16:creationId xmlns:a16="http://schemas.microsoft.com/office/drawing/2014/main" id="{01700358-4769-31BC-FE21-051EF90A2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D406F7-C3E3-7A4D-3651-F67C17C46F30}"/>
              </a:ext>
            </a:extLst>
          </p:cNvPr>
          <p:cNvGrpSpPr/>
          <p:nvPr/>
        </p:nvGrpSpPr>
        <p:grpSpPr>
          <a:xfrm>
            <a:off x="5042696" y="907953"/>
            <a:ext cx="2434314" cy="2708588"/>
            <a:chOff x="4879078" y="725900"/>
            <a:chExt cx="2761550" cy="307269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14AC4E1-D689-7C5B-D0AD-01FAC05BE3C5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3" name="Graphic 12" descr="Dollar with solid fill">
              <a:extLst>
                <a:ext uri="{FF2B5EF4-FFF2-40B4-BE49-F238E27FC236}">
                  <a16:creationId xmlns:a16="http://schemas.microsoft.com/office/drawing/2014/main" id="{BDD884DD-67A6-6128-7EFF-72D41947A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7FD2E2-0C49-30D3-4B40-382636D7AE9B}"/>
              </a:ext>
            </a:extLst>
          </p:cNvPr>
          <p:cNvGrpSpPr/>
          <p:nvPr/>
        </p:nvGrpSpPr>
        <p:grpSpPr>
          <a:xfrm>
            <a:off x="3712318" y="2644901"/>
            <a:ext cx="2435060" cy="2708474"/>
            <a:chOff x="3548650" y="2462856"/>
            <a:chExt cx="2762396" cy="307256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104DD54-2EBA-9190-57EC-2131120837D9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6" name="Graphic 15" descr="Books with solid fill">
              <a:extLst>
                <a:ext uri="{FF2B5EF4-FFF2-40B4-BE49-F238E27FC236}">
                  <a16:creationId xmlns:a16="http://schemas.microsoft.com/office/drawing/2014/main" id="{06204BC0-3FFB-671B-582F-E36E7F68A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4970A8-FB59-884F-41EF-453E96ECCDB4}"/>
              </a:ext>
            </a:extLst>
          </p:cNvPr>
          <p:cNvGrpSpPr/>
          <p:nvPr/>
        </p:nvGrpSpPr>
        <p:grpSpPr>
          <a:xfrm>
            <a:off x="6045418" y="1503501"/>
            <a:ext cx="2434314" cy="2708590"/>
            <a:chOff x="5881800" y="1321448"/>
            <a:chExt cx="2761550" cy="307269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07EC2E-F687-0408-2934-7B12E2A02C10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9" name="Graphic 18" descr="Lightbulb and gear with solid fill">
              <a:extLst>
                <a:ext uri="{FF2B5EF4-FFF2-40B4-BE49-F238E27FC236}">
                  <a16:creationId xmlns:a16="http://schemas.microsoft.com/office/drawing/2014/main" id="{63C4896F-1AFA-4685-7A1C-CB91D614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461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7 L -0.88476 0.0050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87174 -0.00116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DE706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E6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F29A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80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AA9456-76B5-CAE4-2D1C-2EBB076C4F8A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0A357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0D47A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2195F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64B4F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8EC8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09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35B94F-494A-15BA-7F9C-EC7E28B38678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4C8E2E-5E1C-17B8-C3A4-FE439663714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67011C-59CE-F730-2CD3-175019B9D7AD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8E228621-D8FE-0DBB-36F8-D8AAE09F0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1C9B33-D5BE-1F85-87E7-0B04AC86D7C7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719AFC-6913-9B5A-5716-F800D87173B5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3" name="Graphic 12" descr="Single gear with solid fill">
              <a:extLst>
                <a:ext uri="{FF2B5EF4-FFF2-40B4-BE49-F238E27FC236}">
                  <a16:creationId xmlns:a16="http://schemas.microsoft.com/office/drawing/2014/main" id="{E4CA7949-CEA1-164B-5388-22A6F99F3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28F989-7BDC-E6C7-6EC8-EA108E552F55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2EF095-3174-FDB6-EAEA-FB4978806609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6" name="Graphic 15" descr="Handshake with solid fill">
              <a:extLst>
                <a:ext uri="{FF2B5EF4-FFF2-40B4-BE49-F238E27FC236}">
                  <a16:creationId xmlns:a16="http://schemas.microsoft.com/office/drawing/2014/main" id="{5A1307DC-4CF6-DF04-8AF1-AF21C7BE9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266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85236" y="3417962"/>
            <a:ext cx="2429964" cy="242996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84963" y="2209802"/>
            <a:ext cx="2429964" cy="242996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77073" y="2218236"/>
            <a:ext cx="2429966" cy="242996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76802" y="1010075"/>
            <a:ext cx="2429966" cy="242996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170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3970CE0-C4D5-F3C6-4ECB-48E05CE66F94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B77A4BC-862D-FCF4-7EF6-650AC2DFF7EF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7BD3066-4214-DECD-6D29-C0E9D5AD96A3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" name="Graphic 3" descr="Bar graph with upward trend with solid fill">
              <a:extLst>
                <a:ext uri="{FF2B5EF4-FFF2-40B4-BE49-F238E27FC236}">
                  <a16:creationId xmlns:a16="http://schemas.microsoft.com/office/drawing/2014/main" id="{0E67C07E-B5F7-EAF5-FA79-8D2D30126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EF89F12-7607-DCCB-412B-465E087FEB24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3C592C-D811-3F1C-B7FC-4CB1D5E2C683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852D62F-93B6-13D8-B582-EC09CC3E5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75E2112-0265-DAF6-A5ED-661F39581731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A611BF1-5AB4-2FC0-DD82-0F626C6EBFB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Graphic 9" descr="Handshake with solid fill">
              <a:extLst>
                <a:ext uri="{FF2B5EF4-FFF2-40B4-BE49-F238E27FC236}">
                  <a16:creationId xmlns:a16="http://schemas.microsoft.com/office/drawing/2014/main" id="{67C5A748-6986-F6FA-6F48-05A952707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A03185-5035-2E5D-4038-ED0F22D5E350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F22324-8A37-5A7F-412D-E180FEAA875D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3" name="Graphic 12" descr="Dollar with solid fill">
              <a:extLst>
                <a:ext uri="{FF2B5EF4-FFF2-40B4-BE49-F238E27FC236}">
                  <a16:creationId xmlns:a16="http://schemas.microsoft.com/office/drawing/2014/main" id="{E3378B4C-2AF5-C088-F9C9-048DACD52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2FDD1A-75C0-FB48-5731-761A28BB571E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A7BE785-9DC7-D37F-5EAE-62FEF61F97F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6" name="Graphic 15" descr="Lightbulb and gear with solid fill">
              <a:extLst>
                <a:ext uri="{FF2B5EF4-FFF2-40B4-BE49-F238E27FC236}">
                  <a16:creationId xmlns:a16="http://schemas.microsoft.com/office/drawing/2014/main" id="{8A4CAF18-22A9-FF99-6452-67A717D80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302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30032A-9B21-50FD-0B91-F88B40B0D034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3C6DBEB-4844-4E85-6D28-CBE2D5DD25D6}"/>
              </a:ext>
            </a:extLst>
          </p:cNvPr>
          <p:cNvGrpSpPr/>
          <p:nvPr/>
        </p:nvGrpSpPr>
        <p:grpSpPr>
          <a:xfrm>
            <a:off x="5737126" y="3554319"/>
            <a:ext cx="2723190" cy="1871972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5016F42-2341-E041-B340-783BAD66D65D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DB356FC9-75F9-8931-1741-A15C3F3E6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DA0B90-33C1-8312-FA07-BE31DA921C7E}"/>
              </a:ext>
            </a:extLst>
          </p:cNvPr>
          <p:cNvGrpSpPr/>
          <p:nvPr/>
        </p:nvGrpSpPr>
        <p:grpSpPr>
          <a:xfrm>
            <a:off x="4715040" y="3241581"/>
            <a:ext cx="2435060" cy="2708476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BFDA1A9-6E87-2963-4577-9BE00D69204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3CF2F4D1-7508-3E11-4BF0-378F14769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D8EA6E4-C238-4DA5-9662-2BA15AF5F9FD}"/>
              </a:ext>
            </a:extLst>
          </p:cNvPr>
          <p:cNvGrpSpPr/>
          <p:nvPr/>
        </p:nvGrpSpPr>
        <p:grpSpPr>
          <a:xfrm>
            <a:off x="3731684" y="1430707"/>
            <a:ext cx="2723190" cy="1871972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916E89-7E93-66E4-217A-0A6B945E1DF1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85B300B9-FE98-9AFE-BC12-0F24A836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85A6D76-E986-42DA-0FBC-232BFE454A04}"/>
              </a:ext>
            </a:extLst>
          </p:cNvPr>
          <p:cNvGrpSpPr/>
          <p:nvPr/>
        </p:nvGrpSpPr>
        <p:grpSpPr>
          <a:xfrm>
            <a:off x="5042696" y="907953"/>
            <a:ext cx="2434314" cy="2708588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C9C9D60-1011-0D06-4EBE-C66EF760EA1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4481325E-011B-E8D8-9C73-5D4DB6D4B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A4F15D7-635E-6546-1F61-8C0D99294A06}"/>
              </a:ext>
            </a:extLst>
          </p:cNvPr>
          <p:cNvGrpSpPr/>
          <p:nvPr/>
        </p:nvGrpSpPr>
        <p:grpSpPr>
          <a:xfrm>
            <a:off x="3712318" y="2644901"/>
            <a:ext cx="2435060" cy="270847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4042613-56A7-A544-22CE-1EE328A0A408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FFE202EB-34D7-D8C3-33AC-6B3CF5BA8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B8FF153-CDD7-B170-0A2C-83DD52C51C48}"/>
              </a:ext>
            </a:extLst>
          </p:cNvPr>
          <p:cNvGrpSpPr/>
          <p:nvPr/>
        </p:nvGrpSpPr>
        <p:grpSpPr>
          <a:xfrm>
            <a:off x="6045418" y="1503501"/>
            <a:ext cx="2434314" cy="2708590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2CB24F-A1F8-5B6C-0D99-75741E92222A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1BE21C89-F5BC-A9CD-4541-0A15563C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DE8FE9A-49D5-FE57-12A3-51A15D4E7ED0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086DE9-7661-1E5A-659E-7F8BE7C2F4A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3A7EE0-8A7B-CC30-CC31-9E767B01A1D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004CD9F-DA36-4EB5-F8A7-1F44E49B5628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407119-9EE2-8A6C-19D2-F5F21635B1E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F3BFC2-9F89-8071-2994-A9F6E01F73B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6737775-6150-F224-8C82-2C3470705A1C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DE2CD7-F018-67DA-6967-B664B6E362C2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20D4F2-9742-D4C5-10FC-816051B2C2BC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08D34C-598C-6139-EF9C-7B04EADB166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477CFA-A3C6-70EB-C4DC-C03B51B9C9CC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40DA8A6-8214-653D-D5C8-6C0E814ED8E5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AAD73FE-9B42-03D7-74F6-AD5D6FB6467C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01C514-41EC-9BA7-1849-B44FC648B8D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BDF4AF-0D7A-C41E-6C62-7549EC9E174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53F24A4-D5D0-8EA4-D5EE-8855BD9D9558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05977E-1236-F851-6C3A-ACB17C84554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6649EE-B7C6-0BE8-35DD-8041761EB91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1862587-A491-FA31-777A-2F627D079352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2512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7 L -0.88476 0.0050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87174 -0.0011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AA9456-76B5-CAE4-2D1C-2EBB076C4F8A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7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SUCCESS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0A357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0D47A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2195F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64B4F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8EC8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331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44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666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08D57-4782-8D55-49C8-AFBD3AA42FA8}"/>
              </a:ext>
            </a:extLst>
          </p:cNvPr>
          <p:cNvSpPr/>
          <p:nvPr/>
        </p:nvSpPr>
        <p:spPr>
          <a:xfrm>
            <a:off x="316992" y="306324"/>
            <a:ext cx="11558016" cy="624535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61306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47B8AB-A906-F5AC-8206-D3B306FA28F4}"/>
              </a:ext>
            </a:extLst>
          </p:cNvPr>
          <p:cNvSpPr/>
          <p:nvPr/>
        </p:nvSpPr>
        <p:spPr>
          <a:xfrm>
            <a:off x="316992" y="306324"/>
            <a:ext cx="11558016" cy="624535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3C6DBEB-4844-4E85-6D28-CBE2D5DD25D6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5016F42-2341-E041-B340-783BAD66D65D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DB356FC9-75F9-8931-1741-A15C3F3E6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DA0B90-33C1-8312-FA07-BE31DA921C7E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BFDA1A9-6E87-2963-4577-9BE00D69204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3CF2F4D1-7508-3E11-4BF0-378F14769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D8EA6E4-C238-4DA5-9662-2BA15AF5F9FD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916E89-7E93-66E4-217A-0A6B945E1DF1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85B300B9-FE98-9AFE-BC12-0F24A836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85A6D76-E986-42DA-0FBC-232BFE454A04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C9C9D60-1011-0D06-4EBE-C66EF760EA1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4481325E-011B-E8D8-9C73-5D4DB6D4B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A4F15D7-635E-6546-1F61-8C0D99294A06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4042613-56A7-A544-22CE-1EE328A0A408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FFE202EB-34D7-D8C3-33AC-6B3CF5BA8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B8FF153-CDD7-B170-0A2C-83DD52C51C48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2CB24F-A1F8-5B6C-0D99-75741E92222A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1BE21C89-F5BC-A9CD-4541-0A15563C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FE6AAA7-8300-C887-3BF9-71B6BFBD0BC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7070D67-A274-E0B7-CA5A-6634E07D979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A740DB3-2E29-F6F4-B062-750B7C9EB07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BE0EC95C-CE03-70DB-60A2-6E83C7FEE5F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065CA399-569A-CF07-10C1-EFD460A6C8F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E628162-B0E2-DBB1-8C7E-FA47AA345A9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621D7AB-2F96-105C-80B0-D326D6F88E2E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834393B-5DF8-4F5D-CCE0-F6DAB7B285B4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13BC11A-A211-1A2B-3FA7-DAFEA6057C9C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61EBA46D-D44B-E75A-7636-E6BF5D4099E3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B144D38-73C3-1912-9ADB-C359BC39220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A83F254B-7BCE-273F-4B81-11627FA56111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35C8C85-9E9C-4EA6-FE18-58B6F4F4438F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78B8131-D945-081E-2E47-A630F77BA45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FF01A245-3C43-6F52-942D-252615D5FC4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D43C53A-529C-29F1-AF1C-ED2CA499E0E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9147EB9-01CE-29B9-0130-442A4278246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5D8DE6FD-07EC-849F-B3BA-56C7E21BA6D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E7A49F15-FC5A-47CE-606F-27B8FCF99428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7224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6EE463-0E84-D656-E362-F6EF864B16FB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F1999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EC77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F6C1B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B536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E7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22872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651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642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20309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>
            <a:extLst>
              <a:ext uri="{FF2B5EF4-FFF2-40B4-BE49-F238E27FC236}">
                <a16:creationId xmlns:a16="http://schemas.microsoft.com/office/drawing/2014/main" id="{03C6DBEB-4844-4E85-6D28-CBE2D5DD25D6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5016F42-2341-E041-B340-783BAD66D65D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DB356FC9-75F9-8931-1741-A15C3F3E6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DA0B90-33C1-8312-FA07-BE31DA921C7E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BFDA1A9-6E87-2963-4577-9BE00D69204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3CF2F4D1-7508-3E11-4BF0-378F14769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D8EA6E4-C238-4DA5-9662-2BA15AF5F9FD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916E89-7E93-66E4-217A-0A6B945E1DF1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85B300B9-FE98-9AFE-BC12-0F24A836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85A6D76-E986-42DA-0FBC-232BFE454A04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C9C9D60-1011-0D06-4EBE-C66EF760EA1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4481325E-011B-E8D8-9C73-5D4DB6D4B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A4F15D7-635E-6546-1F61-8C0D99294A06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4042613-56A7-A544-22CE-1EE328A0A408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FFE202EB-34D7-D8C3-33AC-6B3CF5BA8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B8FF153-CDD7-B170-0A2C-83DD52C51C48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2CB24F-A1F8-5B6C-0D99-75741E92222A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1BE21C89-F5BC-A9CD-4541-0A15563C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4A51B25-0B1E-ACF7-CDD8-2E5850330A6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EB2A3F-FC7F-650B-ABA9-1DD59F6EF5D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836D6C-42D4-8FD7-17A5-C9E6F01D529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7D51C87-9225-626B-934B-9AB2AC34168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34B171-B6A7-48FD-1E35-38E91EE407A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88AE2E-A7BE-606E-B980-35944CCED05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077F56-92AE-DA32-F612-4FF6E016113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53A194-B0A1-2E8E-A02D-C6BFCFD690D5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45A195-77B8-1836-7402-9DD2CA9BC51C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93C0F8-3EFC-A9BF-7921-6CB910729FF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0E397B-EEA6-1F2A-6C52-7E7249D60D2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B5C048E-0DC8-6D88-D06A-9A7A43324F3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284A4A-C1A4-8037-4F67-012E78642D8B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103597-8F8B-CDB0-DBFC-32D8384781B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5C5B64-1C42-AF2A-ECFE-176D4A642AE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342A20-6708-E3CC-8FC1-494D8022E8BF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DC850B-4848-B693-2B7B-5E1A13209CF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19CD71-CCF9-6337-C47B-46E9E634DE7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E6792D3-8D23-BEFF-96EA-3425AF3C0ABF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6314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78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AEC3942-189C-7CDE-B222-A8F543AEDCB5}"/>
              </a:ext>
            </a:extLst>
          </p:cNvPr>
          <p:cNvGrpSpPr/>
          <p:nvPr/>
        </p:nvGrpSpPr>
        <p:grpSpPr>
          <a:xfrm>
            <a:off x="5717526" y="3474129"/>
            <a:ext cx="2764408" cy="1900306"/>
            <a:chOff x="5574475" y="3298960"/>
            <a:chExt cx="3089258" cy="212361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5999490-6E1C-4566-6983-50A289955A7B}"/>
                </a:ext>
              </a:extLst>
            </p:cNvPr>
            <p:cNvSpPr/>
            <p:nvPr/>
          </p:nvSpPr>
          <p:spPr>
            <a:xfrm>
              <a:off x="5574475" y="3298960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E7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A2FE4DD0-81E6-0A37-B1A9-3A33228F8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B999F63-9670-FDC2-7BAF-07091D60373D}"/>
              </a:ext>
            </a:extLst>
          </p:cNvPr>
          <p:cNvGrpSpPr/>
          <p:nvPr/>
        </p:nvGrpSpPr>
        <p:grpSpPr>
          <a:xfrm>
            <a:off x="4696567" y="3221084"/>
            <a:ext cx="2471917" cy="2749470"/>
            <a:chOff x="4551372" y="3059536"/>
            <a:chExt cx="2762396" cy="3072565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D06E712-F2FB-F3ED-FCBA-AFF9EF900921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ED77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Single gear with solid fill">
              <a:extLst>
                <a:ext uri="{FF2B5EF4-FFF2-40B4-BE49-F238E27FC236}">
                  <a16:creationId xmlns:a16="http://schemas.microsoft.com/office/drawing/2014/main" id="{1DC074C6-A9EF-ACC0-E813-F945AC87C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F18B6BD-66E2-85BC-1AA4-A6F4FBA60BE4}"/>
              </a:ext>
            </a:extLst>
          </p:cNvPr>
          <p:cNvGrpSpPr/>
          <p:nvPr/>
        </p:nvGrpSpPr>
        <p:grpSpPr>
          <a:xfrm>
            <a:off x="3693845" y="1466433"/>
            <a:ext cx="2764408" cy="1900305"/>
            <a:chOff x="3548650" y="1304886"/>
            <a:chExt cx="3089258" cy="212361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4239B6E-F9B9-7B7F-F485-8666B6A44202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F6C1B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7" name="Graphic 76" descr="Handshake with solid fill">
              <a:extLst>
                <a:ext uri="{FF2B5EF4-FFF2-40B4-BE49-F238E27FC236}">
                  <a16:creationId xmlns:a16="http://schemas.microsoft.com/office/drawing/2014/main" id="{0A7D26D7-A1C2-7F68-96D7-87FD664A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53E10E1-464B-FE21-1D8B-B1383F84EE50}"/>
              </a:ext>
            </a:extLst>
          </p:cNvPr>
          <p:cNvGrpSpPr/>
          <p:nvPr/>
        </p:nvGrpSpPr>
        <p:grpSpPr>
          <a:xfrm>
            <a:off x="5024273" y="887447"/>
            <a:ext cx="2471160" cy="2749586"/>
            <a:chOff x="4879078" y="725900"/>
            <a:chExt cx="2761550" cy="307269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D5FBDC1-5CA9-3E15-ADA0-26EFBB93EFC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Dollar with solid fill">
              <a:extLst>
                <a:ext uri="{FF2B5EF4-FFF2-40B4-BE49-F238E27FC236}">
                  <a16:creationId xmlns:a16="http://schemas.microsoft.com/office/drawing/2014/main" id="{D9C605D0-4235-4B15-03DB-BB51EEF51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2C5493F-54AF-E387-CE90-AF7CD3A4C76C}"/>
              </a:ext>
            </a:extLst>
          </p:cNvPr>
          <p:cNvGrpSpPr/>
          <p:nvPr/>
        </p:nvGrpSpPr>
        <p:grpSpPr>
          <a:xfrm>
            <a:off x="3693845" y="2624403"/>
            <a:ext cx="2471917" cy="2749469"/>
            <a:chOff x="3548650" y="2462856"/>
            <a:chExt cx="2762396" cy="307256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6F1794A-0D66-80A8-F251-761278FAA82D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F29A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Books with solid fill">
              <a:extLst>
                <a:ext uri="{FF2B5EF4-FFF2-40B4-BE49-F238E27FC236}">
                  <a16:creationId xmlns:a16="http://schemas.microsoft.com/office/drawing/2014/main" id="{AEEECD49-94BE-0228-4F9E-DB3ACD876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F5466F1-22E7-63E7-1AF0-012983CC62A9}"/>
              </a:ext>
            </a:extLst>
          </p:cNvPr>
          <p:cNvGrpSpPr/>
          <p:nvPr/>
        </p:nvGrpSpPr>
        <p:grpSpPr>
          <a:xfrm>
            <a:off x="6026995" y="1482995"/>
            <a:ext cx="2471160" cy="2749587"/>
            <a:chOff x="5881800" y="1321448"/>
            <a:chExt cx="2761550" cy="307269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A5D70D7-7655-8A6F-3485-34BA54C7A6CC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B536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3184CB29-20C5-A27E-2D2E-A4C502AA5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15014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85377 -0.0125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95" y="-6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6042 -1.32708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-66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88776 -0.00185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88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6042 1.346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6731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51172 -1.31157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86" y="-655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8919 1.32801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66" y="6638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101177-BECC-C86A-71FA-DCF724068A3D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77280F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B536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E7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DE706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F1999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F6C1B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44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B6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EFBC9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30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E9A36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F6D7B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B6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84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6EE463-0E84-D656-E362-F6EF864B16FB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F2BE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E7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F5D6B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99661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B5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92194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AEC3942-189C-7CDE-B222-A8F543AEDCB5}"/>
              </a:ext>
            </a:extLst>
          </p:cNvPr>
          <p:cNvGrpSpPr/>
          <p:nvPr/>
        </p:nvGrpSpPr>
        <p:grpSpPr>
          <a:xfrm>
            <a:off x="5717526" y="3474129"/>
            <a:ext cx="2764408" cy="1900306"/>
            <a:chOff x="5574475" y="3298960"/>
            <a:chExt cx="3089258" cy="212361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5999490-6E1C-4566-6983-50A289955A7B}"/>
                </a:ext>
              </a:extLst>
            </p:cNvPr>
            <p:cNvSpPr/>
            <p:nvPr/>
          </p:nvSpPr>
          <p:spPr>
            <a:xfrm>
              <a:off x="5574475" y="3298960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A2FE4DD0-81E6-0A37-B1A9-3A33228F8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B999F63-9670-FDC2-7BAF-07091D60373D}"/>
              </a:ext>
            </a:extLst>
          </p:cNvPr>
          <p:cNvGrpSpPr/>
          <p:nvPr/>
        </p:nvGrpSpPr>
        <p:grpSpPr>
          <a:xfrm>
            <a:off x="4696567" y="3221084"/>
            <a:ext cx="2471917" cy="2749470"/>
            <a:chOff x="4551372" y="3059536"/>
            <a:chExt cx="2762396" cy="3072565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D06E712-F2FB-F3ED-FCBA-AFF9EF900921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EEA66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Single gear with solid fill">
              <a:extLst>
                <a:ext uri="{FF2B5EF4-FFF2-40B4-BE49-F238E27FC236}">
                  <a16:creationId xmlns:a16="http://schemas.microsoft.com/office/drawing/2014/main" id="{1DC074C6-A9EF-ACC0-E813-F945AC87C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F18B6BD-66E2-85BC-1AA4-A6F4FBA60BE4}"/>
              </a:ext>
            </a:extLst>
          </p:cNvPr>
          <p:cNvGrpSpPr/>
          <p:nvPr/>
        </p:nvGrpSpPr>
        <p:grpSpPr>
          <a:xfrm>
            <a:off x="3693845" y="1466433"/>
            <a:ext cx="2764408" cy="1900305"/>
            <a:chOff x="3548650" y="1304886"/>
            <a:chExt cx="3089258" cy="212361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4239B6E-F9B9-7B7F-F485-8666B6A44202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F6D7B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77" name="Graphic 76" descr="Handshake with solid fill">
              <a:extLst>
                <a:ext uri="{FF2B5EF4-FFF2-40B4-BE49-F238E27FC236}">
                  <a16:creationId xmlns:a16="http://schemas.microsoft.com/office/drawing/2014/main" id="{0A7D26D7-A1C2-7F68-96D7-87FD664A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53E10E1-464B-FE21-1D8B-B1383F84EE50}"/>
              </a:ext>
            </a:extLst>
          </p:cNvPr>
          <p:cNvGrpSpPr/>
          <p:nvPr/>
        </p:nvGrpSpPr>
        <p:grpSpPr>
          <a:xfrm>
            <a:off x="5024273" y="887447"/>
            <a:ext cx="2471160" cy="2749586"/>
            <a:chOff x="4879078" y="725900"/>
            <a:chExt cx="2761550" cy="307269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D5FBDC1-5CA9-3E15-ADA0-26EFBB93EFC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99661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Dollar with solid fill">
              <a:extLst>
                <a:ext uri="{FF2B5EF4-FFF2-40B4-BE49-F238E27FC236}">
                  <a16:creationId xmlns:a16="http://schemas.microsoft.com/office/drawing/2014/main" id="{D9C605D0-4235-4B15-03DB-BB51EEF51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2C5493F-54AF-E387-CE90-AF7CD3A4C76C}"/>
              </a:ext>
            </a:extLst>
          </p:cNvPr>
          <p:cNvGrpSpPr/>
          <p:nvPr/>
        </p:nvGrpSpPr>
        <p:grpSpPr>
          <a:xfrm>
            <a:off x="3693845" y="2624403"/>
            <a:ext cx="2471917" cy="2749469"/>
            <a:chOff x="3548650" y="2462856"/>
            <a:chExt cx="2762396" cy="307256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6F1794A-0D66-80A8-F251-761278FAA82D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F2BE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Books with solid fill">
              <a:extLst>
                <a:ext uri="{FF2B5EF4-FFF2-40B4-BE49-F238E27FC236}">
                  <a16:creationId xmlns:a16="http://schemas.microsoft.com/office/drawing/2014/main" id="{AEEECD49-94BE-0228-4F9E-DB3ACD876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F5466F1-22E7-63E7-1AF0-012983CC62A9}"/>
              </a:ext>
            </a:extLst>
          </p:cNvPr>
          <p:cNvGrpSpPr/>
          <p:nvPr/>
        </p:nvGrpSpPr>
        <p:grpSpPr>
          <a:xfrm>
            <a:off x="6026995" y="1482995"/>
            <a:ext cx="2471160" cy="2749587"/>
            <a:chOff x="5881800" y="1321448"/>
            <a:chExt cx="2761550" cy="307269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A5D70D7-7655-8A6F-3485-34BA54C7A6CC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B6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3184CB29-20C5-A27E-2D2E-A4C502AA5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24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85377 -0.0125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95" y="-6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6042 -1.32708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-663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88776 -0.00185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88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6042 1.3463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6731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51172 -1.31157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86" y="-655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8919 1.32801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66" y="6638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2036</Words>
  <Application>Microsoft Office PowerPoint</Application>
  <PresentationFormat>Widescreen</PresentationFormat>
  <Paragraphs>521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Aptos</vt:lpstr>
      <vt:lpstr>Aptos Display</vt:lpstr>
      <vt:lpstr>Arial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5</cp:revision>
  <dcterms:created xsi:type="dcterms:W3CDTF">2024-04-07T21:08:16Z</dcterms:created>
  <dcterms:modified xsi:type="dcterms:W3CDTF">2024-04-18T17:33:44Z</dcterms:modified>
</cp:coreProperties>
</file>