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56" r:id="rId4"/>
    <p:sldId id="257" r:id="rId5"/>
    <p:sldId id="278" r:id="rId6"/>
    <p:sldId id="279" r:id="rId7"/>
    <p:sldId id="280" r:id="rId8"/>
    <p:sldId id="28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7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21842-3754-5B51-84AD-48E1D7DAF2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EBBE77-3B25-9BE1-2DD7-1B3A61404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F3E211-E416-C794-6B2D-5ED92EBEC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4F51A-FBC8-480F-A8E1-B8AD9302FF09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0D4A8-6D51-E034-1872-3EA1ABA62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095E26-52E4-0B1B-FDB3-8FEB41379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630-9F8B-472C-B3A9-BD56ECA98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42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9FE86-0FD6-FAE4-D69A-FC070C4D5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91A34D-D360-9649-6516-7435205C70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1E6460-6D35-DD1A-03A6-7F9ADD27C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4F51A-FBC8-480F-A8E1-B8AD9302FF09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1654A-E80D-B891-1412-A9E061D42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0989F6-F870-3F9D-B668-0B55DE0AF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630-9F8B-472C-B3A9-BD56ECA98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043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145B25-5465-E76F-1FCA-2D15C94522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FCAAF7-E791-2B13-0BDD-5833B08C6E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E6A23-77B5-7B86-6F9B-82A457A2F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4F51A-FBC8-480F-A8E1-B8AD9302FF09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FCEC85-1604-C750-3101-66598C550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DFDDE8-F74A-FC09-D267-0DA691AC2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630-9F8B-472C-B3A9-BD56ECA98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76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CBD7C-072D-E9E6-470F-1CE564494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BCFCA-8C48-2DA2-5962-AA3732CC39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E2051A-300A-D914-5299-E4A58DBC4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4F51A-FBC8-480F-A8E1-B8AD9302FF09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91C9C-AD70-36F2-8050-351262A6B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FAFE9-7E77-4296-DA8C-29CF85CDF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630-9F8B-472C-B3A9-BD56ECA98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470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24666-2B63-52C8-0D80-11CC76B29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C30909-39E8-2371-4437-61AA600C6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A2D4B9-A421-4791-8246-F1D8E4E83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4F51A-FBC8-480F-A8E1-B8AD9302FF09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AB5CD6-1864-E25F-F52E-5DE0E3941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7570B-61C4-F6F0-A386-EFC422614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630-9F8B-472C-B3A9-BD56ECA98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405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ED9A5-4D8C-CBE8-DD50-8889FF1DC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E9E83-8A0E-E935-7093-23A4DBCAE1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41154C-7461-B008-A5B9-EAB4F3F356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A1D06C-496C-331F-7BCF-40B3957D0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4F51A-FBC8-480F-A8E1-B8AD9302FF09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374102-B723-E2D1-AE0E-50D2EA793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477808-0675-E386-A54C-17EA1ECB5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630-9F8B-472C-B3A9-BD56ECA98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994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BAB1F-5433-BD51-B4E8-657711ACE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12F23-A651-7095-64F3-B69274340F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C7B990-4E7D-DB30-C51A-96D10F1C9A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A51E93-CBDB-C219-A306-C599C1DE9F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33C87B-0825-6897-CB07-0BA3F7208E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C3147A-2B2E-490E-3016-696EB29D0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4F51A-FBC8-480F-A8E1-B8AD9302FF09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E7151A-8025-CEBE-541E-D14FE671B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2F539C-647F-4D1F-D07B-083EB8612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630-9F8B-472C-B3A9-BD56ECA98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287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CFC7F-E6EC-24E7-3C5C-EA9ECB275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7BF0D4-F805-2DEC-6944-B3C50508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4F51A-FBC8-480F-A8E1-B8AD9302FF09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1A1377-4BDF-18E2-0F63-08911B163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3978BC-2465-993D-276C-C357D6139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630-9F8B-472C-B3A9-BD56ECA98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450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30C783-47AE-BD4E-0E23-49B6CE854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4F51A-FBC8-480F-A8E1-B8AD9302FF09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295B84-B1AC-A82E-B93F-CFD67B32E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703CEF-A6EE-BF15-75A8-7000B5FB2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630-9F8B-472C-B3A9-BD56ECA98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80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6B5F3-9F81-6178-62FF-CDED2768E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0B2BF-F354-D5E3-D31E-8CBF12420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C940A9-4681-EBD7-5270-F90E6F4CF6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108EC0-2D62-9E3C-12F8-90F1182C6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4F51A-FBC8-480F-A8E1-B8AD9302FF09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021D8A-0412-ED4A-2285-427E1A8BA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8B831F-481C-4664-A5D2-E59B15BAF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630-9F8B-472C-B3A9-BD56ECA98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344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8D886-0F0F-C6E2-0C1B-C1108D113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AA12C9-8D3C-0611-2B2B-B53CAFF7DC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52182C-78E1-DC68-DFBA-D265CA0DAB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4B621C-45AC-6933-E98E-74AD2B54D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4F51A-FBC8-480F-A8E1-B8AD9302FF09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72803D-7575-8673-7BDC-FF40E5183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450B0A-4662-CA72-845A-F3934BA8D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630-9F8B-472C-B3A9-BD56ECA98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286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52AC11-F8F5-85EE-315C-51D0A80F1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FAAA63-58CE-A028-E728-A78F18008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32D9CB-4B8C-47AB-16A1-7301130C43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4F51A-FBC8-480F-A8E1-B8AD9302FF09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86E29-FB27-E2FD-9328-7932014858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5B52C-1426-6E06-6DCB-4A3BF0F1DD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40630-9F8B-472C-B3A9-BD56ECA98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960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hmbycbiVNc" TargetMode="External"/><Relationship Id="rId2" Type="http://schemas.openxmlformats.org/officeDocument/2006/relationships/hyperlink" Target="https://www.youtube.com/channel/UCyznftKKSTDfJdH97pphHC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efonts.com/objective-font-family.html" TargetMode="External"/><Relationship Id="rId2" Type="http://schemas.openxmlformats.org/officeDocument/2006/relationships/hyperlink" Target="https://fonts.google.com/specimen/Russo+On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3D762AE-F2C5-134E-5C64-ABCC031D06B6}"/>
              </a:ext>
            </a:extLst>
          </p:cNvPr>
          <p:cNvSpPr txBox="1"/>
          <p:nvPr/>
        </p:nvSpPr>
        <p:spPr>
          <a:xfrm>
            <a:off x="1873016" y="1558665"/>
            <a:ext cx="8051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2"/>
              </a:rPr>
              <a:t>https://www.youtube.com/channel/UCyznftKKSTDfJdH97pphHCg/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ABA3FC-3751-E139-B240-E83DEC4854F7}"/>
              </a:ext>
            </a:extLst>
          </p:cNvPr>
          <p:cNvSpPr txBox="1"/>
          <p:nvPr/>
        </p:nvSpPr>
        <p:spPr>
          <a:xfrm>
            <a:off x="1873016" y="3322605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3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52530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F2BBEEB-C878-5A02-2785-2B470F5845C6}"/>
              </a:ext>
            </a:extLst>
          </p:cNvPr>
          <p:cNvGrpSpPr/>
          <p:nvPr/>
        </p:nvGrpSpPr>
        <p:grpSpPr>
          <a:xfrm>
            <a:off x="651472" y="1625970"/>
            <a:ext cx="10889056" cy="3145428"/>
            <a:chOff x="651472" y="1625970"/>
            <a:chExt cx="10889056" cy="3145428"/>
          </a:xfrm>
        </p:grpSpPr>
        <p:grpSp>
          <p:nvGrpSpPr>
            <p:cNvPr id="5" name="POWERPOINT">
              <a:extLst>
                <a:ext uri="{FF2B5EF4-FFF2-40B4-BE49-F238E27FC236}">
                  <a16:creationId xmlns:a16="http://schemas.microsoft.com/office/drawing/2014/main" id="{C24B70C0-ABD6-2172-4FA2-3367B32F01E6}"/>
                </a:ext>
              </a:extLst>
            </p:cNvPr>
            <p:cNvGrpSpPr/>
            <p:nvPr/>
          </p:nvGrpSpPr>
          <p:grpSpPr>
            <a:xfrm>
              <a:off x="2474997" y="3201738"/>
              <a:ext cx="7242006" cy="1569660"/>
              <a:chOff x="1227594" y="2999647"/>
              <a:chExt cx="7907609" cy="1569660"/>
            </a:xfrm>
          </p:grpSpPr>
          <p:sp>
            <p:nvSpPr>
              <p:cNvPr id="18" name="T">
                <a:extLst>
                  <a:ext uri="{FF2B5EF4-FFF2-40B4-BE49-F238E27FC236}">
                    <a16:creationId xmlns:a16="http://schemas.microsoft.com/office/drawing/2014/main" id="{D4040473-2A84-1A0D-C9D4-7FB3AF26B611}"/>
                  </a:ext>
                </a:extLst>
              </p:cNvPr>
              <p:cNvSpPr txBox="1"/>
              <p:nvPr/>
            </p:nvSpPr>
            <p:spPr>
              <a:xfrm>
                <a:off x="7433403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T</a:t>
                </a:r>
              </a:p>
            </p:txBody>
          </p:sp>
          <p:sp>
            <p:nvSpPr>
              <p:cNvPr id="19" name="N">
                <a:extLst>
                  <a:ext uri="{FF2B5EF4-FFF2-40B4-BE49-F238E27FC236}">
                    <a16:creationId xmlns:a16="http://schemas.microsoft.com/office/drawing/2014/main" id="{CB2EAFCE-4E7F-35F8-2F9A-88BC68FE7D33}"/>
                  </a:ext>
                </a:extLst>
              </p:cNvPr>
              <p:cNvSpPr txBox="1"/>
              <p:nvPr/>
            </p:nvSpPr>
            <p:spPr>
              <a:xfrm>
                <a:off x="673504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20" name="I">
                <a:extLst>
                  <a:ext uri="{FF2B5EF4-FFF2-40B4-BE49-F238E27FC236}">
                    <a16:creationId xmlns:a16="http://schemas.microsoft.com/office/drawing/2014/main" id="{0E49CFFC-8BB8-4E7C-63B5-6EF0D6DF4C5D}"/>
                  </a:ext>
                </a:extLst>
              </p:cNvPr>
              <p:cNvSpPr txBox="1"/>
              <p:nvPr/>
            </p:nvSpPr>
            <p:spPr>
              <a:xfrm>
                <a:off x="6138265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21" name="O">
                <a:extLst>
                  <a:ext uri="{FF2B5EF4-FFF2-40B4-BE49-F238E27FC236}">
                    <a16:creationId xmlns:a16="http://schemas.microsoft.com/office/drawing/2014/main" id="{42FC5825-BCB3-F239-7E10-872715544CDA}"/>
                  </a:ext>
                </a:extLst>
              </p:cNvPr>
              <p:cNvSpPr txBox="1"/>
              <p:nvPr/>
            </p:nvSpPr>
            <p:spPr>
              <a:xfrm>
                <a:off x="557081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22" name="P2">
                <a:extLst>
                  <a:ext uri="{FF2B5EF4-FFF2-40B4-BE49-F238E27FC236}">
                    <a16:creationId xmlns:a16="http://schemas.microsoft.com/office/drawing/2014/main" id="{56C06614-9418-21B7-D7C1-28E5BBC1FA2C}"/>
                  </a:ext>
                </a:extLst>
              </p:cNvPr>
              <p:cNvSpPr txBox="1"/>
              <p:nvPr/>
            </p:nvSpPr>
            <p:spPr>
              <a:xfrm>
                <a:off x="4939808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23" name="R">
                <a:extLst>
                  <a:ext uri="{FF2B5EF4-FFF2-40B4-BE49-F238E27FC236}">
                    <a16:creationId xmlns:a16="http://schemas.microsoft.com/office/drawing/2014/main" id="{1353D9D9-392D-5172-22C6-971E891B9A76}"/>
                  </a:ext>
                </a:extLst>
              </p:cNvPr>
              <p:cNvSpPr txBox="1"/>
              <p:nvPr/>
            </p:nvSpPr>
            <p:spPr>
              <a:xfrm>
                <a:off x="431198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24" name="E">
                <a:extLst>
                  <a:ext uri="{FF2B5EF4-FFF2-40B4-BE49-F238E27FC236}">
                    <a16:creationId xmlns:a16="http://schemas.microsoft.com/office/drawing/2014/main" id="{6F747E71-B607-A65A-9D4A-8D0E5E209B6B}"/>
                  </a:ext>
                </a:extLst>
              </p:cNvPr>
              <p:cNvSpPr txBox="1"/>
              <p:nvPr/>
            </p:nvSpPr>
            <p:spPr>
              <a:xfrm>
                <a:off x="3613030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E</a:t>
                </a:r>
              </a:p>
            </p:txBody>
          </p:sp>
          <p:sp>
            <p:nvSpPr>
              <p:cNvPr id="25" name="W">
                <a:extLst>
                  <a:ext uri="{FF2B5EF4-FFF2-40B4-BE49-F238E27FC236}">
                    <a16:creationId xmlns:a16="http://schemas.microsoft.com/office/drawing/2014/main" id="{FC7CE631-BFE7-2764-0F0A-A274BE792E01}"/>
                  </a:ext>
                </a:extLst>
              </p:cNvPr>
              <p:cNvSpPr txBox="1"/>
              <p:nvPr/>
            </p:nvSpPr>
            <p:spPr>
              <a:xfrm>
                <a:off x="2781697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W</a:t>
                </a:r>
              </a:p>
            </p:txBody>
          </p:sp>
          <p:sp>
            <p:nvSpPr>
              <p:cNvPr id="26" name="O">
                <a:extLst>
                  <a:ext uri="{FF2B5EF4-FFF2-40B4-BE49-F238E27FC236}">
                    <a16:creationId xmlns:a16="http://schemas.microsoft.com/office/drawing/2014/main" id="{208F56B7-5FD5-9136-7322-DF975A1DB1DD}"/>
                  </a:ext>
                </a:extLst>
              </p:cNvPr>
              <p:cNvSpPr txBox="1"/>
              <p:nvPr/>
            </p:nvSpPr>
            <p:spPr>
              <a:xfrm>
                <a:off x="1875122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27" name="P">
                <a:extLst>
                  <a:ext uri="{FF2B5EF4-FFF2-40B4-BE49-F238E27FC236}">
                    <a16:creationId xmlns:a16="http://schemas.microsoft.com/office/drawing/2014/main" id="{E1265A9F-2C8A-01F8-13AA-671B7BD6F4DB}"/>
                  </a:ext>
                </a:extLst>
              </p:cNvPr>
              <p:cNvSpPr txBox="1"/>
              <p:nvPr/>
            </p:nvSpPr>
            <p:spPr>
              <a:xfrm>
                <a:off x="122759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B1C8A65-CBB1-C7BA-2E5D-B1A1D852EE85}"/>
                </a:ext>
              </a:extLst>
            </p:cNvPr>
            <p:cNvGrpSpPr/>
            <p:nvPr/>
          </p:nvGrpSpPr>
          <p:grpSpPr>
            <a:xfrm>
              <a:off x="651472" y="1625970"/>
              <a:ext cx="10889056" cy="2215992"/>
              <a:chOff x="516998" y="1893309"/>
              <a:chExt cx="7480898" cy="1522410"/>
            </a:xfrm>
            <a:effectLst/>
          </p:grpSpPr>
          <p:sp>
            <p:nvSpPr>
              <p:cNvPr id="7" name="C">
                <a:extLst>
                  <a:ext uri="{FF2B5EF4-FFF2-40B4-BE49-F238E27FC236}">
                    <a16:creationId xmlns:a16="http://schemas.microsoft.com/office/drawing/2014/main" id="{D17D41C5-5AF3-8AE2-30B8-01CFD567E22E}"/>
                  </a:ext>
                </a:extLst>
              </p:cNvPr>
              <p:cNvSpPr txBox="1"/>
              <p:nvPr/>
            </p:nvSpPr>
            <p:spPr>
              <a:xfrm>
                <a:off x="6027237" y="1893309"/>
                <a:ext cx="1970659" cy="1522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C</a:t>
                </a:r>
              </a:p>
            </p:txBody>
          </p:sp>
          <p:sp>
            <p:nvSpPr>
              <p:cNvPr id="8" name="I">
                <a:extLst>
                  <a:ext uri="{FF2B5EF4-FFF2-40B4-BE49-F238E27FC236}">
                    <a16:creationId xmlns:a16="http://schemas.microsoft.com/office/drawing/2014/main" id="{ED2B1B1E-80CA-F4BE-1136-D0A74ECE150C}"/>
                  </a:ext>
                </a:extLst>
              </p:cNvPr>
              <p:cNvSpPr txBox="1"/>
              <p:nvPr/>
            </p:nvSpPr>
            <p:spPr>
              <a:xfrm>
                <a:off x="5678996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9" name="H">
                <a:extLst>
                  <a:ext uri="{FF2B5EF4-FFF2-40B4-BE49-F238E27FC236}">
                    <a16:creationId xmlns:a16="http://schemas.microsoft.com/office/drawing/2014/main" id="{97603A7A-1358-6896-84FD-A9832B401365}"/>
                  </a:ext>
                </a:extLst>
              </p:cNvPr>
              <p:cNvSpPr txBox="1"/>
              <p:nvPr/>
            </p:nvSpPr>
            <p:spPr>
              <a:xfrm>
                <a:off x="516318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H</a:t>
                </a:r>
              </a:p>
            </p:txBody>
          </p:sp>
          <p:sp>
            <p:nvSpPr>
              <p:cNvPr id="10" name="P">
                <a:extLst>
                  <a:ext uri="{FF2B5EF4-FFF2-40B4-BE49-F238E27FC236}">
                    <a16:creationId xmlns:a16="http://schemas.microsoft.com/office/drawing/2014/main" id="{B5B9BAD0-A70D-4F2E-629C-2B2F3C32A7BF}"/>
                  </a:ext>
                </a:extLst>
              </p:cNvPr>
              <p:cNvSpPr txBox="1"/>
              <p:nvPr/>
            </p:nvSpPr>
            <p:spPr>
              <a:xfrm>
                <a:off x="4647383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11" name="A">
                <a:extLst>
                  <a:ext uri="{FF2B5EF4-FFF2-40B4-BE49-F238E27FC236}">
                    <a16:creationId xmlns:a16="http://schemas.microsoft.com/office/drawing/2014/main" id="{EA1EFCC7-71F2-FEE1-3CFC-991EFBE3DFD8}"/>
                  </a:ext>
                </a:extLst>
              </p:cNvPr>
              <p:cNvSpPr txBox="1"/>
              <p:nvPr/>
            </p:nvSpPr>
            <p:spPr>
              <a:xfrm>
                <a:off x="4091315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A</a:t>
                </a:r>
              </a:p>
            </p:txBody>
          </p:sp>
          <p:sp>
            <p:nvSpPr>
              <p:cNvPr id="12" name="R">
                <a:extLst>
                  <a:ext uri="{FF2B5EF4-FFF2-40B4-BE49-F238E27FC236}">
                    <a16:creationId xmlns:a16="http://schemas.microsoft.com/office/drawing/2014/main" id="{80D051AA-E2D1-D6DA-9176-1B6D1725DED1}"/>
                  </a:ext>
                </a:extLst>
              </p:cNvPr>
              <p:cNvSpPr txBox="1"/>
              <p:nvPr/>
            </p:nvSpPr>
            <p:spPr>
              <a:xfrm>
                <a:off x="357550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13" name="G">
                <a:extLst>
                  <a:ext uri="{FF2B5EF4-FFF2-40B4-BE49-F238E27FC236}">
                    <a16:creationId xmlns:a16="http://schemas.microsoft.com/office/drawing/2014/main" id="{49B2CE86-371B-6FED-AF12-B9D8CBB32CD2}"/>
                  </a:ext>
                </a:extLst>
              </p:cNvPr>
              <p:cNvSpPr txBox="1"/>
              <p:nvPr/>
            </p:nvSpPr>
            <p:spPr>
              <a:xfrm>
                <a:off x="291048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G</a:t>
                </a:r>
              </a:p>
            </p:txBody>
          </p:sp>
          <p:sp>
            <p:nvSpPr>
              <p:cNvPr id="14" name="O">
                <a:extLst>
                  <a:ext uri="{FF2B5EF4-FFF2-40B4-BE49-F238E27FC236}">
                    <a16:creationId xmlns:a16="http://schemas.microsoft.com/office/drawing/2014/main" id="{7E15F0A5-1B70-D021-E283-DE0A14A0F079}"/>
                  </a:ext>
                </a:extLst>
              </p:cNvPr>
              <p:cNvSpPr txBox="1"/>
              <p:nvPr/>
            </p:nvSpPr>
            <p:spPr>
              <a:xfrm>
                <a:off x="2202887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15" name="F">
                <a:extLst>
                  <a:ext uri="{FF2B5EF4-FFF2-40B4-BE49-F238E27FC236}">
                    <a16:creationId xmlns:a16="http://schemas.microsoft.com/office/drawing/2014/main" id="{1A61B57A-C061-A421-77F0-F8747437E69C}"/>
                  </a:ext>
                </a:extLst>
              </p:cNvPr>
              <p:cNvSpPr txBox="1"/>
              <p:nvPr/>
            </p:nvSpPr>
            <p:spPr>
              <a:xfrm>
                <a:off x="1687081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F</a:t>
                </a:r>
              </a:p>
            </p:txBody>
          </p:sp>
          <p:sp>
            <p:nvSpPr>
              <p:cNvPr id="16" name="N">
                <a:extLst>
                  <a:ext uri="{FF2B5EF4-FFF2-40B4-BE49-F238E27FC236}">
                    <a16:creationId xmlns:a16="http://schemas.microsoft.com/office/drawing/2014/main" id="{7DD60C2E-CD60-A641-9D67-DC7B45D9E49F}"/>
                  </a:ext>
                </a:extLst>
              </p:cNvPr>
              <p:cNvSpPr txBox="1"/>
              <p:nvPr/>
            </p:nvSpPr>
            <p:spPr>
              <a:xfrm>
                <a:off x="1089044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17" name="I">
                <a:extLst>
                  <a:ext uri="{FF2B5EF4-FFF2-40B4-BE49-F238E27FC236}">
                    <a16:creationId xmlns:a16="http://schemas.microsoft.com/office/drawing/2014/main" id="{742DDFCE-593E-E249-A275-28FBEF1B848A}"/>
                  </a:ext>
                </a:extLst>
              </p:cNvPr>
              <p:cNvSpPr txBox="1"/>
              <p:nvPr/>
            </p:nvSpPr>
            <p:spPr>
              <a:xfrm>
                <a:off x="51699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57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7F794D29-EC23-C23C-2CC0-39F8393795C9}"/>
              </a:ext>
            </a:extLst>
          </p:cNvPr>
          <p:cNvGrpSpPr/>
          <p:nvPr/>
        </p:nvGrpSpPr>
        <p:grpSpPr>
          <a:xfrm>
            <a:off x="2116507" y="2461187"/>
            <a:ext cx="7958984" cy="4854013"/>
            <a:chOff x="2116507" y="2461187"/>
            <a:chExt cx="7958984" cy="4396813"/>
          </a:xfrm>
        </p:grpSpPr>
        <p:sp>
          <p:nvSpPr>
            <p:cNvPr id="10" name="Arrow: Up 9">
              <a:extLst>
                <a:ext uri="{FF2B5EF4-FFF2-40B4-BE49-F238E27FC236}">
                  <a16:creationId xmlns:a16="http://schemas.microsoft.com/office/drawing/2014/main" id="{D8D8F92B-C925-6E02-C1EA-15C839D6DE84}"/>
                </a:ext>
              </a:extLst>
            </p:cNvPr>
            <p:cNvSpPr/>
            <p:nvPr/>
          </p:nvSpPr>
          <p:spPr>
            <a:xfrm>
              <a:off x="5450792" y="2461187"/>
              <a:ext cx="1290415" cy="4396813"/>
            </a:xfrm>
            <a:prstGeom prst="upArrow">
              <a:avLst>
                <a:gd name="adj1" fmla="val 43378"/>
                <a:gd name="adj2" fmla="val 50000"/>
              </a:avLst>
            </a:prstGeom>
            <a:gradFill>
              <a:gsLst>
                <a:gs pos="100000">
                  <a:srgbClr val="00FF99"/>
                </a:gs>
                <a:gs pos="13000">
                  <a:srgbClr val="90488B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Arrow: Bent 11">
              <a:extLst>
                <a:ext uri="{FF2B5EF4-FFF2-40B4-BE49-F238E27FC236}">
                  <a16:creationId xmlns:a16="http://schemas.microsoft.com/office/drawing/2014/main" id="{1BC11095-0D78-3ABB-BC70-F9A6F76D9444}"/>
                </a:ext>
              </a:extLst>
            </p:cNvPr>
            <p:cNvSpPr/>
            <p:nvPr/>
          </p:nvSpPr>
          <p:spPr>
            <a:xfrm>
              <a:off x="6947732" y="3708875"/>
              <a:ext cx="2085173" cy="3149125"/>
            </a:xfrm>
            <a:prstGeom prst="bentArrow">
              <a:avLst>
                <a:gd name="adj1" fmla="val 26079"/>
                <a:gd name="adj2" fmla="val 25000"/>
                <a:gd name="adj3" fmla="val 25000"/>
                <a:gd name="adj4" fmla="val 43750"/>
              </a:avLst>
            </a:prstGeom>
            <a:gradFill>
              <a:gsLst>
                <a:gs pos="27000">
                  <a:srgbClr val="0FEC98"/>
                </a:gs>
                <a:gs pos="100000">
                  <a:srgbClr val="6600FF"/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Arrow: Bent 17">
              <a:extLst>
                <a:ext uri="{FF2B5EF4-FFF2-40B4-BE49-F238E27FC236}">
                  <a16:creationId xmlns:a16="http://schemas.microsoft.com/office/drawing/2014/main" id="{2FEC83F2-B4B0-D84C-CCF2-F12213DF9F56}"/>
                </a:ext>
              </a:extLst>
            </p:cNvPr>
            <p:cNvSpPr/>
            <p:nvPr/>
          </p:nvSpPr>
          <p:spPr>
            <a:xfrm>
              <a:off x="7990318" y="4879649"/>
              <a:ext cx="2085173" cy="1978351"/>
            </a:xfrm>
            <a:prstGeom prst="bentArrow">
              <a:avLst>
                <a:gd name="adj1" fmla="val 26079"/>
                <a:gd name="adj2" fmla="val 25000"/>
                <a:gd name="adj3" fmla="val 25000"/>
                <a:gd name="adj4" fmla="val 43750"/>
              </a:avLst>
            </a:prstGeom>
            <a:gradFill>
              <a:gsLst>
                <a:gs pos="64000">
                  <a:srgbClr val="FF3399"/>
                </a:gs>
                <a:gs pos="6000">
                  <a:srgbClr val="FFBF27"/>
                </a:gs>
              </a:gsLst>
              <a:lin ang="2700000" scaled="1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Arrow: Bent 18">
              <a:extLst>
                <a:ext uri="{FF2B5EF4-FFF2-40B4-BE49-F238E27FC236}">
                  <a16:creationId xmlns:a16="http://schemas.microsoft.com/office/drawing/2014/main" id="{32E06E4B-DD93-13C8-B3DD-43C5C91ECEE8}"/>
                </a:ext>
              </a:extLst>
            </p:cNvPr>
            <p:cNvSpPr/>
            <p:nvPr/>
          </p:nvSpPr>
          <p:spPr>
            <a:xfrm flipH="1">
              <a:off x="3159094" y="3708875"/>
              <a:ext cx="2085173" cy="3149125"/>
            </a:xfrm>
            <a:prstGeom prst="bentArrow">
              <a:avLst>
                <a:gd name="adj1" fmla="val 26079"/>
                <a:gd name="adj2" fmla="val 25000"/>
                <a:gd name="adj3" fmla="val 25000"/>
                <a:gd name="adj4" fmla="val 43750"/>
              </a:avLst>
            </a:prstGeom>
            <a:gradFill>
              <a:gsLst>
                <a:gs pos="27000">
                  <a:srgbClr val="0FEC98"/>
                </a:gs>
                <a:gs pos="100000">
                  <a:srgbClr val="6600FF"/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Arrow: Bent 19">
              <a:extLst>
                <a:ext uri="{FF2B5EF4-FFF2-40B4-BE49-F238E27FC236}">
                  <a16:creationId xmlns:a16="http://schemas.microsoft.com/office/drawing/2014/main" id="{DAEEF292-DCB0-9A86-B3BE-D5F947962BC7}"/>
                </a:ext>
              </a:extLst>
            </p:cNvPr>
            <p:cNvSpPr/>
            <p:nvPr/>
          </p:nvSpPr>
          <p:spPr>
            <a:xfrm flipH="1">
              <a:off x="2116507" y="4879649"/>
              <a:ext cx="2085173" cy="1978351"/>
            </a:xfrm>
            <a:prstGeom prst="bentArrow">
              <a:avLst>
                <a:gd name="adj1" fmla="val 26079"/>
                <a:gd name="adj2" fmla="val 25000"/>
                <a:gd name="adj3" fmla="val 25000"/>
                <a:gd name="adj4" fmla="val 43750"/>
              </a:avLst>
            </a:prstGeom>
            <a:gradFill>
              <a:gsLst>
                <a:gs pos="64000">
                  <a:srgbClr val="FF3399"/>
                </a:gs>
                <a:gs pos="6000">
                  <a:srgbClr val="FFBF27"/>
                </a:gs>
              </a:gsLst>
              <a:lin ang="2700000" scaled="1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F332155-2771-04E1-3477-7BD791690C06}"/>
              </a:ext>
            </a:extLst>
          </p:cNvPr>
          <p:cNvGrpSpPr/>
          <p:nvPr/>
        </p:nvGrpSpPr>
        <p:grpSpPr>
          <a:xfrm>
            <a:off x="208162" y="2895650"/>
            <a:ext cx="2085173" cy="1983999"/>
            <a:chOff x="208162" y="2895650"/>
            <a:chExt cx="2085173" cy="198399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3E042A4-673F-DA7B-5906-D2B3FC5D6BD4}"/>
                </a:ext>
              </a:extLst>
            </p:cNvPr>
            <p:cNvSpPr txBox="1"/>
            <p:nvPr/>
          </p:nvSpPr>
          <p:spPr>
            <a:xfrm>
              <a:off x="208162" y="3710098"/>
              <a:ext cx="2085173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spc="300" dirty="0">
                  <a:solidFill>
                    <a:srgbClr val="FF6D6A"/>
                  </a:solidFill>
                  <a:effectLst>
                    <a:outerShdw blurRad="1651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eneral Sans Semibold" pitchFamily="50" charset="0"/>
                </a:rPr>
                <a:t>HEADING</a:t>
              </a:r>
            </a:p>
            <a:p>
              <a:pPr algn="r"/>
              <a:endParaRPr lang="en-US" sz="1400" spc="300" dirty="0">
                <a:solidFill>
                  <a:schemeClr val="bg1">
                    <a:lumMod val="50000"/>
                  </a:schemeClr>
                </a:solidFill>
                <a:effectLst>
                  <a:outerShdw blurRad="1651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General Sans Semibold" pitchFamily="50" charset="0"/>
              </a:endParaRPr>
            </a:p>
            <a:p>
              <a:pPr algn="r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effectLst>
                    <a:outerShdw blurRad="1651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Type your text in this text box and don’t forget to subscribe And also</a:t>
              </a:r>
            </a:p>
          </p:txBody>
        </p:sp>
        <p:pic>
          <p:nvPicPr>
            <p:cNvPr id="24" name="Graphic 23" descr="Dollar with solid fill">
              <a:extLst>
                <a:ext uri="{FF2B5EF4-FFF2-40B4-BE49-F238E27FC236}">
                  <a16:creationId xmlns:a16="http://schemas.microsoft.com/office/drawing/2014/main" id="{C2ED5021-E5AF-658C-73FD-BCB9965E3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336246" y="2895650"/>
              <a:ext cx="683494" cy="683494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9EA74CB-DD86-0D4A-24B0-3BC723A9D4A7}"/>
              </a:ext>
            </a:extLst>
          </p:cNvPr>
          <p:cNvGrpSpPr/>
          <p:nvPr/>
        </p:nvGrpSpPr>
        <p:grpSpPr>
          <a:xfrm>
            <a:off x="2116507" y="1353124"/>
            <a:ext cx="2085173" cy="1935329"/>
            <a:chOff x="2116507" y="1353124"/>
            <a:chExt cx="2085173" cy="1935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64DC62D-A356-2296-A5EA-B4D0EB238748}"/>
                </a:ext>
              </a:extLst>
            </p:cNvPr>
            <p:cNvSpPr txBox="1"/>
            <p:nvPr/>
          </p:nvSpPr>
          <p:spPr>
            <a:xfrm>
              <a:off x="2116507" y="2118902"/>
              <a:ext cx="2085173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spc="300" dirty="0">
                  <a:solidFill>
                    <a:srgbClr val="4D44E1"/>
                  </a:solidFill>
                  <a:effectLst>
                    <a:outerShdw blurRad="1651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eneral Sans Semibold" pitchFamily="50" charset="0"/>
                </a:rPr>
                <a:t>HEADING</a:t>
              </a:r>
            </a:p>
            <a:p>
              <a:pPr algn="ctr"/>
              <a:endParaRPr lang="en-US" sz="1400" spc="300" dirty="0">
                <a:solidFill>
                  <a:schemeClr val="bg1">
                    <a:lumMod val="50000"/>
                  </a:schemeClr>
                </a:solidFill>
                <a:effectLst>
                  <a:outerShdw blurRad="1651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General Sans Semibold" pitchFamily="50" charset="0"/>
              </a:endParaRPr>
            </a:p>
            <a:p>
              <a:pPr algn="r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effectLst>
                    <a:outerShdw blurRad="1651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Type your text in this text box and don’t forget to subscribe And also</a:t>
              </a:r>
            </a:p>
          </p:txBody>
        </p:sp>
        <p:pic>
          <p:nvPicPr>
            <p:cNvPr id="30" name="Graphic 29" descr="Puzzle pieces with solid fill">
              <a:extLst>
                <a:ext uri="{FF2B5EF4-FFF2-40B4-BE49-F238E27FC236}">
                  <a16:creationId xmlns:a16="http://schemas.microsoft.com/office/drawing/2014/main" id="{75FF90B9-72A9-7C19-30B0-046E2C9E73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274546" y="1353124"/>
              <a:ext cx="683494" cy="683494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113DFB5-42AD-D1EF-3815-982FAA3063F6}"/>
              </a:ext>
            </a:extLst>
          </p:cNvPr>
          <p:cNvGrpSpPr/>
          <p:nvPr/>
        </p:nvGrpSpPr>
        <p:grpSpPr>
          <a:xfrm>
            <a:off x="5053412" y="431178"/>
            <a:ext cx="2085173" cy="1862939"/>
            <a:chOff x="5053412" y="431178"/>
            <a:chExt cx="2085173" cy="186293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4DCCC8D-69A3-2B7B-CF4A-676D824EFC95}"/>
                </a:ext>
              </a:extLst>
            </p:cNvPr>
            <p:cNvSpPr txBox="1"/>
            <p:nvPr/>
          </p:nvSpPr>
          <p:spPr>
            <a:xfrm>
              <a:off x="5053412" y="1124566"/>
              <a:ext cx="2085173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spc="300" dirty="0">
                  <a:solidFill>
                    <a:srgbClr val="33BF94"/>
                  </a:solidFill>
                  <a:effectLst>
                    <a:outerShdw blurRad="1524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eneral Sans Semibold" pitchFamily="50" charset="0"/>
                </a:rPr>
                <a:t>HEADING</a:t>
              </a:r>
            </a:p>
            <a:p>
              <a:pPr algn="ctr"/>
              <a:endParaRPr lang="en-US" sz="1400" spc="300" dirty="0">
                <a:solidFill>
                  <a:schemeClr val="bg1">
                    <a:lumMod val="50000"/>
                  </a:schemeClr>
                </a:solidFill>
                <a:effectLst>
                  <a:outerShdw blurRad="1524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General Sans Semibold" pitchFamily="50" charset="0"/>
              </a:endParaRPr>
            </a:p>
            <a:p>
              <a:pPr algn="ctr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effectLst>
                    <a:outerShdw blurRad="1524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Type your text in this text box and don’t forget to subscribe And also</a:t>
              </a:r>
            </a:p>
          </p:txBody>
        </p:sp>
        <p:pic>
          <p:nvPicPr>
            <p:cNvPr id="33" name="Graphic 32" descr="Bullseye with solid fill">
              <a:extLst>
                <a:ext uri="{FF2B5EF4-FFF2-40B4-BE49-F238E27FC236}">
                  <a16:creationId xmlns:a16="http://schemas.microsoft.com/office/drawing/2014/main" id="{99A038F1-5044-DEF9-CB6E-12F5D22A87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54251" y="431178"/>
              <a:ext cx="683494" cy="68349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91C67F3-1B35-E8E7-808F-3745F422CF8E}"/>
              </a:ext>
            </a:extLst>
          </p:cNvPr>
          <p:cNvGrpSpPr/>
          <p:nvPr/>
        </p:nvGrpSpPr>
        <p:grpSpPr>
          <a:xfrm>
            <a:off x="7990318" y="1353124"/>
            <a:ext cx="2085173" cy="1935329"/>
            <a:chOff x="7990318" y="1353124"/>
            <a:chExt cx="2085173" cy="1935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14CF847-479E-FD5C-F091-C06A997048B3}"/>
                </a:ext>
              </a:extLst>
            </p:cNvPr>
            <p:cNvSpPr txBox="1"/>
            <p:nvPr/>
          </p:nvSpPr>
          <p:spPr>
            <a:xfrm>
              <a:off x="7990318" y="2118902"/>
              <a:ext cx="2085173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spc="300" dirty="0">
                  <a:solidFill>
                    <a:srgbClr val="4D44E1"/>
                  </a:solidFill>
                  <a:effectLst>
                    <a:outerShdw blurRad="1651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eneral Sans Semibold" pitchFamily="50" charset="0"/>
                </a:rPr>
                <a:t>HEADING</a:t>
              </a:r>
            </a:p>
            <a:p>
              <a:endParaRPr lang="en-US" sz="1400" spc="300" dirty="0">
                <a:solidFill>
                  <a:schemeClr val="bg1">
                    <a:lumMod val="50000"/>
                  </a:schemeClr>
                </a:solidFill>
                <a:effectLst>
                  <a:outerShdw blurRad="1651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General Sans Semibold" pitchFamily="50" charset="0"/>
              </a:endParaRPr>
            </a:p>
            <a:p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effectLst>
                    <a:outerShdw blurRad="1651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Type your text in this text box and don’t forget to subscribe And also</a:t>
              </a:r>
            </a:p>
          </p:txBody>
        </p:sp>
        <p:pic>
          <p:nvPicPr>
            <p:cNvPr id="36" name="Graphic 35" descr="Research with solid fill">
              <a:extLst>
                <a:ext uri="{FF2B5EF4-FFF2-40B4-BE49-F238E27FC236}">
                  <a16:creationId xmlns:a16="http://schemas.microsoft.com/office/drawing/2014/main" id="{7662C083-0153-A0DE-ACD2-39202E230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233957" y="1353124"/>
              <a:ext cx="683494" cy="68349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EB3996E-2A1A-C4A2-C3B3-06B8F211E876}"/>
              </a:ext>
            </a:extLst>
          </p:cNvPr>
          <p:cNvGrpSpPr/>
          <p:nvPr/>
        </p:nvGrpSpPr>
        <p:grpSpPr>
          <a:xfrm>
            <a:off x="9898662" y="2895650"/>
            <a:ext cx="2085173" cy="1983999"/>
            <a:chOff x="9898662" y="2895650"/>
            <a:chExt cx="2085173" cy="198399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E360B8D-4985-85F4-1D5A-2B70F3B72BD0}"/>
                </a:ext>
              </a:extLst>
            </p:cNvPr>
            <p:cNvSpPr txBox="1"/>
            <p:nvPr/>
          </p:nvSpPr>
          <p:spPr>
            <a:xfrm>
              <a:off x="9898662" y="3710098"/>
              <a:ext cx="2085173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spc="300" dirty="0">
                  <a:solidFill>
                    <a:srgbClr val="FF6D6A"/>
                  </a:solidFill>
                  <a:effectLst>
                    <a:outerShdw blurRad="1651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eneral Sans Semibold" pitchFamily="50" charset="0"/>
                </a:rPr>
                <a:t>HEADING</a:t>
              </a:r>
            </a:p>
            <a:p>
              <a:endParaRPr lang="en-US" sz="1400" spc="300" dirty="0">
                <a:solidFill>
                  <a:schemeClr val="bg1">
                    <a:lumMod val="50000"/>
                  </a:schemeClr>
                </a:solidFill>
                <a:effectLst>
                  <a:outerShdw blurRad="1651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General Sans Semibold" pitchFamily="50" charset="0"/>
              </a:endParaRPr>
            </a:p>
            <a:p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effectLst>
                    <a:outerShdw blurRad="1651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Type your text in this text box and don’t forget to subscribe And also</a:t>
              </a:r>
            </a:p>
          </p:txBody>
        </p:sp>
        <p:pic>
          <p:nvPicPr>
            <p:cNvPr id="39" name="Graphic 38" descr="Euro with solid fill">
              <a:extLst>
                <a:ext uri="{FF2B5EF4-FFF2-40B4-BE49-F238E27FC236}">
                  <a16:creationId xmlns:a16="http://schemas.microsoft.com/office/drawing/2014/main" id="{FF35DA62-66CD-EFE9-9BF5-9420F89555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0128277" y="2895650"/>
              <a:ext cx="683494" cy="68349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85387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7F794D29-EC23-C23C-2CC0-39F8393795C9}"/>
              </a:ext>
            </a:extLst>
          </p:cNvPr>
          <p:cNvGrpSpPr/>
          <p:nvPr/>
        </p:nvGrpSpPr>
        <p:grpSpPr>
          <a:xfrm flipV="1">
            <a:off x="2116507" y="-444500"/>
            <a:ext cx="7958984" cy="4914900"/>
            <a:chOff x="2116507" y="2461187"/>
            <a:chExt cx="7958984" cy="4396813"/>
          </a:xfrm>
        </p:grpSpPr>
        <p:sp>
          <p:nvSpPr>
            <p:cNvPr id="10" name="Arrow: Up 9">
              <a:extLst>
                <a:ext uri="{FF2B5EF4-FFF2-40B4-BE49-F238E27FC236}">
                  <a16:creationId xmlns:a16="http://schemas.microsoft.com/office/drawing/2014/main" id="{D8D8F92B-C925-6E02-C1EA-15C839D6DE84}"/>
                </a:ext>
              </a:extLst>
            </p:cNvPr>
            <p:cNvSpPr/>
            <p:nvPr/>
          </p:nvSpPr>
          <p:spPr>
            <a:xfrm>
              <a:off x="5450792" y="2461187"/>
              <a:ext cx="1290415" cy="4396813"/>
            </a:xfrm>
            <a:prstGeom prst="upArrow">
              <a:avLst>
                <a:gd name="adj1" fmla="val 43378"/>
                <a:gd name="adj2" fmla="val 50000"/>
              </a:avLst>
            </a:prstGeom>
            <a:gradFill>
              <a:gsLst>
                <a:gs pos="100000">
                  <a:srgbClr val="00FF99"/>
                </a:gs>
                <a:gs pos="13000">
                  <a:srgbClr val="90488B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Arrow: Bent 11">
              <a:extLst>
                <a:ext uri="{FF2B5EF4-FFF2-40B4-BE49-F238E27FC236}">
                  <a16:creationId xmlns:a16="http://schemas.microsoft.com/office/drawing/2014/main" id="{1BC11095-0D78-3ABB-BC70-F9A6F76D9444}"/>
                </a:ext>
              </a:extLst>
            </p:cNvPr>
            <p:cNvSpPr/>
            <p:nvPr/>
          </p:nvSpPr>
          <p:spPr>
            <a:xfrm>
              <a:off x="6947732" y="3708875"/>
              <a:ext cx="2085173" cy="3149125"/>
            </a:xfrm>
            <a:prstGeom prst="bentArrow">
              <a:avLst>
                <a:gd name="adj1" fmla="val 26079"/>
                <a:gd name="adj2" fmla="val 25000"/>
                <a:gd name="adj3" fmla="val 25000"/>
                <a:gd name="adj4" fmla="val 43750"/>
              </a:avLst>
            </a:prstGeom>
            <a:gradFill>
              <a:gsLst>
                <a:gs pos="27000">
                  <a:srgbClr val="0FEC98"/>
                </a:gs>
                <a:gs pos="100000">
                  <a:srgbClr val="6600FF"/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Arrow: Bent 17">
              <a:extLst>
                <a:ext uri="{FF2B5EF4-FFF2-40B4-BE49-F238E27FC236}">
                  <a16:creationId xmlns:a16="http://schemas.microsoft.com/office/drawing/2014/main" id="{2FEC83F2-B4B0-D84C-CCF2-F12213DF9F56}"/>
                </a:ext>
              </a:extLst>
            </p:cNvPr>
            <p:cNvSpPr/>
            <p:nvPr/>
          </p:nvSpPr>
          <p:spPr>
            <a:xfrm>
              <a:off x="7990318" y="4879649"/>
              <a:ext cx="2085173" cy="1978351"/>
            </a:xfrm>
            <a:prstGeom prst="bentArrow">
              <a:avLst>
                <a:gd name="adj1" fmla="val 26079"/>
                <a:gd name="adj2" fmla="val 25000"/>
                <a:gd name="adj3" fmla="val 25000"/>
                <a:gd name="adj4" fmla="val 43750"/>
              </a:avLst>
            </a:prstGeom>
            <a:gradFill>
              <a:gsLst>
                <a:gs pos="64000">
                  <a:srgbClr val="FF3399"/>
                </a:gs>
                <a:gs pos="6000">
                  <a:srgbClr val="FFBF27"/>
                </a:gs>
              </a:gsLst>
              <a:lin ang="2700000" scaled="1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Arrow: Bent 18">
              <a:extLst>
                <a:ext uri="{FF2B5EF4-FFF2-40B4-BE49-F238E27FC236}">
                  <a16:creationId xmlns:a16="http://schemas.microsoft.com/office/drawing/2014/main" id="{32E06E4B-DD93-13C8-B3DD-43C5C91ECEE8}"/>
                </a:ext>
              </a:extLst>
            </p:cNvPr>
            <p:cNvSpPr/>
            <p:nvPr/>
          </p:nvSpPr>
          <p:spPr>
            <a:xfrm flipH="1">
              <a:off x="3159094" y="3708875"/>
              <a:ext cx="2085173" cy="3149125"/>
            </a:xfrm>
            <a:prstGeom prst="bentArrow">
              <a:avLst>
                <a:gd name="adj1" fmla="val 26079"/>
                <a:gd name="adj2" fmla="val 25000"/>
                <a:gd name="adj3" fmla="val 25000"/>
                <a:gd name="adj4" fmla="val 43750"/>
              </a:avLst>
            </a:prstGeom>
            <a:gradFill>
              <a:gsLst>
                <a:gs pos="27000">
                  <a:srgbClr val="0FEC98"/>
                </a:gs>
                <a:gs pos="100000">
                  <a:srgbClr val="6600FF"/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Arrow: Bent 19">
              <a:extLst>
                <a:ext uri="{FF2B5EF4-FFF2-40B4-BE49-F238E27FC236}">
                  <a16:creationId xmlns:a16="http://schemas.microsoft.com/office/drawing/2014/main" id="{DAEEF292-DCB0-9A86-B3BE-D5F947962BC7}"/>
                </a:ext>
              </a:extLst>
            </p:cNvPr>
            <p:cNvSpPr/>
            <p:nvPr/>
          </p:nvSpPr>
          <p:spPr>
            <a:xfrm flipH="1">
              <a:off x="2116507" y="4879649"/>
              <a:ext cx="2085173" cy="1978351"/>
            </a:xfrm>
            <a:prstGeom prst="bentArrow">
              <a:avLst>
                <a:gd name="adj1" fmla="val 26079"/>
                <a:gd name="adj2" fmla="val 25000"/>
                <a:gd name="adj3" fmla="val 25000"/>
                <a:gd name="adj4" fmla="val 43750"/>
              </a:avLst>
            </a:prstGeom>
            <a:gradFill>
              <a:gsLst>
                <a:gs pos="64000">
                  <a:srgbClr val="FF3399"/>
                </a:gs>
                <a:gs pos="6000">
                  <a:srgbClr val="FFBF27"/>
                </a:gs>
              </a:gsLst>
              <a:lin ang="2700000" scaled="1"/>
            </a:gradFill>
            <a:ln>
              <a:noFill/>
            </a:ln>
            <a:effectLst>
              <a:outerShdw blurRad="3175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D48245E-D2C0-4235-9266-7146ED62FD9C}"/>
              </a:ext>
            </a:extLst>
          </p:cNvPr>
          <p:cNvGrpSpPr/>
          <p:nvPr/>
        </p:nvGrpSpPr>
        <p:grpSpPr>
          <a:xfrm>
            <a:off x="208162" y="1705115"/>
            <a:ext cx="2085173" cy="1906495"/>
            <a:chOff x="208162" y="1705115"/>
            <a:chExt cx="2085173" cy="190649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068705F-C063-11CE-2DFB-84BA3F9BC82F}"/>
                </a:ext>
              </a:extLst>
            </p:cNvPr>
            <p:cNvSpPr txBox="1"/>
            <p:nvPr/>
          </p:nvSpPr>
          <p:spPr>
            <a:xfrm>
              <a:off x="208162" y="2442059"/>
              <a:ext cx="2085173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spc="300" dirty="0">
                  <a:solidFill>
                    <a:srgbClr val="FF6D6A"/>
                  </a:solidFill>
                  <a:effectLst>
                    <a:outerShdw blurRad="1651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eneral Sans Semibold" pitchFamily="50" charset="0"/>
                </a:rPr>
                <a:t>HEADING</a:t>
              </a:r>
            </a:p>
            <a:p>
              <a:pPr algn="r"/>
              <a:endParaRPr lang="en-US" sz="1400" spc="300" dirty="0">
                <a:solidFill>
                  <a:schemeClr val="bg1">
                    <a:lumMod val="50000"/>
                  </a:schemeClr>
                </a:solidFill>
                <a:effectLst>
                  <a:outerShdw blurRad="1651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General Sans Semibold" pitchFamily="50" charset="0"/>
              </a:endParaRPr>
            </a:p>
            <a:p>
              <a:pPr algn="r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effectLst>
                    <a:outerShdw blurRad="1651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Type your text in this text box and don’t forget to subscribe And also</a:t>
              </a:r>
            </a:p>
          </p:txBody>
        </p:sp>
        <p:pic>
          <p:nvPicPr>
            <p:cNvPr id="4" name="Graphic 3" descr="Fire with solid fill">
              <a:extLst>
                <a:ext uri="{FF2B5EF4-FFF2-40B4-BE49-F238E27FC236}">
                  <a16:creationId xmlns:a16="http://schemas.microsoft.com/office/drawing/2014/main" id="{1D5985E6-A7C2-5718-0D46-83F520995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336246" y="1705115"/>
              <a:ext cx="685800" cy="68580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1099844-C192-90B3-0F8E-25E0C56C2789}"/>
              </a:ext>
            </a:extLst>
          </p:cNvPr>
          <p:cNvGrpSpPr/>
          <p:nvPr/>
        </p:nvGrpSpPr>
        <p:grpSpPr>
          <a:xfrm>
            <a:off x="2116507" y="3795987"/>
            <a:ext cx="2085173" cy="1884891"/>
            <a:chOff x="2116507" y="3795987"/>
            <a:chExt cx="2085173" cy="188489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B774149-B6DB-E18E-6B0B-12B086EB6F56}"/>
                </a:ext>
              </a:extLst>
            </p:cNvPr>
            <p:cNvSpPr txBox="1"/>
            <p:nvPr/>
          </p:nvSpPr>
          <p:spPr>
            <a:xfrm>
              <a:off x="2116507" y="4511327"/>
              <a:ext cx="2085173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spc="300" dirty="0">
                  <a:solidFill>
                    <a:srgbClr val="4D44E1"/>
                  </a:solidFill>
                  <a:effectLst>
                    <a:outerShdw blurRad="1651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eneral Sans Semibold" pitchFamily="50" charset="0"/>
                </a:rPr>
                <a:t>HEADING</a:t>
              </a:r>
            </a:p>
            <a:p>
              <a:pPr algn="ctr"/>
              <a:endParaRPr lang="en-US" sz="1400" spc="300" dirty="0">
                <a:solidFill>
                  <a:schemeClr val="bg1">
                    <a:lumMod val="50000"/>
                  </a:schemeClr>
                </a:solidFill>
                <a:effectLst>
                  <a:outerShdw blurRad="1651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General Sans Semibold" pitchFamily="50" charset="0"/>
              </a:endParaRPr>
            </a:p>
            <a:p>
              <a:pPr algn="r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effectLst>
                    <a:outerShdw blurRad="1651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Type your text in this text box and don’t forget to subscribe And also</a:t>
              </a:r>
            </a:p>
          </p:txBody>
        </p:sp>
        <p:pic>
          <p:nvPicPr>
            <p:cNvPr id="7" name="Graphic 6" descr="Fingerprint with solid fill">
              <a:extLst>
                <a:ext uri="{FF2B5EF4-FFF2-40B4-BE49-F238E27FC236}">
                  <a16:creationId xmlns:a16="http://schemas.microsoft.com/office/drawing/2014/main" id="{18787BAB-09A6-6714-D01C-CBA96B5F28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194449" y="3795987"/>
              <a:ext cx="685800" cy="68580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C8A13A5-A3F3-E63F-4F59-3178467E9007}"/>
              </a:ext>
            </a:extLst>
          </p:cNvPr>
          <p:cNvGrpSpPr/>
          <p:nvPr/>
        </p:nvGrpSpPr>
        <p:grpSpPr>
          <a:xfrm>
            <a:off x="5053412" y="4654591"/>
            <a:ext cx="2085173" cy="1915963"/>
            <a:chOff x="5053412" y="4654591"/>
            <a:chExt cx="2085173" cy="191596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6750BE2-D728-9C89-618C-2F6BDD6521FF}"/>
                </a:ext>
              </a:extLst>
            </p:cNvPr>
            <p:cNvSpPr txBox="1"/>
            <p:nvPr/>
          </p:nvSpPr>
          <p:spPr>
            <a:xfrm>
              <a:off x="5053412" y="5401003"/>
              <a:ext cx="2085173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spc="300" dirty="0">
                  <a:solidFill>
                    <a:srgbClr val="33BF94"/>
                  </a:solidFill>
                  <a:effectLst>
                    <a:outerShdw blurRad="1651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eneral Sans Semibold" pitchFamily="50" charset="0"/>
                </a:rPr>
                <a:t>HEADING</a:t>
              </a:r>
            </a:p>
            <a:p>
              <a:pPr algn="ctr"/>
              <a:endParaRPr lang="en-US" sz="1400" spc="300" dirty="0">
                <a:solidFill>
                  <a:schemeClr val="bg1">
                    <a:lumMod val="50000"/>
                  </a:schemeClr>
                </a:solidFill>
                <a:effectLst>
                  <a:outerShdw blurRad="1651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General Sans Semibold" pitchFamily="50" charset="0"/>
              </a:endParaRPr>
            </a:p>
            <a:p>
              <a:pPr algn="ctr"/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effectLst>
                    <a:outerShdw blurRad="1651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Type your text in this text box and don’t forget to subscribe And also</a:t>
              </a:r>
            </a:p>
          </p:txBody>
        </p:sp>
        <p:pic>
          <p:nvPicPr>
            <p:cNvPr id="11" name="Graphic 10" descr="Handshake with solid fill">
              <a:extLst>
                <a:ext uri="{FF2B5EF4-FFF2-40B4-BE49-F238E27FC236}">
                  <a16:creationId xmlns:a16="http://schemas.microsoft.com/office/drawing/2014/main" id="{B779A0E5-89AD-05D7-FCD8-7492F261E1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45900" y="4654591"/>
              <a:ext cx="685800" cy="68580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8877DCD-0396-B2A8-519F-0F6B87DD1513}"/>
              </a:ext>
            </a:extLst>
          </p:cNvPr>
          <p:cNvGrpSpPr/>
          <p:nvPr/>
        </p:nvGrpSpPr>
        <p:grpSpPr>
          <a:xfrm>
            <a:off x="7990318" y="3795987"/>
            <a:ext cx="2085173" cy="1884891"/>
            <a:chOff x="7990318" y="3795987"/>
            <a:chExt cx="2085173" cy="18848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EE959B5-D730-3E6E-3B8E-14E9DA69B852}"/>
                </a:ext>
              </a:extLst>
            </p:cNvPr>
            <p:cNvSpPr txBox="1"/>
            <p:nvPr/>
          </p:nvSpPr>
          <p:spPr>
            <a:xfrm>
              <a:off x="7990318" y="4511327"/>
              <a:ext cx="2085173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spc="300" dirty="0">
                  <a:solidFill>
                    <a:srgbClr val="4D44E1"/>
                  </a:solidFill>
                  <a:effectLst>
                    <a:outerShdw blurRad="1651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eneral Sans Semibold" pitchFamily="50" charset="0"/>
                </a:rPr>
                <a:t>HEADING</a:t>
              </a:r>
            </a:p>
            <a:p>
              <a:endParaRPr lang="en-US" sz="1400" spc="300" dirty="0">
                <a:solidFill>
                  <a:schemeClr val="bg1">
                    <a:lumMod val="50000"/>
                  </a:schemeClr>
                </a:solidFill>
                <a:effectLst>
                  <a:outerShdw blurRad="1651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General Sans Semibold" pitchFamily="50" charset="0"/>
              </a:endParaRPr>
            </a:p>
            <a:p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effectLst>
                    <a:outerShdw blurRad="165100" dist="635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Type your text in this text box and don’t forget to subscribe And also</a:t>
              </a:r>
            </a:p>
          </p:txBody>
        </p:sp>
        <p:pic>
          <p:nvPicPr>
            <p:cNvPr id="15" name="Graphic 14" descr="Single gear with solid fill">
              <a:extLst>
                <a:ext uri="{FF2B5EF4-FFF2-40B4-BE49-F238E27FC236}">
                  <a16:creationId xmlns:a16="http://schemas.microsoft.com/office/drawing/2014/main" id="{43871F55-FB22-0558-34F7-27FBAF54C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242880" y="3795987"/>
              <a:ext cx="685800" cy="685800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9698222-623F-B0C5-A08F-B747DDCC582B}"/>
              </a:ext>
            </a:extLst>
          </p:cNvPr>
          <p:cNvSpPr txBox="1"/>
          <p:nvPr/>
        </p:nvSpPr>
        <p:spPr>
          <a:xfrm>
            <a:off x="9898662" y="2442059"/>
            <a:ext cx="20851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pc="300" dirty="0">
                <a:solidFill>
                  <a:srgbClr val="FF6D6A"/>
                </a:solidFill>
                <a:effectLst>
                  <a:outerShdw blurRad="1651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General Sans Semibold" pitchFamily="50" charset="0"/>
              </a:rPr>
              <a:t>HEADING</a:t>
            </a:r>
          </a:p>
          <a:p>
            <a:endParaRPr lang="en-US" sz="1400" spc="300" dirty="0">
              <a:solidFill>
                <a:schemeClr val="bg1">
                  <a:lumMod val="50000"/>
                </a:schemeClr>
              </a:solidFill>
              <a:effectLst>
                <a:outerShdw blurRad="165100" dist="63500" dir="2700000" algn="tl" rotWithShape="0">
                  <a:prstClr val="black">
                    <a:alpha val="40000"/>
                  </a:prstClr>
                </a:outerShdw>
              </a:effectLst>
              <a:latin typeface="General Sans Semibold" pitchFamily="50" charset="0"/>
            </a:endParaRP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>
                  <a:outerShdw blurRad="1651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Type your text in this text box and don’t forget to subscribe And also</a:t>
            </a:r>
          </a:p>
        </p:txBody>
      </p:sp>
      <p:pic>
        <p:nvPicPr>
          <p:cNvPr id="17" name="Graphic 16" descr="Presentation with pie chart with solid fill">
            <a:extLst>
              <a:ext uri="{FF2B5EF4-FFF2-40B4-BE49-F238E27FC236}">
                <a16:creationId xmlns:a16="http://schemas.microsoft.com/office/drawing/2014/main" id="{DFD78631-6D69-0A6C-E730-B94C258814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69954" y="1729435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88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3E0FC0-4DC0-7944-9849-34499A3E08E1}"/>
              </a:ext>
            </a:extLst>
          </p:cNvPr>
          <p:cNvSpPr txBox="1"/>
          <p:nvPr/>
        </p:nvSpPr>
        <p:spPr>
          <a:xfrm>
            <a:off x="1826834" y="1825069"/>
            <a:ext cx="853833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https://fonts.google.com/specimen/Russo+One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https://befonts.com/objective-font-family.html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2488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!!Group 1">
            <a:extLst>
              <a:ext uri="{FF2B5EF4-FFF2-40B4-BE49-F238E27FC236}">
                <a16:creationId xmlns:a16="http://schemas.microsoft.com/office/drawing/2014/main" id="{15ECF919-5D29-63AA-6AED-DA65C466AB45}"/>
              </a:ext>
            </a:extLst>
          </p:cNvPr>
          <p:cNvGrpSpPr/>
          <p:nvPr/>
        </p:nvGrpSpPr>
        <p:grpSpPr>
          <a:xfrm>
            <a:off x="651472" y="1625970"/>
            <a:ext cx="10889056" cy="3145428"/>
            <a:chOff x="651472" y="1625970"/>
            <a:chExt cx="10889056" cy="3145428"/>
          </a:xfrm>
        </p:grpSpPr>
        <p:grpSp>
          <p:nvGrpSpPr>
            <p:cNvPr id="3" name="POWERPOINT">
              <a:extLst>
                <a:ext uri="{FF2B5EF4-FFF2-40B4-BE49-F238E27FC236}">
                  <a16:creationId xmlns:a16="http://schemas.microsoft.com/office/drawing/2014/main" id="{DB0D8499-C9AA-B863-1D3D-DC181AF29A0E}"/>
                </a:ext>
              </a:extLst>
            </p:cNvPr>
            <p:cNvGrpSpPr/>
            <p:nvPr/>
          </p:nvGrpSpPr>
          <p:grpSpPr>
            <a:xfrm>
              <a:off x="2474997" y="3201738"/>
              <a:ext cx="7242006" cy="1569660"/>
              <a:chOff x="1227594" y="2999647"/>
              <a:chExt cx="7907609" cy="1569660"/>
            </a:xfrm>
          </p:grpSpPr>
          <p:sp>
            <p:nvSpPr>
              <p:cNvPr id="16" name="T">
                <a:extLst>
                  <a:ext uri="{FF2B5EF4-FFF2-40B4-BE49-F238E27FC236}">
                    <a16:creationId xmlns:a16="http://schemas.microsoft.com/office/drawing/2014/main" id="{C135E3E4-0CCC-01C7-2997-BE5FA4122E61}"/>
                  </a:ext>
                </a:extLst>
              </p:cNvPr>
              <p:cNvSpPr txBox="1"/>
              <p:nvPr/>
            </p:nvSpPr>
            <p:spPr>
              <a:xfrm>
                <a:off x="7433403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League Spartan Black" pitchFamily="2" charset="0"/>
                    <a:ea typeface="+mn-ea"/>
                    <a:cs typeface="+mn-cs"/>
                  </a:rPr>
                  <a:t>T</a:t>
                </a:r>
              </a:p>
            </p:txBody>
          </p:sp>
          <p:sp>
            <p:nvSpPr>
              <p:cNvPr id="17" name="N">
                <a:extLst>
                  <a:ext uri="{FF2B5EF4-FFF2-40B4-BE49-F238E27FC236}">
                    <a16:creationId xmlns:a16="http://schemas.microsoft.com/office/drawing/2014/main" id="{7B03C340-1F11-1CA7-4F2D-52132EAECF69}"/>
                  </a:ext>
                </a:extLst>
              </p:cNvPr>
              <p:cNvSpPr txBox="1"/>
              <p:nvPr/>
            </p:nvSpPr>
            <p:spPr>
              <a:xfrm>
                <a:off x="673504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League Spartan Black" pitchFamily="2" charset="0"/>
                    <a:ea typeface="+mn-ea"/>
                    <a:cs typeface="+mn-cs"/>
                  </a:rPr>
                  <a:t>N</a:t>
                </a:r>
              </a:p>
            </p:txBody>
          </p:sp>
          <p:sp>
            <p:nvSpPr>
              <p:cNvPr id="18" name="I">
                <a:extLst>
                  <a:ext uri="{FF2B5EF4-FFF2-40B4-BE49-F238E27FC236}">
                    <a16:creationId xmlns:a16="http://schemas.microsoft.com/office/drawing/2014/main" id="{56EBFADB-2E8C-A09D-D31C-7BB4E317650D}"/>
                  </a:ext>
                </a:extLst>
              </p:cNvPr>
              <p:cNvSpPr txBox="1"/>
              <p:nvPr/>
            </p:nvSpPr>
            <p:spPr>
              <a:xfrm>
                <a:off x="6138265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League Spartan Black" pitchFamily="2" charset="0"/>
                    <a:ea typeface="+mn-ea"/>
                    <a:cs typeface="+mn-cs"/>
                  </a:rPr>
                  <a:t>I</a:t>
                </a:r>
              </a:p>
            </p:txBody>
          </p:sp>
          <p:sp>
            <p:nvSpPr>
              <p:cNvPr id="19" name="O">
                <a:extLst>
                  <a:ext uri="{FF2B5EF4-FFF2-40B4-BE49-F238E27FC236}">
                    <a16:creationId xmlns:a16="http://schemas.microsoft.com/office/drawing/2014/main" id="{3200ED0E-8E6F-A127-4A52-CFCE244A71C9}"/>
                  </a:ext>
                </a:extLst>
              </p:cNvPr>
              <p:cNvSpPr txBox="1"/>
              <p:nvPr/>
            </p:nvSpPr>
            <p:spPr>
              <a:xfrm>
                <a:off x="557081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League Spartan Black" pitchFamily="2" charset="0"/>
                    <a:ea typeface="+mn-ea"/>
                    <a:cs typeface="+mn-cs"/>
                  </a:rPr>
                  <a:t>O</a:t>
                </a:r>
              </a:p>
            </p:txBody>
          </p:sp>
          <p:sp>
            <p:nvSpPr>
              <p:cNvPr id="20" name="P2">
                <a:extLst>
                  <a:ext uri="{FF2B5EF4-FFF2-40B4-BE49-F238E27FC236}">
                    <a16:creationId xmlns:a16="http://schemas.microsoft.com/office/drawing/2014/main" id="{3F4551F6-6617-990E-5968-F16CE8453FED}"/>
                  </a:ext>
                </a:extLst>
              </p:cNvPr>
              <p:cNvSpPr txBox="1"/>
              <p:nvPr/>
            </p:nvSpPr>
            <p:spPr>
              <a:xfrm>
                <a:off x="4939808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League Spartan Black" pitchFamily="2" charset="0"/>
                    <a:ea typeface="+mn-ea"/>
                    <a:cs typeface="+mn-cs"/>
                  </a:rPr>
                  <a:t>P</a:t>
                </a:r>
              </a:p>
            </p:txBody>
          </p:sp>
          <p:sp>
            <p:nvSpPr>
              <p:cNvPr id="21" name="R">
                <a:extLst>
                  <a:ext uri="{FF2B5EF4-FFF2-40B4-BE49-F238E27FC236}">
                    <a16:creationId xmlns:a16="http://schemas.microsoft.com/office/drawing/2014/main" id="{914B6305-8900-3201-621D-5400FB7306D0}"/>
                  </a:ext>
                </a:extLst>
              </p:cNvPr>
              <p:cNvSpPr txBox="1"/>
              <p:nvPr/>
            </p:nvSpPr>
            <p:spPr>
              <a:xfrm>
                <a:off x="431198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League Spartan Black" pitchFamily="2" charset="0"/>
                    <a:ea typeface="+mn-ea"/>
                    <a:cs typeface="+mn-cs"/>
                  </a:rPr>
                  <a:t>R</a:t>
                </a:r>
              </a:p>
            </p:txBody>
          </p:sp>
          <p:sp>
            <p:nvSpPr>
              <p:cNvPr id="22" name="E">
                <a:extLst>
                  <a:ext uri="{FF2B5EF4-FFF2-40B4-BE49-F238E27FC236}">
                    <a16:creationId xmlns:a16="http://schemas.microsoft.com/office/drawing/2014/main" id="{01F99829-E43E-F959-0673-19B8E6C7D059}"/>
                  </a:ext>
                </a:extLst>
              </p:cNvPr>
              <p:cNvSpPr txBox="1"/>
              <p:nvPr/>
            </p:nvSpPr>
            <p:spPr>
              <a:xfrm>
                <a:off x="3613030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League Spartan Black" pitchFamily="2" charset="0"/>
                    <a:ea typeface="+mn-ea"/>
                    <a:cs typeface="+mn-cs"/>
                  </a:rPr>
                  <a:t>E</a:t>
                </a:r>
              </a:p>
            </p:txBody>
          </p:sp>
          <p:sp>
            <p:nvSpPr>
              <p:cNvPr id="23" name="W">
                <a:extLst>
                  <a:ext uri="{FF2B5EF4-FFF2-40B4-BE49-F238E27FC236}">
                    <a16:creationId xmlns:a16="http://schemas.microsoft.com/office/drawing/2014/main" id="{E3A9164C-E647-84AB-A3E4-D4E944DDDD35}"/>
                  </a:ext>
                </a:extLst>
              </p:cNvPr>
              <p:cNvSpPr txBox="1"/>
              <p:nvPr/>
            </p:nvSpPr>
            <p:spPr>
              <a:xfrm>
                <a:off x="2781697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League Spartan Black" pitchFamily="2" charset="0"/>
                    <a:ea typeface="+mn-ea"/>
                    <a:cs typeface="+mn-cs"/>
                  </a:rPr>
                  <a:t>W</a:t>
                </a:r>
              </a:p>
            </p:txBody>
          </p:sp>
          <p:sp>
            <p:nvSpPr>
              <p:cNvPr id="24" name="O">
                <a:extLst>
                  <a:ext uri="{FF2B5EF4-FFF2-40B4-BE49-F238E27FC236}">
                    <a16:creationId xmlns:a16="http://schemas.microsoft.com/office/drawing/2014/main" id="{05389F24-E192-71C0-2C27-5FA3BC9D8459}"/>
                  </a:ext>
                </a:extLst>
              </p:cNvPr>
              <p:cNvSpPr txBox="1"/>
              <p:nvPr/>
            </p:nvSpPr>
            <p:spPr>
              <a:xfrm>
                <a:off x="1875122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League Spartan Black" pitchFamily="2" charset="0"/>
                    <a:ea typeface="+mn-ea"/>
                    <a:cs typeface="+mn-cs"/>
                  </a:rPr>
                  <a:t>O</a:t>
                </a:r>
              </a:p>
            </p:txBody>
          </p:sp>
          <p:sp>
            <p:nvSpPr>
              <p:cNvPr id="25" name="P">
                <a:extLst>
                  <a:ext uri="{FF2B5EF4-FFF2-40B4-BE49-F238E27FC236}">
                    <a16:creationId xmlns:a16="http://schemas.microsoft.com/office/drawing/2014/main" id="{F495A326-68A4-DE5C-837D-BDBDE9369885}"/>
                  </a:ext>
                </a:extLst>
              </p:cNvPr>
              <p:cNvSpPr txBox="1"/>
              <p:nvPr/>
            </p:nvSpPr>
            <p:spPr>
              <a:xfrm>
                <a:off x="122759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League Spartan Black" pitchFamily="2" charset="0"/>
                    <a:ea typeface="+mn-ea"/>
                    <a:cs typeface="+mn-cs"/>
                  </a:rPr>
                  <a:t>P</a:t>
                </a: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8842A3D-E915-2758-C80F-4022618B2275}"/>
                </a:ext>
              </a:extLst>
            </p:cNvPr>
            <p:cNvGrpSpPr/>
            <p:nvPr/>
          </p:nvGrpSpPr>
          <p:grpSpPr>
            <a:xfrm>
              <a:off x="651472" y="1625970"/>
              <a:ext cx="10889056" cy="2215992"/>
              <a:chOff x="516998" y="1893309"/>
              <a:chExt cx="7480898" cy="1522410"/>
            </a:xfrm>
            <a:effectLst/>
          </p:grpSpPr>
          <p:sp>
            <p:nvSpPr>
              <p:cNvPr id="5" name="C">
                <a:extLst>
                  <a:ext uri="{FF2B5EF4-FFF2-40B4-BE49-F238E27FC236}">
                    <a16:creationId xmlns:a16="http://schemas.microsoft.com/office/drawing/2014/main" id="{3066332F-6577-F0F5-FE7B-48C687149AAF}"/>
                  </a:ext>
                </a:extLst>
              </p:cNvPr>
              <p:cNvSpPr txBox="1"/>
              <p:nvPr/>
            </p:nvSpPr>
            <p:spPr>
              <a:xfrm>
                <a:off x="6027237" y="1893309"/>
                <a:ext cx="1970659" cy="1522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League Spartan Black" pitchFamily="2" charset="0"/>
                    <a:ea typeface="+mn-ea"/>
                    <a:cs typeface="+mn-cs"/>
                  </a:rPr>
                  <a:t>C</a:t>
                </a:r>
              </a:p>
            </p:txBody>
          </p:sp>
          <p:sp>
            <p:nvSpPr>
              <p:cNvPr id="6" name="I">
                <a:extLst>
                  <a:ext uri="{FF2B5EF4-FFF2-40B4-BE49-F238E27FC236}">
                    <a16:creationId xmlns:a16="http://schemas.microsoft.com/office/drawing/2014/main" id="{5B5BFDD3-9AC8-AA4A-77F7-165D889A033C}"/>
                  </a:ext>
                </a:extLst>
              </p:cNvPr>
              <p:cNvSpPr txBox="1"/>
              <p:nvPr/>
            </p:nvSpPr>
            <p:spPr>
              <a:xfrm>
                <a:off x="5678996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League Spartan Black" pitchFamily="2" charset="0"/>
                    <a:ea typeface="+mn-ea"/>
                    <a:cs typeface="+mn-cs"/>
                  </a:rPr>
                  <a:t>I</a:t>
                </a:r>
              </a:p>
            </p:txBody>
          </p:sp>
          <p:sp>
            <p:nvSpPr>
              <p:cNvPr id="7" name="H">
                <a:extLst>
                  <a:ext uri="{FF2B5EF4-FFF2-40B4-BE49-F238E27FC236}">
                    <a16:creationId xmlns:a16="http://schemas.microsoft.com/office/drawing/2014/main" id="{1DF6116F-B390-70C4-D87F-9C28EDCD1722}"/>
                  </a:ext>
                </a:extLst>
              </p:cNvPr>
              <p:cNvSpPr txBox="1"/>
              <p:nvPr/>
            </p:nvSpPr>
            <p:spPr>
              <a:xfrm>
                <a:off x="516318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League Spartan Black" pitchFamily="2" charset="0"/>
                    <a:ea typeface="+mn-ea"/>
                    <a:cs typeface="+mn-cs"/>
                  </a:rPr>
                  <a:t>H</a:t>
                </a:r>
              </a:p>
            </p:txBody>
          </p:sp>
          <p:sp>
            <p:nvSpPr>
              <p:cNvPr id="8" name="P">
                <a:extLst>
                  <a:ext uri="{FF2B5EF4-FFF2-40B4-BE49-F238E27FC236}">
                    <a16:creationId xmlns:a16="http://schemas.microsoft.com/office/drawing/2014/main" id="{C415B456-DCF9-E2C1-A04D-C7B3D55B7CDD}"/>
                  </a:ext>
                </a:extLst>
              </p:cNvPr>
              <p:cNvSpPr txBox="1"/>
              <p:nvPr/>
            </p:nvSpPr>
            <p:spPr>
              <a:xfrm>
                <a:off x="4647383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League Spartan Black" pitchFamily="2" charset="0"/>
                    <a:ea typeface="+mn-ea"/>
                    <a:cs typeface="+mn-cs"/>
                  </a:rPr>
                  <a:t>P</a:t>
                </a:r>
              </a:p>
            </p:txBody>
          </p:sp>
          <p:sp>
            <p:nvSpPr>
              <p:cNvPr id="9" name="A">
                <a:extLst>
                  <a:ext uri="{FF2B5EF4-FFF2-40B4-BE49-F238E27FC236}">
                    <a16:creationId xmlns:a16="http://schemas.microsoft.com/office/drawing/2014/main" id="{1D059326-2444-16FC-092A-5AA63E7C18E1}"/>
                  </a:ext>
                </a:extLst>
              </p:cNvPr>
              <p:cNvSpPr txBox="1"/>
              <p:nvPr/>
            </p:nvSpPr>
            <p:spPr>
              <a:xfrm>
                <a:off x="4091315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League Spartan Black" pitchFamily="2" charset="0"/>
                    <a:ea typeface="+mn-ea"/>
                    <a:cs typeface="+mn-cs"/>
                  </a:rPr>
                  <a:t>A</a:t>
                </a:r>
              </a:p>
            </p:txBody>
          </p:sp>
          <p:sp>
            <p:nvSpPr>
              <p:cNvPr id="10" name="R">
                <a:extLst>
                  <a:ext uri="{FF2B5EF4-FFF2-40B4-BE49-F238E27FC236}">
                    <a16:creationId xmlns:a16="http://schemas.microsoft.com/office/drawing/2014/main" id="{F40210DA-AE22-F6F0-1437-F51465D7FB93}"/>
                  </a:ext>
                </a:extLst>
              </p:cNvPr>
              <p:cNvSpPr txBox="1"/>
              <p:nvPr/>
            </p:nvSpPr>
            <p:spPr>
              <a:xfrm>
                <a:off x="357550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League Spartan Black" pitchFamily="2" charset="0"/>
                    <a:ea typeface="+mn-ea"/>
                    <a:cs typeface="+mn-cs"/>
                  </a:rPr>
                  <a:t>R</a:t>
                </a:r>
              </a:p>
            </p:txBody>
          </p:sp>
          <p:sp>
            <p:nvSpPr>
              <p:cNvPr id="11" name="G">
                <a:extLst>
                  <a:ext uri="{FF2B5EF4-FFF2-40B4-BE49-F238E27FC236}">
                    <a16:creationId xmlns:a16="http://schemas.microsoft.com/office/drawing/2014/main" id="{D5B49D44-ECAB-A9D0-007D-DC07E714561F}"/>
                  </a:ext>
                </a:extLst>
              </p:cNvPr>
              <p:cNvSpPr txBox="1"/>
              <p:nvPr/>
            </p:nvSpPr>
            <p:spPr>
              <a:xfrm>
                <a:off x="291048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League Spartan Black" pitchFamily="2" charset="0"/>
                    <a:ea typeface="+mn-ea"/>
                    <a:cs typeface="+mn-cs"/>
                  </a:rPr>
                  <a:t>G</a:t>
                </a:r>
              </a:p>
            </p:txBody>
          </p:sp>
          <p:sp>
            <p:nvSpPr>
              <p:cNvPr id="12" name="O">
                <a:extLst>
                  <a:ext uri="{FF2B5EF4-FFF2-40B4-BE49-F238E27FC236}">
                    <a16:creationId xmlns:a16="http://schemas.microsoft.com/office/drawing/2014/main" id="{60A18775-33FF-5E15-C712-6970E0EBD528}"/>
                  </a:ext>
                </a:extLst>
              </p:cNvPr>
              <p:cNvSpPr txBox="1"/>
              <p:nvPr/>
            </p:nvSpPr>
            <p:spPr>
              <a:xfrm>
                <a:off x="2202887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League Spartan Black" pitchFamily="2" charset="0"/>
                    <a:ea typeface="+mn-ea"/>
                    <a:cs typeface="+mn-cs"/>
                  </a:rPr>
                  <a:t>O</a:t>
                </a:r>
              </a:p>
            </p:txBody>
          </p:sp>
          <p:sp>
            <p:nvSpPr>
              <p:cNvPr id="13" name="F">
                <a:extLst>
                  <a:ext uri="{FF2B5EF4-FFF2-40B4-BE49-F238E27FC236}">
                    <a16:creationId xmlns:a16="http://schemas.microsoft.com/office/drawing/2014/main" id="{6CCEAAC1-90DF-C703-DD16-3B82D202923F}"/>
                  </a:ext>
                </a:extLst>
              </p:cNvPr>
              <p:cNvSpPr txBox="1"/>
              <p:nvPr/>
            </p:nvSpPr>
            <p:spPr>
              <a:xfrm>
                <a:off x="1687081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League Spartan Black" pitchFamily="2" charset="0"/>
                    <a:ea typeface="+mn-ea"/>
                    <a:cs typeface="+mn-cs"/>
                  </a:rPr>
                  <a:t>F</a:t>
                </a:r>
              </a:p>
            </p:txBody>
          </p:sp>
          <p:sp>
            <p:nvSpPr>
              <p:cNvPr id="14" name="N">
                <a:extLst>
                  <a:ext uri="{FF2B5EF4-FFF2-40B4-BE49-F238E27FC236}">
                    <a16:creationId xmlns:a16="http://schemas.microsoft.com/office/drawing/2014/main" id="{4F1136A2-DF31-EF6F-EC88-AD1708D8824F}"/>
                  </a:ext>
                </a:extLst>
              </p:cNvPr>
              <p:cNvSpPr txBox="1"/>
              <p:nvPr/>
            </p:nvSpPr>
            <p:spPr>
              <a:xfrm>
                <a:off x="1089044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League Spartan Black" pitchFamily="2" charset="0"/>
                    <a:ea typeface="+mn-ea"/>
                    <a:cs typeface="+mn-cs"/>
                  </a:rPr>
                  <a:t>N</a:t>
                </a:r>
              </a:p>
            </p:txBody>
          </p:sp>
          <p:sp>
            <p:nvSpPr>
              <p:cNvPr id="15" name="I">
                <a:extLst>
                  <a:ext uri="{FF2B5EF4-FFF2-40B4-BE49-F238E27FC236}">
                    <a16:creationId xmlns:a16="http://schemas.microsoft.com/office/drawing/2014/main" id="{CCD48170-C742-3D0A-F298-0F8F71ED05DC}"/>
                  </a:ext>
                </a:extLst>
              </p:cNvPr>
              <p:cNvSpPr txBox="1"/>
              <p:nvPr/>
            </p:nvSpPr>
            <p:spPr>
              <a:xfrm>
                <a:off x="51699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League Spartan Black" pitchFamily="2" charset="0"/>
                    <a:ea typeface="+mn-ea"/>
                    <a:cs typeface="+mn-cs"/>
                  </a:rPr>
                  <a:t>I</a:t>
                </a:r>
              </a:p>
            </p:txBody>
          </p:sp>
        </p:grpSp>
      </p:grpSp>
      <p:sp>
        <p:nvSpPr>
          <p:cNvPr id="65" name="!!Rectangle: Rounded Corners 64">
            <a:extLst>
              <a:ext uri="{FF2B5EF4-FFF2-40B4-BE49-F238E27FC236}">
                <a16:creationId xmlns:a16="http://schemas.microsoft.com/office/drawing/2014/main" id="{5626B322-81F6-278D-4C7E-D1A2A8108B9B}"/>
              </a:ext>
            </a:extLst>
          </p:cNvPr>
          <p:cNvSpPr/>
          <p:nvPr/>
        </p:nvSpPr>
        <p:spPr>
          <a:xfrm rot="16200000">
            <a:off x="15278420" y="-1255914"/>
            <a:ext cx="1097280" cy="523377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!!Rectangle: Rounded Corners 65">
            <a:extLst>
              <a:ext uri="{FF2B5EF4-FFF2-40B4-BE49-F238E27FC236}">
                <a16:creationId xmlns:a16="http://schemas.microsoft.com/office/drawing/2014/main" id="{739CF0E9-B734-EE6D-02F6-0DB82320705E}"/>
              </a:ext>
            </a:extLst>
          </p:cNvPr>
          <p:cNvSpPr/>
          <p:nvPr/>
        </p:nvSpPr>
        <p:spPr>
          <a:xfrm rot="16200000">
            <a:off x="16193434" y="818475"/>
            <a:ext cx="1097280" cy="523377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dist="152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!!Rectangle: Rounded Corners 66">
            <a:extLst>
              <a:ext uri="{FF2B5EF4-FFF2-40B4-BE49-F238E27FC236}">
                <a16:creationId xmlns:a16="http://schemas.microsoft.com/office/drawing/2014/main" id="{8F1E8A1B-3619-C23A-0009-5B3E70BC8A5B}"/>
              </a:ext>
            </a:extLst>
          </p:cNvPr>
          <p:cNvSpPr/>
          <p:nvPr/>
        </p:nvSpPr>
        <p:spPr>
          <a:xfrm rot="16200000">
            <a:off x="15422220" y="2892864"/>
            <a:ext cx="1097280" cy="523377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dist="1524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4" name="!!Group 63">
            <a:extLst>
              <a:ext uri="{FF2B5EF4-FFF2-40B4-BE49-F238E27FC236}">
                <a16:creationId xmlns:a16="http://schemas.microsoft.com/office/drawing/2014/main" id="{369DBFB4-709F-D127-AFBC-2DE1F56EEA80}"/>
              </a:ext>
            </a:extLst>
          </p:cNvPr>
          <p:cNvGrpSpPr/>
          <p:nvPr/>
        </p:nvGrpSpPr>
        <p:grpSpPr>
          <a:xfrm>
            <a:off x="3229602" y="562602"/>
            <a:ext cx="5732797" cy="5732797"/>
            <a:chOff x="1678789" y="2303219"/>
            <a:chExt cx="2271960" cy="2271960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D2239A77-5DB9-6E21-7C0F-B8E334720A3D}"/>
                </a:ext>
              </a:extLst>
            </p:cNvPr>
            <p:cNvGrpSpPr/>
            <p:nvPr/>
          </p:nvGrpSpPr>
          <p:grpSpPr>
            <a:xfrm>
              <a:off x="1678789" y="2303219"/>
              <a:ext cx="2271960" cy="2271960"/>
              <a:chOff x="1475589" y="2290519"/>
              <a:chExt cx="2271960" cy="2271960"/>
            </a:xfrm>
          </p:grpSpPr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7326963D-FA6F-72F8-F1B6-76C19F343C07}"/>
                  </a:ext>
                </a:extLst>
              </p:cNvPr>
              <p:cNvSpPr/>
              <p:nvPr/>
            </p:nvSpPr>
            <p:spPr>
              <a:xfrm>
                <a:off x="1475589" y="2290519"/>
                <a:ext cx="2271960" cy="22719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7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AFD480FF-69C6-B117-6181-D88CCBBB3C4C}"/>
                  </a:ext>
                </a:extLst>
              </p:cNvPr>
              <p:cNvSpPr/>
              <p:nvPr/>
            </p:nvSpPr>
            <p:spPr>
              <a:xfrm rot="18900000">
                <a:off x="1656817" y="2483768"/>
                <a:ext cx="1890462" cy="1890462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00FF99"/>
                  </a:gs>
                  <a:gs pos="100000">
                    <a:srgbClr val="FD5D3D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317500" dist="152400" algn="l" rotWithShape="0">
                  <a:prstClr val="black">
                    <a:alpha val="75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00D83E1-E000-B2A5-6755-47DD9DA7DF19}"/>
                </a:ext>
              </a:extLst>
            </p:cNvPr>
            <p:cNvSpPr txBox="1"/>
            <p:nvPr/>
          </p:nvSpPr>
          <p:spPr>
            <a:xfrm>
              <a:off x="1865690" y="3000090"/>
              <a:ext cx="785138" cy="878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800" b="1" i="0" u="none" strike="noStrike" kern="1200" cap="none" spc="3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30200" dist="203200" dir="2700000" algn="tl" rotWithShape="0">
                      <a:prstClr val="black">
                        <a:alpha val="68000"/>
                      </a:prstClr>
                    </a:outerShdw>
                  </a:effectLst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3</a:t>
              </a:r>
              <a:endParaRPr kumimoji="0" lang="en-US" sz="80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30200" dist="203200" dir="2700000" algn="tl" rotWithShape="0">
                    <a:prstClr val="black">
                      <a:alpha val="68000"/>
                    </a:prstClr>
                  </a:outerShdw>
                </a:effectLst>
                <a:uLnTx/>
                <a:uFillTx/>
                <a:latin typeface="Russo One" panose="02000503050000020004" pitchFamily="2" charset="0"/>
                <a:ea typeface="+mn-ea"/>
                <a:cs typeface="+mn-cs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43347DE-FC77-346C-3221-DDEE81D87348}"/>
                </a:ext>
              </a:extLst>
            </p:cNvPr>
            <p:cNvSpPr txBox="1"/>
            <p:nvPr/>
          </p:nvSpPr>
          <p:spPr>
            <a:xfrm>
              <a:off x="2388550" y="3141344"/>
              <a:ext cx="1390607" cy="32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>
                  <a:solidFill>
                    <a:schemeClr val="bg1"/>
                  </a:solidFill>
                  <a:effectLst>
                    <a:outerShdw blurRad="330200" dist="203200" dir="2700000" algn="tl" rotWithShape="0">
                      <a:prstClr val="black">
                        <a:alpha val="87000"/>
                      </a:prstClr>
                    </a:outerShdw>
                  </a:effectLst>
                  <a:latin typeface="Objective" pitchFamily="50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30200" dist="203200" dir="2700000" algn="tl" rotWithShape="0">
                      <a:prstClr val="black">
                        <a:alpha val="87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+mn-cs"/>
                </a:rPr>
                <a:t>OPTIONS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D357A0F-0BDA-414D-2CE7-9EC07B1855FA}"/>
                </a:ext>
              </a:extLst>
            </p:cNvPr>
            <p:cNvSpPr txBox="1"/>
            <p:nvPr/>
          </p:nvSpPr>
          <p:spPr>
            <a:xfrm>
              <a:off x="2357807" y="3403475"/>
              <a:ext cx="1452093" cy="235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>
                  <a:solidFill>
                    <a:schemeClr val="bg1"/>
                  </a:solidFill>
                  <a:effectLst>
                    <a:outerShdw blurRad="330200" dist="203200" dir="2700000" algn="tl" rotWithShape="0">
                      <a:prstClr val="black">
                        <a:alpha val="87000"/>
                      </a:prstClr>
                    </a:outerShdw>
                  </a:effectLst>
                  <a:latin typeface="Objective" pitchFamily="50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-15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30200" dist="203200" dir="2700000" algn="tl" rotWithShape="0">
                      <a:prstClr val="black">
                        <a:alpha val="87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+mn-cs"/>
                </a:rPr>
                <a:t>INFOGRAPHIC</a:t>
              </a:r>
              <a:endParaRPr kumimoji="0" lang="en-US" sz="44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30200" dist="203200" dir="2700000" algn="tl" rotWithShape="0">
                    <a:prstClr val="black">
                      <a:alpha val="87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</p:grpSp>
      <p:sp>
        <p:nvSpPr>
          <p:cNvPr id="68" name="!!TextBox 67">
            <a:extLst>
              <a:ext uri="{FF2B5EF4-FFF2-40B4-BE49-F238E27FC236}">
                <a16:creationId xmlns:a16="http://schemas.microsoft.com/office/drawing/2014/main" id="{57FBCE9E-E871-607A-3C43-6BD804326C1B}"/>
              </a:ext>
            </a:extLst>
          </p:cNvPr>
          <p:cNvSpPr txBox="1"/>
          <p:nvPr/>
        </p:nvSpPr>
        <p:spPr>
          <a:xfrm>
            <a:off x="14246502" y="965756"/>
            <a:ext cx="42155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B83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  <a:t>YOUR TITLE HERE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6B83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6B83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  <a:t>Lorem ipsum dolor sit amet, consectetuer adipiscing elit. Maecenas.</a:t>
            </a:r>
          </a:p>
        </p:txBody>
      </p:sp>
      <p:sp>
        <p:nvSpPr>
          <p:cNvPr id="69" name="!!TextBox 68">
            <a:extLst>
              <a:ext uri="{FF2B5EF4-FFF2-40B4-BE49-F238E27FC236}">
                <a16:creationId xmlns:a16="http://schemas.microsoft.com/office/drawing/2014/main" id="{3707EEB1-47B1-7620-77D6-41442F6F29FB}"/>
              </a:ext>
            </a:extLst>
          </p:cNvPr>
          <p:cNvSpPr txBox="1"/>
          <p:nvPr/>
        </p:nvSpPr>
        <p:spPr>
          <a:xfrm>
            <a:off x="15078677" y="3092928"/>
            <a:ext cx="42155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56F07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  <a:t>YOUR TITLE HERE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56F07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56F07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  <a:t>Lorem ipsum dolor sit amet, consectetuer adipiscing elit. Maecenas.</a:t>
            </a:r>
          </a:p>
        </p:txBody>
      </p:sp>
      <p:sp>
        <p:nvSpPr>
          <p:cNvPr id="70" name="!!TextBox 69">
            <a:extLst>
              <a:ext uri="{FF2B5EF4-FFF2-40B4-BE49-F238E27FC236}">
                <a16:creationId xmlns:a16="http://schemas.microsoft.com/office/drawing/2014/main" id="{F1902F62-113D-982B-0095-EF0D9CC1BF08}"/>
              </a:ext>
            </a:extLst>
          </p:cNvPr>
          <p:cNvSpPr txBox="1"/>
          <p:nvPr/>
        </p:nvSpPr>
        <p:spPr>
          <a:xfrm>
            <a:off x="14255950" y="5151465"/>
            <a:ext cx="42155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31A61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  <a:t>YOUR TITLE HERE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E31A61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E31A61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  <a:t>Lorem ipsum dolor sit amet, consectetuer adipiscing elit. Maecenas.</a:t>
            </a:r>
          </a:p>
        </p:txBody>
      </p:sp>
    </p:spTree>
    <p:extLst>
      <p:ext uri="{BB962C8B-B14F-4D97-AF65-F5344CB8AC3E}">
        <p14:creationId xmlns:p14="http://schemas.microsoft.com/office/powerpoint/2010/main" val="1600495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xit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" dur="2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" dur="2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53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000">
                                          <p:cBhvr additive="base">
                                            <p:cTn id="11" dur="2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000">
                                          <p:cBhvr additive="base">
                                            <p:cTn id="12" dur="2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xit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" dur="2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" dur="200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!!Rectangle: Rounded Corners 64">
            <a:extLst>
              <a:ext uri="{FF2B5EF4-FFF2-40B4-BE49-F238E27FC236}">
                <a16:creationId xmlns:a16="http://schemas.microsoft.com/office/drawing/2014/main" id="{5626B322-81F6-278D-4C7E-D1A2A8108B9B}"/>
              </a:ext>
            </a:extLst>
          </p:cNvPr>
          <p:cNvSpPr/>
          <p:nvPr/>
        </p:nvSpPr>
        <p:spPr>
          <a:xfrm rot="16200000">
            <a:off x="15278420" y="-1255914"/>
            <a:ext cx="1097280" cy="523377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!!Rectangle: Rounded Corners 65">
            <a:extLst>
              <a:ext uri="{FF2B5EF4-FFF2-40B4-BE49-F238E27FC236}">
                <a16:creationId xmlns:a16="http://schemas.microsoft.com/office/drawing/2014/main" id="{739CF0E9-B734-EE6D-02F6-0DB82320705E}"/>
              </a:ext>
            </a:extLst>
          </p:cNvPr>
          <p:cNvSpPr/>
          <p:nvPr/>
        </p:nvSpPr>
        <p:spPr>
          <a:xfrm rot="16200000">
            <a:off x="16193434" y="818475"/>
            <a:ext cx="1097280" cy="523377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dist="152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!!Rectangle: Rounded Corners 66">
            <a:extLst>
              <a:ext uri="{FF2B5EF4-FFF2-40B4-BE49-F238E27FC236}">
                <a16:creationId xmlns:a16="http://schemas.microsoft.com/office/drawing/2014/main" id="{8F1E8A1B-3619-C23A-0009-5B3E70BC8A5B}"/>
              </a:ext>
            </a:extLst>
          </p:cNvPr>
          <p:cNvSpPr/>
          <p:nvPr/>
        </p:nvSpPr>
        <p:spPr>
          <a:xfrm rot="16200000">
            <a:off x="15422220" y="2892864"/>
            <a:ext cx="1097280" cy="523377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dist="1524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!!Group 32">
            <a:extLst>
              <a:ext uri="{FF2B5EF4-FFF2-40B4-BE49-F238E27FC236}">
                <a16:creationId xmlns:a16="http://schemas.microsoft.com/office/drawing/2014/main" id="{2044824E-3B7D-F47B-37A0-8426234DF5FD}"/>
              </a:ext>
            </a:extLst>
          </p:cNvPr>
          <p:cNvGrpSpPr/>
          <p:nvPr/>
        </p:nvGrpSpPr>
        <p:grpSpPr>
          <a:xfrm>
            <a:off x="2384626" y="2942570"/>
            <a:ext cx="950640" cy="625763"/>
            <a:chOff x="2710969" y="783453"/>
            <a:chExt cx="2531233" cy="1666195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E460EB7-3B2B-3670-4289-A4E115C91B83}"/>
                </a:ext>
              </a:extLst>
            </p:cNvPr>
            <p:cNvGrpSpPr/>
            <p:nvPr/>
          </p:nvGrpSpPr>
          <p:grpSpPr>
            <a:xfrm>
              <a:off x="2710969" y="783453"/>
              <a:ext cx="2531233" cy="1666195"/>
              <a:chOff x="2710969" y="783453"/>
              <a:chExt cx="2531233" cy="1666195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2B61C7A9-6589-FE15-D1B4-AC8E831D2195}"/>
                  </a:ext>
                </a:extLst>
              </p:cNvPr>
              <p:cNvGrpSpPr/>
              <p:nvPr/>
            </p:nvGrpSpPr>
            <p:grpSpPr>
              <a:xfrm rot="18900000">
                <a:off x="2710969" y="1073335"/>
                <a:ext cx="2531233" cy="1376313"/>
                <a:chOff x="4400610" y="2164590"/>
                <a:chExt cx="2531233" cy="1376313"/>
              </a:xfrm>
            </p:grpSpPr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BDC26BAC-934E-E60C-F2EF-6E7CB6566D10}"/>
                    </a:ext>
                  </a:extLst>
                </p:cNvPr>
                <p:cNvSpPr/>
                <p:nvPr/>
              </p:nvSpPr>
              <p:spPr>
                <a:xfrm>
                  <a:off x="4400610" y="2361414"/>
                  <a:ext cx="1385736" cy="982664"/>
                </a:xfrm>
                <a:custGeom>
                  <a:avLst/>
                  <a:gdLst>
                    <a:gd name="connsiteX0" fmla="*/ 0 w 1385736"/>
                    <a:gd name="connsiteY0" fmla="*/ 0 h 890713"/>
                    <a:gd name="connsiteX1" fmla="*/ 78432 w 1385736"/>
                    <a:gd name="connsiteY1" fmla="*/ 95060 h 890713"/>
                    <a:gd name="connsiteX2" fmla="*/ 692868 w 1385736"/>
                    <a:gd name="connsiteY2" fmla="*/ 349568 h 890713"/>
                    <a:gd name="connsiteX3" fmla="*/ 1307304 w 1385736"/>
                    <a:gd name="connsiteY3" fmla="*/ 95060 h 890713"/>
                    <a:gd name="connsiteX4" fmla="*/ 1385736 w 1385736"/>
                    <a:gd name="connsiteY4" fmla="*/ 0 h 890713"/>
                    <a:gd name="connsiteX5" fmla="*/ 1385736 w 1385736"/>
                    <a:gd name="connsiteY5" fmla="*/ 410847 h 890713"/>
                    <a:gd name="connsiteX6" fmla="*/ 1385736 w 1385736"/>
                    <a:gd name="connsiteY6" fmla="*/ 890713 h 890713"/>
                    <a:gd name="connsiteX7" fmla="*/ 1307304 w 1385736"/>
                    <a:gd name="connsiteY7" fmla="*/ 795653 h 890713"/>
                    <a:gd name="connsiteX8" fmla="*/ 692868 w 1385736"/>
                    <a:gd name="connsiteY8" fmla="*/ 541145 h 890713"/>
                    <a:gd name="connsiteX9" fmla="*/ 78432 w 1385736"/>
                    <a:gd name="connsiteY9" fmla="*/ 795653 h 890713"/>
                    <a:gd name="connsiteX10" fmla="*/ 0 w 1385736"/>
                    <a:gd name="connsiteY10" fmla="*/ 890713 h 890713"/>
                    <a:gd name="connsiteX11" fmla="*/ 0 w 1385736"/>
                    <a:gd name="connsiteY11" fmla="*/ 410847 h 890713"/>
                    <a:gd name="connsiteX12" fmla="*/ 0 w 1385736"/>
                    <a:gd name="connsiteY12" fmla="*/ 0 h 890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85736" h="890713">
                      <a:moveTo>
                        <a:pt x="0" y="0"/>
                      </a:moveTo>
                      <a:lnTo>
                        <a:pt x="78432" y="95060"/>
                      </a:lnTo>
                      <a:cubicBezTo>
                        <a:pt x="235680" y="252308"/>
                        <a:pt x="452916" y="349568"/>
                        <a:pt x="692868" y="349568"/>
                      </a:cubicBezTo>
                      <a:cubicBezTo>
                        <a:pt x="932821" y="349568"/>
                        <a:pt x="1150056" y="252308"/>
                        <a:pt x="1307304" y="95060"/>
                      </a:cubicBezTo>
                      <a:lnTo>
                        <a:pt x="1385736" y="0"/>
                      </a:lnTo>
                      <a:lnTo>
                        <a:pt x="1385736" y="410847"/>
                      </a:lnTo>
                      <a:lnTo>
                        <a:pt x="1385736" y="890713"/>
                      </a:lnTo>
                      <a:lnTo>
                        <a:pt x="1307304" y="795653"/>
                      </a:lnTo>
                      <a:cubicBezTo>
                        <a:pt x="1150056" y="638405"/>
                        <a:pt x="932821" y="541145"/>
                        <a:pt x="692868" y="541145"/>
                      </a:cubicBezTo>
                      <a:cubicBezTo>
                        <a:pt x="452916" y="541145"/>
                        <a:pt x="235680" y="638405"/>
                        <a:pt x="78432" y="795653"/>
                      </a:cubicBezTo>
                      <a:lnTo>
                        <a:pt x="0" y="890713"/>
                      </a:lnTo>
                      <a:lnTo>
                        <a:pt x="0" y="4108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48000">
                      <a:srgbClr val="006B83"/>
                    </a:gs>
                    <a:gs pos="100000">
                      <a:srgbClr val="00B2DA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E05CEE4C-59A4-AD96-2A1A-F297D0A5F703}"/>
                    </a:ext>
                  </a:extLst>
                </p:cNvPr>
                <p:cNvSpPr/>
                <p:nvPr/>
              </p:nvSpPr>
              <p:spPr>
                <a:xfrm>
                  <a:off x="5555530" y="2164590"/>
                  <a:ext cx="1376313" cy="137631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317500" dist="152400" dir="2700000" algn="tl" rotWithShape="0">
                    <a:prstClr val="black">
                      <a:alpha val="69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ED21C467-4FC2-8592-A317-221511413216}"/>
                  </a:ext>
                </a:extLst>
              </p:cNvPr>
              <p:cNvSpPr/>
              <p:nvPr/>
            </p:nvSpPr>
            <p:spPr>
              <a:xfrm>
                <a:off x="3822574" y="783453"/>
                <a:ext cx="1124674" cy="1124674"/>
              </a:xfrm>
              <a:prstGeom prst="ellipse">
                <a:avLst/>
              </a:prstGeom>
              <a:gradFill flip="none" rotWithShape="1">
                <a:gsLst>
                  <a:gs pos="31000">
                    <a:srgbClr val="006B83"/>
                  </a:gs>
                  <a:gs pos="100000">
                    <a:srgbClr val="00B2DA"/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101600" dist="50800" dir="2700000" algn="tl" rotWithShape="0">
                  <a:prstClr val="black">
                    <a:alpha val="83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F5A0895-94DC-6A23-92BD-487BF3F79A2B}"/>
                </a:ext>
              </a:extLst>
            </p:cNvPr>
            <p:cNvSpPr txBox="1"/>
            <p:nvPr/>
          </p:nvSpPr>
          <p:spPr>
            <a:xfrm>
              <a:off x="3992342" y="970427"/>
              <a:ext cx="785138" cy="123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30200" dist="203200" dir="2700000" algn="tl" rotWithShape="0">
                      <a:prstClr val="black">
                        <a:alpha val="87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+mn-cs"/>
                </a:rPr>
                <a:t>STEP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" b="1" i="0" u="none" strike="noStrike" kern="1200" cap="none" spc="3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30200" dist="203200" dir="2700000" algn="tl" rotWithShape="0">
                      <a:prstClr val="black">
                        <a:alpha val="87000"/>
                      </a:prstClr>
                    </a:outerShdw>
                  </a:effectLst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</p:grpSp>
      <p:grpSp>
        <p:nvGrpSpPr>
          <p:cNvPr id="40" name="!!Group 39">
            <a:extLst>
              <a:ext uri="{FF2B5EF4-FFF2-40B4-BE49-F238E27FC236}">
                <a16:creationId xmlns:a16="http://schemas.microsoft.com/office/drawing/2014/main" id="{A880CF47-DDEC-DBEB-F1A1-ABD19E6AA3D7}"/>
              </a:ext>
            </a:extLst>
          </p:cNvPr>
          <p:cNvGrpSpPr/>
          <p:nvPr/>
        </p:nvGrpSpPr>
        <p:grpSpPr>
          <a:xfrm>
            <a:off x="2700155" y="3193344"/>
            <a:ext cx="622993" cy="950640"/>
            <a:chOff x="3288429" y="3810118"/>
            <a:chExt cx="1658819" cy="2531233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D5FB44EE-9E3C-3CCF-49A4-63B583887DF3}"/>
                </a:ext>
              </a:extLst>
            </p:cNvPr>
            <p:cNvGrpSpPr/>
            <p:nvPr/>
          </p:nvGrpSpPr>
          <p:grpSpPr>
            <a:xfrm>
              <a:off x="3288429" y="3810118"/>
              <a:ext cx="1658819" cy="2531233"/>
              <a:chOff x="3288429" y="3810118"/>
              <a:chExt cx="1658819" cy="2531233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340B529B-F471-F331-4A89-04850E106A70}"/>
                  </a:ext>
                </a:extLst>
              </p:cNvPr>
              <p:cNvGrpSpPr/>
              <p:nvPr/>
            </p:nvGrpSpPr>
            <p:grpSpPr>
              <a:xfrm rot="2700000">
                <a:off x="2710969" y="4387578"/>
                <a:ext cx="2531233" cy="1376313"/>
                <a:chOff x="4400610" y="2164590"/>
                <a:chExt cx="2531233" cy="1376313"/>
              </a:xfrm>
            </p:grpSpPr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B5A1772F-734C-973B-57A2-AE3ABECE451D}"/>
                    </a:ext>
                  </a:extLst>
                </p:cNvPr>
                <p:cNvSpPr/>
                <p:nvPr/>
              </p:nvSpPr>
              <p:spPr>
                <a:xfrm>
                  <a:off x="4400610" y="2361414"/>
                  <a:ext cx="1385736" cy="982664"/>
                </a:xfrm>
                <a:custGeom>
                  <a:avLst/>
                  <a:gdLst>
                    <a:gd name="connsiteX0" fmla="*/ 0 w 1385736"/>
                    <a:gd name="connsiteY0" fmla="*/ 0 h 890713"/>
                    <a:gd name="connsiteX1" fmla="*/ 78432 w 1385736"/>
                    <a:gd name="connsiteY1" fmla="*/ 95060 h 890713"/>
                    <a:gd name="connsiteX2" fmla="*/ 692868 w 1385736"/>
                    <a:gd name="connsiteY2" fmla="*/ 349568 h 890713"/>
                    <a:gd name="connsiteX3" fmla="*/ 1307304 w 1385736"/>
                    <a:gd name="connsiteY3" fmla="*/ 95060 h 890713"/>
                    <a:gd name="connsiteX4" fmla="*/ 1385736 w 1385736"/>
                    <a:gd name="connsiteY4" fmla="*/ 0 h 890713"/>
                    <a:gd name="connsiteX5" fmla="*/ 1385736 w 1385736"/>
                    <a:gd name="connsiteY5" fmla="*/ 410847 h 890713"/>
                    <a:gd name="connsiteX6" fmla="*/ 1385736 w 1385736"/>
                    <a:gd name="connsiteY6" fmla="*/ 890713 h 890713"/>
                    <a:gd name="connsiteX7" fmla="*/ 1307304 w 1385736"/>
                    <a:gd name="connsiteY7" fmla="*/ 795653 h 890713"/>
                    <a:gd name="connsiteX8" fmla="*/ 692868 w 1385736"/>
                    <a:gd name="connsiteY8" fmla="*/ 541145 h 890713"/>
                    <a:gd name="connsiteX9" fmla="*/ 78432 w 1385736"/>
                    <a:gd name="connsiteY9" fmla="*/ 795653 h 890713"/>
                    <a:gd name="connsiteX10" fmla="*/ 0 w 1385736"/>
                    <a:gd name="connsiteY10" fmla="*/ 890713 h 890713"/>
                    <a:gd name="connsiteX11" fmla="*/ 0 w 1385736"/>
                    <a:gd name="connsiteY11" fmla="*/ 410847 h 890713"/>
                    <a:gd name="connsiteX12" fmla="*/ 0 w 1385736"/>
                    <a:gd name="connsiteY12" fmla="*/ 0 h 890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85736" h="890713">
                      <a:moveTo>
                        <a:pt x="0" y="0"/>
                      </a:moveTo>
                      <a:lnTo>
                        <a:pt x="78432" y="95060"/>
                      </a:lnTo>
                      <a:cubicBezTo>
                        <a:pt x="235680" y="252308"/>
                        <a:pt x="452916" y="349568"/>
                        <a:pt x="692868" y="349568"/>
                      </a:cubicBezTo>
                      <a:cubicBezTo>
                        <a:pt x="932821" y="349568"/>
                        <a:pt x="1150056" y="252308"/>
                        <a:pt x="1307304" y="95060"/>
                      </a:cubicBezTo>
                      <a:lnTo>
                        <a:pt x="1385736" y="0"/>
                      </a:lnTo>
                      <a:lnTo>
                        <a:pt x="1385736" y="410847"/>
                      </a:lnTo>
                      <a:lnTo>
                        <a:pt x="1385736" y="890713"/>
                      </a:lnTo>
                      <a:lnTo>
                        <a:pt x="1307304" y="795653"/>
                      </a:lnTo>
                      <a:cubicBezTo>
                        <a:pt x="1150056" y="638405"/>
                        <a:pt x="932821" y="541145"/>
                        <a:pt x="692868" y="541145"/>
                      </a:cubicBezTo>
                      <a:cubicBezTo>
                        <a:pt x="452916" y="541145"/>
                        <a:pt x="235680" y="638405"/>
                        <a:pt x="78432" y="795653"/>
                      </a:cubicBezTo>
                      <a:lnTo>
                        <a:pt x="0" y="890713"/>
                      </a:lnTo>
                      <a:lnTo>
                        <a:pt x="0" y="4108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26000">
                      <a:srgbClr val="E31A61"/>
                    </a:gs>
                    <a:gs pos="63000">
                      <a:srgbClr val="FD5D3D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265C6A4D-9AAF-651E-DB54-F56238E2A47A}"/>
                    </a:ext>
                  </a:extLst>
                </p:cNvPr>
                <p:cNvSpPr/>
                <p:nvPr/>
              </p:nvSpPr>
              <p:spPr>
                <a:xfrm>
                  <a:off x="5555530" y="2164590"/>
                  <a:ext cx="1376313" cy="137631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317500" dist="152400" dir="18900000" algn="bl" rotWithShape="0">
                    <a:prstClr val="black">
                      <a:alpha val="7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7CCE1EF9-4045-D523-8DA7-2115FAACA435}"/>
                  </a:ext>
                </a:extLst>
              </p:cNvPr>
              <p:cNvSpPr/>
              <p:nvPr/>
            </p:nvSpPr>
            <p:spPr>
              <a:xfrm>
                <a:off x="3822574" y="4921723"/>
                <a:ext cx="1124674" cy="1124674"/>
              </a:xfrm>
              <a:prstGeom prst="ellipse">
                <a:avLst/>
              </a:prstGeom>
              <a:gradFill flip="none" rotWithShape="1">
                <a:gsLst>
                  <a:gs pos="31000">
                    <a:srgbClr val="E31A61"/>
                  </a:gs>
                  <a:gs pos="100000">
                    <a:srgbClr val="FD5D3D"/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101600" dist="50800" dir="2700000" algn="tl" rotWithShape="0">
                  <a:prstClr val="black">
                    <a:alpha val="83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C2D5BD1-E13B-7EC8-DCF1-01A6123644F3}"/>
                </a:ext>
              </a:extLst>
            </p:cNvPr>
            <p:cNvSpPr txBox="1"/>
            <p:nvPr/>
          </p:nvSpPr>
          <p:spPr>
            <a:xfrm>
              <a:off x="3999723" y="5077209"/>
              <a:ext cx="785138" cy="123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30200" dist="203200" dir="2700000" algn="tl" rotWithShape="0">
                      <a:prstClr val="black">
                        <a:alpha val="51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+mn-cs"/>
                </a:rPr>
                <a:t>STEP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" b="1" i="0" u="none" strike="noStrike" kern="1200" cap="none" spc="3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30200" dist="203200" dir="2700000" algn="tl" rotWithShape="0">
                      <a:prstClr val="black">
                        <a:alpha val="51000"/>
                      </a:prstClr>
                    </a:outerShdw>
                  </a:effectLst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</p:grpSp>
      <p:grpSp>
        <p:nvGrpSpPr>
          <p:cNvPr id="47" name="!!Group 46">
            <a:extLst>
              <a:ext uri="{FF2B5EF4-FFF2-40B4-BE49-F238E27FC236}">
                <a16:creationId xmlns:a16="http://schemas.microsoft.com/office/drawing/2014/main" id="{BEAEF836-75AC-3738-0B81-197691A2F518}"/>
              </a:ext>
            </a:extLst>
          </p:cNvPr>
          <p:cNvGrpSpPr/>
          <p:nvPr/>
        </p:nvGrpSpPr>
        <p:grpSpPr>
          <a:xfrm>
            <a:off x="2584969" y="3170489"/>
            <a:ext cx="950641" cy="516894"/>
            <a:chOff x="3399125" y="2737670"/>
            <a:chExt cx="2531233" cy="1376313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716640AA-9230-75F4-9C10-4CD5BE894DEE}"/>
                </a:ext>
              </a:extLst>
            </p:cNvPr>
            <p:cNvGrpSpPr/>
            <p:nvPr/>
          </p:nvGrpSpPr>
          <p:grpSpPr>
            <a:xfrm>
              <a:off x="3399125" y="2737670"/>
              <a:ext cx="2531233" cy="1376313"/>
              <a:chOff x="3399125" y="2737670"/>
              <a:chExt cx="2531233" cy="1376313"/>
            </a:xfrm>
          </p:grpSpPr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1A3F639A-0ABA-FEE6-DB11-C60AAB4358F8}"/>
                  </a:ext>
                </a:extLst>
              </p:cNvPr>
              <p:cNvGrpSpPr/>
              <p:nvPr/>
            </p:nvGrpSpPr>
            <p:grpSpPr>
              <a:xfrm>
                <a:off x="3399125" y="2737670"/>
                <a:ext cx="2531233" cy="1376313"/>
                <a:chOff x="4400610" y="2164590"/>
                <a:chExt cx="2531233" cy="1376313"/>
              </a:xfrm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830EF184-DE1A-732C-F44E-67EB4944AC43}"/>
                    </a:ext>
                  </a:extLst>
                </p:cNvPr>
                <p:cNvSpPr/>
                <p:nvPr/>
              </p:nvSpPr>
              <p:spPr>
                <a:xfrm>
                  <a:off x="4400610" y="2361414"/>
                  <a:ext cx="1385736" cy="982664"/>
                </a:xfrm>
                <a:custGeom>
                  <a:avLst/>
                  <a:gdLst>
                    <a:gd name="connsiteX0" fmla="*/ 0 w 1385736"/>
                    <a:gd name="connsiteY0" fmla="*/ 0 h 890713"/>
                    <a:gd name="connsiteX1" fmla="*/ 78432 w 1385736"/>
                    <a:gd name="connsiteY1" fmla="*/ 95060 h 890713"/>
                    <a:gd name="connsiteX2" fmla="*/ 692868 w 1385736"/>
                    <a:gd name="connsiteY2" fmla="*/ 349568 h 890713"/>
                    <a:gd name="connsiteX3" fmla="*/ 1307304 w 1385736"/>
                    <a:gd name="connsiteY3" fmla="*/ 95060 h 890713"/>
                    <a:gd name="connsiteX4" fmla="*/ 1385736 w 1385736"/>
                    <a:gd name="connsiteY4" fmla="*/ 0 h 890713"/>
                    <a:gd name="connsiteX5" fmla="*/ 1385736 w 1385736"/>
                    <a:gd name="connsiteY5" fmla="*/ 410847 h 890713"/>
                    <a:gd name="connsiteX6" fmla="*/ 1385736 w 1385736"/>
                    <a:gd name="connsiteY6" fmla="*/ 890713 h 890713"/>
                    <a:gd name="connsiteX7" fmla="*/ 1307304 w 1385736"/>
                    <a:gd name="connsiteY7" fmla="*/ 795653 h 890713"/>
                    <a:gd name="connsiteX8" fmla="*/ 692868 w 1385736"/>
                    <a:gd name="connsiteY8" fmla="*/ 541145 h 890713"/>
                    <a:gd name="connsiteX9" fmla="*/ 78432 w 1385736"/>
                    <a:gd name="connsiteY9" fmla="*/ 795653 h 890713"/>
                    <a:gd name="connsiteX10" fmla="*/ 0 w 1385736"/>
                    <a:gd name="connsiteY10" fmla="*/ 890713 h 890713"/>
                    <a:gd name="connsiteX11" fmla="*/ 0 w 1385736"/>
                    <a:gd name="connsiteY11" fmla="*/ 410847 h 890713"/>
                    <a:gd name="connsiteX12" fmla="*/ 0 w 1385736"/>
                    <a:gd name="connsiteY12" fmla="*/ 0 h 890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85736" h="890713">
                      <a:moveTo>
                        <a:pt x="0" y="0"/>
                      </a:moveTo>
                      <a:lnTo>
                        <a:pt x="78432" y="95060"/>
                      </a:lnTo>
                      <a:cubicBezTo>
                        <a:pt x="235680" y="252308"/>
                        <a:pt x="452916" y="349568"/>
                        <a:pt x="692868" y="349568"/>
                      </a:cubicBezTo>
                      <a:cubicBezTo>
                        <a:pt x="932821" y="349568"/>
                        <a:pt x="1150056" y="252308"/>
                        <a:pt x="1307304" y="95060"/>
                      </a:cubicBezTo>
                      <a:lnTo>
                        <a:pt x="1385736" y="0"/>
                      </a:lnTo>
                      <a:lnTo>
                        <a:pt x="1385736" y="410847"/>
                      </a:lnTo>
                      <a:lnTo>
                        <a:pt x="1385736" y="890713"/>
                      </a:lnTo>
                      <a:lnTo>
                        <a:pt x="1307304" y="795653"/>
                      </a:lnTo>
                      <a:cubicBezTo>
                        <a:pt x="1150056" y="638405"/>
                        <a:pt x="932821" y="541145"/>
                        <a:pt x="692868" y="541145"/>
                      </a:cubicBezTo>
                      <a:cubicBezTo>
                        <a:pt x="452916" y="541145"/>
                        <a:pt x="235680" y="638405"/>
                        <a:pt x="78432" y="795653"/>
                      </a:cubicBezTo>
                      <a:lnTo>
                        <a:pt x="0" y="890713"/>
                      </a:lnTo>
                      <a:lnTo>
                        <a:pt x="0" y="4108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27000">
                      <a:srgbClr val="F79316"/>
                    </a:gs>
                    <a:gs pos="100000">
                      <a:srgbClr val="EDC93C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513372FA-CDD1-A5AB-4904-0436658B5B57}"/>
                    </a:ext>
                  </a:extLst>
                </p:cNvPr>
                <p:cNvSpPr/>
                <p:nvPr/>
              </p:nvSpPr>
              <p:spPr>
                <a:xfrm>
                  <a:off x="5555530" y="2164590"/>
                  <a:ext cx="1376313" cy="137631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317500" dist="152400" algn="l" rotWithShape="0">
                    <a:prstClr val="black">
                      <a:alpha val="7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95937715-9F0A-CADD-B4CF-735F60FBFEAF}"/>
                  </a:ext>
                </a:extLst>
              </p:cNvPr>
              <p:cNvSpPr/>
              <p:nvPr/>
            </p:nvSpPr>
            <p:spPr>
              <a:xfrm>
                <a:off x="4679864" y="2863489"/>
                <a:ext cx="1124674" cy="1124674"/>
              </a:xfrm>
              <a:prstGeom prst="ellipse">
                <a:avLst/>
              </a:prstGeom>
              <a:gradFill flip="none" rotWithShape="1">
                <a:gsLst>
                  <a:gs pos="31000">
                    <a:srgbClr val="F79316"/>
                  </a:gs>
                  <a:gs pos="100000">
                    <a:srgbClr val="EDC93C"/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101600" dist="50800" dir="2700000" algn="tl" rotWithShape="0">
                  <a:prstClr val="black">
                    <a:alpha val="83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AD20D89-32D9-0231-3842-4F45734D247E}"/>
                </a:ext>
              </a:extLst>
            </p:cNvPr>
            <p:cNvSpPr txBox="1"/>
            <p:nvPr/>
          </p:nvSpPr>
          <p:spPr>
            <a:xfrm>
              <a:off x="4849632" y="3026754"/>
              <a:ext cx="785138" cy="123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30200" dist="203200" dir="2700000" algn="tl" rotWithShape="0">
                      <a:prstClr val="black">
                        <a:alpha val="68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+mn-cs"/>
                </a:rPr>
                <a:t>STEP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" b="1" i="0" u="none" strike="noStrike" kern="1200" cap="none" spc="3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30200" dist="203200" dir="2700000" algn="tl" rotWithShape="0">
                      <a:prstClr val="black">
                        <a:alpha val="68000"/>
                      </a:prstClr>
                    </a:outerShdw>
                  </a:effectLst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</p:grpSp>
      <p:grpSp>
        <p:nvGrpSpPr>
          <p:cNvPr id="64" name="!!Group 63">
            <a:extLst>
              <a:ext uri="{FF2B5EF4-FFF2-40B4-BE49-F238E27FC236}">
                <a16:creationId xmlns:a16="http://schemas.microsoft.com/office/drawing/2014/main" id="{369DBFB4-709F-D127-AFBC-2DE1F56EEA80}"/>
              </a:ext>
            </a:extLst>
          </p:cNvPr>
          <p:cNvGrpSpPr/>
          <p:nvPr/>
        </p:nvGrpSpPr>
        <p:grpSpPr>
          <a:xfrm>
            <a:off x="1678789" y="2303219"/>
            <a:ext cx="2271960" cy="2271960"/>
            <a:chOff x="1678789" y="2303219"/>
            <a:chExt cx="2271960" cy="2271960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D2239A77-5DB9-6E21-7C0F-B8E334720A3D}"/>
                </a:ext>
              </a:extLst>
            </p:cNvPr>
            <p:cNvGrpSpPr/>
            <p:nvPr/>
          </p:nvGrpSpPr>
          <p:grpSpPr>
            <a:xfrm>
              <a:off x="1678789" y="2303219"/>
              <a:ext cx="2271960" cy="2271960"/>
              <a:chOff x="1475589" y="2290519"/>
              <a:chExt cx="2271960" cy="2271960"/>
            </a:xfrm>
          </p:grpSpPr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7326963D-FA6F-72F8-F1B6-76C19F343C07}"/>
                  </a:ext>
                </a:extLst>
              </p:cNvPr>
              <p:cNvSpPr/>
              <p:nvPr/>
            </p:nvSpPr>
            <p:spPr>
              <a:xfrm>
                <a:off x="1475589" y="2290519"/>
                <a:ext cx="2271960" cy="22719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7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AFD480FF-69C6-B117-6181-D88CCBBB3C4C}"/>
                  </a:ext>
                </a:extLst>
              </p:cNvPr>
              <p:cNvSpPr/>
              <p:nvPr/>
            </p:nvSpPr>
            <p:spPr>
              <a:xfrm rot="18900000">
                <a:off x="1656817" y="2483768"/>
                <a:ext cx="1890462" cy="1890462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00FF99"/>
                  </a:gs>
                  <a:gs pos="100000">
                    <a:srgbClr val="FD5D3D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101600" dist="50800" dir="2700000" algn="tl" rotWithShape="0">
                  <a:prstClr val="black">
                    <a:alpha val="83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00D83E1-E000-B2A5-6755-47DD9DA7DF19}"/>
                </a:ext>
              </a:extLst>
            </p:cNvPr>
            <p:cNvSpPr txBox="1"/>
            <p:nvPr/>
          </p:nvSpPr>
          <p:spPr>
            <a:xfrm>
              <a:off x="1840955" y="2947194"/>
              <a:ext cx="78513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3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30200" dist="203200" dir="2700000" algn="tl" rotWithShape="0">
                      <a:prstClr val="black">
                        <a:alpha val="68000"/>
                      </a:prstClr>
                    </a:outerShdw>
                  </a:effectLst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3</a:t>
              </a:r>
              <a:endParaRPr kumimoji="0" lang="en-US" sz="40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30200" dist="203200" dir="2700000" algn="tl" rotWithShape="0">
                    <a:prstClr val="black">
                      <a:alpha val="68000"/>
                    </a:prstClr>
                  </a:outerShdw>
                </a:effectLst>
                <a:uLnTx/>
                <a:uFillTx/>
                <a:latin typeface="Russo One" panose="02000503050000020004" pitchFamily="2" charset="0"/>
                <a:ea typeface="+mn-ea"/>
                <a:cs typeface="+mn-cs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43347DE-FC77-346C-3221-DDEE81D87348}"/>
                </a:ext>
              </a:extLst>
            </p:cNvPr>
            <p:cNvSpPr txBox="1"/>
            <p:nvPr/>
          </p:nvSpPr>
          <p:spPr>
            <a:xfrm>
              <a:off x="2419293" y="3148434"/>
              <a:ext cx="12741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>
                  <a:solidFill>
                    <a:schemeClr val="bg1"/>
                  </a:solidFill>
                  <a:effectLst>
                    <a:outerShdw blurRad="330200" dist="203200" dir="2700000" algn="tl" rotWithShape="0">
                      <a:prstClr val="black">
                        <a:alpha val="87000"/>
                      </a:prstClr>
                    </a:outerShdw>
                  </a:effectLst>
                  <a:latin typeface="Objective" pitchFamily="50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30200" dist="203200" dir="2700000" algn="tl" rotWithShape="0">
                      <a:prstClr val="black">
                        <a:alpha val="87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+mn-cs"/>
                </a:rPr>
                <a:t>OPTIONS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D357A0F-0BDA-414D-2CE7-9EC07B1855FA}"/>
                </a:ext>
              </a:extLst>
            </p:cNvPr>
            <p:cNvSpPr txBox="1"/>
            <p:nvPr/>
          </p:nvSpPr>
          <p:spPr>
            <a:xfrm>
              <a:off x="2241371" y="3403521"/>
              <a:ext cx="1674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>
                  <a:solidFill>
                    <a:schemeClr val="bg1"/>
                  </a:solidFill>
                  <a:effectLst>
                    <a:outerShdw blurRad="330200" dist="203200" dir="2700000" algn="tl" rotWithShape="0">
                      <a:prstClr val="black">
                        <a:alpha val="87000"/>
                      </a:prstClr>
                    </a:outerShdw>
                  </a:effectLst>
                  <a:latin typeface="Objective" pitchFamily="50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30200" dist="203200" dir="2700000" algn="tl" rotWithShape="0">
                      <a:prstClr val="black">
                        <a:alpha val="87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+mn-cs"/>
                </a:rPr>
                <a:t>INFOGRAPHIC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30200" dist="203200" dir="2700000" algn="tl" rotWithShape="0">
                    <a:prstClr val="black">
                      <a:alpha val="87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</p:grpSp>
      <p:sp>
        <p:nvSpPr>
          <p:cNvPr id="68" name="!!TextBox 67">
            <a:extLst>
              <a:ext uri="{FF2B5EF4-FFF2-40B4-BE49-F238E27FC236}">
                <a16:creationId xmlns:a16="http://schemas.microsoft.com/office/drawing/2014/main" id="{57FBCE9E-E871-607A-3C43-6BD804326C1B}"/>
              </a:ext>
            </a:extLst>
          </p:cNvPr>
          <p:cNvSpPr txBox="1"/>
          <p:nvPr/>
        </p:nvSpPr>
        <p:spPr>
          <a:xfrm>
            <a:off x="14246502" y="965756"/>
            <a:ext cx="42155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B83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  <a:t>YOUR TITLE HERE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6B83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6B83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  <a:t>Lorem ipsum dolor sit amet, consectetuer adipiscing elit. Maecenas.</a:t>
            </a:r>
          </a:p>
        </p:txBody>
      </p:sp>
      <p:sp>
        <p:nvSpPr>
          <p:cNvPr id="69" name="!!TextBox 68">
            <a:extLst>
              <a:ext uri="{FF2B5EF4-FFF2-40B4-BE49-F238E27FC236}">
                <a16:creationId xmlns:a16="http://schemas.microsoft.com/office/drawing/2014/main" id="{3707EEB1-47B1-7620-77D6-41442F6F29FB}"/>
              </a:ext>
            </a:extLst>
          </p:cNvPr>
          <p:cNvSpPr txBox="1"/>
          <p:nvPr/>
        </p:nvSpPr>
        <p:spPr>
          <a:xfrm>
            <a:off x="15078677" y="3092928"/>
            <a:ext cx="42155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56F07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  <a:t>YOUR TITLE HERE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56F07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56F07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  <a:t>Lorem ipsum dolor sit amet, consectetuer adipiscing elit. Maecenas.</a:t>
            </a:r>
          </a:p>
        </p:txBody>
      </p:sp>
      <p:sp>
        <p:nvSpPr>
          <p:cNvPr id="70" name="!!TextBox 69">
            <a:extLst>
              <a:ext uri="{FF2B5EF4-FFF2-40B4-BE49-F238E27FC236}">
                <a16:creationId xmlns:a16="http://schemas.microsoft.com/office/drawing/2014/main" id="{F1902F62-113D-982B-0095-EF0D9CC1BF08}"/>
              </a:ext>
            </a:extLst>
          </p:cNvPr>
          <p:cNvSpPr txBox="1"/>
          <p:nvPr/>
        </p:nvSpPr>
        <p:spPr>
          <a:xfrm>
            <a:off x="14255950" y="5151465"/>
            <a:ext cx="42155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31A61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  <a:t>YOUR TITLE HERE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E31A61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E31A61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  <a:t>Lorem ipsum dolor sit amet, consectetuer adipiscing elit. Maecenas.</a:t>
            </a:r>
          </a:p>
        </p:txBody>
      </p:sp>
    </p:spTree>
    <p:extLst>
      <p:ext uri="{BB962C8B-B14F-4D97-AF65-F5344CB8AC3E}">
        <p14:creationId xmlns:p14="http://schemas.microsoft.com/office/powerpoint/2010/main" val="41571375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0">
        <p159:morph option="byObject"/>
      </p:transition>
    </mc:Choice>
    <mc:Fallback xmlns="">
      <p:transition spd="slow" advClick="0" advTm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!!Rectangle: Rounded Corners 64">
            <a:extLst>
              <a:ext uri="{FF2B5EF4-FFF2-40B4-BE49-F238E27FC236}">
                <a16:creationId xmlns:a16="http://schemas.microsoft.com/office/drawing/2014/main" id="{5626B322-81F6-278D-4C7E-D1A2A8108B9B}"/>
              </a:ext>
            </a:extLst>
          </p:cNvPr>
          <p:cNvSpPr/>
          <p:nvPr/>
        </p:nvSpPr>
        <p:spPr>
          <a:xfrm rot="16200000">
            <a:off x="6477319" y="-1255915"/>
            <a:ext cx="1097280" cy="523377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!!Rectangle: Rounded Corners 65">
            <a:extLst>
              <a:ext uri="{FF2B5EF4-FFF2-40B4-BE49-F238E27FC236}">
                <a16:creationId xmlns:a16="http://schemas.microsoft.com/office/drawing/2014/main" id="{739CF0E9-B734-EE6D-02F6-0DB82320705E}"/>
              </a:ext>
            </a:extLst>
          </p:cNvPr>
          <p:cNvSpPr/>
          <p:nvPr/>
        </p:nvSpPr>
        <p:spPr>
          <a:xfrm rot="16200000">
            <a:off x="7392333" y="818474"/>
            <a:ext cx="1097280" cy="523377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dist="152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!!Rectangle: Rounded Corners 66">
            <a:extLst>
              <a:ext uri="{FF2B5EF4-FFF2-40B4-BE49-F238E27FC236}">
                <a16:creationId xmlns:a16="http://schemas.microsoft.com/office/drawing/2014/main" id="{8F1E8A1B-3619-C23A-0009-5B3E70BC8A5B}"/>
              </a:ext>
            </a:extLst>
          </p:cNvPr>
          <p:cNvSpPr/>
          <p:nvPr/>
        </p:nvSpPr>
        <p:spPr>
          <a:xfrm rot="16200000">
            <a:off x="6621119" y="2892863"/>
            <a:ext cx="1097280" cy="523377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317500" dist="1524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!!Group 32">
            <a:extLst>
              <a:ext uri="{FF2B5EF4-FFF2-40B4-BE49-F238E27FC236}">
                <a16:creationId xmlns:a16="http://schemas.microsoft.com/office/drawing/2014/main" id="{2044824E-3B7D-F47B-37A0-8426234DF5FD}"/>
              </a:ext>
            </a:extLst>
          </p:cNvPr>
          <p:cNvGrpSpPr/>
          <p:nvPr/>
        </p:nvGrpSpPr>
        <p:grpSpPr>
          <a:xfrm>
            <a:off x="2914169" y="796153"/>
            <a:ext cx="2531233" cy="1666195"/>
            <a:chOff x="2710969" y="783453"/>
            <a:chExt cx="2531233" cy="1666195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E460EB7-3B2B-3670-4289-A4E115C91B83}"/>
                </a:ext>
              </a:extLst>
            </p:cNvPr>
            <p:cNvGrpSpPr/>
            <p:nvPr/>
          </p:nvGrpSpPr>
          <p:grpSpPr>
            <a:xfrm>
              <a:off x="2710969" y="783453"/>
              <a:ext cx="2531233" cy="1666195"/>
              <a:chOff x="2710969" y="783453"/>
              <a:chExt cx="2531233" cy="1666195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2B61C7A9-6589-FE15-D1B4-AC8E831D2195}"/>
                  </a:ext>
                </a:extLst>
              </p:cNvPr>
              <p:cNvGrpSpPr/>
              <p:nvPr/>
            </p:nvGrpSpPr>
            <p:grpSpPr>
              <a:xfrm rot="18900000">
                <a:off x="2710969" y="1073335"/>
                <a:ext cx="2531233" cy="1376313"/>
                <a:chOff x="4400610" y="2164590"/>
                <a:chExt cx="2531233" cy="1376313"/>
              </a:xfrm>
            </p:grpSpPr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BDC26BAC-934E-E60C-F2EF-6E7CB6566D10}"/>
                    </a:ext>
                  </a:extLst>
                </p:cNvPr>
                <p:cNvSpPr/>
                <p:nvPr/>
              </p:nvSpPr>
              <p:spPr>
                <a:xfrm>
                  <a:off x="4400610" y="2361414"/>
                  <a:ext cx="1385736" cy="982664"/>
                </a:xfrm>
                <a:custGeom>
                  <a:avLst/>
                  <a:gdLst>
                    <a:gd name="connsiteX0" fmla="*/ 0 w 1385736"/>
                    <a:gd name="connsiteY0" fmla="*/ 0 h 890713"/>
                    <a:gd name="connsiteX1" fmla="*/ 78432 w 1385736"/>
                    <a:gd name="connsiteY1" fmla="*/ 95060 h 890713"/>
                    <a:gd name="connsiteX2" fmla="*/ 692868 w 1385736"/>
                    <a:gd name="connsiteY2" fmla="*/ 349568 h 890713"/>
                    <a:gd name="connsiteX3" fmla="*/ 1307304 w 1385736"/>
                    <a:gd name="connsiteY3" fmla="*/ 95060 h 890713"/>
                    <a:gd name="connsiteX4" fmla="*/ 1385736 w 1385736"/>
                    <a:gd name="connsiteY4" fmla="*/ 0 h 890713"/>
                    <a:gd name="connsiteX5" fmla="*/ 1385736 w 1385736"/>
                    <a:gd name="connsiteY5" fmla="*/ 410847 h 890713"/>
                    <a:gd name="connsiteX6" fmla="*/ 1385736 w 1385736"/>
                    <a:gd name="connsiteY6" fmla="*/ 890713 h 890713"/>
                    <a:gd name="connsiteX7" fmla="*/ 1307304 w 1385736"/>
                    <a:gd name="connsiteY7" fmla="*/ 795653 h 890713"/>
                    <a:gd name="connsiteX8" fmla="*/ 692868 w 1385736"/>
                    <a:gd name="connsiteY8" fmla="*/ 541145 h 890713"/>
                    <a:gd name="connsiteX9" fmla="*/ 78432 w 1385736"/>
                    <a:gd name="connsiteY9" fmla="*/ 795653 h 890713"/>
                    <a:gd name="connsiteX10" fmla="*/ 0 w 1385736"/>
                    <a:gd name="connsiteY10" fmla="*/ 890713 h 890713"/>
                    <a:gd name="connsiteX11" fmla="*/ 0 w 1385736"/>
                    <a:gd name="connsiteY11" fmla="*/ 410847 h 890713"/>
                    <a:gd name="connsiteX12" fmla="*/ 0 w 1385736"/>
                    <a:gd name="connsiteY12" fmla="*/ 0 h 890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85736" h="890713">
                      <a:moveTo>
                        <a:pt x="0" y="0"/>
                      </a:moveTo>
                      <a:lnTo>
                        <a:pt x="78432" y="95060"/>
                      </a:lnTo>
                      <a:cubicBezTo>
                        <a:pt x="235680" y="252308"/>
                        <a:pt x="452916" y="349568"/>
                        <a:pt x="692868" y="349568"/>
                      </a:cubicBezTo>
                      <a:cubicBezTo>
                        <a:pt x="932821" y="349568"/>
                        <a:pt x="1150056" y="252308"/>
                        <a:pt x="1307304" y="95060"/>
                      </a:cubicBezTo>
                      <a:lnTo>
                        <a:pt x="1385736" y="0"/>
                      </a:lnTo>
                      <a:lnTo>
                        <a:pt x="1385736" y="410847"/>
                      </a:lnTo>
                      <a:lnTo>
                        <a:pt x="1385736" y="890713"/>
                      </a:lnTo>
                      <a:lnTo>
                        <a:pt x="1307304" y="795653"/>
                      </a:lnTo>
                      <a:cubicBezTo>
                        <a:pt x="1150056" y="638405"/>
                        <a:pt x="932821" y="541145"/>
                        <a:pt x="692868" y="541145"/>
                      </a:cubicBezTo>
                      <a:cubicBezTo>
                        <a:pt x="452916" y="541145"/>
                        <a:pt x="235680" y="638405"/>
                        <a:pt x="78432" y="795653"/>
                      </a:cubicBezTo>
                      <a:lnTo>
                        <a:pt x="0" y="890713"/>
                      </a:lnTo>
                      <a:lnTo>
                        <a:pt x="0" y="4108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48000">
                      <a:srgbClr val="006B83"/>
                    </a:gs>
                    <a:gs pos="100000">
                      <a:srgbClr val="00B2DA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E05CEE4C-59A4-AD96-2A1A-F297D0A5F703}"/>
                    </a:ext>
                  </a:extLst>
                </p:cNvPr>
                <p:cNvSpPr/>
                <p:nvPr/>
              </p:nvSpPr>
              <p:spPr>
                <a:xfrm>
                  <a:off x="5555530" y="2164590"/>
                  <a:ext cx="1376313" cy="137631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317500" dist="152400" dir="2700000" algn="tl" rotWithShape="0">
                    <a:prstClr val="black">
                      <a:alpha val="69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ED21C467-4FC2-8592-A317-221511413216}"/>
                  </a:ext>
                </a:extLst>
              </p:cNvPr>
              <p:cNvSpPr/>
              <p:nvPr/>
            </p:nvSpPr>
            <p:spPr>
              <a:xfrm>
                <a:off x="3822574" y="783453"/>
                <a:ext cx="1124674" cy="1124674"/>
              </a:xfrm>
              <a:prstGeom prst="ellipse">
                <a:avLst/>
              </a:prstGeom>
              <a:gradFill flip="none" rotWithShape="1">
                <a:gsLst>
                  <a:gs pos="31000">
                    <a:srgbClr val="006B83"/>
                  </a:gs>
                  <a:gs pos="100000">
                    <a:srgbClr val="00B2DA"/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101600" dist="50800" dir="2700000" algn="tl" rotWithShape="0">
                  <a:prstClr val="black">
                    <a:alpha val="83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F5A0895-94DC-6A23-92BD-487BF3F79A2B}"/>
                </a:ext>
              </a:extLst>
            </p:cNvPr>
            <p:cNvSpPr txBox="1"/>
            <p:nvPr/>
          </p:nvSpPr>
          <p:spPr>
            <a:xfrm>
              <a:off x="3992342" y="970427"/>
              <a:ext cx="78513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30200" dist="203200" dir="2700000" algn="tl" rotWithShape="0">
                      <a:prstClr val="black">
                        <a:alpha val="87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+mn-cs"/>
                </a:rPr>
                <a:t>STEP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3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30200" dist="203200" dir="2700000" algn="tl" rotWithShape="0">
                      <a:prstClr val="black">
                        <a:alpha val="87000"/>
                      </a:prstClr>
                    </a:outerShdw>
                  </a:effectLst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  <a:endPara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30200" dist="203200" dir="2700000" algn="tl" rotWithShape="0">
                    <a:prstClr val="black">
                      <a:alpha val="87000"/>
                    </a:prstClr>
                  </a:outerShdw>
                </a:effectLst>
                <a:uLnTx/>
                <a:uFillTx/>
                <a:latin typeface="Russo One" panose="02000503050000020004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40" name="!!Group 39">
            <a:extLst>
              <a:ext uri="{FF2B5EF4-FFF2-40B4-BE49-F238E27FC236}">
                <a16:creationId xmlns:a16="http://schemas.microsoft.com/office/drawing/2014/main" id="{A880CF47-DDEC-DBEB-F1A1-ABD19E6AA3D7}"/>
              </a:ext>
            </a:extLst>
          </p:cNvPr>
          <p:cNvGrpSpPr/>
          <p:nvPr/>
        </p:nvGrpSpPr>
        <p:grpSpPr>
          <a:xfrm>
            <a:off x="3491629" y="3822818"/>
            <a:ext cx="1658819" cy="2531233"/>
            <a:chOff x="3288429" y="3810118"/>
            <a:chExt cx="1658819" cy="2531233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D5FB44EE-9E3C-3CCF-49A4-63B583887DF3}"/>
                </a:ext>
              </a:extLst>
            </p:cNvPr>
            <p:cNvGrpSpPr/>
            <p:nvPr/>
          </p:nvGrpSpPr>
          <p:grpSpPr>
            <a:xfrm>
              <a:off x="3288429" y="3810118"/>
              <a:ext cx="1658819" cy="2531233"/>
              <a:chOff x="3288429" y="3810118"/>
              <a:chExt cx="1658819" cy="2531233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340B529B-F471-F331-4A89-04850E106A70}"/>
                  </a:ext>
                </a:extLst>
              </p:cNvPr>
              <p:cNvGrpSpPr/>
              <p:nvPr/>
            </p:nvGrpSpPr>
            <p:grpSpPr>
              <a:xfrm rot="2700000">
                <a:off x="2710969" y="4387578"/>
                <a:ext cx="2531233" cy="1376313"/>
                <a:chOff x="4400610" y="2164590"/>
                <a:chExt cx="2531233" cy="1376313"/>
              </a:xfrm>
            </p:grpSpPr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B5A1772F-734C-973B-57A2-AE3ABECE451D}"/>
                    </a:ext>
                  </a:extLst>
                </p:cNvPr>
                <p:cNvSpPr/>
                <p:nvPr/>
              </p:nvSpPr>
              <p:spPr>
                <a:xfrm>
                  <a:off x="4400610" y="2361414"/>
                  <a:ext cx="1385736" cy="982664"/>
                </a:xfrm>
                <a:custGeom>
                  <a:avLst/>
                  <a:gdLst>
                    <a:gd name="connsiteX0" fmla="*/ 0 w 1385736"/>
                    <a:gd name="connsiteY0" fmla="*/ 0 h 890713"/>
                    <a:gd name="connsiteX1" fmla="*/ 78432 w 1385736"/>
                    <a:gd name="connsiteY1" fmla="*/ 95060 h 890713"/>
                    <a:gd name="connsiteX2" fmla="*/ 692868 w 1385736"/>
                    <a:gd name="connsiteY2" fmla="*/ 349568 h 890713"/>
                    <a:gd name="connsiteX3" fmla="*/ 1307304 w 1385736"/>
                    <a:gd name="connsiteY3" fmla="*/ 95060 h 890713"/>
                    <a:gd name="connsiteX4" fmla="*/ 1385736 w 1385736"/>
                    <a:gd name="connsiteY4" fmla="*/ 0 h 890713"/>
                    <a:gd name="connsiteX5" fmla="*/ 1385736 w 1385736"/>
                    <a:gd name="connsiteY5" fmla="*/ 410847 h 890713"/>
                    <a:gd name="connsiteX6" fmla="*/ 1385736 w 1385736"/>
                    <a:gd name="connsiteY6" fmla="*/ 890713 h 890713"/>
                    <a:gd name="connsiteX7" fmla="*/ 1307304 w 1385736"/>
                    <a:gd name="connsiteY7" fmla="*/ 795653 h 890713"/>
                    <a:gd name="connsiteX8" fmla="*/ 692868 w 1385736"/>
                    <a:gd name="connsiteY8" fmla="*/ 541145 h 890713"/>
                    <a:gd name="connsiteX9" fmla="*/ 78432 w 1385736"/>
                    <a:gd name="connsiteY9" fmla="*/ 795653 h 890713"/>
                    <a:gd name="connsiteX10" fmla="*/ 0 w 1385736"/>
                    <a:gd name="connsiteY10" fmla="*/ 890713 h 890713"/>
                    <a:gd name="connsiteX11" fmla="*/ 0 w 1385736"/>
                    <a:gd name="connsiteY11" fmla="*/ 410847 h 890713"/>
                    <a:gd name="connsiteX12" fmla="*/ 0 w 1385736"/>
                    <a:gd name="connsiteY12" fmla="*/ 0 h 890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85736" h="890713">
                      <a:moveTo>
                        <a:pt x="0" y="0"/>
                      </a:moveTo>
                      <a:lnTo>
                        <a:pt x="78432" y="95060"/>
                      </a:lnTo>
                      <a:cubicBezTo>
                        <a:pt x="235680" y="252308"/>
                        <a:pt x="452916" y="349568"/>
                        <a:pt x="692868" y="349568"/>
                      </a:cubicBezTo>
                      <a:cubicBezTo>
                        <a:pt x="932821" y="349568"/>
                        <a:pt x="1150056" y="252308"/>
                        <a:pt x="1307304" y="95060"/>
                      </a:cubicBezTo>
                      <a:lnTo>
                        <a:pt x="1385736" y="0"/>
                      </a:lnTo>
                      <a:lnTo>
                        <a:pt x="1385736" y="410847"/>
                      </a:lnTo>
                      <a:lnTo>
                        <a:pt x="1385736" y="890713"/>
                      </a:lnTo>
                      <a:lnTo>
                        <a:pt x="1307304" y="795653"/>
                      </a:lnTo>
                      <a:cubicBezTo>
                        <a:pt x="1150056" y="638405"/>
                        <a:pt x="932821" y="541145"/>
                        <a:pt x="692868" y="541145"/>
                      </a:cubicBezTo>
                      <a:cubicBezTo>
                        <a:pt x="452916" y="541145"/>
                        <a:pt x="235680" y="638405"/>
                        <a:pt x="78432" y="795653"/>
                      </a:cubicBezTo>
                      <a:lnTo>
                        <a:pt x="0" y="890713"/>
                      </a:lnTo>
                      <a:lnTo>
                        <a:pt x="0" y="4108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26000">
                      <a:srgbClr val="E31A61"/>
                    </a:gs>
                    <a:gs pos="63000">
                      <a:srgbClr val="FD5D3D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265C6A4D-9AAF-651E-DB54-F56238E2A47A}"/>
                    </a:ext>
                  </a:extLst>
                </p:cNvPr>
                <p:cNvSpPr/>
                <p:nvPr/>
              </p:nvSpPr>
              <p:spPr>
                <a:xfrm>
                  <a:off x="5555530" y="2164590"/>
                  <a:ext cx="1376313" cy="137631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317500" dist="152400" dir="18900000" algn="bl" rotWithShape="0">
                    <a:prstClr val="black">
                      <a:alpha val="7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7CCE1EF9-4045-D523-8DA7-2115FAACA435}"/>
                  </a:ext>
                </a:extLst>
              </p:cNvPr>
              <p:cNvSpPr/>
              <p:nvPr/>
            </p:nvSpPr>
            <p:spPr>
              <a:xfrm>
                <a:off x="3822574" y="4921723"/>
                <a:ext cx="1124674" cy="1124674"/>
              </a:xfrm>
              <a:prstGeom prst="ellipse">
                <a:avLst/>
              </a:prstGeom>
              <a:gradFill flip="none" rotWithShape="1">
                <a:gsLst>
                  <a:gs pos="31000">
                    <a:srgbClr val="E31A61"/>
                  </a:gs>
                  <a:gs pos="100000">
                    <a:srgbClr val="FD5D3D"/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101600" dist="50800" dir="2700000" algn="tl" rotWithShape="0">
                  <a:prstClr val="black">
                    <a:alpha val="83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C2D5BD1-E13B-7EC8-DCF1-01A6123644F3}"/>
                </a:ext>
              </a:extLst>
            </p:cNvPr>
            <p:cNvSpPr txBox="1"/>
            <p:nvPr/>
          </p:nvSpPr>
          <p:spPr>
            <a:xfrm>
              <a:off x="3999723" y="5077209"/>
              <a:ext cx="78513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30200" dist="203200" dir="2700000" algn="tl" rotWithShape="0">
                      <a:prstClr val="black">
                        <a:alpha val="51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+mn-cs"/>
                </a:rPr>
                <a:t>STEP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3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30200" dist="203200" dir="2700000" algn="tl" rotWithShape="0">
                      <a:prstClr val="black">
                        <a:alpha val="51000"/>
                      </a:prstClr>
                    </a:outerShdw>
                  </a:effectLst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  <a:endPara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30200" dist="203200" dir="2700000" algn="tl" rotWithShape="0">
                    <a:prstClr val="black">
                      <a:alpha val="51000"/>
                    </a:prstClr>
                  </a:outerShdw>
                </a:effectLst>
                <a:uLnTx/>
                <a:uFillTx/>
                <a:latin typeface="Russo One" panose="02000503050000020004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47" name="!!Group 46">
            <a:extLst>
              <a:ext uri="{FF2B5EF4-FFF2-40B4-BE49-F238E27FC236}">
                <a16:creationId xmlns:a16="http://schemas.microsoft.com/office/drawing/2014/main" id="{BEAEF836-75AC-3738-0B81-197691A2F518}"/>
              </a:ext>
            </a:extLst>
          </p:cNvPr>
          <p:cNvGrpSpPr/>
          <p:nvPr/>
        </p:nvGrpSpPr>
        <p:grpSpPr>
          <a:xfrm>
            <a:off x="3602325" y="2750370"/>
            <a:ext cx="2531233" cy="1376313"/>
            <a:chOff x="3399125" y="2737670"/>
            <a:chExt cx="2531233" cy="1376313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716640AA-9230-75F4-9C10-4CD5BE894DEE}"/>
                </a:ext>
              </a:extLst>
            </p:cNvPr>
            <p:cNvGrpSpPr/>
            <p:nvPr/>
          </p:nvGrpSpPr>
          <p:grpSpPr>
            <a:xfrm>
              <a:off x="3399125" y="2737670"/>
              <a:ext cx="2531233" cy="1376313"/>
              <a:chOff x="3399125" y="2737670"/>
              <a:chExt cx="2531233" cy="1376313"/>
            </a:xfrm>
          </p:grpSpPr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1A3F639A-0ABA-FEE6-DB11-C60AAB4358F8}"/>
                  </a:ext>
                </a:extLst>
              </p:cNvPr>
              <p:cNvGrpSpPr/>
              <p:nvPr/>
            </p:nvGrpSpPr>
            <p:grpSpPr>
              <a:xfrm>
                <a:off x="3399125" y="2737670"/>
                <a:ext cx="2531233" cy="1376313"/>
                <a:chOff x="4400610" y="2164590"/>
                <a:chExt cx="2531233" cy="1376313"/>
              </a:xfrm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830EF184-DE1A-732C-F44E-67EB4944AC43}"/>
                    </a:ext>
                  </a:extLst>
                </p:cNvPr>
                <p:cNvSpPr/>
                <p:nvPr/>
              </p:nvSpPr>
              <p:spPr>
                <a:xfrm>
                  <a:off x="4400610" y="2361414"/>
                  <a:ext cx="1385736" cy="982664"/>
                </a:xfrm>
                <a:custGeom>
                  <a:avLst/>
                  <a:gdLst>
                    <a:gd name="connsiteX0" fmla="*/ 0 w 1385736"/>
                    <a:gd name="connsiteY0" fmla="*/ 0 h 890713"/>
                    <a:gd name="connsiteX1" fmla="*/ 78432 w 1385736"/>
                    <a:gd name="connsiteY1" fmla="*/ 95060 h 890713"/>
                    <a:gd name="connsiteX2" fmla="*/ 692868 w 1385736"/>
                    <a:gd name="connsiteY2" fmla="*/ 349568 h 890713"/>
                    <a:gd name="connsiteX3" fmla="*/ 1307304 w 1385736"/>
                    <a:gd name="connsiteY3" fmla="*/ 95060 h 890713"/>
                    <a:gd name="connsiteX4" fmla="*/ 1385736 w 1385736"/>
                    <a:gd name="connsiteY4" fmla="*/ 0 h 890713"/>
                    <a:gd name="connsiteX5" fmla="*/ 1385736 w 1385736"/>
                    <a:gd name="connsiteY5" fmla="*/ 410847 h 890713"/>
                    <a:gd name="connsiteX6" fmla="*/ 1385736 w 1385736"/>
                    <a:gd name="connsiteY6" fmla="*/ 890713 h 890713"/>
                    <a:gd name="connsiteX7" fmla="*/ 1307304 w 1385736"/>
                    <a:gd name="connsiteY7" fmla="*/ 795653 h 890713"/>
                    <a:gd name="connsiteX8" fmla="*/ 692868 w 1385736"/>
                    <a:gd name="connsiteY8" fmla="*/ 541145 h 890713"/>
                    <a:gd name="connsiteX9" fmla="*/ 78432 w 1385736"/>
                    <a:gd name="connsiteY9" fmla="*/ 795653 h 890713"/>
                    <a:gd name="connsiteX10" fmla="*/ 0 w 1385736"/>
                    <a:gd name="connsiteY10" fmla="*/ 890713 h 890713"/>
                    <a:gd name="connsiteX11" fmla="*/ 0 w 1385736"/>
                    <a:gd name="connsiteY11" fmla="*/ 410847 h 890713"/>
                    <a:gd name="connsiteX12" fmla="*/ 0 w 1385736"/>
                    <a:gd name="connsiteY12" fmla="*/ 0 h 890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85736" h="890713">
                      <a:moveTo>
                        <a:pt x="0" y="0"/>
                      </a:moveTo>
                      <a:lnTo>
                        <a:pt x="78432" y="95060"/>
                      </a:lnTo>
                      <a:cubicBezTo>
                        <a:pt x="235680" y="252308"/>
                        <a:pt x="452916" y="349568"/>
                        <a:pt x="692868" y="349568"/>
                      </a:cubicBezTo>
                      <a:cubicBezTo>
                        <a:pt x="932821" y="349568"/>
                        <a:pt x="1150056" y="252308"/>
                        <a:pt x="1307304" y="95060"/>
                      </a:cubicBezTo>
                      <a:lnTo>
                        <a:pt x="1385736" y="0"/>
                      </a:lnTo>
                      <a:lnTo>
                        <a:pt x="1385736" y="410847"/>
                      </a:lnTo>
                      <a:lnTo>
                        <a:pt x="1385736" y="890713"/>
                      </a:lnTo>
                      <a:lnTo>
                        <a:pt x="1307304" y="795653"/>
                      </a:lnTo>
                      <a:cubicBezTo>
                        <a:pt x="1150056" y="638405"/>
                        <a:pt x="932821" y="541145"/>
                        <a:pt x="692868" y="541145"/>
                      </a:cubicBezTo>
                      <a:cubicBezTo>
                        <a:pt x="452916" y="541145"/>
                        <a:pt x="235680" y="638405"/>
                        <a:pt x="78432" y="795653"/>
                      </a:cubicBezTo>
                      <a:lnTo>
                        <a:pt x="0" y="890713"/>
                      </a:lnTo>
                      <a:lnTo>
                        <a:pt x="0" y="4108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27000">
                      <a:srgbClr val="F79316"/>
                    </a:gs>
                    <a:gs pos="100000">
                      <a:srgbClr val="EDC93C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513372FA-CDD1-A5AB-4904-0436658B5B57}"/>
                    </a:ext>
                  </a:extLst>
                </p:cNvPr>
                <p:cNvSpPr/>
                <p:nvPr/>
              </p:nvSpPr>
              <p:spPr>
                <a:xfrm>
                  <a:off x="5555530" y="2164590"/>
                  <a:ext cx="1376313" cy="137631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317500" dist="152400" algn="l" rotWithShape="0">
                    <a:prstClr val="black">
                      <a:alpha val="7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95937715-9F0A-CADD-B4CF-735F60FBFEAF}"/>
                  </a:ext>
                </a:extLst>
              </p:cNvPr>
              <p:cNvSpPr/>
              <p:nvPr/>
            </p:nvSpPr>
            <p:spPr>
              <a:xfrm>
                <a:off x="4679864" y="2863489"/>
                <a:ext cx="1124674" cy="1124674"/>
              </a:xfrm>
              <a:prstGeom prst="ellipse">
                <a:avLst/>
              </a:prstGeom>
              <a:gradFill flip="none" rotWithShape="1">
                <a:gsLst>
                  <a:gs pos="31000">
                    <a:srgbClr val="F79316"/>
                  </a:gs>
                  <a:gs pos="100000">
                    <a:srgbClr val="EDC93C"/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101600" dist="50800" dir="2700000" algn="tl" rotWithShape="0">
                  <a:prstClr val="black">
                    <a:alpha val="83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AD20D89-32D9-0231-3842-4F45734D247E}"/>
                </a:ext>
              </a:extLst>
            </p:cNvPr>
            <p:cNvSpPr txBox="1"/>
            <p:nvPr/>
          </p:nvSpPr>
          <p:spPr>
            <a:xfrm>
              <a:off x="4849632" y="3026754"/>
              <a:ext cx="78513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30200" dist="203200" dir="2700000" algn="tl" rotWithShape="0">
                      <a:prstClr val="black">
                        <a:alpha val="68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+mn-cs"/>
                </a:rPr>
                <a:t>STEP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3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30200" dist="203200" dir="2700000" algn="tl" rotWithShape="0">
                      <a:prstClr val="black">
                        <a:alpha val="68000"/>
                      </a:prstClr>
                    </a:outerShdw>
                  </a:effectLst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  <a:endPara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30200" dist="203200" dir="2700000" algn="tl" rotWithShape="0">
                    <a:prstClr val="black">
                      <a:alpha val="68000"/>
                    </a:prstClr>
                  </a:outerShdw>
                </a:effectLst>
                <a:uLnTx/>
                <a:uFillTx/>
                <a:latin typeface="Russo One" panose="02000503050000020004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4" name="!!Group 63">
            <a:extLst>
              <a:ext uri="{FF2B5EF4-FFF2-40B4-BE49-F238E27FC236}">
                <a16:creationId xmlns:a16="http://schemas.microsoft.com/office/drawing/2014/main" id="{369DBFB4-709F-D127-AFBC-2DE1F56EEA80}"/>
              </a:ext>
            </a:extLst>
          </p:cNvPr>
          <p:cNvGrpSpPr/>
          <p:nvPr/>
        </p:nvGrpSpPr>
        <p:grpSpPr>
          <a:xfrm>
            <a:off x="1678789" y="2303219"/>
            <a:ext cx="2271960" cy="2271960"/>
            <a:chOff x="1678789" y="2303219"/>
            <a:chExt cx="2271960" cy="2271960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D2239A77-5DB9-6E21-7C0F-B8E334720A3D}"/>
                </a:ext>
              </a:extLst>
            </p:cNvPr>
            <p:cNvGrpSpPr/>
            <p:nvPr/>
          </p:nvGrpSpPr>
          <p:grpSpPr>
            <a:xfrm>
              <a:off x="1678789" y="2303219"/>
              <a:ext cx="2271960" cy="2271960"/>
              <a:chOff x="1475589" y="2290519"/>
              <a:chExt cx="2271960" cy="2271960"/>
            </a:xfrm>
          </p:grpSpPr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7326963D-FA6F-72F8-F1B6-76C19F343C07}"/>
                  </a:ext>
                </a:extLst>
              </p:cNvPr>
              <p:cNvSpPr/>
              <p:nvPr/>
            </p:nvSpPr>
            <p:spPr>
              <a:xfrm>
                <a:off x="1475589" y="2290519"/>
                <a:ext cx="2271960" cy="22719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317500" dist="152400" algn="l" rotWithShape="0">
                  <a:prstClr val="black">
                    <a:alpha val="7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AFD480FF-69C6-B117-6181-D88CCBBB3C4C}"/>
                  </a:ext>
                </a:extLst>
              </p:cNvPr>
              <p:cNvSpPr/>
              <p:nvPr/>
            </p:nvSpPr>
            <p:spPr>
              <a:xfrm rot="18900000">
                <a:off x="1656817" y="2483768"/>
                <a:ext cx="1890462" cy="1890462"/>
              </a:xfrm>
              <a:prstGeom prst="ellipse">
                <a:avLst/>
              </a:prstGeom>
              <a:gradFill flip="none" rotWithShape="1">
                <a:gsLst>
                  <a:gs pos="13000">
                    <a:srgbClr val="00FF99"/>
                  </a:gs>
                  <a:gs pos="100000">
                    <a:srgbClr val="FD5D3D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101600" dist="50800" dir="2700000" algn="tl" rotWithShape="0">
                  <a:prstClr val="black">
                    <a:alpha val="83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00D83E1-E000-B2A5-6755-47DD9DA7DF19}"/>
                </a:ext>
              </a:extLst>
            </p:cNvPr>
            <p:cNvSpPr txBox="1"/>
            <p:nvPr/>
          </p:nvSpPr>
          <p:spPr>
            <a:xfrm>
              <a:off x="1840955" y="2947194"/>
              <a:ext cx="78513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3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30200" dist="203200" dir="2700000" algn="tl" rotWithShape="0">
                      <a:prstClr val="black">
                        <a:alpha val="68000"/>
                      </a:prstClr>
                    </a:outerShdw>
                  </a:effectLst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3</a:t>
              </a:r>
              <a:endParaRPr kumimoji="0" lang="en-US" sz="40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30200" dist="203200" dir="2700000" algn="tl" rotWithShape="0">
                    <a:prstClr val="black">
                      <a:alpha val="68000"/>
                    </a:prstClr>
                  </a:outerShdw>
                </a:effectLst>
                <a:uLnTx/>
                <a:uFillTx/>
                <a:latin typeface="Russo One" panose="02000503050000020004" pitchFamily="2" charset="0"/>
                <a:ea typeface="+mn-ea"/>
                <a:cs typeface="+mn-cs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43347DE-FC77-346C-3221-DDEE81D87348}"/>
                </a:ext>
              </a:extLst>
            </p:cNvPr>
            <p:cNvSpPr txBox="1"/>
            <p:nvPr/>
          </p:nvSpPr>
          <p:spPr>
            <a:xfrm>
              <a:off x="2419293" y="3148434"/>
              <a:ext cx="12741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>
                  <a:solidFill>
                    <a:schemeClr val="bg1"/>
                  </a:solidFill>
                  <a:effectLst>
                    <a:outerShdw blurRad="330200" dist="203200" dir="2700000" algn="tl" rotWithShape="0">
                      <a:prstClr val="black">
                        <a:alpha val="87000"/>
                      </a:prstClr>
                    </a:outerShdw>
                  </a:effectLst>
                  <a:latin typeface="Objective" pitchFamily="50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30200" dist="203200" dir="2700000" algn="tl" rotWithShape="0">
                      <a:prstClr val="black">
                        <a:alpha val="87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+mn-cs"/>
                </a:rPr>
                <a:t>OPTIONS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D357A0F-0BDA-414D-2CE7-9EC07B1855FA}"/>
                </a:ext>
              </a:extLst>
            </p:cNvPr>
            <p:cNvSpPr txBox="1"/>
            <p:nvPr/>
          </p:nvSpPr>
          <p:spPr>
            <a:xfrm>
              <a:off x="2241371" y="3403521"/>
              <a:ext cx="1674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>
                  <a:solidFill>
                    <a:schemeClr val="bg1"/>
                  </a:solidFill>
                  <a:effectLst>
                    <a:outerShdw blurRad="330200" dist="203200" dir="2700000" algn="tl" rotWithShape="0">
                      <a:prstClr val="black">
                        <a:alpha val="87000"/>
                      </a:prstClr>
                    </a:outerShdw>
                  </a:effectLst>
                  <a:latin typeface="Objective" pitchFamily="50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30200" dist="203200" dir="2700000" algn="tl" rotWithShape="0">
                      <a:prstClr val="black">
                        <a:alpha val="87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+mn-cs"/>
                </a:rPr>
                <a:t>INFOGRAPHIC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30200" dist="203200" dir="2700000" algn="tl" rotWithShape="0">
                    <a:prstClr val="black">
                      <a:alpha val="87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</p:grpSp>
      <p:sp>
        <p:nvSpPr>
          <p:cNvPr id="68" name="!!TextBox 67">
            <a:extLst>
              <a:ext uri="{FF2B5EF4-FFF2-40B4-BE49-F238E27FC236}">
                <a16:creationId xmlns:a16="http://schemas.microsoft.com/office/drawing/2014/main" id="{57FBCE9E-E871-607A-3C43-6BD804326C1B}"/>
              </a:ext>
            </a:extLst>
          </p:cNvPr>
          <p:cNvSpPr txBox="1"/>
          <p:nvPr/>
        </p:nvSpPr>
        <p:spPr>
          <a:xfrm>
            <a:off x="5445401" y="965755"/>
            <a:ext cx="42155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B83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  <a:t>YOUR TITLE HERE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6B83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6B83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  <a:t>Lorem ipsum dolor sit amet, consectetuer adipiscing elit. Maecenas.</a:t>
            </a:r>
          </a:p>
        </p:txBody>
      </p:sp>
      <p:sp>
        <p:nvSpPr>
          <p:cNvPr id="69" name="!!TextBox 68">
            <a:extLst>
              <a:ext uri="{FF2B5EF4-FFF2-40B4-BE49-F238E27FC236}">
                <a16:creationId xmlns:a16="http://schemas.microsoft.com/office/drawing/2014/main" id="{3707EEB1-47B1-7620-77D6-41442F6F29FB}"/>
              </a:ext>
            </a:extLst>
          </p:cNvPr>
          <p:cNvSpPr txBox="1"/>
          <p:nvPr/>
        </p:nvSpPr>
        <p:spPr>
          <a:xfrm>
            <a:off x="6277576" y="3092927"/>
            <a:ext cx="42155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56F07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  <a:t>YOUR TITLE HERE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56F07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56F07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  <a:t>Lorem ipsum dolor sit amet, consectetuer adipiscing elit. Maecenas.</a:t>
            </a:r>
          </a:p>
        </p:txBody>
      </p:sp>
      <p:sp>
        <p:nvSpPr>
          <p:cNvPr id="70" name="!!TextBox 69">
            <a:extLst>
              <a:ext uri="{FF2B5EF4-FFF2-40B4-BE49-F238E27FC236}">
                <a16:creationId xmlns:a16="http://schemas.microsoft.com/office/drawing/2014/main" id="{F1902F62-113D-982B-0095-EF0D9CC1BF08}"/>
              </a:ext>
            </a:extLst>
          </p:cNvPr>
          <p:cNvSpPr txBox="1"/>
          <p:nvPr/>
        </p:nvSpPr>
        <p:spPr>
          <a:xfrm>
            <a:off x="5454849" y="5151464"/>
            <a:ext cx="42155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31A61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  <a:t>YOUR TITLE HERE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E31A61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E31A61"/>
                </a:solidFill>
                <a:effectLst>
                  <a:outerShdw blurRad="533400" dist="190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Objective" pitchFamily="50" charset="0"/>
                <a:ea typeface="+mn-ea"/>
                <a:cs typeface="+mn-cs"/>
              </a:rPr>
              <a:t>Lorem ipsum dolor sit amet, consectetuer adipiscing elit. Maecenas.</a:t>
            </a:r>
          </a:p>
        </p:txBody>
      </p:sp>
    </p:spTree>
    <p:extLst>
      <p:ext uri="{BB962C8B-B14F-4D97-AF65-F5344CB8AC3E}">
        <p14:creationId xmlns:p14="http://schemas.microsoft.com/office/powerpoint/2010/main" val="31471504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423</Words>
  <Application>Microsoft Office PowerPoint</Application>
  <PresentationFormat>Widescreen</PresentationFormat>
  <Paragraphs>113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General Sans Semibold</vt:lpstr>
      <vt:lpstr>League Spartan Black</vt:lpstr>
      <vt:lpstr>Objective</vt:lpstr>
      <vt:lpstr>Russo One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3</cp:revision>
  <dcterms:created xsi:type="dcterms:W3CDTF">2024-01-27T06:21:35Z</dcterms:created>
  <dcterms:modified xsi:type="dcterms:W3CDTF">2025-03-02T14:40:21Z</dcterms:modified>
</cp:coreProperties>
</file>