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2" r:id="rId3"/>
    <p:sldId id="270" r:id="rId4"/>
    <p:sldId id="272" r:id="rId5"/>
    <p:sldId id="273" r:id="rId6"/>
    <p:sldId id="274" r:id="rId7"/>
    <p:sldId id="269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A3A5"/>
    <a:srgbClr val="C7F9CC"/>
    <a:srgbClr val="8BA59E"/>
    <a:srgbClr val="1ABEFB"/>
    <a:srgbClr val="57CC99"/>
    <a:srgbClr val="240046"/>
    <a:srgbClr val="DFE1E2"/>
    <a:srgbClr val="80ED99"/>
    <a:srgbClr val="E0AAFF"/>
    <a:srgbClr val="8C4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FB3E6-E960-ECDB-B3CC-A6790B753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DE22A7-C94B-8922-969F-2FF877CF9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94EF7-7C6C-9CCF-7654-014C6357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29559-EE76-3086-262C-0059C1AB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0E399-CC5E-A184-0CE3-633ED7AE1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1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3A83D-4D98-D7AE-ECA2-19BFE1CF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6EC60-EB7D-AD52-329E-44FCF42CE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B4FFD-13BF-CB37-5E45-3C9114337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043F5-8C9C-4D6D-2173-0420D7ACA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CDDF1-9856-389A-9602-1EF33A7B0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6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344B84-4351-2396-6FA7-17727E4766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7DA2AD-E1C8-1412-5E51-04B42E700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61543-091E-8B56-5293-2673BE65D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6C4CB-1089-F4B3-FCBE-1E065DF3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F3039-8408-69B6-0570-92CFD3994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7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1690-A2D1-CAF5-D3CD-7CD98102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3AB3F-4F71-7073-52B8-BAA325E09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F1675-0028-F331-E5A3-4350B641E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ABBA0-9CDC-97F5-F42F-DF70F2463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ADAFC-F6B1-38F7-1C64-84D02C6D5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0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301CC-9391-0954-684A-0EA817B1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A2D91-D184-758A-CFE1-6345FB9F0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5273B-8B1E-F5E6-4EE7-AC836CE81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D6C6A-BA61-B731-3F53-9FC14075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FF146-2E36-41B0-A83A-9A0DF294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44960-93B9-C2DB-A7DC-7636E155C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003C1-F5AA-1CCB-84BC-DD4CF41C5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56658-B809-C9F9-BE96-3184AA6A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F5550F-5054-ADC8-BB46-5FCEA45E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C5DB1-6C8F-0812-689A-634D074A3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C3B89-D473-DE1D-C4AE-4857DDA8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8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35165-BA19-FE97-4050-925A276A2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501E4-AB51-D2E2-03EE-5D27AF533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E0896-63D7-28E3-E995-350677F09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46CE6-F5B6-BF7A-F9E0-798B234C5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435F6F-D552-FA1E-D976-9FBBA751D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CE24A9-A498-76FE-F84A-32288766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3C8BA6-A193-1D03-4F0B-972A6F6D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402EA1-8163-4D82-B649-F63CA8833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2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6DCFD-C2EA-4277-41F5-F08BDF26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FDC104-D25D-EEFF-12B3-CEAC1C078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B26D0B-DFC1-3024-C650-6B8AE3E97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6C9A0-BE33-909D-F2A1-F9536255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6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144B8A-0CC6-058E-D0C5-B65483ECB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E36291-3FBC-5CD9-C876-C5A37F39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0A16E-65BC-CF47-DDED-046BD01B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5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05E-2982-9CB4-25D5-E494F514F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ABEC6-91A4-FB17-9F33-86BB381A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F3E5B-3318-883D-0DBF-CC1D83D3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7969E-8C20-BF17-D765-8A2CDEDC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3B7C64-F22A-CFE9-2907-7D2BD4DD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341E4-874D-6EC9-83F6-A96EDBC6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8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5E153-1880-40F1-BEC6-B71FE27EF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65AF6-B0C5-43DD-3E06-0BE0764FB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89F693-A3EC-E332-A99D-8B485E875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05829-82D2-C68C-EFBB-EC3BD092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CF56C4-AEFF-5C2B-299E-4CF023F76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18AD7-4B27-F664-DAF2-3DC5BA770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604542-A3AE-9C34-3630-D40CA7CE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89222-E4F1-9C30-4851-8C4D49315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316FB-09B1-C139-8BFF-7A7AF2F91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9B2AC-2B16-4222-988C-BC5270D87D21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EFA71-D59E-2BB8-58C6-184B45A8F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FE3CC-ACE3-53E2-04D8-B270D4300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88EFB-3692-40AB-B121-C86833F1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6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SRGGZiCxB0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Montserra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701964" y="875174"/>
            <a:ext cx="1082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If You Want To Learn How To Use This Template Watch The Full Tutorials On My </a:t>
            </a:r>
            <a:r>
              <a:rPr lang="en-US" sz="2800" b="1" dirty="0" err="1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https://www.youtube.com/watch?v=SRGGZiCxB0o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88573" y="3049789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51607" y="4609165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https://fonts.google.com/specimen/Montserrat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933014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321736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1404208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817601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933014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321736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729751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7600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933014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321736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729751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2077840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495249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-1121102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13487871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4822112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6156353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17509009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0D41962-823B-E3E2-13B3-84FD1FBF5700}"/>
              </a:ext>
            </a:extLst>
          </p:cNvPr>
          <p:cNvGrpSpPr/>
          <p:nvPr/>
        </p:nvGrpSpPr>
        <p:grpSpPr>
          <a:xfrm>
            <a:off x="2118360" y="687811"/>
            <a:ext cx="7955280" cy="4030407"/>
            <a:chOff x="2118360" y="544547"/>
            <a:chExt cx="7955280" cy="4030407"/>
          </a:xfrm>
        </p:grpSpPr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90A84CB-8C68-DFAE-4A49-323D7BD85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360" y="544547"/>
              <a:ext cx="7955280" cy="3307772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982D14C-14A9-EB47-B9C9-BA40F5D288AC}"/>
                </a:ext>
              </a:extLst>
            </p:cNvPr>
            <p:cNvSpPr txBox="1"/>
            <p:nvPr/>
          </p:nvSpPr>
          <p:spPr>
            <a:xfrm>
              <a:off x="2802553" y="3466958"/>
              <a:ext cx="715424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gradFill>
                    <a:gsLst>
                      <a:gs pos="0">
                        <a:srgbClr val="00B0F0">
                          <a:shade val="30000"/>
                          <a:satMod val="115000"/>
                        </a:srgbClr>
                      </a:gs>
                      <a:gs pos="50000">
                        <a:srgbClr val="00B0F0">
                          <a:shade val="67500"/>
                          <a:satMod val="115000"/>
                        </a:srgbClr>
                      </a:gs>
                      <a:gs pos="100000">
                        <a:srgbClr val="001E37"/>
                      </a:gs>
                    </a:gsLst>
                    <a:lin ang="10800000" scaled="1"/>
                  </a:gradFill>
                  <a:effectLst>
                    <a:outerShdw blurRad="1016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Montserrat" panose="00000500000000000000" pitchFamily="2" charset="0"/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18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B0F0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2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E7E6E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172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A7ED0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2998F3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58AFF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7CC0F8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E7E6E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342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rgbClr val="8C4AC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 flip="none" rotWithShape="1">
                  <a:gsLst>
                    <a:gs pos="0">
                      <a:srgbClr val="E0AAFF"/>
                    </a:gs>
                    <a:gs pos="100000">
                      <a:srgbClr val="8C4AC2"/>
                    </a:gs>
                  </a:gsLst>
                  <a:lin ang="0" scaled="1"/>
                  <a:tileRect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562F93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C4AC2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77DFF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0AAFF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240046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443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1CF9E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CCAD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9A9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3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882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 flip="none" rotWithShape="1">
                  <a:gsLst>
                    <a:gs pos="100000">
                      <a:srgbClr val="57CC99"/>
                    </a:gs>
                    <a:gs pos="0">
                      <a:srgbClr val="00B0F0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57CC99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7F9CC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8A3A5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82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A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solidFill>
                  <a:schemeClr val="bg1"/>
                </a:soli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Type Your Intro Here</a:t>
            </a:r>
          </a:p>
        </p:txBody>
      </p:sp>
      <p:grpSp>
        <p:nvGrpSpPr>
          <p:cNvPr id="48" name="A empty">
            <a:extLst>
              <a:ext uri="{FF2B5EF4-FFF2-40B4-BE49-F238E27FC236}">
                <a16:creationId xmlns:a16="http://schemas.microsoft.com/office/drawing/2014/main" id="{3D869814-B220-EA1F-A77F-25DF9A830376}"/>
              </a:ext>
            </a:extLst>
          </p:cNvPr>
          <p:cNvGrpSpPr/>
          <p:nvPr/>
        </p:nvGrpSpPr>
        <p:grpSpPr>
          <a:xfrm>
            <a:off x="-10459021" y="0"/>
            <a:ext cx="12824369" cy="6858000"/>
            <a:chOff x="-8098971" y="0"/>
            <a:chExt cx="12824369" cy="6858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AB1158-30D7-39F8-9DE5-E3D47D0D6E3A}"/>
                </a:ext>
              </a:extLst>
            </p:cNvPr>
            <p:cNvSpPr/>
            <p:nvPr/>
          </p:nvSpPr>
          <p:spPr>
            <a:xfrm>
              <a:off x="-809897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2692400 h 6858000"/>
                <a:gd name="connsiteX3" fmla="*/ 12611732 w 12807315"/>
                <a:gd name="connsiteY3" fmla="*/ 2692400 h 6858000"/>
                <a:gd name="connsiteX4" fmla="*/ 12807315 w 12807315"/>
                <a:gd name="connsiteY4" fmla="*/ 2887983 h 6858000"/>
                <a:gd name="connsiteX5" fmla="*/ 12807315 w 12807315"/>
                <a:gd name="connsiteY5" fmla="*/ 3411217 h 6858000"/>
                <a:gd name="connsiteX6" fmla="*/ 12611732 w 12807315"/>
                <a:gd name="connsiteY6" fmla="*/ 3606800 h 6858000"/>
                <a:gd name="connsiteX7" fmla="*/ 12192000 w 12807315"/>
                <a:gd name="connsiteY7" fmla="*/ 3606800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2692400"/>
                  </a:lnTo>
                  <a:lnTo>
                    <a:pt x="12611732" y="2692400"/>
                  </a:lnTo>
                  <a:cubicBezTo>
                    <a:pt x="12719750" y="2692400"/>
                    <a:pt x="12807315" y="2779965"/>
                    <a:pt x="12807315" y="2887983"/>
                  </a:cubicBezTo>
                  <a:lnTo>
                    <a:pt x="12807315" y="3411217"/>
                  </a:lnTo>
                  <a:cubicBezTo>
                    <a:pt x="12807315" y="3519235"/>
                    <a:pt x="12719750" y="3606800"/>
                    <a:pt x="12611732" y="3606800"/>
                  </a:cubicBezTo>
                  <a:lnTo>
                    <a:pt x="12192000" y="360680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1CF9E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0A15A2-0430-F9FD-AD16-D58D44A155FB}"/>
                </a:ext>
              </a:extLst>
            </p:cNvPr>
            <p:cNvSpPr txBox="1"/>
            <p:nvPr/>
          </p:nvSpPr>
          <p:spPr>
            <a:xfrm>
              <a:off x="4028712" y="2656115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A</a:t>
              </a:r>
            </a:p>
          </p:txBody>
        </p:sp>
      </p:grpSp>
      <p:grpSp>
        <p:nvGrpSpPr>
          <p:cNvPr id="49" name="B empty">
            <a:extLst>
              <a:ext uri="{FF2B5EF4-FFF2-40B4-BE49-F238E27FC236}">
                <a16:creationId xmlns:a16="http://schemas.microsoft.com/office/drawing/2014/main" id="{FFBCB7FA-7084-11F6-F4BE-68292A366454}"/>
              </a:ext>
            </a:extLst>
          </p:cNvPr>
          <p:cNvGrpSpPr/>
          <p:nvPr/>
        </p:nvGrpSpPr>
        <p:grpSpPr>
          <a:xfrm>
            <a:off x="-10882467" y="0"/>
            <a:ext cx="12807315" cy="6858000"/>
            <a:chOff x="-9422946" y="0"/>
            <a:chExt cx="12807315" cy="68580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A112C2-8942-3531-9479-69423E8A3585}"/>
                </a:ext>
              </a:extLst>
            </p:cNvPr>
            <p:cNvSpPr/>
            <p:nvPr/>
          </p:nvSpPr>
          <p:spPr>
            <a:xfrm>
              <a:off x="-9422946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922991 h 6858000"/>
                <a:gd name="connsiteX3" fmla="*/ 12611732 w 12807315"/>
                <a:gd name="connsiteY3" fmla="*/ 1922991 h 6858000"/>
                <a:gd name="connsiteX4" fmla="*/ 12807315 w 12807315"/>
                <a:gd name="connsiteY4" fmla="*/ 2118574 h 6858000"/>
                <a:gd name="connsiteX5" fmla="*/ 12807315 w 12807315"/>
                <a:gd name="connsiteY5" fmla="*/ 2641808 h 6858000"/>
                <a:gd name="connsiteX6" fmla="*/ 12611732 w 12807315"/>
                <a:gd name="connsiteY6" fmla="*/ 2837391 h 6858000"/>
                <a:gd name="connsiteX7" fmla="*/ 12192000 w 12807315"/>
                <a:gd name="connsiteY7" fmla="*/ 2837391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922991"/>
                  </a:lnTo>
                  <a:lnTo>
                    <a:pt x="12611732" y="1922991"/>
                  </a:lnTo>
                  <a:cubicBezTo>
                    <a:pt x="12719750" y="1922991"/>
                    <a:pt x="12807315" y="2010556"/>
                    <a:pt x="12807315" y="2118574"/>
                  </a:cubicBezTo>
                  <a:lnTo>
                    <a:pt x="12807315" y="2641808"/>
                  </a:lnTo>
                  <a:cubicBezTo>
                    <a:pt x="12807315" y="2749826"/>
                    <a:pt x="12719750" y="2837391"/>
                    <a:pt x="12611732" y="2837391"/>
                  </a:cubicBezTo>
                  <a:lnTo>
                    <a:pt x="12192000" y="2837391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CCAD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993353F-7038-773A-B969-ED080C9397B2}"/>
                </a:ext>
              </a:extLst>
            </p:cNvPr>
            <p:cNvSpPr txBox="1"/>
            <p:nvPr/>
          </p:nvSpPr>
          <p:spPr>
            <a:xfrm>
              <a:off x="2687683" y="1915886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B</a:t>
              </a:r>
            </a:p>
          </p:txBody>
        </p:sp>
      </p:grpSp>
      <p:grpSp>
        <p:nvGrpSpPr>
          <p:cNvPr id="50" name="C empty">
            <a:extLst>
              <a:ext uri="{FF2B5EF4-FFF2-40B4-BE49-F238E27FC236}">
                <a16:creationId xmlns:a16="http://schemas.microsoft.com/office/drawing/2014/main" id="{A0976D2D-AA82-3D79-56B8-B0BF30D7BA46}"/>
              </a:ext>
            </a:extLst>
          </p:cNvPr>
          <p:cNvGrpSpPr/>
          <p:nvPr/>
        </p:nvGrpSpPr>
        <p:grpSpPr>
          <a:xfrm>
            <a:off x="-11305913" y="0"/>
            <a:ext cx="12807315" cy="6858000"/>
            <a:chOff x="-10746921" y="0"/>
            <a:chExt cx="1280731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E4D448-88D2-BE39-C1A8-709F609E23BD}"/>
                </a:ext>
              </a:extLst>
            </p:cNvPr>
            <p:cNvSpPr/>
            <p:nvPr/>
          </p:nvSpPr>
          <p:spPr>
            <a:xfrm>
              <a:off x="-10746921" y="0"/>
              <a:ext cx="12807315" cy="6858000"/>
            </a:xfrm>
            <a:custGeom>
              <a:avLst/>
              <a:gdLst>
                <a:gd name="connsiteX0" fmla="*/ 0 w 12807315"/>
                <a:gd name="connsiteY0" fmla="*/ 0 h 6858000"/>
                <a:gd name="connsiteX1" fmla="*/ 12192000 w 12807315"/>
                <a:gd name="connsiteY1" fmla="*/ 0 h 6858000"/>
                <a:gd name="connsiteX2" fmla="*/ 12192000 w 12807315"/>
                <a:gd name="connsiteY2" fmla="*/ 1153583 h 6858000"/>
                <a:gd name="connsiteX3" fmla="*/ 12611732 w 12807315"/>
                <a:gd name="connsiteY3" fmla="*/ 1153583 h 6858000"/>
                <a:gd name="connsiteX4" fmla="*/ 12807315 w 12807315"/>
                <a:gd name="connsiteY4" fmla="*/ 1349166 h 6858000"/>
                <a:gd name="connsiteX5" fmla="*/ 12807315 w 12807315"/>
                <a:gd name="connsiteY5" fmla="*/ 1872400 h 6858000"/>
                <a:gd name="connsiteX6" fmla="*/ 12611732 w 12807315"/>
                <a:gd name="connsiteY6" fmla="*/ 2067983 h 6858000"/>
                <a:gd name="connsiteX7" fmla="*/ 12192000 w 12807315"/>
                <a:gd name="connsiteY7" fmla="*/ 2067983 h 6858000"/>
                <a:gd name="connsiteX8" fmla="*/ 12192000 w 12807315"/>
                <a:gd name="connsiteY8" fmla="*/ 6858000 h 6858000"/>
                <a:gd name="connsiteX9" fmla="*/ 0 w 12807315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07315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1153583"/>
                  </a:lnTo>
                  <a:lnTo>
                    <a:pt x="12611732" y="1153583"/>
                  </a:lnTo>
                  <a:cubicBezTo>
                    <a:pt x="12719750" y="1153583"/>
                    <a:pt x="12807315" y="1241148"/>
                    <a:pt x="12807315" y="1349166"/>
                  </a:cubicBezTo>
                  <a:lnTo>
                    <a:pt x="12807315" y="1872400"/>
                  </a:lnTo>
                  <a:cubicBezTo>
                    <a:pt x="12807315" y="1980418"/>
                    <a:pt x="12719750" y="2067983"/>
                    <a:pt x="12611732" y="2067983"/>
                  </a:cubicBezTo>
                  <a:lnTo>
                    <a:pt x="12192000" y="2067983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9A9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393A75-EF15-6DFA-26C9-84A475FDA765}"/>
                </a:ext>
              </a:extLst>
            </p:cNvPr>
            <p:cNvSpPr txBox="1"/>
            <p:nvPr/>
          </p:nvSpPr>
          <p:spPr>
            <a:xfrm>
              <a:off x="1363708" y="11466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6A8881"/>
                  </a:solidFill>
                </a:rPr>
                <a:t>C</a:t>
              </a:r>
            </a:p>
          </p:txBody>
        </p:sp>
      </p:grpSp>
      <p:grpSp>
        <p:nvGrpSpPr>
          <p:cNvPr id="51" name="D empty">
            <a:extLst>
              <a:ext uri="{FF2B5EF4-FFF2-40B4-BE49-F238E27FC236}">
                <a16:creationId xmlns:a16="http://schemas.microsoft.com/office/drawing/2014/main" id="{93228AF4-4B09-EEE9-5DF3-468B31FE5959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1775621" y="0"/>
            <a:chExt cx="12825730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2392D4-DCFB-44AD-5FCB-F50D9ADFB797}"/>
                </a:ext>
              </a:extLst>
            </p:cNvPr>
            <p:cNvSpPr/>
            <p:nvPr/>
          </p:nvSpPr>
          <p:spPr>
            <a:xfrm>
              <a:off x="-11775621" y="0"/>
              <a:ext cx="12825730" cy="6858000"/>
            </a:xfrm>
            <a:custGeom>
              <a:avLst/>
              <a:gdLst>
                <a:gd name="connsiteX0" fmla="*/ 0 w 12825730"/>
                <a:gd name="connsiteY0" fmla="*/ 0 h 6858000"/>
                <a:gd name="connsiteX1" fmla="*/ 12192000 w 12825730"/>
                <a:gd name="connsiteY1" fmla="*/ 0 h 6858000"/>
                <a:gd name="connsiteX2" fmla="*/ 12192000 w 12825730"/>
                <a:gd name="connsiteY2" fmla="*/ 384175 h 6858000"/>
                <a:gd name="connsiteX3" fmla="*/ 12630147 w 12825730"/>
                <a:gd name="connsiteY3" fmla="*/ 384175 h 6858000"/>
                <a:gd name="connsiteX4" fmla="*/ 12825730 w 12825730"/>
                <a:gd name="connsiteY4" fmla="*/ 579758 h 6858000"/>
                <a:gd name="connsiteX5" fmla="*/ 12825730 w 12825730"/>
                <a:gd name="connsiteY5" fmla="*/ 1102992 h 6858000"/>
                <a:gd name="connsiteX6" fmla="*/ 12630147 w 12825730"/>
                <a:gd name="connsiteY6" fmla="*/ 1298575 h 6858000"/>
                <a:gd name="connsiteX7" fmla="*/ 12192000 w 12825730"/>
                <a:gd name="connsiteY7" fmla="*/ 1298575 h 6858000"/>
                <a:gd name="connsiteX8" fmla="*/ 12192000 w 12825730"/>
                <a:gd name="connsiteY8" fmla="*/ 6858000 h 6858000"/>
                <a:gd name="connsiteX9" fmla="*/ 0 w 12825730"/>
                <a:gd name="connsiteY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2573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384175"/>
                  </a:lnTo>
                  <a:lnTo>
                    <a:pt x="12630147" y="384175"/>
                  </a:lnTo>
                  <a:cubicBezTo>
                    <a:pt x="12738165" y="384175"/>
                    <a:pt x="12825730" y="471740"/>
                    <a:pt x="12825730" y="579758"/>
                  </a:cubicBezTo>
                  <a:lnTo>
                    <a:pt x="12825730" y="1102992"/>
                  </a:lnTo>
                  <a:cubicBezTo>
                    <a:pt x="12825730" y="1211010"/>
                    <a:pt x="12738165" y="1298575"/>
                    <a:pt x="12630147" y="1298575"/>
                  </a:cubicBezTo>
                  <a:lnTo>
                    <a:pt x="12192000" y="1298575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4366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8032F4-1FA5-E1CA-7CBC-43490EE02C27}"/>
                </a:ext>
              </a:extLst>
            </p:cNvPr>
            <p:cNvSpPr txBox="1"/>
            <p:nvPr/>
          </p:nvSpPr>
          <p:spPr>
            <a:xfrm>
              <a:off x="353423" y="333829"/>
              <a:ext cx="696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6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effectLst>
                  <a:outerShdw blurRad="1016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10753907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66FFFF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FFF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1079057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1404208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29886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No copyright abstract video">
            <a:hlinkClick r:id="" action="ppaction://media"/>
            <a:extLst>
              <a:ext uri="{FF2B5EF4-FFF2-40B4-BE49-F238E27FC236}">
                <a16:creationId xmlns:a16="http://schemas.microsoft.com/office/drawing/2014/main" id="{E3968BAE-1491-A461-AEE6-482EA831F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CE3DE50-267C-029B-66D2-6CCF40017788}"/>
              </a:ext>
            </a:extLst>
          </p:cNvPr>
          <p:cNvSpPr txBox="1"/>
          <p:nvPr/>
        </p:nvSpPr>
        <p:spPr>
          <a:xfrm>
            <a:off x="2953600" y="2975030"/>
            <a:ext cx="8079110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5300" b="1" dirty="0">
                <a:gradFill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8100000" scaled="1"/>
                </a:gradFill>
                <a:latin typeface="Montserrat" panose="00000500000000000000" pitchFamily="2" charset="0"/>
              </a:rPr>
              <a:t>Choosing Gas Sensors</a:t>
            </a:r>
          </a:p>
        </p:txBody>
      </p:sp>
      <p:grpSp>
        <p:nvGrpSpPr>
          <p:cNvPr id="2" name="A">
            <a:extLst>
              <a:ext uri="{FF2B5EF4-FFF2-40B4-BE49-F238E27FC236}">
                <a16:creationId xmlns:a16="http://schemas.microsoft.com/office/drawing/2014/main" id="{9C893C21-49BF-8D6F-63A0-8BC3FD128A42}"/>
              </a:ext>
            </a:extLst>
          </p:cNvPr>
          <p:cNvGrpSpPr/>
          <p:nvPr/>
        </p:nvGrpSpPr>
        <p:grpSpPr>
          <a:xfrm>
            <a:off x="-933014" y="0"/>
            <a:ext cx="12824369" cy="6858000"/>
            <a:chOff x="-942249" y="0"/>
            <a:chExt cx="12824369" cy="6858000"/>
          </a:xfrm>
        </p:grpSpPr>
        <p:grpSp>
          <p:nvGrpSpPr>
            <p:cNvPr id="48" name="A empty">
              <a:extLst>
                <a:ext uri="{FF2B5EF4-FFF2-40B4-BE49-F238E27FC236}">
                  <a16:creationId xmlns:a16="http://schemas.microsoft.com/office/drawing/2014/main" id="{3D869814-B220-EA1F-A77F-25DF9A830376}"/>
                </a:ext>
              </a:extLst>
            </p:cNvPr>
            <p:cNvGrpSpPr/>
            <p:nvPr/>
          </p:nvGrpSpPr>
          <p:grpSpPr>
            <a:xfrm>
              <a:off x="-942249" y="0"/>
              <a:ext cx="12824369" cy="6858000"/>
              <a:chOff x="-8098971" y="0"/>
              <a:chExt cx="12824369" cy="685800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0AB1158-30D7-39F8-9DE5-E3D47D0D6E3A}"/>
                  </a:ext>
                </a:extLst>
              </p:cNvPr>
              <p:cNvSpPr/>
              <p:nvPr/>
            </p:nvSpPr>
            <p:spPr>
              <a:xfrm>
                <a:off x="-809897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2692400 h 6858000"/>
                  <a:gd name="connsiteX3" fmla="*/ 12611732 w 12807315"/>
                  <a:gd name="connsiteY3" fmla="*/ 2692400 h 6858000"/>
                  <a:gd name="connsiteX4" fmla="*/ 12807315 w 12807315"/>
                  <a:gd name="connsiteY4" fmla="*/ 2887983 h 6858000"/>
                  <a:gd name="connsiteX5" fmla="*/ 12807315 w 12807315"/>
                  <a:gd name="connsiteY5" fmla="*/ 3411217 h 6858000"/>
                  <a:gd name="connsiteX6" fmla="*/ 12611732 w 12807315"/>
                  <a:gd name="connsiteY6" fmla="*/ 3606800 h 6858000"/>
                  <a:gd name="connsiteX7" fmla="*/ 12192000 w 12807315"/>
                  <a:gd name="connsiteY7" fmla="*/ 3606800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2692400"/>
                    </a:lnTo>
                    <a:lnTo>
                      <a:pt x="12611732" y="2692400"/>
                    </a:lnTo>
                    <a:cubicBezTo>
                      <a:pt x="12719750" y="2692400"/>
                      <a:pt x="12807315" y="2779965"/>
                      <a:pt x="12807315" y="2887983"/>
                    </a:cubicBezTo>
                    <a:lnTo>
                      <a:pt x="12807315" y="3411217"/>
                    </a:lnTo>
                    <a:cubicBezTo>
                      <a:pt x="12807315" y="3519235"/>
                      <a:pt x="12719750" y="3606800"/>
                      <a:pt x="12611732" y="3606800"/>
                    </a:cubicBezTo>
                    <a:lnTo>
                      <a:pt x="12192000" y="3606800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0A15A2-0430-F9FD-AD16-D58D44A155FB}"/>
                  </a:ext>
                </a:extLst>
              </p:cNvPr>
              <p:cNvSpPr txBox="1"/>
              <p:nvPr/>
            </p:nvSpPr>
            <p:spPr>
              <a:xfrm>
                <a:off x="4028712" y="2656115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A</a:t>
                </a:r>
              </a:p>
            </p:txBody>
          </p:sp>
        </p:grpSp>
        <p:grpSp>
          <p:nvGrpSpPr>
            <p:cNvPr id="52" name="Different Sensors">
              <a:extLst>
                <a:ext uri="{FF2B5EF4-FFF2-40B4-BE49-F238E27FC236}">
                  <a16:creationId xmlns:a16="http://schemas.microsoft.com/office/drawing/2014/main" id="{CBC95086-A3E2-752E-D6E2-251DEFE92DB3}"/>
                </a:ext>
              </a:extLst>
            </p:cNvPr>
            <p:cNvGrpSpPr/>
            <p:nvPr/>
          </p:nvGrpSpPr>
          <p:grpSpPr>
            <a:xfrm>
              <a:off x="3001969" y="551543"/>
              <a:ext cx="6628870" cy="5596156"/>
              <a:chOff x="2914205" y="551543"/>
              <a:chExt cx="6628870" cy="55961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309D25-7C2E-E20C-F6E6-CC8DADF18FB0}"/>
                  </a:ext>
                </a:extLst>
              </p:cNvPr>
              <p:cNvSpPr txBox="1"/>
              <p:nvPr/>
            </p:nvSpPr>
            <p:spPr>
              <a:xfrm>
                <a:off x="2961247" y="551543"/>
                <a:ext cx="6534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2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Different Sensors Types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0C51DDE-69EC-1059-992D-817998B42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4205" y="1262712"/>
                <a:ext cx="6628870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ound Diagonal Corner Rectangle 154">
                <a:extLst>
                  <a:ext uri="{FF2B5EF4-FFF2-40B4-BE49-F238E27FC236}">
                    <a16:creationId xmlns:a16="http://schemas.microsoft.com/office/drawing/2014/main" id="{DAA45FDD-45BC-1072-13D9-7879BE44E6C3}"/>
                  </a:ext>
                </a:extLst>
              </p:cNvPr>
              <p:cNvSpPr/>
              <p:nvPr/>
            </p:nvSpPr>
            <p:spPr>
              <a:xfrm>
                <a:off x="6094007" y="1703133"/>
                <a:ext cx="2260513" cy="2260511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0EA"/>
                  </a:gs>
                  <a:gs pos="57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89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MOSFET</a:t>
                </a:r>
              </a:p>
            </p:txBody>
          </p:sp>
          <p:sp>
            <p:nvSpPr>
              <p:cNvPr id="56" name="Round Diagonal Corner Rectangle 156">
                <a:extLst>
                  <a:ext uri="{FF2B5EF4-FFF2-40B4-BE49-F238E27FC236}">
                    <a16:creationId xmlns:a16="http://schemas.microsoft.com/office/drawing/2014/main" id="{7549E191-572A-FEB3-C260-44FD0D4590E7}"/>
                  </a:ext>
                </a:extLst>
              </p:cNvPr>
              <p:cNvSpPr/>
              <p:nvPr/>
            </p:nvSpPr>
            <p:spPr>
              <a:xfrm flipH="1">
                <a:off x="4526919" y="2550826"/>
                <a:ext cx="1412821" cy="141281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0EA"/>
                  </a:gs>
                  <a:gs pos="80000">
                    <a:srgbClr val="019ADD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135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>
                  <a:defRPr/>
                </a:pPr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CP</a:t>
                </a:r>
                <a:endParaRPr lang="en-US" sz="1799" b="1" kern="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ound Diagonal Corner Rectangle 157">
                <a:extLst>
                  <a:ext uri="{FF2B5EF4-FFF2-40B4-BE49-F238E27FC236}">
                    <a16:creationId xmlns:a16="http://schemas.microsoft.com/office/drawing/2014/main" id="{26BE6F3E-9A8F-7DB8-549F-5BD915EB79F0}"/>
                  </a:ext>
                </a:extLst>
              </p:cNvPr>
              <p:cNvSpPr/>
              <p:nvPr/>
            </p:nvSpPr>
            <p:spPr>
              <a:xfrm flipH="1">
                <a:off x="6094007" y="4113240"/>
                <a:ext cx="2034461" cy="20344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0EA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QCM</a:t>
                </a:r>
              </a:p>
            </p:txBody>
          </p:sp>
          <p:sp>
            <p:nvSpPr>
              <p:cNvPr id="58" name="Round Diagonal Corner Rectangle 155">
                <a:extLst>
                  <a:ext uri="{FF2B5EF4-FFF2-40B4-BE49-F238E27FC236}">
                    <a16:creationId xmlns:a16="http://schemas.microsoft.com/office/drawing/2014/main" id="{63916BC9-F7F1-7D91-8C79-0E58C686FE4E}"/>
                  </a:ext>
                </a:extLst>
              </p:cNvPr>
              <p:cNvSpPr/>
              <p:nvPr/>
            </p:nvSpPr>
            <p:spPr>
              <a:xfrm>
                <a:off x="4204749" y="4107446"/>
                <a:ext cx="1737360" cy="1737360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00F0EA"/>
                  </a:gs>
                  <a:gs pos="77000">
                    <a:srgbClr val="019ADD">
                      <a:shade val="675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st="152400" dir="8100000" algn="t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630"/>
                <a:r>
                  <a:rPr lang="en-US" sz="2800" b="1" kern="0" dirty="0">
                    <a:solidFill>
                      <a:srgbClr val="FFFFFF"/>
                    </a:solidFill>
                    <a:latin typeface="Calibri"/>
                  </a:rPr>
                  <a:t>MOS</a:t>
                </a:r>
              </a:p>
            </p:txBody>
          </p:sp>
        </p:grpSp>
      </p:grpSp>
      <p:grpSp>
        <p:nvGrpSpPr>
          <p:cNvPr id="26" name="B">
            <a:extLst>
              <a:ext uri="{FF2B5EF4-FFF2-40B4-BE49-F238E27FC236}">
                <a16:creationId xmlns:a16="http://schemas.microsoft.com/office/drawing/2014/main" id="{F827C989-8F23-578B-EEB3-A51B18DEBAF0}"/>
              </a:ext>
            </a:extLst>
          </p:cNvPr>
          <p:cNvGrpSpPr/>
          <p:nvPr/>
        </p:nvGrpSpPr>
        <p:grpSpPr>
          <a:xfrm>
            <a:off x="-11079057" y="0"/>
            <a:ext cx="12807315" cy="6858000"/>
            <a:chOff x="-1273538" y="0"/>
            <a:chExt cx="12807315" cy="6858000"/>
          </a:xfrm>
        </p:grpSpPr>
        <p:grpSp>
          <p:nvGrpSpPr>
            <p:cNvPr id="49" name="B empty">
              <a:extLst>
                <a:ext uri="{FF2B5EF4-FFF2-40B4-BE49-F238E27FC236}">
                  <a16:creationId xmlns:a16="http://schemas.microsoft.com/office/drawing/2014/main" id="{FFBCB7FA-7084-11F6-F4BE-68292A366454}"/>
                </a:ext>
              </a:extLst>
            </p:cNvPr>
            <p:cNvGrpSpPr/>
            <p:nvPr/>
          </p:nvGrpSpPr>
          <p:grpSpPr>
            <a:xfrm>
              <a:off x="-1273538" y="0"/>
              <a:ext cx="12807315" cy="6858000"/>
              <a:chOff x="-9422946" y="0"/>
              <a:chExt cx="12807315" cy="685800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2A112C2-8942-3531-9479-69423E8A3585}"/>
                  </a:ext>
                </a:extLst>
              </p:cNvPr>
              <p:cNvSpPr/>
              <p:nvPr/>
            </p:nvSpPr>
            <p:spPr>
              <a:xfrm>
                <a:off x="-9422946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922991 h 6858000"/>
                  <a:gd name="connsiteX3" fmla="*/ 12611732 w 12807315"/>
                  <a:gd name="connsiteY3" fmla="*/ 1922991 h 6858000"/>
                  <a:gd name="connsiteX4" fmla="*/ 12807315 w 12807315"/>
                  <a:gd name="connsiteY4" fmla="*/ 2118574 h 6858000"/>
                  <a:gd name="connsiteX5" fmla="*/ 12807315 w 12807315"/>
                  <a:gd name="connsiteY5" fmla="*/ 2641808 h 6858000"/>
                  <a:gd name="connsiteX6" fmla="*/ 12611732 w 12807315"/>
                  <a:gd name="connsiteY6" fmla="*/ 2837391 h 6858000"/>
                  <a:gd name="connsiteX7" fmla="*/ 12192000 w 12807315"/>
                  <a:gd name="connsiteY7" fmla="*/ 2837391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922991"/>
                    </a:lnTo>
                    <a:lnTo>
                      <a:pt x="12611732" y="1922991"/>
                    </a:lnTo>
                    <a:cubicBezTo>
                      <a:pt x="12719750" y="1922991"/>
                      <a:pt x="12807315" y="2010556"/>
                      <a:pt x="12807315" y="2118574"/>
                    </a:cubicBezTo>
                    <a:lnTo>
                      <a:pt x="12807315" y="2641808"/>
                    </a:lnTo>
                    <a:cubicBezTo>
                      <a:pt x="12807315" y="2749826"/>
                      <a:pt x="12719750" y="2837391"/>
                      <a:pt x="12611732" y="2837391"/>
                    </a:cubicBezTo>
                    <a:lnTo>
                      <a:pt x="12192000" y="2837391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93353F-7038-773A-B969-ED080C9397B2}"/>
                  </a:ext>
                </a:extLst>
              </p:cNvPr>
              <p:cNvSpPr txBox="1"/>
              <p:nvPr/>
            </p:nvSpPr>
            <p:spPr>
              <a:xfrm>
                <a:off x="2687683" y="1915886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</p:grpSp>
        <p:grpSp>
          <p:nvGrpSpPr>
            <p:cNvPr id="3" name="Tested Sensors">
              <a:extLst>
                <a:ext uri="{FF2B5EF4-FFF2-40B4-BE49-F238E27FC236}">
                  <a16:creationId xmlns:a16="http://schemas.microsoft.com/office/drawing/2014/main" id="{DBBAF06A-2EE3-FD69-8083-3DE7608B19E8}"/>
                </a:ext>
              </a:extLst>
            </p:cNvPr>
            <p:cNvGrpSpPr/>
            <p:nvPr/>
          </p:nvGrpSpPr>
          <p:grpSpPr>
            <a:xfrm>
              <a:off x="1751442" y="1527086"/>
              <a:ext cx="8332880" cy="3600400"/>
              <a:chOff x="1598301" y="1527086"/>
              <a:chExt cx="8332880" cy="3600400"/>
            </a:xfrm>
          </p:grpSpPr>
          <p:sp>
            <p:nvSpPr>
              <p:cNvPr id="4" name="S21">
                <a:extLst>
                  <a:ext uri="{FF2B5EF4-FFF2-40B4-BE49-F238E27FC236}">
                    <a16:creationId xmlns:a16="http://schemas.microsoft.com/office/drawing/2014/main" id="{4479A38A-567C-CCD9-2BB6-8196196EAD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7336" y="3072401"/>
                <a:ext cx="4353845" cy="509768"/>
              </a:xfrm>
              <a:prstGeom prst="rect">
                <a:avLst/>
              </a:prstGeom>
            </p:spPr>
            <p:txBody>
              <a:bodyPr vert="horz" lIns="108850" tIns="54425" rIns="108850" bIns="54425" rtlCol="0" anchor="b">
                <a:noAutofit/>
              </a:bodyPr>
              <a:lstStyle>
                <a:lvl1pPr marL="0" indent="0" algn="l" defTabSz="1632753" rtl="0" eaLnBrk="1" latinLnBrk="0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5400" kern="1200" spc="6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sz="3600" dirty="0">
                    <a:solidFill>
                      <a:srgbClr val="0098BF"/>
                    </a:solidFill>
                    <a:effectLst>
                      <a:outerShdw blurRad="203200" dist="762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Roboto Condensed Light"/>
                  </a:rPr>
                  <a:t>Tested Sensors</a:t>
                </a:r>
                <a:endParaRPr lang="en-US" sz="3600" spc="400" dirty="0">
                  <a:solidFill>
                    <a:srgbClr val="0098BF"/>
                  </a:solidFill>
                  <a:effectLst>
                    <a:outerShdw blurRad="203200" dist="762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oboto Condensed Light"/>
                </a:endParaRPr>
              </a:p>
            </p:txBody>
          </p:sp>
          <p:sp>
            <p:nvSpPr>
              <p:cNvPr id="5" name="S20">
                <a:extLst>
                  <a:ext uri="{FF2B5EF4-FFF2-40B4-BE49-F238E27FC236}">
                    <a16:creationId xmlns:a16="http://schemas.microsoft.com/office/drawing/2014/main" id="{6F31DA17-800F-2A2C-F068-16C1E7EF8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7850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138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6" name="S19">
                <a:extLst>
                  <a:ext uri="{FF2B5EF4-FFF2-40B4-BE49-F238E27FC236}">
                    <a16:creationId xmlns:a16="http://schemas.microsoft.com/office/drawing/2014/main" id="{83E7B0A1-A267-B49A-E25B-74C952C57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6391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9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2600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7" name="S18">
                <a:extLst>
                  <a:ext uri="{FF2B5EF4-FFF2-40B4-BE49-F238E27FC236}">
                    <a16:creationId xmlns:a16="http://schemas.microsoft.com/office/drawing/2014/main" id="{793BEB31-F96C-3859-583E-DFD1976C10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5935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2">
                        <a:lumMod val="50000"/>
                      </a:schemeClr>
                    </a:solidFill>
                    <a:latin typeface="Roboto Light"/>
                  </a:rPr>
                  <a:t>TGS 880</a:t>
                </a:r>
                <a:endParaRPr kumimoji="1" lang="ja-JP" altLang="en-US" sz="2667" dirty="0">
                  <a:solidFill>
                    <a:schemeClr val="bg2">
                      <a:lumMod val="50000"/>
                    </a:schemeClr>
                  </a:solidFill>
                  <a:latin typeface="Roboto Light"/>
                </a:endParaRPr>
              </a:p>
            </p:txBody>
          </p:sp>
          <p:sp>
            <p:nvSpPr>
              <p:cNvPr id="8" name="S17">
                <a:extLst>
                  <a:ext uri="{FF2B5EF4-FFF2-40B4-BE49-F238E27FC236}">
                    <a16:creationId xmlns:a16="http://schemas.microsoft.com/office/drawing/2014/main" id="{35F477EE-B520-0F7C-2066-0547B063C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1394" y="3987359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815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9" name="S16">
                <a:extLst>
                  <a:ext uri="{FF2B5EF4-FFF2-40B4-BE49-F238E27FC236}">
                    <a16:creationId xmlns:a16="http://schemas.microsoft.com/office/drawing/2014/main" id="{DBC9A8A5-5302-C4EA-8F4B-FB0CCFF88F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5728" y="3987359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933" dirty="0">
                    <a:solidFill>
                      <a:srgbClr val="595959"/>
                    </a:solidFill>
                    <a:latin typeface="Roboto Light"/>
                  </a:rPr>
                  <a:t>MQ 135</a:t>
                </a:r>
                <a:endParaRPr kumimoji="1" lang="ja-JP" altLang="en-US" sz="29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0" name="S15">
                <a:extLst>
                  <a:ext uri="{FF2B5EF4-FFF2-40B4-BE49-F238E27FC236}">
                    <a16:creationId xmlns:a16="http://schemas.microsoft.com/office/drawing/2014/main" id="{8125A0AC-5AA7-4E28-131C-A463D8627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4591625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136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1" name="S14">
                <a:extLst>
                  <a:ext uri="{FF2B5EF4-FFF2-40B4-BE49-F238E27FC236}">
                    <a16:creationId xmlns:a16="http://schemas.microsoft.com/office/drawing/2014/main" id="{18EE11E5-B25F-0443-F76A-0D7B9CED0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4591625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9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2" name="S13">
                <a:extLst>
                  <a:ext uri="{FF2B5EF4-FFF2-40B4-BE49-F238E27FC236}">
                    <a16:creationId xmlns:a16="http://schemas.microsoft.com/office/drawing/2014/main" id="{9F28D27D-585F-B4D0-0138-9A862435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153" y="398735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chemeClr val="bg1"/>
                    </a:solidFill>
                    <a:latin typeface="Roboto Light"/>
                  </a:rPr>
                  <a:t>MQ 8</a:t>
                </a:r>
                <a:endParaRPr kumimoji="1" lang="ja-JP" altLang="en-US" sz="14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3" name="S12">
                <a:extLst>
                  <a:ext uri="{FF2B5EF4-FFF2-40B4-BE49-F238E27FC236}">
                    <a16:creationId xmlns:a16="http://schemas.microsoft.com/office/drawing/2014/main" id="{13CF88A4-D82C-ED19-C313-674034C82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03" y="3987359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7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5" name="S11">
                <a:extLst>
                  <a:ext uri="{FF2B5EF4-FFF2-40B4-BE49-F238E27FC236}">
                    <a16:creationId xmlns:a16="http://schemas.microsoft.com/office/drawing/2014/main" id="{5CBB8FF0-527C-4818-262B-9CADB93BAF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546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MQ 137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6" name="S10">
                <a:extLst>
                  <a:ext uri="{FF2B5EF4-FFF2-40B4-BE49-F238E27FC236}">
                    <a16:creationId xmlns:a16="http://schemas.microsoft.com/office/drawing/2014/main" id="{B5D32148-8D3D-C023-1B64-18B23DD8A8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2229" y="2754148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3200" dirty="0">
                    <a:solidFill>
                      <a:srgbClr val="595959"/>
                    </a:solidFill>
                    <a:latin typeface="Roboto Light"/>
                  </a:rPr>
                  <a:t>TGS 832</a:t>
                </a: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3200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7" name="S9">
                <a:extLst>
                  <a:ext uri="{FF2B5EF4-FFF2-40B4-BE49-F238E27FC236}">
                    <a16:creationId xmlns:a16="http://schemas.microsoft.com/office/drawing/2014/main" id="{FECDE9D0-AFB0-D5BE-6F39-6B00A9265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301" y="2754148"/>
                <a:ext cx="1140127" cy="1140127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2667" dirty="0">
                    <a:solidFill>
                      <a:schemeClr val="bg1"/>
                    </a:solidFill>
                    <a:latin typeface="Roboto Light"/>
                  </a:rPr>
                  <a:t>TGS 822</a:t>
                </a:r>
                <a:endParaRPr kumimoji="1" lang="ja-JP" altLang="en-US" sz="2667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18" name="S8">
                <a:extLst>
                  <a:ext uri="{FF2B5EF4-FFF2-40B4-BE49-F238E27FC236}">
                    <a16:creationId xmlns:a16="http://schemas.microsoft.com/office/drawing/2014/main" id="{5AD52330-62EE-A7ED-A346-6DF7E7C1E4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2142009"/>
                <a:ext cx="525203" cy="52520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rgbClr val="595959"/>
                    </a:solidFill>
                    <a:latin typeface="Roboto Light"/>
                  </a:rPr>
                  <a:t>MQ 5</a:t>
                </a: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19" name="S7">
                <a:extLst>
                  <a:ext uri="{FF2B5EF4-FFF2-40B4-BE49-F238E27FC236}">
                    <a16:creationId xmlns:a16="http://schemas.microsoft.com/office/drawing/2014/main" id="{5CA59D3D-EC43-5217-740A-6630DCF63F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2142009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indent="0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467" dirty="0">
                    <a:solidFill>
                      <a:srgbClr val="595959"/>
                    </a:solidFill>
                    <a:latin typeface="Roboto Light"/>
                  </a:rPr>
                  <a:t>MQ 6</a:t>
                </a:r>
                <a:endParaRPr kumimoji="1" lang="ja-JP" altLang="en-US" sz="14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0" name="S6">
                <a:extLst>
                  <a:ext uri="{FF2B5EF4-FFF2-40B4-BE49-F238E27FC236}">
                    <a16:creationId xmlns:a16="http://schemas.microsoft.com/office/drawing/2014/main" id="{1851EA56-862E-F4EC-4492-C2A2B4A821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0189" y="1537743"/>
                <a:ext cx="525203" cy="525203"/>
              </a:xfrm>
              <a:prstGeom prst="rect">
                <a:avLst/>
              </a:prstGeom>
              <a:solidFill>
                <a:srgbClr val="0098BF"/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333" dirty="0">
                    <a:solidFill>
                      <a:schemeClr val="bg1"/>
                    </a:solidFill>
                    <a:latin typeface="Roboto Light"/>
                  </a:rPr>
                  <a:t>MQ 4</a:t>
                </a: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chemeClr val="bg1"/>
                  </a:solidFill>
                  <a:latin typeface="Roboto Light"/>
                </a:endParaRPr>
              </a:p>
            </p:txBody>
          </p:sp>
          <p:sp>
            <p:nvSpPr>
              <p:cNvPr id="21" name="S5">
                <a:extLst>
                  <a:ext uri="{FF2B5EF4-FFF2-40B4-BE49-F238E27FC236}">
                    <a16:creationId xmlns:a16="http://schemas.microsoft.com/office/drawing/2014/main" id="{32274D40-8E97-464E-8244-BAB6A9AFF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6440" y="1537743"/>
                <a:ext cx="525203" cy="525203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t">
                <a:normAutofit fontScale="92500" lnSpcReduction="2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r>
                  <a:rPr kumimoji="1" lang="en-US" altLang="ja-JP" sz="1733" dirty="0">
                    <a:solidFill>
                      <a:srgbClr val="595959"/>
                    </a:solidFill>
                    <a:latin typeface="Roboto Light"/>
                  </a:rPr>
                  <a:t>MQ 2</a:t>
                </a:r>
                <a:endParaRPr kumimoji="1" lang="ja-JP" altLang="en-US" sz="17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2" name="S4">
                <a:extLst>
                  <a:ext uri="{FF2B5EF4-FFF2-40B4-BE49-F238E27FC236}">
                    <a16:creationId xmlns:a16="http://schemas.microsoft.com/office/drawing/2014/main" id="{405188BE-884A-3071-5DA5-BBB39CFDA2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91753" y="1527327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 lnSpcReduction="10000"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813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3" name="S3">
                <a:extLst>
                  <a:ext uri="{FF2B5EF4-FFF2-40B4-BE49-F238E27FC236}">
                    <a16:creationId xmlns:a16="http://schemas.microsoft.com/office/drawing/2014/main" id="{42A3C3A1-8BFA-127B-7686-60252C656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7453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chemeClr val="bg2"/>
                    </a:solidFill>
                    <a:latin typeface="Roboto Light"/>
                  </a:rPr>
                  <a:t>MQ 3</a:t>
                </a:r>
                <a:endParaRPr kumimoji="1" lang="ja-JP" altLang="en-US" sz="2133" dirty="0">
                  <a:solidFill>
                    <a:schemeClr val="bg2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4" name="S2">
                <a:extLst>
                  <a:ext uri="{FF2B5EF4-FFF2-40B4-BE49-F238E27FC236}">
                    <a16:creationId xmlns:a16="http://schemas.microsoft.com/office/drawing/2014/main" id="{D97ECC48-C615-7B39-0CE7-985A42FBF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1787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60000"/>
                  <a:lumOff val="4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067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2133" dirty="0">
                    <a:solidFill>
                      <a:srgbClr val="595959"/>
                    </a:solidFill>
                    <a:latin typeface="Roboto Light"/>
                  </a:rPr>
                  <a:t>TGS 2620</a:t>
                </a:r>
                <a:endParaRPr kumimoji="1" lang="ja-JP" altLang="en-US" sz="21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867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  <p:sp>
            <p:nvSpPr>
              <p:cNvPr id="25" name="S1">
                <a:extLst>
                  <a:ext uri="{FF2B5EF4-FFF2-40B4-BE49-F238E27FC236}">
                    <a16:creationId xmlns:a16="http://schemas.microsoft.com/office/drawing/2014/main" id="{2A480E77-2437-0D19-F4A9-AA0DBBE21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1655" y="1527086"/>
                <a:ext cx="1140127" cy="1140127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108850" tIns="54425" rIns="108850" bIns="54425" rtlCol="0" anchor="ctr">
                <a:normAutofit/>
              </a:bodyPr>
              <a:lstStyle>
                <a:lvl1pPr marL="0" marR="0" indent="0" algn="l" defTabSz="1632753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88556">
                  <a:defRPr/>
                </a:pPr>
                <a:endParaRPr kumimoji="1" lang="en-US" altLang="ja-JP" sz="1333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r>
                  <a:rPr kumimoji="1" lang="en-US" altLang="ja-JP" sz="1600" dirty="0">
                    <a:solidFill>
                      <a:srgbClr val="595959"/>
                    </a:solidFill>
                    <a:latin typeface="Roboto Light"/>
                  </a:rPr>
                  <a:t>TGS 2610</a:t>
                </a:r>
                <a:endParaRPr kumimoji="1" lang="ja-JP" altLang="en-US" sz="1600" dirty="0">
                  <a:solidFill>
                    <a:srgbClr val="595959"/>
                  </a:solidFill>
                  <a:latin typeface="Roboto Light"/>
                </a:endParaRPr>
              </a:p>
              <a:p>
                <a:pPr algn="ctr" defTabSz="1088556">
                  <a:defRPr/>
                </a:pPr>
                <a:endParaRPr kumimoji="1" lang="ja-JP" altLang="en-US" sz="1333" dirty="0">
                  <a:solidFill>
                    <a:srgbClr val="595959"/>
                  </a:solidFill>
                  <a:latin typeface="Roboto Light"/>
                </a:endParaRPr>
              </a:p>
            </p:txBody>
          </p:sp>
        </p:grpSp>
      </p:grpSp>
      <p:grpSp>
        <p:nvGrpSpPr>
          <p:cNvPr id="103" name="C">
            <a:extLst>
              <a:ext uri="{FF2B5EF4-FFF2-40B4-BE49-F238E27FC236}">
                <a16:creationId xmlns:a16="http://schemas.microsoft.com/office/drawing/2014/main" id="{0A3A6D90-AA52-0B50-6B60-05369014C192}"/>
              </a:ext>
            </a:extLst>
          </p:cNvPr>
          <p:cNvGrpSpPr/>
          <p:nvPr/>
        </p:nvGrpSpPr>
        <p:grpSpPr>
          <a:xfrm>
            <a:off x="-11404208" y="0"/>
            <a:ext cx="12807315" cy="6858000"/>
            <a:chOff x="-1604827" y="0"/>
            <a:chExt cx="12807315" cy="6858000"/>
          </a:xfrm>
        </p:grpSpPr>
        <p:grpSp>
          <p:nvGrpSpPr>
            <p:cNvPr id="50" name="C empty">
              <a:extLst>
                <a:ext uri="{FF2B5EF4-FFF2-40B4-BE49-F238E27FC236}">
                  <a16:creationId xmlns:a16="http://schemas.microsoft.com/office/drawing/2014/main" id="{A0976D2D-AA82-3D79-56B8-B0BF30D7BA46}"/>
                </a:ext>
              </a:extLst>
            </p:cNvPr>
            <p:cNvGrpSpPr/>
            <p:nvPr/>
          </p:nvGrpSpPr>
          <p:grpSpPr>
            <a:xfrm>
              <a:off x="-1604827" y="0"/>
              <a:ext cx="12807315" cy="6858000"/>
              <a:chOff x="-10746921" y="0"/>
              <a:chExt cx="12807315" cy="685800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E4D448-88D2-BE39-C1A8-709F609E23BD}"/>
                  </a:ext>
                </a:extLst>
              </p:cNvPr>
              <p:cNvSpPr/>
              <p:nvPr/>
            </p:nvSpPr>
            <p:spPr>
              <a:xfrm>
                <a:off x="-10746921" y="0"/>
                <a:ext cx="12807315" cy="6858000"/>
              </a:xfrm>
              <a:custGeom>
                <a:avLst/>
                <a:gdLst>
                  <a:gd name="connsiteX0" fmla="*/ 0 w 12807315"/>
                  <a:gd name="connsiteY0" fmla="*/ 0 h 6858000"/>
                  <a:gd name="connsiteX1" fmla="*/ 12192000 w 12807315"/>
                  <a:gd name="connsiteY1" fmla="*/ 0 h 6858000"/>
                  <a:gd name="connsiteX2" fmla="*/ 12192000 w 12807315"/>
                  <a:gd name="connsiteY2" fmla="*/ 1153583 h 6858000"/>
                  <a:gd name="connsiteX3" fmla="*/ 12611732 w 12807315"/>
                  <a:gd name="connsiteY3" fmla="*/ 1153583 h 6858000"/>
                  <a:gd name="connsiteX4" fmla="*/ 12807315 w 12807315"/>
                  <a:gd name="connsiteY4" fmla="*/ 1349166 h 6858000"/>
                  <a:gd name="connsiteX5" fmla="*/ 12807315 w 12807315"/>
                  <a:gd name="connsiteY5" fmla="*/ 1872400 h 6858000"/>
                  <a:gd name="connsiteX6" fmla="*/ 12611732 w 12807315"/>
                  <a:gd name="connsiteY6" fmla="*/ 2067983 h 6858000"/>
                  <a:gd name="connsiteX7" fmla="*/ 12192000 w 12807315"/>
                  <a:gd name="connsiteY7" fmla="*/ 2067983 h 6858000"/>
                  <a:gd name="connsiteX8" fmla="*/ 12192000 w 12807315"/>
                  <a:gd name="connsiteY8" fmla="*/ 6858000 h 6858000"/>
                  <a:gd name="connsiteX9" fmla="*/ 0 w 12807315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07315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1153583"/>
                    </a:lnTo>
                    <a:lnTo>
                      <a:pt x="12611732" y="1153583"/>
                    </a:lnTo>
                    <a:cubicBezTo>
                      <a:pt x="12719750" y="1153583"/>
                      <a:pt x="12807315" y="1241148"/>
                      <a:pt x="12807315" y="1349166"/>
                    </a:cubicBezTo>
                    <a:lnTo>
                      <a:pt x="12807315" y="1872400"/>
                    </a:lnTo>
                    <a:cubicBezTo>
                      <a:pt x="12807315" y="1980418"/>
                      <a:pt x="12719750" y="2067983"/>
                      <a:pt x="12611732" y="2067983"/>
                    </a:cubicBezTo>
                    <a:lnTo>
                      <a:pt x="12192000" y="2067983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E7E6E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393A75-EF15-6DFA-26C9-84A475FDA765}"/>
                  </a:ext>
                </a:extLst>
              </p:cNvPr>
              <p:cNvSpPr txBox="1"/>
              <p:nvPr/>
            </p:nvSpPr>
            <p:spPr>
              <a:xfrm>
                <a:off x="1363708" y="11466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00B0F0"/>
                    </a:solidFill>
                  </a:rPr>
                  <a:t>C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E534B05-BD8E-FEA9-9EB3-F09D553516FA}"/>
                </a:ext>
              </a:extLst>
            </p:cNvPr>
            <p:cNvGrpSpPr/>
            <p:nvPr/>
          </p:nvGrpSpPr>
          <p:grpSpPr>
            <a:xfrm>
              <a:off x="2175604" y="436052"/>
              <a:ext cx="7117624" cy="5758825"/>
              <a:chOff x="1974898" y="436052"/>
              <a:chExt cx="7117624" cy="5758825"/>
            </a:xfrm>
          </p:grpSpPr>
          <p:sp>
            <p:nvSpPr>
              <p:cNvPr id="28" name="o56">
                <a:extLst>
                  <a:ext uri="{FF2B5EF4-FFF2-40B4-BE49-F238E27FC236}">
                    <a16:creationId xmlns:a16="http://schemas.microsoft.com/office/drawing/2014/main" id="{D17A6226-2DEC-12EE-1A53-4B0EBDF4813F}"/>
                  </a:ext>
                </a:extLst>
              </p:cNvPr>
              <p:cNvSpPr txBox="1"/>
              <p:nvPr/>
            </p:nvSpPr>
            <p:spPr>
              <a:xfrm>
                <a:off x="2038552" y="436052"/>
                <a:ext cx="69379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spc="400" dirty="0">
                    <a:solidFill>
                      <a:srgbClr val="00728F"/>
                    </a:solidFill>
                    <a:latin typeface="Montserrat" panose="00000500000000000000" pitchFamily="2" charset="0"/>
                  </a:rPr>
                  <a:t>Selected Sensors</a:t>
                </a:r>
              </a:p>
            </p:txBody>
          </p:sp>
          <p:cxnSp>
            <p:nvCxnSpPr>
              <p:cNvPr id="29" name="o55">
                <a:extLst>
                  <a:ext uri="{FF2B5EF4-FFF2-40B4-BE49-F238E27FC236}">
                    <a16:creationId xmlns:a16="http://schemas.microsoft.com/office/drawing/2014/main" id="{F9B32C0D-6C6F-05A4-DD20-5A7459B18D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4898" y="1092859"/>
                <a:ext cx="7114332" cy="14988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54">
                <a:extLst>
                  <a:ext uri="{FF2B5EF4-FFF2-40B4-BE49-F238E27FC236}">
                    <a16:creationId xmlns:a16="http://schemas.microsoft.com/office/drawing/2014/main" id="{0258348B-2E8A-BE28-B86E-7EADF731BE0E}"/>
                  </a:ext>
                </a:extLst>
              </p:cNvPr>
              <p:cNvSpPr/>
              <p:nvPr/>
            </p:nvSpPr>
            <p:spPr>
              <a:xfrm flipH="1">
                <a:off x="1974898" y="1528557"/>
                <a:ext cx="1692462" cy="698995"/>
              </a:xfrm>
              <a:prstGeom prst="rect">
                <a:avLst/>
              </a:prstGeom>
              <a:solidFill>
                <a:srgbClr val="0098BF">
                  <a:lumMod val="75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1" name="o53">
                <a:extLst>
                  <a:ext uri="{FF2B5EF4-FFF2-40B4-BE49-F238E27FC236}">
                    <a16:creationId xmlns:a16="http://schemas.microsoft.com/office/drawing/2014/main" id="{86836C35-65A8-A9F7-39BE-4B26AC4E5015}"/>
                  </a:ext>
                </a:extLst>
              </p:cNvPr>
              <p:cNvSpPr/>
              <p:nvPr/>
            </p:nvSpPr>
            <p:spPr>
              <a:xfrm>
                <a:off x="7296280" y="1508528"/>
                <a:ext cx="1788091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o52">
                <a:extLst>
                  <a:ext uri="{FF2B5EF4-FFF2-40B4-BE49-F238E27FC236}">
                    <a16:creationId xmlns:a16="http://schemas.microsoft.com/office/drawing/2014/main" id="{F5B476B8-679C-4739-9C9C-1233198BDE82}"/>
                  </a:ext>
                </a:extLst>
              </p:cNvPr>
              <p:cNvSpPr/>
              <p:nvPr/>
            </p:nvSpPr>
            <p:spPr>
              <a:xfrm>
                <a:off x="1976394" y="2274612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3" name="o51">
                <a:extLst>
                  <a:ext uri="{FF2B5EF4-FFF2-40B4-BE49-F238E27FC236}">
                    <a16:creationId xmlns:a16="http://schemas.microsoft.com/office/drawing/2014/main" id="{816BD4CF-30E3-90D3-A15E-6F749A7CE25F}"/>
                  </a:ext>
                </a:extLst>
              </p:cNvPr>
              <p:cNvSpPr/>
              <p:nvPr/>
            </p:nvSpPr>
            <p:spPr>
              <a:xfrm>
                <a:off x="1976394" y="2772408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o50">
                <a:extLst>
                  <a:ext uri="{FF2B5EF4-FFF2-40B4-BE49-F238E27FC236}">
                    <a16:creationId xmlns:a16="http://schemas.microsoft.com/office/drawing/2014/main" id="{64595967-9644-39BC-6C52-A49281A7EBC1}"/>
                  </a:ext>
                </a:extLst>
              </p:cNvPr>
              <p:cNvSpPr/>
              <p:nvPr/>
            </p:nvSpPr>
            <p:spPr>
              <a:xfrm>
                <a:off x="1976394" y="327020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r>
                  <a:rPr lang="en-US" sz="14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MQ-4</a:t>
                </a:r>
                <a:endParaRPr lang="en-US" sz="1400" b="1" spc="2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o49">
                <a:extLst>
                  <a:ext uri="{FF2B5EF4-FFF2-40B4-BE49-F238E27FC236}">
                    <a16:creationId xmlns:a16="http://schemas.microsoft.com/office/drawing/2014/main" id="{BC3CA30F-AF5B-A643-88E6-9BFAF749F3F7}"/>
                  </a:ext>
                </a:extLst>
              </p:cNvPr>
              <p:cNvSpPr/>
              <p:nvPr/>
            </p:nvSpPr>
            <p:spPr>
              <a:xfrm>
                <a:off x="1976394" y="3768000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o48">
                <a:extLst>
                  <a:ext uri="{FF2B5EF4-FFF2-40B4-BE49-F238E27FC236}">
                    <a16:creationId xmlns:a16="http://schemas.microsoft.com/office/drawing/2014/main" id="{FC0084F0-CA5B-761D-69CF-DF40948A75A5}"/>
                  </a:ext>
                </a:extLst>
              </p:cNvPr>
              <p:cNvSpPr/>
              <p:nvPr/>
            </p:nvSpPr>
            <p:spPr>
              <a:xfrm>
                <a:off x="1976394" y="426579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o47">
                <a:extLst>
                  <a:ext uri="{FF2B5EF4-FFF2-40B4-BE49-F238E27FC236}">
                    <a16:creationId xmlns:a16="http://schemas.microsoft.com/office/drawing/2014/main" id="{E3611DC1-1CA6-601F-062A-12CA9F4A99E0}"/>
                  </a:ext>
                </a:extLst>
              </p:cNvPr>
              <p:cNvSpPr/>
              <p:nvPr/>
            </p:nvSpPr>
            <p:spPr>
              <a:xfrm flipH="1" flipV="1">
                <a:off x="1976394" y="476359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o46">
                <a:extLst>
                  <a:ext uri="{FF2B5EF4-FFF2-40B4-BE49-F238E27FC236}">
                    <a16:creationId xmlns:a16="http://schemas.microsoft.com/office/drawing/2014/main" id="{778D9CCE-20CC-5425-6878-4E351F01E2A1}"/>
                  </a:ext>
                </a:extLst>
              </p:cNvPr>
              <p:cNvSpPr/>
              <p:nvPr/>
            </p:nvSpPr>
            <p:spPr>
              <a:xfrm>
                <a:off x="7296280" y="2254584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o45">
                <a:extLst>
                  <a:ext uri="{FF2B5EF4-FFF2-40B4-BE49-F238E27FC236}">
                    <a16:creationId xmlns:a16="http://schemas.microsoft.com/office/drawing/2014/main" id="{F5BC12FC-D3B5-4BA6-5241-5A9A825B4811}"/>
                  </a:ext>
                </a:extLst>
              </p:cNvPr>
              <p:cNvSpPr/>
              <p:nvPr/>
            </p:nvSpPr>
            <p:spPr>
              <a:xfrm>
                <a:off x="7296280" y="2752380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9" name="o44">
                <a:extLst>
                  <a:ext uri="{FF2B5EF4-FFF2-40B4-BE49-F238E27FC236}">
                    <a16:creationId xmlns:a16="http://schemas.microsoft.com/office/drawing/2014/main" id="{CAA3907C-E2E7-CF02-85A2-17DC2090B9C2}"/>
                  </a:ext>
                </a:extLst>
              </p:cNvPr>
              <p:cNvSpPr/>
              <p:nvPr/>
            </p:nvSpPr>
            <p:spPr>
              <a:xfrm>
                <a:off x="7296280" y="3250176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o43">
                <a:extLst>
                  <a:ext uri="{FF2B5EF4-FFF2-40B4-BE49-F238E27FC236}">
                    <a16:creationId xmlns:a16="http://schemas.microsoft.com/office/drawing/2014/main" id="{74CBE02B-64FF-DC2F-89B2-40464281C013}"/>
                  </a:ext>
                </a:extLst>
              </p:cNvPr>
              <p:cNvSpPr/>
              <p:nvPr/>
            </p:nvSpPr>
            <p:spPr>
              <a:xfrm>
                <a:off x="7296280" y="3747972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1" name="o42">
                <a:extLst>
                  <a:ext uri="{FF2B5EF4-FFF2-40B4-BE49-F238E27FC236}">
                    <a16:creationId xmlns:a16="http://schemas.microsoft.com/office/drawing/2014/main" id="{F6E0F71E-DB9F-17B0-AD3B-7CE970F917A7}"/>
                  </a:ext>
                </a:extLst>
              </p:cNvPr>
              <p:cNvSpPr/>
              <p:nvPr/>
            </p:nvSpPr>
            <p:spPr>
              <a:xfrm>
                <a:off x="7296280" y="424576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2" name="o41">
                <a:extLst>
                  <a:ext uri="{FF2B5EF4-FFF2-40B4-BE49-F238E27FC236}">
                    <a16:creationId xmlns:a16="http://schemas.microsoft.com/office/drawing/2014/main" id="{94771408-9624-1F90-D004-16D6618A7F0E}"/>
                  </a:ext>
                </a:extLst>
              </p:cNvPr>
              <p:cNvSpPr/>
              <p:nvPr/>
            </p:nvSpPr>
            <p:spPr>
              <a:xfrm flipV="1">
                <a:off x="7296280" y="474356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o40">
                <a:extLst>
                  <a:ext uri="{FF2B5EF4-FFF2-40B4-BE49-F238E27FC236}">
                    <a16:creationId xmlns:a16="http://schemas.microsoft.com/office/drawing/2014/main" id="{AA0889B6-3520-97A3-BA07-4F9BB6F0EC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6984" y="1600290"/>
                <a:ext cx="1788091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Detection range (PPM)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4" name="o38">
                <a:extLst>
                  <a:ext uri="{FF2B5EF4-FFF2-40B4-BE49-F238E27FC236}">
                    <a16:creationId xmlns:a16="http://schemas.microsoft.com/office/drawing/2014/main" id="{8B914CE6-44FD-71AA-44C8-4639EECC2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286437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MQ-2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5" name="o39">
                <a:extLst>
                  <a:ext uri="{FF2B5EF4-FFF2-40B4-BE49-F238E27FC236}">
                    <a16:creationId xmlns:a16="http://schemas.microsoft.com/office/drawing/2014/main" id="{A3C7E3F0-60E0-7B5D-FDD2-E3E1BC985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2772408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MQ-3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6" name="o37">
                <a:extLst>
                  <a:ext uri="{FF2B5EF4-FFF2-40B4-BE49-F238E27FC236}">
                    <a16:creationId xmlns:a16="http://schemas.microsoft.com/office/drawing/2014/main" id="{544D5BD1-E5AD-9BA5-517A-2F7316936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2702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7" name="o36">
                <a:extLst>
                  <a:ext uri="{FF2B5EF4-FFF2-40B4-BE49-F238E27FC236}">
                    <a16:creationId xmlns:a16="http://schemas.microsoft.com/office/drawing/2014/main" id="{A40B287C-A356-8B59-C1E6-F9FDD109C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3768000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MQ-5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o35">
                <a:extLst>
                  <a:ext uri="{FF2B5EF4-FFF2-40B4-BE49-F238E27FC236}">
                    <a16:creationId xmlns:a16="http://schemas.microsoft.com/office/drawing/2014/main" id="{58FABA3B-97EB-73B8-04E8-DED134003F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27760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o34">
                <a:extLst>
                  <a:ext uri="{FF2B5EF4-FFF2-40B4-BE49-F238E27FC236}">
                    <a16:creationId xmlns:a16="http://schemas.microsoft.com/office/drawing/2014/main" id="{20D1F633-C113-2DC2-692D-564981CB0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6394" y="477183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MQ-136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o33">
                <a:extLst>
                  <a:ext uri="{FF2B5EF4-FFF2-40B4-BE49-F238E27FC236}">
                    <a16:creationId xmlns:a16="http://schemas.microsoft.com/office/drawing/2014/main" id="{71E5744C-E17E-0F13-F59C-52977D71D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2278199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200-5000</a:t>
                </a:r>
              </a:p>
            </p:txBody>
          </p:sp>
          <p:sp>
            <p:nvSpPr>
              <p:cNvPr id="71" name="o32">
                <a:extLst>
                  <a:ext uri="{FF2B5EF4-FFF2-40B4-BE49-F238E27FC236}">
                    <a16:creationId xmlns:a16="http://schemas.microsoft.com/office/drawing/2014/main" id="{BFEA209E-B22A-AF32-24D2-58610E0DCD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2764170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0.05-10</a:t>
                </a:r>
              </a:p>
            </p:txBody>
          </p:sp>
          <p:sp>
            <p:nvSpPr>
              <p:cNvPr id="72" name="o31">
                <a:extLst>
                  <a:ext uri="{FF2B5EF4-FFF2-40B4-BE49-F238E27FC236}">
                    <a16:creationId xmlns:a16="http://schemas.microsoft.com/office/drawing/2014/main" id="{C12B563F-E49F-536E-051E-74A2F477D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4052" y="32619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3" name="o30">
                <a:extLst>
                  <a:ext uri="{FF2B5EF4-FFF2-40B4-BE49-F238E27FC236}">
                    <a16:creationId xmlns:a16="http://schemas.microsoft.com/office/drawing/2014/main" id="{355B1134-59E8-70B1-8012-55A34D769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280" y="3759762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4" name="o29">
                <a:extLst>
                  <a:ext uri="{FF2B5EF4-FFF2-40B4-BE49-F238E27FC236}">
                    <a16:creationId xmlns:a16="http://schemas.microsoft.com/office/drawing/2014/main" id="{D9AFD512-B2B8-3B1D-344D-1F80E1B8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9572" y="426936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200-10000</a:t>
                </a:r>
              </a:p>
            </p:txBody>
          </p:sp>
          <p:sp>
            <p:nvSpPr>
              <p:cNvPr id="75" name="o28">
                <a:extLst>
                  <a:ext uri="{FF2B5EF4-FFF2-40B4-BE49-F238E27FC236}">
                    <a16:creationId xmlns:a16="http://schemas.microsoft.com/office/drawing/2014/main" id="{C1808A6A-2BB9-159F-E0B8-DF1C7009A3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1335" y="476359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1-200</a:t>
                </a:r>
              </a:p>
            </p:txBody>
          </p:sp>
          <p:sp>
            <p:nvSpPr>
              <p:cNvPr id="76" name="o27">
                <a:extLst>
                  <a:ext uri="{FF2B5EF4-FFF2-40B4-BE49-F238E27FC236}">
                    <a16:creationId xmlns:a16="http://schemas.microsoft.com/office/drawing/2014/main" id="{BF28EC64-12E2-B866-F2E2-D6458D56DD85}"/>
                  </a:ext>
                </a:extLst>
              </p:cNvPr>
              <p:cNvSpPr/>
              <p:nvPr/>
            </p:nvSpPr>
            <p:spPr>
              <a:xfrm>
                <a:off x="3769415" y="1508528"/>
                <a:ext cx="3445437" cy="698995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7" name="o26">
                <a:extLst>
                  <a:ext uri="{FF2B5EF4-FFF2-40B4-BE49-F238E27FC236}">
                    <a16:creationId xmlns:a16="http://schemas.microsoft.com/office/drawing/2014/main" id="{2A991169-8312-D947-D512-6135B8F2C087}"/>
                  </a:ext>
                </a:extLst>
              </p:cNvPr>
              <p:cNvSpPr/>
              <p:nvPr/>
            </p:nvSpPr>
            <p:spPr>
              <a:xfrm>
                <a:off x="3769415" y="2254584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8" name="o25">
                <a:extLst>
                  <a:ext uri="{FF2B5EF4-FFF2-40B4-BE49-F238E27FC236}">
                    <a16:creationId xmlns:a16="http://schemas.microsoft.com/office/drawing/2014/main" id="{B7CB277A-FDE2-C076-A122-95C3B7A12586}"/>
                  </a:ext>
                </a:extLst>
              </p:cNvPr>
              <p:cNvSpPr/>
              <p:nvPr/>
            </p:nvSpPr>
            <p:spPr>
              <a:xfrm>
                <a:off x="3769415" y="2752380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9" name="o24">
                <a:extLst>
                  <a:ext uri="{FF2B5EF4-FFF2-40B4-BE49-F238E27FC236}">
                    <a16:creationId xmlns:a16="http://schemas.microsoft.com/office/drawing/2014/main" id="{3176DD79-8E1D-69DE-A624-8C44B10E542D}"/>
                  </a:ext>
                </a:extLst>
              </p:cNvPr>
              <p:cNvSpPr/>
              <p:nvPr/>
            </p:nvSpPr>
            <p:spPr>
              <a:xfrm>
                <a:off x="3769415" y="3250176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0" name="o23">
                <a:extLst>
                  <a:ext uri="{FF2B5EF4-FFF2-40B4-BE49-F238E27FC236}">
                    <a16:creationId xmlns:a16="http://schemas.microsoft.com/office/drawing/2014/main" id="{BD0EDF55-1B49-10F1-D3D3-C7E625378592}"/>
                  </a:ext>
                </a:extLst>
              </p:cNvPr>
              <p:cNvSpPr/>
              <p:nvPr/>
            </p:nvSpPr>
            <p:spPr>
              <a:xfrm>
                <a:off x="3769415" y="3747972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1" name="o22">
                <a:extLst>
                  <a:ext uri="{FF2B5EF4-FFF2-40B4-BE49-F238E27FC236}">
                    <a16:creationId xmlns:a16="http://schemas.microsoft.com/office/drawing/2014/main" id="{8E8D6850-5F16-BEDB-DAD9-0CB745FC2F7E}"/>
                  </a:ext>
                </a:extLst>
              </p:cNvPr>
              <p:cNvSpPr/>
              <p:nvPr/>
            </p:nvSpPr>
            <p:spPr>
              <a:xfrm>
                <a:off x="3769415" y="424576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2" name="o21">
                <a:extLst>
                  <a:ext uri="{FF2B5EF4-FFF2-40B4-BE49-F238E27FC236}">
                    <a16:creationId xmlns:a16="http://schemas.microsoft.com/office/drawing/2014/main" id="{060657B9-EE88-627E-913C-1F3977F63018}"/>
                  </a:ext>
                </a:extLst>
              </p:cNvPr>
              <p:cNvSpPr/>
              <p:nvPr/>
            </p:nvSpPr>
            <p:spPr>
              <a:xfrm>
                <a:off x="3769415" y="474356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3" name="o20">
                <a:extLst>
                  <a:ext uri="{FF2B5EF4-FFF2-40B4-BE49-F238E27FC236}">
                    <a16:creationId xmlns:a16="http://schemas.microsoft.com/office/drawing/2014/main" id="{B7C57810-ED1A-C310-94A2-1359385A1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1600290"/>
                <a:ext cx="3445437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latin typeface="Montserrat" panose="00000500000000000000" pitchFamily="2" charset="0"/>
                  </a:rPr>
                  <a:t>Detect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84" name="o19">
                <a:extLst>
                  <a:ext uri="{FF2B5EF4-FFF2-40B4-BE49-F238E27FC236}">
                    <a16:creationId xmlns:a16="http://schemas.microsoft.com/office/drawing/2014/main" id="{00BC415D-A3F1-2B52-2BDF-D8B1E80843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2278199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Butane, LPG, smoke</a:t>
                </a:r>
              </a:p>
            </p:txBody>
          </p:sp>
          <p:sp>
            <p:nvSpPr>
              <p:cNvPr id="85" name="o18">
                <a:extLst>
                  <a:ext uri="{FF2B5EF4-FFF2-40B4-BE49-F238E27FC236}">
                    <a16:creationId xmlns:a16="http://schemas.microsoft.com/office/drawing/2014/main" id="{7BA12562-815E-DC39-4A3A-F3CB3591D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2764170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Alcohol, Ethanol, smoke</a:t>
                </a:r>
              </a:p>
            </p:txBody>
          </p:sp>
          <p:sp>
            <p:nvSpPr>
              <p:cNvPr id="86" name="o17">
                <a:extLst>
                  <a:ext uri="{FF2B5EF4-FFF2-40B4-BE49-F238E27FC236}">
                    <a16:creationId xmlns:a16="http://schemas.microsoft.com/office/drawing/2014/main" id="{16996685-DB54-5651-D9AD-3435753F2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9312" y="32619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Methane, CNG Gas</a:t>
                </a:r>
              </a:p>
            </p:txBody>
          </p:sp>
          <p:sp>
            <p:nvSpPr>
              <p:cNvPr id="87" name="o16">
                <a:extLst>
                  <a:ext uri="{FF2B5EF4-FFF2-40B4-BE49-F238E27FC236}">
                    <a16:creationId xmlns:a16="http://schemas.microsoft.com/office/drawing/2014/main" id="{D186BEF5-65BE-7DE9-B5A4-24EFD1BFE7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540" y="3759762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Natural gas, LPG</a:t>
                </a:r>
              </a:p>
            </p:txBody>
          </p:sp>
          <p:sp>
            <p:nvSpPr>
              <p:cNvPr id="88" name="o15">
                <a:extLst>
                  <a:ext uri="{FF2B5EF4-FFF2-40B4-BE49-F238E27FC236}">
                    <a16:creationId xmlns:a16="http://schemas.microsoft.com/office/drawing/2014/main" id="{4B13F0AF-21E5-2FE4-95C5-747A9DF10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4832" y="426936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LPG, butane gas</a:t>
                </a:r>
              </a:p>
            </p:txBody>
          </p:sp>
          <p:sp>
            <p:nvSpPr>
              <p:cNvPr id="89" name="o14">
                <a:extLst>
                  <a:ext uri="{FF2B5EF4-FFF2-40B4-BE49-F238E27FC236}">
                    <a16:creationId xmlns:a16="http://schemas.microsoft.com/office/drawing/2014/main" id="{812B294C-387C-CBF9-F024-6B6817C0A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595" y="476359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Hydrogen Sulfide gas</a:t>
                </a:r>
              </a:p>
            </p:txBody>
          </p:sp>
          <p:sp>
            <p:nvSpPr>
              <p:cNvPr id="90" name="o13">
                <a:extLst>
                  <a:ext uri="{FF2B5EF4-FFF2-40B4-BE49-F238E27FC236}">
                    <a16:creationId xmlns:a16="http://schemas.microsoft.com/office/drawing/2014/main" id="{1120645F-FE4A-83AD-20AD-77B38661F2A1}"/>
                  </a:ext>
                </a:extLst>
              </p:cNvPr>
              <p:cNvSpPr/>
              <p:nvPr/>
            </p:nvSpPr>
            <p:spPr>
              <a:xfrm>
                <a:off x="1981253" y="5256886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1" name="o12">
                <a:extLst>
                  <a:ext uri="{FF2B5EF4-FFF2-40B4-BE49-F238E27FC236}">
                    <a16:creationId xmlns:a16="http://schemas.microsoft.com/office/drawing/2014/main" id="{CA807A5D-08DD-4F96-A904-15FF3B0EDCFC}"/>
                  </a:ext>
                </a:extLst>
              </p:cNvPr>
              <p:cNvSpPr/>
              <p:nvPr/>
            </p:nvSpPr>
            <p:spPr>
              <a:xfrm flipH="1" flipV="1">
                <a:off x="1981252" y="5754684"/>
                <a:ext cx="1690966" cy="440193"/>
              </a:xfrm>
              <a:prstGeom prst="rect">
                <a:avLst/>
              </a:prstGeom>
              <a:solidFill>
                <a:srgbClr val="0098BF"/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2" name="o11">
                <a:extLst>
                  <a:ext uri="{FF2B5EF4-FFF2-40B4-BE49-F238E27FC236}">
                    <a16:creationId xmlns:a16="http://schemas.microsoft.com/office/drawing/2014/main" id="{8C65A6D4-0A8F-88E7-59C9-86005F3DDEE4}"/>
                  </a:ext>
                </a:extLst>
              </p:cNvPr>
              <p:cNvSpPr/>
              <p:nvPr/>
            </p:nvSpPr>
            <p:spPr>
              <a:xfrm>
                <a:off x="7301139" y="5236858"/>
                <a:ext cx="1788091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3" name="o10">
                <a:extLst>
                  <a:ext uri="{FF2B5EF4-FFF2-40B4-BE49-F238E27FC236}">
                    <a16:creationId xmlns:a16="http://schemas.microsoft.com/office/drawing/2014/main" id="{50B67DCE-F3B7-9BE7-BA6B-CBDF7D26B3EB}"/>
                  </a:ext>
                </a:extLst>
              </p:cNvPr>
              <p:cNvSpPr/>
              <p:nvPr/>
            </p:nvSpPr>
            <p:spPr>
              <a:xfrm flipV="1">
                <a:off x="7301139" y="5734655"/>
                <a:ext cx="1788091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4" name="o9">
                <a:extLst>
                  <a:ext uri="{FF2B5EF4-FFF2-40B4-BE49-F238E27FC236}">
                    <a16:creationId xmlns:a16="http://schemas.microsoft.com/office/drawing/2014/main" id="{779FE4BD-C938-791F-DCAE-9CE9B07E4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268694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TGS-2610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5" name="o8">
                <a:extLst>
                  <a:ext uri="{FF2B5EF4-FFF2-40B4-BE49-F238E27FC236}">
                    <a16:creationId xmlns:a16="http://schemas.microsoft.com/office/drawing/2014/main" id="{1C01D4E3-2101-F9D2-F751-CE23B3064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53" y="5762922"/>
                <a:ext cx="1690966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sz="1400" b="1" dirty="0">
                    <a:latin typeface="Montserrat" panose="00000500000000000000" pitchFamily="2" charset="0"/>
                  </a:rPr>
                  <a:t>TGS-2620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o7">
                <a:extLst>
                  <a:ext uri="{FF2B5EF4-FFF2-40B4-BE49-F238E27FC236}">
                    <a16:creationId xmlns:a16="http://schemas.microsoft.com/office/drawing/2014/main" id="{2D884B69-EE4B-0111-0F9C-E2A6B7AFD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4431" y="5260456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500-10000</a:t>
                </a:r>
              </a:p>
            </p:txBody>
          </p:sp>
          <p:sp>
            <p:nvSpPr>
              <p:cNvPr id="97" name="o6">
                <a:extLst>
                  <a:ext uri="{FF2B5EF4-FFF2-40B4-BE49-F238E27FC236}">
                    <a16:creationId xmlns:a16="http://schemas.microsoft.com/office/drawing/2014/main" id="{1E6735F9-3412-A4ED-E20A-506B2E03E9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96193" y="5754684"/>
                <a:ext cx="1788091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500-5000</a:t>
                </a:r>
              </a:p>
            </p:txBody>
          </p:sp>
          <p:sp>
            <p:nvSpPr>
              <p:cNvPr id="98" name="o5">
                <a:extLst>
                  <a:ext uri="{FF2B5EF4-FFF2-40B4-BE49-F238E27FC236}">
                    <a16:creationId xmlns:a16="http://schemas.microsoft.com/office/drawing/2014/main" id="{2F4971E3-8625-7C63-B434-0BE2C5430238}"/>
                  </a:ext>
                </a:extLst>
              </p:cNvPr>
              <p:cNvSpPr/>
              <p:nvPr/>
            </p:nvSpPr>
            <p:spPr>
              <a:xfrm>
                <a:off x="3774274" y="5236858"/>
                <a:ext cx="3445437" cy="440193"/>
              </a:xfrm>
              <a:prstGeom prst="rect">
                <a:avLst/>
              </a:prstGeom>
              <a:solidFill>
                <a:srgbClr val="0098BF">
                  <a:lumMod val="20000"/>
                  <a:lumOff val="8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o4">
                <a:extLst>
                  <a:ext uri="{FF2B5EF4-FFF2-40B4-BE49-F238E27FC236}">
                    <a16:creationId xmlns:a16="http://schemas.microsoft.com/office/drawing/2014/main" id="{5B13A39B-F0E7-4010-07E7-5F5453FF707F}"/>
                  </a:ext>
                </a:extLst>
              </p:cNvPr>
              <p:cNvSpPr/>
              <p:nvPr/>
            </p:nvSpPr>
            <p:spPr>
              <a:xfrm>
                <a:off x="3774274" y="5734655"/>
                <a:ext cx="3445437" cy="440193"/>
              </a:xfrm>
              <a:prstGeom prst="rect">
                <a:avLst/>
              </a:prstGeom>
              <a:solidFill>
                <a:srgbClr val="0098BF">
                  <a:lumMod val="40000"/>
                  <a:lumOff val="60000"/>
                </a:srgbClr>
              </a:solidFill>
              <a:ln w="12700" cap="flat" cmpd="thinThick" algn="ctr">
                <a:noFill/>
                <a:prstDash val="solid"/>
                <a:tailEnd type="triangle" w="lg" len="lg"/>
              </a:ln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09630">
                  <a:defRPr/>
                </a:pPr>
                <a:endParaRPr kumimoji="1" lang="ja-JP" altLang="en-US" sz="14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o3">
                <a:extLst>
                  <a:ext uri="{FF2B5EF4-FFF2-40B4-BE49-F238E27FC236}">
                    <a16:creationId xmlns:a16="http://schemas.microsoft.com/office/drawing/2014/main" id="{F77B44BC-45E2-4CDD-797D-65684F335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9691" y="5260456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High sensitivity to LP</a:t>
                </a:r>
              </a:p>
            </p:txBody>
          </p:sp>
          <p:sp>
            <p:nvSpPr>
              <p:cNvPr id="101" name="o2">
                <a:extLst>
                  <a:ext uri="{FF2B5EF4-FFF2-40B4-BE49-F238E27FC236}">
                    <a16:creationId xmlns:a16="http://schemas.microsoft.com/office/drawing/2014/main" id="{BB71E4F0-EB45-C75F-DF18-23BA23C05F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1454" y="5754684"/>
                <a:ext cx="3445437" cy="416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000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</a:rPr>
                  <a:t>For alcohol, toluene, xylene</a:t>
                </a:r>
              </a:p>
            </p:txBody>
          </p:sp>
          <p:sp>
            <p:nvSpPr>
              <p:cNvPr id="102" name="o1">
                <a:extLst>
                  <a:ext uri="{FF2B5EF4-FFF2-40B4-BE49-F238E27FC236}">
                    <a16:creationId xmlns:a16="http://schemas.microsoft.com/office/drawing/2014/main" id="{52733063-5E25-85E0-E98D-2FA8DC948E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3488" y="1620319"/>
                <a:ext cx="1290735" cy="5154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27000"/>
                  </a:prstClr>
                </a:outerShdw>
              </a:effectLst>
            </p:spPr>
            <p:txBody>
              <a:bodyPr vert="horz" lIns="108850" tIns="54425" rIns="108850" bIns="54425" rtlCol="0" anchor="ctr">
                <a:noAutofit/>
              </a:bodyPr>
              <a:lstStyle>
                <a:lvl1pPr marL="0" indent="0" algn="ctr" defTabSz="1632753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2400" kern="1200" spc="3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lvl1pPr>
                <a:lvl2pPr marL="1326612" indent="-510235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040941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857317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73693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490070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306446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122822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939199" indent="-408188" algn="l" defTabSz="163275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88556">
                  <a:defRPr/>
                </a:pPr>
                <a:r>
                  <a:rPr lang="en-US" altLang="ja-JP" sz="1400" b="1" spc="200" dirty="0">
                    <a:solidFill>
                      <a:srgbClr val="FFFFFF"/>
                    </a:solidFill>
                    <a:latin typeface="Montserrat" panose="00000500000000000000" pitchFamily="2" charset="0"/>
                  </a:rPr>
                  <a:t>Sensor</a:t>
                </a:r>
                <a:endParaRPr lang="en-US" sz="1400" b="1" spc="200" dirty="0">
                  <a:solidFill>
                    <a:srgbClr val="FFFFFF"/>
                  </a:solidFill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107" name="D">
            <a:extLst>
              <a:ext uri="{FF2B5EF4-FFF2-40B4-BE49-F238E27FC236}">
                <a16:creationId xmlns:a16="http://schemas.microsoft.com/office/drawing/2014/main" id="{81918769-D53E-62CC-DB1B-98430F6FEABA}"/>
              </a:ext>
            </a:extLst>
          </p:cNvPr>
          <p:cNvGrpSpPr/>
          <p:nvPr/>
        </p:nvGrpSpPr>
        <p:grpSpPr>
          <a:xfrm>
            <a:off x="-11747774" y="0"/>
            <a:ext cx="12825730" cy="6858000"/>
            <a:chOff x="-1936116" y="0"/>
            <a:chExt cx="12825730" cy="6858000"/>
          </a:xfrm>
        </p:grpSpPr>
        <p:grpSp>
          <p:nvGrpSpPr>
            <p:cNvPr id="51" name="D empty">
              <a:extLst>
                <a:ext uri="{FF2B5EF4-FFF2-40B4-BE49-F238E27FC236}">
                  <a16:creationId xmlns:a16="http://schemas.microsoft.com/office/drawing/2014/main" id="{93228AF4-4B09-EEE9-5DF3-468B31FE5959}"/>
                </a:ext>
              </a:extLst>
            </p:cNvPr>
            <p:cNvGrpSpPr/>
            <p:nvPr/>
          </p:nvGrpSpPr>
          <p:grpSpPr>
            <a:xfrm>
              <a:off x="-1936116" y="0"/>
              <a:ext cx="12825730" cy="6858000"/>
              <a:chOff x="-11775621" y="0"/>
              <a:chExt cx="12825730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2392D4-DCFB-44AD-5FCB-F50D9ADFB797}"/>
                  </a:ext>
                </a:extLst>
              </p:cNvPr>
              <p:cNvSpPr/>
              <p:nvPr/>
            </p:nvSpPr>
            <p:spPr>
              <a:xfrm>
                <a:off x="-11775621" y="0"/>
                <a:ext cx="12825730" cy="6858000"/>
              </a:xfrm>
              <a:custGeom>
                <a:avLst/>
                <a:gdLst>
                  <a:gd name="connsiteX0" fmla="*/ 0 w 12825730"/>
                  <a:gd name="connsiteY0" fmla="*/ 0 h 6858000"/>
                  <a:gd name="connsiteX1" fmla="*/ 12192000 w 12825730"/>
                  <a:gd name="connsiteY1" fmla="*/ 0 h 6858000"/>
                  <a:gd name="connsiteX2" fmla="*/ 12192000 w 12825730"/>
                  <a:gd name="connsiteY2" fmla="*/ 384175 h 6858000"/>
                  <a:gd name="connsiteX3" fmla="*/ 12630147 w 12825730"/>
                  <a:gd name="connsiteY3" fmla="*/ 384175 h 6858000"/>
                  <a:gd name="connsiteX4" fmla="*/ 12825730 w 12825730"/>
                  <a:gd name="connsiteY4" fmla="*/ 579758 h 6858000"/>
                  <a:gd name="connsiteX5" fmla="*/ 12825730 w 12825730"/>
                  <a:gd name="connsiteY5" fmla="*/ 1102992 h 6858000"/>
                  <a:gd name="connsiteX6" fmla="*/ 12630147 w 12825730"/>
                  <a:gd name="connsiteY6" fmla="*/ 1298575 h 6858000"/>
                  <a:gd name="connsiteX7" fmla="*/ 12192000 w 12825730"/>
                  <a:gd name="connsiteY7" fmla="*/ 1298575 h 6858000"/>
                  <a:gd name="connsiteX8" fmla="*/ 12192000 w 12825730"/>
                  <a:gd name="connsiteY8" fmla="*/ 6858000 h 6858000"/>
                  <a:gd name="connsiteX9" fmla="*/ 0 w 12825730"/>
                  <a:gd name="connsiteY9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5730" h="6858000">
                    <a:moveTo>
                      <a:pt x="0" y="0"/>
                    </a:moveTo>
                    <a:lnTo>
                      <a:pt x="12192000" y="0"/>
                    </a:lnTo>
                    <a:lnTo>
                      <a:pt x="12192000" y="384175"/>
                    </a:lnTo>
                    <a:lnTo>
                      <a:pt x="12630147" y="384175"/>
                    </a:lnTo>
                    <a:cubicBezTo>
                      <a:pt x="12738165" y="384175"/>
                      <a:pt x="12825730" y="471740"/>
                      <a:pt x="12825730" y="579758"/>
                    </a:cubicBezTo>
                    <a:lnTo>
                      <a:pt x="12825730" y="1102992"/>
                    </a:lnTo>
                    <a:cubicBezTo>
                      <a:pt x="12825730" y="1211010"/>
                      <a:pt x="12738165" y="1298575"/>
                      <a:pt x="12630147" y="1298575"/>
                    </a:cubicBezTo>
                    <a:lnTo>
                      <a:pt x="12192000" y="1298575"/>
                    </a:lnTo>
                    <a:lnTo>
                      <a:pt x="12192000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FF4266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8032F4-1FA5-E1CA-7CBC-43490EE02C27}"/>
                  </a:ext>
                </a:extLst>
              </p:cNvPr>
              <p:cNvSpPr txBox="1"/>
              <p:nvPr/>
            </p:nvSpPr>
            <p:spPr>
              <a:xfrm>
                <a:off x="353423" y="333829"/>
                <a:ext cx="6966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solidFill>
                      <a:srgbClr val="E7E6E6"/>
                    </a:solidFill>
                  </a:rPr>
                  <a:t>D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A35D733-E7CB-7787-DC44-33FDD9275D02}"/>
                </a:ext>
              </a:extLst>
            </p:cNvPr>
            <p:cNvGrpSpPr/>
            <p:nvPr/>
          </p:nvGrpSpPr>
          <p:grpSpPr>
            <a:xfrm>
              <a:off x="955373" y="1037956"/>
              <a:ext cx="8643347" cy="4858004"/>
              <a:chOff x="955373" y="1037956"/>
              <a:chExt cx="8643347" cy="485800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9D63C4F-94B2-2E0D-EDB0-AF72D6F26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2D51EF62-55C9-3D88-8E70-56EA508A5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373" y="1037956"/>
                <a:ext cx="8643347" cy="4858004"/>
              </a:xfrm>
              <a:prstGeom prst="roundRect">
                <a:avLst>
                  <a:gd name="adj" fmla="val 6210"/>
                </a:avLst>
              </a:prstGeom>
              <a:effectLst>
                <a:outerShdw blurRad="317500" dist="1524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592442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826</Words>
  <Application>Microsoft Office PowerPoint</Application>
  <PresentationFormat>Widescreen</PresentationFormat>
  <Paragraphs>424</Paragraphs>
  <Slides>13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Roboto Condensed Light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2023-12-08T09:18:19Z</dcterms:created>
  <dcterms:modified xsi:type="dcterms:W3CDTF">2024-05-10T15:02:41Z</dcterms:modified>
</cp:coreProperties>
</file>