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48" r:id="rId2"/>
    <p:sldId id="351" r:id="rId3"/>
    <p:sldId id="349" r:id="rId4"/>
    <p:sldId id="352" r:id="rId5"/>
    <p:sldId id="350" r:id="rId6"/>
    <p:sldId id="353" r:id="rId7"/>
    <p:sldId id="354" r:id="rId8"/>
    <p:sldId id="355" r:id="rId9"/>
    <p:sldId id="356" r:id="rId10"/>
    <p:sldId id="357" r:id="rId11"/>
    <p:sldId id="358" r:id="rId12"/>
    <p:sldId id="359" r:id="rId13"/>
    <p:sldId id="297" r:id="rId14"/>
    <p:sldId id="334" r:id="rId15"/>
    <p:sldId id="298" r:id="rId16"/>
    <p:sldId id="335" r:id="rId17"/>
    <p:sldId id="299" r:id="rId18"/>
    <p:sldId id="336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8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B45DC-5C5F-135C-245B-752E740C4A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7AEBDF0-A6BE-18C3-BA97-878385FC3D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ED6CD2-2EF4-2B43-D98F-410D82000D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BDCCD-E424-469F-8216-3DE0436416C1}" type="datetimeFigureOut">
              <a:rPr lang="en-US" smtClean="0"/>
              <a:t>3/28/2025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5D89C6-EFAB-7AD0-AFDD-36730647E8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9F5DFA-541D-88BB-2612-5A0F9B360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8C8C3-0BC0-4A23-AE06-08FA4E1DE55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23382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301A6D-41C9-BAD2-E5DB-777713B833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BC10FE-A725-B9BC-D38E-42F1D366A7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6DA8D4-5C47-A878-7022-69179EE414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BDCCD-E424-469F-8216-3DE0436416C1}" type="datetimeFigureOut">
              <a:rPr lang="en-US" smtClean="0"/>
              <a:t>3/28/2025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B52DCE-4B04-76D6-EEEF-13BF8A2F89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592A38-F66A-C809-A4D6-A98750DA69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8C8C3-0BC0-4A23-AE06-08FA4E1DE55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44281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730798E-50C2-7E05-90BF-E610AEFD57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A759FB5-2BAC-2A36-1820-ED8BB5F5FD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2A5913-C661-FC18-2CAC-F2F8B970D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BDCCD-E424-469F-8216-3DE0436416C1}" type="datetimeFigureOut">
              <a:rPr lang="en-US" smtClean="0"/>
              <a:t>3/28/2025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71780C-A534-65B2-5703-7D3011EEEB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7D2B6F-6E5E-4F5F-ECA2-61B95657F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8C8C3-0BC0-4A23-AE06-08FA4E1DE55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6174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956045-50CD-7960-8686-7D43FB276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20936D-70D9-F896-A031-16DE49E883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AFDCA4-0C84-6AAA-401C-7EFBB5B9D0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BDCCD-E424-469F-8216-3DE0436416C1}" type="datetimeFigureOut">
              <a:rPr lang="en-US" smtClean="0"/>
              <a:t>3/28/2025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A83109-1924-14E5-DC18-7381829042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4295FD-5BE8-F20A-3D2A-93F59A24B4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8C8C3-0BC0-4A23-AE06-08FA4E1DE55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1638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8C959-E984-EF56-CE19-AB58E5A988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85A187-7BBE-C4BB-5159-A913437973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0689A0-654F-1D71-5990-0D34DCC0A9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BDCCD-E424-469F-8216-3DE0436416C1}" type="datetimeFigureOut">
              <a:rPr lang="en-US" smtClean="0"/>
              <a:t>3/28/2025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FD89F0-37DF-A3EC-5522-7B058D1CBD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E36E7D-2277-F200-C0FD-1C2CC7F2F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8C8C3-0BC0-4A23-AE06-08FA4E1DE55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26892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E6B99F-CB3D-BD96-934E-C28AC3451F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2D99E3-21E1-FBAB-320E-3E01CE073E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9C73BF-1F8F-7717-84F3-9847D00A2C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DC113E-383A-94D4-CDD2-D717CD519D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BDCCD-E424-469F-8216-3DE0436416C1}" type="datetimeFigureOut">
              <a:rPr lang="en-US" smtClean="0"/>
              <a:t>3/28/2025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BCCA53-1F5E-2FD5-EE61-CED58AC337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A2D71A-4755-60C0-5BF0-C6841E7534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8C8C3-0BC0-4A23-AE06-08FA4E1DE55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55807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91AF2C-5DC6-E009-243C-74051210B4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65E40A-CC23-9CD9-9629-5A607C539D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9882B8-3F90-62C5-688C-C7B5895902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C0601E5-DA28-E91F-74BB-D4208675A0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5A3BF4B-71C2-59FC-F9A7-36ACF4CAF9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DF4B83C-10A8-8523-9DAD-8D0255750A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BDCCD-E424-469F-8216-3DE0436416C1}" type="datetimeFigureOut">
              <a:rPr lang="en-US" smtClean="0"/>
              <a:t>3/28/2025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5B44CB4-4192-1F9C-E9A8-7905DED74F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C0E6660-77A6-0D93-6CA3-42A2BBDFC3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8C8C3-0BC0-4A23-AE06-08FA4E1DE55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92649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198A39-0117-73B8-29CC-C19B52D0E0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18BB327-C779-7142-CC03-319753013E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BDCCD-E424-469F-8216-3DE0436416C1}" type="datetimeFigureOut">
              <a:rPr lang="en-US" smtClean="0"/>
              <a:t>3/28/2025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813242-F57B-5E52-6AD2-5B62BBE50F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DCB6F84-6653-7F6D-5291-3AAA9894A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8C8C3-0BC0-4A23-AE06-08FA4E1DE55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379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ABFC037-DCAB-4302-9158-0706943C33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BDCCD-E424-469F-8216-3DE0436416C1}" type="datetimeFigureOut">
              <a:rPr lang="en-US" smtClean="0"/>
              <a:t>3/28/2025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62B54CD-A62B-85B2-17AC-12FE87FE8B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E06971-E40E-15A5-98A2-0B517144B3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8C8C3-0BC0-4A23-AE06-08FA4E1DE55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60947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0EAB2D-26A4-C555-7532-A97AE1E23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B6DA92-5E07-32D1-765A-CE5ECF9DE5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5A1711-B165-24C9-66F1-23691317E4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9F3042-AF61-B2DB-0E66-AF5FC4253F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BDCCD-E424-469F-8216-3DE0436416C1}" type="datetimeFigureOut">
              <a:rPr lang="en-US" smtClean="0"/>
              <a:t>3/28/2025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4DAEC4-92CF-5684-F7CA-956017C64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B1C5A7-DE5A-52F7-4E79-E90351DD23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8C8C3-0BC0-4A23-AE06-08FA4E1DE55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75771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609CD-A22D-95D9-4741-078FAA1ACD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39217F2-D687-5CFB-65CE-DA244A9C4D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35B88A-CA4F-A863-3A7D-EF03016566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8B4A23-7967-D8B9-39A9-D4EEBB85CC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BDCCD-E424-469F-8216-3DE0436416C1}" type="datetimeFigureOut">
              <a:rPr lang="en-US" smtClean="0"/>
              <a:t>3/28/2025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940F0D-9BE7-26D0-9556-7E491AAFE6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C14BB4-65D2-D2DD-172B-6474429A59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8C8C3-0BC0-4A23-AE06-08FA4E1DE55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806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43708D-3CAE-9F47-04DD-F2FDB31A2D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22F704-7E16-5E18-5982-C23B1D9E48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DCC840-2B05-D3D6-834F-C6420620A5E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BEBDCCD-E424-469F-8216-3DE0436416C1}" type="datetimeFigureOut">
              <a:rPr lang="en-US" smtClean="0"/>
              <a:t>3/28/2025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861805-1E3D-6AA2-2D00-EFA0647ED9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F919CF-AAEB-7F2F-0D6B-45CE49B0FF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538C8C3-0BC0-4A23-AE06-08FA4E1DE55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141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7" Type="http://schemas.openxmlformats.org/officeDocument/2006/relationships/image" Target="../media/image8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6.svg"/><Relationship Id="rId7" Type="http://schemas.openxmlformats.org/officeDocument/2006/relationships/image" Target="../media/image18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2.svg"/><Relationship Id="rId4" Type="http://schemas.openxmlformats.org/officeDocument/2006/relationships/image" Target="../media/image1.png"/><Relationship Id="rId9" Type="http://schemas.openxmlformats.org/officeDocument/2006/relationships/image" Target="../media/image4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5.svg"/><Relationship Id="rId7" Type="http://schemas.openxmlformats.org/officeDocument/2006/relationships/image" Target="../media/image21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Relationship Id="rId9" Type="http://schemas.openxmlformats.org/officeDocument/2006/relationships/image" Target="../media/image8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3.svg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7" Type="http://schemas.openxmlformats.org/officeDocument/2006/relationships/image" Target="../media/image29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7" Type="http://schemas.openxmlformats.org/officeDocument/2006/relationships/image" Target="../media/image31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37.svg"/><Relationship Id="rId4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39.svg"/><Relationship Id="rId7" Type="http://schemas.openxmlformats.org/officeDocument/2006/relationships/image" Target="../media/image41.sv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Relationship Id="rId9" Type="http://schemas.openxmlformats.org/officeDocument/2006/relationships/image" Target="../media/image29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svg"/><Relationship Id="rId7" Type="http://schemas.openxmlformats.org/officeDocument/2006/relationships/image" Target="../media/image47.sv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5" Type="http://schemas.openxmlformats.org/officeDocument/2006/relationships/image" Target="../media/image45.svg"/><Relationship Id="rId4" Type="http://schemas.openxmlformats.org/officeDocument/2006/relationships/image" Target="../media/image44.png"/><Relationship Id="rId9" Type="http://schemas.openxmlformats.org/officeDocument/2006/relationships/image" Target="../media/image49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7" Type="http://schemas.openxmlformats.org/officeDocument/2006/relationships/image" Target="../media/image4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4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6.svg"/><Relationship Id="rId7" Type="http://schemas.openxmlformats.org/officeDocument/2006/relationships/image" Target="../media/image18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2.svg"/><Relationship Id="rId4" Type="http://schemas.openxmlformats.org/officeDocument/2006/relationships/image" Target="../media/image1.png"/><Relationship Id="rId9" Type="http://schemas.openxmlformats.org/officeDocument/2006/relationships/image" Target="../media/image4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0.svg"/><Relationship Id="rId7" Type="http://schemas.openxmlformats.org/officeDocument/2006/relationships/image" Target="../media/image8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Relationship Id="rId9" Type="http://schemas.openxmlformats.org/officeDocument/2006/relationships/image" Target="../media/image21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7" Type="http://schemas.openxmlformats.org/officeDocument/2006/relationships/image" Target="../media/image4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D70A10-D14D-1CF4-3B53-DA0564CE0E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: Top Corners Rounded 28">
            <a:extLst>
              <a:ext uri="{FF2B5EF4-FFF2-40B4-BE49-F238E27FC236}">
                <a16:creationId xmlns:a16="http://schemas.microsoft.com/office/drawing/2014/main" id="{077E82D8-771B-36BF-1FA5-E6A9CFA5B6E3}"/>
              </a:ext>
            </a:extLst>
          </p:cNvPr>
          <p:cNvSpPr/>
          <p:nvPr/>
        </p:nvSpPr>
        <p:spPr>
          <a:xfrm>
            <a:off x="1968137" y="639681"/>
            <a:ext cx="8255726" cy="6218319"/>
          </a:xfrm>
          <a:prstGeom prst="round2SameRect">
            <a:avLst>
              <a:gd name="adj1" fmla="val 8502"/>
              <a:gd name="adj2" fmla="val 0"/>
            </a:avLst>
          </a:prstGeom>
          <a:solidFill>
            <a:schemeClr val="bg1"/>
          </a:solidFill>
          <a:ln>
            <a:noFill/>
          </a:ln>
          <a:effectLst>
            <a:outerShdw blurRad="317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FC3C05C-0BF0-4019-AE11-52C7827A67EC}"/>
              </a:ext>
            </a:extLst>
          </p:cNvPr>
          <p:cNvGrpSpPr/>
          <p:nvPr/>
        </p:nvGrpSpPr>
        <p:grpSpPr>
          <a:xfrm>
            <a:off x="1599462" y="3761086"/>
            <a:ext cx="8993076" cy="1958721"/>
            <a:chOff x="1599462" y="3761086"/>
            <a:chExt cx="8993076" cy="1958721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041A77AB-B76E-AF8C-E057-E7EF6BADCD33}"/>
                </a:ext>
              </a:extLst>
            </p:cNvPr>
            <p:cNvSpPr/>
            <p:nvPr/>
          </p:nvSpPr>
          <p:spPr>
            <a:xfrm>
              <a:off x="1599462" y="3987559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0F29F23F-9BE0-617C-447D-89EF2A4B0CC0}"/>
                </a:ext>
              </a:extLst>
            </p:cNvPr>
            <p:cNvSpPr/>
            <p:nvPr/>
          </p:nvSpPr>
          <p:spPr>
            <a:xfrm rot="16200000">
              <a:off x="1555200" y="3805348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6F4979A2-773B-1E59-C688-1443C9597B47}"/>
                </a:ext>
              </a:extLst>
            </p:cNvPr>
            <p:cNvSpPr/>
            <p:nvPr/>
          </p:nvSpPr>
          <p:spPr>
            <a:xfrm rot="5400000">
              <a:off x="10179600" y="5306869"/>
              <a:ext cx="457200" cy="368676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58414855-B34B-A1E8-9DB7-26C35F7DEF39}"/>
                </a:ext>
              </a:extLst>
            </p:cNvPr>
            <p:cNvSpPr/>
            <p:nvPr/>
          </p:nvSpPr>
          <p:spPr>
            <a:xfrm>
              <a:off x="1599462" y="3987559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96000">
                  <a:schemeClr val="bg1"/>
                </a:gs>
                <a:gs pos="98000">
                  <a:srgbClr val="48C49B"/>
                </a:gs>
                <a:gs pos="93000">
                  <a:srgbClr val="48C49B"/>
                </a:gs>
                <a:gs pos="8000">
                  <a:schemeClr val="accent6">
                    <a:lumMod val="75000"/>
                  </a:schemeClr>
                </a:gs>
                <a:gs pos="4000">
                  <a:schemeClr val="bg1"/>
                </a:gs>
                <a:gs pos="2000">
                  <a:schemeClr val="accent6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134F74B8-28B8-E6EE-F796-EA0C319C1C5E}"/>
                </a:ext>
              </a:extLst>
            </p:cNvPr>
            <p:cNvSpPr txBox="1"/>
            <p:nvPr/>
          </p:nvSpPr>
          <p:spPr>
            <a:xfrm>
              <a:off x="2549725" y="4420142"/>
              <a:ext cx="905256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B</a:t>
              </a:r>
            </a:p>
          </p:txBody>
        </p: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6DB3D283-1AE7-B111-AD53-55D7CF2649A8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4339878"/>
              <a:ext cx="0" cy="74530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85" name="Graphic 184" descr="Download from cloud outline">
              <a:extLst>
                <a:ext uri="{FF2B5EF4-FFF2-40B4-BE49-F238E27FC236}">
                  <a16:creationId xmlns:a16="http://schemas.microsoft.com/office/drawing/2014/main" id="{1DC35122-F136-C53A-CBA9-D3C39EBE72C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720640" y="4273281"/>
              <a:ext cx="956759" cy="985966"/>
            </a:xfrm>
            <a:prstGeom prst="rect">
              <a:avLst/>
            </a:prstGeom>
          </p:spPr>
        </p:pic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11092DF5-9046-75CB-2840-50D2F9A03CC3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4330944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A84D5307-20F7-3E8D-C67B-D86AF61342F5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4616428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212AB2CB-9B06-4DB3-23C3-1602B88C22F1}"/>
              </a:ext>
            </a:extLst>
          </p:cNvPr>
          <p:cNvGrpSpPr/>
          <p:nvPr/>
        </p:nvGrpSpPr>
        <p:grpSpPr>
          <a:xfrm>
            <a:off x="1599462" y="1709957"/>
            <a:ext cx="8993076" cy="1958721"/>
            <a:chOff x="1599462" y="1709957"/>
            <a:chExt cx="8993076" cy="1958721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7EAD047B-2623-A03C-A6AE-C7FB8FED5FDB}"/>
                </a:ext>
              </a:extLst>
            </p:cNvPr>
            <p:cNvSpPr/>
            <p:nvPr/>
          </p:nvSpPr>
          <p:spPr>
            <a:xfrm>
              <a:off x="1599462" y="1936430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EB28B98C-CB47-4B14-18DC-A054DB3F8784}"/>
                </a:ext>
              </a:extLst>
            </p:cNvPr>
            <p:cNvSpPr/>
            <p:nvPr/>
          </p:nvSpPr>
          <p:spPr>
            <a:xfrm rot="16200000">
              <a:off x="1555200" y="1754219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9FDE8F9-D512-D6AF-8A8C-B388198AE65F}"/>
                </a:ext>
              </a:extLst>
            </p:cNvPr>
            <p:cNvSpPr/>
            <p:nvPr/>
          </p:nvSpPr>
          <p:spPr>
            <a:xfrm rot="5400000">
              <a:off x="10179600" y="3255740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" name="Freeform: Shape 1">
              <a:extLst>
                <a:ext uri="{FF2B5EF4-FFF2-40B4-BE49-F238E27FC236}">
                  <a16:creationId xmlns:a16="http://schemas.microsoft.com/office/drawing/2014/main" id="{ED329D8B-DDF5-A59B-A816-0C9C597A49F6}"/>
                </a:ext>
              </a:extLst>
            </p:cNvPr>
            <p:cNvSpPr/>
            <p:nvPr/>
          </p:nvSpPr>
          <p:spPr>
            <a:xfrm>
              <a:off x="1599462" y="1936430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93000">
                  <a:srgbClr val="FE816F"/>
                </a:gs>
                <a:gs pos="9000">
                  <a:srgbClr val="FFC24E"/>
                </a:gs>
                <a:gs pos="4000">
                  <a:schemeClr val="bg1">
                    <a:lumMod val="89000"/>
                  </a:schemeClr>
                </a:gs>
                <a:gs pos="96000">
                  <a:schemeClr val="bg1"/>
                </a:gs>
                <a:gs pos="99000">
                  <a:srgbClr val="FE816F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C22A47DA-8B21-3921-F0B9-EC41BF2D3E7F}"/>
                </a:ext>
              </a:extLst>
            </p:cNvPr>
            <p:cNvSpPr txBox="1"/>
            <p:nvPr/>
          </p:nvSpPr>
          <p:spPr>
            <a:xfrm>
              <a:off x="2703903" y="2420321"/>
              <a:ext cx="596900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A</a:t>
              </a:r>
            </a:p>
          </p:txBody>
        </p: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3B427AAF-5B06-40AD-3A94-DFED7A24340D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2340158"/>
              <a:ext cx="0" cy="74509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14" name="Graphic 213" descr="Bass clef outline">
              <a:extLst>
                <a:ext uri="{FF2B5EF4-FFF2-40B4-BE49-F238E27FC236}">
                  <a16:creationId xmlns:a16="http://schemas.microsoft.com/office/drawing/2014/main" id="{47C7DC26-6BFF-6A90-6714-278B9C5C306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755239" y="2318914"/>
              <a:ext cx="887561" cy="914400"/>
            </a:xfrm>
            <a:prstGeom prst="rect">
              <a:avLst/>
            </a:prstGeom>
          </p:spPr>
        </p:pic>
        <p:sp>
          <p:nvSpPr>
            <p:cNvPr id="215" name="TextBox 214">
              <a:extLst>
                <a:ext uri="{FF2B5EF4-FFF2-40B4-BE49-F238E27FC236}">
                  <a16:creationId xmlns:a16="http://schemas.microsoft.com/office/drawing/2014/main" id="{C3D21CB3-2C94-54FA-C809-F60739D3F869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2302434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FD7B24B9-AC08-856B-0586-276D2EDDC97A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2587839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275879DE-8107-E510-531E-C6971098F200}"/>
              </a:ext>
            </a:extLst>
          </p:cNvPr>
          <p:cNvSpPr txBox="1">
            <a:spLocks/>
          </p:cNvSpPr>
          <p:nvPr/>
        </p:nvSpPr>
        <p:spPr>
          <a:xfrm flipH="1">
            <a:off x="3436761" y="1217080"/>
            <a:ext cx="53184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YOUR MAIN TITLE HERE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7562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 p14:presetBounceEnd="7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5000">
                                          <p:cBhvr additive="base">
                                            <p:cTn id="10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5000">
                                          <p:cBhvr additive="base">
                                            <p:cTn id="11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 p14:presetBounceEnd="75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5000">
                                          <p:cBhvr additive="base">
                                            <p:cTn id="14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5000">
                                          <p:cBhvr additive="base">
                                            <p:cTn id="1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D89EAE-7FE4-F788-FDF1-C3747367AD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: Top Corners Rounded 18">
            <a:extLst>
              <a:ext uri="{FF2B5EF4-FFF2-40B4-BE49-F238E27FC236}">
                <a16:creationId xmlns:a16="http://schemas.microsoft.com/office/drawing/2014/main" id="{1490E914-4026-49F2-4933-C36F48048D77}"/>
              </a:ext>
            </a:extLst>
          </p:cNvPr>
          <p:cNvSpPr/>
          <p:nvPr/>
        </p:nvSpPr>
        <p:spPr>
          <a:xfrm flipV="1">
            <a:off x="1968137" y="0"/>
            <a:ext cx="8255726" cy="6462598"/>
          </a:xfrm>
          <a:prstGeom prst="round2SameRect">
            <a:avLst>
              <a:gd name="adj1" fmla="val 8502"/>
              <a:gd name="adj2" fmla="val 0"/>
            </a:avLst>
          </a:prstGeom>
          <a:gradFill>
            <a:gsLst>
              <a:gs pos="79000">
                <a:schemeClr val="tx1"/>
              </a:gs>
              <a:gs pos="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48DD57F-8A70-379B-2E57-31B81BC45E83}"/>
              </a:ext>
            </a:extLst>
          </p:cNvPr>
          <p:cNvGrpSpPr/>
          <p:nvPr/>
        </p:nvGrpSpPr>
        <p:grpSpPr>
          <a:xfrm>
            <a:off x="1599462" y="3966952"/>
            <a:ext cx="8993076" cy="1958721"/>
            <a:chOff x="1599462" y="4611858"/>
            <a:chExt cx="8993076" cy="1958721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1DA5E881-163A-36F3-E4AF-AC303B7D96FB}"/>
                </a:ext>
              </a:extLst>
            </p:cNvPr>
            <p:cNvSpPr/>
            <p:nvPr/>
          </p:nvSpPr>
          <p:spPr>
            <a:xfrm>
              <a:off x="1599462" y="4838331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182E2B01-8426-0612-8E07-5E5F37A18011}"/>
                </a:ext>
              </a:extLst>
            </p:cNvPr>
            <p:cNvSpPr/>
            <p:nvPr/>
          </p:nvSpPr>
          <p:spPr>
            <a:xfrm rot="16200000">
              <a:off x="1555200" y="4656120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rgbClr val="003340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A7C7FA28-538E-7EF6-1291-127F993D8F34}"/>
                </a:ext>
              </a:extLst>
            </p:cNvPr>
            <p:cNvSpPr/>
            <p:nvPr/>
          </p:nvSpPr>
          <p:spPr>
            <a:xfrm rot="5400000">
              <a:off x="10179600" y="6157641"/>
              <a:ext cx="457200" cy="368676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rgbClr val="003340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4B99D47E-4F2F-7863-C375-9EAE9FBDCC01}"/>
                </a:ext>
              </a:extLst>
            </p:cNvPr>
            <p:cNvSpPr/>
            <p:nvPr/>
          </p:nvSpPr>
          <p:spPr>
            <a:xfrm>
              <a:off x="1599462" y="4838331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2071A9"/>
                </a:gs>
                <a:gs pos="92000">
                  <a:srgbClr val="26B8C5"/>
                </a:gs>
                <a:gs pos="9000">
                  <a:srgbClr val="2071A9"/>
                </a:gs>
                <a:gs pos="5000">
                  <a:schemeClr val="bg1">
                    <a:lumMod val="89000"/>
                  </a:schemeClr>
                </a:gs>
                <a:gs pos="96000">
                  <a:schemeClr val="bg1"/>
                </a:gs>
                <a:gs pos="99000">
                  <a:srgbClr val="26B8C5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46E4D0E-0BD5-E773-C5D4-59077CFDE734}"/>
                </a:ext>
              </a:extLst>
            </p:cNvPr>
            <p:cNvSpPr txBox="1"/>
            <p:nvPr/>
          </p:nvSpPr>
          <p:spPr>
            <a:xfrm>
              <a:off x="2549725" y="5270914"/>
              <a:ext cx="905256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F</a:t>
              </a:r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B2AF71BD-41C5-23D5-00C9-98D7807D5EFC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5190650"/>
              <a:ext cx="0" cy="74530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7" name="Graphic 26" descr="Closed quotation mark outline">
              <a:extLst>
                <a:ext uri="{FF2B5EF4-FFF2-40B4-BE49-F238E27FC236}">
                  <a16:creationId xmlns:a16="http://schemas.microsoft.com/office/drawing/2014/main" id="{E547662E-B555-406D-8409-E267789A41D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8720640" y="5138656"/>
              <a:ext cx="956759" cy="956759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B288CF3-5A4F-A346-6C14-7885DB18B5FC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5181716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35C1722-1849-5114-3EF3-AFB9CE2F8508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5467200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754178BA-CE71-8A20-729D-5AB03CCA380E}"/>
              </a:ext>
            </a:extLst>
          </p:cNvPr>
          <p:cNvGrpSpPr/>
          <p:nvPr/>
        </p:nvGrpSpPr>
        <p:grpSpPr>
          <a:xfrm>
            <a:off x="1599462" y="2181177"/>
            <a:ext cx="8993076" cy="1958721"/>
            <a:chOff x="1599462" y="2826083"/>
            <a:chExt cx="8993076" cy="1958721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8FB28203-FBBE-8F22-0527-84451343C2BB}"/>
                </a:ext>
              </a:extLst>
            </p:cNvPr>
            <p:cNvSpPr/>
            <p:nvPr/>
          </p:nvSpPr>
          <p:spPr>
            <a:xfrm>
              <a:off x="1599462" y="3052556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A046E9DF-D76F-64D4-6728-5BEDC917883D}"/>
                </a:ext>
              </a:extLst>
            </p:cNvPr>
            <p:cNvSpPr/>
            <p:nvPr/>
          </p:nvSpPr>
          <p:spPr>
            <a:xfrm rot="16200000">
              <a:off x="1555200" y="2870345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05F07121-8D41-E48C-F5A5-306C7EB3B7EA}"/>
                </a:ext>
              </a:extLst>
            </p:cNvPr>
            <p:cNvSpPr/>
            <p:nvPr/>
          </p:nvSpPr>
          <p:spPr>
            <a:xfrm rot="5400000">
              <a:off x="10179600" y="4371866"/>
              <a:ext cx="457200" cy="368676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EBCBF93F-F888-58FC-9DB0-AF24CCFC084D}"/>
                </a:ext>
              </a:extLst>
            </p:cNvPr>
            <p:cNvSpPr/>
            <p:nvPr/>
          </p:nvSpPr>
          <p:spPr>
            <a:xfrm>
              <a:off x="1599462" y="3052556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8AD27C"/>
                </a:gs>
                <a:gs pos="91000">
                  <a:srgbClr val="48C49B"/>
                </a:gs>
                <a:gs pos="9000">
                  <a:srgbClr val="8AD27C"/>
                </a:gs>
                <a:gs pos="4000">
                  <a:schemeClr val="bg1">
                    <a:lumMod val="89000"/>
                  </a:schemeClr>
                </a:gs>
                <a:gs pos="95000">
                  <a:schemeClr val="bg1"/>
                </a:gs>
                <a:gs pos="99000">
                  <a:srgbClr val="48C49B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4CA41DEE-F8A5-618D-9532-6DACB2E1A398}"/>
                </a:ext>
              </a:extLst>
            </p:cNvPr>
            <p:cNvSpPr txBox="1"/>
            <p:nvPr/>
          </p:nvSpPr>
          <p:spPr>
            <a:xfrm>
              <a:off x="2549725" y="3485139"/>
              <a:ext cx="905256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E</a:t>
              </a:r>
            </a:p>
          </p:txBody>
        </p: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DF04023B-5558-223C-9E52-B14255B712FC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3404875"/>
              <a:ext cx="0" cy="74530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85" name="Graphic 184" descr="Barcode outline">
              <a:extLst>
                <a:ext uri="{FF2B5EF4-FFF2-40B4-BE49-F238E27FC236}">
                  <a16:creationId xmlns:a16="http://schemas.microsoft.com/office/drawing/2014/main" id="{7119FA31-5236-B493-6980-8569BB00880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8720640" y="3352881"/>
              <a:ext cx="956759" cy="956759"/>
            </a:xfrm>
            <a:prstGeom prst="rect">
              <a:avLst/>
            </a:prstGeom>
          </p:spPr>
        </p:pic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091FC3C2-9657-0C03-DC74-2E4C3D784FEB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3395941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D277AFA6-C523-121B-8454-7CB67B751E00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3681425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C83283F6-8B14-15A6-7346-9FB83991E2DA}"/>
              </a:ext>
            </a:extLst>
          </p:cNvPr>
          <p:cNvGrpSpPr/>
          <p:nvPr/>
        </p:nvGrpSpPr>
        <p:grpSpPr>
          <a:xfrm>
            <a:off x="1599462" y="395402"/>
            <a:ext cx="8993076" cy="1958721"/>
            <a:chOff x="1599462" y="1040308"/>
            <a:chExt cx="8993076" cy="1958721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85DCF310-4A5E-1E34-7645-1E14A65CFB32}"/>
                </a:ext>
              </a:extLst>
            </p:cNvPr>
            <p:cNvSpPr/>
            <p:nvPr/>
          </p:nvSpPr>
          <p:spPr>
            <a:xfrm rot="5400000">
              <a:off x="10179600" y="2586091"/>
              <a:ext cx="457200" cy="368676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rgbClr val="C00000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85917F9-D47D-2494-2BDB-66D79359C0FF}"/>
                </a:ext>
              </a:extLst>
            </p:cNvPr>
            <p:cNvSpPr/>
            <p:nvPr/>
          </p:nvSpPr>
          <p:spPr>
            <a:xfrm rot="16200000">
              <a:off x="1555200" y="1084570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rgbClr val="C00000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F37CFE1-015A-7FD7-A9DF-7FA552825527}"/>
                </a:ext>
              </a:extLst>
            </p:cNvPr>
            <p:cNvSpPr/>
            <p:nvPr/>
          </p:nvSpPr>
          <p:spPr>
            <a:xfrm>
              <a:off x="1599462" y="1266781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" name="Freeform: Shape 1">
              <a:extLst>
                <a:ext uri="{FF2B5EF4-FFF2-40B4-BE49-F238E27FC236}">
                  <a16:creationId xmlns:a16="http://schemas.microsoft.com/office/drawing/2014/main" id="{635D477B-F2A5-9773-C6A7-11387B192777}"/>
                </a:ext>
              </a:extLst>
            </p:cNvPr>
            <p:cNvSpPr/>
            <p:nvPr/>
          </p:nvSpPr>
          <p:spPr>
            <a:xfrm>
              <a:off x="1599462" y="1266781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93000">
                  <a:srgbClr val="FE816F"/>
                </a:gs>
                <a:gs pos="9000">
                  <a:srgbClr val="FFC24E"/>
                </a:gs>
                <a:gs pos="4000">
                  <a:schemeClr val="bg1">
                    <a:lumMod val="89000"/>
                  </a:schemeClr>
                </a:gs>
                <a:gs pos="96000">
                  <a:schemeClr val="bg1"/>
                </a:gs>
                <a:gs pos="99000">
                  <a:srgbClr val="FE816F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847A7C06-AB8B-D1C6-A91C-EA895DE26518}"/>
                </a:ext>
              </a:extLst>
            </p:cNvPr>
            <p:cNvSpPr txBox="1"/>
            <p:nvPr/>
          </p:nvSpPr>
          <p:spPr>
            <a:xfrm>
              <a:off x="2703903" y="1750672"/>
              <a:ext cx="596900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D</a:t>
              </a:r>
            </a:p>
          </p:txBody>
        </p: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84BB7DE2-6AA3-3028-5179-604EC650FDC9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1670509"/>
              <a:ext cx="0" cy="74509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14" name="Graphic 213" descr="Alterations &amp; Tailoring outline">
              <a:extLst>
                <a:ext uri="{FF2B5EF4-FFF2-40B4-BE49-F238E27FC236}">
                  <a16:creationId xmlns:a16="http://schemas.microsoft.com/office/drawing/2014/main" id="{1EC3EDDC-6E5C-23D3-617B-80D2E69AD12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8755239" y="1662684"/>
              <a:ext cx="887561" cy="887561"/>
            </a:xfrm>
            <a:prstGeom prst="rect">
              <a:avLst/>
            </a:prstGeom>
          </p:spPr>
        </p:pic>
        <p:sp>
          <p:nvSpPr>
            <p:cNvPr id="215" name="TextBox 214">
              <a:extLst>
                <a:ext uri="{FF2B5EF4-FFF2-40B4-BE49-F238E27FC236}">
                  <a16:creationId xmlns:a16="http://schemas.microsoft.com/office/drawing/2014/main" id="{1D2A2674-90E1-622E-2131-370A38FB1B63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1632785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E84FC9EF-5BC3-573E-2478-25F8FC56E877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1918190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53047381"/>
      </p:ext>
    </p:extLst>
  </p:cSld>
  <p:clrMapOvr>
    <a:masterClrMapping/>
  </p:clrMapOvr>
  <p:transition spd="slow">
    <p:push dir="u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7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8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66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1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2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nodeType="withEffect" p14:presetBounceEnd="66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5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6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02A1B5-90E1-9AEF-B28D-9A5C7DF818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: Top Corners Rounded 28">
            <a:extLst>
              <a:ext uri="{FF2B5EF4-FFF2-40B4-BE49-F238E27FC236}">
                <a16:creationId xmlns:a16="http://schemas.microsoft.com/office/drawing/2014/main" id="{37100644-9EBB-034A-FAFD-B70F988A14CD}"/>
              </a:ext>
            </a:extLst>
          </p:cNvPr>
          <p:cNvSpPr/>
          <p:nvPr/>
        </p:nvSpPr>
        <p:spPr>
          <a:xfrm>
            <a:off x="1968137" y="342900"/>
            <a:ext cx="8255726" cy="6519853"/>
          </a:xfrm>
          <a:prstGeom prst="round2SameRect">
            <a:avLst>
              <a:gd name="adj1" fmla="val 8502"/>
              <a:gd name="adj2" fmla="val 0"/>
            </a:avLst>
          </a:prstGeom>
          <a:gradFill>
            <a:gsLst>
              <a:gs pos="79000">
                <a:schemeClr val="tx1"/>
              </a:gs>
              <a:gs pos="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08D3596-69A3-0064-B768-3E9BBD141A40}"/>
              </a:ext>
            </a:extLst>
          </p:cNvPr>
          <p:cNvGrpSpPr/>
          <p:nvPr/>
        </p:nvGrpSpPr>
        <p:grpSpPr>
          <a:xfrm>
            <a:off x="1604213" y="4903233"/>
            <a:ext cx="8974865" cy="1395006"/>
            <a:chOff x="1604213" y="4903233"/>
            <a:chExt cx="8974865" cy="1395006"/>
          </a:xfrm>
        </p:grpSpPr>
        <p:sp>
          <p:nvSpPr>
            <p:cNvPr id="221" name="Freeform: Shape 220">
              <a:extLst>
                <a:ext uri="{FF2B5EF4-FFF2-40B4-BE49-F238E27FC236}">
                  <a16:creationId xmlns:a16="http://schemas.microsoft.com/office/drawing/2014/main" id="{AB4C8B48-2300-D1A3-0448-65049686F0B5}"/>
                </a:ext>
              </a:extLst>
            </p:cNvPr>
            <p:cNvSpPr/>
            <p:nvPr/>
          </p:nvSpPr>
          <p:spPr>
            <a:xfrm rot="10800000" flipV="1">
              <a:off x="1604213" y="5063798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5" name="Rectangle: Top Corners Rounded 164">
              <a:extLst>
                <a:ext uri="{FF2B5EF4-FFF2-40B4-BE49-F238E27FC236}">
                  <a16:creationId xmlns:a16="http://schemas.microsoft.com/office/drawing/2014/main" id="{E2D37D86-C0FC-C63F-B7F7-DF141A39AE18}"/>
                </a:ext>
              </a:extLst>
            </p:cNvPr>
            <p:cNvSpPr/>
            <p:nvPr/>
          </p:nvSpPr>
          <p:spPr>
            <a:xfrm rot="16200000">
              <a:off x="1604214" y="4903233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rgbClr val="003340"/>
                </a:gs>
              </a:gsLst>
              <a:lin ang="150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6" name="Rectangle: Top Corners Rounded 165">
              <a:extLst>
                <a:ext uri="{FF2B5EF4-FFF2-40B4-BE49-F238E27FC236}">
                  <a16:creationId xmlns:a16="http://schemas.microsoft.com/office/drawing/2014/main" id="{E918A51D-A245-DA53-924A-C1C6A4B3C379}"/>
                </a:ext>
              </a:extLst>
            </p:cNvPr>
            <p:cNvSpPr/>
            <p:nvPr/>
          </p:nvSpPr>
          <p:spPr>
            <a:xfrm rot="5400000">
              <a:off x="10213318" y="5932479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rgbClr val="003340"/>
                </a:gs>
              </a:gsLst>
              <a:lin ang="150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1B479C9E-247B-593A-50B1-E0811BE7D21F}"/>
                </a:ext>
              </a:extLst>
            </p:cNvPr>
            <p:cNvSpPr/>
            <p:nvPr/>
          </p:nvSpPr>
          <p:spPr>
            <a:xfrm rot="10800000" flipV="1">
              <a:off x="1604213" y="5063798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2071A9"/>
                </a:gs>
                <a:gs pos="92000">
                  <a:srgbClr val="26B8C5"/>
                </a:gs>
                <a:gs pos="9000">
                  <a:srgbClr val="2071A9"/>
                </a:gs>
                <a:gs pos="5000">
                  <a:schemeClr val="bg1">
                    <a:lumMod val="89000"/>
                  </a:schemeClr>
                </a:gs>
                <a:gs pos="96000">
                  <a:schemeClr val="bg1"/>
                </a:gs>
                <a:gs pos="99000">
                  <a:srgbClr val="26B8C5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70" name="TextBox 169">
              <a:extLst>
                <a:ext uri="{FF2B5EF4-FFF2-40B4-BE49-F238E27FC236}">
                  <a16:creationId xmlns:a16="http://schemas.microsoft.com/office/drawing/2014/main" id="{AB12F8C6-89E6-219C-5BCA-DBFF9AE6A5D1}"/>
                </a:ext>
              </a:extLst>
            </p:cNvPr>
            <p:cNvSpPr txBox="1"/>
            <p:nvPr/>
          </p:nvSpPr>
          <p:spPr>
            <a:xfrm>
              <a:off x="2789989" y="5299663"/>
              <a:ext cx="5969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D</a:t>
              </a:r>
            </a:p>
          </p:txBody>
        </p: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402909BD-7D8D-3FCD-6559-8D63BEA6FB28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5350128"/>
              <a:ext cx="0" cy="4838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74" name="Graphic 173" descr="Bitcoin outline">
              <a:extLst>
                <a:ext uri="{FF2B5EF4-FFF2-40B4-BE49-F238E27FC236}">
                  <a16:creationId xmlns:a16="http://schemas.microsoft.com/office/drawing/2014/main" id="{46D397F2-F11E-6EA4-0C2F-2AEC894C1AF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720641" y="5349470"/>
              <a:ext cx="548640" cy="548640"/>
            </a:xfrm>
            <a:prstGeom prst="rect">
              <a:avLst/>
            </a:prstGeom>
          </p:spPr>
        </p:pic>
        <p:sp>
          <p:nvSpPr>
            <p:cNvPr id="222" name="TextBox 221">
              <a:extLst>
                <a:ext uri="{FF2B5EF4-FFF2-40B4-BE49-F238E27FC236}">
                  <a16:creationId xmlns:a16="http://schemas.microsoft.com/office/drawing/2014/main" id="{9FEEDA5D-6B46-E7AE-B37B-3813B2C2F71F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5313617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23" name="TextBox 222">
              <a:extLst>
                <a:ext uri="{FF2B5EF4-FFF2-40B4-BE49-F238E27FC236}">
                  <a16:creationId xmlns:a16="http://schemas.microsoft.com/office/drawing/2014/main" id="{16F68829-4A1C-8741-898F-3900D48B7CDB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5498951"/>
              <a:ext cx="5234320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3909D925-1598-0CEB-EBDD-407A829EFC06}"/>
              </a:ext>
            </a:extLst>
          </p:cNvPr>
          <p:cNvGrpSpPr/>
          <p:nvPr/>
        </p:nvGrpSpPr>
        <p:grpSpPr>
          <a:xfrm>
            <a:off x="1604213" y="3657440"/>
            <a:ext cx="8974865" cy="1395006"/>
            <a:chOff x="1604213" y="3657440"/>
            <a:chExt cx="8974865" cy="1395006"/>
          </a:xfrm>
        </p:grpSpPr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885EF319-BB31-9621-79AA-91F97DCDFDCA}"/>
                </a:ext>
              </a:extLst>
            </p:cNvPr>
            <p:cNvSpPr/>
            <p:nvPr/>
          </p:nvSpPr>
          <p:spPr>
            <a:xfrm rot="10800000" flipV="1">
              <a:off x="1604213" y="3818005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2" name="Rectangle: Top Corners Rounded 161">
              <a:extLst>
                <a:ext uri="{FF2B5EF4-FFF2-40B4-BE49-F238E27FC236}">
                  <a16:creationId xmlns:a16="http://schemas.microsoft.com/office/drawing/2014/main" id="{E0794865-4483-009B-41D7-31CB8826B5A7}"/>
                </a:ext>
              </a:extLst>
            </p:cNvPr>
            <p:cNvSpPr/>
            <p:nvPr/>
          </p:nvSpPr>
          <p:spPr>
            <a:xfrm rot="16200000">
              <a:off x="1604214" y="3657440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50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3" name="Rectangle: Top Corners Rounded 162">
              <a:extLst>
                <a:ext uri="{FF2B5EF4-FFF2-40B4-BE49-F238E27FC236}">
                  <a16:creationId xmlns:a16="http://schemas.microsoft.com/office/drawing/2014/main" id="{85149811-7B32-8AFD-6A84-6E5F27CA62E2}"/>
                </a:ext>
              </a:extLst>
            </p:cNvPr>
            <p:cNvSpPr/>
            <p:nvPr/>
          </p:nvSpPr>
          <p:spPr>
            <a:xfrm rot="5400000">
              <a:off x="10213318" y="4686686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50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57D4F575-72A6-0C74-F054-8798E074680D}"/>
                </a:ext>
              </a:extLst>
            </p:cNvPr>
            <p:cNvSpPr/>
            <p:nvPr/>
          </p:nvSpPr>
          <p:spPr>
            <a:xfrm rot="10800000" flipV="1">
              <a:off x="1604213" y="3818005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8AD27C"/>
                </a:gs>
                <a:gs pos="91000">
                  <a:srgbClr val="48C49B"/>
                </a:gs>
                <a:gs pos="9000">
                  <a:srgbClr val="8AD27C"/>
                </a:gs>
                <a:gs pos="4000">
                  <a:schemeClr val="bg1">
                    <a:lumMod val="89000"/>
                  </a:schemeClr>
                </a:gs>
                <a:gs pos="95000">
                  <a:schemeClr val="bg1"/>
                </a:gs>
                <a:gs pos="99000">
                  <a:srgbClr val="48C49B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4284B8DC-5E42-B69D-CFCB-ACBB7FC2878E}"/>
                </a:ext>
              </a:extLst>
            </p:cNvPr>
            <p:cNvSpPr txBox="1"/>
            <p:nvPr/>
          </p:nvSpPr>
          <p:spPr>
            <a:xfrm>
              <a:off x="2789989" y="4050008"/>
              <a:ext cx="5969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C</a:t>
              </a:r>
            </a:p>
          </p:txBody>
        </p: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31DDC9F8-4209-CBDB-3B35-79F0DEE6635B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4100473"/>
              <a:ext cx="0" cy="4838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85" name="Graphic 184" descr="Download from cloud outline">
              <a:extLst>
                <a:ext uri="{FF2B5EF4-FFF2-40B4-BE49-F238E27FC236}">
                  <a16:creationId xmlns:a16="http://schemas.microsoft.com/office/drawing/2014/main" id="{02FDCBA3-AB51-0A13-8DF7-5C2504D4977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720641" y="4057238"/>
              <a:ext cx="548640" cy="548640"/>
            </a:xfrm>
            <a:prstGeom prst="rect">
              <a:avLst/>
            </a:prstGeom>
          </p:spPr>
        </p:pic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534AACCD-F9DE-BC43-CB38-5F5D1FFD10E0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4094672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A95DA47E-2935-7BBE-5A71-C74348B828B0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4280006"/>
              <a:ext cx="5234320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00B1FF2C-D4F6-B26B-5824-E806F81C73D7}"/>
              </a:ext>
            </a:extLst>
          </p:cNvPr>
          <p:cNvGrpSpPr/>
          <p:nvPr/>
        </p:nvGrpSpPr>
        <p:grpSpPr>
          <a:xfrm>
            <a:off x="1604213" y="1167120"/>
            <a:ext cx="8974865" cy="1395006"/>
            <a:chOff x="1604213" y="1167120"/>
            <a:chExt cx="8974865" cy="1395006"/>
          </a:xfrm>
        </p:grpSpPr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BDC95C4F-A5A2-5DB1-6D93-24FDA4F280E1}"/>
                </a:ext>
              </a:extLst>
            </p:cNvPr>
            <p:cNvSpPr/>
            <p:nvPr/>
          </p:nvSpPr>
          <p:spPr>
            <a:xfrm rot="10800000" flipV="1">
              <a:off x="1604213" y="1327685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" name="Rectangle: Top Corners Rounded 3">
              <a:extLst>
                <a:ext uri="{FF2B5EF4-FFF2-40B4-BE49-F238E27FC236}">
                  <a16:creationId xmlns:a16="http://schemas.microsoft.com/office/drawing/2014/main" id="{DCC5C947-F125-761C-DFD1-4893EC9DCF5C}"/>
                </a:ext>
              </a:extLst>
            </p:cNvPr>
            <p:cNvSpPr/>
            <p:nvPr/>
          </p:nvSpPr>
          <p:spPr>
            <a:xfrm rot="16200000">
              <a:off x="1604214" y="1167120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5">
                    <a:lumMod val="50000"/>
                  </a:schemeClr>
                </a:gs>
              </a:gsLst>
              <a:lin ang="150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3" name="Rectangle: Top Corners Rounded 12">
              <a:extLst>
                <a:ext uri="{FF2B5EF4-FFF2-40B4-BE49-F238E27FC236}">
                  <a16:creationId xmlns:a16="http://schemas.microsoft.com/office/drawing/2014/main" id="{AE5B1246-B91F-7022-F21E-CF7B339FC0DB}"/>
                </a:ext>
              </a:extLst>
            </p:cNvPr>
            <p:cNvSpPr/>
            <p:nvPr/>
          </p:nvSpPr>
          <p:spPr>
            <a:xfrm rot="5400000">
              <a:off x="10213318" y="2196366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5">
                    <a:lumMod val="50000"/>
                  </a:schemeClr>
                </a:gs>
              </a:gsLst>
              <a:lin ang="150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B8577E77-EE19-1954-24A6-AD0DE9295274}"/>
                </a:ext>
              </a:extLst>
            </p:cNvPr>
            <p:cNvSpPr/>
            <p:nvPr/>
          </p:nvSpPr>
          <p:spPr>
            <a:xfrm rot="10800000" flipV="1">
              <a:off x="1604213" y="1327685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1000">
                  <a:srgbClr val="A784EC"/>
                </a:gs>
                <a:gs pos="91000">
                  <a:srgbClr val="A7219F">
                    <a:alpha val="48000"/>
                  </a:srgbClr>
                </a:gs>
                <a:gs pos="9000">
                  <a:srgbClr val="8B62BC">
                    <a:lumMod val="61000"/>
                    <a:lumOff val="39000"/>
                    <a:alpha val="90000"/>
                  </a:srgbClr>
                </a:gs>
                <a:gs pos="4000">
                  <a:schemeClr val="bg1">
                    <a:lumMod val="89000"/>
                  </a:schemeClr>
                </a:gs>
                <a:gs pos="95000">
                  <a:schemeClr val="bg1"/>
                </a:gs>
                <a:gs pos="99000">
                  <a:srgbClr val="A7219F">
                    <a:alpha val="67000"/>
                  </a:srgbClr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03" name="TextBox 202">
              <a:extLst>
                <a:ext uri="{FF2B5EF4-FFF2-40B4-BE49-F238E27FC236}">
                  <a16:creationId xmlns:a16="http://schemas.microsoft.com/office/drawing/2014/main" id="{DBE6C810-C23F-9540-A468-F0236463193A}"/>
                </a:ext>
              </a:extLst>
            </p:cNvPr>
            <p:cNvSpPr txBox="1"/>
            <p:nvPr/>
          </p:nvSpPr>
          <p:spPr>
            <a:xfrm>
              <a:off x="2789989" y="1550696"/>
              <a:ext cx="5969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A</a:t>
              </a:r>
            </a:p>
          </p:txBody>
        </p:sp>
        <p:cxnSp>
          <p:nvCxnSpPr>
            <p:cNvPr id="204" name="Straight Connector 203">
              <a:extLst>
                <a:ext uri="{FF2B5EF4-FFF2-40B4-BE49-F238E27FC236}">
                  <a16:creationId xmlns:a16="http://schemas.microsoft.com/office/drawing/2014/main" id="{D7A6A598-D414-99D6-88BD-E9D7E212F18F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1601161"/>
              <a:ext cx="0" cy="4838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FF2FE2B9-73C1-2A9D-E834-B3D175206B40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1550696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06" name="TextBox 205">
              <a:extLst>
                <a:ext uri="{FF2B5EF4-FFF2-40B4-BE49-F238E27FC236}">
                  <a16:creationId xmlns:a16="http://schemas.microsoft.com/office/drawing/2014/main" id="{DA5FE4CD-E962-2DC9-0DF7-0F4273769286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1736030"/>
              <a:ext cx="5234320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  <p:pic>
          <p:nvPicPr>
            <p:cNvPr id="207" name="Graphic 206" descr="Alarm clock outline">
              <a:extLst>
                <a:ext uri="{FF2B5EF4-FFF2-40B4-BE49-F238E27FC236}">
                  <a16:creationId xmlns:a16="http://schemas.microsoft.com/office/drawing/2014/main" id="{01E5870C-9F56-CB4A-5BB8-62959B9D96A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720641" y="1570676"/>
              <a:ext cx="548640" cy="548640"/>
            </a:xfrm>
            <a:prstGeom prst="rect">
              <a:avLst/>
            </a:prstGeom>
          </p:spPr>
        </p:pic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6246A7D1-7A51-7305-1792-027C2358707B}"/>
              </a:ext>
            </a:extLst>
          </p:cNvPr>
          <p:cNvSpPr txBox="1">
            <a:spLocks/>
          </p:cNvSpPr>
          <p:nvPr/>
        </p:nvSpPr>
        <p:spPr>
          <a:xfrm flipH="1">
            <a:off x="2667001" y="773352"/>
            <a:ext cx="68579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YOUR MAIN TITLE HERE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5B83A8D-C750-3E38-6E1F-554E03FA79AF}"/>
              </a:ext>
            </a:extLst>
          </p:cNvPr>
          <p:cNvGrpSpPr/>
          <p:nvPr/>
        </p:nvGrpSpPr>
        <p:grpSpPr>
          <a:xfrm>
            <a:off x="1604213" y="2401561"/>
            <a:ext cx="8974865" cy="1395006"/>
            <a:chOff x="1604213" y="2401561"/>
            <a:chExt cx="8974865" cy="1395006"/>
          </a:xfrm>
        </p:grpSpPr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1643D748-5442-EC70-2420-0594748AE682}"/>
                </a:ext>
              </a:extLst>
            </p:cNvPr>
            <p:cNvSpPr/>
            <p:nvPr/>
          </p:nvSpPr>
          <p:spPr>
            <a:xfrm rot="10800000" flipV="1">
              <a:off x="1604213" y="2562126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59" name="Rectangle: Top Corners Rounded 158">
              <a:extLst>
                <a:ext uri="{FF2B5EF4-FFF2-40B4-BE49-F238E27FC236}">
                  <a16:creationId xmlns:a16="http://schemas.microsoft.com/office/drawing/2014/main" id="{291C8A8A-27CC-7D44-D657-861D0C6E1272}"/>
                </a:ext>
              </a:extLst>
            </p:cNvPr>
            <p:cNvSpPr/>
            <p:nvPr/>
          </p:nvSpPr>
          <p:spPr>
            <a:xfrm rot="16200000">
              <a:off x="1604214" y="2401561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rgbClr val="C00000"/>
                </a:gs>
              </a:gsLst>
              <a:lin ang="150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0" name="Rectangle: Top Corners Rounded 159">
              <a:extLst>
                <a:ext uri="{FF2B5EF4-FFF2-40B4-BE49-F238E27FC236}">
                  <a16:creationId xmlns:a16="http://schemas.microsoft.com/office/drawing/2014/main" id="{D5054038-EF9D-F4B4-6C9A-FF48CF5F13D3}"/>
                </a:ext>
              </a:extLst>
            </p:cNvPr>
            <p:cNvSpPr/>
            <p:nvPr/>
          </p:nvSpPr>
          <p:spPr>
            <a:xfrm rot="5400000">
              <a:off x="10213318" y="3430807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rgbClr val="C00000"/>
                </a:gs>
              </a:gsLst>
              <a:lin ang="150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E57BAE13-6044-CF75-2666-B0083B49BC2A}"/>
                </a:ext>
              </a:extLst>
            </p:cNvPr>
            <p:cNvSpPr/>
            <p:nvPr/>
          </p:nvSpPr>
          <p:spPr>
            <a:xfrm rot="10800000" flipV="1">
              <a:off x="1604213" y="2562126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93000">
                  <a:srgbClr val="FE816F"/>
                </a:gs>
                <a:gs pos="9000">
                  <a:srgbClr val="FFC24E"/>
                </a:gs>
                <a:gs pos="4000">
                  <a:schemeClr val="bg1">
                    <a:lumMod val="89000"/>
                  </a:schemeClr>
                </a:gs>
                <a:gs pos="96000">
                  <a:schemeClr val="bg1"/>
                </a:gs>
                <a:gs pos="99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7E4B65D4-BE82-678C-5A96-CCE339C236E5}"/>
                </a:ext>
              </a:extLst>
            </p:cNvPr>
            <p:cNvSpPr txBox="1"/>
            <p:nvPr/>
          </p:nvSpPr>
          <p:spPr>
            <a:xfrm>
              <a:off x="2789989" y="2800352"/>
              <a:ext cx="5969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B</a:t>
              </a:r>
            </a:p>
          </p:txBody>
        </p: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B18597A8-9CA2-8A95-6CFE-8A2DEC601CDB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2850817"/>
              <a:ext cx="0" cy="4838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14" name="Graphic 213" descr="Bass clef outline">
              <a:extLst>
                <a:ext uri="{FF2B5EF4-FFF2-40B4-BE49-F238E27FC236}">
                  <a16:creationId xmlns:a16="http://schemas.microsoft.com/office/drawing/2014/main" id="{4E047087-5F92-65FA-79C4-ECF0ED0320B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8720641" y="2819483"/>
              <a:ext cx="548640" cy="548640"/>
            </a:xfrm>
            <a:prstGeom prst="rect">
              <a:avLst/>
            </a:prstGeom>
          </p:spPr>
        </p:pic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1B8498E3-398A-8591-3F84-DBCBF448C217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3011654"/>
              <a:ext cx="5234320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673BEB8-031C-076A-B75A-8F41BCEB71AE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2826320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06821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2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0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1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 p14:presetBounceEnd="66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4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5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 p14:presetBounceEnd="66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8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9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fill="hold" nodeType="withEffect" p14:presetBounceEnd="66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22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23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2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2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24" grpId="0"/>
        </p:bldLst>
      </p:timing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AF056B-83CF-B292-5B7D-18E3ADD33D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: Top Corners Rounded 28">
            <a:extLst>
              <a:ext uri="{FF2B5EF4-FFF2-40B4-BE49-F238E27FC236}">
                <a16:creationId xmlns:a16="http://schemas.microsoft.com/office/drawing/2014/main" id="{53180791-D9B5-B710-E7CD-1CC4068EAB25}"/>
              </a:ext>
            </a:extLst>
          </p:cNvPr>
          <p:cNvSpPr/>
          <p:nvPr/>
        </p:nvSpPr>
        <p:spPr>
          <a:xfrm flipV="1">
            <a:off x="1968137" y="0"/>
            <a:ext cx="8255726" cy="6519853"/>
          </a:xfrm>
          <a:prstGeom prst="round2SameRect">
            <a:avLst>
              <a:gd name="adj1" fmla="val 8502"/>
              <a:gd name="adj2" fmla="val 0"/>
            </a:avLst>
          </a:prstGeom>
          <a:gradFill>
            <a:gsLst>
              <a:gs pos="79000">
                <a:schemeClr val="tx1"/>
              </a:gs>
              <a:gs pos="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40E9F13-640E-94BC-695C-6BBE9AF313B5}"/>
              </a:ext>
            </a:extLst>
          </p:cNvPr>
          <p:cNvGrpSpPr/>
          <p:nvPr/>
        </p:nvGrpSpPr>
        <p:grpSpPr>
          <a:xfrm>
            <a:off x="1604213" y="4074260"/>
            <a:ext cx="8974865" cy="1395006"/>
            <a:chOff x="1604213" y="4903233"/>
            <a:chExt cx="8974865" cy="1395006"/>
          </a:xfrm>
        </p:grpSpPr>
        <p:sp>
          <p:nvSpPr>
            <p:cNvPr id="221" name="Freeform: Shape 220">
              <a:extLst>
                <a:ext uri="{FF2B5EF4-FFF2-40B4-BE49-F238E27FC236}">
                  <a16:creationId xmlns:a16="http://schemas.microsoft.com/office/drawing/2014/main" id="{D35955C4-A97A-85FE-4E07-1F5187C61D5C}"/>
                </a:ext>
              </a:extLst>
            </p:cNvPr>
            <p:cNvSpPr/>
            <p:nvPr/>
          </p:nvSpPr>
          <p:spPr>
            <a:xfrm rot="10800000" flipV="1">
              <a:off x="1604213" y="5063798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5" name="Rectangle: Top Corners Rounded 164">
              <a:extLst>
                <a:ext uri="{FF2B5EF4-FFF2-40B4-BE49-F238E27FC236}">
                  <a16:creationId xmlns:a16="http://schemas.microsoft.com/office/drawing/2014/main" id="{1FF2F23B-3EE5-CAC3-741F-DECAEAD5140E}"/>
                </a:ext>
              </a:extLst>
            </p:cNvPr>
            <p:cNvSpPr/>
            <p:nvPr/>
          </p:nvSpPr>
          <p:spPr>
            <a:xfrm rot="16200000">
              <a:off x="1604214" y="4903233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rgbClr val="003340"/>
                </a:gs>
              </a:gsLst>
              <a:lin ang="150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6" name="Rectangle: Top Corners Rounded 165">
              <a:extLst>
                <a:ext uri="{FF2B5EF4-FFF2-40B4-BE49-F238E27FC236}">
                  <a16:creationId xmlns:a16="http://schemas.microsoft.com/office/drawing/2014/main" id="{D7BD94E0-D978-7DF2-DF10-A0BA7E133F56}"/>
                </a:ext>
              </a:extLst>
            </p:cNvPr>
            <p:cNvSpPr/>
            <p:nvPr/>
          </p:nvSpPr>
          <p:spPr>
            <a:xfrm rot="5400000">
              <a:off x="10213318" y="5932479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rgbClr val="003340"/>
                </a:gs>
              </a:gsLst>
              <a:lin ang="150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DD35032A-CEFC-6FBE-F925-DF797EE11CBE}"/>
                </a:ext>
              </a:extLst>
            </p:cNvPr>
            <p:cNvSpPr/>
            <p:nvPr/>
          </p:nvSpPr>
          <p:spPr>
            <a:xfrm rot="10800000" flipV="1">
              <a:off x="1604213" y="5063798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2071A9"/>
                </a:gs>
                <a:gs pos="92000">
                  <a:srgbClr val="26B8C5"/>
                </a:gs>
                <a:gs pos="9000">
                  <a:srgbClr val="2071A9"/>
                </a:gs>
                <a:gs pos="5000">
                  <a:schemeClr val="bg1">
                    <a:lumMod val="89000"/>
                  </a:schemeClr>
                </a:gs>
                <a:gs pos="96000">
                  <a:schemeClr val="bg1"/>
                </a:gs>
                <a:gs pos="99000">
                  <a:srgbClr val="26B8C5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70" name="TextBox 169">
              <a:extLst>
                <a:ext uri="{FF2B5EF4-FFF2-40B4-BE49-F238E27FC236}">
                  <a16:creationId xmlns:a16="http://schemas.microsoft.com/office/drawing/2014/main" id="{928C17F6-9806-2D70-9227-4D38CDB24386}"/>
                </a:ext>
              </a:extLst>
            </p:cNvPr>
            <p:cNvSpPr txBox="1"/>
            <p:nvPr/>
          </p:nvSpPr>
          <p:spPr>
            <a:xfrm>
              <a:off x="2789989" y="5299663"/>
              <a:ext cx="5969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H</a:t>
              </a:r>
            </a:p>
          </p:txBody>
        </p: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DB190DAF-02E7-6273-5636-36CD9CBE47AB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5350128"/>
              <a:ext cx="0" cy="4838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74" name="Graphic 173" descr="Binary outline">
              <a:extLst>
                <a:ext uri="{FF2B5EF4-FFF2-40B4-BE49-F238E27FC236}">
                  <a16:creationId xmlns:a16="http://schemas.microsoft.com/office/drawing/2014/main" id="{312301EA-A847-2BFB-EC3A-B762EA9D35A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8720641" y="5349470"/>
              <a:ext cx="548640" cy="548640"/>
            </a:xfrm>
            <a:prstGeom prst="rect">
              <a:avLst/>
            </a:prstGeom>
          </p:spPr>
        </p:pic>
        <p:sp>
          <p:nvSpPr>
            <p:cNvPr id="222" name="TextBox 221">
              <a:extLst>
                <a:ext uri="{FF2B5EF4-FFF2-40B4-BE49-F238E27FC236}">
                  <a16:creationId xmlns:a16="http://schemas.microsoft.com/office/drawing/2014/main" id="{64A4F2CC-F2D3-5ED6-81ED-38CE697D74D8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5313617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23" name="TextBox 222">
              <a:extLst>
                <a:ext uri="{FF2B5EF4-FFF2-40B4-BE49-F238E27FC236}">
                  <a16:creationId xmlns:a16="http://schemas.microsoft.com/office/drawing/2014/main" id="{A5FF387C-5405-DCE4-A66C-96C08980C855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5498951"/>
              <a:ext cx="5234320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673086EC-882D-B158-5163-43A0F6120414}"/>
              </a:ext>
            </a:extLst>
          </p:cNvPr>
          <p:cNvGrpSpPr/>
          <p:nvPr/>
        </p:nvGrpSpPr>
        <p:grpSpPr>
          <a:xfrm>
            <a:off x="1604213" y="2828467"/>
            <a:ext cx="8974865" cy="1395006"/>
            <a:chOff x="1604213" y="3657440"/>
            <a:chExt cx="8974865" cy="1395006"/>
          </a:xfrm>
        </p:grpSpPr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0D811A67-7A9B-0C6D-345A-F54C0F1D01CE}"/>
                </a:ext>
              </a:extLst>
            </p:cNvPr>
            <p:cNvSpPr/>
            <p:nvPr/>
          </p:nvSpPr>
          <p:spPr>
            <a:xfrm rot="10800000" flipV="1">
              <a:off x="1604213" y="3818005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2" name="Rectangle: Top Corners Rounded 161">
              <a:extLst>
                <a:ext uri="{FF2B5EF4-FFF2-40B4-BE49-F238E27FC236}">
                  <a16:creationId xmlns:a16="http://schemas.microsoft.com/office/drawing/2014/main" id="{15A3D3CB-67A2-DFB1-CAAC-8A2CF773CE7F}"/>
                </a:ext>
              </a:extLst>
            </p:cNvPr>
            <p:cNvSpPr/>
            <p:nvPr/>
          </p:nvSpPr>
          <p:spPr>
            <a:xfrm rot="16200000">
              <a:off x="1604214" y="3657440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50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3" name="Rectangle: Top Corners Rounded 162">
              <a:extLst>
                <a:ext uri="{FF2B5EF4-FFF2-40B4-BE49-F238E27FC236}">
                  <a16:creationId xmlns:a16="http://schemas.microsoft.com/office/drawing/2014/main" id="{41B1F117-2D4A-5E88-CFE4-E32FD044BD92}"/>
                </a:ext>
              </a:extLst>
            </p:cNvPr>
            <p:cNvSpPr/>
            <p:nvPr/>
          </p:nvSpPr>
          <p:spPr>
            <a:xfrm rot="5400000">
              <a:off x="10213318" y="4686686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50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0B786611-03E4-B9B8-1CA1-54A98987B01F}"/>
                </a:ext>
              </a:extLst>
            </p:cNvPr>
            <p:cNvSpPr/>
            <p:nvPr/>
          </p:nvSpPr>
          <p:spPr>
            <a:xfrm rot="10800000" flipV="1">
              <a:off x="1604213" y="3818005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8AD27C"/>
                </a:gs>
                <a:gs pos="91000">
                  <a:srgbClr val="48C49B"/>
                </a:gs>
                <a:gs pos="9000">
                  <a:srgbClr val="8AD27C"/>
                </a:gs>
                <a:gs pos="4000">
                  <a:schemeClr val="bg1">
                    <a:lumMod val="89000"/>
                  </a:schemeClr>
                </a:gs>
                <a:gs pos="95000">
                  <a:schemeClr val="bg1"/>
                </a:gs>
                <a:gs pos="99000">
                  <a:srgbClr val="48C49B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C9FAF795-F30F-A3B0-2088-DF0D2BAC44B1}"/>
                </a:ext>
              </a:extLst>
            </p:cNvPr>
            <p:cNvSpPr txBox="1"/>
            <p:nvPr/>
          </p:nvSpPr>
          <p:spPr>
            <a:xfrm>
              <a:off x="2789989" y="4050008"/>
              <a:ext cx="5969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G</a:t>
              </a:r>
            </a:p>
          </p:txBody>
        </p: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FF6FCB7-EED6-D7B3-FE7D-D2EA902EE064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4100473"/>
              <a:ext cx="0" cy="4838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85" name="Graphic 184" descr="Barcode outline">
              <a:extLst>
                <a:ext uri="{FF2B5EF4-FFF2-40B4-BE49-F238E27FC236}">
                  <a16:creationId xmlns:a16="http://schemas.microsoft.com/office/drawing/2014/main" id="{33FECD1F-EB04-BB75-235A-3AB980BF7B8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8720641" y="4057238"/>
              <a:ext cx="548640" cy="548640"/>
            </a:xfrm>
            <a:prstGeom prst="rect">
              <a:avLst/>
            </a:prstGeom>
          </p:spPr>
        </p:pic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A190655D-8DC2-DAEA-FA4D-925FA0A98A14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4094672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74FAC04C-E457-640D-71D8-B5747077201D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4280006"/>
              <a:ext cx="5234320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589E0F24-C751-2E62-4855-12A477D71BE9}"/>
              </a:ext>
            </a:extLst>
          </p:cNvPr>
          <p:cNvGrpSpPr/>
          <p:nvPr/>
        </p:nvGrpSpPr>
        <p:grpSpPr>
          <a:xfrm>
            <a:off x="1604213" y="338147"/>
            <a:ext cx="8974865" cy="1395006"/>
            <a:chOff x="1604213" y="1167120"/>
            <a:chExt cx="8974865" cy="1395006"/>
          </a:xfrm>
        </p:grpSpPr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A3146F7B-AFE7-08BC-93E7-1D2091E2B838}"/>
                </a:ext>
              </a:extLst>
            </p:cNvPr>
            <p:cNvSpPr/>
            <p:nvPr/>
          </p:nvSpPr>
          <p:spPr>
            <a:xfrm rot="10800000" flipV="1">
              <a:off x="1604213" y="1327685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" name="Rectangle: Top Corners Rounded 3">
              <a:extLst>
                <a:ext uri="{FF2B5EF4-FFF2-40B4-BE49-F238E27FC236}">
                  <a16:creationId xmlns:a16="http://schemas.microsoft.com/office/drawing/2014/main" id="{03B7B3A8-E550-7556-D47E-F8A37A87D83C}"/>
                </a:ext>
              </a:extLst>
            </p:cNvPr>
            <p:cNvSpPr/>
            <p:nvPr/>
          </p:nvSpPr>
          <p:spPr>
            <a:xfrm rot="16200000">
              <a:off x="1604214" y="1167120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5">
                    <a:lumMod val="50000"/>
                  </a:schemeClr>
                </a:gs>
              </a:gsLst>
              <a:lin ang="150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3" name="Rectangle: Top Corners Rounded 12">
              <a:extLst>
                <a:ext uri="{FF2B5EF4-FFF2-40B4-BE49-F238E27FC236}">
                  <a16:creationId xmlns:a16="http://schemas.microsoft.com/office/drawing/2014/main" id="{613CE327-3DC9-329B-FC16-9308D82B3664}"/>
                </a:ext>
              </a:extLst>
            </p:cNvPr>
            <p:cNvSpPr/>
            <p:nvPr/>
          </p:nvSpPr>
          <p:spPr>
            <a:xfrm rot="5400000">
              <a:off x="10213318" y="2196366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5">
                    <a:lumMod val="50000"/>
                  </a:schemeClr>
                </a:gs>
              </a:gsLst>
              <a:lin ang="150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DC40ACDA-0C9C-C572-3961-0CED3880B21A}"/>
                </a:ext>
              </a:extLst>
            </p:cNvPr>
            <p:cNvSpPr/>
            <p:nvPr/>
          </p:nvSpPr>
          <p:spPr>
            <a:xfrm rot="10800000" flipV="1">
              <a:off x="1604213" y="1327685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1000">
                  <a:srgbClr val="A784EC"/>
                </a:gs>
                <a:gs pos="91000">
                  <a:srgbClr val="A7219F">
                    <a:alpha val="48000"/>
                  </a:srgbClr>
                </a:gs>
                <a:gs pos="9000">
                  <a:srgbClr val="8B62BC">
                    <a:lumMod val="61000"/>
                    <a:lumOff val="39000"/>
                    <a:alpha val="90000"/>
                  </a:srgbClr>
                </a:gs>
                <a:gs pos="4000">
                  <a:schemeClr val="bg1">
                    <a:lumMod val="89000"/>
                  </a:schemeClr>
                </a:gs>
                <a:gs pos="95000">
                  <a:schemeClr val="bg1"/>
                </a:gs>
                <a:gs pos="99000">
                  <a:srgbClr val="A7219F">
                    <a:alpha val="67000"/>
                  </a:srgbClr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03" name="TextBox 202">
              <a:extLst>
                <a:ext uri="{FF2B5EF4-FFF2-40B4-BE49-F238E27FC236}">
                  <a16:creationId xmlns:a16="http://schemas.microsoft.com/office/drawing/2014/main" id="{1A698BFA-2FA0-3756-F370-2DD36C9157DD}"/>
                </a:ext>
              </a:extLst>
            </p:cNvPr>
            <p:cNvSpPr txBox="1"/>
            <p:nvPr/>
          </p:nvSpPr>
          <p:spPr>
            <a:xfrm>
              <a:off x="2789989" y="1550696"/>
              <a:ext cx="5969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E</a:t>
              </a:r>
            </a:p>
          </p:txBody>
        </p:sp>
        <p:cxnSp>
          <p:nvCxnSpPr>
            <p:cNvPr id="204" name="Straight Connector 203">
              <a:extLst>
                <a:ext uri="{FF2B5EF4-FFF2-40B4-BE49-F238E27FC236}">
                  <a16:creationId xmlns:a16="http://schemas.microsoft.com/office/drawing/2014/main" id="{2BA747E8-74C3-33E1-4793-21D6BE32BD4E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1601161"/>
              <a:ext cx="0" cy="4838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C9493EF1-67C7-CBA6-0F3B-5F978329D606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1550696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06" name="TextBox 205">
              <a:extLst>
                <a:ext uri="{FF2B5EF4-FFF2-40B4-BE49-F238E27FC236}">
                  <a16:creationId xmlns:a16="http://schemas.microsoft.com/office/drawing/2014/main" id="{F244A4EB-1E1E-F520-E006-C1FF1BF2A377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1736030"/>
              <a:ext cx="5234320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  <p:pic>
          <p:nvPicPr>
            <p:cNvPr id="207" name="Graphic 206" descr="@ outline">
              <a:extLst>
                <a:ext uri="{FF2B5EF4-FFF2-40B4-BE49-F238E27FC236}">
                  <a16:creationId xmlns:a16="http://schemas.microsoft.com/office/drawing/2014/main" id="{3C73D0F8-5E9A-87AF-41E0-349D7483113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8720641" y="1570676"/>
              <a:ext cx="548640" cy="548640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0A6EA75-8F72-2E57-09F0-92D6D80C3721}"/>
              </a:ext>
            </a:extLst>
          </p:cNvPr>
          <p:cNvGrpSpPr/>
          <p:nvPr/>
        </p:nvGrpSpPr>
        <p:grpSpPr>
          <a:xfrm>
            <a:off x="1604213" y="1572588"/>
            <a:ext cx="8974865" cy="1395006"/>
            <a:chOff x="1604213" y="2401561"/>
            <a:chExt cx="8974865" cy="1395006"/>
          </a:xfrm>
        </p:grpSpPr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58CF19D0-658E-37EE-66BB-9FF4302083A7}"/>
                </a:ext>
              </a:extLst>
            </p:cNvPr>
            <p:cNvSpPr/>
            <p:nvPr/>
          </p:nvSpPr>
          <p:spPr>
            <a:xfrm rot="10800000" flipV="1">
              <a:off x="1604213" y="2562126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59" name="Rectangle: Top Corners Rounded 158">
              <a:extLst>
                <a:ext uri="{FF2B5EF4-FFF2-40B4-BE49-F238E27FC236}">
                  <a16:creationId xmlns:a16="http://schemas.microsoft.com/office/drawing/2014/main" id="{B6D2C3FD-66F6-98C9-C002-22A667753761}"/>
                </a:ext>
              </a:extLst>
            </p:cNvPr>
            <p:cNvSpPr/>
            <p:nvPr/>
          </p:nvSpPr>
          <p:spPr>
            <a:xfrm rot="16200000">
              <a:off x="1604214" y="2401561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rgbClr val="C00000"/>
                </a:gs>
              </a:gsLst>
              <a:lin ang="150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0" name="Rectangle: Top Corners Rounded 159">
              <a:extLst>
                <a:ext uri="{FF2B5EF4-FFF2-40B4-BE49-F238E27FC236}">
                  <a16:creationId xmlns:a16="http://schemas.microsoft.com/office/drawing/2014/main" id="{0AEBEFF8-38BD-8786-A859-CDF19467BD5D}"/>
                </a:ext>
              </a:extLst>
            </p:cNvPr>
            <p:cNvSpPr/>
            <p:nvPr/>
          </p:nvSpPr>
          <p:spPr>
            <a:xfrm rot="5400000">
              <a:off x="10213318" y="3430807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rgbClr val="C00000"/>
                </a:gs>
              </a:gsLst>
              <a:lin ang="150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AEC359F4-E1AB-232F-1207-6C516D8C6ACB}"/>
                </a:ext>
              </a:extLst>
            </p:cNvPr>
            <p:cNvSpPr/>
            <p:nvPr/>
          </p:nvSpPr>
          <p:spPr>
            <a:xfrm rot="10800000" flipV="1">
              <a:off x="1604213" y="2562126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93000">
                  <a:srgbClr val="FE816F"/>
                </a:gs>
                <a:gs pos="9000">
                  <a:srgbClr val="FFC24E"/>
                </a:gs>
                <a:gs pos="4000">
                  <a:schemeClr val="bg1">
                    <a:lumMod val="89000"/>
                  </a:schemeClr>
                </a:gs>
                <a:gs pos="96000">
                  <a:schemeClr val="bg1"/>
                </a:gs>
                <a:gs pos="99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88A7E92C-44AC-2864-B2A3-64C8B0F15CEF}"/>
                </a:ext>
              </a:extLst>
            </p:cNvPr>
            <p:cNvSpPr txBox="1"/>
            <p:nvPr/>
          </p:nvSpPr>
          <p:spPr>
            <a:xfrm>
              <a:off x="2789989" y="2800352"/>
              <a:ext cx="5969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F</a:t>
              </a:r>
            </a:p>
          </p:txBody>
        </p: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C5D0B6A2-97EE-3B47-BD7C-3B5A6F6DD3A3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2850817"/>
              <a:ext cx="0" cy="4838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14" name="Graphic 213" descr="Alterations &amp; Tailoring outline">
              <a:extLst>
                <a:ext uri="{FF2B5EF4-FFF2-40B4-BE49-F238E27FC236}">
                  <a16:creationId xmlns:a16="http://schemas.microsoft.com/office/drawing/2014/main" id="{BDE8DF66-D72F-4425-90F2-0BB8AC96CA4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8720641" y="2819483"/>
              <a:ext cx="548640" cy="548640"/>
            </a:xfrm>
            <a:prstGeom prst="rect">
              <a:avLst/>
            </a:prstGeom>
          </p:spPr>
        </p:pic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EC8A25CF-C832-A3F2-25CC-8E349B5E21E3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3011654"/>
              <a:ext cx="5234320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CC4B2E3-6A52-901A-6BBC-911C2C2D41E7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2826320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48687485"/>
      </p:ext>
    </p:extLst>
  </p:cSld>
  <p:clrMapOvr>
    <a:masterClrMapping/>
  </p:clrMapOvr>
  <p:transition spd="slow">
    <p:push dir="u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7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8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66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1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2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nodeType="withEffect" p14:presetBounceEnd="66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5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6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nodeType="withEffect" p14:presetBounceEnd="66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9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20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F5E6350-99BD-64A1-D2D0-903851D87D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Top Corners Rounded 4">
            <a:extLst>
              <a:ext uri="{FF2B5EF4-FFF2-40B4-BE49-F238E27FC236}">
                <a16:creationId xmlns:a16="http://schemas.microsoft.com/office/drawing/2014/main" id="{65BCDBFC-36D7-1C5D-5138-3E0E1B7047C9}"/>
              </a:ext>
            </a:extLst>
          </p:cNvPr>
          <p:cNvSpPr/>
          <p:nvPr/>
        </p:nvSpPr>
        <p:spPr>
          <a:xfrm>
            <a:off x="1968137" y="342900"/>
            <a:ext cx="8255726" cy="7581900"/>
          </a:xfrm>
          <a:prstGeom prst="round2SameRect">
            <a:avLst>
              <a:gd name="adj1" fmla="val 8502"/>
              <a:gd name="adj2" fmla="val 0"/>
            </a:avLst>
          </a:prstGeom>
          <a:gradFill>
            <a:gsLst>
              <a:gs pos="79000">
                <a:schemeClr val="tx1"/>
              </a:gs>
              <a:gs pos="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bg1"/>
            </a:solidFill>
          </a:ln>
          <a:effectLst>
            <a:outerShdw blurRad="317500" sx="102000" sy="102000" algn="ctr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5ED726D-C692-34D6-A4A6-BD6021740F22}"/>
              </a:ext>
            </a:extLst>
          </p:cNvPr>
          <p:cNvGrpSpPr/>
          <p:nvPr/>
        </p:nvGrpSpPr>
        <p:grpSpPr>
          <a:xfrm>
            <a:off x="1599462" y="3761086"/>
            <a:ext cx="8993076" cy="1958721"/>
            <a:chOff x="1599462" y="3761086"/>
            <a:chExt cx="8993076" cy="1958721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AE6C4D7F-C272-8C56-B708-F1FA1B8B0D54}"/>
                </a:ext>
              </a:extLst>
            </p:cNvPr>
            <p:cNvSpPr/>
            <p:nvPr/>
          </p:nvSpPr>
          <p:spPr>
            <a:xfrm>
              <a:off x="1599462" y="3987559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2071A9"/>
                </a:gs>
                <a:gs pos="100000">
                  <a:srgbClr val="26B8C5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06E64337-90AC-A4A0-F8E3-F2FB1848C70B}"/>
                </a:ext>
              </a:extLst>
            </p:cNvPr>
            <p:cNvSpPr/>
            <p:nvPr/>
          </p:nvSpPr>
          <p:spPr>
            <a:xfrm rot="16200000">
              <a:off x="1555200" y="3805348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2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23ED432-8775-A479-E2F5-1A9542BBF055}"/>
                </a:ext>
              </a:extLst>
            </p:cNvPr>
            <p:cNvSpPr/>
            <p:nvPr/>
          </p:nvSpPr>
          <p:spPr>
            <a:xfrm rot="5400000">
              <a:off x="10179600" y="5306869"/>
              <a:ext cx="457200" cy="368676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2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B544DB8F-1602-AA99-D1DB-530FC58CC212}"/>
                </a:ext>
              </a:extLst>
            </p:cNvPr>
            <p:cNvSpPr/>
            <p:nvPr/>
          </p:nvSpPr>
          <p:spPr>
            <a:xfrm>
              <a:off x="1599462" y="3987559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>
              <a:gsLst>
                <a:gs pos="93000">
                  <a:srgbClr val="00A6D0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C92C003F-9C2C-C7F6-7316-146E63F2A9D5}"/>
                </a:ext>
              </a:extLst>
            </p:cNvPr>
            <p:cNvSpPr txBox="1"/>
            <p:nvPr/>
          </p:nvSpPr>
          <p:spPr>
            <a:xfrm>
              <a:off x="2549725" y="4420142"/>
              <a:ext cx="905256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B</a:t>
              </a:r>
            </a:p>
          </p:txBody>
        </p: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80E1B3D6-849E-DD74-A090-B8EE9876E24E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4339878"/>
              <a:ext cx="0" cy="74530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85" name="Graphic 184" descr="Download from cloud outline">
              <a:extLst>
                <a:ext uri="{FF2B5EF4-FFF2-40B4-BE49-F238E27FC236}">
                  <a16:creationId xmlns:a16="http://schemas.microsoft.com/office/drawing/2014/main" id="{FEFBBFCC-CEB5-9D49-464C-13973C552CD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720640" y="4273281"/>
              <a:ext cx="956759" cy="985966"/>
            </a:xfrm>
            <a:prstGeom prst="rect">
              <a:avLst/>
            </a:prstGeom>
          </p:spPr>
        </p:pic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EB0104DA-7794-84D3-D63C-E0C8A30F79C8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4330944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384DF77C-3520-91BB-1ED3-3CA0CA81CB91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4616428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1C1E375C-F598-8009-4E40-48963D53765A}"/>
              </a:ext>
            </a:extLst>
          </p:cNvPr>
          <p:cNvGrpSpPr/>
          <p:nvPr/>
        </p:nvGrpSpPr>
        <p:grpSpPr>
          <a:xfrm>
            <a:off x="1599462" y="1709957"/>
            <a:ext cx="8993076" cy="1958721"/>
            <a:chOff x="1599462" y="1709957"/>
            <a:chExt cx="8993076" cy="1958721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21053C19-A560-42AB-ED13-8393E222AC8D}"/>
                </a:ext>
              </a:extLst>
            </p:cNvPr>
            <p:cNvSpPr/>
            <p:nvPr/>
          </p:nvSpPr>
          <p:spPr>
            <a:xfrm>
              <a:off x="1599462" y="1936430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2071A9"/>
                </a:gs>
                <a:gs pos="100000">
                  <a:srgbClr val="26B8C5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3E2779A-A242-0588-0D0D-313DB6039B5A}"/>
                </a:ext>
              </a:extLst>
            </p:cNvPr>
            <p:cNvSpPr/>
            <p:nvPr/>
          </p:nvSpPr>
          <p:spPr>
            <a:xfrm rot="16200000">
              <a:off x="1555200" y="1754219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2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CF889E7F-746B-4BF7-78E2-B91CE656362C}"/>
                </a:ext>
              </a:extLst>
            </p:cNvPr>
            <p:cNvSpPr/>
            <p:nvPr/>
          </p:nvSpPr>
          <p:spPr>
            <a:xfrm rot="5400000">
              <a:off x="10179600" y="3255740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2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" name="Freeform: Shape 1">
              <a:extLst>
                <a:ext uri="{FF2B5EF4-FFF2-40B4-BE49-F238E27FC236}">
                  <a16:creationId xmlns:a16="http://schemas.microsoft.com/office/drawing/2014/main" id="{66E02059-469B-2D61-A794-B999017F4315}"/>
                </a:ext>
              </a:extLst>
            </p:cNvPr>
            <p:cNvSpPr/>
            <p:nvPr/>
          </p:nvSpPr>
          <p:spPr>
            <a:xfrm>
              <a:off x="1599462" y="1936430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>
              <a:gsLst>
                <a:gs pos="93000">
                  <a:srgbClr val="00A6D0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BE50F169-B958-62AE-5066-A5ED6EDB4F88}"/>
                </a:ext>
              </a:extLst>
            </p:cNvPr>
            <p:cNvSpPr txBox="1"/>
            <p:nvPr/>
          </p:nvSpPr>
          <p:spPr>
            <a:xfrm>
              <a:off x="2703903" y="2420321"/>
              <a:ext cx="596900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A</a:t>
              </a:r>
            </a:p>
          </p:txBody>
        </p: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43666403-B8F9-459D-3E3C-1A10AD9E44E5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2340158"/>
              <a:ext cx="0" cy="74509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14" name="Graphic 213" descr="Bass clef outline">
              <a:extLst>
                <a:ext uri="{FF2B5EF4-FFF2-40B4-BE49-F238E27FC236}">
                  <a16:creationId xmlns:a16="http://schemas.microsoft.com/office/drawing/2014/main" id="{10B6EA7F-094D-EC22-0604-FEBD677BB26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755239" y="2318914"/>
              <a:ext cx="887561" cy="914400"/>
            </a:xfrm>
            <a:prstGeom prst="rect">
              <a:avLst/>
            </a:prstGeom>
          </p:spPr>
        </p:pic>
        <p:sp>
          <p:nvSpPr>
            <p:cNvPr id="215" name="TextBox 214">
              <a:extLst>
                <a:ext uri="{FF2B5EF4-FFF2-40B4-BE49-F238E27FC236}">
                  <a16:creationId xmlns:a16="http://schemas.microsoft.com/office/drawing/2014/main" id="{F7A44EDF-D2BA-91AA-3BD7-9D948BD45B07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2302434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C9136288-5766-5382-C76D-44AF71DF78B0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2587839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F41291AE-3FA9-C3DC-2FC2-1449E3C07E28}"/>
              </a:ext>
            </a:extLst>
          </p:cNvPr>
          <p:cNvSpPr txBox="1">
            <a:spLocks/>
          </p:cNvSpPr>
          <p:nvPr/>
        </p:nvSpPr>
        <p:spPr>
          <a:xfrm flipH="1">
            <a:off x="2667001" y="773352"/>
            <a:ext cx="68579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YOUR MAIN TITLE HERE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4856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 p14:presetBounceEnd="7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5000">
                                          <p:cBhvr additive="base">
                                            <p:cTn id="7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5000">
                                          <p:cBhvr additive="base">
                                            <p:cTn id="8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 p14:presetBounceEnd="75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5000">
                                          <p:cBhvr additive="base">
                                            <p:cTn id="11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5000">
                                          <p:cBhvr additive="base">
                                            <p:cTn id="12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/>
        </p:bldLst>
      </p:timing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C12ED49-1F87-65D0-9B4D-2876167403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Top Corners Rounded 4">
            <a:extLst>
              <a:ext uri="{FF2B5EF4-FFF2-40B4-BE49-F238E27FC236}">
                <a16:creationId xmlns:a16="http://schemas.microsoft.com/office/drawing/2014/main" id="{771CC8E6-85A7-4D98-3F35-957A8AA949D0}"/>
              </a:ext>
            </a:extLst>
          </p:cNvPr>
          <p:cNvSpPr/>
          <p:nvPr/>
        </p:nvSpPr>
        <p:spPr>
          <a:xfrm rot="10800000">
            <a:off x="1968137" y="-1042083"/>
            <a:ext cx="8255726" cy="7465786"/>
          </a:xfrm>
          <a:prstGeom prst="round2SameRect">
            <a:avLst>
              <a:gd name="adj1" fmla="val 8502"/>
              <a:gd name="adj2" fmla="val 0"/>
            </a:avLst>
          </a:prstGeom>
          <a:gradFill>
            <a:gsLst>
              <a:gs pos="79000">
                <a:schemeClr val="tx1"/>
              </a:gs>
              <a:gs pos="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bg1"/>
            </a:solidFill>
          </a:ln>
          <a:effectLst>
            <a:outerShdw blurRad="317500" sx="102000" sy="102000" algn="ctr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3F2216E-17DD-C6F1-A7E4-BEF1736AF87D}"/>
              </a:ext>
            </a:extLst>
          </p:cNvPr>
          <p:cNvGrpSpPr/>
          <p:nvPr/>
        </p:nvGrpSpPr>
        <p:grpSpPr>
          <a:xfrm>
            <a:off x="1599462" y="3151486"/>
            <a:ext cx="8993076" cy="1958721"/>
            <a:chOff x="1599462" y="3761086"/>
            <a:chExt cx="8993076" cy="1958721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7371F483-932A-C4A1-49BA-16C2BE353EA0}"/>
                </a:ext>
              </a:extLst>
            </p:cNvPr>
            <p:cNvSpPr/>
            <p:nvPr/>
          </p:nvSpPr>
          <p:spPr>
            <a:xfrm>
              <a:off x="1599462" y="3987559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2071A9"/>
                </a:gs>
                <a:gs pos="100000">
                  <a:srgbClr val="26B8C5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D6A8DBA1-5E8F-BC71-7B6A-E4A1E44E0FB7}"/>
                </a:ext>
              </a:extLst>
            </p:cNvPr>
            <p:cNvSpPr/>
            <p:nvPr/>
          </p:nvSpPr>
          <p:spPr>
            <a:xfrm rot="16200000">
              <a:off x="1555200" y="3805348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2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1CFEF286-F274-D038-6F9E-36FF75925ED0}"/>
                </a:ext>
              </a:extLst>
            </p:cNvPr>
            <p:cNvSpPr/>
            <p:nvPr/>
          </p:nvSpPr>
          <p:spPr>
            <a:xfrm rot="5400000">
              <a:off x="10179600" y="5306869"/>
              <a:ext cx="457200" cy="368676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2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4197D435-E56A-18B1-3568-158A546F500F}"/>
                </a:ext>
              </a:extLst>
            </p:cNvPr>
            <p:cNvSpPr/>
            <p:nvPr/>
          </p:nvSpPr>
          <p:spPr>
            <a:xfrm>
              <a:off x="1599462" y="3987559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>
              <a:gsLst>
                <a:gs pos="93000">
                  <a:srgbClr val="00A6D0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17F347E0-72F8-276F-6FE4-6EEC6B5B6A82}"/>
                </a:ext>
              </a:extLst>
            </p:cNvPr>
            <p:cNvSpPr txBox="1"/>
            <p:nvPr/>
          </p:nvSpPr>
          <p:spPr>
            <a:xfrm>
              <a:off x="2549725" y="4420142"/>
              <a:ext cx="905256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D</a:t>
              </a:r>
            </a:p>
          </p:txBody>
        </p: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D22724D3-31B1-DDF5-67F9-13F6AF3DFCDC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4339878"/>
              <a:ext cx="0" cy="74530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85" name="Graphic 184" descr="Alterations &amp; Tailoring outline">
              <a:extLst>
                <a:ext uri="{FF2B5EF4-FFF2-40B4-BE49-F238E27FC236}">
                  <a16:creationId xmlns:a16="http://schemas.microsoft.com/office/drawing/2014/main" id="{441387D5-DD5B-96AC-35C7-5D98EF653CD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8720640" y="4287884"/>
              <a:ext cx="956759" cy="956759"/>
            </a:xfrm>
            <a:prstGeom prst="rect">
              <a:avLst/>
            </a:prstGeom>
          </p:spPr>
        </p:pic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350D4F3C-5D59-038A-E403-1DBEDFC47309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4330944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556E8381-6226-A0FA-9BDC-D8202157A4AD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4616428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73EAF87E-F58F-5921-8D39-EA24189A0BC4}"/>
              </a:ext>
            </a:extLst>
          </p:cNvPr>
          <p:cNvGrpSpPr/>
          <p:nvPr/>
        </p:nvGrpSpPr>
        <p:grpSpPr>
          <a:xfrm>
            <a:off x="1599462" y="1100357"/>
            <a:ext cx="8993076" cy="1958721"/>
            <a:chOff x="1599462" y="1709957"/>
            <a:chExt cx="8993076" cy="1958721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4CA1AEC-3B95-9021-221B-4686A6A29B6F}"/>
                </a:ext>
              </a:extLst>
            </p:cNvPr>
            <p:cNvSpPr/>
            <p:nvPr/>
          </p:nvSpPr>
          <p:spPr>
            <a:xfrm>
              <a:off x="1599462" y="1936430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2071A9"/>
                </a:gs>
                <a:gs pos="100000">
                  <a:srgbClr val="26B8C5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5DE9ED21-B689-A42F-3F59-D5195ECAE52D}"/>
                </a:ext>
              </a:extLst>
            </p:cNvPr>
            <p:cNvSpPr/>
            <p:nvPr/>
          </p:nvSpPr>
          <p:spPr>
            <a:xfrm rot="16200000">
              <a:off x="1555200" y="1754219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2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4316956D-9F32-AC34-BF26-70AE6ADD3BB9}"/>
                </a:ext>
              </a:extLst>
            </p:cNvPr>
            <p:cNvSpPr/>
            <p:nvPr/>
          </p:nvSpPr>
          <p:spPr>
            <a:xfrm rot="5400000">
              <a:off x="10179600" y="3255740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2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" name="Freeform: Shape 1">
              <a:extLst>
                <a:ext uri="{FF2B5EF4-FFF2-40B4-BE49-F238E27FC236}">
                  <a16:creationId xmlns:a16="http://schemas.microsoft.com/office/drawing/2014/main" id="{107C34B5-EAC2-F5D7-53AB-EE97E8A2F525}"/>
                </a:ext>
              </a:extLst>
            </p:cNvPr>
            <p:cNvSpPr/>
            <p:nvPr/>
          </p:nvSpPr>
          <p:spPr>
            <a:xfrm>
              <a:off x="1599462" y="1936430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>
              <a:gsLst>
                <a:gs pos="93000">
                  <a:srgbClr val="00A6D0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49D606D1-DECE-E51B-522F-BBE470ADD2E7}"/>
                </a:ext>
              </a:extLst>
            </p:cNvPr>
            <p:cNvSpPr txBox="1"/>
            <p:nvPr/>
          </p:nvSpPr>
          <p:spPr>
            <a:xfrm>
              <a:off x="2703903" y="2420321"/>
              <a:ext cx="596900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C</a:t>
              </a:r>
            </a:p>
          </p:txBody>
        </p: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D65913B5-0594-520D-6E71-9265DF7D512C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2340158"/>
              <a:ext cx="0" cy="74509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14" name="Graphic 213" descr="Aperture outline">
              <a:extLst>
                <a:ext uri="{FF2B5EF4-FFF2-40B4-BE49-F238E27FC236}">
                  <a16:creationId xmlns:a16="http://schemas.microsoft.com/office/drawing/2014/main" id="{3F4FEE45-B31C-0932-9216-38006F4D741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8755239" y="2332333"/>
              <a:ext cx="887561" cy="887561"/>
            </a:xfrm>
            <a:prstGeom prst="rect">
              <a:avLst/>
            </a:prstGeom>
          </p:spPr>
        </p:pic>
        <p:sp>
          <p:nvSpPr>
            <p:cNvPr id="215" name="TextBox 214">
              <a:extLst>
                <a:ext uri="{FF2B5EF4-FFF2-40B4-BE49-F238E27FC236}">
                  <a16:creationId xmlns:a16="http://schemas.microsoft.com/office/drawing/2014/main" id="{5CAFC9B3-06F6-3255-4635-B934D241F01D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2302434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DAFBE6A0-EB46-3C7D-DC21-5FA578F884CE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2587839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99939387"/>
      </p:ext>
    </p:extLst>
  </p:cSld>
  <p:clrMapOvr>
    <a:masterClrMapping/>
  </p:clrMapOvr>
  <p:transition spd="slow">
    <p:push dir="u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 p14:presetBounceEnd="7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5000">
                                          <p:cBhvr additive="base">
                                            <p:cTn id="7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5000">
                                          <p:cBhvr additive="base">
                                            <p:cTn id="8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75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5000">
                                          <p:cBhvr additive="base">
                                            <p:cTn id="11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5000">
                                          <p:cBhvr additive="base">
                                            <p:cTn id="12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8DBBB06-63F8-2885-B83F-67B1A351EA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Top Corners Rounded 3">
            <a:extLst>
              <a:ext uri="{FF2B5EF4-FFF2-40B4-BE49-F238E27FC236}">
                <a16:creationId xmlns:a16="http://schemas.microsoft.com/office/drawing/2014/main" id="{A707A62D-0E36-DBD0-4BA7-0D0485497525}"/>
              </a:ext>
            </a:extLst>
          </p:cNvPr>
          <p:cNvSpPr/>
          <p:nvPr/>
        </p:nvSpPr>
        <p:spPr>
          <a:xfrm>
            <a:off x="1968137" y="342900"/>
            <a:ext cx="8255726" cy="7059386"/>
          </a:xfrm>
          <a:prstGeom prst="round2SameRect">
            <a:avLst>
              <a:gd name="adj1" fmla="val 8502"/>
              <a:gd name="adj2" fmla="val 0"/>
            </a:avLst>
          </a:prstGeom>
          <a:gradFill>
            <a:gsLst>
              <a:gs pos="79000">
                <a:schemeClr val="tx1"/>
              </a:gs>
              <a:gs pos="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bg1"/>
            </a:solidFill>
          </a:ln>
          <a:effectLst>
            <a:outerShdw blurRad="317500" sx="102000" sy="102000" algn="ctr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530A7B9-2B95-F390-E39A-7CFBBB27E653}"/>
              </a:ext>
            </a:extLst>
          </p:cNvPr>
          <p:cNvGrpSpPr/>
          <p:nvPr/>
        </p:nvGrpSpPr>
        <p:grpSpPr>
          <a:xfrm>
            <a:off x="1599462" y="4611858"/>
            <a:ext cx="8993076" cy="1958721"/>
            <a:chOff x="1599462" y="4611858"/>
            <a:chExt cx="8993076" cy="1958721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9D9417AC-A30E-B4BA-8A17-FEA059C9D1A7}"/>
                </a:ext>
              </a:extLst>
            </p:cNvPr>
            <p:cNvSpPr/>
            <p:nvPr/>
          </p:nvSpPr>
          <p:spPr>
            <a:xfrm>
              <a:off x="1599462" y="4838331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2071A9"/>
                </a:gs>
                <a:gs pos="100000">
                  <a:srgbClr val="26B8C5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A5FF6A2-718A-E66A-490B-D9E4F70AF330}"/>
                </a:ext>
              </a:extLst>
            </p:cNvPr>
            <p:cNvSpPr/>
            <p:nvPr/>
          </p:nvSpPr>
          <p:spPr>
            <a:xfrm rot="16200000">
              <a:off x="1555200" y="4656120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2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6A958D79-1054-BB3C-299B-7715A5A794FC}"/>
                </a:ext>
              </a:extLst>
            </p:cNvPr>
            <p:cNvSpPr/>
            <p:nvPr/>
          </p:nvSpPr>
          <p:spPr>
            <a:xfrm rot="5400000">
              <a:off x="10179600" y="6157641"/>
              <a:ext cx="457200" cy="368676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2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8EF894C-3199-9B80-D382-E4600B7FD08C}"/>
                </a:ext>
              </a:extLst>
            </p:cNvPr>
            <p:cNvSpPr/>
            <p:nvPr/>
          </p:nvSpPr>
          <p:spPr>
            <a:xfrm>
              <a:off x="1599462" y="4838331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>
              <a:gsLst>
                <a:gs pos="93000">
                  <a:srgbClr val="00A6D0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3F1567C-7BA8-B953-6327-C88B19EDC070}"/>
                </a:ext>
              </a:extLst>
            </p:cNvPr>
            <p:cNvSpPr txBox="1"/>
            <p:nvPr/>
          </p:nvSpPr>
          <p:spPr>
            <a:xfrm>
              <a:off x="2549725" y="5270914"/>
              <a:ext cx="905256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C</a:t>
              </a:r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71F0BDFF-E7D5-4AED-B56B-E93D0C5FE575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5190650"/>
              <a:ext cx="0" cy="74530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7" name="Graphic 26" descr="Aperture outline">
              <a:extLst>
                <a:ext uri="{FF2B5EF4-FFF2-40B4-BE49-F238E27FC236}">
                  <a16:creationId xmlns:a16="http://schemas.microsoft.com/office/drawing/2014/main" id="{078EE61A-74DF-5EBA-E243-3B691C25681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8720640" y="5138656"/>
              <a:ext cx="956759" cy="956759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7B2C3D3-CDE9-B300-32B6-EDCA4C0F0D2F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5181716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838DD2E-B86D-A31D-B99F-73B2CF302B90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5467200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3C124042-7FAD-36CF-3524-CB58FAC60B92}"/>
              </a:ext>
            </a:extLst>
          </p:cNvPr>
          <p:cNvGrpSpPr/>
          <p:nvPr/>
        </p:nvGrpSpPr>
        <p:grpSpPr>
          <a:xfrm>
            <a:off x="1599462" y="2826083"/>
            <a:ext cx="8993076" cy="1958721"/>
            <a:chOff x="1599462" y="2826083"/>
            <a:chExt cx="8993076" cy="1958721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71E42AFE-59C6-CF60-795C-6137257A7EB7}"/>
                </a:ext>
              </a:extLst>
            </p:cNvPr>
            <p:cNvSpPr/>
            <p:nvPr/>
          </p:nvSpPr>
          <p:spPr>
            <a:xfrm>
              <a:off x="1599462" y="3052556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2071A9"/>
                </a:gs>
                <a:gs pos="100000">
                  <a:srgbClr val="26B8C5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6B1868D0-F67D-74BB-B664-D4D81C34BE48}"/>
                </a:ext>
              </a:extLst>
            </p:cNvPr>
            <p:cNvSpPr/>
            <p:nvPr/>
          </p:nvSpPr>
          <p:spPr>
            <a:xfrm rot="16200000">
              <a:off x="1555200" y="2870345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2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00117212-96C4-2124-17B8-811D68DF9B32}"/>
                </a:ext>
              </a:extLst>
            </p:cNvPr>
            <p:cNvSpPr/>
            <p:nvPr/>
          </p:nvSpPr>
          <p:spPr>
            <a:xfrm rot="5400000">
              <a:off x="10179600" y="4371866"/>
              <a:ext cx="457200" cy="368676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2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E1E0085-566F-C59D-D712-FF5C5C10CD23}"/>
                </a:ext>
              </a:extLst>
            </p:cNvPr>
            <p:cNvSpPr/>
            <p:nvPr/>
          </p:nvSpPr>
          <p:spPr>
            <a:xfrm>
              <a:off x="1599462" y="3052556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>
              <a:gsLst>
                <a:gs pos="93000">
                  <a:srgbClr val="00A6D0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AA97E7F2-FE3F-1B2A-F8F7-DB0CB9469649}"/>
                </a:ext>
              </a:extLst>
            </p:cNvPr>
            <p:cNvSpPr txBox="1"/>
            <p:nvPr/>
          </p:nvSpPr>
          <p:spPr>
            <a:xfrm>
              <a:off x="2549725" y="3485139"/>
              <a:ext cx="905256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B</a:t>
              </a:r>
            </a:p>
          </p:txBody>
        </p: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B3AE18AA-E284-9455-793D-96EE975487C4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3404875"/>
              <a:ext cx="0" cy="74530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85" name="Graphic 184" descr="Download from cloud outline">
              <a:extLst>
                <a:ext uri="{FF2B5EF4-FFF2-40B4-BE49-F238E27FC236}">
                  <a16:creationId xmlns:a16="http://schemas.microsoft.com/office/drawing/2014/main" id="{73932E54-A174-AEBE-30BC-FF17510EC4D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720640" y="3338278"/>
              <a:ext cx="956759" cy="985966"/>
            </a:xfrm>
            <a:prstGeom prst="rect">
              <a:avLst/>
            </a:prstGeom>
          </p:spPr>
        </p:pic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C66EC31D-8C22-FDEE-A210-2013BF64758A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3395941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C78EC5DB-7F89-9316-D77B-542897703024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3681425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593C5216-90E9-54C1-1A33-A35E1696167B}"/>
              </a:ext>
            </a:extLst>
          </p:cNvPr>
          <p:cNvGrpSpPr/>
          <p:nvPr/>
        </p:nvGrpSpPr>
        <p:grpSpPr>
          <a:xfrm>
            <a:off x="1599462" y="1040308"/>
            <a:ext cx="8993076" cy="1958721"/>
            <a:chOff x="1599462" y="1040308"/>
            <a:chExt cx="8993076" cy="1958721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51A4BE3-E8BB-1BF0-0342-8B58FFCB9895}"/>
                </a:ext>
              </a:extLst>
            </p:cNvPr>
            <p:cNvSpPr/>
            <p:nvPr/>
          </p:nvSpPr>
          <p:spPr>
            <a:xfrm>
              <a:off x="1599462" y="1266781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2071A9"/>
                </a:gs>
                <a:gs pos="100000">
                  <a:srgbClr val="26B8C5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21EC0DB-D3C2-73FC-1160-35685BECA18D}"/>
                </a:ext>
              </a:extLst>
            </p:cNvPr>
            <p:cNvSpPr/>
            <p:nvPr/>
          </p:nvSpPr>
          <p:spPr>
            <a:xfrm rot="16200000">
              <a:off x="1555200" y="1084570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2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CDC2697A-C577-5F31-8C7E-D91C5FA887D4}"/>
                </a:ext>
              </a:extLst>
            </p:cNvPr>
            <p:cNvSpPr/>
            <p:nvPr/>
          </p:nvSpPr>
          <p:spPr>
            <a:xfrm rot="5400000">
              <a:off x="10179600" y="2586091"/>
              <a:ext cx="457200" cy="368676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2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" name="Freeform: Shape 1">
              <a:extLst>
                <a:ext uri="{FF2B5EF4-FFF2-40B4-BE49-F238E27FC236}">
                  <a16:creationId xmlns:a16="http://schemas.microsoft.com/office/drawing/2014/main" id="{F708AEA4-7681-70B4-A2C5-1A48025EED68}"/>
                </a:ext>
              </a:extLst>
            </p:cNvPr>
            <p:cNvSpPr/>
            <p:nvPr/>
          </p:nvSpPr>
          <p:spPr>
            <a:xfrm>
              <a:off x="1599462" y="1266781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>
              <a:gsLst>
                <a:gs pos="93000">
                  <a:srgbClr val="00A6D0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D0FE4E31-4EAA-41EC-449F-647C67C04465}"/>
                </a:ext>
              </a:extLst>
            </p:cNvPr>
            <p:cNvSpPr txBox="1"/>
            <p:nvPr/>
          </p:nvSpPr>
          <p:spPr>
            <a:xfrm>
              <a:off x="2703903" y="1750672"/>
              <a:ext cx="596900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A</a:t>
              </a:r>
            </a:p>
          </p:txBody>
        </p: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6FFC441E-5645-F7CD-A505-69B559A56C35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1670509"/>
              <a:ext cx="0" cy="74509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14" name="Graphic 213" descr="Bass clef outline">
              <a:extLst>
                <a:ext uri="{FF2B5EF4-FFF2-40B4-BE49-F238E27FC236}">
                  <a16:creationId xmlns:a16="http://schemas.microsoft.com/office/drawing/2014/main" id="{C6E9EA66-009C-FDF5-98F8-8FD66407B85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755239" y="1649265"/>
              <a:ext cx="887561" cy="914400"/>
            </a:xfrm>
            <a:prstGeom prst="rect">
              <a:avLst/>
            </a:prstGeom>
          </p:spPr>
        </p:pic>
        <p:sp>
          <p:nvSpPr>
            <p:cNvPr id="215" name="TextBox 214">
              <a:extLst>
                <a:ext uri="{FF2B5EF4-FFF2-40B4-BE49-F238E27FC236}">
                  <a16:creationId xmlns:a16="http://schemas.microsoft.com/office/drawing/2014/main" id="{0A8D3E0C-F20E-B236-7746-4638D3929BFD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1632785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FF7F1012-9CE9-9879-0D2E-7F0B98857FCE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1918190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A15DF2D1-1DBB-4336-868D-BE0B80077502}"/>
              </a:ext>
            </a:extLst>
          </p:cNvPr>
          <p:cNvSpPr txBox="1">
            <a:spLocks/>
          </p:cNvSpPr>
          <p:nvPr/>
        </p:nvSpPr>
        <p:spPr>
          <a:xfrm flipH="1">
            <a:off x="2667001" y="773352"/>
            <a:ext cx="68579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YOUR MAIN TITLE HERE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5989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7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8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 p14:presetBounceEnd="66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1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2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 p14:presetBounceEnd="66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5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6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/>
        </p:bldLst>
      </p:timing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F754E1E-A604-46ED-CF7A-CB37B7BC9E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Top Corners Rounded 3">
            <a:extLst>
              <a:ext uri="{FF2B5EF4-FFF2-40B4-BE49-F238E27FC236}">
                <a16:creationId xmlns:a16="http://schemas.microsoft.com/office/drawing/2014/main" id="{24EF3A68-B30A-6B7A-0BCD-3B48E522D8BA}"/>
              </a:ext>
            </a:extLst>
          </p:cNvPr>
          <p:cNvSpPr/>
          <p:nvPr/>
        </p:nvSpPr>
        <p:spPr>
          <a:xfrm rot="10800000">
            <a:off x="1968137" y="-928915"/>
            <a:ext cx="8255726" cy="7422529"/>
          </a:xfrm>
          <a:prstGeom prst="round2SameRect">
            <a:avLst>
              <a:gd name="adj1" fmla="val 8502"/>
              <a:gd name="adj2" fmla="val 0"/>
            </a:avLst>
          </a:prstGeom>
          <a:gradFill>
            <a:gsLst>
              <a:gs pos="79000">
                <a:schemeClr val="tx1"/>
              </a:gs>
              <a:gs pos="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bg1"/>
            </a:solidFill>
          </a:ln>
          <a:effectLst>
            <a:outerShdw blurRad="317500" sx="102000" sy="102000" algn="ctr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E6447D3-2FD7-BFE3-6E16-813CC13DD3D3}"/>
              </a:ext>
            </a:extLst>
          </p:cNvPr>
          <p:cNvGrpSpPr/>
          <p:nvPr/>
        </p:nvGrpSpPr>
        <p:grpSpPr>
          <a:xfrm>
            <a:off x="1599462" y="3935936"/>
            <a:ext cx="8993076" cy="1958721"/>
            <a:chOff x="1599462" y="4611858"/>
            <a:chExt cx="8993076" cy="1958721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B17A9D6B-C1B5-31F7-55B2-F8B013CC0CBE}"/>
                </a:ext>
              </a:extLst>
            </p:cNvPr>
            <p:cNvSpPr/>
            <p:nvPr/>
          </p:nvSpPr>
          <p:spPr>
            <a:xfrm>
              <a:off x="1599462" y="4838331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2071A9"/>
                </a:gs>
                <a:gs pos="100000">
                  <a:srgbClr val="26B8C5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104A7E2-DB2E-A0FC-2CA8-B83F2E79FBAF}"/>
                </a:ext>
              </a:extLst>
            </p:cNvPr>
            <p:cNvSpPr/>
            <p:nvPr/>
          </p:nvSpPr>
          <p:spPr>
            <a:xfrm rot="16200000">
              <a:off x="1555200" y="4656120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2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47F34C6-9C9D-F7F0-75AA-13134DE4FC44}"/>
                </a:ext>
              </a:extLst>
            </p:cNvPr>
            <p:cNvSpPr/>
            <p:nvPr/>
          </p:nvSpPr>
          <p:spPr>
            <a:xfrm rot="5400000">
              <a:off x="10179600" y="6157641"/>
              <a:ext cx="457200" cy="368676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2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51C8FD40-0591-E9BD-68F8-0E033E8F2035}"/>
                </a:ext>
              </a:extLst>
            </p:cNvPr>
            <p:cNvSpPr/>
            <p:nvPr/>
          </p:nvSpPr>
          <p:spPr>
            <a:xfrm>
              <a:off x="1599462" y="4838331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>
              <a:gsLst>
                <a:gs pos="93000">
                  <a:srgbClr val="00A6D0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0E07830-390D-BCF5-ED9A-8AF25543904E}"/>
                </a:ext>
              </a:extLst>
            </p:cNvPr>
            <p:cNvSpPr txBox="1"/>
            <p:nvPr/>
          </p:nvSpPr>
          <p:spPr>
            <a:xfrm>
              <a:off x="2549725" y="5270914"/>
              <a:ext cx="905256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F</a:t>
              </a:r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D5664E7D-46C4-2E49-F0FB-F4E3DCFA0FD8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5190650"/>
              <a:ext cx="0" cy="74530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7" name="Graphic 26" descr="Bell outline">
              <a:extLst>
                <a:ext uri="{FF2B5EF4-FFF2-40B4-BE49-F238E27FC236}">
                  <a16:creationId xmlns:a16="http://schemas.microsoft.com/office/drawing/2014/main" id="{EE4C6146-21C6-9DFA-F6E1-AF63564BF07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8720640" y="5138656"/>
              <a:ext cx="956759" cy="956759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35E1CCC-5DDE-92F6-AB7C-611634CB5453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5181716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533D094-7492-40D7-39A0-4D7B5D1A9AC1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5467200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186F5C41-65A4-9D78-F76A-0C1D5048B7B7}"/>
              </a:ext>
            </a:extLst>
          </p:cNvPr>
          <p:cNvGrpSpPr/>
          <p:nvPr/>
        </p:nvGrpSpPr>
        <p:grpSpPr>
          <a:xfrm>
            <a:off x="1599462" y="2150161"/>
            <a:ext cx="8993076" cy="1958721"/>
            <a:chOff x="1599462" y="2826083"/>
            <a:chExt cx="8993076" cy="1958721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48CA84C8-67D2-362D-A33E-1E98F847E941}"/>
                </a:ext>
              </a:extLst>
            </p:cNvPr>
            <p:cNvSpPr/>
            <p:nvPr/>
          </p:nvSpPr>
          <p:spPr>
            <a:xfrm>
              <a:off x="1599462" y="3052556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2071A9"/>
                </a:gs>
                <a:gs pos="100000">
                  <a:srgbClr val="26B8C5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0BF32B5F-0FD7-A7BF-E8E4-644DBD8529F3}"/>
                </a:ext>
              </a:extLst>
            </p:cNvPr>
            <p:cNvSpPr/>
            <p:nvPr/>
          </p:nvSpPr>
          <p:spPr>
            <a:xfrm rot="16200000">
              <a:off x="1555200" y="2870345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2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A4E47F77-A008-AE7E-E9D2-110EFCA35F27}"/>
                </a:ext>
              </a:extLst>
            </p:cNvPr>
            <p:cNvSpPr/>
            <p:nvPr/>
          </p:nvSpPr>
          <p:spPr>
            <a:xfrm rot="5400000">
              <a:off x="10179600" y="4371866"/>
              <a:ext cx="457200" cy="368676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2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655FE1C8-41C7-0597-75AE-2B67D3C8A52E}"/>
                </a:ext>
              </a:extLst>
            </p:cNvPr>
            <p:cNvSpPr/>
            <p:nvPr/>
          </p:nvSpPr>
          <p:spPr>
            <a:xfrm>
              <a:off x="1599462" y="3052556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>
              <a:gsLst>
                <a:gs pos="93000">
                  <a:srgbClr val="00A6D0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BE2CA4BE-3218-0886-FB07-B4615AADD8BD}"/>
                </a:ext>
              </a:extLst>
            </p:cNvPr>
            <p:cNvSpPr txBox="1"/>
            <p:nvPr/>
          </p:nvSpPr>
          <p:spPr>
            <a:xfrm>
              <a:off x="2549725" y="3485139"/>
              <a:ext cx="905256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E</a:t>
              </a:r>
            </a:p>
          </p:txBody>
        </p: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230E2728-B71C-6ADE-C305-832111D00488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3404875"/>
              <a:ext cx="0" cy="74530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85" name="Graphic 184" descr="@ outline">
              <a:extLst>
                <a:ext uri="{FF2B5EF4-FFF2-40B4-BE49-F238E27FC236}">
                  <a16:creationId xmlns:a16="http://schemas.microsoft.com/office/drawing/2014/main" id="{5D7A22AC-2AB2-CAFD-E82D-426B4FFDEF8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8720640" y="3352881"/>
              <a:ext cx="956759" cy="956759"/>
            </a:xfrm>
            <a:prstGeom prst="rect">
              <a:avLst/>
            </a:prstGeom>
          </p:spPr>
        </p:pic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5959E220-4A46-691A-6130-6EFFCDB7115E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3395941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C248FDE3-A25D-B375-5828-B95872E60CF3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3681425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B1A0E59B-D3F9-D4F0-AB9F-A15B36D8AB68}"/>
              </a:ext>
            </a:extLst>
          </p:cNvPr>
          <p:cNvGrpSpPr/>
          <p:nvPr/>
        </p:nvGrpSpPr>
        <p:grpSpPr>
          <a:xfrm>
            <a:off x="1599462" y="364386"/>
            <a:ext cx="8993076" cy="1958721"/>
            <a:chOff x="1599462" y="1040308"/>
            <a:chExt cx="8993076" cy="1958721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8807D64-5A4D-76CE-2702-EE06F2EC4CD4}"/>
                </a:ext>
              </a:extLst>
            </p:cNvPr>
            <p:cNvSpPr/>
            <p:nvPr/>
          </p:nvSpPr>
          <p:spPr>
            <a:xfrm>
              <a:off x="1599462" y="1266781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2071A9"/>
                </a:gs>
                <a:gs pos="100000">
                  <a:srgbClr val="26B8C5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D5DE3D3-4C9A-A481-FC12-4D58C9B1422A}"/>
                </a:ext>
              </a:extLst>
            </p:cNvPr>
            <p:cNvSpPr/>
            <p:nvPr/>
          </p:nvSpPr>
          <p:spPr>
            <a:xfrm rot="16200000">
              <a:off x="1555200" y="1084570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2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40D88EF9-1802-24CF-72AE-733BA1D93954}"/>
                </a:ext>
              </a:extLst>
            </p:cNvPr>
            <p:cNvSpPr/>
            <p:nvPr/>
          </p:nvSpPr>
          <p:spPr>
            <a:xfrm rot="5400000">
              <a:off x="10179600" y="2586091"/>
              <a:ext cx="457200" cy="368676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2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" name="Freeform: Shape 1">
              <a:extLst>
                <a:ext uri="{FF2B5EF4-FFF2-40B4-BE49-F238E27FC236}">
                  <a16:creationId xmlns:a16="http://schemas.microsoft.com/office/drawing/2014/main" id="{4F731DEB-C652-BEE9-CD2D-7FCB5C51DE4B}"/>
                </a:ext>
              </a:extLst>
            </p:cNvPr>
            <p:cNvSpPr/>
            <p:nvPr/>
          </p:nvSpPr>
          <p:spPr>
            <a:xfrm>
              <a:off x="1599462" y="1266781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>
              <a:gsLst>
                <a:gs pos="93000">
                  <a:srgbClr val="00A6D0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6D65CFE3-E89B-937B-DF59-086D60422032}"/>
                </a:ext>
              </a:extLst>
            </p:cNvPr>
            <p:cNvSpPr txBox="1"/>
            <p:nvPr/>
          </p:nvSpPr>
          <p:spPr>
            <a:xfrm>
              <a:off x="2703903" y="1750672"/>
              <a:ext cx="596900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D</a:t>
              </a:r>
            </a:p>
          </p:txBody>
        </p: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5780FB56-A863-8EAA-C133-5642847AD18B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1670509"/>
              <a:ext cx="0" cy="74509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14" name="Graphic 213" descr="Alterations &amp; Tailoring outline">
              <a:extLst>
                <a:ext uri="{FF2B5EF4-FFF2-40B4-BE49-F238E27FC236}">
                  <a16:creationId xmlns:a16="http://schemas.microsoft.com/office/drawing/2014/main" id="{6E9E4F4F-C00E-E16B-4D55-16AA8F37FC9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8755239" y="1662684"/>
              <a:ext cx="887561" cy="887561"/>
            </a:xfrm>
            <a:prstGeom prst="rect">
              <a:avLst/>
            </a:prstGeom>
          </p:spPr>
        </p:pic>
        <p:sp>
          <p:nvSpPr>
            <p:cNvPr id="215" name="TextBox 214">
              <a:extLst>
                <a:ext uri="{FF2B5EF4-FFF2-40B4-BE49-F238E27FC236}">
                  <a16:creationId xmlns:a16="http://schemas.microsoft.com/office/drawing/2014/main" id="{1141CC68-945B-3707-2AC4-DB38D9B99216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1632785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A5F67793-433B-2B6B-959E-0C5B2BDCD20D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1918190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65840506"/>
      </p:ext>
    </p:extLst>
  </p:cSld>
  <p:clrMapOvr>
    <a:masterClrMapping/>
  </p:clrMapOvr>
  <p:transition spd="slow">
    <p:push dir="u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7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8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66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1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2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nodeType="withEffect" p14:presetBounceEnd="66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5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6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5AF76-720D-E91D-E18E-A714B4602D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: Top Corners Rounded 28">
            <a:extLst>
              <a:ext uri="{FF2B5EF4-FFF2-40B4-BE49-F238E27FC236}">
                <a16:creationId xmlns:a16="http://schemas.microsoft.com/office/drawing/2014/main" id="{40F24919-2C7B-E829-3F2E-37DD082BE3B8}"/>
              </a:ext>
            </a:extLst>
          </p:cNvPr>
          <p:cNvSpPr/>
          <p:nvPr/>
        </p:nvSpPr>
        <p:spPr>
          <a:xfrm>
            <a:off x="1968137" y="342900"/>
            <a:ext cx="8255726" cy="7378700"/>
          </a:xfrm>
          <a:prstGeom prst="round2SameRect">
            <a:avLst>
              <a:gd name="adj1" fmla="val 8502"/>
              <a:gd name="adj2" fmla="val 0"/>
            </a:avLst>
          </a:prstGeom>
          <a:gradFill>
            <a:gsLst>
              <a:gs pos="79000">
                <a:schemeClr val="tx1"/>
              </a:gs>
              <a:gs pos="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bg1"/>
            </a:solidFill>
          </a:ln>
          <a:effectLst>
            <a:outerShdw blurRad="317500" sx="102000" sy="102000" algn="ctr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46B8491-BEDB-0D76-08AF-7725094B611D}"/>
              </a:ext>
            </a:extLst>
          </p:cNvPr>
          <p:cNvGrpSpPr/>
          <p:nvPr/>
        </p:nvGrpSpPr>
        <p:grpSpPr>
          <a:xfrm>
            <a:off x="1604213" y="4903233"/>
            <a:ext cx="8974865" cy="1395006"/>
            <a:chOff x="1604213" y="4903233"/>
            <a:chExt cx="8974865" cy="1395006"/>
          </a:xfrm>
        </p:grpSpPr>
        <p:sp>
          <p:nvSpPr>
            <p:cNvPr id="221" name="Freeform: Shape 220">
              <a:extLst>
                <a:ext uri="{FF2B5EF4-FFF2-40B4-BE49-F238E27FC236}">
                  <a16:creationId xmlns:a16="http://schemas.microsoft.com/office/drawing/2014/main" id="{57B4E29C-8F2F-C19A-8E92-0586B97A9116}"/>
                </a:ext>
              </a:extLst>
            </p:cNvPr>
            <p:cNvSpPr/>
            <p:nvPr/>
          </p:nvSpPr>
          <p:spPr>
            <a:xfrm rot="10800000" flipV="1">
              <a:off x="1604213" y="5063798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2071A9"/>
                </a:gs>
                <a:gs pos="100000">
                  <a:srgbClr val="26B8C5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5" name="Rectangle: Top Corners Rounded 164">
              <a:extLst>
                <a:ext uri="{FF2B5EF4-FFF2-40B4-BE49-F238E27FC236}">
                  <a16:creationId xmlns:a16="http://schemas.microsoft.com/office/drawing/2014/main" id="{D906DDCF-56F8-0875-2B6E-B1FFA66B6EA6}"/>
                </a:ext>
              </a:extLst>
            </p:cNvPr>
            <p:cNvSpPr/>
            <p:nvPr/>
          </p:nvSpPr>
          <p:spPr>
            <a:xfrm rot="16200000">
              <a:off x="1604214" y="4903233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2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6" name="Rectangle: Top Corners Rounded 165">
              <a:extLst>
                <a:ext uri="{FF2B5EF4-FFF2-40B4-BE49-F238E27FC236}">
                  <a16:creationId xmlns:a16="http://schemas.microsoft.com/office/drawing/2014/main" id="{187BDB99-8952-A4EA-41B8-0D01FE90D961}"/>
                </a:ext>
              </a:extLst>
            </p:cNvPr>
            <p:cNvSpPr/>
            <p:nvPr/>
          </p:nvSpPr>
          <p:spPr>
            <a:xfrm rot="5400000">
              <a:off x="10213318" y="5932479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2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9A11206D-53CC-CB00-17F4-BF9112C3C70E}"/>
                </a:ext>
              </a:extLst>
            </p:cNvPr>
            <p:cNvSpPr/>
            <p:nvPr/>
          </p:nvSpPr>
          <p:spPr>
            <a:xfrm rot="10800000" flipV="1">
              <a:off x="1604213" y="5063798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>
              <a:gsLst>
                <a:gs pos="93000">
                  <a:srgbClr val="00A6D0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70" name="TextBox 169">
              <a:extLst>
                <a:ext uri="{FF2B5EF4-FFF2-40B4-BE49-F238E27FC236}">
                  <a16:creationId xmlns:a16="http://schemas.microsoft.com/office/drawing/2014/main" id="{38618FA6-E0F1-9536-3AC0-6C1A74FFED8E}"/>
                </a:ext>
              </a:extLst>
            </p:cNvPr>
            <p:cNvSpPr txBox="1"/>
            <p:nvPr/>
          </p:nvSpPr>
          <p:spPr>
            <a:xfrm>
              <a:off x="2789989" y="5299663"/>
              <a:ext cx="5969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D</a:t>
              </a:r>
            </a:p>
          </p:txBody>
        </p: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A9AE3E21-C047-DEDC-8B15-727F286C0CCF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5350128"/>
              <a:ext cx="0" cy="4838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74" name="Graphic 173" descr="Bitcoin outline">
              <a:extLst>
                <a:ext uri="{FF2B5EF4-FFF2-40B4-BE49-F238E27FC236}">
                  <a16:creationId xmlns:a16="http://schemas.microsoft.com/office/drawing/2014/main" id="{21CCDEE9-8BE4-7461-02AE-A51C5886919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720641" y="5349470"/>
              <a:ext cx="548640" cy="548640"/>
            </a:xfrm>
            <a:prstGeom prst="rect">
              <a:avLst/>
            </a:prstGeom>
          </p:spPr>
        </p:pic>
        <p:sp>
          <p:nvSpPr>
            <p:cNvPr id="222" name="TextBox 221">
              <a:extLst>
                <a:ext uri="{FF2B5EF4-FFF2-40B4-BE49-F238E27FC236}">
                  <a16:creationId xmlns:a16="http://schemas.microsoft.com/office/drawing/2014/main" id="{D8E0B560-DBFF-E593-6B7C-724DF3DAECD5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5313617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23" name="TextBox 222">
              <a:extLst>
                <a:ext uri="{FF2B5EF4-FFF2-40B4-BE49-F238E27FC236}">
                  <a16:creationId xmlns:a16="http://schemas.microsoft.com/office/drawing/2014/main" id="{BEC7EDAD-D088-1055-AFC0-8BED8C729C32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5498951"/>
              <a:ext cx="5234320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98FA854-7A24-926C-35D8-0F28E4FB86DD}"/>
              </a:ext>
            </a:extLst>
          </p:cNvPr>
          <p:cNvGrpSpPr/>
          <p:nvPr/>
        </p:nvGrpSpPr>
        <p:grpSpPr>
          <a:xfrm>
            <a:off x="1604213" y="3657440"/>
            <a:ext cx="8974865" cy="1395006"/>
            <a:chOff x="1604213" y="3657440"/>
            <a:chExt cx="8974865" cy="1395006"/>
          </a:xfrm>
        </p:grpSpPr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72B294D0-0B63-94F3-F0C3-B84D6712F13D}"/>
                </a:ext>
              </a:extLst>
            </p:cNvPr>
            <p:cNvSpPr/>
            <p:nvPr/>
          </p:nvSpPr>
          <p:spPr>
            <a:xfrm rot="10800000" flipV="1">
              <a:off x="1604213" y="3818005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8AD27C"/>
                </a:gs>
                <a:gs pos="100000">
                  <a:srgbClr val="6CD0AE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2" name="Rectangle: Top Corners Rounded 161">
              <a:extLst>
                <a:ext uri="{FF2B5EF4-FFF2-40B4-BE49-F238E27FC236}">
                  <a16:creationId xmlns:a16="http://schemas.microsoft.com/office/drawing/2014/main" id="{94AB79CE-F7E5-428F-0C17-10336DBD170C}"/>
                </a:ext>
              </a:extLst>
            </p:cNvPr>
            <p:cNvSpPr/>
            <p:nvPr/>
          </p:nvSpPr>
          <p:spPr>
            <a:xfrm rot="16200000">
              <a:off x="1604214" y="3657440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2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3" name="Rectangle: Top Corners Rounded 162">
              <a:extLst>
                <a:ext uri="{FF2B5EF4-FFF2-40B4-BE49-F238E27FC236}">
                  <a16:creationId xmlns:a16="http://schemas.microsoft.com/office/drawing/2014/main" id="{E50CA09A-1C28-EC80-5B95-D72F0CA48C38}"/>
                </a:ext>
              </a:extLst>
            </p:cNvPr>
            <p:cNvSpPr/>
            <p:nvPr/>
          </p:nvSpPr>
          <p:spPr>
            <a:xfrm rot="5400000">
              <a:off x="10213318" y="4686686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2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2356023D-C0B4-A823-0427-BCBCB8CE14FF}"/>
                </a:ext>
              </a:extLst>
            </p:cNvPr>
            <p:cNvSpPr/>
            <p:nvPr/>
          </p:nvSpPr>
          <p:spPr>
            <a:xfrm rot="10800000" flipV="1">
              <a:off x="1604213" y="3818005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>
              <a:gsLst>
                <a:gs pos="93000">
                  <a:srgbClr val="00A6D0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2329F46A-118C-3A48-CC89-B7972B54B886}"/>
                </a:ext>
              </a:extLst>
            </p:cNvPr>
            <p:cNvSpPr txBox="1"/>
            <p:nvPr/>
          </p:nvSpPr>
          <p:spPr>
            <a:xfrm>
              <a:off x="2789989" y="4050008"/>
              <a:ext cx="5969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C</a:t>
              </a:r>
            </a:p>
          </p:txBody>
        </p: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56E9A765-3F5F-4DFB-6AC0-0D2D7D7E4FFB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4100473"/>
              <a:ext cx="0" cy="4838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85" name="Graphic 184" descr="Download from cloud outline">
              <a:extLst>
                <a:ext uri="{FF2B5EF4-FFF2-40B4-BE49-F238E27FC236}">
                  <a16:creationId xmlns:a16="http://schemas.microsoft.com/office/drawing/2014/main" id="{60CDD70E-1691-F2EB-EA1F-B63863E2B52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720641" y="4057238"/>
              <a:ext cx="548640" cy="548640"/>
            </a:xfrm>
            <a:prstGeom prst="rect">
              <a:avLst/>
            </a:prstGeom>
          </p:spPr>
        </p:pic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1AE93E0B-22C1-60BA-569C-8BB0E8D07338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4094672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F9161655-4B05-0E7C-B13B-873FCBB6AC36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4280006"/>
              <a:ext cx="5234320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E4CA9918-708F-AA24-30F3-438AD85200B4}"/>
              </a:ext>
            </a:extLst>
          </p:cNvPr>
          <p:cNvGrpSpPr/>
          <p:nvPr/>
        </p:nvGrpSpPr>
        <p:grpSpPr>
          <a:xfrm>
            <a:off x="1604213" y="1167120"/>
            <a:ext cx="8974865" cy="1395006"/>
            <a:chOff x="1604213" y="1167120"/>
            <a:chExt cx="8974865" cy="1395006"/>
          </a:xfrm>
        </p:grpSpPr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986A4932-8590-7E7E-37AE-37BD79FB1FB3}"/>
                </a:ext>
              </a:extLst>
            </p:cNvPr>
            <p:cNvSpPr/>
            <p:nvPr/>
          </p:nvSpPr>
          <p:spPr>
            <a:xfrm rot="10800000" flipV="1">
              <a:off x="1604213" y="1327685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A081DE"/>
                </a:gs>
                <a:gs pos="100000">
                  <a:srgbClr val="CF64BD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" name="Rectangle: Top Corners Rounded 3">
              <a:extLst>
                <a:ext uri="{FF2B5EF4-FFF2-40B4-BE49-F238E27FC236}">
                  <a16:creationId xmlns:a16="http://schemas.microsoft.com/office/drawing/2014/main" id="{D7E0AF58-B6FE-8536-C3E9-60B271A83AD3}"/>
                </a:ext>
              </a:extLst>
            </p:cNvPr>
            <p:cNvSpPr/>
            <p:nvPr/>
          </p:nvSpPr>
          <p:spPr>
            <a:xfrm rot="16200000">
              <a:off x="1604214" y="1167120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2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3" name="Rectangle: Top Corners Rounded 12">
              <a:extLst>
                <a:ext uri="{FF2B5EF4-FFF2-40B4-BE49-F238E27FC236}">
                  <a16:creationId xmlns:a16="http://schemas.microsoft.com/office/drawing/2014/main" id="{07B0DD84-7E74-06B3-C739-43FDC9C7DAFF}"/>
                </a:ext>
              </a:extLst>
            </p:cNvPr>
            <p:cNvSpPr/>
            <p:nvPr/>
          </p:nvSpPr>
          <p:spPr>
            <a:xfrm rot="5400000">
              <a:off x="10213318" y="2196366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2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8DA47450-6DFF-300B-989F-87C86BEBDC70}"/>
                </a:ext>
              </a:extLst>
            </p:cNvPr>
            <p:cNvSpPr/>
            <p:nvPr/>
          </p:nvSpPr>
          <p:spPr>
            <a:xfrm rot="10800000" flipV="1">
              <a:off x="1604213" y="1327685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>
              <a:gsLst>
                <a:gs pos="93000">
                  <a:srgbClr val="00A6D0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3" name="TextBox 202">
              <a:extLst>
                <a:ext uri="{FF2B5EF4-FFF2-40B4-BE49-F238E27FC236}">
                  <a16:creationId xmlns:a16="http://schemas.microsoft.com/office/drawing/2014/main" id="{3C28C612-C14F-EDEE-0959-9BA8DCF4390E}"/>
                </a:ext>
              </a:extLst>
            </p:cNvPr>
            <p:cNvSpPr txBox="1"/>
            <p:nvPr/>
          </p:nvSpPr>
          <p:spPr>
            <a:xfrm>
              <a:off x="2789989" y="1550696"/>
              <a:ext cx="5969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A</a:t>
              </a:r>
            </a:p>
          </p:txBody>
        </p:sp>
        <p:cxnSp>
          <p:nvCxnSpPr>
            <p:cNvPr id="204" name="Straight Connector 203">
              <a:extLst>
                <a:ext uri="{FF2B5EF4-FFF2-40B4-BE49-F238E27FC236}">
                  <a16:creationId xmlns:a16="http://schemas.microsoft.com/office/drawing/2014/main" id="{D1D74A93-46FA-A553-94C7-FCD31CEE0B56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1601161"/>
              <a:ext cx="0" cy="4838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B4B4C56A-DD9F-843D-A639-5E275FF659EF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1550696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06" name="TextBox 205">
              <a:extLst>
                <a:ext uri="{FF2B5EF4-FFF2-40B4-BE49-F238E27FC236}">
                  <a16:creationId xmlns:a16="http://schemas.microsoft.com/office/drawing/2014/main" id="{E6E64DC2-F6B5-9F02-235C-CBF38B5272B5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1736030"/>
              <a:ext cx="5234320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  <p:pic>
          <p:nvPicPr>
            <p:cNvPr id="207" name="Graphic 206" descr="Alarm clock outline">
              <a:extLst>
                <a:ext uri="{FF2B5EF4-FFF2-40B4-BE49-F238E27FC236}">
                  <a16:creationId xmlns:a16="http://schemas.microsoft.com/office/drawing/2014/main" id="{5E66C4FA-46CD-69FA-9011-0E1504F6E2A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720641" y="1570676"/>
              <a:ext cx="548640" cy="548640"/>
            </a:xfrm>
            <a:prstGeom prst="rect">
              <a:avLst/>
            </a:prstGeom>
          </p:spPr>
        </p:pic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FD43CB72-22DD-4D36-3A65-42A434029F3E}"/>
              </a:ext>
            </a:extLst>
          </p:cNvPr>
          <p:cNvSpPr txBox="1">
            <a:spLocks/>
          </p:cNvSpPr>
          <p:nvPr/>
        </p:nvSpPr>
        <p:spPr>
          <a:xfrm flipH="1">
            <a:off x="2667001" y="773352"/>
            <a:ext cx="68579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YOUR MAIN TITLE HERE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A6B6C52-8882-A1DE-5BEA-10629FBD86A6}"/>
              </a:ext>
            </a:extLst>
          </p:cNvPr>
          <p:cNvGrpSpPr/>
          <p:nvPr/>
        </p:nvGrpSpPr>
        <p:grpSpPr>
          <a:xfrm>
            <a:off x="1604213" y="2401561"/>
            <a:ext cx="8974865" cy="1395006"/>
            <a:chOff x="1604213" y="2401561"/>
            <a:chExt cx="8974865" cy="1395006"/>
          </a:xfrm>
        </p:grpSpPr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8EED4F91-CDAF-D7B9-03FE-0B7E4288491C}"/>
                </a:ext>
              </a:extLst>
            </p:cNvPr>
            <p:cNvSpPr/>
            <p:nvPr/>
          </p:nvSpPr>
          <p:spPr>
            <a:xfrm rot="10800000" flipV="1">
              <a:off x="1604213" y="2562126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59" name="Rectangle: Top Corners Rounded 158">
              <a:extLst>
                <a:ext uri="{FF2B5EF4-FFF2-40B4-BE49-F238E27FC236}">
                  <a16:creationId xmlns:a16="http://schemas.microsoft.com/office/drawing/2014/main" id="{8F6AC2A3-C5D5-8678-AF57-86E039AA5C6B}"/>
                </a:ext>
              </a:extLst>
            </p:cNvPr>
            <p:cNvSpPr/>
            <p:nvPr/>
          </p:nvSpPr>
          <p:spPr>
            <a:xfrm rot="16200000">
              <a:off x="1604214" y="2401561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2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0" name="Rectangle: Top Corners Rounded 159">
              <a:extLst>
                <a:ext uri="{FF2B5EF4-FFF2-40B4-BE49-F238E27FC236}">
                  <a16:creationId xmlns:a16="http://schemas.microsoft.com/office/drawing/2014/main" id="{897F98F0-7BCA-5E49-2DF1-56AF2BE40ECA}"/>
                </a:ext>
              </a:extLst>
            </p:cNvPr>
            <p:cNvSpPr/>
            <p:nvPr/>
          </p:nvSpPr>
          <p:spPr>
            <a:xfrm rot="5400000">
              <a:off x="10213318" y="3430807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2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829ADF2B-B310-6D81-8433-B5496B1AD0E1}"/>
                </a:ext>
              </a:extLst>
            </p:cNvPr>
            <p:cNvSpPr/>
            <p:nvPr/>
          </p:nvSpPr>
          <p:spPr>
            <a:xfrm rot="10800000" flipV="1">
              <a:off x="1604213" y="2562126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>
              <a:gsLst>
                <a:gs pos="93000">
                  <a:srgbClr val="00A6D0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5E34285F-9852-81C0-CCDE-B91BD28E6739}"/>
                </a:ext>
              </a:extLst>
            </p:cNvPr>
            <p:cNvSpPr txBox="1"/>
            <p:nvPr/>
          </p:nvSpPr>
          <p:spPr>
            <a:xfrm>
              <a:off x="2789989" y="2800352"/>
              <a:ext cx="5969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B</a:t>
              </a:r>
            </a:p>
          </p:txBody>
        </p: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2EDFB865-8B18-0F69-DA35-0F2ECE459567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2850817"/>
              <a:ext cx="0" cy="4838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14" name="Graphic 213" descr="Bass clef outline">
              <a:extLst>
                <a:ext uri="{FF2B5EF4-FFF2-40B4-BE49-F238E27FC236}">
                  <a16:creationId xmlns:a16="http://schemas.microsoft.com/office/drawing/2014/main" id="{F7BDE1D0-39D6-7582-0747-E056892CE30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8720641" y="2819483"/>
              <a:ext cx="548640" cy="548640"/>
            </a:xfrm>
            <a:prstGeom prst="rect">
              <a:avLst/>
            </a:prstGeom>
          </p:spPr>
        </p:pic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3F208878-ACC7-3C3E-1807-7D2FA2ABB299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3011654"/>
              <a:ext cx="5234320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0D4E274-C3ED-620F-D067-9CDBC9D9D75B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2826320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30652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2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0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1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 p14:presetBounceEnd="66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4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5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 p14:presetBounceEnd="66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8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9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fill="hold" nodeType="withEffect" p14:presetBounceEnd="66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22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23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2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2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24" grpId="0"/>
        </p:bldLst>
      </p:timing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B5E17A8-4F4F-BE89-4AB4-22C403D40D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: Top Corners Rounded 28">
            <a:extLst>
              <a:ext uri="{FF2B5EF4-FFF2-40B4-BE49-F238E27FC236}">
                <a16:creationId xmlns:a16="http://schemas.microsoft.com/office/drawing/2014/main" id="{49591CBD-43BE-DB79-5FD7-6D30712E3EE4}"/>
              </a:ext>
            </a:extLst>
          </p:cNvPr>
          <p:cNvSpPr/>
          <p:nvPr/>
        </p:nvSpPr>
        <p:spPr>
          <a:xfrm rot="10800000">
            <a:off x="1968137" y="-59367"/>
            <a:ext cx="8255726" cy="6519853"/>
          </a:xfrm>
          <a:prstGeom prst="round2SameRect">
            <a:avLst>
              <a:gd name="adj1" fmla="val 8502"/>
              <a:gd name="adj2" fmla="val 0"/>
            </a:avLst>
          </a:prstGeom>
          <a:gradFill>
            <a:gsLst>
              <a:gs pos="79000">
                <a:schemeClr val="tx1"/>
              </a:gs>
              <a:gs pos="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solidFill>
              <a:schemeClr val="bg1"/>
            </a:solidFill>
          </a:ln>
          <a:effectLst>
            <a:outerShdw blurRad="317500" sx="102000" sy="102000" algn="ctr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8885679-F244-B3FB-6B04-457C48D903C8}"/>
              </a:ext>
            </a:extLst>
          </p:cNvPr>
          <p:cNvGrpSpPr/>
          <p:nvPr/>
        </p:nvGrpSpPr>
        <p:grpSpPr>
          <a:xfrm>
            <a:off x="1604213" y="4279119"/>
            <a:ext cx="8974865" cy="1395006"/>
            <a:chOff x="1604213" y="4903233"/>
            <a:chExt cx="8974865" cy="1395006"/>
          </a:xfrm>
        </p:grpSpPr>
        <p:sp>
          <p:nvSpPr>
            <p:cNvPr id="221" name="Freeform: Shape 220">
              <a:extLst>
                <a:ext uri="{FF2B5EF4-FFF2-40B4-BE49-F238E27FC236}">
                  <a16:creationId xmlns:a16="http://schemas.microsoft.com/office/drawing/2014/main" id="{702DCD85-0BB7-7F90-6436-DB9F3229DE34}"/>
                </a:ext>
              </a:extLst>
            </p:cNvPr>
            <p:cNvSpPr/>
            <p:nvPr/>
          </p:nvSpPr>
          <p:spPr>
            <a:xfrm rot="10800000" flipV="1">
              <a:off x="1604213" y="5063798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2071A9"/>
                </a:gs>
                <a:gs pos="100000">
                  <a:srgbClr val="26B8C5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5" name="Rectangle: Top Corners Rounded 164">
              <a:extLst>
                <a:ext uri="{FF2B5EF4-FFF2-40B4-BE49-F238E27FC236}">
                  <a16:creationId xmlns:a16="http://schemas.microsoft.com/office/drawing/2014/main" id="{656F461E-E2EC-AFC3-AAE2-9F6B87001359}"/>
                </a:ext>
              </a:extLst>
            </p:cNvPr>
            <p:cNvSpPr/>
            <p:nvPr/>
          </p:nvSpPr>
          <p:spPr>
            <a:xfrm rot="16200000">
              <a:off x="1604214" y="4903233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2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6" name="Rectangle: Top Corners Rounded 165">
              <a:extLst>
                <a:ext uri="{FF2B5EF4-FFF2-40B4-BE49-F238E27FC236}">
                  <a16:creationId xmlns:a16="http://schemas.microsoft.com/office/drawing/2014/main" id="{585DF568-04BB-23AC-AEE5-25EA15012BF2}"/>
                </a:ext>
              </a:extLst>
            </p:cNvPr>
            <p:cNvSpPr/>
            <p:nvPr/>
          </p:nvSpPr>
          <p:spPr>
            <a:xfrm rot="5400000">
              <a:off x="10213318" y="5932479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2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9CD9743B-9135-0037-88AA-FA26079A737C}"/>
                </a:ext>
              </a:extLst>
            </p:cNvPr>
            <p:cNvSpPr/>
            <p:nvPr/>
          </p:nvSpPr>
          <p:spPr>
            <a:xfrm rot="10800000" flipV="1">
              <a:off x="1604213" y="5063798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>
              <a:gsLst>
                <a:gs pos="93000">
                  <a:srgbClr val="00A6D0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70" name="TextBox 169">
              <a:extLst>
                <a:ext uri="{FF2B5EF4-FFF2-40B4-BE49-F238E27FC236}">
                  <a16:creationId xmlns:a16="http://schemas.microsoft.com/office/drawing/2014/main" id="{DD8B11CD-71E6-CB01-41EF-6C0F886CEF5F}"/>
                </a:ext>
              </a:extLst>
            </p:cNvPr>
            <p:cNvSpPr txBox="1"/>
            <p:nvPr/>
          </p:nvSpPr>
          <p:spPr>
            <a:xfrm>
              <a:off x="2789989" y="5299663"/>
              <a:ext cx="5969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H</a:t>
              </a:r>
            </a:p>
          </p:txBody>
        </p: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5DB07316-FC5C-6CE1-C0FB-EC154F017536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5350128"/>
              <a:ext cx="0" cy="4838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74" name="Graphic 173" descr="Camera outline">
              <a:extLst>
                <a:ext uri="{FF2B5EF4-FFF2-40B4-BE49-F238E27FC236}">
                  <a16:creationId xmlns:a16="http://schemas.microsoft.com/office/drawing/2014/main" id="{8DF65E8C-7538-5427-DE4F-E663224BDA8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8720641" y="5349470"/>
              <a:ext cx="548640" cy="548640"/>
            </a:xfrm>
            <a:prstGeom prst="rect">
              <a:avLst/>
            </a:prstGeom>
          </p:spPr>
        </p:pic>
        <p:sp>
          <p:nvSpPr>
            <p:cNvPr id="222" name="TextBox 221">
              <a:extLst>
                <a:ext uri="{FF2B5EF4-FFF2-40B4-BE49-F238E27FC236}">
                  <a16:creationId xmlns:a16="http://schemas.microsoft.com/office/drawing/2014/main" id="{37DCD281-CD80-6B12-B32A-F84CA0C5357C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5313617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23" name="TextBox 222">
              <a:extLst>
                <a:ext uri="{FF2B5EF4-FFF2-40B4-BE49-F238E27FC236}">
                  <a16:creationId xmlns:a16="http://schemas.microsoft.com/office/drawing/2014/main" id="{B95C7297-4643-5905-74B2-3F3329B69F87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5498951"/>
              <a:ext cx="5234320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5647C794-BBE7-0356-2E51-A391F75736D3}"/>
              </a:ext>
            </a:extLst>
          </p:cNvPr>
          <p:cNvGrpSpPr/>
          <p:nvPr/>
        </p:nvGrpSpPr>
        <p:grpSpPr>
          <a:xfrm>
            <a:off x="1604213" y="3033326"/>
            <a:ext cx="8974865" cy="1395006"/>
            <a:chOff x="1604213" y="3657440"/>
            <a:chExt cx="8974865" cy="1395006"/>
          </a:xfrm>
        </p:grpSpPr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8D0ED3FF-E6BF-208A-037C-8C00572D1D22}"/>
                </a:ext>
              </a:extLst>
            </p:cNvPr>
            <p:cNvSpPr/>
            <p:nvPr/>
          </p:nvSpPr>
          <p:spPr>
            <a:xfrm rot="10800000" flipV="1">
              <a:off x="1604213" y="3818005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8AD27C"/>
                </a:gs>
                <a:gs pos="100000">
                  <a:srgbClr val="6CD0AE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2" name="Rectangle: Top Corners Rounded 161">
              <a:extLst>
                <a:ext uri="{FF2B5EF4-FFF2-40B4-BE49-F238E27FC236}">
                  <a16:creationId xmlns:a16="http://schemas.microsoft.com/office/drawing/2014/main" id="{E594080D-7E0A-518F-4563-D1E4EADAC88C}"/>
                </a:ext>
              </a:extLst>
            </p:cNvPr>
            <p:cNvSpPr/>
            <p:nvPr/>
          </p:nvSpPr>
          <p:spPr>
            <a:xfrm rot="16200000">
              <a:off x="1604214" y="3657440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2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3" name="Rectangle: Top Corners Rounded 162">
              <a:extLst>
                <a:ext uri="{FF2B5EF4-FFF2-40B4-BE49-F238E27FC236}">
                  <a16:creationId xmlns:a16="http://schemas.microsoft.com/office/drawing/2014/main" id="{CEA9B6C8-9AED-4B54-7ED6-2B56EA5E767C}"/>
                </a:ext>
              </a:extLst>
            </p:cNvPr>
            <p:cNvSpPr/>
            <p:nvPr/>
          </p:nvSpPr>
          <p:spPr>
            <a:xfrm rot="5400000">
              <a:off x="10213318" y="4686686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2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567238A1-B607-8DA2-02C8-0E9345DBC782}"/>
                </a:ext>
              </a:extLst>
            </p:cNvPr>
            <p:cNvSpPr/>
            <p:nvPr/>
          </p:nvSpPr>
          <p:spPr>
            <a:xfrm rot="10800000" flipV="1">
              <a:off x="1604213" y="3818005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>
              <a:gsLst>
                <a:gs pos="93000">
                  <a:srgbClr val="00A6D0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C8DACE1C-E5AA-F8F7-53B9-749A5F4690F9}"/>
                </a:ext>
              </a:extLst>
            </p:cNvPr>
            <p:cNvSpPr txBox="1"/>
            <p:nvPr/>
          </p:nvSpPr>
          <p:spPr>
            <a:xfrm>
              <a:off x="2789989" y="4050008"/>
              <a:ext cx="5969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G</a:t>
              </a:r>
            </a:p>
          </p:txBody>
        </p: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FC26575A-9CA3-3D72-AEBE-2BCFDF208A8F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4100473"/>
              <a:ext cx="0" cy="4838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85" name="Graphic 184" descr="Cycling outline">
              <a:extLst>
                <a:ext uri="{FF2B5EF4-FFF2-40B4-BE49-F238E27FC236}">
                  <a16:creationId xmlns:a16="http://schemas.microsoft.com/office/drawing/2014/main" id="{DCAF38AD-845E-4710-8F97-5C7A572DB17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8720641" y="4057238"/>
              <a:ext cx="548640" cy="548640"/>
            </a:xfrm>
            <a:prstGeom prst="rect">
              <a:avLst/>
            </a:prstGeom>
          </p:spPr>
        </p:pic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5F852FE4-E89A-1FAF-0DBB-E94C4E1E617B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4094672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F5EFE336-9DC8-A57F-888A-C7356C01C2AC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4280006"/>
              <a:ext cx="5234320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ADEC6CF9-2B73-7275-1FB5-F425C4589D96}"/>
              </a:ext>
            </a:extLst>
          </p:cNvPr>
          <p:cNvGrpSpPr/>
          <p:nvPr/>
        </p:nvGrpSpPr>
        <p:grpSpPr>
          <a:xfrm>
            <a:off x="1604213" y="1777447"/>
            <a:ext cx="8974865" cy="1395006"/>
            <a:chOff x="1604213" y="2401561"/>
            <a:chExt cx="8974865" cy="1395006"/>
          </a:xfrm>
        </p:grpSpPr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3CA5E032-D1C3-5CFC-3127-E5AAF306B848}"/>
                </a:ext>
              </a:extLst>
            </p:cNvPr>
            <p:cNvSpPr/>
            <p:nvPr/>
          </p:nvSpPr>
          <p:spPr>
            <a:xfrm rot="10800000" flipV="1">
              <a:off x="1604213" y="2562126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59" name="Rectangle: Top Corners Rounded 158">
              <a:extLst>
                <a:ext uri="{FF2B5EF4-FFF2-40B4-BE49-F238E27FC236}">
                  <a16:creationId xmlns:a16="http://schemas.microsoft.com/office/drawing/2014/main" id="{693684B6-F6E6-C1F7-6D29-4DE8578F1EA3}"/>
                </a:ext>
              </a:extLst>
            </p:cNvPr>
            <p:cNvSpPr/>
            <p:nvPr/>
          </p:nvSpPr>
          <p:spPr>
            <a:xfrm rot="16200000">
              <a:off x="1604214" y="2401561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2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0" name="Rectangle: Top Corners Rounded 159">
              <a:extLst>
                <a:ext uri="{FF2B5EF4-FFF2-40B4-BE49-F238E27FC236}">
                  <a16:creationId xmlns:a16="http://schemas.microsoft.com/office/drawing/2014/main" id="{C1E10080-C75A-B1BC-A90A-89B574AA03BB}"/>
                </a:ext>
              </a:extLst>
            </p:cNvPr>
            <p:cNvSpPr/>
            <p:nvPr/>
          </p:nvSpPr>
          <p:spPr>
            <a:xfrm rot="5400000">
              <a:off x="10213318" y="3430807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2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02762E56-E157-0089-250E-4D43C1638E38}"/>
                </a:ext>
              </a:extLst>
            </p:cNvPr>
            <p:cNvSpPr/>
            <p:nvPr/>
          </p:nvSpPr>
          <p:spPr>
            <a:xfrm rot="10800000" flipV="1">
              <a:off x="1604213" y="2562126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>
              <a:gsLst>
                <a:gs pos="93000">
                  <a:srgbClr val="00A6D0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569C6781-724F-5E84-7F99-690DBDB807FE}"/>
                </a:ext>
              </a:extLst>
            </p:cNvPr>
            <p:cNvSpPr txBox="1"/>
            <p:nvPr/>
          </p:nvSpPr>
          <p:spPr>
            <a:xfrm>
              <a:off x="2789989" y="2800352"/>
              <a:ext cx="5969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F</a:t>
              </a:r>
            </a:p>
          </p:txBody>
        </p: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34C32D9B-4CE1-ABA5-58E9-E4CFC76B2F6C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2850817"/>
              <a:ext cx="0" cy="4838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14" name="Graphic 213" descr="Bamboo outline">
              <a:extLst>
                <a:ext uri="{FF2B5EF4-FFF2-40B4-BE49-F238E27FC236}">
                  <a16:creationId xmlns:a16="http://schemas.microsoft.com/office/drawing/2014/main" id="{2E5269F9-87A8-3858-FD5B-4CF8F23FD35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8720641" y="2819483"/>
              <a:ext cx="548640" cy="548640"/>
            </a:xfrm>
            <a:prstGeom prst="rect">
              <a:avLst/>
            </a:prstGeom>
          </p:spPr>
        </p:pic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6B793103-4B6C-48FE-78A6-30B7FAD6BB06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3011654"/>
              <a:ext cx="5234320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79D13E8-18B8-62AB-8746-89DB7870886E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2826320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848FD3B3-D049-77EE-0A32-137C2DDE4F5D}"/>
              </a:ext>
            </a:extLst>
          </p:cNvPr>
          <p:cNvGrpSpPr/>
          <p:nvPr/>
        </p:nvGrpSpPr>
        <p:grpSpPr>
          <a:xfrm>
            <a:off x="1604213" y="543006"/>
            <a:ext cx="8974865" cy="1395006"/>
            <a:chOff x="1604213" y="1167120"/>
            <a:chExt cx="8974865" cy="1395006"/>
          </a:xfrm>
        </p:grpSpPr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B555F304-0925-6B1A-8980-9B31D716C8B2}"/>
                </a:ext>
              </a:extLst>
            </p:cNvPr>
            <p:cNvSpPr/>
            <p:nvPr/>
          </p:nvSpPr>
          <p:spPr>
            <a:xfrm rot="10800000" flipV="1">
              <a:off x="1604213" y="1327685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A081DE"/>
                </a:gs>
                <a:gs pos="100000">
                  <a:srgbClr val="CF64BD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" name="Rectangle: Top Corners Rounded 3">
              <a:extLst>
                <a:ext uri="{FF2B5EF4-FFF2-40B4-BE49-F238E27FC236}">
                  <a16:creationId xmlns:a16="http://schemas.microsoft.com/office/drawing/2014/main" id="{CBAB383C-8747-3454-0E5D-2E181ABA1C72}"/>
                </a:ext>
              </a:extLst>
            </p:cNvPr>
            <p:cNvSpPr/>
            <p:nvPr/>
          </p:nvSpPr>
          <p:spPr>
            <a:xfrm rot="16200000">
              <a:off x="1604214" y="1167120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2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3" name="Rectangle: Top Corners Rounded 12">
              <a:extLst>
                <a:ext uri="{FF2B5EF4-FFF2-40B4-BE49-F238E27FC236}">
                  <a16:creationId xmlns:a16="http://schemas.microsoft.com/office/drawing/2014/main" id="{54797A1F-068B-6924-680A-F336A999347B}"/>
                </a:ext>
              </a:extLst>
            </p:cNvPr>
            <p:cNvSpPr/>
            <p:nvPr/>
          </p:nvSpPr>
          <p:spPr>
            <a:xfrm rot="5400000">
              <a:off x="10213318" y="2196366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2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E4A74DB4-358D-1AC5-3A0E-8D0F0C468A48}"/>
                </a:ext>
              </a:extLst>
            </p:cNvPr>
            <p:cNvSpPr/>
            <p:nvPr/>
          </p:nvSpPr>
          <p:spPr>
            <a:xfrm rot="10800000" flipV="1">
              <a:off x="1604213" y="1327685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>
              <a:gsLst>
                <a:gs pos="93000">
                  <a:srgbClr val="00A6D0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3" name="TextBox 202">
              <a:extLst>
                <a:ext uri="{FF2B5EF4-FFF2-40B4-BE49-F238E27FC236}">
                  <a16:creationId xmlns:a16="http://schemas.microsoft.com/office/drawing/2014/main" id="{E1D5FF69-F0BF-DF34-2C64-1DAC784D50D4}"/>
                </a:ext>
              </a:extLst>
            </p:cNvPr>
            <p:cNvSpPr txBox="1"/>
            <p:nvPr/>
          </p:nvSpPr>
          <p:spPr>
            <a:xfrm>
              <a:off x="2789989" y="1550696"/>
              <a:ext cx="5969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E</a:t>
              </a:r>
            </a:p>
          </p:txBody>
        </p:sp>
        <p:cxnSp>
          <p:nvCxnSpPr>
            <p:cNvPr id="204" name="Straight Connector 203">
              <a:extLst>
                <a:ext uri="{FF2B5EF4-FFF2-40B4-BE49-F238E27FC236}">
                  <a16:creationId xmlns:a16="http://schemas.microsoft.com/office/drawing/2014/main" id="{11592984-8BE0-DB1D-DEDF-61C9F8940F06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1601161"/>
              <a:ext cx="0" cy="4838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593AF479-22F9-A07A-F4D9-80E6CDFB146C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1550696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06" name="TextBox 205">
              <a:extLst>
                <a:ext uri="{FF2B5EF4-FFF2-40B4-BE49-F238E27FC236}">
                  <a16:creationId xmlns:a16="http://schemas.microsoft.com/office/drawing/2014/main" id="{06D37B62-89D6-5FA7-B448-51B7D9358840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1736030"/>
              <a:ext cx="5234320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  <p:pic>
          <p:nvPicPr>
            <p:cNvPr id="207" name="Graphic 206" descr="Barcode outline">
              <a:extLst>
                <a:ext uri="{FF2B5EF4-FFF2-40B4-BE49-F238E27FC236}">
                  <a16:creationId xmlns:a16="http://schemas.microsoft.com/office/drawing/2014/main" id="{96C849DF-6ED0-85DB-A5E3-6557A388AA8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8720641" y="1570676"/>
              <a:ext cx="548640" cy="5486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43713592"/>
      </p:ext>
    </p:extLst>
  </p:cSld>
  <p:clrMapOvr>
    <a:masterClrMapping/>
  </p:clrMapOvr>
  <p:transition spd="slow">
    <p:push dir="u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7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8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66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1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2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nodeType="withEffect" p14:presetBounceEnd="66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5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6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nodeType="withEffect" p14:presetBounceEnd="66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9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20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240A25-41C4-23A2-FF39-E3D5C16441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: Top Corners Rounded 28">
            <a:extLst>
              <a:ext uri="{FF2B5EF4-FFF2-40B4-BE49-F238E27FC236}">
                <a16:creationId xmlns:a16="http://schemas.microsoft.com/office/drawing/2014/main" id="{9D844679-ACBD-2A24-6732-785179342773}"/>
              </a:ext>
            </a:extLst>
          </p:cNvPr>
          <p:cNvSpPr/>
          <p:nvPr/>
        </p:nvSpPr>
        <p:spPr>
          <a:xfrm flipV="1">
            <a:off x="1968137" y="0"/>
            <a:ext cx="8255726" cy="6218319"/>
          </a:xfrm>
          <a:prstGeom prst="round2SameRect">
            <a:avLst>
              <a:gd name="adj1" fmla="val 8502"/>
              <a:gd name="adj2" fmla="val 0"/>
            </a:avLst>
          </a:prstGeom>
          <a:solidFill>
            <a:schemeClr val="bg1"/>
          </a:solidFill>
          <a:ln>
            <a:noFill/>
          </a:ln>
          <a:effectLst>
            <a:outerShdw blurRad="317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BABD935-875D-DB11-D3A2-67A27304E0F5}"/>
              </a:ext>
            </a:extLst>
          </p:cNvPr>
          <p:cNvGrpSpPr/>
          <p:nvPr/>
        </p:nvGrpSpPr>
        <p:grpSpPr>
          <a:xfrm>
            <a:off x="1599462" y="2649538"/>
            <a:ext cx="8993076" cy="1958721"/>
            <a:chOff x="1599462" y="3761086"/>
            <a:chExt cx="8993076" cy="1958721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37B0697-27E4-B4F0-0C63-D4C0AF9CCD32}"/>
                </a:ext>
              </a:extLst>
            </p:cNvPr>
            <p:cNvSpPr/>
            <p:nvPr/>
          </p:nvSpPr>
          <p:spPr>
            <a:xfrm>
              <a:off x="1599462" y="3987559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4181EF93-80DD-BC09-D366-F739F2AD8485}"/>
                </a:ext>
              </a:extLst>
            </p:cNvPr>
            <p:cNvSpPr/>
            <p:nvPr/>
          </p:nvSpPr>
          <p:spPr>
            <a:xfrm rot="16200000">
              <a:off x="1555200" y="3805348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515235F7-FC2B-B21E-6D5A-234FDC55535C}"/>
                </a:ext>
              </a:extLst>
            </p:cNvPr>
            <p:cNvSpPr/>
            <p:nvPr/>
          </p:nvSpPr>
          <p:spPr>
            <a:xfrm rot="5400000">
              <a:off x="10179600" y="5306869"/>
              <a:ext cx="457200" cy="368676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EF0D183-5D3B-3B50-6251-FAC1F1A81C05}"/>
                </a:ext>
              </a:extLst>
            </p:cNvPr>
            <p:cNvSpPr/>
            <p:nvPr/>
          </p:nvSpPr>
          <p:spPr>
            <a:xfrm>
              <a:off x="1599462" y="3987559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96000">
                  <a:schemeClr val="bg1"/>
                </a:gs>
                <a:gs pos="98000">
                  <a:srgbClr val="48C49B"/>
                </a:gs>
                <a:gs pos="93000">
                  <a:srgbClr val="48C49B"/>
                </a:gs>
                <a:gs pos="8000">
                  <a:schemeClr val="accent6">
                    <a:lumMod val="75000"/>
                  </a:schemeClr>
                </a:gs>
                <a:gs pos="4000">
                  <a:schemeClr val="bg1"/>
                </a:gs>
                <a:gs pos="2000">
                  <a:schemeClr val="accent6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100F13D6-B8AB-AA07-DA1A-9EBF3F7E414F}"/>
                </a:ext>
              </a:extLst>
            </p:cNvPr>
            <p:cNvSpPr txBox="1"/>
            <p:nvPr/>
          </p:nvSpPr>
          <p:spPr>
            <a:xfrm>
              <a:off x="2549725" y="4420142"/>
              <a:ext cx="905256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D</a:t>
              </a:r>
            </a:p>
          </p:txBody>
        </p: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5961976F-6718-9C1A-70EE-4D5203DC0B26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4339878"/>
              <a:ext cx="0" cy="74530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85" name="Graphic 184" descr="Bell outline">
              <a:extLst>
                <a:ext uri="{FF2B5EF4-FFF2-40B4-BE49-F238E27FC236}">
                  <a16:creationId xmlns:a16="http://schemas.microsoft.com/office/drawing/2014/main" id="{486E637F-1274-301F-9173-971F3A79004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8720640" y="4287884"/>
              <a:ext cx="956759" cy="956759"/>
            </a:xfrm>
            <a:prstGeom prst="rect">
              <a:avLst/>
            </a:prstGeom>
          </p:spPr>
        </p:pic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C442F75F-219E-E6E5-153A-4D761416AF11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4330944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10660C56-1371-915B-EA65-8059DB8377B8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4616428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DCEECDB6-9666-63DE-F17B-B1102E6E70BD}"/>
              </a:ext>
            </a:extLst>
          </p:cNvPr>
          <p:cNvGrpSpPr/>
          <p:nvPr/>
        </p:nvGrpSpPr>
        <p:grpSpPr>
          <a:xfrm>
            <a:off x="1599462" y="598409"/>
            <a:ext cx="8993076" cy="1958721"/>
            <a:chOff x="1599462" y="1709957"/>
            <a:chExt cx="8993076" cy="1958721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AD2D26C1-1296-C46E-43BA-E116112658C8}"/>
                </a:ext>
              </a:extLst>
            </p:cNvPr>
            <p:cNvSpPr/>
            <p:nvPr/>
          </p:nvSpPr>
          <p:spPr>
            <a:xfrm>
              <a:off x="1599462" y="1936430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E726392-57B6-FD46-531C-D6D1A1077F1C}"/>
                </a:ext>
              </a:extLst>
            </p:cNvPr>
            <p:cNvSpPr/>
            <p:nvPr/>
          </p:nvSpPr>
          <p:spPr>
            <a:xfrm rot="16200000">
              <a:off x="1555200" y="1754219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E31029F-9D39-FEDF-0D28-571463812326}"/>
                </a:ext>
              </a:extLst>
            </p:cNvPr>
            <p:cNvSpPr/>
            <p:nvPr/>
          </p:nvSpPr>
          <p:spPr>
            <a:xfrm rot="5400000">
              <a:off x="10179600" y="3255740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" name="Freeform: Shape 1">
              <a:extLst>
                <a:ext uri="{FF2B5EF4-FFF2-40B4-BE49-F238E27FC236}">
                  <a16:creationId xmlns:a16="http://schemas.microsoft.com/office/drawing/2014/main" id="{06C9D8E8-AB9A-4748-F689-16C7845F3EE6}"/>
                </a:ext>
              </a:extLst>
            </p:cNvPr>
            <p:cNvSpPr/>
            <p:nvPr/>
          </p:nvSpPr>
          <p:spPr>
            <a:xfrm>
              <a:off x="1599462" y="1936430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93000">
                  <a:srgbClr val="FE816F"/>
                </a:gs>
                <a:gs pos="9000">
                  <a:srgbClr val="FFC24E"/>
                </a:gs>
                <a:gs pos="4000">
                  <a:schemeClr val="bg1">
                    <a:lumMod val="89000"/>
                  </a:schemeClr>
                </a:gs>
                <a:gs pos="96000">
                  <a:schemeClr val="bg1"/>
                </a:gs>
                <a:gs pos="99000">
                  <a:srgbClr val="FE816F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E7F65B5D-BD86-29F9-2EEC-0BD336F1E6BB}"/>
                </a:ext>
              </a:extLst>
            </p:cNvPr>
            <p:cNvSpPr txBox="1"/>
            <p:nvPr/>
          </p:nvSpPr>
          <p:spPr>
            <a:xfrm>
              <a:off x="2703903" y="2420321"/>
              <a:ext cx="596900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C</a:t>
              </a:r>
            </a:p>
          </p:txBody>
        </p: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E07E36DC-E5B9-253F-6CBA-DED8EA3F98B4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2340158"/>
              <a:ext cx="0" cy="74509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14" name="Graphic 213" descr="Alterations &amp; Tailoring outline">
              <a:extLst>
                <a:ext uri="{FF2B5EF4-FFF2-40B4-BE49-F238E27FC236}">
                  <a16:creationId xmlns:a16="http://schemas.microsoft.com/office/drawing/2014/main" id="{CB56EFE7-98BF-5AE2-DEBD-5A1C2957988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8755239" y="2332333"/>
              <a:ext cx="887561" cy="887561"/>
            </a:xfrm>
            <a:prstGeom prst="rect">
              <a:avLst/>
            </a:prstGeom>
          </p:spPr>
        </p:pic>
        <p:sp>
          <p:nvSpPr>
            <p:cNvPr id="215" name="TextBox 214">
              <a:extLst>
                <a:ext uri="{FF2B5EF4-FFF2-40B4-BE49-F238E27FC236}">
                  <a16:creationId xmlns:a16="http://schemas.microsoft.com/office/drawing/2014/main" id="{6ED0D303-4581-4FE4-227C-BA8EE1F47DB8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2302434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EFC0BEE0-26ED-E2CC-F2BF-AB47D1013970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2587839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16675039"/>
      </p:ext>
    </p:extLst>
  </p:cSld>
  <p:clrMapOvr>
    <a:masterClrMapping/>
  </p:clrMapOvr>
  <p:transition spd="slow">
    <p:push dir="u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 p14:presetBounceEnd="7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5000">
                                          <p:cBhvr additive="base">
                                            <p:cTn id="7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5000">
                                          <p:cBhvr additive="base">
                                            <p:cTn id="8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75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5000">
                                          <p:cBhvr additive="base">
                                            <p:cTn id="11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5000">
                                          <p:cBhvr additive="base">
                                            <p:cTn id="12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6C0953-48E2-2D03-52B0-EFBF1B8AAA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: Top Corners Rounded 18">
            <a:extLst>
              <a:ext uri="{FF2B5EF4-FFF2-40B4-BE49-F238E27FC236}">
                <a16:creationId xmlns:a16="http://schemas.microsoft.com/office/drawing/2014/main" id="{733C5A6C-DA65-363B-2BA0-4323BF5A3EB9}"/>
              </a:ext>
            </a:extLst>
          </p:cNvPr>
          <p:cNvSpPr/>
          <p:nvPr/>
        </p:nvSpPr>
        <p:spPr>
          <a:xfrm>
            <a:off x="1968137" y="395402"/>
            <a:ext cx="8255726" cy="6462598"/>
          </a:xfrm>
          <a:prstGeom prst="round2SameRect">
            <a:avLst>
              <a:gd name="adj1" fmla="val 8502"/>
              <a:gd name="adj2" fmla="val 0"/>
            </a:avLst>
          </a:prstGeom>
          <a:solidFill>
            <a:schemeClr val="bg1"/>
          </a:solidFill>
          <a:ln>
            <a:noFill/>
          </a:ln>
          <a:effectLst>
            <a:outerShdw blurRad="317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8FE811F-35A3-C83D-9989-5813DB83F905}"/>
              </a:ext>
            </a:extLst>
          </p:cNvPr>
          <p:cNvSpPr txBox="1">
            <a:spLocks/>
          </p:cNvSpPr>
          <p:nvPr/>
        </p:nvSpPr>
        <p:spPr>
          <a:xfrm flipH="1">
            <a:off x="3436761" y="704251"/>
            <a:ext cx="53184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YOUR MAIN TITLE HERE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85180BB-BBEA-AC3D-C120-BB69FE8AEE07}"/>
              </a:ext>
            </a:extLst>
          </p:cNvPr>
          <p:cNvGrpSpPr/>
          <p:nvPr/>
        </p:nvGrpSpPr>
        <p:grpSpPr>
          <a:xfrm>
            <a:off x="1599462" y="4611858"/>
            <a:ext cx="8993076" cy="1958721"/>
            <a:chOff x="1599462" y="4611858"/>
            <a:chExt cx="8993076" cy="1958721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DE7A1894-A3B4-ACD1-5715-47E10302097B}"/>
                </a:ext>
              </a:extLst>
            </p:cNvPr>
            <p:cNvSpPr/>
            <p:nvPr/>
          </p:nvSpPr>
          <p:spPr>
            <a:xfrm>
              <a:off x="1599462" y="4838331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7EB96050-C33E-5EC5-027B-90ABAB1EBB50}"/>
                </a:ext>
              </a:extLst>
            </p:cNvPr>
            <p:cNvSpPr/>
            <p:nvPr/>
          </p:nvSpPr>
          <p:spPr>
            <a:xfrm rot="16200000">
              <a:off x="1555200" y="4656120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rgbClr val="003340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AB0994C1-451D-5F10-C0B8-0DBB7D1103CE}"/>
                </a:ext>
              </a:extLst>
            </p:cNvPr>
            <p:cNvSpPr/>
            <p:nvPr/>
          </p:nvSpPr>
          <p:spPr>
            <a:xfrm rot="5400000">
              <a:off x="10179600" y="6157641"/>
              <a:ext cx="457200" cy="368676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rgbClr val="003340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D11B4668-4435-77B7-6D1F-E24084FBADD5}"/>
                </a:ext>
              </a:extLst>
            </p:cNvPr>
            <p:cNvSpPr/>
            <p:nvPr/>
          </p:nvSpPr>
          <p:spPr>
            <a:xfrm>
              <a:off x="1599462" y="4838331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2071A9"/>
                </a:gs>
                <a:gs pos="92000">
                  <a:srgbClr val="26B8C5"/>
                </a:gs>
                <a:gs pos="9000">
                  <a:srgbClr val="2071A9"/>
                </a:gs>
                <a:gs pos="5000">
                  <a:schemeClr val="bg1">
                    <a:lumMod val="89000"/>
                  </a:schemeClr>
                </a:gs>
                <a:gs pos="96000">
                  <a:schemeClr val="bg1"/>
                </a:gs>
                <a:gs pos="99000">
                  <a:srgbClr val="26B8C5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31A4BE6-E264-68EF-807C-6B059DE38580}"/>
                </a:ext>
              </a:extLst>
            </p:cNvPr>
            <p:cNvSpPr txBox="1"/>
            <p:nvPr/>
          </p:nvSpPr>
          <p:spPr>
            <a:xfrm>
              <a:off x="2549725" y="5270914"/>
              <a:ext cx="905256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C</a:t>
              </a:r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53F325E0-FF55-93DC-1235-3D0AF5950ACF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5190650"/>
              <a:ext cx="0" cy="74530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7" name="Graphic 26" descr="Aperture outline">
              <a:extLst>
                <a:ext uri="{FF2B5EF4-FFF2-40B4-BE49-F238E27FC236}">
                  <a16:creationId xmlns:a16="http://schemas.microsoft.com/office/drawing/2014/main" id="{AF65D65D-767B-E468-54BD-1E40BCEFE7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8720640" y="5138656"/>
              <a:ext cx="956759" cy="956759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18E90E4-63C1-D5FB-6BBA-3BA97E1C05CE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5181716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53A2FAB-F094-1319-7BC0-E7F3B92AAEFC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5467200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5C7290C1-77D1-B4A6-1F3E-4CEE59A365F4}"/>
              </a:ext>
            </a:extLst>
          </p:cNvPr>
          <p:cNvGrpSpPr/>
          <p:nvPr/>
        </p:nvGrpSpPr>
        <p:grpSpPr>
          <a:xfrm>
            <a:off x="1599462" y="2826083"/>
            <a:ext cx="8993076" cy="1958721"/>
            <a:chOff x="1599462" y="2826083"/>
            <a:chExt cx="8993076" cy="1958721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5A62B70C-9873-596A-6C9B-CDBD745354B9}"/>
                </a:ext>
              </a:extLst>
            </p:cNvPr>
            <p:cNvSpPr/>
            <p:nvPr/>
          </p:nvSpPr>
          <p:spPr>
            <a:xfrm>
              <a:off x="1599462" y="3052556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A69E4B11-E770-ED4A-3CF2-3DCDC2C82A51}"/>
                </a:ext>
              </a:extLst>
            </p:cNvPr>
            <p:cNvSpPr/>
            <p:nvPr/>
          </p:nvSpPr>
          <p:spPr>
            <a:xfrm rot="16200000">
              <a:off x="1555200" y="2870345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7FF4FE42-23CC-FA49-EE1B-C497919C0915}"/>
                </a:ext>
              </a:extLst>
            </p:cNvPr>
            <p:cNvSpPr/>
            <p:nvPr/>
          </p:nvSpPr>
          <p:spPr>
            <a:xfrm rot="5400000">
              <a:off x="10179600" y="4371866"/>
              <a:ext cx="457200" cy="368676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CFF33F2-702F-18FA-3927-FAF53D3A9D1D}"/>
                </a:ext>
              </a:extLst>
            </p:cNvPr>
            <p:cNvSpPr/>
            <p:nvPr/>
          </p:nvSpPr>
          <p:spPr>
            <a:xfrm>
              <a:off x="1599462" y="3052556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8AD27C"/>
                </a:gs>
                <a:gs pos="91000">
                  <a:srgbClr val="48C49B"/>
                </a:gs>
                <a:gs pos="9000">
                  <a:srgbClr val="8AD27C"/>
                </a:gs>
                <a:gs pos="4000">
                  <a:schemeClr val="bg1">
                    <a:lumMod val="89000"/>
                  </a:schemeClr>
                </a:gs>
                <a:gs pos="95000">
                  <a:schemeClr val="bg1"/>
                </a:gs>
                <a:gs pos="99000">
                  <a:srgbClr val="48C49B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52578FAC-31BE-93D4-088B-F9EB99592F65}"/>
                </a:ext>
              </a:extLst>
            </p:cNvPr>
            <p:cNvSpPr txBox="1"/>
            <p:nvPr/>
          </p:nvSpPr>
          <p:spPr>
            <a:xfrm>
              <a:off x="2549725" y="3485139"/>
              <a:ext cx="905256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B</a:t>
              </a:r>
            </a:p>
          </p:txBody>
        </p: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62FAE0DD-7273-02AB-E745-442ED9BBDFE2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3404875"/>
              <a:ext cx="0" cy="74530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85" name="Graphic 184" descr="Download from cloud outline">
              <a:extLst>
                <a:ext uri="{FF2B5EF4-FFF2-40B4-BE49-F238E27FC236}">
                  <a16:creationId xmlns:a16="http://schemas.microsoft.com/office/drawing/2014/main" id="{AC759BFB-A0B4-C4F3-3C39-107E9B28264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720640" y="3338278"/>
              <a:ext cx="956759" cy="985966"/>
            </a:xfrm>
            <a:prstGeom prst="rect">
              <a:avLst/>
            </a:prstGeom>
          </p:spPr>
        </p:pic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4109B886-2415-FAC0-D4B6-E36CB76CCF3D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3395941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1AE57CE1-3D6D-B4B5-DF86-59C4565EE1F6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3681425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6FBC70FE-CDCE-DA2E-5B79-764D5F258AD8}"/>
              </a:ext>
            </a:extLst>
          </p:cNvPr>
          <p:cNvGrpSpPr/>
          <p:nvPr/>
        </p:nvGrpSpPr>
        <p:grpSpPr>
          <a:xfrm>
            <a:off x="1599462" y="1040308"/>
            <a:ext cx="8993076" cy="1958721"/>
            <a:chOff x="1599462" y="1040308"/>
            <a:chExt cx="8993076" cy="1958721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DB9587F7-080C-2E29-46A6-DC9E00D8AA83}"/>
                </a:ext>
              </a:extLst>
            </p:cNvPr>
            <p:cNvSpPr/>
            <p:nvPr/>
          </p:nvSpPr>
          <p:spPr>
            <a:xfrm rot="5400000">
              <a:off x="10179600" y="2586091"/>
              <a:ext cx="457200" cy="368676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rgbClr val="C00000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F9DFA3FB-2054-BB90-F7F8-DE4017193850}"/>
                </a:ext>
              </a:extLst>
            </p:cNvPr>
            <p:cNvSpPr/>
            <p:nvPr/>
          </p:nvSpPr>
          <p:spPr>
            <a:xfrm rot="16200000">
              <a:off x="1555200" y="1084570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rgbClr val="C00000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804921C6-D3EA-239A-C4B1-242AD73BA48D}"/>
                </a:ext>
              </a:extLst>
            </p:cNvPr>
            <p:cNvSpPr/>
            <p:nvPr/>
          </p:nvSpPr>
          <p:spPr>
            <a:xfrm>
              <a:off x="1599462" y="1266781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" name="Freeform: Shape 1">
              <a:extLst>
                <a:ext uri="{FF2B5EF4-FFF2-40B4-BE49-F238E27FC236}">
                  <a16:creationId xmlns:a16="http://schemas.microsoft.com/office/drawing/2014/main" id="{80A5986F-1F6D-827C-8DDD-50069D00AD83}"/>
                </a:ext>
              </a:extLst>
            </p:cNvPr>
            <p:cNvSpPr/>
            <p:nvPr/>
          </p:nvSpPr>
          <p:spPr>
            <a:xfrm>
              <a:off x="1599462" y="1266781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93000">
                  <a:srgbClr val="FE816F"/>
                </a:gs>
                <a:gs pos="9000">
                  <a:srgbClr val="FFC24E"/>
                </a:gs>
                <a:gs pos="4000">
                  <a:schemeClr val="bg1">
                    <a:lumMod val="89000"/>
                  </a:schemeClr>
                </a:gs>
                <a:gs pos="96000">
                  <a:schemeClr val="bg1"/>
                </a:gs>
                <a:gs pos="99000">
                  <a:srgbClr val="FE816F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746C348D-C902-52E8-16FD-B5CCA2942751}"/>
                </a:ext>
              </a:extLst>
            </p:cNvPr>
            <p:cNvSpPr txBox="1"/>
            <p:nvPr/>
          </p:nvSpPr>
          <p:spPr>
            <a:xfrm>
              <a:off x="2703903" y="1750672"/>
              <a:ext cx="596900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A</a:t>
              </a:r>
            </a:p>
          </p:txBody>
        </p: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BF72FD6F-71EC-073A-1541-01B1C7BDA3F3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1670509"/>
              <a:ext cx="0" cy="74509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14" name="Graphic 213" descr="Bass clef outline">
              <a:extLst>
                <a:ext uri="{FF2B5EF4-FFF2-40B4-BE49-F238E27FC236}">
                  <a16:creationId xmlns:a16="http://schemas.microsoft.com/office/drawing/2014/main" id="{36DA2953-E2EA-CF29-67A8-EC1CEDBAB8D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755239" y="1649265"/>
              <a:ext cx="887561" cy="914400"/>
            </a:xfrm>
            <a:prstGeom prst="rect">
              <a:avLst/>
            </a:prstGeom>
          </p:spPr>
        </p:pic>
        <p:sp>
          <p:nvSpPr>
            <p:cNvPr id="215" name="TextBox 214">
              <a:extLst>
                <a:ext uri="{FF2B5EF4-FFF2-40B4-BE49-F238E27FC236}">
                  <a16:creationId xmlns:a16="http://schemas.microsoft.com/office/drawing/2014/main" id="{3E8FED10-AE03-BAB9-3813-F1173D650672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1632785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7F5D26A6-1723-B663-B74E-7C39B756F164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1918190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09759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0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1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 p14:presetBounceEnd="66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4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5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 p14:presetBounceEnd="66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8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9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</p:bld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530069-FA62-128B-0F2D-740AE6B9F5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: Top Corners Rounded 18">
            <a:extLst>
              <a:ext uri="{FF2B5EF4-FFF2-40B4-BE49-F238E27FC236}">
                <a16:creationId xmlns:a16="http://schemas.microsoft.com/office/drawing/2014/main" id="{8002E349-A797-F324-AE93-A4A868792B20}"/>
              </a:ext>
            </a:extLst>
          </p:cNvPr>
          <p:cNvSpPr/>
          <p:nvPr/>
        </p:nvSpPr>
        <p:spPr>
          <a:xfrm flipV="1">
            <a:off x="1968137" y="0"/>
            <a:ext cx="8255726" cy="6462598"/>
          </a:xfrm>
          <a:prstGeom prst="round2SameRect">
            <a:avLst>
              <a:gd name="adj1" fmla="val 8502"/>
              <a:gd name="adj2" fmla="val 0"/>
            </a:avLst>
          </a:prstGeom>
          <a:solidFill>
            <a:schemeClr val="bg1"/>
          </a:solidFill>
          <a:ln>
            <a:noFill/>
          </a:ln>
          <a:effectLst>
            <a:outerShdw blurRad="317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3D08D2E-B639-9A84-AD45-EDC29DA2E21C}"/>
              </a:ext>
            </a:extLst>
          </p:cNvPr>
          <p:cNvGrpSpPr/>
          <p:nvPr/>
        </p:nvGrpSpPr>
        <p:grpSpPr>
          <a:xfrm>
            <a:off x="1599462" y="3966952"/>
            <a:ext cx="8993076" cy="1958721"/>
            <a:chOff x="1599462" y="4611858"/>
            <a:chExt cx="8993076" cy="1958721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3E2F08CA-5616-B946-D01A-2E28D4E5F0E7}"/>
                </a:ext>
              </a:extLst>
            </p:cNvPr>
            <p:cNvSpPr/>
            <p:nvPr/>
          </p:nvSpPr>
          <p:spPr>
            <a:xfrm>
              <a:off x="1599462" y="4838331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3100071-B4C6-B4B8-53E8-9B5331CD91D8}"/>
                </a:ext>
              </a:extLst>
            </p:cNvPr>
            <p:cNvSpPr/>
            <p:nvPr/>
          </p:nvSpPr>
          <p:spPr>
            <a:xfrm rot="16200000">
              <a:off x="1555200" y="4656120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rgbClr val="003340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68CD08BB-6B8A-155A-D29A-256E37F61B3F}"/>
                </a:ext>
              </a:extLst>
            </p:cNvPr>
            <p:cNvSpPr/>
            <p:nvPr/>
          </p:nvSpPr>
          <p:spPr>
            <a:xfrm rot="5400000">
              <a:off x="10179600" y="6157641"/>
              <a:ext cx="457200" cy="368676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rgbClr val="003340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E3996252-2710-A4A0-45E0-27A70AA6BE47}"/>
                </a:ext>
              </a:extLst>
            </p:cNvPr>
            <p:cNvSpPr/>
            <p:nvPr/>
          </p:nvSpPr>
          <p:spPr>
            <a:xfrm>
              <a:off x="1599462" y="4838331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2071A9"/>
                </a:gs>
                <a:gs pos="92000">
                  <a:srgbClr val="26B8C5"/>
                </a:gs>
                <a:gs pos="9000">
                  <a:srgbClr val="2071A9"/>
                </a:gs>
                <a:gs pos="5000">
                  <a:schemeClr val="bg1">
                    <a:lumMod val="89000"/>
                  </a:schemeClr>
                </a:gs>
                <a:gs pos="96000">
                  <a:schemeClr val="bg1"/>
                </a:gs>
                <a:gs pos="99000">
                  <a:srgbClr val="26B8C5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081F2C7-EBF8-C9C7-53DB-A78A6F7ECD51}"/>
                </a:ext>
              </a:extLst>
            </p:cNvPr>
            <p:cNvSpPr txBox="1"/>
            <p:nvPr/>
          </p:nvSpPr>
          <p:spPr>
            <a:xfrm>
              <a:off x="2549725" y="5270914"/>
              <a:ext cx="905256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F</a:t>
              </a:r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7703A00D-CDE4-629B-0654-23B89FEAC800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5190650"/>
              <a:ext cx="0" cy="74530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7" name="Graphic 26" descr="@ outline">
              <a:extLst>
                <a:ext uri="{FF2B5EF4-FFF2-40B4-BE49-F238E27FC236}">
                  <a16:creationId xmlns:a16="http://schemas.microsoft.com/office/drawing/2014/main" id="{54D9459F-0878-BC4E-2F89-B1D9F0A4423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8720640" y="5138656"/>
              <a:ext cx="956759" cy="956759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E6B46A3-5AA2-B7CE-3404-AB7A7705B6CD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5181716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87977584-FD2B-F75F-2C97-EBC861DDF9A6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5467200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0A0AAC26-5FAA-A844-EE06-EC998CE4731F}"/>
              </a:ext>
            </a:extLst>
          </p:cNvPr>
          <p:cNvGrpSpPr/>
          <p:nvPr/>
        </p:nvGrpSpPr>
        <p:grpSpPr>
          <a:xfrm>
            <a:off x="1599462" y="2181177"/>
            <a:ext cx="8993076" cy="1958721"/>
            <a:chOff x="1599462" y="2826083"/>
            <a:chExt cx="8993076" cy="1958721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B824C79C-FFB1-6056-E91E-A2968E0CDBE5}"/>
                </a:ext>
              </a:extLst>
            </p:cNvPr>
            <p:cNvSpPr/>
            <p:nvPr/>
          </p:nvSpPr>
          <p:spPr>
            <a:xfrm>
              <a:off x="1599462" y="3052556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A5CC0F66-D191-4C30-A892-06EB14E27350}"/>
                </a:ext>
              </a:extLst>
            </p:cNvPr>
            <p:cNvSpPr/>
            <p:nvPr/>
          </p:nvSpPr>
          <p:spPr>
            <a:xfrm rot="16200000">
              <a:off x="1555200" y="2870345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BD0CBC95-5650-0DCE-60B4-F28EDA6E2625}"/>
                </a:ext>
              </a:extLst>
            </p:cNvPr>
            <p:cNvSpPr/>
            <p:nvPr/>
          </p:nvSpPr>
          <p:spPr>
            <a:xfrm rot="5400000">
              <a:off x="10179600" y="4371866"/>
              <a:ext cx="457200" cy="368676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8B895CAF-3108-7686-10A2-BB10610BB2A1}"/>
                </a:ext>
              </a:extLst>
            </p:cNvPr>
            <p:cNvSpPr/>
            <p:nvPr/>
          </p:nvSpPr>
          <p:spPr>
            <a:xfrm>
              <a:off x="1599462" y="3052556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8AD27C"/>
                </a:gs>
                <a:gs pos="91000">
                  <a:srgbClr val="48C49B"/>
                </a:gs>
                <a:gs pos="9000">
                  <a:srgbClr val="8AD27C"/>
                </a:gs>
                <a:gs pos="4000">
                  <a:schemeClr val="bg1">
                    <a:lumMod val="89000"/>
                  </a:schemeClr>
                </a:gs>
                <a:gs pos="95000">
                  <a:schemeClr val="bg1"/>
                </a:gs>
                <a:gs pos="99000">
                  <a:srgbClr val="48C49B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800655C5-B090-095A-3783-84381888F8AC}"/>
                </a:ext>
              </a:extLst>
            </p:cNvPr>
            <p:cNvSpPr txBox="1"/>
            <p:nvPr/>
          </p:nvSpPr>
          <p:spPr>
            <a:xfrm>
              <a:off x="2549725" y="3485139"/>
              <a:ext cx="905256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E</a:t>
              </a:r>
            </a:p>
          </p:txBody>
        </p: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B36E7E1D-5185-378A-B5AB-11F93B97566C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3404875"/>
              <a:ext cx="0" cy="74530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85" name="Graphic 184" descr="Alterations &amp; Tailoring outline">
              <a:extLst>
                <a:ext uri="{FF2B5EF4-FFF2-40B4-BE49-F238E27FC236}">
                  <a16:creationId xmlns:a16="http://schemas.microsoft.com/office/drawing/2014/main" id="{0A093C01-7AE2-0C7C-76AF-141FB34CB3F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8720640" y="3352881"/>
              <a:ext cx="956759" cy="956759"/>
            </a:xfrm>
            <a:prstGeom prst="rect">
              <a:avLst/>
            </a:prstGeom>
          </p:spPr>
        </p:pic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6C4DD343-3079-32AC-8B3C-E4CB78E64FCB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3395941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8F24B0C2-E58D-2112-5F7F-4660895858A2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3681425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A2E3FB99-77D2-6A67-DD8E-1706E5520AB2}"/>
              </a:ext>
            </a:extLst>
          </p:cNvPr>
          <p:cNvGrpSpPr/>
          <p:nvPr/>
        </p:nvGrpSpPr>
        <p:grpSpPr>
          <a:xfrm>
            <a:off x="1599462" y="395402"/>
            <a:ext cx="8993076" cy="1958721"/>
            <a:chOff x="1599462" y="1040308"/>
            <a:chExt cx="8993076" cy="1958721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AA2F5AD-EA0E-EECE-465C-8F14D067523C}"/>
                </a:ext>
              </a:extLst>
            </p:cNvPr>
            <p:cNvSpPr/>
            <p:nvPr/>
          </p:nvSpPr>
          <p:spPr>
            <a:xfrm rot="5400000">
              <a:off x="10179600" y="2586091"/>
              <a:ext cx="457200" cy="368676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rgbClr val="C00000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A7BDABC-A96D-60AC-C7FF-68FFA2BF70A0}"/>
                </a:ext>
              </a:extLst>
            </p:cNvPr>
            <p:cNvSpPr/>
            <p:nvPr/>
          </p:nvSpPr>
          <p:spPr>
            <a:xfrm rot="16200000">
              <a:off x="1555200" y="1084570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rgbClr val="C00000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B1E7D99D-F083-B7D6-4A59-F4B411F6F817}"/>
                </a:ext>
              </a:extLst>
            </p:cNvPr>
            <p:cNvSpPr/>
            <p:nvPr/>
          </p:nvSpPr>
          <p:spPr>
            <a:xfrm>
              <a:off x="1599462" y="1266781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" name="Freeform: Shape 1">
              <a:extLst>
                <a:ext uri="{FF2B5EF4-FFF2-40B4-BE49-F238E27FC236}">
                  <a16:creationId xmlns:a16="http://schemas.microsoft.com/office/drawing/2014/main" id="{182783C3-FE28-EAD5-2761-10405EFF47DF}"/>
                </a:ext>
              </a:extLst>
            </p:cNvPr>
            <p:cNvSpPr/>
            <p:nvPr/>
          </p:nvSpPr>
          <p:spPr>
            <a:xfrm>
              <a:off x="1599462" y="1266781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93000">
                  <a:srgbClr val="FE816F"/>
                </a:gs>
                <a:gs pos="9000">
                  <a:srgbClr val="FFC24E"/>
                </a:gs>
                <a:gs pos="4000">
                  <a:schemeClr val="bg1">
                    <a:lumMod val="89000"/>
                  </a:schemeClr>
                </a:gs>
                <a:gs pos="96000">
                  <a:schemeClr val="bg1"/>
                </a:gs>
                <a:gs pos="99000">
                  <a:srgbClr val="FE816F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374813C9-7182-956D-DA25-109C05CFFF22}"/>
                </a:ext>
              </a:extLst>
            </p:cNvPr>
            <p:cNvSpPr txBox="1"/>
            <p:nvPr/>
          </p:nvSpPr>
          <p:spPr>
            <a:xfrm>
              <a:off x="2703903" y="1750672"/>
              <a:ext cx="596900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D</a:t>
              </a:r>
            </a:p>
          </p:txBody>
        </p: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1C6F0337-AE1C-9259-93F2-4A72FC7DFEE3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1670509"/>
              <a:ext cx="0" cy="74509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14" name="Graphic 213" descr="Barcode outline">
              <a:extLst>
                <a:ext uri="{FF2B5EF4-FFF2-40B4-BE49-F238E27FC236}">
                  <a16:creationId xmlns:a16="http://schemas.microsoft.com/office/drawing/2014/main" id="{25187CCD-A1A2-8DDB-DCDA-7AE6BE8D6A2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8755239" y="1662684"/>
              <a:ext cx="887561" cy="887561"/>
            </a:xfrm>
            <a:prstGeom prst="rect">
              <a:avLst/>
            </a:prstGeom>
          </p:spPr>
        </p:pic>
        <p:sp>
          <p:nvSpPr>
            <p:cNvPr id="215" name="TextBox 214">
              <a:extLst>
                <a:ext uri="{FF2B5EF4-FFF2-40B4-BE49-F238E27FC236}">
                  <a16:creationId xmlns:a16="http://schemas.microsoft.com/office/drawing/2014/main" id="{634A124F-F409-B117-29A8-6300A7AE4451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1632785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84BDCC3D-389D-4C84-EC6A-E1F6EC825F18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1918190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17648628"/>
      </p:ext>
    </p:extLst>
  </p:cSld>
  <p:clrMapOvr>
    <a:masterClrMapping/>
  </p:clrMapOvr>
  <p:transition spd="slow">
    <p:push dir="u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7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8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66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1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2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nodeType="withEffect" p14:presetBounceEnd="66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5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6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63DAD4-E0DA-A0CB-1142-FE9D853872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: Top Corners Rounded 28">
            <a:extLst>
              <a:ext uri="{FF2B5EF4-FFF2-40B4-BE49-F238E27FC236}">
                <a16:creationId xmlns:a16="http://schemas.microsoft.com/office/drawing/2014/main" id="{DB9A8EE0-D9A2-51BA-0553-D165F15BCC73}"/>
              </a:ext>
            </a:extLst>
          </p:cNvPr>
          <p:cNvSpPr/>
          <p:nvPr/>
        </p:nvSpPr>
        <p:spPr>
          <a:xfrm>
            <a:off x="1968137" y="342900"/>
            <a:ext cx="8255726" cy="6519853"/>
          </a:xfrm>
          <a:prstGeom prst="round2SameRect">
            <a:avLst>
              <a:gd name="adj1" fmla="val 8502"/>
              <a:gd name="adj2" fmla="val 0"/>
            </a:avLst>
          </a:prstGeom>
          <a:solidFill>
            <a:schemeClr val="bg1"/>
          </a:solidFill>
          <a:ln>
            <a:noFill/>
          </a:ln>
          <a:effectLst>
            <a:outerShdw blurRad="317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8CA363C-B767-4E45-69EF-77369353A5C0}"/>
              </a:ext>
            </a:extLst>
          </p:cNvPr>
          <p:cNvGrpSpPr/>
          <p:nvPr/>
        </p:nvGrpSpPr>
        <p:grpSpPr>
          <a:xfrm>
            <a:off x="1604213" y="4903233"/>
            <a:ext cx="8974865" cy="1395006"/>
            <a:chOff x="1604213" y="4903233"/>
            <a:chExt cx="8974865" cy="1395006"/>
          </a:xfrm>
        </p:grpSpPr>
        <p:sp>
          <p:nvSpPr>
            <p:cNvPr id="221" name="Freeform: Shape 220">
              <a:extLst>
                <a:ext uri="{FF2B5EF4-FFF2-40B4-BE49-F238E27FC236}">
                  <a16:creationId xmlns:a16="http://schemas.microsoft.com/office/drawing/2014/main" id="{88CF52C5-13E0-C01A-651B-F30B0CD49894}"/>
                </a:ext>
              </a:extLst>
            </p:cNvPr>
            <p:cNvSpPr/>
            <p:nvPr/>
          </p:nvSpPr>
          <p:spPr>
            <a:xfrm rot="10800000" flipV="1">
              <a:off x="1604213" y="5063798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2071A9"/>
                </a:gs>
                <a:gs pos="100000">
                  <a:srgbClr val="26B8C5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5" name="Rectangle: Top Corners Rounded 164">
              <a:extLst>
                <a:ext uri="{FF2B5EF4-FFF2-40B4-BE49-F238E27FC236}">
                  <a16:creationId xmlns:a16="http://schemas.microsoft.com/office/drawing/2014/main" id="{0374A83B-9ABF-CD13-D8B0-0E8720F2D79C}"/>
                </a:ext>
              </a:extLst>
            </p:cNvPr>
            <p:cNvSpPr/>
            <p:nvPr/>
          </p:nvSpPr>
          <p:spPr>
            <a:xfrm rot="16200000">
              <a:off x="1604214" y="4903233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rgbClr val="003340"/>
                </a:gs>
              </a:gsLst>
              <a:lin ang="150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6" name="Rectangle: Top Corners Rounded 165">
              <a:extLst>
                <a:ext uri="{FF2B5EF4-FFF2-40B4-BE49-F238E27FC236}">
                  <a16:creationId xmlns:a16="http://schemas.microsoft.com/office/drawing/2014/main" id="{1D20857D-EF88-F1A7-B1B1-F60128E02058}"/>
                </a:ext>
              </a:extLst>
            </p:cNvPr>
            <p:cNvSpPr/>
            <p:nvPr/>
          </p:nvSpPr>
          <p:spPr>
            <a:xfrm rot="5400000">
              <a:off x="10213318" y="5932479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rgbClr val="003340"/>
                </a:gs>
              </a:gsLst>
              <a:lin ang="150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FD69827C-2D4B-C38B-8761-F965CE3BB833}"/>
                </a:ext>
              </a:extLst>
            </p:cNvPr>
            <p:cNvSpPr/>
            <p:nvPr/>
          </p:nvSpPr>
          <p:spPr>
            <a:xfrm rot="10800000" flipV="1">
              <a:off x="1604213" y="5063798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2071A9"/>
                </a:gs>
                <a:gs pos="92000">
                  <a:srgbClr val="26B8C5"/>
                </a:gs>
                <a:gs pos="9000">
                  <a:srgbClr val="2071A9"/>
                </a:gs>
                <a:gs pos="5000">
                  <a:schemeClr val="bg1">
                    <a:lumMod val="89000"/>
                  </a:schemeClr>
                </a:gs>
                <a:gs pos="96000">
                  <a:schemeClr val="bg1"/>
                </a:gs>
                <a:gs pos="99000">
                  <a:srgbClr val="26B8C5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70" name="TextBox 169">
              <a:extLst>
                <a:ext uri="{FF2B5EF4-FFF2-40B4-BE49-F238E27FC236}">
                  <a16:creationId xmlns:a16="http://schemas.microsoft.com/office/drawing/2014/main" id="{93B0A7F3-CB32-5A6B-9983-86A5901B166F}"/>
                </a:ext>
              </a:extLst>
            </p:cNvPr>
            <p:cNvSpPr txBox="1"/>
            <p:nvPr/>
          </p:nvSpPr>
          <p:spPr>
            <a:xfrm>
              <a:off x="2789989" y="5299663"/>
              <a:ext cx="5969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D</a:t>
              </a:r>
            </a:p>
          </p:txBody>
        </p: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B64FEFC1-3740-06B2-24CE-09712BE55DC6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5350128"/>
              <a:ext cx="0" cy="4838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74" name="Graphic 173" descr="Bitcoin outline">
              <a:extLst>
                <a:ext uri="{FF2B5EF4-FFF2-40B4-BE49-F238E27FC236}">
                  <a16:creationId xmlns:a16="http://schemas.microsoft.com/office/drawing/2014/main" id="{EDE2B8FA-45A6-D1F4-DBBD-637612CE483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720641" y="5349470"/>
              <a:ext cx="548640" cy="548640"/>
            </a:xfrm>
            <a:prstGeom prst="rect">
              <a:avLst/>
            </a:prstGeom>
          </p:spPr>
        </p:pic>
        <p:sp>
          <p:nvSpPr>
            <p:cNvPr id="222" name="TextBox 221">
              <a:extLst>
                <a:ext uri="{FF2B5EF4-FFF2-40B4-BE49-F238E27FC236}">
                  <a16:creationId xmlns:a16="http://schemas.microsoft.com/office/drawing/2014/main" id="{E16A6938-22F2-B831-E6F7-A3EA05BC52AB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5313617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23" name="TextBox 222">
              <a:extLst>
                <a:ext uri="{FF2B5EF4-FFF2-40B4-BE49-F238E27FC236}">
                  <a16:creationId xmlns:a16="http://schemas.microsoft.com/office/drawing/2014/main" id="{F1D41475-C95D-4AB0-A67C-C009B2F3C979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5498951"/>
              <a:ext cx="5234320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9768D6A-D7C8-635B-B0D8-2E000D121664}"/>
              </a:ext>
            </a:extLst>
          </p:cNvPr>
          <p:cNvGrpSpPr/>
          <p:nvPr/>
        </p:nvGrpSpPr>
        <p:grpSpPr>
          <a:xfrm>
            <a:off x="1604213" y="3657440"/>
            <a:ext cx="8974865" cy="1395006"/>
            <a:chOff x="1604213" y="3657440"/>
            <a:chExt cx="8974865" cy="1395006"/>
          </a:xfrm>
        </p:grpSpPr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0A57250B-C924-3023-6EE8-0F86598C2739}"/>
                </a:ext>
              </a:extLst>
            </p:cNvPr>
            <p:cNvSpPr/>
            <p:nvPr/>
          </p:nvSpPr>
          <p:spPr>
            <a:xfrm rot="10800000" flipV="1">
              <a:off x="1604213" y="3818005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8AD27C"/>
                </a:gs>
                <a:gs pos="100000">
                  <a:srgbClr val="6CD0AE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2" name="Rectangle: Top Corners Rounded 161">
              <a:extLst>
                <a:ext uri="{FF2B5EF4-FFF2-40B4-BE49-F238E27FC236}">
                  <a16:creationId xmlns:a16="http://schemas.microsoft.com/office/drawing/2014/main" id="{A79819F1-4EB4-24D1-4959-D2EC45CFA479}"/>
                </a:ext>
              </a:extLst>
            </p:cNvPr>
            <p:cNvSpPr/>
            <p:nvPr/>
          </p:nvSpPr>
          <p:spPr>
            <a:xfrm rot="16200000">
              <a:off x="1604214" y="3657440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50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3" name="Rectangle: Top Corners Rounded 162">
              <a:extLst>
                <a:ext uri="{FF2B5EF4-FFF2-40B4-BE49-F238E27FC236}">
                  <a16:creationId xmlns:a16="http://schemas.microsoft.com/office/drawing/2014/main" id="{DC99E34F-F7A7-72E3-439C-C3D7B73321CA}"/>
                </a:ext>
              </a:extLst>
            </p:cNvPr>
            <p:cNvSpPr/>
            <p:nvPr/>
          </p:nvSpPr>
          <p:spPr>
            <a:xfrm rot="5400000">
              <a:off x="10213318" y="4686686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50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45DE6CAB-7FCB-9C6D-072E-7953217EB20A}"/>
                </a:ext>
              </a:extLst>
            </p:cNvPr>
            <p:cNvSpPr/>
            <p:nvPr/>
          </p:nvSpPr>
          <p:spPr>
            <a:xfrm rot="10800000" flipV="1">
              <a:off x="1604213" y="3818005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8AD27C"/>
                </a:gs>
                <a:gs pos="91000">
                  <a:srgbClr val="48C49B"/>
                </a:gs>
                <a:gs pos="9000">
                  <a:srgbClr val="8AD27C"/>
                </a:gs>
                <a:gs pos="4000">
                  <a:schemeClr val="bg1">
                    <a:lumMod val="89000"/>
                  </a:schemeClr>
                </a:gs>
                <a:gs pos="95000">
                  <a:schemeClr val="bg1"/>
                </a:gs>
                <a:gs pos="99000">
                  <a:srgbClr val="48C49B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F9AA0EEF-DC5F-8C48-CCF5-DA4131C36159}"/>
                </a:ext>
              </a:extLst>
            </p:cNvPr>
            <p:cNvSpPr txBox="1"/>
            <p:nvPr/>
          </p:nvSpPr>
          <p:spPr>
            <a:xfrm>
              <a:off x="2789989" y="4050008"/>
              <a:ext cx="5969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C</a:t>
              </a:r>
            </a:p>
          </p:txBody>
        </p: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00231C6D-7D73-9305-34E5-29CE3D5A0A4D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4100473"/>
              <a:ext cx="0" cy="4838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85" name="Graphic 184" descr="Download from cloud outline">
              <a:extLst>
                <a:ext uri="{FF2B5EF4-FFF2-40B4-BE49-F238E27FC236}">
                  <a16:creationId xmlns:a16="http://schemas.microsoft.com/office/drawing/2014/main" id="{296AAE49-B5C6-A225-EE23-E8EE9A549F0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720641" y="4057238"/>
              <a:ext cx="548640" cy="548640"/>
            </a:xfrm>
            <a:prstGeom prst="rect">
              <a:avLst/>
            </a:prstGeom>
          </p:spPr>
        </p:pic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1EE92596-CE60-BB62-781B-2D06102DB7CE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4094672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EC8D82F3-B600-9017-7DD4-73FAAE0D7B67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4280006"/>
              <a:ext cx="5234320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D377BAC7-9936-6B97-178D-E225FE150530}"/>
              </a:ext>
            </a:extLst>
          </p:cNvPr>
          <p:cNvGrpSpPr/>
          <p:nvPr/>
        </p:nvGrpSpPr>
        <p:grpSpPr>
          <a:xfrm>
            <a:off x="1604213" y="1167120"/>
            <a:ext cx="8974865" cy="1395006"/>
            <a:chOff x="1604213" y="1167120"/>
            <a:chExt cx="8974865" cy="1395006"/>
          </a:xfrm>
        </p:grpSpPr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3E1E80D9-405F-53A7-0BE9-46B2A3C6893B}"/>
                </a:ext>
              </a:extLst>
            </p:cNvPr>
            <p:cNvSpPr/>
            <p:nvPr/>
          </p:nvSpPr>
          <p:spPr>
            <a:xfrm rot="10800000" flipV="1">
              <a:off x="1604213" y="1327685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A081DE"/>
                </a:gs>
                <a:gs pos="100000">
                  <a:srgbClr val="CF64BD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" name="Rectangle: Top Corners Rounded 3">
              <a:extLst>
                <a:ext uri="{FF2B5EF4-FFF2-40B4-BE49-F238E27FC236}">
                  <a16:creationId xmlns:a16="http://schemas.microsoft.com/office/drawing/2014/main" id="{F2627BB8-A9F5-6C52-9E70-29C2AD2168A4}"/>
                </a:ext>
              </a:extLst>
            </p:cNvPr>
            <p:cNvSpPr/>
            <p:nvPr/>
          </p:nvSpPr>
          <p:spPr>
            <a:xfrm rot="16200000">
              <a:off x="1604214" y="1167120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5">
                    <a:lumMod val="50000"/>
                  </a:schemeClr>
                </a:gs>
              </a:gsLst>
              <a:lin ang="150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3" name="Rectangle: Top Corners Rounded 12">
              <a:extLst>
                <a:ext uri="{FF2B5EF4-FFF2-40B4-BE49-F238E27FC236}">
                  <a16:creationId xmlns:a16="http://schemas.microsoft.com/office/drawing/2014/main" id="{57E1279A-2396-8121-6365-32122BE9EEB4}"/>
                </a:ext>
              </a:extLst>
            </p:cNvPr>
            <p:cNvSpPr/>
            <p:nvPr/>
          </p:nvSpPr>
          <p:spPr>
            <a:xfrm rot="5400000">
              <a:off x="10213318" y="2196366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5">
                    <a:lumMod val="50000"/>
                  </a:schemeClr>
                </a:gs>
              </a:gsLst>
              <a:lin ang="150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45B98A49-846D-1322-4192-38F469B3D44A}"/>
                </a:ext>
              </a:extLst>
            </p:cNvPr>
            <p:cNvSpPr/>
            <p:nvPr/>
          </p:nvSpPr>
          <p:spPr>
            <a:xfrm rot="10800000" flipV="1">
              <a:off x="1604213" y="1327685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1000">
                  <a:srgbClr val="A784EC"/>
                </a:gs>
                <a:gs pos="91000">
                  <a:srgbClr val="A7219F">
                    <a:alpha val="48000"/>
                  </a:srgbClr>
                </a:gs>
                <a:gs pos="9000">
                  <a:srgbClr val="8B62BC">
                    <a:lumMod val="61000"/>
                    <a:lumOff val="39000"/>
                    <a:alpha val="90000"/>
                  </a:srgbClr>
                </a:gs>
                <a:gs pos="4000">
                  <a:schemeClr val="bg1">
                    <a:lumMod val="89000"/>
                  </a:schemeClr>
                </a:gs>
                <a:gs pos="95000">
                  <a:schemeClr val="bg1"/>
                </a:gs>
                <a:gs pos="99000">
                  <a:srgbClr val="A7219F">
                    <a:alpha val="67000"/>
                  </a:srgbClr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03" name="TextBox 202">
              <a:extLst>
                <a:ext uri="{FF2B5EF4-FFF2-40B4-BE49-F238E27FC236}">
                  <a16:creationId xmlns:a16="http://schemas.microsoft.com/office/drawing/2014/main" id="{F1DC5B39-CC05-F04E-1947-883DC8E26095}"/>
                </a:ext>
              </a:extLst>
            </p:cNvPr>
            <p:cNvSpPr txBox="1"/>
            <p:nvPr/>
          </p:nvSpPr>
          <p:spPr>
            <a:xfrm>
              <a:off x="2789989" y="1550696"/>
              <a:ext cx="5969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A</a:t>
              </a:r>
            </a:p>
          </p:txBody>
        </p:sp>
        <p:cxnSp>
          <p:nvCxnSpPr>
            <p:cNvPr id="204" name="Straight Connector 203">
              <a:extLst>
                <a:ext uri="{FF2B5EF4-FFF2-40B4-BE49-F238E27FC236}">
                  <a16:creationId xmlns:a16="http://schemas.microsoft.com/office/drawing/2014/main" id="{D8F4F4BB-4C58-1384-B4BA-DCA3D7F96004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1601161"/>
              <a:ext cx="0" cy="4838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3A8DAF07-7701-A346-2FE9-EB5D4C09D44C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1550696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06" name="TextBox 205">
              <a:extLst>
                <a:ext uri="{FF2B5EF4-FFF2-40B4-BE49-F238E27FC236}">
                  <a16:creationId xmlns:a16="http://schemas.microsoft.com/office/drawing/2014/main" id="{553E5A38-0BEA-AE61-A75B-A182A4DC25CE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1736030"/>
              <a:ext cx="5234320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  <p:pic>
          <p:nvPicPr>
            <p:cNvPr id="207" name="Graphic 206" descr="Alarm clock outline">
              <a:extLst>
                <a:ext uri="{FF2B5EF4-FFF2-40B4-BE49-F238E27FC236}">
                  <a16:creationId xmlns:a16="http://schemas.microsoft.com/office/drawing/2014/main" id="{D938B866-E7FF-D4FB-103B-81A2AC1B04C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720641" y="1570676"/>
              <a:ext cx="548640" cy="548640"/>
            </a:xfrm>
            <a:prstGeom prst="rect">
              <a:avLst/>
            </a:prstGeom>
          </p:spPr>
        </p:pic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A932494F-4547-220D-B12B-42261CECCCD1}"/>
              </a:ext>
            </a:extLst>
          </p:cNvPr>
          <p:cNvSpPr txBox="1">
            <a:spLocks/>
          </p:cNvSpPr>
          <p:nvPr/>
        </p:nvSpPr>
        <p:spPr>
          <a:xfrm flipH="1">
            <a:off x="2667001" y="773352"/>
            <a:ext cx="68579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YOUR MAIN TITLE HERE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F6EEFBA6-58CB-8218-94B7-47F362FED2BD}"/>
              </a:ext>
            </a:extLst>
          </p:cNvPr>
          <p:cNvGrpSpPr/>
          <p:nvPr/>
        </p:nvGrpSpPr>
        <p:grpSpPr>
          <a:xfrm>
            <a:off x="1604213" y="2401561"/>
            <a:ext cx="8974865" cy="1395006"/>
            <a:chOff x="1604213" y="2401561"/>
            <a:chExt cx="8974865" cy="1395006"/>
          </a:xfrm>
        </p:grpSpPr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7C8A3F8B-2264-268B-67B1-133AE164F106}"/>
                </a:ext>
              </a:extLst>
            </p:cNvPr>
            <p:cNvSpPr/>
            <p:nvPr/>
          </p:nvSpPr>
          <p:spPr>
            <a:xfrm rot="10800000" flipV="1">
              <a:off x="1604213" y="2562126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59" name="Rectangle: Top Corners Rounded 158">
              <a:extLst>
                <a:ext uri="{FF2B5EF4-FFF2-40B4-BE49-F238E27FC236}">
                  <a16:creationId xmlns:a16="http://schemas.microsoft.com/office/drawing/2014/main" id="{F8805830-73D8-965B-CFB9-8761CF05E394}"/>
                </a:ext>
              </a:extLst>
            </p:cNvPr>
            <p:cNvSpPr/>
            <p:nvPr/>
          </p:nvSpPr>
          <p:spPr>
            <a:xfrm rot="16200000">
              <a:off x="1604214" y="2401561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rgbClr val="C00000"/>
                </a:gs>
              </a:gsLst>
              <a:lin ang="150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0" name="Rectangle: Top Corners Rounded 159">
              <a:extLst>
                <a:ext uri="{FF2B5EF4-FFF2-40B4-BE49-F238E27FC236}">
                  <a16:creationId xmlns:a16="http://schemas.microsoft.com/office/drawing/2014/main" id="{9C3E9423-C6A1-5258-E5D4-966BD01ED7FB}"/>
                </a:ext>
              </a:extLst>
            </p:cNvPr>
            <p:cNvSpPr/>
            <p:nvPr/>
          </p:nvSpPr>
          <p:spPr>
            <a:xfrm rot="5400000">
              <a:off x="10213318" y="3430807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rgbClr val="C00000"/>
                </a:gs>
              </a:gsLst>
              <a:lin ang="150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874BA9D2-0A09-EB5B-D7AC-04094BA26471}"/>
                </a:ext>
              </a:extLst>
            </p:cNvPr>
            <p:cNvSpPr/>
            <p:nvPr/>
          </p:nvSpPr>
          <p:spPr>
            <a:xfrm rot="10800000" flipV="1">
              <a:off x="1604213" y="2562126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93000">
                  <a:srgbClr val="FE816F"/>
                </a:gs>
                <a:gs pos="9000">
                  <a:srgbClr val="FFC24E"/>
                </a:gs>
                <a:gs pos="4000">
                  <a:schemeClr val="bg1">
                    <a:lumMod val="89000"/>
                  </a:schemeClr>
                </a:gs>
                <a:gs pos="96000">
                  <a:schemeClr val="bg1"/>
                </a:gs>
                <a:gs pos="99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94F5D398-3473-229F-2F96-21EAAED891FD}"/>
                </a:ext>
              </a:extLst>
            </p:cNvPr>
            <p:cNvSpPr txBox="1"/>
            <p:nvPr/>
          </p:nvSpPr>
          <p:spPr>
            <a:xfrm>
              <a:off x="2789989" y="2800352"/>
              <a:ext cx="5969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B</a:t>
              </a:r>
            </a:p>
          </p:txBody>
        </p: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E934FAC0-7F77-2261-5402-303EADF33E03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2850817"/>
              <a:ext cx="0" cy="4838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14" name="Graphic 213" descr="Bass clef outline">
              <a:extLst>
                <a:ext uri="{FF2B5EF4-FFF2-40B4-BE49-F238E27FC236}">
                  <a16:creationId xmlns:a16="http://schemas.microsoft.com/office/drawing/2014/main" id="{069C89A9-2131-3AF4-87C1-268FCEBFA27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8720641" y="2819483"/>
              <a:ext cx="548640" cy="548640"/>
            </a:xfrm>
            <a:prstGeom prst="rect">
              <a:avLst/>
            </a:prstGeom>
          </p:spPr>
        </p:pic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1DE00371-2AC8-AD8A-29B8-5EE9519DA120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3011654"/>
              <a:ext cx="5234320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C936FE5-ECF9-CA87-04C4-F13586FF2CB3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2826320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36158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2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0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1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 p14:presetBounceEnd="66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4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5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 p14:presetBounceEnd="66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8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9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fill="hold" nodeType="withEffect" p14:presetBounceEnd="66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22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23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2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2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24" grpId="0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67DCC1-F717-A38D-6F33-9F8AC09116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: Top Corners Rounded 28">
            <a:extLst>
              <a:ext uri="{FF2B5EF4-FFF2-40B4-BE49-F238E27FC236}">
                <a16:creationId xmlns:a16="http://schemas.microsoft.com/office/drawing/2014/main" id="{6A390B8F-D07F-5045-D69A-4F886B0D979E}"/>
              </a:ext>
            </a:extLst>
          </p:cNvPr>
          <p:cNvSpPr/>
          <p:nvPr/>
        </p:nvSpPr>
        <p:spPr>
          <a:xfrm flipV="1">
            <a:off x="1968137" y="0"/>
            <a:ext cx="8255726" cy="6519853"/>
          </a:xfrm>
          <a:prstGeom prst="round2SameRect">
            <a:avLst>
              <a:gd name="adj1" fmla="val 8502"/>
              <a:gd name="adj2" fmla="val 0"/>
            </a:avLst>
          </a:prstGeom>
          <a:solidFill>
            <a:schemeClr val="bg1"/>
          </a:solidFill>
          <a:ln>
            <a:noFill/>
          </a:ln>
          <a:effectLst>
            <a:outerShdw blurRad="317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8EFF5AD-6383-3577-2FED-8809B1DC1094}"/>
              </a:ext>
            </a:extLst>
          </p:cNvPr>
          <p:cNvGrpSpPr/>
          <p:nvPr/>
        </p:nvGrpSpPr>
        <p:grpSpPr>
          <a:xfrm>
            <a:off x="1604213" y="4074260"/>
            <a:ext cx="8974865" cy="1395006"/>
            <a:chOff x="1604213" y="4903233"/>
            <a:chExt cx="8974865" cy="1395006"/>
          </a:xfrm>
        </p:grpSpPr>
        <p:sp>
          <p:nvSpPr>
            <p:cNvPr id="221" name="Freeform: Shape 220">
              <a:extLst>
                <a:ext uri="{FF2B5EF4-FFF2-40B4-BE49-F238E27FC236}">
                  <a16:creationId xmlns:a16="http://schemas.microsoft.com/office/drawing/2014/main" id="{C4AA9E53-0ADA-50F5-4A41-3158F6CF0F4A}"/>
                </a:ext>
              </a:extLst>
            </p:cNvPr>
            <p:cNvSpPr/>
            <p:nvPr/>
          </p:nvSpPr>
          <p:spPr>
            <a:xfrm rot="10800000" flipV="1">
              <a:off x="1604213" y="5063798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2071A9"/>
                </a:gs>
                <a:gs pos="100000">
                  <a:srgbClr val="26B8C5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5" name="Rectangle: Top Corners Rounded 164">
              <a:extLst>
                <a:ext uri="{FF2B5EF4-FFF2-40B4-BE49-F238E27FC236}">
                  <a16:creationId xmlns:a16="http://schemas.microsoft.com/office/drawing/2014/main" id="{9B71B56C-924A-8754-1CE5-C84F87008B98}"/>
                </a:ext>
              </a:extLst>
            </p:cNvPr>
            <p:cNvSpPr/>
            <p:nvPr/>
          </p:nvSpPr>
          <p:spPr>
            <a:xfrm rot="16200000">
              <a:off x="1604214" y="4903233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rgbClr val="003340"/>
                </a:gs>
              </a:gsLst>
              <a:lin ang="150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6" name="Rectangle: Top Corners Rounded 165">
              <a:extLst>
                <a:ext uri="{FF2B5EF4-FFF2-40B4-BE49-F238E27FC236}">
                  <a16:creationId xmlns:a16="http://schemas.microsoft.com/office/drawing/2014/main" id="{0C37E5B0-A807-A389-852E-D4D5934BB2B9}"/>
                </a:ext>
              </a:extLst>
            </p:cNvPr>
            <p:cNvSpPr/>
            <p:nvPr/>
          </p:nvSpPr>
          <p:spPr>
            <a:xfrm rot="5400000">
              <a:off x="10213318" y="5932479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rgbClr val="003340"/>
                </a:gs>
              </a:gsLst>
              <a:lin ang="150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F29D75DC-93FE-656B-6287-EB2F8BA7CF6C}"/>
                </a:ext>
              </a:extLst>
            </p:cNvPr>
            <p:cNvSpPr/>
            <p:nvPr/>
          </p:nvSpPr>
          <p:spPr>
            <a:xfrm rot="10800000" flipV="1">
              <a:off x="1604213" y="5063798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2071A9"/>
                </a:gs>
                <a:gs pos="92000">
                  <a:srgbClr val="26B8C5"/>
                </a:gs>
                <a:gs pos="9000">
                  <a:srgbClr val="2071A9"/>
                </a:gs>
                <a:gs pos="5000">
                  <a:schemeClr val="bg1">
                    <a:lumMod val="89000"/>
                  </a:schemeClr>
                </a:gs>
                <a:gs pos="96000">
                  <a:schemeClr val="bg1"/>
                </a:gs>
                <a:gs pos="99000">
                  <a:srgbClr val="26B8C5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70" name="TextBox 169">
              <a:extLst>
                <a:ext uri="{FF2B5EF4-FFF2-40B4-BE49-F238E27FC236}">
                  <a16:creationId xmlns:a16="http://schemas.microsoft.com/office/drawing/2014/main" id="{12D77A4E-63FB-9511-A784-96BE5DAFEFCD}"/>
                </a:ext>
              </a:extLst>
            </p:cNvPr>
            <p:cNvSpPr txBox="1"/>
            <p:nvPr/>
          </p:nvSpPr>
          <p:spPr>
            <a:xfrm>
              <a:off x="2789989" y="5299663"/>
              <a:ext cx="5969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H</a:t>
              </a:r>
            </a:p>
          </p:txBody>
        </p: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A83055A9-1BD6-63CF-373E-E67224F104F1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5350128"/>
              <a:ext cx="0" cy="4838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74" name="Graphic 173" descr="Business Growth outline">
              <a:extLst>
                <a:ext uri="{FF2B5EF4-FFF2-40B4-BE49-F238E27FC236}">
                  <a16:creationId xmlns:a16="http://schemas.microsoft.com/office/drawing/2014/main" id="{33B32FE7-5615-8899-D054-AE998C299EA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8720641" y="5349470"/>
              <a:ext cx="548640" cy="548640"/>
            </a:xfrm>
            <a:prstGeom prst="rect">
              <a:avLst/>
            </a:prstGeom>
          </p:spPr>
        </p:pic>
        <p:sp>
          <p:nvSpPr>
            <p:cNvPr id="222" name="TextBox 221">
              <a:extLst>
                <a:ext uri="{FF2B5EF4-FFF2-40B4-BE49-F238E27FC236}">
                  <a16:creationId xmlns:a16="http://schemas.microsoft.com/office/drawing/2014/main" id="{956CD6D1-9F55-C78E-CD7E-370813353505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5313617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23" name="TextBox 222">
              <a:extLst>
                <a:ext uri="{FF2B5EF4-FFF2-40B4-BE49-F238E27FC236}">
                  <a16:creationId xmlns:a16="http://schemas.microsoft.com/office/drawing/2014/main" id="{E928AD63-4AF0-444E-74E6-6B2C28CD8A01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5498951"/>
              <a:ext cx="5234320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0E9CFBB-73CC-62C0-4205-EFB8B09EAA7A}"/>
              </a:ext>
            </a:extLst>
          </p:cNvPr>
          <p:cNvGrpSpPr/>
          <p:nvPr/>
        </p:nvGrpSpPr>
        <p:grpSpPr>
          <a:xfrm>
            <a:off x="1604213" y="2828467"/>
            <a:ext cx="8974865" cy="1395006"/>
            <a:chOff x="1604213" y="3657440"/>
            <a:chExt cx="8974865" cy="1395006"/>
          </a:xfrm>
        </p:grpSpPr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5C98F6A9-2C47-6EBD-6495-9FDA35EDE819}"/>
                </a:ext>
              </a:extLst>
            </p:cNvPr>
            <p:cNvSpPr/>
            <p:nvPr/>
          </p:nvSpPr>
          <p:spPr>
            <a:xfrm rot="10800000" flipV="1">
              <a:off x="1604213" y="3818005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8AD27C"/>
                </a:gs>
                <a:gs pos="100000">
                  <a:srgbClr val="6CD0AE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2" name="Rectangle: Top Corners Rounded 161">
              <a:extLst>
                <a:ext uri="{FF2B5EF4-FFF2-40B4-BE49-F238E27FC236}">
                  <a16:creationId xmlns:a16="http://schemas.microsoft.com/office/drawing/2014/main" id="{39175E2C-C158-C4B9-BBBF-9AE027154A47}"/>
                </a:ext>
              </a:extLst>
            </p:cNvPr>
            <p:cNvSpPr/>
            <p:nvPr/>
          </p:nvSpPr>
          <p:spPr>
            <a:xfrm rot="16200000">
              <a:off x="1604214" y="3657440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50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3" name="Rectangle: Top Corners Rounded 162">
              <a:extLst>
                <a:ext uri="{FF2B5EF4-FFF2-40B4-BE49-F238E27FC236}">
                  <a16:creationId xmlns:a16="http://schemas.microsoft.com/office/drawing/2014/main" id="{34A15D44-C589-7DAE-AB85-561EA76EB6F9}"/>
                </a:ext>
              </a:extLst>
            </p:cNvPr>
            <p:cNvSpPr/>
            <p:nvPr/>
          </p:nvSpPr>
          <p:spPr>
            <a:xfrm rot="5400000">
              <a:off x="10213318" y="4686686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50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6FF89B46-445D-B25A-1B75-2C4B566C88BB}"/>
                </a:ext>
              </a:extLst>
            </p:cNvPr>
            <p:cNvSpPr/>
            <p:nvPr/>
          </p:nvSpPr>
          <p:spPr>
            <a:xfrm rot="10800000" flipV="1">
              <a:off x="1604213" y="3818005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8AD27C"/>
                </a:gs>
                <a:gs pos="91000">
                  <a:srgbClr val="48C49B"/>
                </a:gs>
                <a:gs pos="9000">
                  <a:srgbClr val="8AD27C"/>
                </a:gs>
                <a:gs pos="4000">
                  <a:schemeClr val="bg1">
                    <a:lumMod val="89000"/>
                  </a:schemeClr>
                </a:gs>
                <a:gs pos="95000">
                  <a:schemeClr val="bg1"/>
                </a:gs>
                <a:gs pos="99000">
                  <a:srgbClr val="48C49B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56DB115D-0E33-3316-2972-798E92BDE712}"/>
                </a:ext>
              </a:extLst>
            </p:cNvPr>
            <p:cNvSpPr txBox="1"/>
            <p:nvPr/>
          </p:nvSpPr>
          <p:spPr>
            <a:xfrm>
              <a:off x="2789989" y="4050008"/>
              <a:ext cx="5969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G</a:t>
              </a:r>
            </a:p>
          </p:txBody>
        </p: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B3A8F5CF-40F8-E084-7BDB-BCEAEECFE7B5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4100473"/>
              <a:ext cx="0" cy="4838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85" name="Graphic 184" descr="Barcode outline">
              <a:extLst>
                <a:ext uri="{FF2B5EF4-FFF2-40B4-BE49-F238E27FC236}">
                  <a16:creationId xmlns:a16="http://schemas.microsoft.com/office/drawing/2014/main" id="{922F3B59-0B82-07BA-1694-AA479EDBB9D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8720641" y="4057238"/>
              <a:ext cx="548640" cy="548640"/>
            </a:xfrm>
            <a:prstGeom prst="rect">
              <a:avLst/>
            </a:prstGeom>
          </p:spPr>
        </p:pic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99BEE772-AD35-F863-8199-B8FBF77025A0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4094672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FFCC47E7-E820-4879-5EE8-B450FFF27E02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4280006"/>
              <a:ext cx="5234320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9E399D02-3DA3-E909-3D18-C7C89FB9BB03}"/>
              </a:ext>
            </a:extLst>
          </p:cNvPr>
          <p:cNvGrpSpPr/>
          <p:nvPr/>
        </p:nvGrpSpPr>
        <p:grpSpPr>
          <a:xfrm>
            <a:off x="1604213" y="1572588"/>
            <a:ext cx="8974865" cy="1395006"/>
            <a:chOff x="1604213" y="2401561"/>
            <a:chExt cx="8974865" cy="1395006"/>
          </a:xfrm>
        </p:grpSpPr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89749545-1A11-ADE5-FF0F-4A350E30D08A}"/>
                </a:ext>
              </a:extLst>
            </p:cNvPr>
            <p:cNvSpPr/>
            <p:nvPr/>
          </p:nvSpPr>
          <p:spPr>
            <a:xfrm rot="10800000" flipV="1">
              <a:off x="1604213" y="2562126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59" name="Rectangle: Top Corners Rounded 158">
              <a:extLst>
                <a:ext uri="{FF2B5EF4-FFF2-40B4-BE49-F238E27FC236}">
                  <a16:creationId xmlns:a16="http://schemas.microsoft.com/office/drawing/2014/main" id="{2105ACD8-636B-2253-D18D-EBE00F192B66}"/>
                </a:ext>
              </a:extLst>
            </p:cNvPr>
            <p:cNvSpPr/>
            <p:nvPr/>
          </p:nvSpPr>
          <p:spPr>
            <a:xfrm rot="16200000">
              <a:off x="1604214" y="2401561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rgbClr val="C00000"/>
                </a:gs>
              </a:gsLst>
              <a:lin ang="150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0" name="Rectangle: Top Corners Rounded 159">
              <a:extLst>
                <a:ext uri="{FF2B5EF4-FFF2-40B4-BE49-F238E27FC236}">
                  <a16:creationId xmlns:a16="http://schemas.microsoft.com/office/drawing/2014/main" id="{A3CBCC88-C18B-FE42-5C7D-A10425CA778D}"/>
                </a:ext>
              </a:extLst>
            </p:cNvPr>
            <p:cNvSpPr/>
            <p:nvPr/>
          </p:nvSpPr>
          <p:spPr>
            <a:xfrm rot="5400000">
              <a:off x="10213318" y="3430807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rgbClr val="C00000"/>
                </a:gs>
              </a:gsLst>
              <a:lin ang="150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E6FD2233-77C6-EDC8-2811-684107AB3FBB}"/>
                </a:ext>
              </a:extLst>
            </p:cNvPr>
            <p:cNvSpPr/>
            <p:nvPr/>
          </p:nvSpPr>
          <p:spPr>
            <a:xfrm rot="10800000" flipV="1">
              <a:off x="1604213" y="2562126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93000">
                  <a:srgbClr val="FE816F"/>
                </a:gs>
                <a:gs pos="9000">
                  <a:srgbClr val="FFC24E"/>
                </a:gs>
                <a:gs pos="4000">
                  <a:schemeClr val="bg1">
                    <a:lumMod val="89000"/>
                  </a:schemeClr>
                </a:gs>
                <a:gs pos="96000">
                  <a:schemeClr val="bg1"/>
                </a:gs>
                <a:gs pos="99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69518F11-5AA5-D70F-6396-B20B3B20D388}"/>
                </a:ext>
              </a:extLst>
            </p:cNvPr>
            <p:cNvSpPr txBox="1"/>
            <p:nvPr/>
          </p:nvSpPr>
          <p:spPr>
            <a:xfrm>
              <a:off x="2789989" y="2800352"/>
              <a:ext cx="5969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F</a:t>
              </a:r>
            </a:p>
          </p:txBody>
        </p: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E5A7C4F8-75A8-A2B6-C821-2ADCBDD77314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2850817"/>
              <a:ext cx="0" cy="4838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14" name="Graphic 213" descr="Alterations &amp; Tailoring outline">
              <a:extLst>
                <a:ext uri="{FF2B5EF4-FFF2-40B4-BE49-F238E27FC236}">
                  <a16:creationId xmlns:a16="http://schemas.microsoft.com/office/drawing/2014/main" id="{BFD1082B-2317-3D4A-81E8-3DFB96D99FF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8720641" y="2819483"/>
              <a:ext cx="548640" cy="548640"/>
            </a:xfrm>
            <a:prstGeom prst="rect">
              <a:avLst/>
            </a:prstGeom>
          </p:spPr>
        </p:pic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4F3FD621-4A0F-F09D-BFA9-586224CEAEB9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3011654"/>
              <a:ext cx="5234320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E4DEB4D-A29C-6347-A333-146E548842A1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2826320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06425708-8E59-FD8D-7FBD-F489E064250C}"/>
              </a:ext>
            </a:extLst>
          </p:cNvPr>
          <p:cNvGrpSpPr/>
          <p:nvPr/>
        </p:nvGrpSpPr>
        <p:grpSpPr>
          <a:xfrm>
            <a:off x="1604213" y="338147"/>
            <a:ext cx="8974865" cy="1395006"/>
            <a:chOff x="1604213" y="1167120"/>
            <a:chExt cx="8974865" cy="1395006"/>
          </a:xfrm>
        </p:grpSpPr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121438A6-7A89-C353-FBC6-CECE21E94B97}"/>
                </a:ext>
              </a:extLst>
            </p:cNvPr>
            <p:cNvSpPr/>
            <p:nvPr/>
          </p:nvSpPr>
          <p:spPr>
            <a:xfrm rot="10800000" flipV="1">
              <a:off x="1604213" y="1327685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A081DE"/>
                </a:gs>
                <a:gs pos="100000">
                  <a:srgbClr val="CF64BD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" name="Rectangle: Top Corners Rounded 3">
              <a:extLst>
                <a:ext uri="{FF2B5EF4-FFF2-40B4-BE49-F238E27FC236}">
                  <a16:creationId xmlns:a16="http://schemas.microsoft.com/office/drawing/2014/main" id="{61681719-F24D-3B56-98E3-CB0DEB71F534}"/>
                </a:ext>
              </a:extLst>
            </p:cNvPr>
            <p:cNvSpPr/>
            <p:nvPr/>
          </p:nvSpPr>
          <p:spPr>
            <a:xfrm rot="16200000">
              <a:off x="1604214" y="1167120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5">
                    <a:lumMod val="50000"/>
                  </a:schemeClr>
                </a:gs>
              </a:gsLst>
              <a:lin ang="150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3" name="Rectangle: Top Corners Rounded 12">
              <a:extLst>
                <a:ext uri="{FF2B5EF4-FFF2-40B4-BE49-F238E27FC236}">
                  <a16:creationId xmlns:a16="http://schemas.microsoft.com/office/drawing/2014/main" id="{7380BA2E-2672-F27E-FC2D-C005AC6B8471}"/>
                </a:ext>
              </a:extLst>
            </p:cNvPr>
            <p:cNvSpPr/>
            <p:nvPr/>
          </p:nvSpPr>
          <p:spPr>
            <a:xfrm rot="5400000">
              <a:off x="10213318" y="2196366"/>
              <a:ext cx="365760" cy="365760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79000">
                  <a:schemeClr val="tx1"/>
                </a:gs>
                <a:gs pos="0">
                  <a:schemeClr val="accent5">
                    <a:lumMod val="50000"/>
                  </a:schemeClr>
                </a:gs>
              </a:gsLst>
              <a:lin ang="150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1572D58B-91FA-4C9F-0A06-8B53F7A8CE36}"/>
                </a:ext>
              </a:extLst>
            </p:cNvPr>
            <p:cNvSpPr/>
            <p:nvPr/>
          </p:nvSpPr>
          <p:spPr>
            <a:xfrm rot="10800000" flipV="1">
              <a:off x="1604213" y="1327685"/>
              <a:ext cx="8974865" cy="1051560"/>
            </a:xfrm>
            <a:custGeom>
              <a:avLst/>
              <a:gdLst>
                <a:gd name="connsiteX0" fmla="*/ 8974865 w 8974865"/>
                <a:gd name="connsiteY0" fmla="*/ 0 h 1051560"/>
                <a:gd name="connsiteX1" fmla="*/ 8791985 w 8974865"/>
                <a:gd name="connsiteY1" fmla="*/ 182880 h 1051560"/>
                <a:gd name="connsiteX2" fmla="*/ 8609105 w 8974865"/>
                <a:gd name="connsiteY2" fmla="*/ 182880 h 1051560"/>
                <a:gd name="connsiteX3" fmla="*/ 8149388 w 8974865"/>
                <a:gd name="connsiteY3" fmla="*/ 182880 h 1051560"/>
                <a:gd name="connsiteX4" fmla="*/ 8003181 w 8974865"/>
                <a:gd name="connsiteY4" fmla="*/ 182880 h 1051560"/>
                <a:gd name="connsiteX5" fmla="*/ 1943041 w 8974865"/>
                <a:gd name="connsiteY5" fmla="*/ 182880 h 1051560"/>
                <a:gd name="connsiteX6" fmla="*/ 1435079 w 8974865"/>
                <a:gd name="connsiteY6" fmla="*/ 182880 h 1051560"/>
                <a:gd name="connsiteX7" fmla="*/ 182880 w 8974865"/>
                <a:gd name="connsiteY7" fmla="*/ 182880 h 1051560"/>
                <a:gd name="connsiteX8" fmla="*/ 180338 w 8974865"/>
                <a:gd name="connsiteY8" fmla="*/ 182880 h 1051560"/>
                <a:gd name="connsiteX9" fmla="*/ 180338 w 8974865"/>
                <a:gd name="connsiteY9" fmla="*/ 183136 h 1051560"/>
                <a:gd name="connsiteX10" fmla="*/ 146023 w 8974865"/>
                <a:gd name="connsiteY10" fmla="*/ 186596 h 1051560"/>
                <a:gd name="connsiteX11" fmla="*/ 0 w 8974865"/>
                <a:gd name="connsiteY11" fmla="*/ 365760 h 1051560"/>
                <a:gd name="connsiteX12" fmla="*/ 0 w 8974865"/>
                <a:gd name="connsiteY12" fmla="*/ 1051560 h 1051560"/>
                <a:gd name="connsiteX13" fmla="*/ 182880 w 8974865"/>
                <a:gd name="connsiteY13" fmla="*/ 868680 h 1051560"/>
                <a:gd name="connsiteX14" fmla="*/ 365760 w 8974865"/>
                <a:gd name="connsiteY14" fmla="*/ 868680 h 1051560"/>
                <a:gd name="connsiteX15" fmla="*/ 1435079 w 8974865"/>
                <a:gd name="connsiteY15" fmla="*/ 868680 h 1051560"/>
                <a:gd name="connsiteX16" fmla="*/ 1943041 w 8974865"/>
                <a:gd name="connsiteY16" fmla="*/ 868680 h 1051560"/>
                <a:gd name="connsiteX17" fmla="*/ 8003181 w 8974865"/>
                <a:gd name="connsiteY17" fmla="*/ 868680 h 1051560"/>
                <a:gd name="connsiteX18" fmla="*/ 8149388 w 8974865"/>
                <a:gd name="connsiteY18" fmla="*/ 868680 h 1051560"/>
                <a:gd name="connsiteX19" fmla="*/ 8791985 w 8974865"/>
                <a:gd name="connsiteY19" fmla="*/ 868680 h 1051560"/>
                <a:gd name="connsiteX20" fmla="*/ 8800240 w 8974865"/>
                <a:gd name="connsiteY20" fmla="*/ 868680 h 1051560"/>
                <a:gd name="connsiteX21" fmla="*/ 8800240 w 8974865"/>
                <a:gd name="connsiteY21" fmla="*/ 867848 h 1051560"/>
                <a:gd name="connsiteX22" fmla="*/ 8828842 w 8974865"/>
                <a:gd name="connsiteY22" fmla="*/ 864965 h 1051560"/>
                <a:gd name="connsiteX23" fmla="*/ 8974865 w 8974865"/>
                <a:gd name="connsiteY23" fmla="*/ 68580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974865" h="1051560">
                  <a:moveTo>
                    <a:pt x="8974865" y="0"/>
                  </a:moveTo>
                  <a:cubicBezTo>
                    <a:pt x="8974865" y="101002"/>
                    <a:pt x="8892987" y="182880"/>
                    <a:pt x="8791985" y="182880"/>
                  </a:cubicBezTo>
                  <a:lnTo>
                    <a:pt x="8609105" y="182880"/>
                  </a:lnTo>
                  <a:lnTo>
                    <a:pt x="8149388" y="182880"/>
                  </a:lnTo>
                  <a:lnTo>
                    <a:pt x="8003181" y="182880"/>
                  </a:lnTo>
                  <a:lnTo>
                    <a:pt x="1943041" y="182880"/>
                  </a:lnTo>
                  <a:lnTo>
                    <a:pt x="1435079" y="182880"/>
                  </a:lnTo>
                  <a:lnTo>
                    <a:pt x="182880" y="182880"/>
                  </a:lnTo>
                  <a:lnTo>
                    <a:pt x="180338" y="182880"/>
                  </a:lnTo>
                  <a:lnTo>
                    <a:pt x="180338" y="183136"/>
                  </a:lnTo>
                  <a:lnTo>
                    <a:pt x="146023" y="186596"/>
                  </a:lnTo>
                  <a:cubicBezTo>
                    <a:pt x="62688" y="203648"/>
                    <a:pt x="0" y="277383"/>
                    <a:pt x="0" y="365760"/>
                  </a:cubicBezTo>
                  <a:lnTo>
                    <a:pt x="0" y="1051560"/>
                  </a:lnTo>
                  <a:cubicBezTo>
                    <a:pt x="0" y="950558"/>
                    <a:pt x="81878" y="868680"/>
                    <a:pt x="182880" y="868680"/>
                  </a:cubicBezTo>
                  <a:lnTo>
                    <a:pt x="365760" y="868680"/>
                  </a:lnTo>
                  <a:lnTo>
                    <a:pt x="1435079" y="868680"/>
                  </a:lnTo>
                  <a:lnTo>
                    <a:pt x="1943041" y="868680"/>
                  </a:lnTo>
                  <a:lnTo>
                    <a:pt x="8003181" y="868680"/>
                  </a:lnTo>
                  <a:lnTo>
                    <a:pt x="8149388" y="868680"/>
                  </a:lnTo>
                  <a:lnTo>
                    <a:pt x="8791985" y="868680"/>
                  </a:lnTo>
                  <a:lnTo>
                    <a:pt x="8800240" y="868680"/>
                  </a:lnTo>
                  <a:lnTo>
                    <a:pt x="8800240" y="867848"/>
                  </a:lnTo>
                  <a:lnTo>
                    <a:pt x="8828842" y="864965"/>
                  </a:lnTo>
                  <a:cubicBezTo>
                    <a:pt x="8912177" y="847912"/>
                    <a:pt x="8974865" y="774177"/>
                    <a:pt x="8974865" y="685800"/>
                  </a:cubicBezTo>
                  <a:close/>
                </a:path>
              </a:pathLst>
            </a:custGeom>
            <a:gradFill flip="none" rotWithShape="1">
              <a:gsLst>
                <a:gs pos="1000">
                  <a:srgbClr val="A784EC"/>
                </a:gs>
                <a:gs pos="91000">
                  <a:srgbClr val="A7219F">
                    <a:alpha val="48000"/>
                  </a:srgbClr>
                </a:gs>
                <a:gs pos="9000">
                  <a:srgbClr val="8B62BC">
                    <a:lumMod val="61000"/>
                    <a:lumOff val="39000"/>
                    <a:alpha val="90000"/>
                  </a:srgbClr>
                </a:gs>
                <a:gs pos="4000">
                  <a:schemeClr val="bg1">
                    <a:lumMod val="89000"/>
                  </a:schemeClr>
                </a:gs>
                <a:gs pos="95000">
                  <a:schemeClr val="bg1"/>
                </a:gs>
                <a:gs pos="99000">
                  <a:srgbClr val="A7219F">
                    <a:alpha val="67000"/>
                  </a:srgbClr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Arial" panose="020B0604020202020204" pitchFamily="34" charset="0"/>
                </a:rPr>
                <a:t>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03" name="TextBox 202">
              <a:extLst>
                <a:ext uri="{FF2B5EF4-FFF2-40B4-BE49-F238E27FC236}">
                  <a16:creationId xmlns:a16="http://schemas.microsoft.com/office/drawing/2014/main" id="{6808E796-4EF0-1566-7B47-BEA9BEAB829C}"/>
                </a:ext>
              </a:extLst>
            </p:cNvPr>
            <p:cNvSpPr txBox="1"/>
            <p:nvPr/>
          </p:nvSpPr>
          <p:spPr>
            <a:xfrm>
              <a:off x="2789989" y="1550696"/>
              <a:ext cx="5969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E</a:t>
              </a:r>
            </a:p>
          </p:txBody>
        </p:sp>
        <p:cxnSp>
          <p:nvCxnSpPr>
            <p:cNvPr id="204" name="Straight Connector 203">
              <a:extLst>
                <a:ext uri="{FF2B5EF4-FFF2-40B4-BE49-F238E27FC236}">
                  <a16:creationId xmlns:a16="http://schemas.microsoft.com/office/drawing/2014/main" id="{63DA2713-336E-527D-828A-70F4292541D4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1601161"/>
              <a:ext cx="0" cy="4838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9CBB2131-5E81-2FF2-145C-3462A05AEDF4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1550696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06" name="TextBox 205">
              <a:extLst>
                <a:ext uri="{FF2B5EF4-FFF2-40B4-BE49-F238E27FC236}">
                  <a16:creationId xmlns:a16="http://schemas.microsoft.com/office/drawing/2014/main" id="{728869DD-E80E-586A-AD97-6E8207927F81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1736030"/>
              <a:ext cx="5234320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  <p:pic>
          <p:nvPicPr>
            <p:cNvPr id="207" name="Graphic 206" descr="@ outline">
              <a:extLst>
                <a:ext uri="{FF2B5EF4-FFF2-40B4-BE49-F238E27FC236}">
                  <a16:creationId xmlns:a16="http://schemas.microsoft.com/office/drawing/2014/main" id="{3C15DE06-02B9-AF60-2EB7-AFA65B50A10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8720641" y="1570676"/>
              <a:ext cx="548640" cy="5486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43362563"/>
      </p:ext>
    </p:extLst>
  </p:cSld>
  <p:clrMapOvr>
    <a:masterClrMapping/>
  </p:clrMapOvr>
  <p:transition spd="slow">
    <p:push dir="u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7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8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66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1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2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nodeType="withEffect" p14:presetBounceEnd="66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5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6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nodeType="withEffect" p14:presetBounceEnd="66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9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20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4FD15A-C748-F292-135F-8250AA8CF7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: Top Corners Rounded 28">
            <a:extLst>
              <a:ext uri="{FF2B5EF4-FFF2-40B4-BE49-F238E27FC236}">
                <a16:creationId xmlns:a16="http://schemas.microsoft.com/office/drawing/2014/main" id="{2BBA5D8B-EE8B-115A-0284-48A66E244E14}"/>
              </a:ext>
            </a:extLst>
          </p:cNvPr>
          <p:cNvSpPr/>
          <p:nvPr/>
        </p:nvSpPr>
        <p:spPr>
          <a:xfrm>
            <a:off x="1968137" y="639681"/>
            <a:ext cx="8255726" cy="6218319"/>
          </a:xfrm>
          <a:prstGeom prst="round2SameRect">
            <a:avLst>
              <a:gd name="adj1" fmla="val 8502"/>
              <a:gd name="adj2" fmla="val 0"/>
            </a:avLst>
          </a:prstGeom>
          <a:gradFill>
            <a:gsLst>
              <a:gs pos="79000">
                <a:schemeClr val="tx1"/>
              </a:gs>
              <a:gs pos="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87A8C41-3F56-A77B-6FCA-E3C9CFB0CB39}"/>
              </a:ext>
            </a:extLst>
          </p:cNvPr>
          <p:cNvGrpSpPr/>
          <p:nvPr/>
        </p:nvGrpSpPr>
        <p:grpSpPr>
          <a:xfrm>
            <a:off x="1599462" y="3761086"/>
            <a:ext cx="8993076" cy="1958721"/>
            <a:chOff x="1599462" y="3761086"/>
            <a:chExt cx="8993076" cy="1958721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6BE5E1A-04B5-86A2-482A-78E51B8E0F5D}"/>
                </a:ext>
              </a:extLst>
            </p:cNvPr>
            <p:cNvSpPr/>
            <p:nvPr/>
          </p:nvSpPr>
          <p:spPr>
            <a:xfrm>
              <a:off x="1599462" y="3987559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69B937A-93FD-E249-AFC8-4FA2DEA0A4D5}"/>
                </a:ext>
              </a:extLst>
            </p:cNvPr>
            <p:cNvSpPr/>
            <p:nvPr/>
          </p:nvSpPr>
          <p:spPr>
            <a:xfrm rot="16200000">
              <a:off x="1555200" y="3805348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4A272D4-BB23-648B-16D9-02AD2099392F}"/>
                </a:ext>
              </a:extLst>
            </p:cNvPr>
            <p:cNvSpPr/>
            <p:nvPr/>
          </p:nvSpPr>
          <p:spPr>
            <a:xfrm rot="5400000">
              <a:off x="10179600" y="5306869"/>
              <a:ext cx="457200" cy="368676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B39575F5-91C3-8C84-4785-F7682635B5A3}"/>
                </a:ext>
              </a:extLst>
            </p:cNvPr>
            <p:cNvSpPr/>
            <p:nvPr/>
          </p:nvSpPr>
          <p:spPr>
            <a:xfrm>
              <a:off x="1599462" y="3987559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96000">
                  <a:schemeClr val="bg1"/>
                </a:gs>
                <a:gs pos="98000">
                  <a:srgbClr val="48C49B"/>
                </a:gs>
                <a:gs pos="93000">
                  <a:srgbClr val="48C49B"/>
                </a:gs>
                <a:gs pos="8000">
                  <a:schemeClr val="accent6">
                    <a:lumMod val="75000"/>
                  </a:schemeClr>
                </a:gs>
                <a:gs pos="4000">
                  <a:schemeClr val="bg1"/>
                </a:gs>
                <a:gs pos="2000">
                  <a:schemeClr val="accent6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7CB31922-BB12-3E85-3AB8-B99E87F5E4FB}"/>
                </a:ext>
              </a:extLst>
            </p:cNvPr>
            <p:cNvSpPr txBox="1"/>
            <p:nvPr/>
          </p:nvSpPr>
          <p:spPr>
            <a:xfrm>
              <a:off x="2549725" y="4420142"/>
              <a:ext cx="905256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B</a:t>
              </a:r>
            </a:p>
          </p:txBody>
        </p: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E19FFAEF-02B9-A854-35A6-EA05AE3DAFA2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4339878"/>
              <a:ext cx="0" cy="74530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85" name="Graphic 184" descr="Download from cloud outline">
              <a:extLst>
                <a:ext uri="{FF2B5EF4-FFF2-40B4-BE49-F238E27FC236}">
                  <a16:creationId xmlns:a16="http://schemas.microsoft.com/office/drawing/2014/main" id="{A2CBA202-4EEE-9785-3C4B-A9B6C906C0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720640" y="4273281"/>
              <a:ext cx="956759" cy="985966"/>
            </a:xfrm>
            <a:prstGeom prst="rect">
              <a:avLst/>
            </a:prstGeom>
          </p:spPr>
        </p:pic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D83D2E7C-04E2-A536-92F5-7C4878A9D320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4330944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C01DB2F1-2882-914B-9242-9FF542C78FD1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4616428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EB53B0AE-1FD7-5EC2-BBAB-20435B247F50}"/>
              </a:ext>
            </a:extLst>
          </p:cNvPr>
          <p:cNvGrpSpPr/>
          <p:nvPr/>
        </p:nvGrpSpPr>
        <p:grpSpPr>
          <a:xfrm>
            <a:off x="1599462" y="1709957"/>
            <a:ext cx="8993076" cy="1958721"/>
            <a:chOff x="1599462" y="1709957"/>
            <a:chExt cx="8993076" cy="1958721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2798E07-E709-C11E-2C43-6EA1D8A62546}"/>
                </a:ext>
              </a:extLst>
            </p:cNvPr>
            <p:cNvSpPr/>
            <p:nvPr/>
          </p:nvSpPr>
          <p:spPr>
            <a:xfrm>
              <a:off x="1599462" y="1936430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D3CA5A6-AC0B-D23B-FDF6-25168659EA4A}"/>
                </a:ext>
              </a:extLst>
            </p:cNvPr>
            <p:cNvSpPr/>
            <p:nvPr/>
          </p:nvSpPr>
          <p:spPr>
            <a:xfrm rot="16200000">
              <a:off x="1555200" y="1754219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28BB2063-8261-B46F-A13C-6BA57FA9DE39}"/>
                </a:ext>
              </a:extLst>
            </p:cNvPr>
            <p:cNvSpPr/>
            <p:nvPr/>
          </p:nvSpPr>
          <p:spPr>
            <a:xfrm rot="5400000">
              <a:off x="10179600" y="3255740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" name="Freeform: Shape 1">
              <a:extLst>
                <a:ext uri="{FF2B5EF4-FFF2-40B4-BE49-F238E27FC236}">
                  <a16:creationId xmlns:a16="http://schemas.microsoft.com/office/drawing/2014/main" id="{92C33454-39D1-0AFB-35A6-2736F58AB096}"/>
                </a:ext>
              </a:extLst>
            </p:cNvPr>
            <p:cNvSpPr/>
            <p:nvPr/>
          </p:nvSpPr>
          <p:spPr>
            <a:xfrm>
              <a:off x="1599462" y="1936430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93000">
                  <a:srgbClr val="FE816F"/>
                </a:gs>
                <a:gs pos="9000">
                  <a:srgbClr val="FFC24E"/>
                </a:gs>
                <a:gs pos="4000">
                  <a:schemeClr val="bg1">
                    <a:lumMod val="89000"/>
                  </a:schemeClr>
                </a:gs>
                <a:gs pos="96000">
                  <a:schemeClr val="bg1"/>
                </a:gs>
                <a:gs pos="99000">
                  <a:srgbClr val="FE816F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4CE0B577-C4AC-1FF8-AEB6-D99F40185B5E}"/>
                </a:ext>
              </a:extLst>
            </p:cNvPr>
            <p:cNvSpPr txBox="1"/>
            <p:nvPr/>
          </p:nvSpPr>
          <p:spPr>
            <a:xfrm>
              <a:off x="2703903" y="2420321"/>
              <a:ext cx="596900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A</a:t>
              </a:r>
            </a:p>
          </p:txBody>
        </p: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6713335A-088F-BE7D-D8D7-E6DF4830C047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2340158"/>
              <a:ext cx="0" cy="74509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14" name="Graphic 213" descr="Bass clef outline">
              <a:extLst>
                <a:ext uri="{FF2B5EF4-FFF2-40B4-BE49-F238E27FC236}">
                  <a16:creationId xmlns:a16="http://schemas.microsoft.com/office/drawing/2014/main" id="{C8B98B45-A6FF-D2B7-6E6B-1E5E9C36984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755239" y="2318914"/>
              <a:ext cx="887561" cy="914400"/>
            </a:xfrm>
            <a:prstGeom prst="rect">
              <a:avLst/>
            </a:prstGeom>
          </p:spPr>
        </p:pic>
        <p:sp>
          <p:nvSpPr>
            <p:cNvPr id="215" name="TextBox 214">
              <a:extLst>
                <a:ext uri="{FF2B5EF4-FFF2-40B4-BE49-F238E27FC236}">
                  <a16:creationId xmlns:a16="http://schemas.microsoft.com/office/drawing/2014/main" id="{282D5F8C-0252-3F43-C086-98BC132B5943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2302434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D7462BBB-EDEE-3D8E-3158-E2B3F5882F62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2587839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F5AF5722-D338-7FA0-D9F3-3574CCDB75AB}"/>
              </a:ext>
            </a:extLst>
          </p:cNvPr>
          <p:cNvSpPr txBox="1">
            <a:spLocks/>
          </p:cNvSpPr>
          <p:nvPr/>
        </p:nvSpPr>
        <p:spPr>
          <a:xfrm flipH="1">
            <a:off x="3436761" y="1217080"/>
            <a:ext cx="53184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YOUR MAIN TITLE HERE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4118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 p14:presetBounceEnd="7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5000">
                                          <p:cBhvr additive="base">
                                            <p:cTn id="10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5000">
                                          <p:cBhvr additive="base">
                                            <p:cTn id="11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 p14:presetBounceEnd="75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5000">
                                          <p:cBhvr additive="base">
                                            <p:cTn id="14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5000">
                                          <p:cBhvr additive="base">
                                            <p:cTn id="1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8205F9-D556-86D2-2BC0-1F5A85CFAD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: Top Corners Rounded 28">
            <a:extLst>
              <a:ext uri="{FF2B5EF4-FFF2-40B4-BE49-F238E27FC236}">
                <a16:creationId xmlns:a16="http://schemas.microsoft.com/office/drawing/2014/main" id="{48FA6AAD-EEC0-5038-F5A2-4A34DE488987}"/>
              </a:ext>
            </a:extLst>
          </p:cNvPr>
          <p:cNvSpPr/>
          <p:nvPr/>
        </p:nvSpPr>
        <p:spPr>
          <a:xfrm flipV="1">
            <a:off x="1968137" y="0"/>
            <a:ext cx="8255726" cy="6218319"/>
          </a:xfrm>
          <a:prstGeom prst="round2SameRect">
            <a:avLst>
              <a:gd name="adj1" fmla="val 8502"/>
              <a:gd name="adj2" fmla="val 0"/>
            </a:avLst>
          </a:prstGeom>
          <a:gradFill>
            <a:gsLst>
              <a:gs pos="79000">
                <a:schemeClr val="tx1"/>
              </a:gs>
              <a:gs pos="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A0D8751-08C6-87B3-C1ED-7062D82B748A}"/>
              </a:ext>
            </a:extLst>
          </p:cNvPr>
          <p:cNvGrpSpPr/>
          <p:nvPr/>
        </p:nvGrpSpPr>
        <p:grpSpPr>
          <a:xfrm>
            <a:off x="1599462" y="2649538"/>
            <a:ext cx="8993076" cy="1958721"/>
            <a:chOff x="1599462" y="3761086"/>
            <a:chExt cx="8993076" cy="1958721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E8816CD0-7696-E762-A445-61F66422809E}"/>
                </a:ext>
              </a:extLst>
            </p:cNvPr>
            <p:cNvSpPr/>
            <p:nvPr/>
          </p:nvSpPr>
          <p:spPr>
            <a:xfrm>
              <a:off x="1599462" y="3987559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392FDF9C-21C8-F9DF-ED21-079E1FD90A05}"/>
                </a:ext>
              </a:extLst>
            </p:cNvPr>
            <p:cNvSpPr/>
            <p:nvPr/>
          </p:nvSpPr>
          <p:spPr>
            <a:xfrm rot="16200000">
              <a:off x="1555200" y="3805348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B70CE0EB-3BF1-1CA1-6B85-37ED2FC9AE8A}"/>
                </a:ext>
              </a:extLst>
            </p:cNvPr>
            <p:cNvSpPr/>
            <p:nvPr/>
          </p:nvSpPr>
          <p:spPr>
            <a:xfrm rot="5400000">
              <a:off x="10179600" y="5306869"/>
              <a:ext cx="457200" cy="368676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0060F995-6240-4E17-1713-12CBF8B765AA}"/>
                </a:ext>
              </a:extLst>
            </p:cNvPr>
            <p:cNvSpPr/>
            <p:nvPr/>
          </p:nvSpPr>
          <p:spPr>
            <a:xfrm>
              <a:off x="1599462" y="3987559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96000">
                  <a:schemeClr val="bg1"/>
                </a:gs>
                <a:gs pos="98000">
                  <a:srgbClr val="48C49B"/>
                </a:gs>
                <a:gs pos="93000">
                  <a:srgbClr val="48C49B"/>
                </a:gs>
                <a:gs pos="8000">
                  <a:schemeClr val="accent6">
                    <a:lumMod val="75000"/>
                  </a:schemeClr>
                </a:gs>
                <a:gs pos="4000">
                  <a:schemeClr val="bg1"/>
                </a:gs>
                <a:gs pos="2000">
                  <a:schemeClr val="accent6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6909B486-05B0-F84C-E6EA-33F8C8388E0B}"/>
                </a:ext>
              </a:extLst>
            </p:cNvPr>
            <p:cNvSpPr txBox="1"/>
            <p:nvPr/>
          </p:nvSpPr>
          <p:spPr>
            <a:xfrm>
              <a:off x="2549725" y="4420142"/>
              <a:ext cx="905256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D</a:t>
              </a:r>
            </a:p>
          </p:txBody>
        </p: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703419F9-8D70-A459-A984-683F96F86370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4339878"/>
              <a:ext cx="0" cy="74530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85" name="Graphic 184" descr="Barcode outline">
              <a:extLst>
                <a:ext uri="{FF2B5EF4-FFF2-40B4-BE49-F238E27FC236}">
                  <a16:creationId xmlns:a16="http://schemas.microsoft.com/office/drawing/2014/main" id="{E8C3EA61-23B5-E71A-195F-C14F0CBA7E3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8720640" y="4287884"/>
              <a:ext cx="956759" cy="956759"/>
            </a:xfrm>
            <a:prstGeom prst="rect">
              <a:avLst/>
            </a:prstGeom>
          </p:spPr>
        </p:pic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39FE6FE3-38B1-FE22-8BEC-FB4CA345E21D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4330944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2AC7C8C4-2B35-2780-BB29-D4A16E98D890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4616428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1A361534-E5A4-DE07-A322-31A573E4F1BC}"/>
              </a:ext>
            </a:extLst>
          </p:cNvPr>
          <p:cNvGrpSpPr/>
          <p:nvPr/>
        </p:nvGrpSpPr>
        <p:grpSpPr>
          <a:xfrm>
            <a:off x="1599462" y="598409"/>
            <a:ext cx="8993076" cy="1958721"/>
            <a:chOff x="1599462" y="1709957"/>
            <a:chExt cx="8993076" cy="1958721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9E64A07-8C2C-40C1-0165-49427E1C6FEA}"/>
                </a:ext>
              </a:extLst>
            </p:cNvPr>
            <p:cNvSpPr/>
            <p:nvPr/>
          </p:nvSpPr>
          <p:spPr>
            <a:xfrm>
              <a:off x="1599462" y="1936430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1E90F50-56F4-551C-ABB3-C1E32C411AB6}"/>
                </a:ext>
              </a:extLst>
            </p:cNvPr>
            <p:cNvSpPr/>
            <p:nvPr/>
          </p:nvSpPr>
          <p:spPr>
            <a:xfrm rot="16200000">
              <a:off x="1555200" y="1754219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7A700999-FA26-B189-3567-4799FB097F61}"/>
                </a:ext>
              </a:extLst>
            </p:cNvPr>
            <p:cNvSpPr/>
            <p:nvPr/>
          </p:nvSpPr>
          <p:spPr>
            <a:xfrm rot="5400000">
              <a:off x="10179600" y="3255740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" name="Freeform: Shape 1">
              <a:extLst>
                <a:ext uri="{FF2B5EF4-FFF2-40B4-BE49-F238E27FC236}">
                  <a16:creationId xmlns:a16="http://schemas.microsoft.com/office/drawing/2014/main" id="{974C8516-7DEC-5EF0-35D2-9FC8D7D432D4}"/>
                </a:ext>
              </a:extLst>
            </p:cNvPr>
            <p:cNvSpPr/>
            <p:nvPr/>
          </p:nvSpPr>
          <p:spPr>
            <a:xfrm>
              <a:off x="1599462" y="1936430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93000">
                  <a:srgbClr val="FE816F"/>
                </a:gs>
                <a:gs pos="9000">
                  <a:srgbClr val="FFC24E"/>
                </a:gs>
                <a:gs pos="4000">
                  <a:schemeClr val="bg1">
                    <a:lumMod val="89000"/>
                  </a:schemeClr>
                </a:gs>
                <a:gs pos="96000">
                  <a:schemeClr val="bg1"/>
                </a:gs>
                <a:gs pos="99000">
                  <a:srgbClr val="FE816F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8F665ECB-19E5-8939-2D9E-85F9B9E63E7E}"/>
                </a:ext>
              </a:extLst>
            </p:cNvPr>
            <p:cNvSpPr txBox="1"/>
            <p:nvPr/>
          </p:nvSpPr>
          <p:spPr>
            <a:xfrm>
              <a:off x="2703903" y="2420321"/>
              <a:ext cx="596900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C</a:t>
              </a:r>
            </a:p>
          </p:txBody>
        </p: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0A6E97B7-D88B-EC25-FAB7-744B20D7C376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2340158"/>
              <a:ext cx="0" cy="74509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14" name="Graphic 213" descr="Alterations &amp; Tailoring outline">
              <a:extLst>
                <a:ext uri="{FF2B5EF4-FFF2-40B4-BE49-F238E27FC236}">
                  <a16:creationId xmlns:a16="http://schemas.microsoft.com/office/drawing/2014/main" id="{69305611-236B-25F3-43B3-89A31D722B7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8755239" y="2332333"/>
              <a:ext cx="887561" cy="887561"/>
            </a:xfrm>
            <a:prstGeom prst="rect">
              <a:avLst/>
            </a:prstGeom>
          </p:spPr>
        </p:pic>
        <p:sp>
          <p:nvSpPr>
            <p:cNvPr id="215" name="TextBox 214">
              <a:extLst>
                <a:ext uri="{FF2B5EF4-FFF2-40B4-BE49-F238E27FC236}">
                  <a16:creationId xmlns:a16="http://schemas.microsoft.com/office/drawing/2014/main" id="{611A5A15-0E24-A0CC-CAC2-8D8AC90B8773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2302434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1475243F-B927-CD98-D9A3-1F6F356862EB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2587839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19237381"/>
      </p:ext>
    </p:extLst>
  </p:cSld>
  <p:clrMapOvr>
    <a:masterClrMapping/>
  </p:clrMapOvr>
  <p:transition spd="slow">
    <p:push dir="u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 p14:presetBounceEnd="7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5000">
                                          <p:cBhvr additive="base">
                                            <p:cTn id="7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5000">
                                          <p:cBhvr additive="base">
                                            <p:cTn id="8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75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5000">
                                          <p:cBhvr additive="base">
                                            <p:cTn id="11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5000">
                                          <p:cBhvr additive="base">
                                            <p:cTn id="12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8F998C-F385-189A-D342-3EA88F7CDB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: Top Corners Rounded 18">
            <a:extLst>
              <a:ext uri="{FF2B5EF4-FFF2-40B4-BE49-F238E27FC236}">
                <a16:creationId xmlns:a16="http://schemas.microsoft.com/office/drawing/2014/main" id="{510A754A-6925-7ECE-49DB-6BFC14234E58}"/>
              </a:ext>
            </a:extLst>
          </p:cNvPr>
          <p:cNvSpPr/>
          <p:nvPr/>
        </p:nvSpPr>
        <p:spPr>
          <a:xfrm>
            <a:off x="1968137" y="395402"/>
            <a:ext cx="8255726" cy="6462598"/>
          </a:xfrm>
          <a:prstGeom prst="round2SameRect">
            <a:avLst>
              <a:gd name="adj1" fmla="val 8502"/>
              <a:gd name="adj2" fmla="val 0"/>
            </a:avLst>
          </a:prstGeom>
          <a:gradFill>
            <a:gsLst>
              <a:gs pos="79000">
                <a:schemeClr val="tx1"/>
              </a:gs>
              <a:gs pos="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5188120-3C8F-5997-B1A7-8DCBCB768B1E}"/>
              </a:ext>
            </a:extLst>
          </p:cNvPr>
          <p:cNvSpPr txBox="1">
            <a:spLocks/>
          </p:cNvSpPr>
          <p:nvPr/>
        </p:nvSpPr>
        <p:spPr>
          <a:xfrm flipH="1">
            <a:off x="3436761" y="704251"/>
            <a:ext cx="53184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YOUR MAIN TITLE HERE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C43B72B-8691-9061-A94E-255A7DC5841D}"/>
              </a:ext>
            </a:extLst>
          </p:cNvPr>
          <p:cNvGrpSpPr/>
          <p:nvPr/>
        </p:nvGrpSpPr>
        <p:grpSpPr>
          <a:xfrm>
            <a:off x="1599462" y="4611858"/>
            <a:ext cx="8993076" cy="1958721"/>
            <a:chOff x="1599462" y="4611858"/>
            <a:chExt cx="8993076" cy="1958721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67F11836-63D2-B491-138A-C8E01647876D}"/>
                </a:ext>
              </a:extLst>
            </p:cNvPr>
            <p:cNvSpPr/>
            <p:nvPr/>
          </p:nvSpPr>
          <p:spPr>
            <a:xfrm>
              <a:off x="1599462" y="4838331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7E54E92-2120-E21A-02AC-EBF1BD8CB0AC}"/>
                </a:ext>
              </a:extLst>
            </p:cNvPr>
            <p:cNvSpPr/>
            <p:nvPr/>
          </p:nvSpPr>
          <p:spPr>
            <a:xfrm rot="16200000">
              <a:off x="1555200" y="4656120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rgbClr val="003340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C588AC48-F209-AD01-7B88-F84BE78D5472}"/>
                </a:ext>
              </a:extLst>
            </p:cNvPr>
            <p:cNvSpPr/>
            <p:nvPr/>
          </p:nvSpPr>
          <p:spPr>
            <a:xfrm rot="5400000">
              <a:off x="10179600" y="6157641"/>
              <a:ext cx="457200" cy="368676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rgbClr val="003340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760AA987-8AD2-A899-6832-5252E6EB7F61}"/>
                </a:ext>
              </a:extLst>
            </p:cNvPr>
            <p:cNvSpPr/>
            <p:nvPr/>
          </p:nvSpPr>
          <p:spPr>
            <a:xfrm>
              <a:off x="1599462" y="4838331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2071A9"/>
                </a:gs>
                <a:gs pos="92000">
                  <a:srgbClr val="26B8C5"/>
                </a:gs>
                <a:gs pos="9000">
                  <a:srgbClr val="2071A9"/>
                </a:gs>
                <a:gs pos="5000">
                  <a:schemeClr val="bg1">
                    <a:lumMod val="89000"/>
                  </a:schemeClr>
                </a:gs>
                <a:gs pos="96000">
                  <a:schemeClr val="bg1"/>
                </a:gs>
                <a:gs pos="99000">
                  <a:srgbClr val="26B8C5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017E602-64D3-2904-8574-468B8EE57CB2}"/>
                </a:ext>
              </a:extLst>
            </p:cNvPr>
            <p:cNvSpPr txBox="1"/>
            <p:nvPr/>
          </p:nvSpPr>
          <p:spPr>
            <a:xfrm>
              <a:off x="2549725" y="5270914"/>
              <a:ext cx="905256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C</a:t>
              </a:r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A1940B47-A507-7A72-B263-E7122A99DF3A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5190650"/>
              <a:ext cx="0" cy="74530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7" name="Graphic 26" descr="Aperture outline">
              <a:extLst>
                <a:ext uri="{FF2B5EF4-FFF2-40B4-BE49-F238E27FC236}">
                  <a16:creationId xmlns:a16="http://schemas.microsoft.com/office/drawing/2014/main" id="{F4C8E38E-F0A6-07DF-D21D-B6B63E961C7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8720640" y="5138656"/>
              <a:ext cx="956759" cy="956759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49C646D-7FBE-9C23-16FF-A3022AB2D9F6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5181716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D1C66F05-7474-9AFF-C6B5-7B80F3040675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5467200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79953651-0061-A916-7416-7E88CE8233D7}"/>
              </a:ext>
            </a:extLst>
          </p:cNvPr>
          <p:cNvGrpSpPr/>
          <p:nvPr/>
        </p:nvGrpSpPr>
        <p:grpSpPr>
          <a:xfrm>
            <a:off x="1599462" y="2826083"/>
            <a:ext cx="8993076" cy="1958721"/>
            <a:chOff x="1599462" y="2826083"/>
            <a:chExt cx="8993076" cy="1958721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906A2509-7595-9CE2-2D81-36AE2F10D029}"/>
                </a:ext>
              </a:extLst>
            </p:cNvPr>
            <p:cNvSpPr/>
            <p:nvPr/>
          </p:nvSpPr>
          <p:spPr>
            <a:xfrm>
              <a:off x="1599462" y="3052556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CBC4579C-1491-D58F-CF86-58BF013FDC79}"/>
                </a:ext>
              </a:extLst>
            </p:cNvPr>
            <p:cNvSpPr/>
            <p:nvPr/>
          </p:nvSpPr>
          <p:spPr>
            <a:xfrm rot="16200000">
              <a:off x="1555200" y="2870345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C7A36674-899A-8B52-D725-781FB6755CA9}"/>
                </a:ext>
              </a:extLst>
            </p:cNvPr>
            <p:cNvSpPr/>
            <p:nvPr/>
          </p:nvSpPr>
          <p:spPr>
            <a:xfrm rot="5400000">
              <a:off x="10179600" y="4371866"/>
              <a:ext cx="457200" cy="368676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chemeClr val="accent6">
                    <a:lumMod val="75000"/>
                  </a:schemeClr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0043457B-D2FC-16E7-4F91-AB4FD92A879D}"/>
                </a:ext>
              </a:extLst>
            </p:cNvPr>
            <p:cNvSpPr/>
            <p:nvPr/>
          </p:nvSpPr>
          <p:spPr>
            <a:xfrm>
              <a:off x="1599462" y="3052556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8AD27C"/>
                </a:gs>
                <a:gs pos="91000">
                  <a:srgbClr val="48C49B"/>
                </a:gs>
                <a:gs pos="9000">
                  <a:srgbClr val="8AD27C"/>
                </a:gs>
                <a:gs pos="4000">
                  <a:schemeClr val="bg1">
                    <a:lumMod val="89000"/>
                  </a:schemeClr>
                </a:gs>
                <a:gs pos="95000">
                  <a:schemeClr val="bg1"/>
                </a:gs>
                <a:gs pos="99000">
                  <a:srgbClr val="48C49B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55C3C5CC-7A1D-63B3-797B-FB2D2CC594F6}"/>
                </a:ext>
              </a:extLst>
            </p:cNvPr>
            <p:cNvSpPr txBox="1"/>
            <p:nvPr/>
          </p:nvSpPr>
          <p:spPr>
            <a:xfrm>
              <a:off x="2549725" y="3485139"/>
              <a:ext cx="905256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B</a:t>
              </a:r>
            </a:p>
          </p:txBody>
        </p: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86A3A002-2D35-EBB3-BD75-4C2193FF14EE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3404875"/>
              <a:ext cx="0" cy="74530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85" name="Graphic 184" descr="Download from cloud outline">
              <a:extLst>
                <a:ext uri="{FF2B5EF4-FFF2-40B4-BE49-F238E27FC236}">
                  <a16:creationId xmlns:a16="http://schemas.microsoft.com/office/drawing/2014/main" id="{7C7CB5B3-361D-81A5-BCEF-114DFBB0690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720640" y="3338278"/>
              <a:ext cx="956759" cy="985966"/>
            </a:xfrm>
            <a:prstGeom prst="rect">
              <a:avLst/>
            </a:prstGeom>
          </p:spPr>
        </p:pic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BE87619A-3E79-752F-7837-333D3638CDA3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3395941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7040C071-DCC2-AB8A-E803-FDEE50E10C85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3681425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89BD01CA-5157-BC9E-4190-BAD4A2D6E5CC}"/>
              </a:ext>
            </a:extLst>
          </p:cNvPr>
          <p:cNvGrpSpPr/>
          <p:nvPr/>
        </p:nvGrpSpPr>
        <p:grpSpPr>
          <a:xfrm>
            <a:off x="1599462" y="1040308"/>
            <a:ext cx="8993076" cy="1958721"/>
            <a:chOff x="1599462" y="1040308"/>
            <a:chExt cx="8993076" cy="1958721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D5D8DC0-1ADB-6C88-592A-3401B4AF15DD}"/>
                </a:ext>
              </a:extLst>
            </p:cNvPr>
            <p:cNvSpPr/>
            <p:nvPr/>
          </p:nvSpPr>
          <p:spPr>
            <a:xfrm rot="5400000">
              <a:off x="10179600" y="2586091"/>
              <a:ext cx="457200" cy="368676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rgbClr val="C00000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16EA248-7EFB-1125-CB0C-0EE06BB1FC76}"/>
                </a:ext>
              </a:extLst>
            </p:cNvPr>
            <p:cNvSpPr/>
            <p:nvPr/>
          </p:nvSpPr>
          <p:spPr>
            <a:xfrm rot="16200000">
              <a:off x="1555200" y="1084570"/>
              <a:ext cx="457200" cy="368675"/>
            </a:xfrm>
            <a:custGeom>
              <a:avLst/>
              <a:gdLst>
                <a:gd name="connsiteX0" fmla="*/ 0 w 457200"/>
                <a:gd name="connsiteY0" fmla="*/ 379220 h 379220"/>
                <a:gd name="connsiteX1" fmla="*/ 0 w 457200"/>
                <a:gd name="connsiteY1" fmla="*/ 228600 h 379220"/>
                <a:gd name="connsiteX2" fmla="*/ 228600 w 457200"/>
                <a:gd name="connsiteY2" fmla="*/ 0 h 379220"/>
                <a:gd name="connsiteX3" fmla="*/ 457200 w 457200"/>
                <a:gd name="connsiteY3" fmla="*/ 228600 h 379220"/>
                <a:gd name="connsiteX4" fmla="*/ 457200 w 457200"/>
                <a:gd name="connsiteY4" fmla="*/ 379220 h 379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200" h="379220">
                  <a:moveTo>
                    <a:pt x="0" y="379220"/>
                  </a:move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ubicBezTo>
                    <a:pt x="354852" y="0"/>
                    <a:pt x="457200" y="102348"/>
                    <a:pt x="457200" y="228600"/>
                  </a:cubicBezTo>
                  <a:lnTo>
                    <a:pt x="457200" y="379220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tx1"/>
                </a:gs>
                <a:gs pos="0">
                  <a:srgbClr val="C00000"/>
                </a:gs>
              </a:gsLst>
              <a:lin ang="14400000" scaled="0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7AC1B11B-A960-9C00-9E70-D26F680DD94C}"/>
                </a:ext>
              </a:extLst>
            </p:cNvPr>
            <p:cNvSpPr/>
            <p:nvPr/>
          </p:nvSpPr>
          <p:spPr>
            <a:xfrm>
              <a:off x="1599462" y="1266781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100000">
                  <a:srgbClr val="FE816F"/>
                </a:gs>
              </a:gsLst>
              <a:lin ang="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>
              <a:outerShdw blurRad="381000" dist="152400" dir="5400000" algn="t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" name="Freeform: Shape 1">
              <a:extLst>
                <a:ext uri="{FF2B5EF4-FFF2-40B4-BE49-F238E27FC236}">
                  <a16:creationId xmlns:a16="http://schemas.microsoft.com/office/drawing/2014/main" id="{B84525A1-61A5-96D1-71E0-521B20C25A49}"/>
                </a:ext>
              </a:extLst>
            </p:cNvPr>
            <p:cNvSpPr/>
            <p:nvPr/>
          </p:nvSpPr>
          <p:spPr>
            <a:xfrm>
              <a:off x="1599462" y="1266781"/>
              <a:ext cx="8993076" cy="1508760"/>
            </a:xfrm>
            <a:custGeom>
              <a:avLst/>
              <a:gdLst>
                <a:gd name="connsiteX0" fmla="*/ 0 w 8993076"/>
                <a:gd name="connsiteY0" fmla="*/ 0 h 1508760"/>
                <a:gd name="connsiteX1" fmla="*/ 228600 w 8993076"/>
                <a:gd name="connsiteY1" fmla="*/ 228600 h 1508760"/>
                <a:gd name="connsiteX2" fmla="*/ 457200 w 8993076"/>
                <a:gd name="connsiteY2" fmla="*/ 228600 h 1508760"/>
                <a:gd name="connsiteX3" fmla="*/ 8764476 w 8993076"/>
                <a:gd name="connsiteY3" fmla="*/ 228600 h 1508760"/>
                <a:gd name="connsiteX4" fmla="*/ 8993076 w 8993076"/>
                <a:gd name="connsiteY4" fmla="*/ 457200 h 1508760"/>
                <a:gd name="connsiteX5" fmla="*/ 8993076 w 8993076"/>
                <a:gd name="connsiteY5" fmla="*/ 1508760 h 1508760"/>
                <a:gd name="connsiteX6" fmla="*/ 8764476 w 8993076"/>
                <a:gd name="connsiteY6" fmla="*/ 1280160 h 1508760"/>
                <a:gd name="connsiteX7" fmla="*/ 8535876 w 8993076"/>
                <a:gd name="connsiteY7" fmla="*/ 1280160 h 1508760"/>
                <a:gd name="connsiteX8" fmla="*/ 228600 w 8993076"/>
                <a:gd name="connsiteY8" fmla="*/ 1280160 h 1508760"/>
                <a:gd name="connsiteX9" fmla="*/ 0 w 8993076"/>
                <a:gd name="connsiteY9" fmla="*/ 105156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076" h="1508760">
                  <a:moveTo>
                    <a:pt x="0" y="0"/>
                  </a:moveTo>
                  <a:cubicBezTo>
                    <a:pt x="0" y="126252"/>
                    <a:pt x="102348" y="228600"/>
                    <a:pt x="228600" y="228600"/>
                  </a:cubicBezTo>
                  <a:lnTo>
                    <a:pt x="457200" y="228600"/>
                  </a:lnTo>
                  <a:lnTo>
                    <a:pt x="8764476" y="228600"/>
                  </a:lnTo>
                  <a:cubicBezTo>
                    <a:pt x="8890728" y="228600"/>
                    <a:pt x="8993076" y="330948"/>
                    <a:pt x="8993076" y="457200"/>
                  </a:cubicBezTo>
                  <a:lnTo>
                    <a:pt x="8993076" y="1508760"/>
                  </a:lnTo>
                  <a:cubicBezTo>
                    <a:pt x="8993076" y="1382508"/>
                    <a:pt x="8890728" y="1280160"/>
                    <a:pt x="8764476" y="1280160"/>
                  </a:cubicBezTo>
                  <a:lnTo>
                    <a:pt x="8535876" y="1280160"/>
                  </a:lnTo>
                  <a:lnTo>
                    <a:pt x="228600" y="1280160"/>
                  </a:lnTo>
                  <a:cubicBezTo>
                    <a:pt x="102348" y="1280160"/>
                    <a:pt x="0" y="1177812"/>
                    <a:pt x="0" y="10515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DBB2B"/>
                </a:gs>
                <a:gs pos="93000">
                  <a:srgbClr val="FE816F"/>
                </a:gs>
                <a:gs pos="9000">
                  <a:srgbClr val="FFC24E"/>
                </a:gs>
                <a:gs pos="4000">
                  <a:schemeClr val="bg1">
                    <a:lumMod val="89000"/>
                  </a:schemeClr>
                </a:gs>
                <a:gs pos="96000">
                  <a:schemeClr val="bg1"/>
                </a:gs>
                <a:gs pos="99000">
                  <a:srgbClr val="FE816F"/>
                </a:gs>
              </a:gsLst>
              <a:lin ang="10800000" scaled="1"/>
              <a:tileRect/>
            </a:gradFill>
            <a:ln w="1270">
              <a:solidFill>
                <a:schemeClr val="bg1">
                  <a:alpha val="50000"/>
                </a:schemeClr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32D8D152-9D91-CCC9-9FE5-BE16778BD673}"/>
                </a:ext>
              </a:extLst>
            </p:cNvPr>
            <p:cNvSpPr txBox="1"/>
            <p:nvPr/>
          </p:nvSpPr>
          <p:spPr>
            <a:xfrm>
              <a:off x="2703903" y="1750672"/>
              <a:ext cx="596900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A</a:t>
              </a:r>
            </a:p>
          </p:txBody>
        </p: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2B3E12CB-234D-A7AD-57E5-9B10A5C216D8}"/>
                </a:ext>
              </a:extLst>
            </p:cNvPr>
            <p:cNvCxnSpPr>
              <a:cxnSpLocks/>
            </p:cNvCxnSpPr>
            <p:nvPr/>
          </p:nvCxnSpPr>
          <p:spPr>
            <a:xfrm>
              <a:off x="3432285" y="1670509"/>
              <a:ext cx="0" cy="74509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14" name="Graphic 213" descr="Bass clef outline">
              <a:extLst>
                <a:ext uri="{FF2B5EF4-FFF2-40B4-BE49-F238E27FC236}">
                  <a16:creationId xmlns:a16="http://schemas.microsoft.com/office/drawing/2014/main" id="{0BD1F9B7-6CD1-E6B0-EA8E-E181DBD35DA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755239" y="1649265"/>
              <a:ext cx="887561" cy="914400"/>
            </a:xfrm>
            <a:prstGeom prst="rect">
              <a:avLst/>
            </a:prstGeom>
          </p:spPr>
        </p:pic>
        <p:sp>
          <p:nvSpPr>
            <p:cNvPr id="215" name="TextBox 214">
              <a:extLst>
                <a:ext uri="{FF2B5EF4-FFF2-40B4-BE49-F238E27FC236}">
                  <a16:creationId xmlns:a16="http://schemas.microsoft.com/office/drawing/2014/main" id="{E56BF245-7B9C-F30A-82E6-C0660BCF7281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2" y="1632785"/>
              <a:ext cx="1726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Montserrat" panose="00000500000000000000" pitchFamily="2" charset="0"/>
                  <a:ea typeface="+mn-ea"/>
                  <a:cs typeface="+mn-cs"/>
                </a:rPr>
                <a:t>LOREM IPSUM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B3634CDE-10F6-CAD8-25EE-14FBFA42CA55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454980" y="1918190"/>
              <a:ext cx="5234320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 adipiscing elit. Maecenas porttitor congue massa. 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Lorem ipsum dolor sit amet, consectetuer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47144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0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1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 p14:presetBounceEnd="66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4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5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 p14:presetBounceEnd="66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8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9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</p:bldLst>
      </p:timing>
    </mc:Fallback>
  </mc:AlternateContent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1434</Words>
  <Application>Microsoft Office PowerPoint</Application>
  <PresentationFormat>Widescreen</PresentationFormat>
  <Paragraphs>219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Aptos</vt:lpstr>
      <vt:lpstr>Aptos Display</vt:lpstr>
      <vt:lpstr>Arial</vt:lpstr>
      <vt:lpstr>Montserrat</vt:lpstr>
      <vt:lpstr>Objective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Saeed Faal</dc:creator>
  <cp:lastModifiedBy>Saeed Faal</cp:lastModifiedBy>
  <cp:revision>2</cp:revision>
  <dcterms:created xsi:type="dcterms:W3CDTF">2025-03-28T17:28:54Z</dcterms:created>
  <dcterms:modified xsi:type="dcterms:W3CDTF">2025-03-28T17:33:50Z</dcterms:modified>
</cp:coreProperties>
</file>