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80" r:id="rId2"/>
    <p:sldId id="381" r:id="rId3"/>
    <p:sldId id="382" r:id="rId4"/>
    <p:sldId id="383" r:id="rId5"/>
    <p:sldId id="345" r:id="rId6"/>
    <p:sldId id="346" r:id="rId7"/>
    <p:sldId id="347" r:id="rId8"/>
    <p:sldId id="348" r:id="rId9"/>
    <p:sldId id="378" r:id="rId10"/>
    <p:sldId id="373" r:id="rId11"/>
    <p:sldId id="354" r:id="rId12"/>
    <p:sldId id="374" r:id="rId13"/>
    <p:sldId id="375" r:id="rId14"/>
    <p:sldId id="321" r:id="rId15"/>
    <p:sldId id="322" r:id="rId16"/>
    <p:sldId id="323" r:id="rId17"/>
    <p:sldId id="361" r:id="rId18"/>
    <p:sldId id="376" r:id="rId19"/>
    <p:sldId id="350" r:id="rId20"/>
    <p:sldId id="351" r:id="rId21"/>
    <p:sldId id="377" r:id="rId22"/>
    <p:sldId id="289" r:id="rId23"/>
    <p:sldId id="285" r:id="rId24"/>
    <p:sldId id="291" r:id="rId25"/>
    <p:sldId id="359" r:id="rId26"/>
    <p:sldId id="301" r:id="rId27"/>
    <p:sldId id="302" r:id="rId28"/>
    <p:sldId id="303" r:id="rId29"/>
    <p:sldId id="362" r:id="rId30"/>
    <p:sldId id="305" r:id="rId31"/>
    <p:sldId id="306" r:id="rId32"/>
    <p:sldId id="307" r:id="rId33"/>
    <p:sldId id="363" r:id="rId34"/>
    <p:sldId id="325" r:id="rId35"/>
    <p:sldId id="326" r:id="rId36"/>
    <p:sldId id="327" r:id="rId37"/>
    <p:sldId id="365" r:id="rId38"/>
    <p:sldId id="309" r:id="rId39"/>
    <p:sldId id="310" r:id="rId40"/>
    <p:sldId id="311" r:id="rId41"/>
    <p:sldId id="366" r:id="rId42"/>
    <p:sldId id="333" r:id="rId43"/>
    <p:sldId id="334" r:id="rId44"/>
    <p:sldId id="335" r:id="rId45"/>
    <p:sldId id="367" r:id="rId46"/>
    <p:sldId id="329" r:id="rId47"/>
    <p:sldId id="330" r:id="rId48"/>
    <p:sldId id="331" r:id="rId49"/>
    <p:sldId id="368" r:id="rId50"/>
    <p:sldId id="369" r:id="rId51"/>
    <p:sldId id="370" r:id="rId52"/>
    <p:sldId id="371" r:id="rId53"/>
    <p:sldId id="372" r:id="rId54"/>
    <p:sldId id="313" r:id="rId55"/>
    <p:sldId id="314" r:id="rId56"/>
    <p:sldId id="315" r:id="rId57"/>
    <p:sldId id="364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F7D0CA-0DBC-4192-A278-2549097595D9}">
          <p14:sldIdLst>
            <p14:sldId id="380"/>
            <p14:sldId id="381"/>
            <p14:sldId id="382"/>
            <p14:sldId id="383"/>
          </p14:sldIdLst>
        </p14:section>
        <p14:section name="1" id="{11969201-46E4-4A8A-8DC3-AA76D3B17B31}">
          <p14:sldIdLst>
            <p14:sldId id="345"/>
            <p14:sldId id="346"/>
            <p14:sldId id="347"/>
            <p14:sldId id="348"/>
            <p14:sldId id="378"/>
          </p14:sldIdLst>
        </p14:section>
        <p14:section name="2" id="{244ECDDB-0A82-4DA5-A4A3-C95DC171BA8A}">
          <p14:sldIdLst>
            <p14:sldId id="373"/>
            <p14:sldId id="354"/>
            <p14:sldId id="374"/>
            <p14:sldId id="375"/>
          </p14:sldIdLst>
        </p14:section>
        <p14:section name="3" id="{BA786589-7CD7-44CC-A4F0-D82457D0A8D4}">
          <p14:sldIdLst>
            <p14:sldId id="321"/>
            <p14:sldId id="322"/>
            <p14:sldId id="323"/>
            <p14:sldId id="361"/>
          </p14:sldIdLst>
        </p14:section>
        <p14:section name="4" id="{559B3698-41C1-4656-B0CF-ADFD1760110B}">
          <p14:sldIdLst>
            <p14:sldId id="376"/>
            <p14:sldId id="350"/>
            <p14:sldId id="351"/>
            <p14:sldId id="377"/>
          </p14:sldIdLst>
        </p14:section>
        <p14:section name="5" id="{AF099099-6030-4983-9A1C-ED78D5DB1C8A}">
          <p14:sldIdLst>
            <p14:sldId id="289"/>
            <p14:sldId id="285"/>
            <p14:sldId id="291"/>
            <p14:sldId id="359"/>
          </p14:sldIdLst>
        </p14:section>
        <p14:section name="6" id="{F671DB42-49BF-466A-AFC4-6B8D874ED8AE}">
          <p14:sldIdLst>
            <p14:sldId id="301"/>
            <p14:sldId id="302"/>
            <p14:sldId id="303"/>
            <p14:sldId id="362"/>
          </p14:sldIdLst>
        </p14:section>
        <p14:section name="7" id="{4BACD951-CFC5-47AA-B390-5D5B1895A7DB}">
          <p14:sldIdLst>
            <p14:sldId id="305"/>
            <p14:sldId id="306"/>
            <p14:sldId id="307"/>
            <p14:sldId id="363"/>
          </p14:sldIdLst>
        </p14:section>
        <p14:section name="8" id="{6F377E9C-25AA-4950-8448-BE3E84F2F3CD}">
          <p14:sldIdLst>
            <p14:sldId id="325"/>
            <p14:sldId id="326"/>
            <p14:sldId id="327"/>
            <p14:sldId id="365"/>
          </p14:sldIdLst>
        </p14:section>
        <p14:section name="9" id="{5139521A-12AE-4FEA-A594-6AE1B5C0D3AA}">
          <p14:sldIdLst>
            <p14:sldId id="309"/>
            <p14:sldId id="310"/>
            <p14:sldId id="311"/>
            <p14:sldId id="366"/>
          </p14:sldIdLst>
        </p14:section>
        <p14:section name="10" id="{D0C5DEC4-81F8-4B3F-A72A-82765D2C64EA}">
          <p14:sldIdLst>
            <p14:sldId id="333"/>
            <p14:sldId id="334"/>
            <p14:sldId id="335"/>
            <p14:sldId id="367"/>
          </p14:sldIdLst>
        </p14:section>
        <p14:section name="11" id="{739AFE86-48A1-42CA-BA2B-D774657A503C}">
          <p14:sldIdLst>
            <p14:sldId id="329"/>
            <p14:sldId id="330"/>
            <p14:sldId id="331"/>
            <p14:sldId id="368"/>
          </p14:sldIdLst>
        </p14:section>
        <p14:section name="12" id="{E7DEE887-C307-4F49-A378-3579279968D3}">
          <p14:sldIdLst>
            <p14:sldId id="369"/>
            <p14:sldId id="370"/>
            <p14:sldId id="371"/>
            <p14:sldId id="372"/>
          </p14:sldIdLst>
        </p14:section>
        <p14:section name="13" id="{F6F4ED51-80C9-4C54-B533-7835595D0850}">
          <p14:sldIdLst>
            <p14:sldId id="313"/>
            <p14:sldId id="314"/>
            <p14:sldId id="315"/>
            <p14:sldId id="3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9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63FEC-252F-4355-877A-81ED87A49DF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4C630-7835-47A0-8289-665FAA08C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29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C20ED-B5A9-1D66-20E2-DA3733E72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290783-BF88-D50C-8B3B-E288C7615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3C6BE-2E6B-F7BF-C8F1-273726C68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1145C-3C2C-1A93-BEEF-DCCCE8692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8A68E-38C4-BDBB-672D-5B6DA89D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55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92038-0F15-F68D-9FA8-36AF9D021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C459A0-D17E-1B85-4847-BAA1B7921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8E9C8-FE4C-70E9-1262-1909698D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A552B-7671-2119-3616-02C4F4571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CF014-D314-B111-43D5-9FFCED5F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3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C51CCF-DD3F-37DC-7DE5-6CB65DC2E6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89D061-9A35-F5CC-86E0-B84E40FA5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0A025-06AA-4E13-F784-71B23F5CC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6970C-D831-BE7F-A98C-ACB0D5B2A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61349-FEC4-1AEB-C188-BC29929B9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48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eed Faal 4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324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eed Faal 2">
    <p:bg>
      <p:bgPr>
        <a:gradFill>
          <a:gsLst>
            <a:gs pos="0">
              <a:srgbClr val="14014B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315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eed Faal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07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3F54B-5DED-892B-7025-95988B00B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7CAA5-7A44-15D3-2335-7B50B2CF4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4F8E7-44BF-4674-F394-8EEC0CFDF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E1930-9735-C034-D37E-D04CDB5EE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30BF8-5D4A-0DDB-A678-44EA85096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05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26F27-2116-09E3-8A49-1EDF53867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B0734-6211-9A42-EC0E-ABE99099F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B2B12-92CC-DF4A-9654-57C0940EF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4CE7D-0B05-097A-586C-3A7406DF0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60781-7890-438B-D97C-3C27C91CA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02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F2AD6-2A30-DC2E-5D26-029C726C1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8696F-5377-8CE4-A410-6B924CE8B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830794-0C21-428B-D1B5-2249EB06F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BCF89-0870-223B-5C2C-9685E338F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3422AD-3705-EB24-C597-B428A5E4A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B478B9-25D2-EBB4-1665-BD8411E80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7AE01-B90F-F673-1B57-320CFA8E5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E9383-A99F-CBBA-7184-752EBD2FB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AB855B-F71C-1DA9-F601-AE8DBE54D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3BED84-B2D8-E2C4-E9D5-A812039FC7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C99370-A0EC-88CB-5D12-7CB5FBDE7B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97E821-325C-AB39-CD4E-A4BD0833E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D449BB-2D06-7D81-84C1-295D1EBFA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578921-A6C5-0424-7B2D-0B3D3705A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6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292B9-DEA5-C6B5-692B-A1B45BAF9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7B656-0BB9-4FDF-4056-779BA85A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9EEFD4-ACE7-8FDF-CF5B-FE559497F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006E1B-E411-B19C-5326-94942D97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66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5EF1A-629D-1EBE-4EDB-BFF2FD14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E29651-A60E-7687-0562-CE767721B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35D14-F9BB-604D-0E0C-E1481A1C2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07D9F-4927-C846-A0DF-95C5B5C1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DD362-8D1B-ECB8-B1DB-E93C81ABC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87FC6D-02BA-8D34-B22F-10F5CCAE0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0BB60A-0005-A455-B772-742DE3AB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C8FB12-EC4F-6533-7488-9C1F8A38A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3D1031-5736-6E61-448D-1DF046046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7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F12F4-FAFC-9815-E781-B85693005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099922-BF68-426D-D5E8-457056CDC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EDAE1-C4AD-3BF6-3352-7EE07F8D5C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0AF71-E985-1C27-EF90-F3A959FD9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F442C-AB45-B119-E675-9F5A315AD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DEC427-FB13-9979-B7D9-14D98A5C9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77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25EF27-5A38-4064-6FBF-567E869CC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CF7C81-8B4C-A05D-B648-2FEFC28F5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8AF4-E5A6-96B7-5C38-FCBD2ED9C3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2EE5CE-98B1-4A26-B9E7-F1190B094B0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34E1E-CF26-E8A8-05EA-741C1738C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ECC40-7F4A-EA89-4999-B9F27D5FE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7008E-C4EA-4B09-8583-75FE5C4A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4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qZh_B5uPv4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6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4.svg"/><Relationship Id="rId5" Type="http://schemas.openxmlformats.org/officeDocument/2006/relationships/image" Target="../media/image14.sv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11" Type="http://schemas.openxmlformats.org/officeDocument/2006/relationships/image" Target="../media/image26.svg"/><Relationship Id="rId5" Type="http://schemas.openxmlformats.org/officeDocument/2006/relationships/image" Target="../media/image22.sv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28.svg"/><Relationship Id="rId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18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6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4.svg"/><Relationship Id="rId5" Type="http://schemas.openxmlformats.org/officeDocument/2006/relationships/image" Target="../media/image14.sv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26.svg"/><Relationship Id="rId5" Type="http://schemas.openxmlformats.org/officeDocument/2006/relationships/image" Target="../media/image22.sv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28.svg"/><Relationship Id="rId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18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6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11" Type="http://schemas.openxmlformats.org/officeDocument/2006/relationships/image" Target="../media/image4.svg"/><Relationship Id="rId5" Type="http://schemas.openxmlformats.org/officeDocument/2006/relationships/image" Target="../media/image14.sv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6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11" Type="http://schemas.openxmlformats.org/officeDocument/2006/relationships/image" Target="../media/image4.svg"/><Relationship Id="rId5" Type="http://schemas.openxmlformats.org/officeDocument/2006/relationships/image" Target="../media/image14.sv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6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4.svg"/><Relationship Id="rId5" Type="http://schemas.openxmlformats.org/officeDocument/2006/relationships/image" Target="../media/image14.sv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96D331-7CAA-3403-157C-43AEED65C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6" y="2521059"/>
            <a:ext cx="89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Watch The Full Tutorials On My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YouTube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Channel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https://www.youtube.com/watch?v=LqZh_B5uPv4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4CF6E-6811-169B-C5DB-96B070C30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967CC1F-02E0-759C-4461-2616ADD3B10A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40E5B77-CB8A-BE5C-54AC-7A4A8BB15A07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30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A25F0ADF-37FC-2BF2-05D1-3CB87B495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17E978F-4D94-F5D8-220A-1C2EE6F0FED8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FFFEF7-4C0C-C638-AA68-E733DCF9B53D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2502239 w 3148747"/>
                <a:gd name="connsiteY0" fmla="*/ 1165127 h 3418002"/>
                <a:gd name="connsiteX1" fmla="*/ 2732181 w 3148747"/>
                <a:gd name="connsiteY1" fmla="*/ 1076659 h 3418002"/>
                <a:gd name="connsiteX2" fmla="*/ 3013770 w 3148747"/>
                <a:gd name="connsiteY2" fmla="*/ 990288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399950 w 3148747"/>
                <a:gd name="connsiteY9" fmla="*/ 1038079 h 3418002"/>
                <a:gd name="connsiteX10" fmla="*/ 363232 w 3148747"/>
                <a:gd name="connsiteY10" fmla="*/ 1067936 h 3418002"/>
                <a:gd name="connsiteX11" fmla="*/ 397804 w 3148747"/>
                <a:gd name="connsiteY11" fmla="*/ 1041376 h 3418002"/>
                <a:gd name="connsiteX12" fmla="*/ 1136182 w 3148747"/>
                <a:gd name="connsiteY12" fmla="*/ 309786 h 3418002"/>
                <a:gd name="connsiteX13" fmla="*/ 2139188 w 3148747"/>
                <a:gd name="connsiteY13" fmla="*/ 4639 h 3418002"/>
                <a:gd name="connsiteX14" fmla="*/ 2285975 w 3148747"/>
                <a:gd name="connsiteY14" fmla="*/ 2 h 3418002"/>
                <a:gd name="connsiteX15" fmla="*/ 2286000 w 3148747"/>
                <a:gd name="connsiteY15" fmla="*/ 0 h 3418002"/>
                <a:gd name="connsiteX16" fmla="*/ 2991595 w 3148747"/>
                <a:gd name="connsiteY16" fmla="*/ 831892 h 3418002"/>
                <a:gd name="connsiteX17" fmla="*/ 3037304 w 3148747"/>
                <a:gd name="connsiteY17" fmla="*/ 984704 h 3418002"/>
                <a:gd name="connsiteX18" fmla="*/ 3013771 w 3148747"/>
                <a:gd name="connsiteY18" fmla="*/ 990287 h 3418002"/>
                <a:gd name="connsiteX19" fmla="*/ 2732182 w 3148747"/>
                <a:gd name="connsiteY19" fmla="*/ 1076658 h 3418002"/>
                <a:gd name="connsiteX20" fmla="*/ 2502237 w 3148747"/>
                <a:gd name="connsiteY20" fmla="*/ 1165126 h 3418002"/>
                <a:gd name="connsiteX21" fmla="*/ 2402757 w 3148747"/>
                <a:gd name="connsiteY21" fmla="*/ 1149944 h 3418002"/>
                <a:gd name="connsiteX22" fmla="*/ 2285999 w 3148747"/>
                <a:gd name="connsiteY22" fmla="*/ 1144048 h 3418002"/>
                <a:gd name="connsiteX23" fmla="*/ 2169241 w 3148747"/>
                <a:gd name="connsiteY23" fmla="*/ 1149944 h 3418002"/>
                <a:gd name="connsiteX24" fmla="*/ 2069763 w 3148747"/>
                <a:gd name="connsiteY24" fmla="*/ 1165126 h 3418002"/>
                <a:gd name="connsiteX25" fmla="*/ 1839819 w 3148747"/>
                <a:gd name="connsiteY25" fmla="*/ 1076658 h 3418002"/>
                <a:gd name="connsiteX26" fmla="*/ 1697200 w 3148747"/>
                <a:gd name="connsiteY26" fmla="*/ 1030087 h 3418002"/>
                <a:gd name="connsiteX27" fmla="*/ 1672978 w 3148747"/>
                <a:gd name="connsiteY27" fmla="*/ 1023150 h 3418002"/>
                <a:gd name="connsiteX28" fmla="*/ 1672977 w 3148747"/>
                <a:gd name="connsiteY28" fmla="*/ 1023151 h 3418002"/>
                <a:gd name="connsiteX29" fmla="*/ 1697200 w 3148747"/>
                <a:gd name="connsiteY29" fmla="*/ 1030088 h 3418002"/>
                <a:gd name="connsiteX30" fmla="*/ 1839818 w 3148747"/>
                <a:gd name="connsiteY30" fmla="*/ 1076659 h 3418002"/>
                <a:gd name="connsiteX31" fmla="*/ 2069760 w 3148747"/>
                <a:gd name="connsiteY31" fmla="*/ 1165127 h 3418002"/>
                <a:gd name="connsiteX32" fmla="*/ 2055856 w 3148747"/>
                <a:gd name="connsiteY32" fmla="*/ 1167249 h 3418002"/>
                <a:gd name="connsiteX33" fmla="*/ 1233787 w 3148747"/>
                <a:gd name="connsiteY33" fmla="*/ 1841502 h 3418002"/>
                <a:gd name="connsiteX34" fmla="*/ 1207891 w 3148747"/>
                <a:gd name="connsiteY34" fmla="*/ 1912253 h 3418002"/>
                <a:gd name="connsiteX35" fmla="*/ 1015587 w 3148747"/>
                <a:gd name="connsiteY35" fmla="*/ 2067735 h 3418002"/>
                <a:gd name="connsiteX36" fmla="*/ 799994 w 3148747"/>
                <a:gd name="connsiteY36" fmla="*/ 2268413 h 3418002"/>
                <a:gd name="connsiteX37" fmla="*/ 783393 w 3148747"/>
                <a:gd name="connsiteY37" fmla="*/ 2286001 h 3418002"/>
                <a:gd name="connsiteX38" fmla="*/ 673908 w 3148747"/>
                <a:gd name="connsiteY38" fmla="*/ 2401991 h 3418002"/>
                <a:gd name="connsiteX39" fmla="*/ 269741 w 3148747"/>
                <a:gd name="connsiteY39" fmla="*/ 3342132 h 3418002"/>
                <a:gd name="connsiteX40" fmla="*/ 301642 w 3148747"/>
                <a:gd name="connsiteY40" fmla="*/ 3418002 h 3418002"/>
                <a:gd name="connsiteX41" fmla="*/ 275908 w 3148747"/>
                <a:gd name="connsiteY41" fmla="*/ 3375643 h 3418002"/>
                <a:gd name="connsiteX42" fmla="*/ 0 w 3148747"/>
                <a:gd name="connsiteY42" fmla="*/ 2286000 h 3418002"/>
                <a:gd name="connsiteX43" fmla="*/ 275908 w 3148747"/>
                <a:gd name="connsiteY43" fmla="*/ 1196357 h 3418002"/>
                <a:gd name="connsiteX44" fmla="*/ 301640 w 3148747"/>
                <a:gd name="connsiteY44" fmla="*/ 1154001 h 3418002"/>
                <a:gd name="connsiteX45" fmla="*/ 301641 w 3148747"/>
                <a:gd name="connsiteY45" fmla="*/ 1153999 h 3418002"/>
                <a:gd name="connsiteX46" fmla="*/ 316577 w 3148747"/>
                <a:gd name="connsiteY46" fmla="*/ 1129412 h 3418002"/>
                <a:gd name="connsiteX47" fmla="*/ 390412 w 3148747"/>
                <a:gd name="connsiteY47" fmla="*/ 1007877 h 3418002"/>
                <a:gd name="connsiteX48" fmla="*/ 1136182 w 3148747"/>
                <a:gd name="connsiteY48" fmla="*/ 309786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148747" h="3418002">
                  <a:moveTo>
                    <a:pt x="2502239" y="1165127"/>
                  </a:move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lnTo>
                    <a:pt x="3037303" y="984705"/>
                  </a:ln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close/>
                  <a:moveTo>
                    <a:pt x="399950" y="1038079"/>
                  </a:moveTo>
                  <a:lnTo>
                    <a:pt x="363232" y="1067936"/>
                  </a:lnTo>
                  <a:lnTo>
                    <a:pt x="397804" y="1041376"/>
                  </a:lnTo>
                  <a:close/>
                  <a:moveTo>
                    <a:pt x="1136182" y="309786"/>
                  </a:moveTo>
                  <a:cubicBezTo>
                    <a:pt x="1434219" y="136005"/>
                    <a:pt x="1775130" y="27714"/>
                    <a:pt x="2139188" y="4639"/>
                  </a:cubicBezTo>
                  <a:lnTo>
                    <a:pt x="2285975" y="2"/>
                  </a:lnTo>
                  <a:lnTo>
                    <a:pt x="2286000" y="0"/>
                  </a:ln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91729" y="1060014"/>
                    <a:pt x="1744161" y="1044486"/>
                    <a:pt x="1697200" y="1030087"/>
                  </a:cubicBezTo>
                  <a:lnTo>
                    <a:pt x="1672978" y="1023150"/>
                  </a:lnTo>
                  <a:lnTo>
                    <a:pt x="1672977" y="1023151"/>
                  </a:lnTo>
                  <a:lnTo>
                    <a:pt x="1697200" y="1030088"/>
                  </a:lnTo>
                  <a:cubicBezTo>
                    <a:pt x="1744160" y="1044487"/>
                    <a:pt x="1791728" y="1060015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582979" y="722839"/>
                    <a:pt x="838144" y="483567"/>
                    <a:pt x="1136182" y="309786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C217B95E-87BE-0772-661B-0C56EE44E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3392D6-1B76-B887-92B3-C84F1688CC6C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E1931A5-CE9A-677B-5B03-645BCECADC9B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rgbClr val="92D050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39FD202E-8859-B1E7-CD12-0C42B1217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9A0AF07-DF0A-9CE6-F998-A51DA0171B33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3BFA1-1D0A-E3A0-ECC4-D77A9B2DD1F3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DE497B-4878-EBAA-3E24-476AB7B99F3E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F15AE3-E191-465D-45E0-9E1832D6CAF6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46296F4B-C131-7765-1A87-A4E9991A30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49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2EAC-1B8D-DF1B-01C5-566B429AF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F853CAB1-CA63-E13E-92D7-6AF5B03E13EC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581132F-C3C1-70FB-7FB6-30A757FB8E1A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C8EAE110-0860-EDAA-E344-0EDC255D7CF6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4199F9-99A1-9B9F-2713-6F4F4F4C1230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7518A40-F1BF-F859-3603-D907D61B01E4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4F25E9-7F63-BA4A-EB05-77C9F6132877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FBD0FB8-FF18-F0DA-E78F-C9C37CB8E275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FB8D919-016E-58F3-1EED-08081307F13B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8C5387B-42F0-74AB-B485-BB90B365C407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05B823A-E5C4-2CFA-BC42-DFD01899A383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BE01DB2-3B3E-45ED-D904-9659AA1C5E2F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64446BD-82D2-B87B-4FC1-829734498C6B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325E7F1-3E4A-0505-FEF0-D7B4BD47F28C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BCE71D-AA40-0C49-6F4C-A7E85D057215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E4D649-4A1D-FC09-A536-8376C6F6EBB3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10CEA2-F953-BE04-5DD7-A3329786EA34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038A96-F5B0-C87D-40E3-DCE6DCD84B0D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CDDB6F17-2F72-1AF4-856A-BB158C37C8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86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6E599-FE7E-D783-8108-E0B26D667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CB8D40-B86A-7A86-B66D-87A28AFE0EDB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881509-94E3-98B0-B921-E8B8CF2B72B7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136969-9B33-0EFA-B9F3-34FC75F21641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69EF83-3F0B-9A49-8F2A-B5D0B1C7B897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ECB08A-9371-5D8D-A945-736E74E6F512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EECCF96-73D6-0454-85BB-5A50505D8CA6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93DB0B0-C94E-417F-0D15-159B169DACAD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FCD109A4-5BE7-A817-ECCB-62044A7E6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3DC0CD6-968F-DA82-A9C5-6EF7844B8F18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E341F8C-E0FE-B148-3DE2-4AA5CC8506A1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A57BF37E-7D09-99F2-4CCA-9F032E246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27E880D-FC2A-82BF-671E-A7465F457502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F908800-ECC1-B173-32B2-C1D60D74383F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26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4192D28A-0941-C5D6-07EE-CFB5F5A72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4DB432-47CE-C993-07B0-7CF205ACE03D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621601-BB02-F314-6CFB-6192B7F49A12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2517479 w 2621840"/>
                <a:gd name="connsiteY0" fmla="*/ 1198339 h 2632842"/>
                <a:gd name="connsiteX1" fmla="*/ 2508791 w 2621840"/>
                <a:gd name="connsiteY1" fmla="*/ 1172544 h 2632842"/>
                <a:gd name="connsiteX2" fmla="*/ 2518285 w 2621840"/>
                <a:gd name="connsiteY2" fmla="*/ 1208646 h 2632842"/>
                <a:gd name="connsiteX3" fmla="*/ 2509338 w 2621840"/>
                <a:gd name="connsiteY3" fmla="*/ 0 h 2632842"/>
                <a:gd name="connsiteX4" fmla="*/ 2532995 w 2621840"/>
                <a:gd name="connsiteY4" fmla="*/ 1336214 h 2632842"/>
                <a:gd name="connsiteX5" fmla="*/ 2512414 w 2621840"/>
                <a:gd name="connsiteY5" fmla="*/ 1396708 h 2632842"/>
                <a:gd name="connsiteX6" fmla="*/ 2512414 w 2621840"/>
                <a:gd name="connsiteY6" fmla="*/ 1396710 h 2632842"/>
                <a:gd name="connsiteX7" fmla="*/ 2500644 w 2621840"/>
                <a:gd name="connsiteY7" fmla="*/ 1431306 h 2632842"/>
                <a:gd name="connsiteX8" fmla="*/ 2500642 w 2621840"/>
                <a:gd name="connsiteY8" fmla="*/ 1431309 h 2632842"/>
                <a:gd name="connsiteX9" fmla="*/ 2462220 w 2621840"/>
                <a:gd name="connsiteY9" fmla="*/ 1544249 h 2632842"/>
                <a:gd name="connsiteX10" fmla="*/ 1832386 w 2621840"/>
                <a:gd name="connsiteY10" fmla="*/ 2434708 h 2632842"/>
                <a:gd name="connsiteX11" fmla="*/ 1683804 w 2621840"/>
                <a:gd name="connsiteY11" fmla="*/ 2551223 h 2632842"/>
                <a:gd name="connsiteX12" fmla="*/ 1683795 w 2621840"/>
                <a:gd name="connsiteY12" fmla="*/ 2551231 h 2632842"/>
                <a:gd name="connsiteX13" fmla="*/ 1675668 w 2621840"/>
                <a:gd name="connsiteY13" fmla="*/ 2557604 h 2632842"/>
                <a:gd name="connsiteX14" fmla="*/ 1596328 w 2621840"/>
                <a:gd name="connsiteY14" fmla="*/ 2601232 h 2632842"/>
                <a:gd name="connsiteX15" fmla="*/ 1035812 w 2621840"/>
                <a:gd name="connsiteY15" fmla="*/ 2540481 h 2632842"/>
                <a:gd name="connsiteX16" fmla="*/ 911585 w 2621840"/>
                <a:gd name="connsiteY16" fmla="*/ 2480275 h 2632842"/>
                <a:gd name="connsiteX17" fmla="*/ 916867 w 2621840"/>
                <a:gd name="connsiteY17" fmla="*/ 2470403 h 2632842"/>
                <a:gd name="connsiteX18" fmla="*/ 1093459 w 2621840"/>
                <a:gd name="connsiteY18" fmla="*/ 1984538 h 2632842"/>
                <a:gd name="connsiteX19" fmla="*/ 1136161 w 2621840"/>
                <a:gd name="connsiteY19" fmla="*/ 1808811 h 2632842"/>
                <a:gd name="connsiteX20" fmla="*/ 1316485 w 2621840"/>
                <a:gd name="connsiteY20" fmla="*/ 1822501 h 2632842"/>
                <a:gd name="connsiteX21" fmla="*/ 1521820 w 2621840"/>
                <a:gd name="connsiteY21" fmla="*/ 1824481 h 2632842"/>
                <a:gd name="connsiteX22" fmla="*/ 1587888 w 2621840"/>
                <a:gd name="connsiteY22" fmla="*/ 1825118 h 2632842"/>
                <a:gd name="connsiteX23" fmla="*/ 1587889 w 2621840"/>
                <a:gd name="connsiteY23" fmla="*/ 1825118 h 2632842"/>
                <a:gd name="connsiteX24" fmla="*/ 1587890 w 2621840"/>
                <a:gd name="connsiteY24" fmla="*/ 1825118 h 2632842"/>
                <a:gd name="connsiteX25" fmla="*/ 1708209 w 2621840"/>
                <a:gd name="connsiteY25" fmla="*/ 1818108 h 2632842"/>
                <a:gd name="connsiteX26" fmla="*/ 1714045 w 2621840"/>
                <a:gd name="connsiteY26" fmla="*/ 1817768 h 2632842"/>
                <a:gd name="connsiteX27" fmla="*/ 1721135 w 2621840"/>
                <a:gd name="connsiteY27" fmla="*/ 1816990 h 2632842"/>
                <a:gd name="connsiteX28" fmla="*/ 1721134 w 2621840"/>
                <a:gd name="connsiteY28" fmla="*/ 1816989 h 2632842"/>
                <a:gd name="connsiteX29" fmla="*/ 1714043 w 2621840"/>
                <a:gd name="connsiteY29" fmla="*/ 1817768 h 2632842"/>
                <a:gd name="connsiteX30" fmla="*/ 1708209 w 2621840"/>
                <a:gd name="connsiteY30" fmla="*/ 1818108 h 2632842"/>
                <a:gd name="connsiteX31" fmla="*/ 1587889 w 2621840"/>
                <a:gd name="connsiteY31" fmla="*/ 1825118 h 2632842"/>
                <a:gd name="connsiteX32" fmla="*/ 1521820 w 2621840"/>
                <a:gd name="connsiteY32" fmla="*/ 1824481 h 2632842"/>
                <a:gd name="connsiteX33" fmla="*/ 1316483 w 2621840"/>
                <a:gd name="connsiteY33" fmla="*/ 1822501 h 2632842"/>
                <a:gd name="connsiteX34" fmla="*/ 1136161 w 2621840"/>
                <a:gd name="connsiteY34" fmla="*/ 1808811 h 2632842"/>
                <a:gd name="connsiteX35" fmla="*/ 1093458 w 2621840"/>
                <a:gd name="connsiteY35" fmla="*/ 1984537 h 2632842"/>
                <a:gd name="connsiteX36" fmla="*/ 916866 w 2621840"/>
                <a:gd name="connsiteY36" fmla="*/ 2470402 h 2632842"/>
                <a:gd name="connsiteX37" fmla="*/ 911585 w 2621840"/>
                <a:gd name="connsiteY37" fmla="*/ 2480274 h 2632842"/>
                <a:gd name="connsiteX38" fmla="*/ 901511 w 2621840"/>
                <a:gd name="connsiteY38" fmla="*/ 2475392 h 2632842"/>
                <a:gd name="connsiteX39" fmla="*/ 473061 w 2621840"/>
                <a:gd name="connsiteY39" fmla="*/ 2186117 h 2632842"/>
                <a:gd name="connsiteX40" fmla="*/ 335223 w 2621840"/>
                <a:gd name="connsiteY40" fmla="*/ 2069050 h 2632842"/>
                <a:gd name="connsiteX41" fmla="*/ 335224 w 2621840"/>
                <a:gd name="connsiteY41" fmla="*/ 2069050 h 2632842"/>
                <a:gd name="connsiteX42" fmla="*/ 325221 w 2621840"/>
                <a:gd name="connsiteY42" fmla="*/ 2060554 h 2632842"/>
                <a:gd name="connsiteX43" fmla="*/ 28286 w 2621840"/>
                <a:gd name="connsiteY43" fmla="*/ 1769679 h 2632842"/>
                <a:gd name="connsiteX44" fmla="*/ 0 w 2621840"/>
                <a:gd name="connsiteY44" fmla="*/ 1738124 h 2632842"/>
                <a:gd name="connsiteX45" fmla="*/ 173888 w 2621840"/>
                <a:gd name="connsiteY45" fmla="*/ 1700758 h 2632842"/>
                <a:gd name="connsiteX46" fmla="*/ 335224 w 2621840"/>
                <a:gd name="connsiteY46" fmla="*/ 1659014 h 2632842"/>
                <a:gd name="connsiteX47" fmla="*/ 335225 w 2621840"/>
                <a:gd name="connsiteY47" fmla="*/ 1659014 h 2632842"/>
                <a:gd name="connsiteX48" fmla="*/ 394039 w 2621840"/>
                <a:gd name="connsiteY48" fmla="*/ 1643797 h 2632842"/>
                <a:gd name="connsiteX49" fmla="*/ 617788 w 2621840"/>
                <a:gd name="connsiteY49" fmla="*/ 1576060 h 2632842"/>
                <a:gd name="connsiteX50" fmla="*/ 838620 w 2621840"/>
                <a:gd name="connsiteY50" fmla="*/ 1499344 h 2632842"/>
                <a:gd name="connsiteX51" fmla="*/ 895147 w 2621840"/>
                <a:gd name="connsiteY51" fmla="*/ 1477084 h 2632842"/>
                <a:gd name="connsiteX52" fmla="*/ 895148 w 2621840"/>
                <a:gd name="connsiteY52" fmla="*/ 1477084 h 2632842"/>
                <a:gd name="connsiteX53" fmla="*/ 1050208 w 2621840"/>
                <a:gd name="connsiteY53" fmla="*/ 1416025 h 2632842"/>
                <a:gd name="connsiteX54" fmla="*/ 1212848 w 2621840"/>
                <a:gd name="connsiteY54" fmla="*/ 1344046 h 2632842"/>
                <a:gd name="connsiteX55" fmla="*/ 1251598 w 2621840"/>
                <a:gd name="connsiteY55" fmla="*/ 1326897 h 2632842"/>
                <a:gd name="connsiteX56" fmla="*/ 1619995 w 2621840"/>
                <a:gd name="connsiteY56" fmla="*/ 1134380 h 2632842"/>
                <a:gd name="connsiteX57" fmla="*/ 1631167 w 2621840"/>
                <a:gd name="connsiteY57" fmla="*/ 1127492 h 2632842"/>
                <a:gd name="connsiteX58" fmla="*/ 1699909 w 2621840"/>
                <a:gd name="connsiteY58" fmla="*/ 1294759 h 2632842"/>
                <a:gd name="connsiteX59" fmla="*/ 1699933 w 2621840"/>
                <a:gd name="connsiteY59" fmla="*/ 1294827 h 2632842"/>
                <a:gd name="connsiteX60" fmla="*/ 1699910 w 2621840"/>
                <a:gd name="connsiteY60" fmla="*/ 1294758 h 2632842"/>
                <a:gd name="connsiteX61" fmla="*/ 1631168 w 2621840"/>
                <a:gd name="connsiteY61" fmla="*/ 1127492 h 2632842"/>
                <a:gd name="connsiteX62" fmla="*/ 1785099 w 2621840"/>
                <a:gd name="connsiteY62" fmla="*/ 1032575 h 2632842"/>
                <a:gd name="connsiteX63" fmla="*/ 2192614 w 2621840"/>
                <a:gd name="connsiteY63" fmla="*/ 714486 h 2632842"/>
                <a:gd name="connsiteX64" fmla="*/ 2200371 w 2621840"/>
                <a:gd name="connsiteY64" fmla="*/ 706414 h 2632842"/>
                <a:gd name="connsiteX65" fmla="*/ 2250198 w 2621840"/>
                <a:gd name="connsiteY65" fmla="*/ 758270 h 2632842"/>
                <a:gd name="connsiteX66" fmla="*/ 2250198 w 2621840"/>
                <a:gd name="connsiteY66" fmla="*/ 758269 h 2632842"/>
                <a:gd name="connsiteX67" fmla="*/ 2200371 w 2621840"/>
                <a:gd name="connsiteY67" fmla="*/ 706413 h 2632842"/>
                <a:gd name="connsiteX68" fmla="*/ 2296018 w 2621840"/>
                <a:gd name="connsiteY68" fmla="*/ 606872 h 2632842"/>
                <a:gd name="connsiteX69" fmla="*/ 2509338 w 2621840"/>
                <a:gd name="connsiteY69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21840" h="2632842"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lnTo>
                    <a:pt x="1521820" y="1824481"/>
                  </a:lnTo>
                  <a:lnTo>
                    <a:pt x="1587888" y="1825118"/>
                  </a:lnTo>
                  <a:lnTo>
                    <a:pt x="1587889" y="1825118"/>
                  </a:lnTo>
                  <a:lnTo>
                    <a:pt x="1587890" y="1825118"/>
                  </a:lnTo>
                  <a:lnTo>
                    <a:pt x="1708209" y="1818108"/>
                  </a:lnTo>
                  <a:lnTo>
                    <a:pt x="1714045" y="1817768"/>
                  </a:lnTo>
                  <a:lnTo>
                    <a:pt x="1721135" y="1816990"/>
                  </a:lnTo>
                  <a:lnTo>
                    <a:pt x="1721134" y="1816989"/>
                  </a:lnTo>
                  <a:lnTo>
                    <a:pt x="1714043" y="1817768"/>
                  </a:lnTo>
                  <a:lnTo>
                    <a:pt x="1708209" y="1818108"/>
                  </a:lnTo>
                  <a:lnTo>
                    <a:pt x="1587889" y="1825118"/>
                  </a:lnTo>
                  <a:lnTo>
                    <a:pt x="1521820" y="1824481"/>
                  </a:lnTo>
                  <a:lnTo>
                    <a:pt x="1316483" y="1822501"/>
                  </a:ln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50198" y="758270"/>
                  </a:lnTo>
                  <a:lnTo>
                    <a:pt x="2250198" y="758269"/>
                  </a:ln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4E9AA586-4F08-96FF-BA67-A9CE627F0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E6D4F88-D8B2-FEAE-8092-18550CCA9339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7F65C26-3FFE-8458-23BC-95055A963685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D64ECA98-F2BB-973C-BF4A-2186B77A6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C1B0BD0-14F1-8AB5-4A63-7803F170BAEF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84885A48-A104-20B0-1158-FDD60584D0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58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47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3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8672F-4278-4E37-9D66-55D33F634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86B67130-1919-7246-A89A-97DBFD26F6A4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683367A-788A-AC83-2E54-D166DAC26D8E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03E91806-66D5-1850-FED6-FA8CC80B9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0CCADEC-B85E-31A8-D92D-6FBF491EE859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39A071D-D5D6-B77B-1539-A4DB0273FAA5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CC0D0E71-FF04-B347-F778-35EF9EA3D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9ACD4B3-FA74-1777-A1D0-5A8B0526384B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5539816-08AD-3A18-DF0F-2FE4491A46DC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901655 w 2032292"/>
                <a:gd name="connsiteY0" fmla="*/ 1050768 h 2800036"/>
                <a:gd name="connsiteX1" fmla="*/ 1902749 w 2032292"/>
                <a:gd name="connsiteY1" fmla="*/ 1052556 h 2800036"/>
                <a:gd name="connsiteX2" fmla="*/ 1922767 w 2032292"/>
                <a:gd name="connsiteY2" fmla="*/ 1067935 h 2800036"/>
                <a:gd name="connsiteX3" fmla="*/ 0 w 2032292"/>
                <a:gd name="connsiteY3" fmla="*/ 0 h 2800036"/>
                <a:gd name="connsiteX4" fmla="*/ 1895587 w 2032292"/>
                <a:gd name="connsiteY4" fmla="*/ 1007876 h 2800036"/>
                <a:gd name="connsiteX5" fmla="*/ 1969422 w 2032292"/>
                <a:gd name="connsiteY5" fmla="*/ 1129411 h 2800036"/>
                <a:gd name="connsiteX6" fmla="*/ 1984359 w 2032292"/>
                <a:gd name="connsiteY6" fmla="*/ 1153998 h 2800036"/>
                <a:gd name="connsiteX7" fmla="*/ 2016259 w 2032292"/>
                <a:gd name="connsiteY7" fmla="*/ 1229868 h 2800036"/>
                <a:gd name="connsiteX8" fmla="*/ 1612093 w 2032292"/>
                <a:gd name="connsiteY8" fmla="*/ 2170010 h 2800036"/>
                <a:gd name="connsiteX9" fmla="*/ 1502608 w 2032292"/>
                <a:gd name="connsiteY9" fmla="*/ 2286001 h 2800036"/>
                <a:gd name="connsiteX10" fmla="*/ 1486006 w 2032292"/>
                <a:gd name="connsiteY10" fmla="*/ 2303588 h 2800036"/>
                <a:gd name="connsiteX11" fmla="*/ 1025358 w 2032292"/>
                <a:gd name="connsiteY11" fmla="*/ 2702398 h 2800036"/>
                <a:gd name="connsiteX12" fmla="*/ 890338 w 2032292"/>
                <a:gd name="connsiteY12" fmla="*/ 2800036 h 2800036"/>
                <a:gd name="connsiteX13" fmla="*/ 895823 w 2032292"/>
                <a:gd name="connsiteY13" fmla="*/ 2746708 h 2800036"/>
                <a:gd name="connsiteX14" fmla="*/ 914400 w 2032292"/>
                <a:gd name="connsiteY14" fmla="*/ 2285999 h 2800036"/>
                <a:gd name="connsiteX15" fmla="*/ 895823 w 2032292"/>
                <a:gd name="connsiteY15" fmla="*/ 1825290 h 2800036"/>
                <a:gd name="connsiteX16" fmla="*/ 890338 w 2032292"/>
                <a:gd name="connsiteY16" fmla="*/ 1771963 h 2800036"/>
                <a:gd name="connsiteX17" fmla="*/ 873290 w 2032292"/>
                <a:gd name="connsiteY17" fmla="*/ 1606214 h 2800036"/>
                <a:gd name="connsiteX18" fmla="*/ 758235 w 2032292"/>
                <a:gd name="connsiteY18" fmla="*/ 1007876 h 2800036"/>
                <a:gd name="connsiteX19" fmla="*/ 751304 w 2032292"/>
                <a:gd name="connsiteY19" fmla="*/ 984704 h 2800036"/>
                <a:gd name="connsiteX20" fmla="*/ 705595 w 2032292"/>
                <a:gd name="connsiteY20" fmla="*/ 831892 h 2800036"/>
                <a:gd name="connsiteX21" fmla="*/ 0 w 2032292"/>
                <a:gd name="connsiteY21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2292" h="2800036">
                  <a:moveTo>
                    <a:pt x="1901655" y="1050768"/>
                  </a:moveTo>
                  <a:lnTo>
                    <a:pt x="1902749" y="1052556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36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81CDC946-C44C-61A5-A4E9-CF839FCF2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236B07-95FA-B8C2-BB2D-B558F4236D8A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213628F-3A79-14FA-EDFA-88F6E437715D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5600000" scaled="0"/>
            </a:gradFill>
            <a:ln>
              <a:noFill/>
            </a:ln>
            <a:effectLst>
              <a:innerShdw blurRad="635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AC8E203C-D65A-5614-987A-7C5DF9B51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AB1A69-A8B8-A540-2482-E316377319B9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F721435-77B2-5FF3-59E6-13CF74A161F2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2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FD23F088-A89F-6A3A-3B28-814F408CC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B65897-4D2B-B433-6784-21B46796F74F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3DA4493-B85E-E7BA-72D7-7179718A0174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chemeClr val="tx1">
                    <a:lumMod val="50000"/>
                    <a:lumOff val="50000"/>
                  </a:schemeClr>
                </a:gs>
                <a:gs pos="66000">
                  <a:schemeClr val="bg1"/>
                </a:gs>
              </a:gsLst>
              <a:lin ang="7200000" scaled="0"/>
            </a:gradFill>
            <a:ln>
              <a:noFill/>
            </a:ln>
            <a:effectLst>
              <a:innerShdw blurRad="635000">
                <a:schemeClr val="tx1">
                  <a:lumMod val="50000"/>
                  <a:lumOff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280088EE-D6D1-772B-370F-5440EC10D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164A765-7B68-DFCD-3C23-4D19655087BF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768241-0F20-A62A-6B9C-394F1E82CD0C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CCA637-E2CC-7311-374D-204CF6F35D5D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43ED1E-D33B-BAA9-E516-4A280453D5BB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3FC7EC-11C6-B2BD-FEC7-295EB3053442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FC7057-D858-83A2-D756-3C562F528F1E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CBBF22-DCD0-29D9-C854-DFB5045C5936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BCB697FD-6B7C-C4A7-F281-B8ECA9A7A4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4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6C019-D947-3600-C1C1-A811890C9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71BA4EA-1FE4-5E07-268F-51FF0A3CFDBB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B573C6E-ADD9-FCD7-057C-38F2A03DF427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6CF29FC5-CC5F-3646-D41F-26D84F0FC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76119A-485C-79DB-7349-70AE9FE94F27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D594959-9ABF-64DB-B52B-F9D9AE9D8A70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D1AF2CF5-D05D-4E7D-C732-528C3CB99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D65296-9ACD-6D3C-615F-A955E094E44D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6577E72-DF20-1B26-9119-50224BD12B6D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931A7659-028B-D846-46C2-056336EDC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ED247B1-DE34-303B-0598-B1F25B5A3C63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CF1A3C-D1E4-3254-D31E-D02DF469D3C5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363A19-2B94-1088-0F56-A12687A5816D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3A9604-9B9E-4769-DDD0-7CC2FB6D79D0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29DE9050-EAA0-B644-B2D6-E8CFCB9F2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42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4E18B-9D2C-A3D4-3773-A3D602BD3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BD328DB5-9D76-A89E-0C87-554E8BC8549D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8B376BC-E1C1-F340-192B-B4F48528B2DC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1AA8265-A7F2-EAF2-3ECE-205229235655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69AC5D-3772-9767-EB7B-0E9F3FF8AA6A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CA2A228-9A07-B2E8-71B4-16CDE5A6762F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F5DC8-61C2-FD10-57C0-E0E2119909B2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EF3308C-37DC-33ED-F2A1-1CD216B19399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27CB002-E17D-5B88-15A0-58980D3AFD94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2B8DEC70-1509-8831-CECD-E3D73778C5F5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F4E997-70D0-D720-2C99-4DE69C80F8BD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17342E9-82EE-7D5E-AF96-DDAB532ECAEE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A2FB4A0-EB49-AE48-0389-7D0F500D26F9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70553BE-A90B-D169-B9F3-51079C61D2C9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739B06-480E-C0BC-9D9A-A268D0CC9D31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032A51-EC35-F036-6473-1EC91413973D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74A85B6-1B48-C307-2077-DB93CA8991C7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25780B-153D-99FB-6D67-A47229F61D5C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BCA97F4A-0C25-B7A7-E33C-496B878B38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06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4C685-1C0C-8C36-85B6-F6058DA2A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15FCA453-CD56-CD23-CFFB-DEC8DFA16C79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31111C3-E5DC-EC3E-1EF5-9CA2FACA1D10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5D5ECCA2-8C61-5DD7-DB75-6711C6CFE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7B6433D-C173-5E57-6634-0945A5D90D70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AB6E9CF-3C38-949A-9863-A79A5FC2DEA9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C468D2A8-9735-53F2-D4AD-8B3C677E5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1460004-D4D9-68D5-0525-77C07FC1FB9C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A1C867C-7D0B-C140-EEEC-6341584F39FA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8472E3B1-B449-4AE7-52CD-8376A8329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4ED60DF-91CC-CD96-2FA8-37EB0E59C92C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E22813E-A3C0-80BF-D622-660C06F89050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F64B8D08-969D-9FD9-3D60-CF441EB75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5A53D28-6834-F0AF-A736-ECACE8FE58D4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F0FFDAB-247F-A28D-D89B-A42B61352106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FF841292-A537-5FCB-91A1-2D51A08E1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4FEC489-5E77-F5E3-C18D-AC83C01B9714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71E60F-E9DB-A3F3-A51D-7A176C389070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B328BE-0F51-E4CC-B9A7-FD43F62ED7D3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7E945-3438-2B7A-4E59-62A5F551E01F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9FF8BD-904A-414A-41CC-207ABBF6E8D5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4AAD0B-382D-0CA1-C582-BC5D14DCCD3E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56F56913-8B7D-9DE6-C464-08D421B446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6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5CC8C-8F89-86B1-C4D4-EDD72570A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BCF839A-28CF-DE66-A39A-6A2A4A0265F5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DF7D61C-56EF-9514-9772-BD97B626DEBB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0B8FFA7F-E9C1-D415-306A-05904F1F6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815B4B-5519-54D8-C8D2-87FF13475697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F8542E1-3A7B-76EE-2E2E-62263BD1FCC2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B6C4DB33-75C2-4A47-31DC-313042F2B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8A9D06-8D71-34F8-19AC-76904E72F676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63D110B-49E1-058D-A728-196866B5031B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4D297BDE-1617-1AD2-E0FD-BE3148212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AEA6AC-2751-6954-2603-82B228191CF8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653959-91CC-AABB-FF1B-96DDBA448C26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AD79FB56-1C20-60B4-8C1B-7F7371928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0CEF156-9082-3B00-F184-DA3ABD5EC550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061F464-AA0A-E57F-E9D5-6C79FAACE689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0F611863-37BA-48F6-A5CE-B0A2F8846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897413-B616-1E1E-9D7B-67E23180582D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BE2BF2-ECF5-1A7C-F8FB-659B4852FBE7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B91CCC2B-C67B-A5F0-DB2D-A8BA8B83A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AF23B9B-F94B-7667-EA28-0893CE6577B6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70F141-B129-6AC0-55F4-652838CE1354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E2FDE0-3062-2AFC-ABBA-3ED9F0056E89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3FC1C0-6D3D-C606-1962-493554299E11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5D0281-92AE-7EBC-7CEB-EFFB0A9F46AB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F712CA-9969-EDFC-C45E-C5FA18B25FC1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369DDB-1D6D-E94C-90BF-3F6774E34A0F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B5183AD6-D041-8C6B-499A-588F53D588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22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55A2D-8C5B-AB7A-EE2C-3DBD752C1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7CE75CD-EF84-FCA6-CA74-DE493B995D18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/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EE9FE82-480E-02DA-E9DB-089E68C4EED7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24000">
                  <a:srgbClr val="92D050"/>
                </a:gs>
                <a:gs pos="83000">
                  <a:schemeClr val="bg1"/>
                </a:gs>
              </a:gsLst>
              <a:lin ang="11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51527B2B-55C9-AC63-B287-F1E5436C3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A853D43-C4E6-B731-0BBF-071CB2B54C53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994744A-654D-8520-D27F-51FBA4C11579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2502239 w 3148747"/>
                <a:gd name="connsiteY0" fmla="*/ 1165127 h 3418002"/>
                <a:gd name="connsiteX1" fmla="*/ 2732181 w 3148747"/>
                <a:gd name="connsiteY1" fmla="*/ 1076659 h 3418002"/>
                <a:gd name="connsiteX2" fmla="*/ 3013770 w 3148747"/>
                <a:gd name="connsiteY2" fmla="*/ 990288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385418 w 3148747"/>
                <a:gd name="connsiteY9" fmla="*/ 1049895 h 3418002"/>
                <a:gd name="connsiteX10" fmla="*/ 363232 w 3148747"/>
                <a:gd name="connsiteY10" fmla="*/ 1067936 h 3418002"/>
                <a:gd name="connsiteX11" fmla="*/ 384197 w 3148747"/>
                <a:gd name="connsiteY11" fmla="*/ 1051830 h 3418002"/>
                <a:gd name="connsiteX12" fmla="*/ 1136182 w 3148747"/>
                <a:gd name="connsiteY12" fmla="*/ 309786 h 3418002"/>
                <a:gd name="connsiteX13" fmla="*/ 2139188 w 3148747"/>
                <a:gd name="connsiteY13" fmla="*/ 4639 h 3418002"/>
                <a:gd name="connsiteX14" fmla="*/ 2285975 w 3148747"/>
                <a:gd name="connsiteY14" fmla="*/ 2 h 3418002"/>
                <a:gd name="connsiteX15" fmla="*/ 2286000 w 3148747"/>
                <a:gd name="connsiteY15" fmla="*/ 0 h 3418002"/>
                <a:gd name="connsiteX16" fmla="*/ 2991595 w 3148747"/>
                <a:gd name="connsiteY16" fmla="*/ 831892 h 3418002"/>
                <a:gd name="connsiteX17" fmla="*/ 3037304 w 3148747"/>
                <a:gd name="connsiteY17" fmla="*/ 984704 h 3418002"/>
                <a:gd name="connsiteX18" fmla="*/ 3013771 w 3148747"/>
                <a:gd name="connsiteY18" fmla="*/ 990287 h 3418002"/>
                <a:gd name="connsiteX19" fmla="*/ 2732182 w 3148747"/>
                <a:gd name="connsiteY19" fmla="*/ 1076658 h 3418002"/>
                <a:gd name="connsiteX20" fmla="*/ 2502237 w 3148747"/>
                <a:gd name="connsiteY20" fmla="*/ 1165126 h 3418002"/>
                <a:gd name="connsiteX21" fmla="*/ 2402757 w 3148747"/>
                <a:gd name="connsiteY21" fmla="*/ 1149944 h 3418002"/>
                <a:gd name="connsiteX22" fmla="*/ 2285999 w 3148747"/>
                <a:gd name="connsiteY22" fmla="*/ 1144048 h 3418002"/>
                <a:gd name="connsiteX23" fmla="*/ 2169241 w 3148747"/>
                <a:gd name="connsiteY23" fmla="*/ 1149944 h 3418002"/>
                <a:gd name="connsiteX24" fmla="*/ 2069763 w 3148747"/>
                <a:gd name="connsiteY24" fmla="*/ 1165126 h 3418002"/>
                <a:gd name="connsiteX25" fmla="*/ 1839819 w 3148747"/>
                <a:gd name="connsiteY25" fmla="*/ 1076658 h 3418002"/>
                <a:gd name="connsiteX26" fmla="*/ 1697200 w 3148747"/>
                <a:gd name="connsiteY26" fmla="*/ 1030087 h 3418002"/>
                <a:gd name="connsiteX27" fmla="*/ 1624437 w 3148747"/>
                <a:gd name="connsiteY27" fmla="*/ 1009248 h 3418002"/>
                <a:gd name="connsiteX28" fmla="*/ 1624436 w 3148747"/>
                <a:gd name="connsiteY28" fmla="*/ 1009249 h 3418002"/>
                <a:gd name="connsiteX29" fmla="*/ 1697200 w 3148747"/>
                <a:gd name="connsiteY29" fmla="*/ 1030088 h 3418002"/>
                <a:gd name="connsiteX30" fmla="*/ 1839818 w 3148747"/>
                <a:gd name="connsiteY30" fmla="*/ 1076659 h 3418002"/>
                <a:gd name="connsiteX31" fmla="*/ 2069760 w 3148747"/>
                <a:gd name="connsiteY31" fmla="*/ 1165127 h 3418002"/>
                <a:gd name="connsiteX32" fmla="*/ 2055856 w 3148747"/>
                <a:gd name="connsiteY32" fmla="*/ 1167249 h 3418002"/>
                <a:gd name="connsiteX33" fmla="*/ 1233787 w 3148747"/>
                <a:gd name="connsiteY33" fmla="*/ 1841502 h 3418002"/>
                <a:gd name="connsiteX34" fmla="*/ 1207891 w 3148747"/>
                <a:gd name="connsiteY34" fmla="*/ 1912253 h 3418002"/>
                <a:gd name="connsiteX35" fmla="*/ 1015587 w 3148747"/>
                <a:gd name="connsiteY35" fmla="*/ 2067735 h 3418002"/>
                <a:gd name="connsiteX36" fmla="*/ 799994 w 3148747"/>
                <a:gd name="connsiteY36" fmla="*/ 2268413 h 3418002"/>
                <a:gd name="connsiteX37" fmla="*/ 783393 w 3148747"/>
                <a:gd name="connsiteY37" fmla="*/ 2286001 h 3418002"/>
                <a:gd name="connsiteX38" fmla="*/ 673908 w 3148747"/>
                <a:gd name="connsiteY38" fmla="*/ 2401991 h 3418002"/>
                <a:gd name="connsiteX39" fmla="*/ 269741 w 3148747"/>
                <a:gd name="connsiteY39" fmla="*/ 3342132 h 3418002"/>
                <a:gd name="connsiteX40" fmla="*/ 301642 w 3148747"/>
                <a:gd name="connsiteY40" fmla="*/ 3418002 h 3418002"/>
                <a:gd name="connsiteX41" fmla="*/ 275908 w 3148747"/>
                <a:gd name="connsiteY41" fmla="*/ 3375643 h 3418002"/>
                <a:gd name="connsiteX42" fmla="*/ 0 w 3148747"/>
                <a:gd name="connsiteY42" fmla="*/ 2286000 h 3418002"/>
                <a:gd name="connsiteX43" fmla="*/ 275908 w 3148747"/>
                <a:gd name="connsiteY43" fmla="*/ 1196357 h 3418002"/>
                <a:gd name="connsiteX44" fmla="*/ 301640 w 3148747"/>
                <a:gd name="connsiteY44" fmla="*/ 1154001 h 3418002"/>
                <a:gd name="connsiteX45" fmla="*/ 301641 w 3148747"/>
                <a:gd name="connsiteY45" fmla="*/ 1153999 h 3418002"/>
                <a:gd name="connsiteX46" fmla="*/ 316577 w 3148747"/>
                <a:gd name="connsiteY46" fmla="*/ 1129412 h 3418002"/>
                <a:gd name="connsiteX47" fmla="*/ 390412 w 3148747"/>
                <a:gd name="connsiteY47" fmla="*/ 1007877 h 3418002"/>
                <a:gd name="connsiteX48" fmla="*/ 1136182 w 3148747"/>
                <a:gd name="connsiteY48" fmla="*/ 309786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148747" h="3418002">
                  <a:moveTo>
                    <a:pt x="2502239" y="1165127"/>
                  </a:move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lnTo>
                    <a:pt x="3037303" y="984705"/>
                  </a:ln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close/>
                  <a:moveTo>
                    <a:pt x="385418" y="1049895"/>
                  </a:moveTo>
                  <a:lnTo>
                    <a:pt x="363232" y="1067936"/>
                  </a:lnTo>
                  <a:lnTo>
                    <a:pt x="384197" y="1051830"/>
                  </a:lnTo>
                  <a:close/>
                  <a:moveTo>
                    <a:pt x="1136182" y="309786"/>
                  </a:moveTo>
                  <a:cubicBezTo>
                    <a:pt x="1434219" y="136005"/>
                    <a:pt x="1775130" y="27714"/>
                    <a:pt x="2139188" y="4639"/>
                  </a:cubicBezTo>
                  <a:lnTo>
                    <a:pt x="2285975" y="2"/>
                  </a:lnTo>
                  <a:lnTo>
                    <a:pt x="2286000" y="0"/>
                  </a:ln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91729" y="1060014"/>
                    <a:pt x="1744161" y="1044486"/>
                    <a:pt x="1697200" y="1030087"/>
                  </a:cubicBezTo>
                  <a:lnTo>
                    <a:pt x="1624437" y="1009248"/>
                  </a:lnTo>
                  <a:lnTo>
                    <a:pt x="1624436" y="1009249"/>
                  </a:lnTo>
                  <a:lnTo>
                    <a:pt x="1697200" y="1030088"/>
                  </a:lnTo>
                  <a:cubicBezTo>
                    <a:pt x="1744160" y="1044487"/>
                    <a:pt x="1791728" y="1060015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582979" y="722839"/>
                    <a:pt x="838144" y="483567"/>
                    <a:pt x="1136182" y="309786"/>
                  </a:cubicBezTo>
                  <a:close/>
                </a:path>
              </a:pathLst>
            </a:custGeom>
            <a:gradFill>
              <a:gsLst>
                <a:gs pos="24000">
                  <a:srgbClr val="CC9900"/>
                </a:gs>
                <a:gs pos="83000">
                  <a:schemeClr val="bg1"/>
                </a:gs>
              </a:gsLst>
              <a:lin ang="19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24082001-88FA-DB62-5180-678DA2F89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C6CCBB-4B80-6D31-79B4-E31B1B41612F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/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350D74E-0311-F30E-CF15-69E34E6F57D8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FF0000"/>
                </a:gs>
                <a:gs pos="83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253EDAA5-E22F-D7AB-BD5C-41E2E17EC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22FEC1E-A946-F502-E07D-792E7226C300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B7BE29-EF64-FC28-D549-FE9545F02D3C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91AB3C-668D-E0CA-0B3B-719504FE8A0C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6F5AEE-62AD-92B8-8AF4-DAAB1A24C288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182E3C41-D83A-E8B7-168A-70BC728E32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46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BCC11-3217-CFDE-8686-503794BCB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DF3354B5-769A-0031-EAC8-683A59E0A1D9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/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283E8DA-45FF-DE8F-DEA5-08CA1CEDA5DF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24000">
                  <a:srgbClr val="92D050"/>
                </a:gs>
                <a:gs pos="83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1BDAF79-1ADC-951A-F890-14656980EB86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F6A4F4-578F-7175-46AD-0CD6AE3DCB1F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/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6138486-A671-01AE-03E4-BC4F7CA9CE0A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24000">
                  <a:srgbClr val="92D050"/>
                </a:gs>
                <a:gs pos="83000">
                  <a:schemeClr val="bg1"/>
                </a:gs>
              </a:gsLst>
              <a:lin ang="16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FFBFF8D-0351-DABC-183E-D2EAC5DE62BE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D067F0-E31D-6DCF-17A7-0DD604565B13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/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0503740-3040-D786-181A-FBF24A96E616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FFC000"/>
                </a:gs>
                <a:gs pos="83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30CFD774-1D05-9DD5-DF8C-BC8FC79FAB4C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F431E9C-2124-2FE0-3042-E1D603A4FC1E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/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7FE9DBC-633D-CAE0-52F1-ED2B10343A93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24000">
                  <a:srgbClr val="FFC000"/>
                </a:gs>
                <a:gs pos="83000">
                  <a:schemeClr val="bg1"/>
                </a:gs>
              </a:gsLst>
              <a:lin ang="10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B4C13F0-628C-A8F2-80F5-81FE4FB664A5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03D8C82-E29C-4528-DCFB-0190272F6EEC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35F4D8-C57A-57B4-3824-004A6F5C2C88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11DA6B-3BD9-69F9-61E9-4B4A7DA131FB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9D3A17-E22E-3004-3726-AC69804B6C99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466D86-ACF2-D18C-EA8A-BEBC31CE5017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86060054-F173-F8D5-6F91-85F92469D7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45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Fonts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https://fonts.google.com/specimen/Russo+One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don’t install the fonts, you won’t see the slides like the original one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IMPORTANT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437B7-8450-0882-6D75-99A1CBD0D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8E5183A8-C959-0E00-CE15-165EAD18FE8F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/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DA0B51-2DBA-4D52-2D6A-96388A92DF04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24000">
                  <a:srgbClr val="92D050"/>
                </a:gs>
                <a:gs pos="83000">
                  <a:schemeClr val="bg1"/>
                </a:gs>
              </a:gsLst>
              <a:lin ang="4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E9A63702-DD57-A4A0-A388-BDBEDF9E4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248E98C-874E-6F98-3BDB-2BD4101F5D00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/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AD855A-E346-48A8-AFD8-71BCFBB412F0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24000">
                  <a:srgbClr val="FFC000"/>
                </a:gs>
                <a:gs pos="83000">
                  <a:schemeClr val="bg1"/>
                </a:gs>
              </a:gsLst>
              <a:lin ang="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2975A73B-29BB-8507-F684-7969FCC01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BBC3ECB-09EF-7E51-A07D-F632390252E7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/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2B16C02-C711-35FE-E368-9FBE2C3A1DA4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24000">
                  <a:srgbClr val="FF0000"/>
                </a:gs>
                <a:gs pos="83000">
                  <a:schemeClr val="bg1"/>
                </a:gs>
              </a:gsLst>
              <a:lin ang="14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53B4A328-EC1F-3893-F62F-AA26AB55C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930D9B0-FFD2-DE60-8E74-59B90B211E05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/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D895586-D840-0CBC-3071-3AEE42B1AAFC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24000">
                  <a:srgbClr val="5805FF"/>
                </a:gs>
                <a:gs pos="83000">
                  <a:schemeClr val="bg1"/>
                </a:gs>
              </a:gsLst>
              <a:lin ang="12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8874EB68-8AFC-1D69-F135-24B2BB635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920D02E-8D79-7FDA-2DF2-E7F08D3A138D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/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19C94FE-74D0-A9E0-B1F6-7333874305AD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24000">
                  <a:srgbClr val="A516DE"/>
                </a:gs>
                <a:gs pos="83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5DAE3A6A-4481-A274-6137-132B997DF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85D450B-88A6-1CB4-A9FB-D7ADA4007BC0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1A5917-5867-C7C0-2C3F-712452BA2BA4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A006F9-6264-D27A-8CFE-BFA2D9F86F1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DCB387-F6BE-2808-B2FA-437306E77883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FA2846-FA4B-4E07-54FA-26B284B10011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9B5141-7AE3-711E-900E-794CB2DC1E5D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1459A3E1-32D0-ECDD-3735-97343D71B5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5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6" grpId="0"/>
      <p:bldP spid="11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834A9-F604-202C-1F42-D37A89D65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7E955B8-F510-ECC6-BA3A-3FF61D3E896A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5D7A760-C6FA-CE48-A740-8697969A56A3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2000">
                  <a:srgbClr val="FFC000"/>
                </a:gs>
                <a:gs pos="70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C804EE0A-CDBF-76D1-261D-35857155B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5E2ED2-624A-1083-B979-3FD8A8EC6CC4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E4072C-AB47-E27F-CA87-17ABA30DF49E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75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D04B49A9-5F35-D892-5BD5-F804AE528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125FBA-4725-C96D-618C-1A82E45B1E80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DC3B9DB-FC1F-580E-884E-67DA15B6E1EB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77422 w 2032292"/>
                <a:gd name="connsiteY0" fmla="*/ 1031063 h 2800036"/>
                <a:gd name="connsiteX1" fmla="*/ 1879892 w 2032292"/>
                <a:gd name="connsiteY1" fmla="*/ 1034996 h 2800036"/>
                <a:gd name="connsiteX2" fmla="*/ 1922767 w 2032292"/>
                <a:gd name="connsiteY2" fmla="*/ 1067935 h 2800036"/>
                <a:gd name="connsiteX3" fmla="*/ 0 w 2032292"/>
                <a:gd name="connsiteY3" fmla="*/ 0 h 2800036"/>
                <a:gd name="connsiteX4" fmla="*/ 1895587 w 2032292"/>
                <a:gd name="connsiteY4" fmla="*/ 1007876 h 2800036"/>
                <a:gd name="connsiteX5" fmla="*/ 1969422 w 2032292"/>
                <a:gd name="connsiteY5" fmla="*/ 1129411 h 2800036"/>
                <a:gd name="connsiteX6" fmla="*/ 1984359 w 2032292"/>
                <a:gd name="connsiteY6" fmla="*/ 1153998 h 2800036"/>
                <a:gd name="connsiteX7" fmla="*/ 2016259 w 2032292"/>
                <a:gd name="connsiteY7" fmla="*/ 1229868 h 2800036"/>
                <a:gd name="connsiteX8" fmla="*/ 1612093 w 2032292"/>
                <a:gd name="connsiteY8" fmla="*/ 2170010 h 2800036"/>
                <a:gd name="connsiteX9" fmla="*/ 1502608 w 2032292"/>
                <a:gd name="connsiteY9" fmla="*/ 2286001 h 2800036"/>
                <a:gd name="connsiteX10" fmla="*/ 1486006 w 2032292"/>
                <a:gd name="connsiteY10" fmla="*/ 2303588 h 2800036"/>
                <a:gd name="connsiteX11" fmla="*/ 1025358 w 2032292"/>
                <a:gd name="connsiteY11" fmla="*/ 2702398 h 2800036"/>
                <a:gd name="connsiteX12" fmla="*/ 890338 w 2032292"/>
                <a:gd name="connsiteY12" fmla="*/ 2800036 h 2800036"/>
                <a:gd name="connsiteX13" fmla="*/ 895823 w 2032292"/>
                <a:gd name="connsiteY13" fmla="*/ 2746708 h 2800036"/>
                <a:gd name="connsiteX14" fmla="*/ 914400 w 2032292"/>
                <a:gd name="connsiteY14" fmla="*/ 2285999 h 2800036"/>
                <a:gd name="connsiteX15" fmla="*/ 895823 w 2032292"/>
                <a:gd name="connsiteY15" fmla="*/ 1825290 h 2800036"/>
                <a:gd name="connsiteX16" fmla="*/ 890338 w 2032292"/>
                <a:gd name="connsiteY16" fmla="*/ 1771963 h 2800036"/>
                <a:gd name="connsiteX17" fmla="*/ 873290 w 2032292"/>
                <a:gd name="connsiteY17" fmla="*/ 1606214 h 2800036"/>
                <a:gd name="connsiteX18" fmla="*/ 758235 w 2032292"/>
                <a:gd name="connsiteY18" fmla="*/ 1007876 h 2800036"/>
                <a:gd name="connsiteX19" fmla="*/ 751304 w 2032292"/>
                <a:gd name="connsiteY19" fmla="*/ 984704 h 2800036"/>
                <a:gd name="connsiteX20" fmla="*/ 705595 w 2032292"/>
                <a:gd name="connsiteY20" fmla="*/ 831892 h 2800036"/>
                <a:gd name="connsiteX21" fmla="*/ 0 w 2032292"/>
                <a:gd name="connsiteY21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2292" h="2800036">
                  <a:moveTo>
                    <a:pt x="1877422" y="1031063"/>
                  </a:moveTo>
                  <a:lnTo>
                    <a:pt x="1879892" y="1034996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2000">
                  <a:srgbClr val="FFC000"/>
                </a:gs>
                <a:gs pos="70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CD92FF97-C025-7807-D396-78BDE93F3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58F07F-F6FD-9F23-52AD-25F46DEF0EC4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5984C14-98F9-6400-05C5-4A57F94437BA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75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CCF8793D-3B2E-0344-77B8-5603D3E3A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3199A12-DF09-C965-6E85-B094674E00FE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50E0216-0B78-59BD-E80D-EEB1C87A3F11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2000">
                  <a:srgbClr val="FFC000"/>
                </a:gs>
                <a:gs pos="70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274D4E17-9181-FE0D-61F1-EB88E7D43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1EA5E1-D459-1513-7983-85406055522D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C225CD5-F3EB-AA9F-82B8-AA5DBCD087AA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75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CC6220D1-A538-B222-3852-5B009EC67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AEBEE3E-1BDA-8931-7D9E-01B11B1DED99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82B320-2003-D9A2-1E7E-8081ECEA378F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9DC5BA-F633-97AB-182A-00F6208C3076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FE1054-76D6-4684-6F9F-C04A674515EC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DEE57F-5B71-15F9-F1F6-38152C00B01C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D21444-4879-D979-EBA8-61DABC10FE89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971751-E9E5-D9B3-E75A-147E3F264F0F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4CC2E084-0FD5-DA43-88C2-7ACC4D3DA2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55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3793E-D29B-8BFC-0239-B8B33375A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AE115AF-0243-EEB1-EAFF-E8753E75B923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3656107-A2D3-79B9-7A9B-91F6F628F722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9106B99E-4735-F0AF-F197-0DA3033BD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9D3DF8-B26C-6AAF-ED18-350353F7A698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F441AEA-FE30-1D4E-1F43-B9933A138583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AAFD8BE1-17E4-3920-A50A-4DDDC211F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9B12D5-B2F8-6E52-4878-0D05EC79A8B0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C879799-49C9-98AC-0D38-E8DB193B273D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E960FA62-4922-7B6D-4223-9943948E4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36AFCCF-832F-7589-EC9E-F8C08A4A69B8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8DE2AD-F236-0800-0374-F393FED76084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DD7468-F79D-1A2A-33C4-9F8791C02039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3F79E3-DFAB-60E0-55A3-17049CA9A13A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435FB578-46D7-7EED-F2DD-C784549A24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92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7AF27-1571-9600-DDBD-1F4792959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56C6FDA1-5C18-89B9-0ABE-B6F46FEE00C8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BEE6C8E-8550-54A1-59EC-B99F748C7752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E611DF65-46A5-6365-3223-60AB66B62DF7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F72B35C-87C8-3655-71C3-1146A566BFCA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29DC3D2-E21D-FB7D-0378-D3A3AC3332BA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1AFB53C-B204-9923-78CF-89FF12CDB794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003A6B-537A-B65F-77A3-1A3706504A7C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05C4D85-CC45-ECDA-02B8-25EFB54AF301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DF1D29E-638F-4CA0-F74B-95EDF4593940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3F9621-9DC7-7192-8278-DC007C9FE09F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28A1262-239F-AA47-EB92-F25B2AFD1FC4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89BD086-FE59-76BB-E787-74F50D5D755F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81FECC0-F049-1167-DD4D-A3C561F1294A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BE1F72-E268-B761-95EE-43086D00EC10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1ED5C4-C9DE-CF79-36DB-748D4B54BD51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EF80E5-F843-073C-8A38-99F7EEC133A1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C7204E-5CE4-5E34-A68E-14EA2FBA4E86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88AB6F04-8C6C-5ED5-5AF3-3F56E8415D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27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7F272-23C4-0031-A74D-E75BB8AA4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142D56-635E-84AB-6C90-680BC9C55467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2BC397-4B59-655A-C613-DB417CE059A6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F5370-CEA3-40E5-FBC4-C4353BA3A1A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DC2035-E7F8-EFF3-265D-2C74E526C8DE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376455-6C99-E22F-403D-0AE1755F342B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71BCCA1-983F-58C3-E90A-27C2F4C673DA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778DC2-B61D-FC1F-F966-379F4E61BD16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0559F385-2A9B-DA2D-252F-7F908B608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CCD1C1-3696-9308-67AB-92B08F3EE531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B49C3C-D1CA-92D6-0D69-89E38516CCEE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8FCB802A-15C0-687C-C97D-A757BAEAD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FCAF7CA-19AB-DFFC-E0F3-35C6F6A831EE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41FA11F-AD59-7C61-FDE7-7525C27FB243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E78467A5-7572-177A-48CF-8954290E50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A63285-7A9D-6109-67AE-241A5988D37D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AD1A37C-CEA3-0E14-6425-61815AC915EC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07C08F1E-A8EE-FBBE-5116-910FF5C52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57BF8F1-2A34-0CC3-F1B2-5B90BC837ADD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A403CC-5829-1496-9CCF-EE7B9ED7B20D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9197A14B-DBF6-AA08-5D7D-42AAAE2E1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E1F2DC8-9DED-53D9-7C40-E798A30C4352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60" name="Frame 59">
            <a:extLst>
              <a:ext uri="{FF2B5EF4-FFF2-40B4-BE49-F238E27FC236}">
                <a16:creationId xmlns:a16="http://schemas.microsoft.com/office/drawing/2014/main" id="{21634E4E-9436-5F1A-A545-7829D80BE7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28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3" grpId="0"/>
      <p:bldP spid="5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4A1D5-80A9-DEBB-A63B-B472D3F12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5B65209D-D872-67F9-A84C-322D4A330839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0C78305-C8B5-6DEB-8913-AF6F9C830074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16C264A9-351A-4A97-2DFE-6735B8F88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55F286E-357E-8F45-4F8B-2904459EF1F1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56D3C85-E371-BF7C-B48A-3E1458D9D29B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8AAAE2DB-AC2A-65DA-CAC7-7041CD790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8507B1-4272-8ECA-37D5-B414DF8DB2DF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C0A7281-6805-F16E-1145-9E57204445A4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63012256-90F6-62BC-FF83-4EFD3CB7A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DEEA24-B3D6-511F-A7AE-D2EC21891A9A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A6534F-EC56-C7AF-E29D-24816E5B9001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B83C291B-CEA8-3E7B-54F4-DDEAE3835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698FD93-231F-775C-91B5-3A24AFB0AA0A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F917CD0-1B05-74CB-7E2F-42EF9F11C4BC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FF4A716B-CCC3-D467-2E22-D8D676197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8582DE1-38E3-085B-AD83-1C132B7AF3C9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A86A494-1A04-490F-9FFE-7C56E6A60DA7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331FE6A6-1BFF-8012-D048-C45B6BE8E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5CC6BE4-5C1F-850F-6888-5E43FBF6B7BC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C42F8F-E1AC-C9B1-B9AB-104794C6A799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56F85F-333A-0A62-5FF3-C698E1F6B286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936DC0-6282-211B-2894-7BA78683A61D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F5C6AD-4ADF-E93D-44E9-E4233AA93597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201C39-9A0A-4A6D-1591-EE67BC2FA4D6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1B36B0-D360-53ED-3BBC-268724D5B441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41E094AE-042E-73BF-C5D2-233419E9C5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76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AA43E-D507-6121-8993-E2C0C4EE9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51E53EF-9E66-1926-9CDF-93DBC8D50928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24F8A67-537E-7D1D-DBAE-0AA4FCB62D1B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1073A042-FEAF-16BC-BDD2-398C39E65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E6746E-EEDB-7D34-F116-F93BA5E08216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8F09E4-2EFA-5D9D-5D6D-24C38F591BFF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6AC69764-F073-1D03-BCB2-417B2008B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651992-B334-B568-5599-0718F44540FA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463291E-BF7F-6330-6869-5898AC8F5977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96E3B71F-479A-6292-2332-AB565AB78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84D3DF1-F9AD-AB0F-7BFF-E0985F0D3A12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2FB97E-9FB8-D8D0-706D-8DC5FFEA007C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6A607D-2CF1-CE75-705C-CC2D55ABB7A8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9C023E-C653-7AB2-5D98-E8C0F5179BEC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2FEB0AA-686D-0889-16D3-6E599FDE73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58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95B4D-2CEE-9399-B24E-5A7FE88BE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9FB61EB7-7F95-5B78-B773-6D04D63FEB99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1CE5BEA-9DDF-51B4-3A7C-9F40DC2B678B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CFC23539-FBDA-57D9-2C4A-A8E9F2FAA6AA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A931162-83C5-A74F-239D-D4283EAA7FFF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9574A79-3CEF-E80A-51FB-9CFDA1E7101F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A6D2510-9C6E-6DB9-DAA4-79EE3C8AF278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3BA77E-6D9D-B5A1-DB62-C62814C9FF86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7EE2115-BA6E-6C5A-2049-0698F21D86D7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6897032-31E9-4DF5-6BC6-75EE21249A27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B4657F-784F-6A33-8894-FE00341F3DC7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2CA926E-8656-5628-A227-542AA8238C28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99A659-9B38-804F-590B-B4DB3CB15ABE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FB89DBE-9671-36C0-5877-48D95A639B48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CD61F2-0AFC-226A-3E13-C3E68978F890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F09421-621C-9E06-5FD1-2A95F1E2ACCD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3D02665-08C8-6C67-9B4B-BE9FC0F7E510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92395-03C4-9B88-B483-07D456653F59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BCF6BF5B-187E-4AC9-41A3-4DD682723A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55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E9622-264C-34B5-ED1C-63EB2108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E07B0D-5654-129B-D177-5E8EC58EF427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A19CD9-1477-0787-E199-D029A6C3B998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5EEC48-7884-11B6-743B-7389DF75A149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2064E6-0508-AA75-046F-76AFCFBAE582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5E0700-D36A-B3CF-20A9-266081B55A8A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BE5183-C9D7-60FA-E839-E6E8423AA5C2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A05A616-0A52-71F0-93AE-EECB38715029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39F5DE57-BD48-4C3D-D374-EBC119F1D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63BDDD3-B21D-72B2-3D21-C2AC9E406308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3B8958D-8F2D-8614-997F-E8547A0D8916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25D655D6-253F-9F59-2E56-73C850F59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BC6D62D-6084-906D-E5B5-FCEAED5E1C1C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5D153C-9BAC-28F1-E9A9-7C740C946BFD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39F30FA9-9819-B744-CAE6-22A5BBECF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2FA1712-8747-F727-1B42-1B1320C848CE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B245B0D-8074-69E1-4412-BFB7889F9A73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DB167B82-3295-805B-1DFD-872007E43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637EC79-9030-603B-1D52-8A0551D81006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D7990A0-63B5-C363-E868-F21E46BA5BAE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1550E58F-5F4E-E713-B31C-465E7C89B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CFF5247B-16E1-4774-B482-3358339E88DE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F99524AA-353F-31CE-54D2-298076AEC3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6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3" grpId="0"/>
      <p:bldP spid="5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B4196-20D4-BF5E-A5EB-203221BF1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16771CF-1523-B563-6A0C-D081D93B4898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F79B58-9D05-77AB-ADEB-666F795E24E3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D35BEE61-44B6-2CD6-FB7F-8A90CCD51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078F2C2-E414-35C6-549F-6F7E5C002BDA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F990816-895A-38A6-93C9-1053075FF2A8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757A44A3-B079-9968-9B07-96C88218D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4CD73B-9E6E-76B6-9949-D3D800520E02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8F27340-2D7C-62D9-255B-7BDB8DA12869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8F9A3AF3-385C-290E-5E49-94CF94D8E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FF69AF5-F60A-D5FD-5B27-63F5006C3EAE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3A6407E-1217-1CB7-6E8D-1968A1B68711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C8BEA478-73A3-8AE0-1039-059524172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F6C5A0-7DE6-5CA7-E6DA-3266AC087AE7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1129BC1-91BC-7AB7-BC28-5C0D1EE99C9F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58707134-379A-F4BE-BF48-6602E804B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9943E1-98A5-2837-FA51-F1A1B2FCED5A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FE3FDBB-F81C-701C-6224-9C4711A65B02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552155AD-46EB-511A-073E-10FFD4587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AEB1514-2ED6-46F8-489D-13FAE28E623C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0CB21A-3239-CDD1-7187-86D64E689D85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A8BF7-DED0-EBC3-F8F6-D7BDF7B75A5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420EA5-7EED-84F0-59CD-6CBD21000541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6C0C9F-02A4-57B7-B2B5-E850A3EB5BD4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54C50C-E5BE-EAB4-8A91-2E1CF89C8927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45095C-7EEF-C0AE-61F2-CF30F5A84920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56B74BAE-5B3D-F8E6-240E-97AF88F531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11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 Black" pitchFamily="2" charset="0"/>
                <a:ea typeface="+mn-ea"/>
                <a:cs typeface="+mn-cs"/>
              </a:rPr>
              <a:t>HOW TO INSTALL A FONT</a:t>
            </a:r>
          </a:p>
        </p:txBody>
      </p:sp>
      <p:pic>
        <p:nvPicPr>
          <p:cNvPr id="3" name="Media11">
            <a:hlinkClick r:id="" action="ppaction://media"/>
            <a:extLst>
              <a:ext uri="{FF2B5EF4-FFF2-40B4-BE49-F238E27FC236}">
                <a16:creationId xmlns:a16="http://schemas.microsoft.com/office/drawing/2014/main" id="{B0E9D537-8C4D-AF43-B7FF-1D126E72FA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5836" y="1071632"/>
            <a:ext cx="10100328" cy="567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F82D8-EBBF-661E-CACD-07E4DDBF6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9F702D5-0429-2C3F-C025-98E834760B2B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 useBgFill="1">
          <p:nvSpPr>
            <p:cNvPr id="74" name="Freeform: Shape 73">
              <a:extLst>
                <a:ext uri="{FF2B5EF4-FFF2-40B4-BE49-F238E27FC236}">
                  <a16:creationId xmlns:a16="http://schemas.microsoft.com/office/drawing/2014/main" id="{883ABB60-6F5E-5FD5-ED27-365F0814B130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E1AF75C3-48C1-3502-D4AF-7A15AE482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FBE5DD-9D19-4F2D-8EEE-14CE71980EB4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 useBgFill="1">
          <p:nvSpPr>
            <p:cNvPr id="71" name="Freeform: Shape 70">
              <a:extLst>
                <a:ext uri="{FF2B5EF4-FFF2-40B4-BE49-F238E27FC236}">
                  <a16:creationId xmlns:a16="http://schemas.microsoft.com/office/drawing/2014/main" id="{A144BCE1-BACA-9E76-DB9E-D2A8F17C8A9A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DA446346-4CD7-308B-EE40-4760D6411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729F459-8297-5DE6-7F11-D621CCDA43D1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 useBgFill="1">
          <p:nvSpPr>
            <p:cNvPr id="78" name="Freeform: Shape 77">
              <a:extLst>
                <a:ext uri="{FF2B5EF4-FFF2-40B4-BE49-F238E27FC236}">
                  <a16:creationId xmlns:a16="http://schemas.microsoft.com/office/drawing/2014/main" id="{D36056AF-06A4-2E9C-C943-B5BDD19E899A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3FF7D465-DEC9-0975-42C8-F33AFF35B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2CF621F-300F-4A7B-DD44-CE8A82770A47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A45645-5996-C5EB-2FB5-52519A29D689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8BA0CF-E38D-24B9-AD60-01B5D1EE2702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C0CFC1-724F-60FB-EAD9-757C7380D0D9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57A63EFA-BF8E-B59E-6AA7-F91434F796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11E8FD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61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75A66-B0F5-684B-98C0-B618966BF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59EE26E5-2C3D-BDA3-A476-7918850DD383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B14495C-462A-671A-F809-A0653B3AD681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08BB8340-DB5E-B252-2B10-07A33C730374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bg1"/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673D750-320C-2C7A-89BB-4CB1F1ECEF93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8B50788-B669-2ADE-1849-198B92EA8EAF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8D3ADD-4B38-5204-58E3-0F553274B91E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bg1"/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FDD1F99-2445-546A-3F97-E2416B387772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F4903AB-0812-6890-EF82-E9963D195129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A0BBA3B-E1F7-E749-42CB-F6B2A44C7FC6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bg1"/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D9231A2-920C-D014-AF07-E04191774F69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EC65C44-E477-AFC8-F0C6-27D9D65924DA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667B9B0-5AFA-C654-7413-7BA37CC834C1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bg1"/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EED87CC-4924-7887-A157-CA00631DF912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CE2158-D179-90DF-E672-7F9684215258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A8D35B-76FC-4875-E166-6CE4AC645745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71EFA8-C80C-3A35-5633-825CBE20C37D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D52630-1C74-5A2E-0F73-30F8B69F2474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F7A7B056-8648-E458-C0DA-75B8AC736C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11E8FD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5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23442-DDED-D952-F0CB-EBE715F27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F2646F-B3BE-7220-0585-C4B52C5877A0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A74014-A7A9-DF75-7CA8-B1996D9C2EC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364C0-4E1C-BA68-6D9E-B167D3286E1A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F8BB93-3E3C-075C-698D-263E93FFB93F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141611-2073-55A0-2C79-CBE1FCA9233F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B35DD76-AFAD-233F-4E01-FF36C0CE5CC8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EE1855-98C7-6362-16D2-808A99F3B740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34BA3F64-6327-40B8-EF93-C53A26BEF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10FA0BA-D577-586F-B9C9-370B2378627D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A47FE93-D85D-1EC0-1528-F19212E6D337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7B0E84CF-4701-BD6A-BE7B-102BB08EC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66AFB68-C584-E1C8-407D-AAB852467DBD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74AF69D-90F9-A23F-7750-D9D4B6C73D68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C91776CF-E54C-ADA7-4C7A-574EA216B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08D958E-AAF8-6E5A-6A00-568AE38A2505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CD19532-8942-A546-4593-BF80E52DC40E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BC72994A-FFE1-BBF6-B5DB-6F0AC4670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861CD92-9853-1ABF-AC2C-C8C6AD32FC03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8C1C3F8-5871-E189-6223-82E58F7118C6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515081B7-FCBD-E8F3-111E-5436F5C8B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002DA55-A2E8-36DA-D505-BB20E8ED8B84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3E434DBD-20E3-FDE4-38EC-54AA1D46EE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11E8FD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3" grpId="0"/>
      <p:bldP spid="5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06E93-9247-8C63-AFD3-722791BE2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F913DEA-00DF-666E-A321-750630DCE2C7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DB22DBA-6E9F-67C1-A1C3-01DE6A7B8082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D46ACDAE-306D-74B4-AF0E-F8973F3CF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CF2DA6-F6E4-38EE-7BB3-BF4147A4FEDB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AEE6175-A4E9-7AA2-3998-5ED800294368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ADAE3A32-F758-F375-60C2-A0F692BE4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BE041B-733D-4DD3-DE08-215C0789441D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FD80346-96BE-36E8-E036-DC5FEDD150D7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973425A9-2509-9D7E-BBC1-5226CCA21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7520D5-3856-0394-7F50-D6662F41EF90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945522-2E00-43F0-5B7D-0BF79DF73653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2AEA73E9-FD60-04F7-2382-8E886C3C3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FDA910-5CEF-70F3-920F-B4FA2A4DF1C2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15CDB1C-C5BE-3A4B-474A-BEBC85DD558A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A54CE89B-A78E-C61F-FC5B-8DFB6517D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05C4A5-D39A-99AE-E856-F49EFA5EDCBB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73FFAA7-C8D7-91CA-4B22-B13D6E310508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56E8867E-FD3F-2699-A935-8D24B20F4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66161B-03B2-BBDA-F2C4-39A60436D007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77FDD2-1E0D-DFE6-C6DD-29ECB9943499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90B6BF-60CC-69EC-EF63-A63B3E4EFD22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E28B19-3C6E-21E1-B5FA-B4D7AADFFF43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139A6B-9CAE-79A1-F003-1CF8D2B4437E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D2CFCC-66A1-FF3A-9B1F-3A09BC8114B7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A51901-214C-B35A-4350-E89256534173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B9B3EA6B-1895-EAEC-485F-01DC7B2753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11E8FD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42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9C19C-AC54-18B9-B45E-153A89375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3070858-A3E9-2F75-EB5E-139F0FD4DEC5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0BF383A-DCA4-D25F-3B57-274693297052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B15C4AE6-D53B-DEE0-9670-A0E9F6ECE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4CA531-DC38-677B-58DC-F5ECB8A05E70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706B06D-B9B4-4CB7-B4E2-142BF7E18CB5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F46102A9-E6BA-2E37-B60F-9659A02A2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36DADB-CC48-C90C-E697-019C85AA7639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C6D6AA-B488-5F92-8B1E-36CB79D10763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8C993893-8467-38CC-5EEF-F8D3CC363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3E461ED-0612-30E1-E55C-2BFFE358D77B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E7C5BA-41F6-C4DC-741C-9D2B8ABE17E1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6F6BF9-5564-4634-B78A-CE236951763C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AC7FC3-8469-F9AE-80EB-326CEB8C3BD7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57F87FAD-B116-2B31-07E6-427F6CED54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5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0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BB6F3-01A4-D71E-F677-38DB26D1A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83A3778-B0E4-DA13-2387-91A094B81E38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7AAA950-9BA4-69C8-7963-8B6B90DC99C2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E00A363-6AC8-26C0-6BCE-3B87A6862E40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700274-EA57-A52E-7734-9B49AD4F8499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6012434-8375-E7BB-6617-68E4A84300B9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80BAC9-6614-B9EF-A000-9E0483BB230F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2319D8-0714-1381-520F-54ED393B0CBA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248BCD5-F7BE-4605-B453-0A7E31560D6C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6BC26298-1FB9-3FAC-DCE3-30E94E3078B4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3B3924-274F-A992-9043-18FAF30B8256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90E33CC-88DD-6D55-127C-D1270B7146A1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D49AA03-C6E5-AFDE-009A-9A6829BE6014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451B2FE-FA13-2EFD-E37B-45E2DB217344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3CDE67-A610-4F09-A71F-0BF4E43CBC61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01E761-9E8F-F6E9-95D5-B7418F2C648B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3A47E5-201C-2522-F310-768E970B6DBA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B400B2-7DCD-F429-B326-FB2784B51E11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120E341A-145B-33E4-A544-BDEA33DC5D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5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42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32150-5738-4233-7C39-F0A286107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ED30CFDF-6C5A-458B-56F1-94A3D1DE276B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09DDB31-BA9F-F0E2-62EF-563B8E8C9566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3D2FE923-998F-3200-CF8B-E041E5CEB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3074C64-5B4E-54B6-FAB1-935589829FCA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A78987D-BF14-9691-AAEB-0E83C7F42A47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7673E65A-5279-3987-39F7-EAC0EE95E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6135D93-CABA-4B7B-A402-7CE64ACF7137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1B2B430-4333-5FAA-6881-29F7D1BA462D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894E95AB-DD0B-9348-E165-6F43D1D3A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F9CAE8A-3145-6A01-8DA8-2D66792D6981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65C1DFB-C4A1-C25B-2B20-03EA30CAC673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653491DA-6C99-33A0-EFDE-864F4CF5F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46A9EAC-01EB-A536-0DF9-ADFB5EC5ECAD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F46044E-3C9F-A09A-587A-40571730CD0E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62132222-DB9B-55AD-2186-43EE521A0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8DCF05F-E694-2199-781F-729152E72DC9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7E5C7C-4400-EE05-719A-C3A08A8CADC8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8F7E01-2CC7-500C-7F07-3250C10F05DC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6718D2-C0E8-92ED-08FF-921846EE534B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8E19F4-E158-80F9-1517-9CFB475B2FEC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902B1F-97D5-72B8-B347-05C4BBF54AB2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F9DBBF36-AF9B-40A7-C21C-AD744AF2C0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5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99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6" grpId="0"/>
      <p:bldP spid="11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54DF3-DAC5-0541-11F9-BBDCB363D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F492DC1-0CC1-2D3B-FDAE-1967AD4D0712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0E6A3D-32D9-D57C-DA1F-1BC6C95F3658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43CDBAA4-87EF-E37F-A7D0-DB032131F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057A12-E089-47E8-1CED-4B1335725AC7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2D2DA36-11F7-8AAF-931B-2907ED73B72F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B50EB05C-2122-28D0-11DC-D6240FAC3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C54D71E-C445-B9FD-03CF-23125FB7EFBC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1B9D29C-F624-6BE5-3D04-0D015A025318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8AEC37EF-6EB1-9489-00C9-D9B614787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2CA3B1D-1432-A007-F385-1162A699C80D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C0C6E13-98A1-FE41-FCBF-30636644AF39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57353475-3DF4-B513-FE1B-71B1E2C9B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58FDCEC-702F-5420-4A9A-356D375E3C51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622E2DD-C2F3-548A-7611-B70F9B9CB4B0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1984A47F-962D-25DA-3496-824FB97B5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47F54C8-1742-DA92-3636-BED8782E24EC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6198E6A-1DF1-B243-57F1-7F7654830E0B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79CEE4F4-F910-27BA-EF30-D5D3A2D35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30F6352-2F99-0C13-A5D6-9A841624C2EC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96F874-5553-6BFD-36B7-1D2D1830670A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7CCA14-2501-DDB4-5709-59A52E2BA275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27A1BF-B780-758C-E063-B1F687BF9C44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30663D-D530-54C7-B199-079564CA5AF1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3F6E82-A14F-F4C7-5712-5860B4D13371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532871-CB13-1EB0-8B0A-E43B0B7495FC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6C30394F-E039-7AB3-F4D4-2AB7DF7B82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5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01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36432-4597-0A2C-2981-8F4DBC38F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A157A04-4E12-68A4-1BCD-50CD204E02A6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 useBgFill="1">
          <p:nvSpPr>
            <p:cNvPr id="74" name="Freeform: Shape 73">
              <a:extLst>
                <a:ext uri="{FF2B5EF4-FFF2-40B4-BE49-F238E27FC236}">
                  <a16:creationId xmlns:a16="http://schemas.microsoft.com/office/drawing/2014/main" id="{7BDB5540-B837-90D2-0FD8-4D4AAE6C107F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86CE3D1F-2A0A-9201-B8F9-0910C52A9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22EF38-66DA-482F-409F-3EDEC20B0CCA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 useBgFill="1">
          <p:nvSpPr>
            <p:cNvPr id="71" name="Freeform: Shape 70">
              <a:extLst>
                <a:ext uri="{FF2B5EF4-FFF2-40B4-BE49-F238E27FC236}">
                  <a16:creationId xmlns:a16="http://schemas.microsoft.com/office/drawing/2014/main" id="{7FC65B4F-D7A1-C987-8227-A6AA62DEBF32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78647B83-B1F7-88DC-81B1-5887A3770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720E74-484F-F21C-DD93-65868C35D092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 useBgFill="1">
          <p:nvSpPr>
            <p:cNvPr id="78" name="Freeform: Shape 77">
              <a:extLst>
                <a:ext uri="{FF2B5EF4-FFF2-40B4-BE49-F238E27FC236}">
                  <a16:creationId xmlns:a16="http://schemas.microsoft.com/office/drawing/2014/main" id="{7D485FDA-1CCE-A547-40B7-A7ADBFF18790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73DE1006-53D4-B041-FAC5-07B9B60BD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8F05040-81FC-8F4C-991C-702702416A9D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0900D6-0363-7B6F-A740-0311B9597F00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D0805A-6C38-35AB-299B-6030CA05FF0B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E0A71-427B-E11A-D059-11E7B25AFD83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00DD863E-37B2-A521-07BD-0E9A045053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68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335E2-A65C-501B-78BF-623BEE6B0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ED18F42-C6E7-F659-93B8-76A1BD8E386C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8578011-CC1A-D595-7FA0-7E4CB8131D3F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8327DBA5-1B02-8A45-A002-A9D5B29B282E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bg1"/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C9ED9E-1FBE-06D6-CDAA-B4707E464D64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359B737-19E8-8568-701D-CCA3700352D7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050607E-A367-1416-32AD-DCE6560D0D51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bg1"/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7C9B1F-36B9-F0EE-A91E-C2F726EB74C0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3DAA32E-9321-9262-D5B1-2D8344C8A95E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84F952D-A580-3878-3A97-C696826F1280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bg1"/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280015-CFA7-AC6C-D72C-0778AF0A1FE6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9EE6859-D807-1FEB-8FF7-637560712BA3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06E929B-DAC9-E399-95B3-CDA58AC420EB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bg1"/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7654AD5-A177-871E-2177-2464C7F80099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FBC923-EB8D-21B6-5219-4AB85206BFB6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A53C2B-9F8C-78D2-7F1D-5A6613B860F8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414098C-F0E5-4851-1771-502B5D47BF91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C242A6-A7D4-67F6-13B0-2AA1DD17A23B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FC85D9E9-479D-43BB-005B-1565C90C45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1D9D0-B08D-E05D-572B-4B5AF7D1A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F9AB50-C477-9B3E-3905-7BE0BCBD99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1DF24D-58BE-AFA3-1EFC-146A40D3CF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762"/>
          <a:stretch/>
        </p:blipFill>
        <p:spPr>
          <a:xfrm>
            <a:off x="0" y="0"/>
            <a:ext cx="12188096" cy="6858000"/>
          </a:xfrm>
          <a:prstGeom prst="rect">
            <a:avLst/>
          </a:prstGeom>
        </p:spPr>
      </p:pic>
      <p:sp>
        <p:nvSpPr>
          <p:cNvPr id="6" name="Flowchart: Sequential Access Storage 5">
            <a:extLst>
              <a:ext uri="{FF2B5EF4-FFF2-40B4-BE49-F238E27FC236}">
                <a16:creationId xmlns:a16="http://schemas.microsoft.com/office/drawing/2014/main" id="{9AB2A906-9B9E-19C4-464A-FC85B1CF1C4D}"/>
              </a:ext>
            </a:extLst>
          </p:cNvPr>
          <p:cNvSpPr/>
          <p:nvPr/>
        </p:nvSpPr>
        <p:spPr>
          <a:xfrm>
            <a:off x="6094048" y="4800600"/>
            <a:ext cx="800100" cy="800100"/>
          </a:xfrm>
          <a:prstGeom prst="flowChartMagneticTap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  <a:endParaRPr lang="en-US" b="1" dirty="0"/>
          </a:p>
        </p:txBody>
      </p:sp>
      <p:sp>
        <p:nvSpPr>
          <p:cNvPr id="7" name="Flowchart: Sequential Access Storage 6">
            <a:extLst>
              <a:ext uri="{FF2B5EF4-FFF2-40B4-BE49-F238E27FC236}">
                <a16:creationId xmlns:a16="http://schemas.microsoft.com/office/drawing/2014/main" id="{A8DFB2AE-6FF8-FC56-30F1-867C340954E8}"/>
              </a:ext>
            </a:extLst>
          </p:cNvPr>
          <p:cNvSpPr/>
          <p:nvPr/>
        </p:nvSpPr>
        <p:spPr>
          <a:xfrm>
            <a:off x="5522548" y="-177800"/>
            <a:ext cx="800100" cy="800100"/>
          </a:xfrm>
          <a:prstGeom prst="flowChartMagneticTap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  <a:endParaRPr lang="en-US" b="1" dirty="0"/>
          </a:p>
        </p:txBody>
      </p:sp>
      <p:sp>
        <p:nvSpPr>
          <p:cNvPr id="8" name="Flowchart: Sequential Access Storage 7">
            <a:extLst>
              <a:ext uri="{FF2B5EF4-FFF2-40B4-BE49-F238E27FC236}">
                <a16:creationId xmlns:a16="http://schemas.microsoft.com/office/drawing/2014/main" id="{EC3617DC-4111-D81E-FEF4-A030F5C3B312}"/>
              </a:ext>
            </a:extLst>
          </p:cNvPr>
          <p:cNvSpPr/>
          <p:nvPr/>
        </p:nvSpPr>
        <p:spPr>
          <a:xfrm flipH="1">
            <a:off x="734648" y="368300"/>
            <a:ext cx="800100" cy="800100"/>
          </a:xfrm>
          <a:prstGeom prst="flowChartMagneticTap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  <a:endParaRPr lang="en-US" b="1" dirty="0"/>
          </a:p>
        </p:txBody>
      </p:sp>
      <p:sp>
        <p:nvSpPr>
          <p:cNvPr id="9" name="Flowchart: Sequential Access Storage 8">
            <a:extLst>
              <a:ext uri="{FF2B5EF4-FFF2-40B4-BE49-F238E27FC236}">
                <a16:creationId xmlns:a16="http://schemas.microsoft.com/office/drawing/2014/main" id="{1E220ACD-C7AF-5C4B-BA60-90A35B402453}"/>
              </a:ext>
            </a:extLst>
          </p:cNvPr>
          <p:cNvSpPr/>
          <p:nvPr/>
        </p:nvSpPr>
        <p:spPr>
          <a:xfrm flipH="1">
            <a:off x="1255348" y="1485900"/>
            <a:ext cx="800100" cy="800100"/>
          </a:xfrm>
          <a:prstGeom prst="flowChartMagneticTap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4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ED3838-AD8C-21FF-8BF7-C60F885013CA}"/>
              </a:ext>
            </a:extLst>
          </p:cNvPr>
          <p:cNvSpPr txBox="1"/>
          <p:nvPr/>
        </p:nvSpPr>
        <p:spPr>
          <a:xfrm>
            <a:off x="2794000" y="1580346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If you want to change an icon select it inside the group, then follow the steps </a:t>
            </a:r>
          </a:p>
        </p:txBody>
      </p:sp>
    </p:spTree>
    <p:extLst>
      <p:ext uri="{BB962C8B-B14F-4D97-AF65-F5344CB8AC3E}">
        <p14:creationId xmlns:p14="http://schemas.microsoft.com/office/powerpoint/2010/main" val="36156738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C3538-C977-BFFA-A203-2F6A3194B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5645D8-20A9-1DAC-08B9-625B833247F5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E71CA2-E4E7-DF3A-B96B-859E952784C7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88EFB9-54C4-8AA7-1114-6499D1889931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5F9642-AFE2-A0BC-8A95-CDC32CD174F8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1A836A-C150-2BC0-65B1-4512482DFBCD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A254BF5-E08D-74CB-1B49-012006406DE6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F2DF8E8-EEC3-AB25-C401-798DB6F8FCA9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1BB4BEA7-86A7-A070-ED1C-A6F8619D1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29BD260-8A59-9CD0-E79E-F40D0E5D7573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92A1B34-0C1C-6308-0A57-8BB375C045F8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C549A0D7-F54B-642B-7D73-D386F30DC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8541414-EACA-6AA4-1671-1468146E9769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A84F72A-7FB9-0623-9A3F-8543D0C3D4AE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A4057106-A730-A538-81AA-9E82E43CF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35B4167-15C6-00CD-3AAE-F97695494AF3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CEED47F-FAC8-17CF-D205-2B6FFD63099C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8EFB2D8B-CC47-FDCF-019F-A742BFA6E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8C75FE9-1D5B-5F21-FB23-B53750494157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F6AEA60-163D-F3CF-1568-124BB98442F6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19A50AF0-E555-036C-21AD-92E50E67D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8874FE56-F2A8-3373-9294-19DDF6E88664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D7AA40D7-0ACF-5345-54F4-97C092EF4A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41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9883 -0.2312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48" y="-1157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3" grpId="0"/>
      <p:bldP spid="5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63C8E-BD87-937C-D704-C122F584D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665EB2ED-3262-5D10-5C95-1402F78FC52D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0774DD4-6B3B-9EFD-3B0C-F7506E8A2F28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56701366-67D6-CB27-9C8F-6D414AD44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AB4CDDC-6A27-0E4A-C301-4F8037D5B9A5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88525EC-D1F3-ED91-672C-F7E43E289A41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28D4AB1C-70B4-18B5-1F4D-96AE3847B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FA085F-4AE1-3C09-10E1-9CBAC82FB39C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AF3AE80-278A-B33D-AE4F-4D6DDB9F78BB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96008846-77DE-1420-5CE7-8F79A43AA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422F4DF-205A-994A-1CEB-65B5C8485498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E6D9DA6-91B5-DEFA-C686-57EA3D7029BB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CEFF1B66-31C2-403A-BF7C-979F66248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620F31-357E-EE6B-BAC4-2E69465373D1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4AAC016-C633-3226-C0A0-B9276A00ED79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A295CB10-2A3F-7B1B-F8ED-499A9FAEE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D1B8E68-19E8-A50E-EEA3-686FE599C943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B195FB3-CBE9-597D-FC01-B167289E291E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C31D07BB-3A6A-313A-656C-97E6AEAA3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AF7BFB-EBC6-620D-1FB8-D658EB856C14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FEA5F3-40BE-E156-307B-31BBE16EB53C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C6867-B4C0-1D33-AB4F-C845D6AEBA61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4BB489-8DA6-4C02-1FFB-510AEBB19447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8CC88F-2F1F-8003-B254-D36E2B66175D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83E6F9-16E1-FC60-8E24-F75A49DCAAD2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04E3D9-24CD-0336-54DB-8D65B261D242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697456F0-3AE6-8EB3-E901-FD934CF9DA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71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5DA26-C763-56EA-8F41-CCDAE63B3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2B6D4C1-013A-7D0F-BAD0-AE43737112AA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/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7AD8D18-1215-14EA-6473-232E32CFF935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14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67560161-A23E-4566-EC1F-0F6F555A5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7EC0A7-32E5-9C88-ED97-50DFC46FC5DE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/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84B7DD4-74DB-779B-369C-D8167D8B509E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98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5729A96D-6E72-FC58-A6F7-39975D317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23E14C-148E-2987-25EA-911D60AADE69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/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8FF212-F2AB-7B0D-7EDB-93D02CB0046D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2C3BA42B-CED8-5C0A-D954-F66DB48AC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B033B7A-5DC1-962C-52D3-61C5494B3528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1CB541-B366-C01D-EECA-C96989041A2E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B34540-4EA9-8F9A-3816-FD17CFFFF35E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13EA2C-DE19-42B6-8D83-619BDD391C07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AFB32EDB-0651-8B5C-BA7F-CA6AE0B598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9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99E50-EADE-9302-9A90-286E7C0A9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3757EF04-C5A5-BB6F-29CB-5735680CB5E2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/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B04134E-D364-9DF1-2C53-D80AAC5E4812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2BFE9CA-6B9D-E043-BDB2-5C6B6DBA09FF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07FB60-2EBF-4396-0780-22548B0AB189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/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6B9B703-D49A-FA94-1A64-CAFEAF4DB191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62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48E01D-E970-772D-1F59-FD690E918A9F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39C234F-D3E0-8B4C-586C-C2A0518E97EC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/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DF2AE87-6BE1-E181-95D2-8DA0D469DC51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F91E0C8A-76B1-2A02-168F-CD702836B242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40638C-5784-C769-6B5B-7F13C40CE6F0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/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D50FA64-C4D3-FCFB-8DF6-D143F6BF9E4F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08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64956B-38C0-B79D-F843-1293514F5298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C6F3207-99AC-ECE1-ED6D-6A03B1F16298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31D304-A665-92A2-78AE-46C54BB79C48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750196-3C7E-90D2-BB34-93E2C8D1DE9F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CA8578-2E47-9C33-1C41-06DCF89E9AC0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C048CA-A4FE-514D-5CEE-9A3DD93604FC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EC97FA8-5E65-6619-26C8-37E3E3B2E9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4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6E315-A482-B71D-F30B-2BAF2A2F0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F375A2A-36A8-9859-A4F7-6311F23A4627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/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8CC84D1-3563-2E6C-BE78-886801800294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42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0AEA9C83-8847-ECF5-6CFF-372AE2742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1635C-89D8-7210-704C-6BC76835D63B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/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A1632EC-4C83-D1F0-A4BD-49D6E2B9624C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696DA089-2FEB-7815-C3C3-27E652FE2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B4A8AB4-651F-F0DA-7B6E-BD4410619AB8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/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BA6B453-9367-1544-CDCE-1AB66296F792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44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4F7E2D7B-0B66-2AC9-8A42-17A6B5944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448790A-5FE0-1853-4B43-A3BC3A35AAA0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/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1A26174-9EEB-2640-B008-8AFD4AD00A56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20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A1AE3A32-7AF1-C288-DA34-6B530F607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FC538A4-6955-0282-F6F8-0AF2D4022369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/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4ED1A84-1617-670A-57B9-89B00DBED5BB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CEF78FD5-6FF8-9F13-645A-1E8AF06C6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13D80F8-3B4A-3A92-8A2B-24A172FC2C82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D9465D-9929-FC86-844F-CBEA5BD275CD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F61AD2-9005-C022-192B-5E6EF78964EE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639238-1BBB-6ADE-94AB-F5C988E03BED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9C20B5-9DCE-63AE-52DB-1E2250608985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674D0F-1F1B-4B1D-5773-A7AF17B9627C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82F2E932-4257-A79D-1B72-76BD7F6644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70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6" grpId="0"/>
      <p:bldP spid="11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3ED96-CC74-EC29-E261-EE250FE21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43050567-1FF2-D713-3B27-50388745D371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01A4C94-FDFF-AD51-A534-A053BA6B6017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2000">
                  <a:srgbClr val="DC40B3"/>
                </a:gs>
                <a:gs pos="70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5DE1F1C3-6188-CD81-AF25-14720F0C5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2708BB-6BE5-4967-2338-A3671B0BA663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97E03C-7EAE-A75C-371C-DDBD0249DD23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75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3C4701D3-763C-DB7D-4FDA-BB640794F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CC28F8-98B2-A9F7-F24D-E82C54417DB1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2AD24C8-A615-0876-E5F0-11735CFA71C9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71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DC7EC790-4C3F-7716-951A-9A5A1830E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1DB4EC-2AD2-0B47-2299-EB2931732BE9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D049012-3FCA-87FB-F3C9-F97D463BA51B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66000">
                  <a:schemeClr val="bg1"/>
                </a:gs>
              </a:gsLst>
              <a:lin ang="138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330EBAF0-B459-D714-A942-2B85CBAEB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77046CC-4B13-B952-9843-703E8BD584F7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F0E2E4-63A7-AF3E-C2A7-2C81FA016FAA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68000">
                  <a:schemeClr val="bg1"/>
                </a:gs>
              </a:gsLst>
              <a:lin ang="96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00BE518D-53DD-1C8F-BD25-8CD835B26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4B68665-7F61-EB2D-D38B-714014D62B28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E3ECAAA-4446-94EB-DCCF-3BE4C006D14E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66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schemeClr val="accent5">
                  <a:lumMod val="75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BD4C3CC3-642D-9468-F933-477F398CA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890D8F5-1D6E-6DD6-24C2-2A4A22FCDED3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0EB92D-0B15-F846-AC9B-3A436A2B85EC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FAA034-7DD2-ABD7-4B50-0756ADD2BAFA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4CD109-CEB6-7B89-65FB-630F83AF4EF9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D265A1-FAC1-1DB7-7421-0FE5A825FCA8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61D7A9-2589-4899-4BF7-107FF16F9949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0D7D79-6503-22B4-17A6-A4F09E5F7986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10D2C3D3-5D57-971D-4DF5-0809E6339A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14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E1493-2F63-7912-772B-53EFD883A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A32A754-53BE-6897-61F2-4328AFCA0462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8716FAD-CE11-D90A-895C-717BB00E2F09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389ADF16-8370-5889-DD38-FC5E7B531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98E7AA-44C9-7582-5BC4-D6D265215E6B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4DD0796-7AB0-8662-FDDD-FC29B3D9C2E3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691B04FA-99AB-B8F6-DF6E-9BDBE9FB8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0C9AF6-4B20-BF42-554F-FB73E645D91C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5FED647-E300-D35B-D293-0D86620E8173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B45A6492-1C5E-FFE5-BFF4-ACD28FE2B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1F68E0D-5109-CA5E-314E-D9CAC0D9B3B4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C39BB0-D81E-D9DE-DC11-0C1F7BB57F4F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837CE-FDFA-46FA-5730-E61BB2CB646F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3A13F0-F25E-1615-5BEB-756F25F297B8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81BBDFAA-D807-D0B9-8E3A-5A9FCEFBA1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02A02-A08A-4465-C3FD-A866DED2F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236F39FB-C770-7288-CFB7-DB2A91C8B863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46697D2-AA80-63F4-EA66-D2B6B6237D68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EC9FB0A-5CB1-B354-04CB-7ECA31F794FC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848FD2-F727-C3BD-932D-675F9BD55D75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CDB68DA-1632-67A3-1B14-20383D1C06AA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351C8A9-7920-46D1-850D-FA0C413F5FC5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312060-E766-F32C-4799-09AE965EF7D2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EFF1C1-5B22-778F-1C9E-52E079D8F27C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0A3D6A1E-389D-C9B6-AC52-F29F67BA7092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2976AF-41E5-60BB-3C2A-8F882B1661F7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D29A5BD-2302-3A5E-2278-C40BF76B7321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8F080C3-F8E1-46F4-B917-5B9B65D8B70A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1E48DDB-DEB4-6139-F1A7-11D95FE9E9AF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1E404A-C709-03E4-FE9C-A5F7EE9F0981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34B4D8-245E-226F-FDF7-56ABEEE60588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B99C42-98D7-7D88-273B-77F66EA0B1FE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FDA263-1310-050D-C967-ADB132C23E5D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8B8F554-730E-679F-0730-A038866F26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02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19E84-6E6F-BA3A-8C75-68CE704E4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3B0A3D53-05E9-2179-58B5-CD4CA2948A6D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CA4BDC0-D717-2206-B75E-AE70C0C0E089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CB40B74A-37E9-81BA-4454-31800C5C2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ADBB10A-DD3B-7A6F-379F-D0072D97738E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83ED2AA-F7CD-7028-25AD-CCC9C6EB6692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274FA59D-F6D0-EA1F-D2AD-9363D4B70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6B11B3-E219-813A-8F69-E021124D0E03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E91FD2-5256-418E-A84F-297CCCB608E3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2F28F10A-028F-ECCA-996C-5E0A9F634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B48B7A8-33DE-73AA-992B-1895C381BEED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0CE4505-ADE7-98D0-7804-8E493465EEE9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2D77A2F1-1D8E-9B93-E1BD-49779F8E9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92BDDAF-15DD-0382-B5BD-FA4E54588B8C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8D4ED5D-26E1-AF25-01FA-7AAA5E9D5CC4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C0550B83-3789-7599-EB04-2C96C0248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561DCC4-B859-E02C-F70C-B9A5972AEBB0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081E24-FD37-71D2-AFBB-F0AF235E94A1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181980-7019-05E3-15EC-B64035C45BA6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A1A68F-0347-6EA7-3A4E-15B8288AB291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175D34-D439-9178-F772-27A8BF1B4647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64A565-2908-4502-60D9-2B6C8183E26B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813BB073-F2DA-8A49-D77A-1E2872B8AA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04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6" grpId="0"/>
      <p:bldP spid="11" grpId="0"/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F08CC-4358-53C8-3366-0E20B685C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86D64EB-0628-7BA7-AA7F-B5A0BE1CADCA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>
            <a:outerShdw blurRad="317500" sx="102000" sy="102000" algn="ctr" rotWithShape="0">
              <a:prstClr val="black">
                <a:alpha val="75000"/>
              </a:prstClr>
            </a:outerShdw>
          </a:effectLst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894E54C-27EF-AE78-0452-BA7E5DCF1EA0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69E50DA0-7B32-866F-BF98-0679F4A5A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91BC462-C555-4C30-8F25-8A23ACF67297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>
            <a:outerShdw blurRad="317500" sx="102000" sy="102000" algn="ctr" rotWithShape="0">
              <a:prstClr val="black">
                <a:alpha val="75000"/>
              </a:prst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12DB9E5-11C3-826F-6522-D6689D19C65A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F323C9A9-E2E5-0C94-7061-65256234D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1343E8-39E9-531E-A0F1-C65DBB834743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>
            <a:outerShdw blurRad="317500" sx="102000" sy="102000" algn="ctr" rotWithShape="0">
              <a:prstClr val="black">
                <a:alpha val="75000"/>
              </a:prstClr>
            </a:outerShdw>
          </a:effectLst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A5D6115-BB18-D76E-F21B-AAC3F2AA41F7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D10401B8-891A-8942-59D3-806760B71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53A321-CC23-5582-90FB-11185AE22671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>
            <a:outerShdw blurRad="317500" sx="102000" sy="102000" algn="ctr" rotWithShape="0">
              <a:prstClr val="black">
                <a:alpha val="75000"/>
              </a:prst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45660E8-452A-4C49-10EC-3672425D0B15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1411FA71-B5D9-5664-05D9-A6676EAFB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7F72B8-328C-4CAB-A685-571C563DF764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>
            <a:outerShdw blurRad="317500" sx="102000" sy="102000" algn="ctr" rotWithShape="0">
              <a:prstClr val="black">
                <a:alpha val="75000"/>
              </a:prstClr>
            </a:outerShdw>
          </a:effectLst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19EBCAC-563C-32E7-40EC-4B10F397F537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BEB096C8-8939-F675-B390-9584630AB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7B631E-D516-F7C8-0F43-6AF00DD923CD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>
            <a:outerShdw blurRad="317500" sx="102000" sy="102000" algn="ctr" rotWithShape="0">
              <a:prstClr val="black">
                <a:alpha val="75000"/>
              </a:prst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3FBBB63-6668-27A2-C83A-4E1801907119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B7E13767-90D5-90FC-174B-A157C9B90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EBB147C-C1A0-330F-8130-7003E84AFEAD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693F34-64E9-CF04-B0CA-FCB387F36D5A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0E61C-2F30-A382-4182-8ABC78EB6E94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E58D7E-E337-244A-0844-48113FBEEE46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872906-E47C-D747-28F7-5E62552E4F0D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CA0561-AB21-3BCE-0046-B117397FFC58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EC05C3-F17C-3503-28DF-C5523DCCE902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1609FB47-FC74-E547-1699-DFB233AD07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81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2A20F-7873-27BC-BD73-284147F6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823E29-4816-5953-3F2E-355DD3B9658B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2C0A513-3C60-E138-CB7E-767FD4EB8B2A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30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A541D072-86BB-BFBD-FEF9-12839FB93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BF18FF-D294-F517-E7E8-194E13C3ADD4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05C6977-E08E-BFFE-E6DD-68651DC9074C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1805181E-A6AD-F8CE-1540-B779F2E77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EA3DBD5-73B9-92B0-2D01-8C4F8EEC9F81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FC23C49-CCD4-F427-2BDF-E5A9402CBC6F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rgbClr val="92D050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B04C1B5E-D3FD-C1AA-1967-EF7D0A96C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157B832-A75F-4CD2-E250-F49E2F6D1DB5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B226F7-5F33-000C-F5CD-A952EA4D3BE5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765438-7F9D-1343-3F75-0E5B132F4CD5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3316D9-A72F-4A53-A223-66AA5518B7F9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F623912A-2598-808F-3A86-ED31D71B80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73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04A0B-0EC8-2AFA-6D1B-6CFACCA24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2825146-09AB-6A11-6884-4B594C55CE4E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6398B3C-AD1B-C65B-F82A-6286024DD002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4BB1C284-DC19-C76B-726B-1897F3C15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A5DA75-C899-174F-419E-40203644B3E6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FBEC141-8B73-2B2A-CD19-DB8C68E69F3E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6995D348-9704-5856-FF45-D1A451D4B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730FDAE-D3F0-E1A1-B36E-34978829AF27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8A94469-A8D5-7975-A88C-AA5876B44AA9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5F1862A9-B2D3-42C1-2342-BC0929D03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C7BE404-4F41-0FBC-3080-3A13F3559431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0498C4-80EC-46B5-3B15-7C97A7EF600C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D87DD-49BC-712B-F02F-8AD4EC0D5154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74BBB2-4BFB-B3AB-5B23-7DA597A76DE3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DEBB8177-112D-4A99-8FCA-CA6DD1089C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2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5BDB0-6FAA-05FE-A1C0-EAE8951E0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76EFA2F6-3D92-70AE-E9E8-6F89652EB878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94F9207-B435-BE68-36EF-FB9C36BDB8CD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E547129-E2E3-5F16-F2BC-8CB31E7F9025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298D2C-694F-2B90-A20F-BD978914D4B2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F598A1C-88C8-E2DE-4777-CC704C2FF04F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2DD9252-22A2-D1B5-1D82-56DDA384783F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14A5112-C441-3951-F715-8F814F98C03A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E4E3706-F04C-95DE-FB5E-75D46B57334A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CD65587E-CEDB-F4BE-6F52-79859E9A4E25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08F2C5-B883-9D49-D5AB-1A37A98BE647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3711C53-2B16-FB00-7B1F-A9D0845FE4F3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BD74103-56B0-0D3C-E853-D00BE3B77979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3F548F8-7C47-F386-9494-7C8012C3D955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053D18-E6A1-46BF-6668-55FC2DEBF448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6C66EE-65F6-DBDB-44FF-075D9AAFA599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C14FEB-FEA2-81FE-5546-D210672C5423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5B181B-E407-A7F9-ECFB-25C36E5D40E8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B5B58BC2-B687-BBCC-210F-964D1B117F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C6A6C-3777-A6FE-6034-8DB4490D0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7928CD4A-B8EF-C525-3334-2DA65ADFBE96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7F53F0D-7CA5-9A1E-28C6-E3F83CA447B7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1A96CAFC-B7C8-65BC-E47D-1574BD598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725F596-9DED-9837-4EF0-0C1852F1A89A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206F8FA-26FF-B8B4-E9EF-24A6F0DC442A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A7ADC682-8938-A83A-422D-BF73985B7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1376D38-4103-6075-EB3A-C33F2CE694BA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B304C1-4DA1-F77E-8E5A-7BC591B1A6BD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7F4E64D3-6CE0-09AD-042E-1C7BEF459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178690E-C112-A435-B655-20AFF5AE80D5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A5EA98A-8026-E492-7838-E42DA4BB562A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E57347D8-3353-BFD1-B4C0-3C0441D8C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9811FFC-10C8-6DFB-341A-1CD768D8BE55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5CE49DE-5DB8-D57C-B53A-8A0103620FCA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1AB86DF1-3E87-1806-746F-808A2D5CA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9B222E8-0BE4-3F72-3D59-D2EDEC035588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CBD82D-D232-40FC-DAB1-4CF5893B6A04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18D034-B8FA-AC4E-F78D-F49DF4B1C3D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1E3FD4-44E4-8AEB-979E-152BF090E3B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B00229-35AE-8BE0-E04E-034474AECA76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D822CA-A87D-E68F-C45C-92246FB5A694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09D6471-A291-E36A-E852-A2F5BD02D6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65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6" grpId="0"/>
      <p:bldP spid="11" grpId="0"/>
      <p:bldP spid="1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EC91-A3E9-1285-1A4E-2FA5187FD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75097925-EE22-9F93-853D-3BB5AD9F6629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262EF3D-940F-E462-0293-778EC951AC45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2C396E50-E1C2-F7F5-57DD-4699C8625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23ED83B-2040-BBDC-99A9-1D855704BE52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4BA6301-7F09-12F3-9A1F-22E6E70959BF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B03884B3-9A5B-BA13-5221-A2D5005B5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933309-861D-CC6D-1291-4AFB16B973F4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A4C7E4D-96ED-5B83-E763-8131A9838943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20E51313-4FC0-C16D-420E-0DAB7F8F8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DED9C21-3096-A435-F069-2095D09A12E1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D8CB25E-BF95-AAE4-310B-639CAFB2EAED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4984FDD0-8324-2334-DF08-2986DB5E6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9D555F8-27CC-1F10-C0FD-CA1E2F8B70ED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890A5A6-6A8E-287D-11E8-D16802E9C4BF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67609521-F4DF-74D5-818B-37786F26B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7D80E8-211C-1789-3C8B-B8D0B0ABD3A5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4FB5350-9375-D484-06BA-514A44407401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C83F4598-E577-3194-28A7-9F8677133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00D4525-5A74-17DD-555E-61A00F40A7FB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336933-0E16-9679-C9C1-F210AB4BCA50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5FCE4A-32CE-CA74-BAA3-75E4EF503DF1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0BCD51-F7A0-380A-DD77-BA3A53A72569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AF8073-876F-9AAB-12CB-5ADEF04AD629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48351D-B241-3B90-2045-2ECF5E5707F0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18DCA6-A2B9-891C-E2B0-944ED0FF87B4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6B90D15D-EE99-472C-42E4-080A639DC7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54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CF65D-D76B-DF64-7682-248DBC9A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49225FD-CC20-8D3D-B007-FB2CDDB49509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8019406-C6E4-9B7E-E2E5-B74E1D7F5E50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BBC0935B-6022-67D4-587C-CE4B87AC2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9B64CB6-382F-13D7-DBB4-B63FD6F4EE20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E36EA60-BBFE-F4A0-E52F-0C66D1B845D6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CD9B0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BAC9B09A-FD34-D23E-DD6F-EA29E01BA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8316B9-6DC0-1CEA-39CE-37DF2BEBC473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AD9CAD-C947-6ABC-AA96-B23838AA8429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54C50699-9E94-E72A-D3EB-22464B58C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910A20C-9969-EC0A-6328-52585F6B7CBD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BA5C8F-BA49-EF70-3079-68870ED2BD48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89D579-5C93-5EDE-8420-61BA2B9D8A8B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2FCBAD-7817-7530-C152-55D16152E546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DEC0577D-9A66-BB5E-98E0-81F75D470A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17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1F8E5-487A-CF07-9035-470D00066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10DBCDD4-9C0D-E8C4-99A7-3B110B8F832C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3B07B52-3779-C64B-5194-AAC325FF2CB2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C138F23C-CAA6-DAD3-2007-807090D3F4F1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2B231C5-EF4B-B839-8AC5-FA06302B562E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A09C079-A1B4-4C12-73AE-6EB0E08407C0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DEDAB8B-E91D-A0EA-A073-4C8A4B4A73BA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9C918A7-9C90-8180-B63B-1FA6DB822C0C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7B5F85B-F21E-A291-10F2-25B3053F34F4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8A0CA63-E58E-D9F2-A2C0-0DA61BC0BC89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A03BF2-2A78-C662-F2FB-FB40B8471080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A195B0E-6842-1E9F-B6B7-86703A85BF85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60E1BAB-5C71-8517-892B-26306DA2A960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D2EFE87-06C8-DC8A-9398-1E536C8C5F93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3B9B59-8294-FBC6-213E-55D75ADE4836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966E15-F253-C766-2BD5-09ABE9506807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F9EAFE-FA92-4EB0-C76C-78B54188EE30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14EAA9-1D3C-0C19-3138-1A4B523F7939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C6596E47-6703-9998-E78E-15CDCE8C41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1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9EF2D-F129-D27D-B6AB-212680811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18657A-A269-5A96-CE8E-6F517DD36EB5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05E750-3530-DC34-27F8-79FAE08C0AD8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A71554-6C26-51E3-3549-CE4B75318B3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3BA97B-6D3F-9530-4FA8-54CE14139BAB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1A12A8-FAFC-2E8A-894F-B3176FFB2154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DE73A2C-C344-0E9B-B56E-C558DFAA959D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F2711A5-6CD7-EAEF-674F-096BA1503A75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F5F1FA9B-945D-122B-8DDA-14BF25030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97FE91A-4813-D4EB-5456-A66F824357C0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4D94080-D27E-CB4D-D066-650FDB64EC87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9A643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E82067D5-6C45-DCEC-FDBA-0001498C6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670E43C-4D7A-6BB8-D120-D121FF76816D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8E5CA9A-7D48-0430-386D-6F3AE82B084E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660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DC0FDB3E-7F1E-8328-9D08-119640B36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5B348A1-3C72-AFE0-6318-B6A1A403EFDC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4FC00A-9DC9-3364-24D8-D4C62D6CFFB7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4E2A63FE-69B2-3AD6-193C-BD55F6FC7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7704210-6B70-968A-B804-411A1C57094E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A05ACA7-5896-222D-5F64-77DF48B77052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242D1C9A-06BF-835E-4F8E-9E3B51A8B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BE4DD84-BF8F-3845-F59E-C52E2066E824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82DA81A-3B2E-0936-71BE-492A897EF1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14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3" grpId="0"/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DBEE8-F385-1719-81DD-21DB99F4E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B2661DF0-F4CE-47CC-AE15-0C8F2350A281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2E546D4-8295-2447-B4E4-867C7ED6131C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E8AB8B65-93FB-3696-93F8-87B1A2986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071502-E61C-8FD8-2DBB-FFD04BF12238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F27714B-0CEA-C7BC-E48D-0A5C64A732B5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5C492723-ED12-E038-4ED8-4DEB61985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B0E54D-8AB0-4D64-2BA3-CF2B92960137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E4F76B4-4CF0-D35B-1E3A-CA66A3BA03A1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B4C7A646-559B-EF56-08C3-1868463F0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26F3010-C00B-88C1-2C43-0E7BD30FA7E6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F1DD76B-11F4-8010-6340-E150064449F0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CA258EAD-8E0E-DCF5-CDCA-D023108A6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C4FA7E-6F93-092D-06D5-82A5042D5C5A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E30CF2C-E403-9F23-9D40-DDC9A371F6FE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61348B3A-482C-453B-F8A0-0CF181294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82B4CF-B2BC-5CAD-88C7-7B60FC848433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0ABD467-CB23-CD60-4C67-1BEA4A736F06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956FABCA-B3F0-BF4B-1806-C22101447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839FBAF-CB7A-5F1E-B14B-28517E919AA1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CC5F6B-CD04-31A3-594C-D1B6161EDF12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9409F0-8577-8770-CC64-52235BDC2703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E2AE41-22B8-CE52-975A-B839A0C7AFF5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3CF45D-13B5-C72D-A9F1-5CFED1461C60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B1E437-86A0-1CEA-9622-0D4D8A031D11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093C2E-B4D0-8505-F40B-6BE80B68521A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F070FE54-06D8-28E0-21FF-8B3E100723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0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83E22-2A92-0930-72F3-AA9FF036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05F8D01D-FD15-21C3-6597-224A285520F0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5178820-034E-8364-1AA2-38B3DE1B4982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DD612C78-F84D-6F72-BBFA-C6E7D36ACBE9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70D2A41-0113-9F86-8391-ABCAED359F1C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ACE6E6D-8009-B91D-C942-BF2420595BD6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991B88F-431A-23FC-BE9B-DAA072E07587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926880-5E5E-CF11-7C88-F2A80EE6D8D0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E6CDEC4-64A8-F0C9-0976-A9D58147DBD0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F03335E-F4A2-F67B-7C97-BD10425A32F9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17D6CA6-C413-94EA-ECDD-09120733A548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6C039AA-974A-2BEF-7DD7-33D3C37943B3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E50A5AA-92E7-D964-761E-CBDECBAE0A9F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EB92633-4D28-FBCB-B5F1-DCC4E4A18E48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F5FAFB-0C42-FFB9-12BD-B322144AD459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EAE83D-3448-919E-A428-15E377C6B365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194207-CBC7-1513-D2F8-0F530E667DA9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B5C359-C589-E635-E013-34528633ABFB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C1F439DF-5CDC-B6E9-4620-2C094C81D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8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40E0-025F-3265-E5AC-82D5497E4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8F545A-6620-DFC8-1137-85CE84F51A01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2FA43-BFFA-0239-DE48-1623D71BC5D9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6B7B5-D6E0-BA48-7BC1-B8F81488872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C43CCD-B6F3-1799-6172-1BA80201141A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F293AB-38D6-3A78-C14B-A67FEA48C324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C86ED43-3899-2684-DFF1-AD3B9AF171FD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075944A-CECA-E5D0-CC9E-94456CF6F162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1BD4A457-1865-340D-C791-B9801EE4F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A45C2C2-88B0-6705-5B6B-26679654583B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D81DCE-A9AD-84D4-D411-6CA122A21AFD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C582B50B-048A-143C-95F4-17868F317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67BF465-AE3A-0106-3B7E-856F25F5894F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E435414-0725-7D46-2E3E-34BE2B34E3F6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26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8480ABF1-B6AB-181C-EC87-2538E92D7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5507AE0-31A3-6DF8-87C6-6A3669A2C3A4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2A36CA-F8A2-A953-37C0-4F3A2A5B3CD0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CB0D401D-14B0-94F1-D41B-117740325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DA03A4C-932E-F467-2931-1E0BC5217151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9009E2-6C19-B4ED-2BA7-F19A15C1640C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A2284D2F-61B9-67F6-B3AC-CC05E7B66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C94A73D-1D39-56E4-4A41-884C82D9AF33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999FA68A-2BBC-B714-81EF-68B8DC97BE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49648 1.1386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5692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40404 1.3002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6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33333E-6 L -0.76081 -0.2201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47" y="-11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08099 -1.22639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6131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71341 -0.40393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64" y="-2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3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094BC-EA8A-5055-18C2-D47257646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D2FAD45-7320-A631-7A5B-E39DE05452D4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6A466F5-89A0-26D5-E474-23A98A5F3D27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04024DB0-B2EB-300C-EF4B-5B39BB92B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84BEAA0-5CCE-E7E4-6B10-8B632A329AD0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7FAB13-8F08-463B-C652-A97BA2F3F7D8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F4B9A290-1FD4-3D8D-7AB4-2A0F735A8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BA9DF1-15D5-A9B8-CE8A-8299AF052362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A4E3828-2389-0931-2698-6DCECAED4A77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36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09ED910C-BD56-C57B-5F33-450465799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327181-1B55-44EA-AC94-4A80DC6D338F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666D523-B245-8FB6-43CC-0AC2FA96EC2B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5600000" scaled="0"/>
            </a:gradFill>
            <a:ln>
              <a:noFill/>
            </a:ln>
            <a:effectLst>
              <a:innerShdw blurRad="635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67B49D57-8EE5-3715-EAA4-D7D7F08E9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F364B7-A16C-212F-A8BD-48A68DE62002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6ACAB3-B030-6ED0-2E1C-D8D1E59FECE6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2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A7C13CEA-3246-9ACE-56A6-69512706D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7EE89D3-8B3C-1B63-D341-3E52CBA10A15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0523D93-1F7E-ED4E-6197-705A0FBD5F02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chemeClr val="tx1">
                    <a:lumMod val="50000"/>
                    <a:lumOff val="50000"/>
                  </a:schemeClr>
                </a:gs>
                <a:gs pos="66000">
                  <a:schemeClr val="bg1"/>
                </a:gs>
              </a:gsLst>
              <a:lin ang="7200000" scaled="0"/>
            </a:gradFill>
            <a:ln>
              <a:noFill/>
            </a:ln>
            <a:effectLst>
              <a:innerShdw blurRad="635000">
                <a:schemeClr val="tx1">
                  <a:lumMod val="50000"/>
                  <a:lumOff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A60BE417-BD57-36E0-C419-A6590529B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E3C1005-9017-4CF8-E757-0845C94145A3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BBBBDD-41C2-4655-B4B5-616162041098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46D8F-DF32-D5BE-7540-977DF3745826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35660A-6464-8B2A-9AE4-72DAABE180BB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820452-72C4-770E-80FF-F953BA602777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A9E4D2-347C-5E5C-2DD1-71C0497976BC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13DC06-3914-CF0E-B105-2F28664C54A8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1A5CF5BB-24A7-740F-9A03-B999B0DA4E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22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5224 -0.4587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0" y="-229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53477 0.6856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34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66805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4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62474 0.46412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2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 L 0.50859 -0.7368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3685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65023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5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FE3DC-DEC3-45B0-0060-5C2A321B7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CE8169AC-43D1-67C5-38D4-7CD187E76E45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C4820A5-8E66-F3A9-DE53-2FF6FBC51ABF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27CB1B0-4F2D-610E-E183-26A9EF274F65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5DF22B9-8A6C-8DA7-58AF-34CB6C67F685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7501D7-EB13-E593-2F13-D89B50F8F972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5C2F7C3-3E90-C23D-5F81-50CABC6D036A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10E109-5ECE-D7EF-3724-913EA983DB1C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>
            <a:outerShdw blurRad="317500" dist="1524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234FD01-6843-E0C7-3C10-1076200CB2A8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5246283D-6592-3B9F-391A-E3126B31D6DD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57758B-85E3-9220-7310-021AD34C115E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42FA27B-199D-4F19-A8C1-BB1508A7789D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36744D9-3823-256B-6975-0DD9FCCF33DE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C18C0F1-6D77-28EF-A6C4-1D1750E23E8A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2D63B0-AFC5-1CB4-CDAB-1650C0DA8BCD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367C77-FEC4-4DEE-7D41-E31E7DC6995B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F31BA2-F921-3291-E07C-604EA9915F20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775BE4-DDEC-91ED-D9E7-5BAA32265965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8A3FE328-A9A3-3E17-A938-28C425B05B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32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4011</Words>
  <Application>Microsoft Office PowerPoint</Application>
  <PresentationFormat>Widescreen</PresentationFormat>
  <Paragraphs>834</Paragraphs>
  <Slides>57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3" baseType="lpstr">
      <vt:lpstr>Aptos</vt:lpstr>
      <vt:lpstr>Aptos Display</vt:lpstr>
      <vt:lpstr>Arial</vt:lpstr>
      <vt:lpstr>League Spartan Black</vt:lpstr>
      <vt:lpstr>Russo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11</cp:revision>
  <dcterms:created xsi:type="dcterms:W3CDTF">2024-09-28T05:58:51Z</dcterms:created>
  <dcterms:modified xsi:type="dcterms:W3CDTF">2024-10-01T07:21:34Z</dcterms:modified>
</cp:coreProperties>
</file>