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9" r:id="rId3"/>
    <p:sldId id="256" r:id="rId4"/>
    <p:sldId id="257" r:id="rId5"/>
    <p:sldId id="258"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E0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showGuides="1">
      <p:cViewPr varScale="1">
        <p:scale>
          <a:sx n="87" d="100"/>
          <a:sy n="87" d="100"/>
        </p:scale>
        <p:origin x="69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88687-79E0-FFA6-F6BA-E8F64CB9E1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577D0BD-A989-B05A-A722-AF71FAC82B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386B94A-81F1-ECA9-D593-CA7AC9F33AC3}"/>
              </a:ext>
            </a:extLst>
          </p:cNvPr>
          <p:cNvSpPr>
            <a:spLocks noGrp="1"/>
          </p:cNvSpPr>
          <p:nvPr>
            <p:ph type="dt" sz="half" idx="10"/>
          </p:nvPr>
        </p:nvSpPr>
        <p:spPr/>
        <p:txBody>
          <a:bodyPr/>
          <a:lstStyle/>
          <a:p>
            <a:fld id="{D0AC9660-A1E4-401A-A162-927DEDA44D85}" type="datetimeFigureOut">
              <a:rPr lang="en-US" smtClean="0"/>
              <a:t>4/1/2024</a:t>
            </a:fld>
            <a:endParaRPr lang="en-US"/>
          </a:p>
        </p:txBody>
      </p:sp>
      <p:sp>
        <p:nvSpPr>
          <p:cNvPr id="5" name="Footer Placeholder 4">
            <a:extLst>
              <a:ext uri="{FF2B5EF4-FFF2-40B4-BE49-F238E27FC236}">
                <a16:creationId xmlns:a16="http://schemas.microsoft.com/office/drawing/2014/main" id="{329870F9-895C-612B-CF49-0DA0106FFF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6B5E10-9E78-9214-3995-9C73F5D7E55F}"/>
              </a:ext>
            </a:extLst>
          </p:cNvPr>
          <p:cNvSpPr>
            <a:spLocks noGrp="1"/>
          </p:cNvSpPr>
          <p:nvPr>
            <p:ph type="sldNum" sz="quarter" idx="12"/>
          </p:nvPr>
        </p:nvSpPr>
        <p:spPr/>
        <p:txBody>
          <a:bodyPr/>
          <a:lstStyle/>
          <a:p>
            <a:fld id="{1C41A3AF-8162-48B8-9500-D5B038F111DC}" type="slidenum">
              <a:rPr lang="en-US" smtClean="0"/>
              <a:t>‹#›</a:t>
            </a:fld>
            <a:endParaRPr lang="en-US"/>
          </a:p>
        </p:txBody>
      </p:sp>
    </p:spTree>
    <p:extLst>
      <p:ext uri="{BB962C8B-B14F-4D97-AF65-F5344CB8AC3E}">
        <p14:creationId xmlns:p14="http://schemas.microsoft.com/office/powerpoint/2010/main" val="267490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6BDB7-42B0-DA3C-3228-051DD0B89A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1DB71D-0A4B-726D-4939-9A4D72E890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FEB429-FE04-0D48-8471-53D5DBBD7935}"/>
              </a:ext>
            </a:extLst>
          </p:cNvPr>
          <p:cNvSpPr>
            <a:spLocks noGrp="1"/>
          </p:cNvSpPr>
          <p:nvPr>
            <p:ph type="dt" sz="half" idx="10"/>
          </p:nvPr>
        </p:nvSpPr>
        <p:spPr/>
        <p:txBody>
          <a:bodyPr/>
          <a:lstStyle/>
          <a:p>
            <a:fld id="{D0AC9660-A1E4-401A-A162-927DEDA44D85}" type="datetimeFigureOut">
              <a:rPr lang="en-US" smtClean="0"/>
              <a:t>4/1/2024</a:t>
            </a:fld>
            <a:endParaRPr lang="en-US"/>
          </a:p>
        </p:txBody>
      </p:sp>
      <p:sp>
        <p:nvSpPr>
          <p:cNvPr id="5" name="Footer Placeholder 4">
            <a:extLst>
              <a:ext uri="{FF2B5EF4-FFF2-40B4-BE49-F238E27FC236}">
                <a16:creationId xmlns:a16="http://schemas.microsoft.com/office/drawing/2014/main" id="{22680AAA-C24B-46B3-E81D-ADD3ADBE9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BAE562-67F8-7E7F-00CA-9EA8ABC6F75C}"/>
              </a:ext>
            </a:extLst>
          </p:cNvPr>
          <p:cNvSpPr>
            <a:spLocks noGrp="1"/>
          </p:cNvSpPr>
          <p:nvPr>
            <p:ph type="sldNum" sz="quarter" idx="12"/>
          </p:nvPr>
        </p:nvSpPr>
        <p:spPr/>
        <p:txBody>
          <a:bodyPr/>
          <a:lstStyle/>
          <a:p>
            <a:fld id="{1C41A3AF-8162-48B8-9500-D5B038F111DC}" type="slidenum">
              <a:rPr lang="en-US" smtClean="0"/>
              <a:t>‹#›</a:t>
            </a:fld>
            <a:endParaRPr lang="en-US"/>
          </a:p>
        </p:txBody>
      </p:sp>
    </p:spTree>
    <p:extLst>
      <p:ext uri="{BB962C8B-B14F-4D97-AF65-F5344CB8AC3E}">
        <p14:creationId xmlns:p14="http://schemas.microsoft.com/office/powerpoint/2010/main" val="241486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B972B5-B97B-C1B3-D8C4-743F16AA7A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3036E8D-4C5E-EF46-EEAC-6A6FDE772A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EC553D-527C-4677-B0B0-6C9DD051AF07}"/>
              </a:ext>
            </a:extLst>
          </p:cNvPr>
          <p:cNvSpPr>
            <a:spLocks noGrp="1"/>
          </p:cNvSpPr>
          <p:nvPr>
            <p:ph type="dt" sz="half" idx="10"/>
          </p:nvPr>
        </p:nvSpPr>
        <p:spPr/>
        <p:txBody>
          <a:bodyPr/>
          <a:lstStyle/>
          <a:p>
            <a:fld id="{D0AC9660-A1E4-401A-A162-927DEDA44D85}" type="datetimeFigureOut">
              <a:rPr lang="en-US" smtClean="0"/>
              <a:t>4/1/2024</a:t>
            </a:fld>
            <a:endParaRPr lang="en-US"/>
          </a:p>
        </p:txBody>
      </p:sp>
      <p:sp>
        <p:nvSpPr>
          <p:cNvPr id="5" name="Footer Placeholder 4">
            <a:extLst>
              <a:ext uri="{FF2B5EF4-FFF2-40B4-BE49-F238E27FC236}">
                <a16:creationId xmlns:a16="http://schemas.microsoft.com/office/drawing/2014/main" id="{448BE775-2C33-BDE7-8C18-DD820FBFE0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1C888-FC79-B179-93BF-92A1B1F77BC9}"/>
              </a:ext>
            </a:extLst>
          </p:cNvPr>
          <p:cNvSpPr>
            <a:spLocks noGrp="1"/>
          </p:cNvSpPr>
          <p:nvPr>
            <p:ph type="sldNum" sz="quarter" idx="12"/>
          </p:nvPr>
        </p:nvSpPr>
        <p:spPr/>
        <p:txBody>
          <a:bodyPr/>
          <a:lstStyle/>
          <a:p>
            <a:fld id="{1C41A3AF-8162-48B8-9500-D5B038F111DC}" type="slidenum">
              <a:rPr lang="en-US" smtClean="0"/>
              <a:t>‹#›</a:t>
            </a:fld>
            <a:endParaRPr lang="en-US"/>
          </a:p>
        </p:txBody>
      </p:sp>
    </p:spTree>
    <p:extLst>
      <p:ext uri="{BB962C8B-B14F-4D97-AF65-F5344CB8AC3E}">
        <p14:creationId xmlns:p14="http://schemas.microsoft.com/office/powerpoint/2010/main" val="3278951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241AA-931D-AD02-1CA6-825B286087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578A3F-F2FC-D07E-5839-AA50015469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971216-F7A6-7361-5E5B-4ED6AC8EC24B}"/>
              </a:ext>
            </a:extLst>
          </p:cNvPr>
          <p:cNvSpPr>
            <a:spLocks noGrp="1"/>
          </p:cNvSpPr>
          <p:nvPr>
            <p:ph type="dt" sz="half" idx="10"/>
          </p:nvPr>
        </p:nvSpPr>
        <p:spPr/>
        <p:txBody>
          <a:bodyPr/>
          <a:lstStyle/>
          <a:p>
            <a:fld id="{D0AC9660-A1E4-401A-A162-927DEDA44D85}" type="datetimeFigureOut">
              <a:rPr lang="en-US" smtClean="0"/>
              <a:t>4/1/2024</a:t>
            </a:fld>
            <a:endParaRPr lang="en-US"/>
          </a:p>
        </p:txBody>
      </p:sp>
      <p:sp>
        <p:nvSpPr>
          <p:cNvPr id="5" name="Footer Placeholder 4">
            <a:extLst>
              <a:ext uri="{FF2B5EF4-FFF2-40B4-BE49-F238E27FC236}">
                <a16:creationId xmlns:a16="http://schemas.microsoft.com/office/drawing/2014/main" id="{2505B032-A43F-D251-1CFB-324FE1615F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1B6169-ACA2-9AAB-80B7-EB8F8334E36B}"/>
              </a:ext>
            </a:extLst>
          </p:cNvPr>
          <p:cNvSpPr>
            <a:spLocks noGrp="1"/>
          </p:cNvSpPr>
          <p:nvPr>
            <p:ph type="sldNum" sz="quarter" idx="12"/>
          </p:nvPr>
        </p:nvSpPr>
        <p:spPr/>
        <p:txBody>
          <a:bodyPr/>
          <a:lstStyle/>
          <a:p>
            <a:fld id="{1C41A3AF-8162-48B8-9500-D5B038F111DC}" type="slidenum">
              <a:rPr lang="en-US" smtClean="0"/>
              <a:t>‹#›</a:t>
            </a:fld>
            <a:endParaRPr lang="en-US"/>
          </a:p>
        </p:txBody>
      </p:sp>
    </p:spTree>
    <p:extLst>
      <p:ext uri="{BB962C8B-B14F-4D97-AF65-F5344CB8AC3E}">
        <p14:creationId xmlns:p14="http://schemas.microsoft.com/office/powerpoint/2010/main" val="1030494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845D6-A69C-6CC4-0F78-DD1025D561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C56179D-A693-8D08-5E62-03432EF9D2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26043A-52F4-F4A1-473F-4FCCBBDD764E}"/>
              </a:ext>
            </a:extLst>
          </p:cNvPr>
          <p:cNvSpPr>
            <a:spLocks noGrp="1"/>
          </p:cNvSpPr>
          <p:nvPr>
            <p:ph type="dt" sz="half" idx="10"/>
          </p:nvPr>
        </p:nvSpPr>
        <p:spPr/>
        <p:txBody>
          <a:bodyPr/>
          <a:lstStyle/>
          <a:p>
            <a:fld id="{D0AC9660-A1E4-401A-A162-927DEDA44D85}" type="datetimeFigureOut">
              <a:rPr lang="en-US" smtClean="0"/>
              <a:t>4/1/2024</a:t>
            </a:fld>
            <a:endParaRPr lang="en-US"/>
          </a:p>
        </p:txBody>
      </p:sp>
      <p:sp>
        <p:nvSpPr>
          <p:cNvPr id="5" name="Footer Placeholder 4">
            <a:extLst>
              <a:ext uri="{FF2B5EF4-FFF2-40B4-BE49-F238E27FC236}">
                <a16:creationId xmlns:a16="http://schemas.microsoft.com/office/drawing/2014/main" id="{028640FE-0E34-8172-F1D5-BBB2DBAB57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C98FAE-801C-6F02-B8DE-8006DDDD4951}"/>
              </a:ext>
            </a:extLst>
          </p:cNvPr>
          <p:cNvSpPr>
            <a:spLocks noGrp="1"/>
          </p:cNvSpPr>
          <p:nvPr>
            <p:ph type="sldNum" sz="quarter" idx="12"/>
          </p:nvPr>
        </p:nvSpPr>
        <p:spPr/>
        <p:txBody>
          <a:bodyPr/>
          <a:lstStyle/>
          <a:p>
            <a:fld id="{1C41A3AF-8162-48B8-9500-D5B038F111DC}" type="slidenum">
              <a:rPr lang="en-US" smtClean="0"/>
              <a:t>‹#›</a:t>
            </a:fld>
            <a:endParaRPr lang="en-US"/>
          </a:p>
        </p:txBody>
      </p:sp>
    </p:spTree>
    <p:extLst>
      <p:ext uri="{BB962C8B-B14F-4D97-AF65-F5344CB8AC3E}">
        <p14:creationId xmlns:p14="http://schemas.microsoft.com/office/powerpoint/2010/main" val="1254068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3948C-DE01-45C2-2055-1E386FB4D3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FF919A-B7A7-2B60-756F-4E77C43003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B0767B-560D-2E0B-A669-495CCE8261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3B6985-9B89-9017-ABB6-CCBAC6C8E611}"/>
              </a:ext>
            </a:extLst>
          </p:cNvPr>
          <p:cNvSpPr>
            <a:spLocks noGrp="1"/>
          </p:cNvSpPr>
          <p:nvPr>
            <p:ph type="dt" sz="half" idx="10"/>
          </p:nvPr>
        </p:nvSpPr>
        <p:spPr/>
        <p:txBody>
          <a:bodyPr/>
          <a:lstStyle/>
          <a:p>
            <a:fld id="{D0AC9660-A1E4-401A-A162-927DEDA44D85}" type="datetimeFigureOut">
              <a:rPr lang="en-US" smtClean="0"/>
              <a:t>4/1/2024</a:t>
            </a:fld>
            <a:endParaRPr lang="en-US"/>
          </a:p>
        </p:txBody>
      </p:sp>
      <p:sp>
        <p:nvSpPr>
          <p:cNvPr id="6" name="Footer Placeholder 5">
            <a:extLst>
              <a:ext uri="{FF2B5EF4-FFF2-40B4-BE49-F238E27FC236}">
                <a16:creationId xmlns:a16="http://schemas.microsoft.com/office/drawing/2014/main" id="{FD8FE669-5B57-BA95-D378-5FE39A8BA9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3A63C2-9905-157C-34BB-0FA5A0535487}"/>
              </a:ext>
            </a:extLst>
          </p:cNvPr>
          <p:cNvSpPr>
            <a:spLocks noGrp="1"/>
          </p:cNvSpPr>
          <p:nvPr>
            <p:ph type="sldNum" sz="quarter" idx="12"/>
          </p:nvPr>
        </p:nvSpPr>
        <p:spPr/>
        <p:txBody>
          <a:bodyPr/>
          <a:lstStyle/>
          <a:p>
            <a:fld id="{1C41A3AF-8162-48B8-9500-D5B038F111DC}" type="slidenum">
              <a:rPr lang="en-US" smtClean="0"/>
              <a:t>‹#›</a:t>
            </a:fld>
            <a:endParaRPr lang="en-US"/>
          </a:p>
        </p:txBody>
      </p:sp>
    </p:spTree>
    <p:extLst>
      <p:ext uri="{BB962C8B-B14F-4D97-AF65-F5344CB8AC3E}">
        <p14:creationId xmlns:p14="http://schemas.microsoft.com/office/powerpoint/2010/main" val="182918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DD087-1987-5750-4A11-3D60668A6D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5712AC4-2F97-3A05-7F65-EF25DCF795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58583C-E9B9-4F2E-1798-8E52ECB2DF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3A5ED62-0A7A-B450-9624-3D9ADC92D2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541337-8A23-40BF-A885-53D4C27E69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24E7B1-DAB0-680A-CCCB-087C1298FECA}"/>
              </a:ext>
            </a:extLst>
          </p:cNvPr>
          <p:cNvSpPr>
            <a:spLocks noGrp="1"/>
          </p:cNvSpPr>
          <p:nvPr>
            <p:ph type="dt" sz="half" idx="10"/>
          </p:nvPr>
        </p:nvSpPr>
        <p:spPr/>
        <p:txBody>
          <a:bodyPr/>
          <a:lstStyle/>
          <a:p>
            <a:fld id="{D0AC9660-A1E4-401A-A162-927DEDA44D85}" type="datetimeFigureOut">
              <a:rPr lang="en-US" smtClean="0"/>
              <a:t>4/1/2024</a:t>
            </a:fld>
            <a:endParaRPr lang="en-US"/>
          </a:p>
        </p:txBody>
      </p:sp>
      <p:sp>
        <p:nvSpPr>
          <p:cNvPr id="8" name="Footer Placeholder 7">
            <a:extLst>
              <a:ext uri="{FF2B5EF4-FFF2-40B4-BE49-F238E27FC236}">
                <a16:creationId xmlns:a16="http://schemas.microsoft.com/office/drawing/2014/main" id="{3883FF07-E989-709E-C4B1-AE8475B615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2D1A8E1-3810-3D06-876C-4AE82A6F7E01}"/>
              </a:ext>
            </a:extLst>
          </p:cNvPr>
          <p:cNvSpPr>
            <a:spLocks noGrp="1"/>
          </p:cNvSpPr>
          <p:nvPr>
            <p:ph type="sldNum" sz="quarter" idx="12"/>
          </p:nvPr>
        </p:nvSpPr>
        <p:spPr/>
        <p:txBody>
          <a:bodyPr/>
          <a:lstStyle/>
          <a:p>
            <a:fld id="{1C41A3AF-8162-48B8-9500-D5B038F111DC}" type="slidenum">
              <a:rPr lang="en-US" smtClean="0"/>
              <a:t>‹#›</a:t>
            </a:fld>
            <a:endParaRPr lang="en-US"/>
          </a:p>
        </p:txBody>
      </p:sp>
    </p:spTree>
    <p:extLst>
      <p:ext uri="{BB962C8B-B14F-4D97-AF65-F5344CB8AC3E}">
        <p14:creationId xmlns:p14="http://schemas.microsoft.com/office/powerpoint/2010/main" val="1113457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F8421-8DCA-ABF3-7D72-FF7794946B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CF6368-0F9D-0D1A-E5A2-C94F09F0DF2F}"/>
              </a:ext>
            </a:extLst>
          </p:cNvPr>
          <p:cNvSpPr>
            <a:spLocks noGrp="1"/>
          </p:cNvSpPr>
          <p:nvPr>
            <p:ph type="dt" sz="half" idx="10"/>
          </p:nvPr>
        </p:nvSpPr>
        <p:spPr/>
        <p:txBody>
          <a:bodyPr/>
          <a:lstStyle/>
          <a:p>
            <a:fld id="{D0AC9660-A1E4-401A-A162-927DEDA44D85}" type="datetimeFigureOut">
              <a:rPr lang="en-US" smtClean="0"/>
              <a:t>4/1/2024</a:t>
            </a:fld>
            <a:endParaRPr lang="en-US"/>
          </a:p>
        </p:txBody>
      </p:sp>
      <p:sp>
        <p:nvSpPr>
          <p:cNvPr id="4" name="Footer Placeholder 3">
            <a:extLst>
              <a:ext uri="{FF2B5EF4-FFF2-40B4-BE49-F238E27FC236}">
                <a16:creationId xmlns:a16="http://schemas.microsoft.com/office/drawing/2014/main" id="{2037D3B3-DBDA-DB9B-B532-83A550D688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ED44D1-B813-71BA-00D3-11DAEC5C3181}"/>
              </a:ext>
            </a:extLst>
          </p:cNvPr>
          <p:cNvSpPr>
            <a:spLocks noGrp="1"/>
          </p:cNvSpPr>
          <p:nvPr>
            <p:ph type="sldNum" sz="quarter" idx="12"/>
          </p:nvPr>
        </p:nvSpPr>
        <p:spPr/>
        <p:txBody>
          <a:bodyPr/>
          <a:lstStyle/>
          <a:p>
            <a:fld id="{1C41A3AF-8162-48B8-9500-D5B038F111DC}" type="slidenum">
              <a:rPr lang="en-US" smtClean="0"/>
              <a:t>‹#›</a:t>
            </a:fld>
            <a:endParaRPr lang="en-US"/>
          </a:p>
        </p:txBody>
      </p:sp>
    </p:spTree>
    <p:extLst>
      <p:ext uri="{BB962C8B-B14F-4D97-AF65-F5344CB8AC3E}">
        <p14:creationId xmlns:p14="http://schemas.microsoft.com/office/powerpoint/2010/main" val="2248488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EEF315-F07D-BE21-D4FA-FE5026242A16}"/>
              </a:ext>
            </a:extLst>
          </p:cNvPr>
          <p:cNvSpPr>
            <a:spLocks noGrp="1"/>
          </p:cNvSpPr>
          <p:nvPr>
            <p:ph type="dt" sz="half" idx="10"/>
          </p:nvPr>
        </p:nvSpPr>
        <p:spPr/>
        <p:txBody>
          <a:bodyPr/>
          <a:lstStyle/>
          <a:p>
            <a:fld id="{D0AC9660-A1E4-401A-A162-927DEDA44D85}" type="datetimeFigureOut">
              <a:rPr lang="en-US" smtClean="0"/>
              <a:t>4/1/2024</a:t>
            </a:fld>
            <a:endParaRPr lang="en-US"/>
          </a:p>
        </p:txBody>
      </p:sp>
      <p:sp>
        <p:nvSpPr>
          <p:cNvPr id="3" name="Footer Placeholder 2">
            <a:extLst>
              <a:ext uri="{FF2B5EF4-FFF2-40B4-BE49-F238E27FC236}">
                <a16:creationId xmlns:a16="http://schemas.microsoft.com/office/drawing/2014/main" id="{BF824986-BB6C-D94F-C807-95D5F1FFF4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EDA1DD-890F-5558-7FAB-912178E4C780}"/>
              </a:ext>
            </a:extLst>
          </p:cNvPr>
          <p:cNvSpPr>
            <a:spLocks noGrp="1"/>
          </p:cNvSpPr>
          <p:nvPr>
            <p:ph type="sldNum" sz="quarter" idx="12"/>
          </p:nvPr>
        </p:nvSpPr>
        <p:spPr/>
        <p:txBody>
          <a:bodyPr/>
          <a:lstStyle/>
          <a:p>
            <a:fld id="{1C41A3AF-8162-48B8-9500-D5B038F111DC}" type="slidenum">
              <a:rPr lang="en-US" smtClean="0"/>
              <a:t>‹#›</a:t>
            </a:fld>
            <a:endParaRPr lang="en-US"/>
          </a:p>
        </p:txBody>
      </p:sp>
    </p:spTree>
    <p:extLst>
      <p:ext uri="{BB962C8B-B14F-4D97-AF65-F5344CB8AC3E}">
        <p14:creationId xmlns:p14="http://schemas.microsoft.com/office/powerpoint/2010/main" val="2548439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56581-A78C-26BE-24AC-2ABB259C3E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E2473B6-AAAA-B7F8-27A7-D6605D798F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6999210-F53E-8A7E-B03E-7BA4DC0627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F51BA5-485D-10E6-C7C9-5364992E3662}"/>
              </a:ext>
            </a:extLst>
          </p:cNvPr>
          <p:cNvSpPr>
            <a:spLocks noGrp="1"/>
          </p:cNvSpPr>
          <p:nvPr>
            <p:ph type="dt" sz="half" idx="10"/>
          </p:nvPr>
        </p:nvSpPr>
        <p:spPr/>
        <p:txBody>
          <a:bodyPr/>
          <a:lstStyle/>
          <a:p>
            <a:fld id="{D0AC9660-A1E4-401A-A162-927DEDA44D85}" type="datetimeFigureOut">
              <a:rPr lang="en-US" smtClean="0"/>
              <a:t>4/1/2024</a:t>
            </a:fld>
            <a:endParaRPr lang="en-US"/>
          </a:p>
        </p:txBody>
      </p:sp>
      <p:sp>
        <p:nvSpPr>
          <p:cNvPr id="6" name="Footer Placeholder 5">
            <a:extLst>
              <a:ext uri="{FF2B5EF4-FFF2-40B4-BE49-F238E27FC236}">
                <a16:creationId xmlns:a16="http://schemas.microsoft.com/office/drawing/2014/main" id="{07FEF73D-D1AB-A278-B3A0-E9563CEB1E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76E462-5346-00A2-B41A-35BFDA95795F}"/>
              </a:ext>
            </a:extLst>
          </p:cNvPr>
          <p:cNvSpPr>
            <a:spLocks noGrp="1"/>
          </p:cNvSpPr>
          <p:nvPr>
            <p:ph type="sldNum" sz="quarter" idx="12"/>
          </p:nvPr>
        </p:nvSpPr>
        <p:spPr/>
        <p:txBody>
          <a:bodyPr/>
          <a:lstStyle/>
          <a:p>
            <a:fld id="{1C41A3AF-8162-48B8-9500-D5B038F111DC}" type="slidenum">
              <a:rPr lang="en-US" smtClean="0"/>
              <a:t>‹#›</a:t>
            </a:fld>
            <a:endParaRPr lang="en-US"/>
          </a:p>
        </p:txBody>
      </p:sp>
    </p:spTree>
    <p:extLst>
      <p:ext uri="{BB962C8B-B14F-4D97-AF65-F5344CB8AC3E}">
        <p14:creationId xmlns:p14="http://schemas.microsoft.com/office/powerpoint/2010/main" val="3283368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C47E7-F993-B5C0-E574-54628FB6F5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AB74F96-3A93-9515-CCD6-0441D73ED8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E94163D-6C3D-88D4-B60F-2DDBF755D8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244A19-9B8F-BA82-E582-E5A28897BC56}"/>
              </a:ext>
            </a:extLst>
          </p:cNvPr>
          <p:cNvSpPr>
            <a:spLocks noGrp="1"/>
          </p:cNvSpPr>
          <p:nvPr>
            <p:ph type="dt" sz="half" idx="10"/>
          </p:nvPr>
        </p:nvSpPr>
        <p:spPr/>
        <p:txBody>
          <a:bodyPr/>
          <a:lstStyle/>
          <a:p>
            <a:fld id="{D0AC9660-A1E4-401A-A162-927DEDA44D85}" type="datetimeFigureOut">
              <a:rPr lang="en-US" smtClean="0"/>
              <a:t>4/1/2024</a:t>
            </a:fld>
            <a:endParaRPr lang="en-US"/>
          </a:p>
        </p:txBody>
      </p:sp>
      <p:sp>
        <p:nvSpPr>
          <p:cNvPr id="6" name="Footer Placeholder 5">
            <a:extLst>
              <a:ext uri="{FF2B5EF4-FFF2-40B4-BE49-F238E27FC236}">
                <a16:creationId xmlns:a16="http://schemas.microsoft.com/office/drawing/2014/main" id="{CC45E021-FAF5-19B1-11C9-F96E529F58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00154-DA32-B2F2-ADCC-F31525E17672}"/>
              </a:ext>
            </a:extLst>
          </p:cNvPr>
          <p:cNvSpPr>
            <a:spLocks noGrp="1"/>
          </p:cNvSpPr>
          <p:nvPr>
            <p:ph type="sldNum" sz="quarter" idx="12"/>
          </p:nvPr>
        </p:nvSpPr>
        <p:spPr/>
        <p:txBody>
          <a:bodyPr/>
          <a:lstStyle/>
          <a:p>
            <a:fld id="{1C41A3AF-8162-48B8-9500-D5B038F111DC}" type="slidenum">
              <a:rPr lang="en-US" smtClean="0"/>
              <a:t>‹#›</a:t>
            </a:fld>
            <a:endParaRPr lang="en-US"/>
          </a:p>
        </p:txBody>
      </p:sp>
    </p:spTree>
    <p:extLst>
      <p:ext uri="{BB962C8B-B14F-4D97-AF65-F5344CB8AC3E}">
        <p14:creationId xmlns:p14="http://schemas.microsoft.com/office/powerpoint/2010/main" val="1516885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DB44EA-7364-35EB-544D-37CE2C5115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6B3602F-B250-4BCB-C654-D95FC2C4E1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9791F1-3393-4054-A75E-7EC6190F84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AC9660-A1E4-401A-A162-927DEDA44D85}" type="datetimeFigureOut">
              <a:rPr lang="en-US" smtClean="0"/>
              <a:t>4/1/2024</a:t>
            </a:fld>
            <a:endParaRPr lang="en-US"/>
          </a:p>
        </p:txBody>
      </p:sp>
      <p:sp>
        <p:nvSpPr>
          <p:cNvPr id="5" name="Footer Placeholder 4">
            <a:extLst>
              <a:ext uri="{FF2B5EF4-FFF2-40B4-BE49-F238E27FC236}">
                <a16:creationId xmlns:a16="http://schemas.microsoft.com/office/drawing/2014/main" id="{ADC0AF25-EBD5-B072-60E2-3C60267A2D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205C23D-D607-3B2F-0663-BC8B45DFA8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41A3AF-8162-48B8-9500-D5B038F111DC}" type="slidenum">
              <a:rPr lang="en-US" smtClean="0"/>
              <a:t>‹#›</a:t>
            </a:fld>
            <a:endParaRPr lang="en-US"/>
          </a:p>
        </p:txBody>
      </p:sp>
    </p:spTree>
    <p:extLst>
      <p:ext uri="{BB962C8B-B14F-4D97-AF65-F5344CB8AC3E}">
        <p14:creationId xmlns:p14="http://schemas.microsoft.com/office/powerpoint/2010/main" val="24150807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youtube.com/watch?v=QDBHvY-qQhY" TargetMode="External"/><Relationship Id="rId2" Type="http://schemas.openxmlformats.org/officeDocument/2006/relationships/hyperlink" Target="https://www.freepik.com/free-photo/workplace-with-smartphone-coffee-cup-notebook-black-table-top-view-background_7760398.htm" TargetMode="External"/><Relationship Id="rId1" Type="http://schemas.openxmlformats.org/officeDocument/2006/relationships/slideLayout" Target="../slideLayouts/slideLayout2.xml"/><Relationship Id="rId4" Type="http://schemas.openxmlformats.org/officeDocument/2006/relationships/hyperlink" Target="https://www.youtube.com/watch?v=-hmbycbiVNc"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B0EBDF5-2BDC-2E48-F2BE-8F773C71B1A3}"/>
              </a:ext>
            </a:extLst>
          </p:cNvPr>
          <p:cNvGrpSpPr/>
          <p:nvPr/>
        </p:nvGrpSpPr>
        <p:grpSpPr>
          <a:xfrm>
            <a:off x="1136646" y="2343960"/>
            <a:ext cx="9918699" cy="2786164"/>
            <a:chOff x="1136646" y="214075"/>
            <a:chExt cx="9918699" cy="2786164"/>
          </a:xfrm>
        </p:grpSpPr>
        <p:sp>
          <p:nvSpPr>
            <p:cNvPr id="4" name="TextBox 3">
              <a:extLst>
                <a:ext uri="{FF2B5EF4-FFF2-40B4-BE49-F238E27FC236}">
                  <a16:creationId xmlns:a16="http://schemas.microsoft.com/office/drawing/2014/main" id="{BA7D9B7A-F57B-AF3C-4FEF-EEC550A2F6FF}"/>
                </a:ext>
              </a:extLst>
            </p:cNvPr>
            <p:cNvSpPr txBox="1"/>
            <p:nvPr/>
          </p:nvSpPr>
          <p:spPr>
            <a:xfrm>
              <a:off x="1136646" y="1184357"/>
              <a:ext cx="9918699" cy="1815882"/>
            </a:xfrm>
            <a:prstGeom prst="rect">
              <a:avLst/>
            </a:prstGeom>
            <a:noFill/>
          </p:spPr>
          <p:txBody>
            <a:bodyPr wrap="square" rtlCol="0">
              <a:spAutoFit/>
            </a:bodyPr>
            <a:lstStyle/>
            <a:p>
              <a:pPr algn="ctr"/>
              <a:r>
                <a:rPr lang="en-US" sz="2800" dirty="0">
                  <a:hlinkClick r:id="rId2"/>
                </a:rPr>
                <a:t>https://www.freepik.com/free-photo/workplace-with-smartphone-coffee-cup-notebook-black-table-top-view-background_7760398.htm</a:t>
              </a:r>
              <a:endParaRPr lang="en-US" sz="2800" dirty="0"/>
            </a:p>
            <a:p>
              <a:pPr algn="ctr"/>
              <a:endParaRPr lang="en-US" sz="2800" dirty="0"/>
            </a:p>
          </p:txBody>
        </p:sp>
        <p:sp>
          <p:nvSpPr>
            <p:cNvPr id="5" name="TextBox 4">
              <a:extLst>
                <a:ext uri="{FF2B5EF4-FFF2-40B4-BE49-F238E27FC236}">
                  <a16:creationId xmlns:a16="http://schemas.microsoft.com/office/drawing/2014/main" id="{69A9981D-1270-DDCD-47E8-1B3DE4236C86}"/>
                </a:ext>
              </a:extLst>
            </p:cNvPr>
            <p:cNvSpPr txBox="1"/>
            <p:nvPr/>
          </p:nvSpPr>
          <p:spPr>
            <a:xfrm>
              <a:off x="2070101" y="214075"/>
              <a:ext cx="8051801" cy="523220"/>
            </a:xfrm>
            <a:prstGeom prst="rect">
              <a:avLst/>
            </a:prstGeom>
            <a:noFill/>
          </p:spPr>
          <p:txBody>
            <a:bodyPr wrap="square" rtlCol="0">
              <a:spAutoFit/>
            </a:bodyPr>
            <a:lstStyle/>
            <a:p>
              <a:pPr algn="ctr"/>
              <a:r>
                <a:rPr lang="en-US" sz="2800" b="1" dirty="0"/>
                <a:t>Use Link Below To Download Background Image </a:t>
              </a:r>
            </a:p>
          </p:txBody>
        </p:sp>
        <p:sp>
          <p:nvSpPr>
            <p:cNvPr id="6" name="TextBox 5">
              <a:extLst>
                <a:ext uri="{FF2B5EF4-FFF2-40B4-BE49-F238E27FC236}">
                  <a16:creationId xmlns:a16="http://schemas.microsoft.com/office/drawing/2014/main" id="{9A45248A-4411-0B19-91A2-C1CC894403D2}"/>
                </a:ext>
              </a:extLst>
            </p:cNvPr>
            <p:cNvSpPr txBox="1"/>
            <p:nvPr/>
          </p:nvSpPr>
          <p:spPr>
            <a:xfrm>
              <a:off x="5283197" y="726415"/>
              <a:ext cx="1625600" cy="584775"/>
            </a:xfrm>
            <a:prstGeom prst="rect">
              <a:avLst/>
            </a:prstGeom>
            <a:noFill/>
          </p:spPr>
          <p:txBody>
            <a:bodyPr wrap="square" rtlCol="0">
              <a:spAutoFit/>
            </a:bodyPr>
            <a:lstStyle/>
            <a:p>
              <a:pPr algn="ctr"/>
              <a:r>
                <a:rPr lang="en-US" sz="3200" dirty="0">
                  <a:solidFill>
                    <a:srgbClr val="FF0000"/>
                  </a:solidFill>
                </a:rPr>
                <a:t>👇</a:t>
              </a:r>
            </a:p>
          </p:txBody>
        </p:sp>
      </p:grpSp>
      <p:grpSp>
        <p:nvGrpSpPr>
          <p:cNvPr id="2" name="Group 1">
            <a:extLst>
              <a:ext uri="{FF2B5EF4-FFF2-40B4-BE49-F238E27FC236}">
                <a16:creationId xmlns:a16="http://schemas.microsoft.com/office/drawing/2014/main" id="{DD4BFF21-B7F5-6BF2-E98C-66048530AF66}"/>
              </a:ext>
            </a:extLst>
          </p:cNvPr>
          <p:cNvGrpSpPr/>
          <p:nvPr/>
        </p:nvGrpSpPr>
        <p:grpSpPr>
          <a:xfrm>
            <a:off x="2070092" y="382789"/>
            <a:ext cx="8051806" cy="2058024"/>
            <a:chOff x="2070094" y="2633125"/>
            <a:chExt cx="8051806" cy="2058024"/>
          </a:xfrm>
        </p:grpSpPr>
        <p:sp>
          <p:nvSpPr>
            <p:cNvPr id="7" name="TextBox 6">
              <a:extLst>
                <a:ext uri="{FF2B5EF4-FFF2-40B4-BE49-F238E27FC236}">
                  <a16:creationId xmlns:a16="http://schemas.microsoft.com/office/drawing/2014/main" id="{DFB6E0C0-17AC-0F3B-ED64-6A6505C8DE97}"/>
                </a:ext>
              </a:extLst>
            </p:cNvPr>
            <p:cNvSpPr txBox="1"/>
            <p:nvPr/>
          </p:nvSpPr>
          <p:spPr>
            <a:xfrm>
              <a:off x="2070094" y="2633125"/>
              <a:ext cx="8051801" cy="523220"/>
            </a:xfrm>
            <a:prstGeom prst="rect">
              <a:avLst/>
            </a:prstGeom>
            <a:noFill/>
          </p:spPr>
          <p:txBody>
            <a:bodyPr wrap="square" rtlCol="0">
              <a:spAutoFit/>
            </a:bodyPr>
            <a:lstStyle/>
            <a:p>
              <a:pPr algn="ctr"/>
              <a:r>
                <a:rPr lang="en-US" sz="2800" b="1" dirty="0"/>
                <a:t>Watch The Full Tutorial On My </a:t>
              </a:r>
              <a:r>
                <a:rPr lang="en-US" sz="2800" b="1" dirty="0">
                  <a:solidFill>
                    <a:srgbClr val="FF0000"/>
                  </a:solidFill>
                </a:rPr>
                <a:t>YouTube</a:t>
              </a:r>
              <a:r>
                <a:rPr lang="en-US" sz="2800" b="1" dirty="0"/>
                <a:t> Channel </a:t>
              </a:r>
            </a:p>
          </p:txBody>
        </p:sp>
        <p:sp>
          <p:nvSpPr>
            <p:cNvPr id="8" name="TextBox 7">
              <a:extLst>
                <a:ext uri="{FF2B5EF4-FFF2-40B4-BE49-F238E27FC236}">
                  <a16:creationId xmlns:a16="http://schemas.microsoft.com/office/drawing/2014/main" id="{7BD56BEA-6F96-74F6-E6F6-AF26575E9D89}"/>
                </a:ext>
              </a:extLst>
            </p:cNvPr>
            <p:cNvSpPr txBox="1"/>
            <p:nvPr/>
          </p:nvSpPr>
          <p:spPr>
            <a:xfrm>
              <a:off x="2070099" y="3737042"/>
              <a:ext cx="8051801" cy="954107"/>
            </a:xfrm>
            <a:prstGeom prst="rect">
              <a:avLst/>
            </a:prstGeom>
            <a:noFill/>
          </p:spPr>
          <p:txBody>
            <a:bodyPr wrap="square" rtlCol="0">
              <a:spAutoFit/>
            </a:bodyPr>
            <a:lstStyle/>
            <a:p>
              <a:pPr algn="ctr"/>
              <a:r>
                <a:rPr lang="en-US" sz="2800" dirty="0">
                  <a:hlinkClick r:id="rId3"/>
                </a:rPr>
                <a:t>https://www.youtube.com/watch?v=QDBHvY-qQhY</a:t>
              </a:r>
              <a:endParaRPr lang="en-US" sz="2800" dirty="0"/>
            </a:p>
            <a:p>
              <a:pPr algn="ctr"/>
              <a:endParaRPr lang="en-US" sz="2800" dirty="0"/>
            </a:p>
          </p:txBody>
        </p:sp>
        <p:sp>
          <p:nvSpPr>
            <p:cNvPr id="9" name="TextBox 8">
              <a:extLst>
                <a:ext uri="{FF2B5EF4-FFF2-40B4-BE49-F238E27FC236}">
                  <a16:creationId xmlns:a16="http://schemas.microsoft.com/office/drawing/2014/main" id="{C8A5DE45-7A89-B686-1E5F-007C516563D7}"/>
                </a:ext>
              </a:extLst>
            </p:cNvPr>
            <p:cNvSpPr txBox="1"/>
            <p:nvPr/>
          </p:nvSpPr>
          <p:spPr>
            <a:xfrm>
              <a:off x="5283201" y="3081693"/>
              <a:ext cx="1625600" cy="584775"/>
            </a:xfrm>
            <a:prstGeom prst="rect">
              <a:avLst/>
            </a:prstGeom>
            <a:noFill/>
          </p:spPr>
          <p:txBody>
            <a:bodyPr wrap="square" rtlCol="0">
              <a:spAutoFit/>
            </a:bodyPr>
            <a:lstStyle/>
            <a:p>
              <a:pPr algn="ctr"/>
              <a:r>
                <a:rPr lang="en-US" sz="3200" dirty="0">
                  <a:solidFill>
                    <a:srgbClr val="FF0000"/>
                  </a:solidFill>
                </a:rPr>
                <a:t>👇</a:t>
              </a:r>
            </a:p>
          </p:txBody>
        </p:sp>
      </p:grpSp>
      <p:sp>
        <p:nvSpPr>
          <p:cNvPr id="10" name="TextBox 9">
            <a:extLst>
              <a:ext uri="{FF2B5EF4-FFF2-40B4-BE49-F238E27FC236}">
                <a16:creationId xmlns:a16="http://schemas.microsoft.com/office/drawing/2014/main" id="{B9275A22-46DB-1636-126D-3DC4417E71DA}"/>
              </a:ext>
            </a:extLst>
          </p:cNvPr>
          <p:cNvSpPr txBox="1"/>
          <p:nvPr/>
        </p:nvSpPr>
        <p:spPr>
          <a:xfrm>
            <a:off x="2070095" y="4761723"/>
            <a:ext cx="8051801" cy="523220"/>
          </a:xfrm>
          <a:prstGeom prst="rect">
            <a:avLst/>
          </a:prstGeom>
          <a:noFill/>
        </p:spPr>
        <p:txBody>
          <a:bodyPr wrap="square" rtlCol="0">
            <a:spAutoFit/>
          </a:bodyPr>
          <a:lstStyle/>
          <a:p>
            <a:pPr algn="ctr"/>
            <a:r>
              <a:rPr lang="en-US" sz="2800" b="1" dirty="0"/>
              <a:t>Learn How To Design Overlapped Text Effect </a:t>
            </a:r>
          </a:p>
        </p:txBody>
      </p:sp>
      <p:sp>
        <p:nvSpPr>
          <p:cNvPr id="11" name="TextBox 10">
            <a:extLst>
              <a:ext uri="{FF2B5EF4-FFF2-40B4-BE49-F238E27FC236}">
                <a16:creationId xmlns:a16="http://schemas.microsoft.com/office/drawing/2014/main" id="{4E737BDD-61F4-3559-2F53-9D74D976842A}"/>
              </a:ext>
            </a:extLst>
          </p:cNvPr>
          <p:cNvSpPr txBox="1"/>
          <p:nvPr/>
        </p:nvSpPr>
        <p:spPr>
          <a:xfrm>
            <a:off x="2070095" y="6010867"/>
            <a:ext cx="8051801" cy="954107"/>
          </a:xfrm>
          <a:prstGeom prst="rect">
            <a:avLst/>
          </a:prstGeom>
          <a:noFill/>
        </p:spPr>
        <p:txBody>
          <a:bodyPr wrap="square" rtlCol="0">
            <a:spAutoFit/>
          </a:bodyPr>
          <a:lstStyle/>
          <a:p>
            <a:pPr algn="ctr"/>
            <a:r>
              <a:rPr lang="en-US" sz="2800" dirty="0">
                <a:hlinkClick r:id="rId4"/>
              </a:rPr>
              <a:t>https://www.youtube.com/watch?v=-hmbycbiVNc</a:t>
            </a:r>
            <a:endParaRPr lang="en-US" sz="2800" dirty="0"/>
          </a:p>
          <a:p>
            <a:pPr algn="ctr"/>
            <a:endParaRPr lang="en-US" sz="2800" dirty="0"/>
          </a:p>
        </p:txBody>
      </p:sp>
      <p:sp>
        <p:nvSpPr>
          <p:cNvPr id="12" name="TextBox 11">
            <a:extLst>
              <a:ext uri="{FF2B5EF4-FFF2-40B4-BE49-F238E27FC236}">
                <a16:creationId xmlns:a16="http://schemas.microsoft.com/office/drawing/2014/main" id="{89062111-27B0-DF5D-5219-3D0B3FC86C1C}"/>
              </a:ext>
            </a:extLst>
          </p:cNvPr>
          <p:cNvSpPr txBox="1"/>
          <p:nvPr/>
        </p:nvSpPr>
        <p:spPr>
          <a:xfrm>
            <a:off x="5283195" y="5355517"/>
            <a:ext cx="1625600" cy="584775"/>
          </a:xfrm>
          <a:prstGeom prst="rect">
            <a:avLst/>
          </a:prstGeom>
          <a:noFill/>
        </p:spPr>
        <p:txBody>
          <a:bodyPr wrap="square" rtlCol="0">
            <a:spAutoFit/>
          </a:bodyPr>
          <a:lstStyle/>
          <a:p>
            <a:pPr algn="ctr"/>
            <a:r>
              <a:rPr lang="en-US" sz="3200" dirty="0">
                <a:solidFill>
                  <a:srgbClr val="FF0000"/>
                </a:solidFill>
              </a:rPr>
              <a:t>👇</a:t>
            </a:r>
          </a:p>
        </p:txBody>
      </p:sp>
    </p:spTree>
    <p:extLst>
      <p:ext uri="{BB962C8B-B14F-4D97-AF65-F5344CB8AC3E}">
        <p14:creationId xmlns:p14="http://schemas.microsoft.com/office/powerpoint/2010/main" val="2900321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0E2A3D-6EA5-AA0A-639E-FA5C34F61EBB}"/>
              </a:ext>
            </a:extLst>
          </p:cNvPr>
          <p:cNvSpPr/>
          <p:nvPr/>
        </p:nvSpPr>
        <p:spPr>
          <a:xfrm>
            <a:off x="6675120" y="0"/>
            <a:ext cx="5516880" cy="6858000"/>
          </a:xfrm>
          <a:prstGeom prst="rect">
            <a:avLst/>
          </a:prstGeom>
          <a:solidFill>
            <a:srgbClr val="E7E0DA"/>
          </a:solidFill>
          <a:ln>
            <a:noFill/>
          </a:ln>
          <a:effectLst>
            <a:outerShdw blurRad="508000" dist="152400" dir="8100000" sx="105000" sy="105000" algn="tr" rotWithShape="0">
              <a:prstClr val="black">
                <a:alpha val="55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1E38DAB-BC16-7D4C-28C7-A88197007A79}"/>
              </a:ext>
            </a:extLst>
          </p:cNvPr>
          <p:cNvPicPr>
            <a:picLocks noChangeAspect="1"/>
          </p:cNvPicPr>
          <p:nvPr/>
        </p:nvPicPr>
        <p:blipFill rotWithShape="1">
          <a:blip r:embed="rId2">
            <a:extLst>
              <a:ext uri="{28A0092B-C50C-407E-A947-70E740481C1C}">
                <a14:useLocalDpi xmlns:a14="http://schemas.microsoft.com/office/drawing/2010/main" val="0"/>
              </a:ext>
            </a:extLst>
          </a:blip>
          <a:srcRect l="18681" t="18888"/>
          <a:stretch/>
        </p:blipFill>
        <p:spPr>
          <a:xfrm>
            <a:off x="6675120" y="0"/>
            <a:ext cx="5041930" cy="4470292"/>
          </a:xfrm>
          <a:prstGeom prst="rect">
            <a:avLst/>
          </a:prstGeom>
          <a:scene3d>
            <a:camera prst="orthographicFront"/>
            <a:lightRig rig="threePt" dir="t"/>
          </a:scene3d>
          <a:sp3d>
            <a:bevelT/>
          </a:sp3d>
        </p:spPr>
      </p:pic>
      <p:pic>
        <p:nvPicPr>
          <p:cNvPr id="9" name="Picture 8">
            <a:extLst>
              <a:ext uri="{FF2B5EF4-FFF2-40B4-BE49-F238E27FC236}">
                <a16:creationId xmlns:a16="http://schemas.microsoft.com/office/drawing/2014/main" id="{86B24634-2ADF-0612-4E55-27B09B7BE74B}"/>
              </a:ext>
            </a:extLst>
          </p:cNvPr>
          <p:cNvPicPr>
            <a:picLocks noChangeAspect="1"/>
          </p:cNvPicPr>
          <p:nvPr/>
        </p:nvPicPr>
        <p:blipFill rotWithShape="1">
          <a:blip r:embed="rId2">
            <a:extLst>
              <a:ext uri="{28A0092B-C50C-407E-A947-70E740481C1C}">
                <a14:useLocalDpi xmlns:a14="http://schemas.microsoft.com/office/drawing/2010/main" val="0"/>
              </a:ext>
            </a:extLst>
          </a:blip>
          <a:srcRect l="43874" t="18888"/>
          <a:stretch/>
        </p:blipFill>
        <p:spPr>
          <a:xfrm rot="10800000">
            <a:off x="8712114" y="2387708"/>
            <a:ext cx="3479886" cy="4470292"/>
          </a:xfrm>
          <a:prstGeom prst="rect">
            <a:avLst/>
          </a:prstGeom>
          <a:scene3d>
            <a:camera prst="orthographicFront"/>
            <a:lightRig rig="threePt" dir="t"/>
          </a:scene3d>
          <a:sp3d>
            <a:bevelT/>
          </a:sp3d>
        </p:spPr>
      </p:pic>
      <p:sp>
        <p:nvSpPr>
          <p:cNvPr id="10" name="Rectangle 9">
            <a:extLst>
              <a:ext uri="{FF2B5EF4-FFF2-40B4-BE49-F238E27FC236}">
                <a16:creationId xmlns:a16="http://schemas.microsoft.com/office/drawing/2014/main" id="{B445154C-349F-0903-332C-217764EC00D4}"/>
              </a:ext>
            </a:extLst>
          </p:cNvPr>
          <p:cNvSpPr/>
          <p:nvPr/>
        </p:nvSpPr>
        <p:spPr>
          <a:xfrm>
            <a:off x="6675120" y="0"/>
            <a:ext cx="594101" cy="6858000"/>
          </a:xfrm>
          <a:prstGeom prst="rect">
            <a:avLst/>
          </a:prstGeom>
          <a:gradFill flip="none" rotWithShape="1">
            <a:gsLst>
              <a:gs pos="0">
                <a:schemeClr val="tx1">
                  <a:alpha val="0"/>
                </a:schemeClr>
              </a:gs>
              <a:gs pos="56000">
                <a:schemeClr val="tx1">
                  <a:alpha val="50000"/>
                </a:schemeClr>
              </a:gs>
              <a:gs pos="80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0A95B715-ECFD-4D23-F3BE-5C9C872DACE8}"/>
              </a:ext>
            </a:extLst>
          </p:cNvPr>
          <p:cNvGrpSpPr/>
          <p:nvPr/>
        </p:nvGrpSpPr>
        <p:grpSpPr>
          <a:xfrm>
            <a:off x="7505664" y="2644170"/>
            <a:ext cx="4206875" cy="1569660"/>
            <a:chOff x="4686300" y="930880"/>
            <a:chExt cx="4206875" cy="1569660"/>
          </a:xfrm>
        </p:grpSpPr>
        <p:sp>
          <p:nvSpPr>
            <p:cNvPr id="12" name="s">
              <a:extLst>
                <a:ext uri="{FF2B5EF4-FFF2-40B4-BE49-F238E27FC236}">
                  <a16:creationId xmlns:a16="http://schemas.microsoft.com/office/drawing/2014/main" id="{363B57B8-D771-7105-5FE9-1E72A34FD395}"/>
                </a:ext>
              </a:extLst>
            </p:cNvPr>
            <p:cNvSpPr txBox="1"/>
            <p:nvPr/>
          </p:nvSpPr>
          <p:spPr>
            <a:xfrm>
              <a:off x="7369175" y="930880"/>
              <a:ext cx="1524000" cy="1569660"/>
            </a:xfrm>
            <a:prstGeom prst="rect">
              <a:avLst/>
            </a:prstGeom>
            <a:noFill/>
          </p:spPr>
          <p:txBody>
            <a:bodyPr wrap="square" rtlCol="0">
              <a:spAutoFit/>
            </a:bodyPr>
            <a:lstStyle/>
            <a:p>
              <a:pPr algn="ctr"/>
              <a:r>
                <a:rPr lang="en-US" sz="9600" b="1" dirty="0">
                  <a:solidFill>
                    <a:schemeClr val="accent6">
                      <a:lumMod val="50000"/>
                    </a:schemeClr>
                  </a:solidFill>
                  <a:effectLst>
                    <a:outerShdw blurRad="101600" dist="139700" algn="l" rotWithShape="0">
                      <a:prstClr val="black">
                        <a:alpha val="40000"/>
                      </a:prstClr>
                    </a:outerShdw>
                  </a:effectLst>
                  <a:latin typeface="League Spartan Black" pitchFamily="2" charset="0"/>
                </a:rPr>
                <a:t>S</a:t>
              </a:r>
            </a:p>
          </p:txBody>
        </p:sp>
        <p:sp>
          <p:nvSpPr>
            <p:cNvPr id="13" name="e">
              <a:extLst>
                <a:ext uri="{FF2B5EF4-FFF2-40B4-BE49-F238E27FC236}">
                  <a16:creationId xmlns:a16="http://schemas.microsoft.com/office/drawing/2014/main" id="{53F0AF62-6464-B1F4-CDBF-238A27C0DE23}"/>
                </a:ext>
              </a:extLst>
            </p:cNvPr>
            <p:cNvSpPr txBox="1"/>
            <p:nvPr/>
          </p:nvSpPr>
          <p:spPr>
            <a:xfrm>
              <a:off x="6877050" y="930880"/>
              <a:ext cx="1524000" cy="1569660"/>
            </a:xfrm>
            <a:prstGeom prst="rect">
              <a:avLst/>
            </a:prstGeom>
            <a:noFill/>
          </p:spPr>
          <p:txBody>
            <a:bodyPr wrap="square" rtlCol="0">
              <a:spAutoFit/>
            </a:bodyPr>
            <a:lstStyle/>
            <a:p>
              <a:pPr algn="ctr"/>
              <a:r>
                <a:rPr lang="en-US" sz="9600" b="1" dirty="0">
                  <a:solidFill>
                    <a:schemeClr val="accent6">
                      <a:lumMod val="50000"/>
                    </a:schemeClr>
                  </a:solidFill>
                  <a:effectLst>
                    <a:outerShdw blurRad="101600" dist="139700" algn="l" rotWithShape="0">
                      <a:prstClr val="black">
                        <a:alpha val="40000"/>
                      </a:prstClr>
                    </a:outerShdw>
                  </a:effectLst>
                  <a:latin typeface="League Spartan Black" pitchFamily="2" charset="0"/>
                </a:rPr>
                <a:t>E</a:t>
              </a:r>
            </a:p>
          </p:txBody>
        </p:sp>
        <p:sp>
          <p:nvSpPr>
            <p:cNvPr id="14" name="v">
              <a:extLst>
                <a:ext uri="{FF2B5EF4-FFF2-40B4-BE49-F238E27FC236}">
                  <a16:creationId xmlns:a16="http://schemas.microsoft.com/office/drawing/2014/main" id="{5535D17C-9198-4038-2CC6-4317BB16F2A1}"/>
                </a:ext>
              </a:extLst>
            </p:cNvPr>
            <p:cNvSpPr txBox="1"/>
            <p:nvPr/>
          </p:nvSpPr>
          <p:spPr>
            <a:xfrm>
              <a:off x="6337300" y="930880"/>
              <a:ext cx="1524000" cy="1569660"/>
            </a:xfrm>
            <a:prstGeom prst="rect">
              <a:avLst/>
            </a:prstGeom>
            <a:noFill/>
          </p:spPr>
          <p:txBody>
            <a:bodyPr wrap="square" rtlCol="0">
              <a:spAutoFit/>
            </a:bodyPr>
            <a:lstStyle/>
            <a:p>
              <a:pPr algn="ctr"/>
              <a:r>
                <a:rPr lang="en-US" sz="9600" b="1" dirty="0">
                  <a:solidFill>
                    <a:schemeClr val="accent6">
                      <a:lumMod val="50000"/>
                    </a:schemeClr>
                  </a:solidFill>
                  <a:effectLst>
                    <a:outerShdw blurRad="101600" dist="139700" algn="l" rotWithShape="0">
                      <a:prstClr val="black">
                        <a:alpha val="40000"/>
                      </a:prstClr>
                    </a:outerShdw>
                  </a:effectLst>
                  <a:latin typeface="League Spartan Black" pitchFamily="2" charset="0"/>
                </a:rPr>
                <a:t>V</a:t>
              </a:r>
            </a:p>
          </p:txBody>
        </p:sp>
        <p:sp>
          <p:nvSpPr>
            <p:cNvPr id="15" name="a">
              <a:extLst>
                <a:ext uri="{FF2B5EF4-FFF2-40B4-BE49-F238E27FC236}">
                  <a16:creationId xmlns:a16="http://schemas.microsoft.com/office/drawing/2014/main" id="{42285936-8AEE-B3CA-E324-40E3991BD0DF}"/>
                </a:ext>
              </a:extLst>
            </p:cNvPr>
            <p:cNvSpPr txBox="1"/>
            <p:nvPr/>
          </p:nvSpPr>
          <p:spPr>
            <a:xfrm>
              <a:off x="5721350" y="930880"/>
              <a:ext cx="1524000" cy="1569660"/>
            </a:xfrm>
            <a:prstGeom prst="rect">
              <a:avLst/>
            </a:prstGeom>
            <a:noFill/>
          </p:spPr>
          <p:txBody>
            <a:bodyPr wrap="square" rtlCol="0">
              <a:spAutoFit/>
            </a:bodyPr>
            <a:lstStyle/>
            <a:p>
              <a:pPr algn="ctr"/>
              <a:r>
                <a:rPr lang="en-US" sz="9600" b="1" dirty="0">
                  <a:solidFill>
                    <a:schemeClr val="accent6">
                      <a:lumMod val="50000"/>
                    </a:schemeClr>
                  </a:solidFill>
                  <a:effectLst>
                    <a:outerShdw blurRad="101600" dist="139700" algn="l" rotWithShape="0">
                      <a:prstClr val="black">
                        <a:alpha val="40000"/>
                      </a:prstClr>
                    </a:outerShdw>
                  </a:effectLst>
                  <a:latin typeface="League Spartan Black" pitchFamily="2" charset="0"/>
                </a:rPr>
                <a:t>A</a:t>
              </a:r>
            </a:p>
          </p:txBody>
        </p:sp>
        <p:sp>
          <p:nvSpPr>
            <p:cNvPr id="16" name="e">
              <a:extLst>
                <a:ext uri="{FF2B5EF4-FFF2-40B4-BE49-F238E27FC236}">
                  <a16:creationId xmlns:a16="http://schemas.microsoft.com/office/drawing/2014/main" id="{EF807D62-0E9E-E268-C336-D2168355DDE6}"/>
                </a:ext>
              </a:extLst>
            </p:cNvPr>
            <p:cNvSpPr txBox="1"/>
            <p:nvPr/>
          </p:nvSpPr>
          <p:spPr>
            <a:xfrm>
              <a:off x="5156200" y="930880"/>
              <a:ext cx="1524000" cy="1569660"/>
            </a:xfrm>
            <a:prstGeom prst="rect">
              <a:avLst/>
            </a:prstGeom>
            <a:noFill/>
          </p:spPr>
          <p:txBody>
            <a:bodyPr wrap="square" rtlCol="0">
              <a:spAutoFit/>
            </a:bodyPr>
            <a:lstStyle/>
            <a:p>
              <a:pPr algn="ctr"/>
              <a:r>
                <a:rPr lang="en-US" sz="9600" b="1" dirty="0">
                  <a:solidFill>
                    <a:schemeClr val="accent6">
                      <a:lumMod val="50000"/>
                    </a:schemeClr>
                  </a:solidFill>
                  <a:effectLst>
                    <a:outerShdw blurRad="101600" dist="139700" algn="l" rotWithShape="0">
                      <a:prstClr val="black">
                        <a:alpha val="40000"/>
                      </a:prstClr>
                    </a:outerShdw>
                  </a:effectLst>
                  <a:latin typeface="League Spartan Black" pitchFamily="2" charset="0"/>
                </a:rPr>
                <a:t>E</a:t>
              </a:r>
            </a:p>
          </p:txBody>
        </p:sp>
        <p:sp>
          <p:nvSpPr>
            <p:cNvPr id="17" name="l">
              <a:extLst>
                <a:ext uri="{FF2B5EF4-FFF2-40B4-BE49-F238E27FC236}">
                  <a16:creationId xmlns:a16="http://schemas.microsoft.com/office/drawing/2014/main" id="{627EFB37-3589-35DF-BD85-6836610C82CC}"/>
                </a:ext>
              </a:extLst>
            </p:cNvPr>
            <p:cNvSpPr txBox="1"/>
            <p:nvPr/>
          </p:nvSpPr>
          <p:spPr>
            <a:xfrm>
              <a:off x="4686300" y="930880"/>
              <a:ext cx="1524000" cy="1569660"/>
            </a:xfrm>
            <a:prstGeom prst="rect">
              <a:avLst/>
            </a:prstGeom>
            <a:noFill/>
          </p:spPr>
          <p:txBody>
            <a:bodyPr wrap="square" rtlCol="0">
              <a:spAutoFit/>
            </a:bodyPr>
            <a:lstStyle/>
            <a:p>
              <a:pPr algn="ctr"/>
              <a:r>
                <a:rPr lang="en-US" sz="9600" b="1" dirty="0">
                  <a:solidFill>
                    <a:schemeClr val="accent6">
                      <a:lumMod val="50000"/>
                    </a:schemeClr>
                  </a:solidFill>
                  <a:effectLst>
                    <a:outerShdw blurRad="101600" dist="139700" algn="l" rotWithShape="0">
                      <a:prstClr val="black">
                        <a:alpha val="40000"/>
                      </a:prstClr>
                    </a:outerShdw>
                  </a:effectLst>
                  <a:latin typeface="League Spartan Black" pitchFamily="2" charset="0"/>
                </a:rPr>
                <a:t>L</a:t>
              </a:r>
            </a:p>
          </p:txBody>
        </p:sp>
      </p:grpSp>
    </p:spTree>
    <p:extLst>
      <p:ext uri="{BB962C8B-B14F-4D97-AF65-F5344CB8AC3E}">
        <p14:creationId xmlns:p14="http://schemas.microsoft.com/office/powerpoint/2010/main" val="1775369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9" name="Freeform: Shape 18">
            <a:extLst>
              <a:ext uri="{FF2B5EF4-FFF2-40B4-BE49-F238E27FC236}">
                <a16:creationId xmlns:a16="http://schemas.microsoft.com/office/drawing/2014/main" id="{91FE0727-6EFD-DDA3-7733-098571CE8BC1}"/>
              </a:ext>
            </a:extLst>
          </p:cNvPr>
          <p:cNvSpPr/>
          <p:nvPr/>
        </p:nvSpPr>
        <p:spPr>
          <a:xfrm>
            <a:off x="6400800" y="720635"/>
            <a:ext cx="5365566" cy="5416729"/>
          </a:xfrm>
          <a:custGeom>
            <a:avLst/>
            <a:gdLst>
              <a:gd name="connsiteX0" fmla="*/ 3576057 w 5365566"/>
              <a:gd name="connsiteY0" fmla="*/ 4211673 h 5416729"/>
              <a:gd name="connsiteX1" fmla="*/ 4769063 w 5365566"/>
              <a:gd name="connsiteY1" fmla="*/ 4211673 h 5416729"/>
              <a:gd name="connsiteX2" fmla="*/ 4769063 w 5365566"/>
              <a:gd name="connsiteY2" fmla="*/ 5416729 h 5416729"/>
              <a:gd name="connsiteX3" fmla="*/ 3576057 w 5365566"/>
              <a:gd name="connsiteY3" fmla="*/ 5416729 h 5416729"/>
              <a:gd name="connsiteX4" fmla="*/ 1327639 w 5365566"/>
              <a:gd name="connsiteY4" fmla="*/ 4211673 h 5416729"/>
              <a:gd name="connsiteX5" fmla="*/ 3437797 w 5365566"/>
              <a:gd name="connsiteY5" fmla="*/ 4211673 h 5416729"/>
              <a:gd name="connsiteX6" fmla="*/ 3437797 w 5365566"/>
              <a:gd name="connsiteY6" fmla="*/ 5416729 h 5416729"/>
              <a:gd name="connsiteX7" fmla="*/ 1327639 w 5365566"/>
              <a:gd name="connsiteY7" fmla="*/ 5416729 h 5416729"/>
              <a:gd name="connsiteX8" fmla="*/ 2701186 w 5365566"/>
              <a:gd name="connsiteY8" fmla="*/ 2807782 h 5416729"/>
              <a:gd name="connsiteX9" fmla="*/ 5081954 w 5365566"/>
              <a:gd name="connsiteY9" fmla="*/ 2807782 h 5416729"/>
              <a:gd name="connsiteX10" fmla="*/ 5081954 w 5365566"/>
              <a:gd name="connsiteY10" fmla="*/ 4012838 h 5416729"/>
              <a:gd name="connsiteX11" fmla="*/ 2701186 w 5365566"/>
              <a:gd name="connsiteY11" fmla="*/ 4012838 h 5416729"/>
              <a:gd name="connsiteX12" fmla="*/ 0 w 5365566"/>
              <a:gd name="connsiteY12" fmla="*/ 2807782 h 5416729"/>
              <a:gd name="connsiteX13" fmla="*/ 2581885 w 5365566"/>
              <a:gd name="connsiteY13" fmla="*/ 2807782 h 5416729"/>
              <a:gd name="connsiteX14" fmla="*/ 2581885 w 5365566"/>
              <a:gd name="connsiteY14" fmla="*/ 4012838 h 5416729"/>
              <a:gd name="connsiteX15" fmla="*/ 0 w 5365566"/>
              <a:gd name="connsiteY15" fmla="*/ 4012838 h 5416729"/>
              <a:gd name="connsiteX16" fmla="*/ 4172560 w 5365566"/>
              <a:gd name="connsiteY16" fmla="*/ 1403891 h 5416729"/>
              <a:gd name="connsiteX17" fmla="*/ 5365566 w 5365566"/>
              <a:gd name="connsiteY17" fmla="*/ 1403891 h 5416729"/>
              <a:gd name="connsiteX18" fmla="*/ 5365566 w 5365566"/>
              <a:gd name="connsiteY18" fmla="*/ 2608947 h 5416729"/>
              <a:gd name="connsiteX19" fmla="*/ 4172560 w 5365566"/>
              <a:gd name="connsiteY19" fmla="*/ 2608947 h 5416729"/>
              <a:gd name="connsiteX20" fmla="*/ 1116623 w 5365566"/>
              <a:gd name="connsiteY20" fmla="*/ 1403891 h 5416729"/>
              <a:gd name="connsiteX21" fmla="*/ 4053258 w 5365566"/>
              <a:gd name="connsiteY21" fmla="*/ 1403891 h 5416729"/>
              <a:gd name="connsiteX22" fmla="*/ 4053258 w 5365566"/>
              <a:gd name="connsiteY22" fmla="*/ 2608947 h 5416729"/>
              <a:gd name="connsiteX23" fmla="*/ 1116623 w 5365566"/>
              <a:gd name="connsiteY23" fmla="*/ 2608947 h 5416729"/>
              <a:gd name="connsiteX24" fmla="*/ 2701186 w 5365566"/>
              <a:gd name="connsiteY24" fmla="*/ 0 h 5416729"/>
              <a:gd name="connsiteX25" fmla="*/ 4457699 w 5365566"/>
              <a:gd name="connsiteY25" fmla="*/ 0 h 5416729"/>
              <a:gd name="connsiteX26" fmla="*/ 4457699 w 5365566"/>
              <a:gd name="connsiteY26" fmla="*/ 1205056 h 5416729"/>
              <a:gd name="connsiteX27" fmla="*/ 2701186 w 5365566"/>
              <a:gd name="connsiteY27" fmla="*/ 1205056 h 5416729"/>
              <a:gd name="connsiteX28" fmla="*/ 509954 w 5365566"/>
              <a:gd name="connsiteY28" fmla="*/ 0 h 5416729"/>
              <a:gd name="connsiteX29" fmla="*/ 2581885 w 5365566"/>
              <a:gd name="connsiteY29" fmla="*/ 0 h 5416729"/>
              <a:gd name="connsiteX30" fmla="*/ 2581885 w 5365566"/>
              <a:gd name="connsiteY30" fmla="*/ 1205056 h 5416729"/>
              <a:gd name="connsiteX31" fmla="*/ 509954 w 5365566"/>
              <a:gd name="connsiteY31" fmla="*/ 1205056 h 541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365566" h="5416729">
                <a:moveTo>
                  <a:pt x="3576057" y="4211673"/>
                </a:moveTo>
                <a:lnTo>
                  <a:pt x="4769063" y="4211673"/>
                </a:lnTo>
                <a:lnTo>
                  <a:pt x="4769063" y="5416729"/>
                </a:lnTo>
                <a:lnTo>
                  <a:pt x="3576057" y="5416729"/>
                </a:lnTo>
                <a:close/>
                <a:moveTo>
                  <a:pt x="1327639" y="4211673"/>
                </a:moveTo>
                <a:lnTo>
                  <a:pt x="3437797" y="4211673"/>
                </a:lnTo>
                <a:lnTo>
                  <a:pt x="3437797" y="5416729"/>
                </a:lnTo>
                <a:lnTo>
                  <a:pt x="1327639" y="5416729"/>
                </a:lnTo>
                <a:close/>
                <a:moveTo>
                  <a:pt x="2701186" y="2807782"/>
                </a:moveTo>
                <a:lnTo>
                  <a:pt x="5081954" y="2807782"/>
                </a:lnTo>
                <a:lnTo>
                  <a:pt x="5081954" y="4012838"/>
                </a:lnTo>
                <a:lnTo>
                  <a:pt x="2701186" y="4012838"/>
                </a:lnTo>
                <a:close/>
                <a:moveTo>
                  <a:pt x="0" y="2807782"/>
                </a:moveTo>
                <a:lnTo>
                  <a:pt x="2581885" y="2807782"/>
                </a:lnTo>
                <a:lnTo>
                  <a:pt x="2581885" y="4012838"/>
                </a:lnTo>
                <a:lnTo>
                  <a:pt x="0" y="4012838"/>
                </a:lnTo>
                <a:close/>
                <a:moveTo>
                  <a:pt x="4172560" y="1403891"/>
                </a:moveTo>
                <a:lnTo>
                  <a:pt x="5365566" y="1403891"/>
                </a:lnTo>
                <a:lnTo>
                  <a:pt x="5365566" y="2608947"/>
                </a:lnTo>
                <a:lnTo>
                  <a:pt x="4172560" y="2608947"/>
                </a:lnTo>
                <a:close/>
                <a:moveTo>
                  <a:pt x="1116623" y="1403891"/>
                </a:moveTo>
                <a:lnTo>
                  <a:pt x="4053258" y="1403891"/>
                </a:lnTo>
                <a:lnTo>
                  <a:pt x="4053258" y="2608947"/>
                </a:lnTo>
                <a:lnTo>
                  <a:pt x="1116623" y="2608947"/>
                </a:lnTo>
                <a:close/>
                <a:moveTo>
                  <a:pt x="2701186" y="0"/>
                </a:moveTo>
                <a:lnTo>
                  <a:pt x="4457699" y="0"/>
                </a:lnTo>
                <a:lnTo>
                  <a:pt x="4457699" y="1205056"/>
                </a:lnTo>
                <a:lnTo>
                  <a:pt x="2701186" y="1205056"/>
                </a:lnTo>
                <a:close/>
                <a:moveTo>
                  <a:pt x="509954" y="0"/>
                </a:moveTo>
                <a:lnTo>
                  <a:pt x="2581885" y="0"/>
                </a:lnTo>
                <a:lnTo>
                  <a:pt x="2581885" y="1205056"/>
                </a:lnTo>
                <a:lnTo>
                  <a:pt x="509954" y="1205056"/>
                </a:lnTo>
                <a:close/>
              </a:path>
            </a:pathLst>
          </a:custGeom>
          <a:solidFill>
            <a:schemeClr val="bg1">
              <a:lumMod val="85000"/>
            </a:schemeClr>
          </a:solidFill>
          <a:ln>
            <a:noFill/>
          </a:ln>
          <a:effectLst>
            <a:outerShdw blurRad="317500" dist="152400" dir="8100000" algn="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endParaRPr lang="en-US" sz="5500" kern="1200"/>
          </a:p>
        </p:txBody>
      </p:sp>
      <p:sp>
        <p:nvSpPr>
          <p:cNvPr id="28" name="TextBox 27">
            <a:extLst>
              <a:ext uri="{FF2B5EF4-FFF2-40B4-BE49-F238E27FC236}">
                <a16:creationId xmlns:a16="http://schemas.microsoft.com/office/drawing/2014/main" id="{3C58F111-90DC-DBB9-C4F2-18E71B08DE88}"/>
              </a:ext>
            </a:extLst>
          </p:cNvPr>
          <p:cNvSpPr txBox="1"/>
          <p:nvPr/>
        </p:nvSpPr>
        <p:spPr>
          <a:xfrm>
            <a:off x="685748" y="2321241"/>
            <a:ext cx="4482169" cy="2585323"/>
          </a:xfrm>
          <a:prstGeom prst="rect">
            <a:avLst/>
          </a:prstGeom>
          <a:noFill/>
        </p:spPr>
        <p:txBody>
          <a:bodyPr wrap="square" rtlCol="0">
            <a:spAutoFit/>
          </a:bodyPr>
          <a:lstStyle/>
          <a:p>
            <a:pPr algn="just"/>
            <a:r>
              <a:rPr lang="en-US" dirty="0">
                <a:solidFill>
                  <a:srgbClr val="010133"/>
                </a:solidFill>
                <a:effectLst>
                  <a:outerShdw blurRad="190500" dist="38100" dir="2700000" sx="101000" sy="101000" algn="tl" rotWithShape="0">
                    <a:prstClr val="black">
                      <a:alpha val="40000"/>
                    </a:prstClr>
                  </a:outerShdw>
                </a:effectLst>
              </a:rPr>
              <a:t>Art and flowers have a long-standing relationship, as artists have been drawn to the beauty and symbolism of flowers for centuries. From ancient Egyptian frescoes to contemporary paintings, flowers have been a popular subject matter for artists across various mediums. Flowers have been used to convey a range of emotions, from love and joy to sadness and mourning.</a:t>
            </a:r>
          </a:p>
        </p:txBody>
      </p:sp>
      <p:sp>
        <p:nvSpPr>
          <p:cNvPr id="29" name="TextBox 28">
            <a:extLst>
              <a:ext uri="{FF2B5EF4-FFF2-40B4-BE49-F238E27FC236}">
                <a16:creationId xmlns:a16="http://schemas.microsoft.com/office/drawing/2014/main" id="{EBF66A72-9651-BCCA-C736-A1EFC0302373}"/>
              </a:ext>
            </a:extLst>
          </p:cNvPr>
          <p:cNvSpPr txBox="1"/>
          <p:nvPr/>
        </p:nvSpPr>
        <p:spPr>
          <a:xfrm>
            <a:off x="685748" y="997802"/>
            <a:ext cx="5365566" cy="1323439"/>
          </a:xfrm>
          <a:prstGeom prst="rect">
            <a:avLst/>
          </a:prstGeom>
          <a:noFill/>
        </p:spPr>
        <p:txBody>
          <a:bodyPr wrap="square" rtlCol="0">
            <a:spAutoFit/>
          </a:bodyPr>
          <a:lstStyle/>
          <a:p>
            <a:r>
              <a:rPr lang="en-US" sz="4000" b="1" dirty="0">
                <a:effectLst>
                  <a:outerShdw blurRad="254000" dist="38100" dir="2700000" sx="101000" sy="101000" algn="tl" rotWithShape="0">
                    <a:prstClr val="black">
                      <a:alpha val="40000"/>
                    </a:prstClr>
                  </a:outerShdw>
                </a:effectLst>
                <a:latin typeface="General Sans Semibold" pitchFamily="50" charset="0"/>
              </a:rPr>
              <a:t>Art and Flowers In the Garden </a:t>
            </a:r>
          </a:p>
        </p:txBody>
      </p:sp>
      <p:sp>
        <p:nvSpPr>
          <p:cNvPr id="30" name="Rectangle 29">
            <a:extLst>
              <a:ext uri="{FF2B5EF4-FFF2-40B4-BE49-F238E27FC236}">
                <a16:creationId xmlns:a16="http://schemas.microsoft.com/office/drawing/2014/main" id="{DF99E867-E0D0-1A8E-649D-ACB926C6FB08}"/>
              </a:ext>
            </a:extLst>
          </p:cNvPr>
          <p:cNvSpPr/>
          <p:nvPr/>
        </p:nvSpPr>
        <p:spPr>
          <a:xfrm>
            <a:off x="4724400" y="0"/>
            <a:ext cx="1371600" cy="6858000"/>
          </a:xfrm>
          <a:prstGeom prst="rect">
            <a:avLst/>
          </a:prstGeom>
          <a:gradFill flip="none" rotWithShape="1">
            <a:gsLst>
              <a:gs pos="100000">
                <a:schemeClr val="tx1">
                  <a:alpha val="40000"/>
                </a:schemeClr>
              </a:gs>
              <a:gs pos="0">
                <a:schemeClr val="tx1">
                  <a:alpha val="0"/>
                </a:schemeClr>
              </a:gs>
              <a:gs pos="56000">
                <a:schemeClr val="tx1">
                  <a:alpha val="22000"/>
                </a:schemeClr>
              </a:gs>
              <a:gs pos="80000">
                <a:schemeClr val="bg1">
                  <a:alpha val="33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7078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6ED450D8-8008-05BF-0740-74D522C6D7CD}"/>
            </a:ext>
          </a:extLst>
        </p:cNvPr>
        <p:cNvGrpSpPr/>
        <p:nvPr/>
      </p:nvGrpSpPr>
      <p:grpSpPr>
        <a:xfrm>
          <a:off x="0" y="0"/>
          <a:ext cx="0" cy="0"/>
          <a:chOff x="0" y="0"/>
          <a:chExt cx="0" cy="0"/>
        </a:xfrm>
      </p:grpSpPr>
      <p:sp>
        <p:nvSpPr>
          <p:cNvPr id="19" name="Freeform: Shape 18">
            <a:extLst>
              <a:ext uri="{FF2B5EF4-FFF2-40B4-BE49-F238E27FC236}">
                <a16:creationId xmlns:a16="http://schemas.microsoft.com/office/drawing/2014/main" id="{C6184205-83A5-9E19-B08E-BF0A6C134039}"/>
              </a:ext>
            </a:extLst>
          </p:cNvPr>
          <p:cNvSpPr/>
          <p:nvPr/>
        </p:nvSpPr>
        <p:spPr>
          <a:xfrm>
            <a:off x="254000" y="801915"/>
            <a:ext cx="5365566" cy="5416729"/>
          </a:xfrm>
          <a:custGeom>
            <a:avLst/>
            <a:gdLst>
              <a:gd name="connsiteX0" fmla="*/ 3576057 w 5365566"/>
              <a:gd name="connsiteY0" fmla="*/ 4211673 h 5416729"/>
              <a:gd name="connsiteX1" fmla="*/ 4769063 w 5365566"/>
              <a:gd name="connsiteY1" fmla="*/ 4211673 h 5416729"/>
              <a:gd name="connsiteX2" fmla="*/ 4769063 w 5365566"/>
              <a:gd name="connsiteY2" fmla="*/ 5416729 h 5416729"/>
              <a:gd name="connsiteX3" fmla="*/ 3576057 w 5365566"/>
              <a:gd name="connsiteY3" fmla="*/ 5416729 h 5416729"/>
              <a:gd name="connsiteX4" fmla="*/ 1327639 w 5365566"/>
              <a:gd name="connsiteY4" fmla="*/ 4211673 h 5416729"/>
              <a:gd name="connsiteX5" fmla="*/ 3437797 w 5365566"/>
              <a:gd name="connsiteY5" fmla="*/ 4211673 h 5416729"/>
              <a:gd name="connsiteX6" fmla="*/ 3437797 w 5365566"/>
              <a:gd name="connsiteY6" fmla="*/ 5416729 h 5416729"/>
              <a:gd name="connsiteX7" fmla="*/ 1327639 w 5365566"/>
              <a:gd name="connsiteY7" fmla="*/ 5416729 h 5416729"/>
              <a:gd name="connsiteX8" fmla="*/ 2701186 w 5365566"/>
              <a:gd name="connsiteY8" fmla="*/ 2807782 h 5416729"/>
              <a:gd name="connsiteX9" fmla="*/ 5081954 w 5365566"/>
              <a:gd name="connsiteY9" fmla="*/ 2807782 h 5416729"/>
              <a:gd name="connsiteX10" fmla="*/ 5081954 w 5365566"/>
              <a:gd name="connsiteY10" fmla="*/ 4012838 h 5416729"/>
              <a:gd name="connsiteX11" fmla="*/ 2701186 w 5365566"/>
              <a:gd name="connsiteY11" fmla="*/ 4012838 h 5416729"/>
              <a:gd name="connsiteX12" fmla="*/ 0 w 5365566"/>
              <a:gd name="connsiteY12" fmla="*/ 2807782 h 5416729"/>
              <a:gd name="connsiteX13" fmla="*/ 2581885 w 5365566"/>
              <a:gd name="connsiteY13" fmla="*/ 2807782 h 5416729"/>
              <a:gd name="connsiteX14" fmla="*/ 2581885 w 5365566"/>
              <a:gd name="connsiteY14" fmla="*/ 4012838 h 5416729"/>
              <a:gd name="connsiteX15" fmla="*/ 0 w 5365566"/>
              <a:gd name="connsiteY15" fmla="*/ 4012838 h 5416729"/>
              <a:gd name="connsiteX16" fmla="*/ 4172560 w 5365566"/>
              <a:gd name="connsiteY16" fmla="*/ 1403891 h 5416729"/>
              <a:gd name="connsiteX17" fmla="*/ 5365566 w 5365566"/>
              <a:gd name="connsiteY17" fmla="*/ 1403891 h 5416729"/>
              <a:gd name="connsiteX18" fmla="*/ 5365566 w 5365566"/>
              <a:gd name="connsiteY18" fmla="*/ 2608947 h 5416729"/>
              <a:gd name="connsiteX19" fmla="*/ 4172560 w 5365566"/>
              <a:gd name="connsiteY19" fmla="*/ 2608947 h 5416729"/>
              <a:gd name="connsiteX20" fmla="*/ 1116623 w 5365566"/>
              <a:gd name="connsiteY20" fmla="*/ 1403891 h 5416729"/>
              <a:gd name="connsiteX21" fmla="*/ 4053258 w 5365566"/>
              <a:gd name="connsiteY21" fmla="*/ 1403891 h 5416729"/>
              <a:gd name="connsiteX22" fmla="*/ 4053258 w 5365566"/>
              <a:gd name="connsiteY22" fmla="*/ 2608947 h 5416729"/>
              <a:gd name="connsiteX23" fmla="*/ 1116623 w 5365566"/>
              <a:gd name="connsiteY23" fmla="*/ 2608947 h 5416729"/>
              <a:gd name="connsiteX24" fmla="*/ 2701186 w 5365566"/>
              <a:gd name="connsiteY24" fmla="*/ 0 h 5416729"/>
              <a:gd name="connsiteX25" fmla="*/ 4457699 w 5365566"/>
              <a:gd name="connsiteY25" fmla="*/ 0 h 5416729"/>
              <a:gd name="connsiteX26" fmla="*/ 4457699 w 5365566"/>
              <a:gd name="connsiteY26" fmla="*/ 1205056 h 5416729"/>
              <a:gd name="connsiteX27" fmla="*/ 2701186 w 5365566"/>
              <a:gd name="connsiteY27" fmla="*/ 1205056 h 5416729"/>
              <a:gd name="connsiteX28" fmla="*/ 509954 w 5365566"/>
              <a:gd name="connsiteY28" fmla="*/ 0 h 5416729"/>
              <a:gd name="connsiteX29" fmla="*/ 2581885 w 5365566"/>
              <a:gd name="connsiteY29" fmla="*/ 0 h 5416729"/>
              <a:gd name="connsiteX30" fmla="*/ 2581885 w 5365566"/>
              <a:gd name="connsiteY30" fmla="*/ 1205056 h 5416729"/>
              <a:gd name="connsiteX31" fmla="*/ 509954 w 5365566"/>
              <a:gd name="connsiteY31" fmla="*/ 1205056 h 541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365566" h="5416729">
                <a:moveTo>
                  <a:pt x="3576057" y="4211673"/>
                </a:moveTo>
                <a:lnTo>
                  <a:pt x="4769063" y="4211673"/>
                </a:lnTo>
                <a:lnTo>
                  <a:pt x="4769063" y="5416729"/>
                </a:lnTo>
                <a:lnTo>
                  <a:pt x="3576057" y="5416729"/>
                </a:lnTo>
                <a:close/>
                <a:moveTo>
                  <a:pt x="1327639" y="4211673"/>
                </a:moveTo>
                <a:lnTo>
                  <a:pt x="3437797" y="4211673"/>
                </a:lnTo>
                <a:lnTo>
                  <a:pt x="3437797" y="5416729"/>
                </a:lnTo>
                <a:lnTo>
                  <a:pt x="1327639" y="5416729"/>
                </a:lnTo>
                <a:close/>
                <a:moveTo>
                  <a:pt x="2701186" y="2807782"/>
                </a:moveTo>
                <a:lnTo>
                  <a:pt x="5081954" y="2807782"/>
                </a:lnTo>
                <a:lnTo>
                  <a:pt x="5081954" y="4012838"/>
                </a:lnTo>
                <a:lnTo>
                  <a:pt x="2701186" y="4012838"/>
                </a:lnTo>
                <a:close/>
                <a:moveTo>
                  <a:pt x="0" y="2807782"/>
                </a:moveTo>
                <a:lnTo>
                  <a:pt x="2581885" y="2807782"/>
                </a:lnTo>
                <a:lnTo>
                  <a:pt x="2581885" y="4012838"/>
                </a:lnTo>
                <a:lnTo>
                  <a:pt x="0" y="4012838"/>
                </a:lnTo>
                <a:close/>
                <a:moveTo>
                  <a:pt x="4172560" y="1403891"/>
                </a:moveTo>
                <a:lnTo>
                  <a:pt x="5365566" y="1403891"/>
                </a:lnTo>
                <a:lnTo>
                  <a:pt x="5365566" y="2608947"/>
                </a:lnTo>
                <a:lnTo>
                  <a:pt x="4172560" y="2608947"/>
                </a:lnTo>
                <a:close/>
                <a:moveTo>
                  <a:pt x="1116623" y="1403891"/>
                </a:moveTo>
                <a:lnTo>
                  <a:pt x="4053258" y="1403891"/>
                </a:lnTo>
                <a:lnTo>
                  <a:pt x="4053258" y="2608947"/>
                </a:lnTo>
                <a:lnTo>
                  <a:pt x="1116623" y="2608947"/>
                </a:lnTo>
                <a:close/>
                <a:moveTo>
                  <a:pt x="2701186" y="0"/>
                </a:moveTo>
                <a:lnTo>
                  <a:pt x="4457699" y="0"/>
                </a:lnTo>
                <a:lnTo>
                  <a:pt x="4457699" y="1205056"/>
                </a:lnTo>
                <a:lnTo>
                  <a:pt x="2701186" y="1205056"/>
                </a:lnTo>
                <a:close/>
                <a:moveTo>
                  <a:pt x="509954" y="0"/>
                </a:moveTo>
                <a:lnTo>
                  <a:pt x="2581885" y="0"/>
                </a:lnTo>
                <a:lnTo>
                  <a:pt x="2581885" y="1205056"/>
                </a:lnTo>
                <a:lnTo>
                  <a:pt x="509954" y="1205056"/>
                </a:lnTo>
                <a:close/>
              </a:path>
            </a:pathLst>
          </a:custGeom>
          <a:solidFill>
            <a:schemeClr val="bg1">
              <a:lumMod val="85000"/>
            </a:schemeClr>
          </a:solidFill>
          <a:ln>
            <a:noFill/>
          </a:ln>
          <a:effectLst>
            <a:outerShdw blurRad="317500" dist="152400" dir="8100000" algn="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endParaRPr lang="en-US" sz="5500" kern="1200"/>
          </a:p>
        </p:txBody>
      </p:sp>
      <p:sp>
        <p:nvSpPr>
          <p:cNvPr id="28" name="TextBox 27">
            <a:extLst>
              <a:ext uri="{FF2B5EF4-FFF2-40B4-BE49-F238E27FC236}">
                <a16:creationId xmlns:a16="http://schemas.microsoft.com/office/drawing/2014/main" id="{604A1CEC-E775-8798-5977-1E91C101DE67}"/>
              </a:ext>
            </a:extLst>
          </p:cNvPr>
          <p:cNvSpPr txBox="1"/>
          <p:nvPr/>
        </p:nvSpPr>
        <p:spPr>
          <a:xfrm>
            <a:off x="6826434" y="2321241"/>
            <a:ext cx="4482169" cy="1754326"/>
          </a:xfrm>
          <a:prstGeom prst="rect">
            <a:avLst/>
          </a:prstGeom>
          <a:noFill/>
        </p:spPr>
        <p:txBody>
          <a:bodyPr wrap="square" rtlCol="0">
            <a:spAutoFit/>
          </a:bodyPr>
          <a:lstStyle/>
          <a:p>
            <a:pPr algn="just"/>
            <a:r>
              <a:rPr lang="en-US" dirty="0">
                <a:solidFill>
                  <a:srgbClr val="010133"/>
                </a:solidFill>
                <a:effectLst>
                  <a:outerShdw blurRad="190500" dist="38100" dir="2700000" sx="101000" sy="101000" algn="tl" rotWithShape="0">
                    <a:prstClr val="black">
                      <a:alpha val="40000"/>
                    </a:prstClr>
                  </a:outerShdw>
                </a:effectLst>
              </a:rPr>
              <a:t>Art and flowers have been intertwined for centuries, with artists finding inspiration in the beauty and symbolism of flowers. From ancient Egyptian wall paintings to modern-day still-life paintings, flowers have been a popular subject in art.</a:t>
            </a:r>
          </a:p>
        </p:txBody>
      </p:sp>
      <p:sp>
        <p:nvSpPr>
          <p:cNvPr id="29" name="TextBox 28">
            <a:extLst>
              <a:ext uri="{FF2B5EF4-FFF2-40B4-BE49-F238E27FC236}">
                <a16:creationId xmlns:a16="http://schemas.microsoft.com/office/drawing/2014/main" id="{EB5ACB98-0050-0BCD-8B6A-1D9C2B29A89C}"/>
              </a:ext>
            </a:extLst>
          </p:cNvPr>
          <p:cNvSpPr txBox="1"/>
          <p:nvPr/>
        </p:nvSpPr>
        <p:spPr>
          <a:xfrm>
            <a:off x="6826434" y="997802"/>
            <a:ext cx="5365566" cy="1323439"/>
          </a:xfrm>
          <a:prstGeom prst="rect">
            <a:avLst/>
          </a:prstGeom>
          <a:noFill/>
        </p:spPr>
        <p:txBody>
          <a:bodyPr wrap="square" rtlCol="0">
            <a:spAutoFit/>
          </a:bodyPr>
          <a:lstStyle/>
          <a:p>
            <a:r>
              <a:rPr lang="en-US" sz="4000" b="1" i="0" dirty="0">
                <a:effectLst>
                  <a:outerShdw blurRad="254000" dist="38100" dir="2700000" sx="101000" sy="101000" algn="tl" rotWithShape="0">
                    <a:prstClr val="black">
                      <a:alpha val="40000"/>
                    </a:prstClr>
                  </a:outerShdw>
                </a:effectLst>
                <a:latin typeface="General Sans Semibold" pitchFamily="50" charset="0"/>
              </a:rPr>
              <a:t>Art and Flowers: An Overview</a:t>
            </a:r>
          </a:p>
        </p:txBody>
      </p:sp>
      <p:sp>
        <p:nvSpPr>
          <p:cNvPr id="30" name="Rectangle 29">
            <a:extLst>
              <a:ext uri="{FF2B5EF4-FFF2-40B4-BE49-F238E27FC236}">
                <a16:creationId xmlns:a16="http://schemas.microsoft.com/office/drawing/2014/main" id="{0451E5AE-B032-5406-F80D-5377A5C162C1}"/>
              </a:ext>
            </a:extLst>
          </p:cNvPr>
          <p:cNvSpPr/>
          <p:nvPr/>
        </p:nvSpPr>
        <p:spPr>
          <a:xfrm>
            <a:off x="4724400" y="0"/>
            <a:ext cx="1371600" cy="6858000"/>
          </a:xfrm>
          <a:prstGeom prst="rect">
            <a:avLst/>
          </a:prstGeom>
          <a:gradFill flip="none" rotWithShape="1">
            <a:gsLst>
              <a:gs pos="100000">
                <a:schemeClr val="tx1">
                  <a:alpha val="40000"/>
                </a:schemeClr>
              </a:gs>
              <a:gs pos="0">
                <a:schemeClr val="tx1">
                  <a:alpha val="0"/>
                </a:schemeClr>
              </a:gs>
              <a:gs pos="56000">
                <a:schemeClr val="tx1">
                  <a:alpha val="22000"/>
                </a:schemeClr>
              </a:gs>
              <a:gs pos="80000">
                <a:schemeClr val="bg1">
                  <a:alpha val="33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28435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D15EA206-0B26-98AC-C98A-A266C8DDB433}"/>
            </a:ext>
          </a:extLst>
        </p:cNvPr>
        <p:cNvGrpSpPr/>
        <p:nvPr/>
      </p:nvGrpSpPr>
      <p:grpSpPr>
        <a:xfrm>
          <a:off x="0" y="0"/>
          <a:ext cx="0" cy="0"/>
          <a:chOff x="0" y="0"/>
          <a:chExt cx="0" cy="0"/>
        </a:xfrm>
      </p:grpSpPr>
      <p:sp>
        <p:nvSpPr>
          <p:cNvPr id="19" name="Freeform: Shape 18">
            <a:extLst>
              <a:ext uri="{FF2B5EF4-FFF2-40B4-BE49-F238E27FC236}">
                <a16:creationId xmlns:a16="http://schemas.microsoft.com/office/drawing/2014/main" id="{F56CA449-9D54-B371-7C54-7FAD384EED2F}"/>
              </a:ext>
            </a:extLst>
          </p:cNvPr>
          <p:cNvSpPr/>
          <p:nvPr/>
        </p:nvSpPr>
        <p:spPr>
          <a:xfrm>
            <a:off x="6400800" y="720635"/>
            <a:ext cx="5365566" cy="5416729"/>
          </a:xfrm>
          <a:custGeom>
            <a:avLst/>
            <a:gdLst>
              <a:gd name="connsiteX0" fmla="*/ 3576057 w 5365566"/>
              <a:gd name="connsiteY0" fmla="*/ 4211673 h 5416729"/>
              <a:gd name="connsiteX1" fmla="*/ 4769063 w 5365566"/>
              <a:gd name="connsiteY1" fmla="*/ 4211673 h 5416729"/>
              <a:gd name="connsiteX2" fmla="*/ 4769063 w 5365566"/>
              <a:gd name="connsiteY2" fmla="*/ 5416729 h 5416729"/>
              <a:gd name="connsiteX3" fmla="*/ 3576057 w 5365566"/>
              <a:gd name="connsiteY3" fmla="*/ 5416729 h 5416729"/>
              <a:gd name="connsiteX4" fmla="*/ 1327639 w 5365566"/>
              <a:gd name="connsiteY4" fmla="*/ 4211673 h 5416729"/>
              <a:gd name="connsiteX5" fmla="*/ 3437797 w 5365566"/>
              <a:gd name="connsiteY5" fmla="*/ 4211673 h 5416729"/>
              <a:gd name="connsiteX6" fmla="*/ 3437797 w 5365566"/>
              <a:gd name="connsiteY6" fmla="*/ 5416729 h 5416729"/>
              <a:gd name="connsiteX7" fmla="*/ 1327639 w 5365566"/>
              <a:gd name="connsiteY7" fmla="*/ 5416729 h 5416729"/>
              <a:gd name="connsiteX8" fmla="*/ 2701186 w 5365566"/>
              <a:gd name="connsiteY8" fmla="*/ 2807782 h 5416729"/>
              <a:gd name="connsiteX9" fmla="*/ 5081954 w 5365566"/>
              <a:gd name="connsiteY9" fmla="*/ 2807782 h 5416729"/>
              <a:gd name="connsiteX10" fmla="*/ 5081954 w 5365566"/>
              <a:gd name="connsiteY10" fmla="*/ 4012838 h 5416729"/>
              <a:gd name="connsiteX11" fmla="*/ 2701186 w 5365566"/>
              <a:gd name="connsiteY11" fmla="*/ 4012838 h 5416729"/>
              <a:gd name="connsiteX12" fmla="*/ 0 w 5365566"/>
              <a:gd name="connsiteY12" fmla="*/ 2807782 h 5416729"/>
              <a:gd name="connsiteX13" fmla="*/ 2581885 w 5365566"/>
              <a:gd name="connsiteY13" fmla="*/ 2807782 h 5416729"/>
              <a:gd name="connsiteX14" fmla="*/ 2581885 w 5365566"/>
              <a:gd name="connsiteY14" fmla="*/ 4012838 h 5416729"/>
              <a:gd name="connsiteX15" fmla="*/ 0 w 5365566"/>
              <a:gd name="connsiteY15" fmla="*/ 4012838 h 5416729"/>
              <a:gd name="connsiteX16" fmla="*/ 4172560 w 5365566"/>
              <a:gd name="connsiteY16" fmla="*/ 1403891 h 5416729"/>
              <a:gd name="connsiteX17" fmla="*/ 5365566 w 5365566"/>
              <a:gd name="connsiteY17" fmla="*/ 1403891 h 5416729"/>
              <a:gd name="connsiteX18" fmla="*/ 5365566 w 5365566"/>
              <a:gd name="connsiteY18" fmla="*/ 2608947 h 5416729"/>
              <a:gd name="connsiteX19" fmla="*/ 4172560 w 5365566"/>
              <a:gd name="connsiteY19" fmla="*/ 2608947 h 5416729"/>
              <a:gd name="connsiteX20" fmla="*/ 1116623 w 5365566"/>
              <a:gd name="connsiteY20" fmla="*/ 1403891 h 5416729"/>
              <a:gd name="connsiteX21" fmla="*/ 4053258 w 5365566"/>
              <a:gd name="connsiteY21" fmla="*/ 1403891 h 5416729"/>
              <a:gd name="connsiteX22" fmla="*/ 4053258 w 5365566"/>
              <a:gd name="connsiteY22" fmla="*/ 2608947 h 5416729"/>
              <a:gd name="connsiteX23" fmla="*/ 1116623 w 5365566"/>
              <a:gd name="connsiteY23" fmla="*/ 2608947 h 5416729"/>
              <a:gd name="connsiteX24" fmla="*/ 2701186 w 5365566"/>
              <a:gd name="connsiteY24" fmla="*/ 0 h 5416729"/>
              <a:gd name="connsiteX25" fmla="*/ 4457699 w 5365566"/>
              <a:gd name="connsiteY25" fmla="*/ 0 h 5416729"/>
              <a:gd name="connsiteX26" fmla="*/ 4457699 w 5365566"/>
              <a:gd name="connsiteY26" fmla="*/ 1205056 h 5416729"/>
              <a:gd name="connsiteX27" fmla="*/ 2701186 w 5365566"/>
              <a:gd name="connsiteY27" fmla="*/ 1205056 h 5416729"/>
              <a:gd name="connsiteX28" fmla="*/ 509954 w 5365566"/>
              <a:gd name="connsiteY28" fmla="*/ 0 h 5416729"/>
              <a:gd name="connsiteX29" fmla="*/ 2581885 w 5365566"/>
              <a:gd name="connsiteY29" fmla="*/ 0 h 5416729"/>
              <a:gd name="connsiteX30" fmla="*/ 2581885 w 5365566"/>
              <a:gd name="connsiteY30" fmla="*/ 1205056 h 5416729"/>
              <a:gd name="connsiteX31" fmla="*/ 509954 w 5365566"/>
              <a:gd name="connsiteY31" fmla="*/ 1205056 h 541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365566" h="5416729">
                <a:moveTo>
                  <a:pt x="3576057" y="4211673"/>
                </a:moveTo>
                <a:lnTo>
                  <a:pt x="4769063" y="4211673"/>
                </a:lnTo>
                <a:lnTo>
                  <a:pt x="4769063" y="5416729"/>
                </a:lnTo>
                <a:lnTo>
                  <a:pt x="3576057" y="5416729"/>
                </a:lnTo>
                <a:close/>
                <a:moveTo>
                  <a:pt x="1327639" y="4211673"/>
                </a:moveTo>
                <a:lnTo>
                  <a:pt x="3437797" y="4211673"/>
                </a:lnTo>
                <a:lnTo>
                  <a:pt x="3437797" y="5416729"/>
                </a:lnTo>
                <a:lnTo>
                  <a:pt x="1327639" y="5416729"/>
                </a:lnTo>
                <a:close/>
                <a:moveTo>
                  <a:pt x="2701186" y="2807782"/>
                </a:moveTo>
                <a:lnTo>
                  <a:pt x="5081954" y="2807782"/>
                </a:lnTo>
                <a:lnTo>
                  <a:pt x="5081954" y="4012838"/>
                </a:lnTo>
                <a:lnTo>
                  <a:pt x="2701186" y="4012838"/>
                </a:lnTo>
                <a:close/>
                <a:moveTo>
                  <a:pt x="0" y="2807782"/>
                </a:moveTo>
                <a:lnTo>
                  <a:pt x="2581885" y="2807782"/>
                </a:lnTo>
                <a:lnTo>
                  <a:pt x="2581885" y="4012838"/>
                </a:lnTo>
                <a:lnTo>
                  <a:pt x="0" y="4012838"/>
                </a:lnTo>
                <a:close/>
                <a:moveTo>
                  <a:pt x="4172560" y="1403891"/>
                </a:moveTo>
                <a:lnTo>
                  <a:pt x="5365566" y="1403891"/>
                </a:lnTo>
                <a:lnTo>
                  <a:pt x="5365566" y="2608947"/>
                </a:lnTo>
                <a:lnTo>
                  <a:pt x="4172560" y="2608947"/>
                </a:lnTo>
                <a:close/>
                <a:moveTo>
                  <a:pt x="1116623" y="1403891"/>
                </a:moveTo>
                <a:lnTo>
                  <a:pt x="4053258" y="1403891"/>
                </a:lnTo>
                <a:lnTo>
                  <a:pt x="4053258" y="2608947"/>
                </a:lnTo>
                <a:lnTo>
                  <a:pt x="1116623" y="2608947"/>
                </a:lnTo>
                <a:close/>
                <a:moveTo>
                  <a:pt x="2701186" y="0"/>
                </a:moveTo>
                <a:lnTo>
                  <a:pt x="4457699" y="0"/>
                </a:lnTo>
                <a:lnTo>
                  <a:pt x="4457699" y="1205056"/>
                </a:lnTo>
                <a:lnTo>
                  <a:pt x="2701186" y="1205056"/>
                </a:lnTo>
                <a:close/>
                <a:moveTo>
                  <a:pt x="509954" y="0"/>
                </a:moveTo>
                <a:lnTo>
                  <a:pt x="2581885" y="0"/>
                </a:lnTo>
                <a:lnTo>
                  <a:pt x="2581885" y="1205056"/>
                </a:lnTo>
                <a:lnTo>
                  <a:pt x="509954" y="1205056"/>
                </a:lnTo>
                <a:close/>
              </a:path>
            </a:pathLst>
          </a:custGeom>
          <a:solidFill>
            <a:schemeClr val="bg1">
              <a:lumMod val="85000"/>
            </a:schemeClr>
          </a:solidFill>
          <a:ln>
            <a:noFill/>
          </a:ln>
          <a:effectLst>
            <a:outerShdw blurRad="317500" dist="152400" dir="8100000" algn="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endParaRPr lang="en-US" sz="5500" kern="1200"/>
          </a:p>
        </p:txBody>
      </p:sp>
      <p:sp>
        <p:nvSpPr>
          <p:cNvPr id="28" name="TextBox 27">
            <a:extLst>
              <a:ext uri="{FF2B5EF4-FFF2-40B4-BE49-F238E27FC236}">
                <a16:creationId xmlns:a16="http://schemas.microsoft.com/office/drawing/2014/main" id="{D3007438-D3B9-5D5E-4F8D-EA04CDEA01BA}"/>
              </a:ext>
            </a:extLst>
          </p:cNvPr>
          <p:cNvSpPr txBox="1"/>
          <p:nvPr/>
        </p:nvSpPr>
        <p:spPr>
          <a:xfrm>
            <a:off x="685748" y="2321241"/>
            <a:ext cx="4482169" cy="2308324"/>
          </a:xfrm>
          <a:prstGeom prst="rect">
            <a:avLst/>
          </a:prstGeom>
          <a:noFill/>
        </p:spPr>
        <p:txBody>
          <a:bodyPr wrap="square" rtlCol="0">
            <a:spAutoFit/>
          </a:bodyPr>
          <a:lstStyle/>
          <a:p>
            <a:pPr algn="just"/>
            <a:r>
              <a:rPr lang="en-US" b="0" i="0" dirty="0">
                <a:solidFill>
                  <a:srgbClr val="010133"/>
                </a:solidFill>
                <a:effectLst>
                  <a:outerShdw blurRad="190500" dist="38100" dir="2700000" sx="101000" sy="101000" algn="tl" rotWithShape="0">
                    <a:prstClr val="black">
                      <a:alpha val="40000"/>
                    </a:prstClr>
                  </a:outerShdw>
                </a:effectLst>
                <a:latin typeface="arial" panose="020B0604020202020204" pitchFamily="34" charset="0"/>
              </a:rPr>
              <a:t>During the Renaissance period, flowers were often depicted in paintings as symbols of love, purity, and beauty. The use of flowers in art was also influenced by the development of botanical studies, which led to a greater understanding of the natural world and the importance of plants.</a:t>
            </a:r>
            <a:endParaRPr lang="en-US" dirty="0">
              <a:solidFill>
                <a:srgbClr val="010133"/>
              </a:solidFill>
              <a:effectLst>
                <a:outerShdw blurRad="190500" dist="38100" dir="2700000" sx="101000" sy="101000" algn="tl" rotWithShape="0">
                  <a:prstClr val="black">
                    <a:alpha val="40000"/>
                  </a:prstClr>
                </a:outerShdw>
              </a:effectLst>
            </a:endParaRPr>
          </a:p>
        </p:txBody>
      </p:sp>
      <p:sp>
        <p:nvSpPr>
          <p:cNvPr id="29" name="TextBox 28">
            <a:extLst>
              <a:ext uri="{FF2B5EF4-FFF2-40B4-BE49-F238E27FC236}">
                <a16:creationId xmlns:a16="http://schemas.microsoft.com/office/drawing/2014/main" id="{8A41EF04-D002-DD09-02D0-58593EC6A0F2}"/>
              </a:ext>
            </a:extLst>
          </p:cNvPr>
          <p:cNvSpPr txBox="1"/>
          <p:nvPr/>
        </p:nvSpPr>
        <p:spPr>
          <a:xfrm>
            <a:off x="685748" y="997802"/>
            <a:ext cx="5365566" cy="1200329"/>
          </a:xfrm>
          <a:prstGeom prst="rect">
            <a:avLst/>
          </a:prstGeom>
          <a:noFill/>
        </p:spPr>
        <p:txBody>
          <a:bodyPr wrap="square" rtlCol="0">
            <a:spAutoFit/>
          </a:bodyPr>
          <a:lstStyle/>
          <a:p>
            <a:r>
              <a:rPr lang="en-US" sz="3600" b="1" i="0" dirty="0">
                <a:effectLst>
                  <a:outerShdw blurRad="254000" dist="38100" dir="2700000" sx="101000" sy="101000" algn="tl" rotWithShape="0">
                    <a:prstClr val="black">
                      <a:alpha val="40000"/>
                    </a:prstClr>
                  </a:outerShdw>
                </a:effectLst>
                <a:latin typeface="General Sans Semibold" pitchFamily="50" charset="0"/>
              </a:rPr>
              <a:t>Historical Context of Art and Flowers</a:t>
            </a:r>
          </a:p>
        </p:txBody>
      </p:sp>
      <p:sp>
        <p:nvSpPr>
          <p:cNvPr id="30" name="Rectangle 29">
            <a:extLst>
              <a:ext uri="{FF2B5EF4-FFF2-40B4-BE49-F238E27FC236}">
                <a16:creationId xmlns:a16="http://schemas.microsoft.com/office/drawing/2014/main" id="{DB4F55BD-ACD1-BC90-593E-3C37DF61847E}"/>
              </a:ext>
            </a:extLst>
          </p:cNvPr>
          <p:cNvSpPr/>
          <p:nvPr/>
        </p:nvSpPr>
        <p:spPr>
          <a:xfrm>
            <a:off x="4724400" y="0"/>
            <a:ext cx="1371600" cy="6858000"/>
          </a:xfrm>
          <a:prstGeom prst="rect">
            <a:avLst/>
          </a:prstGeom>
          <a:gradFill flip="none" rotWithShape="1">
            <a:gsLst>
              <a:gs pos="100000">
                <a:schemeClr val="tx1">
                  <a:alpha val="40000"/>
                </a:schemeClr>
              </a:gs>
              <a:gs pos="0">
                <a:schemeClr val="tx1">
                  <a:alpha val="0"/>
                </a:schemeClr>
              </a:gs>
              <a:gs pos="56000">
                <a:schemeClr val="tx1">
                  <a:alpha val="22000"/>
                </a:schemeClr>
              </a:gs>
              <a:gs pos="80000">
                <a:schemeClr val="bg1">
                  <a:alpha val="33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22202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247</Words>
  <Application>Microsoft Office PowerPoint</Application>
  <PresentationFormat>Widescreen</PresentationFormat>
  <Paragraphs>21</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arial</vt:lpstr>
      <vt:lpstr>Calibri</vt:lpstr>
      <vt:lpstr>Calibri Light</vt:lpstr>
      <vt:lpstr>General Sans Semibold</vt:lpstr>
      <vt:lpstr>League Spartan Black</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Saeed Faal</dc:creator>
  <cp:lastModifiedBy>Saeed Faal</cp:lastModifiedBy>
  <cp:revision>4</cp:revision>
  <dcterms:created xsi:type="dcterms:W3CDTF">2024-02-02T10:02:16Z</dcterms:created>
  <dcterms:modified xsi:type="dcterms:W3CDTF">2024-04-01T07:17:29Z</dcterms:modified>
</cp:coreProperties>
</file>