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79" r:id="rId2"/>
    <p:sldId id="380" r:id="rId3"/>
    <p:sldId id="282" r:id="rId4"/>
    <p:sldId id="281" r:id="rId5"/>
    <p:sldId id="284" r:id="rId6"/>
    <p:sldId id="283" r:id="rId7"/>
    <p:sldId id="301" r:id="rId8"/>
    <p:sldId id="302" r:id="rId9"/>
    <p:sldId id="303" r:id="rId10"/>
    <p:sldId id="304" r:id="rId11"/>
    <p:sldId id="285" r:id="rId12"/>
    <p:sldId id="286" r:id="rId13"/>
    <p:sldId id="287" r:id="rId14"/>
    <p:sldId id="288" r:id="rId15"/>
    <p:sldId id="321" r:id="rId16"/>
    <p:sldId id="322" r:id="rId17"/>
    <p:sldId id="323" r:id="rId18"/>
    <p:sldId id="324" r:id="rId19"/>
    <p:sldId id="313" r:id="rId20"/>
    <p:sldId id="314" r:id="rId21"/>
    <p:sldId id="315" r:id="rId22"/>
    <p:sldId id="316" r:id="rId23"/>
    <p:sldId id="309" r:id="rId24"/>
    <p:sldId id="310" r:id="rId25"/>
    <p:sldId id="311" r:id="rId26"/>
    <p:sldId id="312" r:id="rId27"/>
    <p:sldId id="289" r:id="rId28"/>
    <p:sldId id="290" r:id="rId29"/>
    <p:sldId id="291" r:id="rId30"/>
    <p:sldId id="292" r:id="rId31"/>
    <p:sldId id="305" r:id="rId32"/>
    <p:sldId id="306" r:id="rId33"/>
    <p:sldId id="307" r:id="rId34"/>
    <p:sldId id="308" r:id="rId35"/>
    <p:sldId id="317" r:id="rId36"/>
    <p:sldId id="318" r:id="rId37"/>
    <p:sldId id="319" r:id="rId38"/>
    <p:sldId id="320" r:id="rId39"/>
    <p:sldId id="297" r:id="rId40"/>
    <p:sldId id="298" r:id="rId41"/>
    <p:sldId id="299" r:id="rId42"/>
    <p:sldId id="300" r:id="rId43"/>
    <p:sldId id="293" r:id="rId44"/>
    <p:sldId id="294" r:id="rId45"/>
    <p:sldId id="295" r:id="rId46"/>
    <p:sldId id="296" r:id="rId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utorial" id="{0CB16B23-48A6-496F-B541-CF9BBA2A81EA}">
          <p14:sldIdLst>
            <p14:sldId id="379"/>
            <p14:sldId id="380"/>
          </p14:sldIdLst>
        </p14:section>
        <p14:section name="1" id="{974C178A-396A-4FBF-A59B-3C9D6BF10916}">
          <p14:sldIdLst>
            <p14:sldId id="282"/>
            <p14:sldId id="281"/>
            <p14:sldId id="284"/>
            <p14:sldId id="283"/>
          </p14:sldIdLst>
        </p14:section>
        <p14:section name="2" id="{3FB6DF3D-9D3B-48B1-BECD-637364E12C98}">
          <p14:sldIdLst>
            <p14:sldId id="301"/>
            <p14:sldId id="302"/>
            <p14:sldId id="303"/>
            <p14:sldId id="304"/>
          </p14:sldIdLst>
        </p14:section>
        <p14:section name="3" id="{866D9F96-53DC-4DD5-A6BD-319CE181D2BF}">
          <p14:sldIdLst>
            <p14:sldId id="285"/>
            <p14:sldId id="286"/>
            <p14:sldId id="287"/>
            <p14:sldId id="288"/>
          </p14:sldIdLst>
        </p14:section>
        <p14:section name="4" id="{5185F9F7-B634-4E50-9D49-D04F6CAAB23B}">
          <p14:sldIdLst>
            <p14:sldId id="321"/>
            <p14:sldId id="322"/>
            <p14:sldId id="323"/>
            <p14:sldId id="324"/>
          </p14:sldIdLst>
        </p14:section>
        <p14:section name="5" id="{67FEA117-E3E8-4963-9EDA-8C55B3AF064F}">
          <p14:sldIdLst>
            <p14:sldId id="313"/>
            <p14:sldId id="314"/>
            <p14:sldId id="315"/>
            <p14:sldId id="316"/>
          </p14:sldIdLst>
        </p14:section>
        <p14:section name="6" id="{5712F717-9676-4EE1-88B8-602DD7B8A83A}">
          <p14:sldIdLst>
            <p14:sldId id="309"/>
            <p14:sldId id="310"/>
            <p14:sldId id="311"/>
            <p14:sldId id="312"/>
          </p14:sldIdLst>
        </p14:section>
        <p14:section name="7" id="{4A2B5A67-A494-4E66-9C4D-09340548BC32}">
          <p14:sldIdLst>
            <p14:sldId id="289"/>
            <p14:sldId id="290"/>
            <p14:sldId id="291"/>
            <p14:sldId id="292"/>
          </p14:sldIdLst>
        </p14:section>
        <p14:section name="8" id="{1C51C1A0-2209-4B3D-84C4-52E8E35F21D5}">
          <p14:sldIdLst>
            <p14:sldId id="305"/>
            <p14:sldId id="306"/>
            <p14:sldId id="307"/>
            <p14:sldId id="308"/>
          </p14:sldIdLst>
        </p14:section>
        <p14:section name="9" id="{DDC95DDF-51BC-41EA-92A8-D188A9077A0A}">
          <p14:sldIdLst>
            <p14:sldId id="317"/>
            <p14:sldId id="318"/>
            <p14:sldId id="319"/>
            <p14:sldId id="320"/>
          </p14:sldIdLst>
        </p14:section>
        <p14:section name="10" id="{E228AAF4-AB28-49F1-83F2-9F2A2D291603}">
          <p14:sldIdLst>
            <p14:sldId id="297"/>
            <p14:sldId id="298"/>
            <p14:sldId id="299"/>
            <p14:sldId id="300"/>
          </p14:sldIdLst>
        </p14:section>
        <p14:section name="11" id="{86C402E0-D3B6-4122-9045-8AF7D6DEE44D}">
          <p14:sldIdLst>
            <p14:sldId id="293"/>
            <p14:sldId id="294"/>
            <p14:sldId id="295"/>
            <p14:sldId id="29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03BA"/>
    <a:srgbClr val="0168BD"/>
    <a:srgbClr val="7836FC"/>
    <a:srgbClr val="00A6D0"/>
    <a:srgbClr val="80E18D"/>
    <a:srgbClr val="7FE08B"/>
    <a:srgbClr val="F1BB65"/>
    <a:srgbClr val="FDDFB0"/>
    <a:srgbClr val="6FD4B1"/>
    <a:srgbClr val="BBEB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95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6C08D-999E-3556-B436-2932692B9C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8A76D8-A068-41E1-3147-7F149FF2D8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27E982-F4D4-CD98-A299-E6E47B202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C03F4-56CF-4FEB-AF7A-4342AA60C9CC}" type="datetimeFigureOut">
              <a:rPr lang="en-US" smtClean="0"/>
              <a:t>2/10/2025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2DBDD-400B-8E7C-6A64-B6F39278A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24F100-7C08-800A-AD9D-93CE1E333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3A9D3-990B-42E0-8452-6D5F890654A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0978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3CCEE-6939-D8DE-3813-3DD9CE059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99F75A-89B1-9836-E0F9-D5A41410C0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933675-6759-8430-2C83-94859D027E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5EBB8D-8265-5DFC-6B18-984677447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C03F4-56CF-4FEB-AF7A-4342AA60C9CC}" type="datetimeFigureOut">
              <a:rPr lang="en-US" smtClean="0"/>
              <a:t>2/10/2025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E52C17-95EF-E8EC-84F2-265B7FCCD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577555-72F3-22A5-D048-58140C46A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3A9D3-990B-42E0-8452-6D5F890654A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9300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911E70-424F-6BB9-67D4-2840FC407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57043A-336B-82E8-9E22-EA312A78F2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8B6ACF-81DD-AFCF-74E1-228CEE794F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C03F4-56CF-4FEB-AF7A-4342AA60C9CC}" type="datetimeFigureOut">
              <a:rPr lang="en-US" smtClean="0"/>
              <a:t>2/10/2025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92CA5B-EA7E-FE6A-7BEE-0A2C6DC262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41B1C9-F07F-6C65-5449-8014872E7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3A9D3-990B-42E0-8452-6D5F890654A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9790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756A66-2F8F-AF15-3C09-38B0D41F9D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AED2D2-AF9F-F0B4-1A67-D9956D3242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CFD0EF-0E24-39E6-9F43-DECAC2FEB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C03F4-56CF-4FEB-AF7A-4342AA60C9CC}" type="datetimeFigureOut">
              <a:rPr lang="en-US" smtClean="0"/>
              <a:t>2/10/2025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453783-4F46-32AD-9936-66D7833BA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FE1D32-4973-503F-0D31-B1BD0ED60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3A9D3-990B-42E0-8452-6D5F890654A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8838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. Saeed Faal"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3923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312C2-6264-1A3F-E3C4-F4421F829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A03FFF-4687-0FE0-CEE5-6497F97C47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A8551A-9083-8E16-EDA6-27BC49C95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C03F4-56CF-4FEB-AF7A-4342AA60C9CC}" type="datetimeFigureOut">
              <a:rPr lang="en-US" smtClean="0"/>
              <a:t>2/10/2025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8386BB-AC02-4E32-BB43-4293D46E6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9C8166-1F55-5E28-D7BB-570D1C7184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3A9D3-990B-42E0-8452-6D5F890654A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526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F50196-5648-0CE9-D771-F835052B1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796941-749D-2F52-6A8C-11FCC242CB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4CD341-7B93-8261-3404-90B5D57968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C03F4-56CF-4FEB-AF7A-4342AA60C9CC}" type="datetimeFigureOut">
              <a:rPr lang="en-US" smtClean="0"/>
              <a:t>2/10/2025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1268D8-DCF5-8FC9-DE4B-564B0E80E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C1A6C-0873-7CF7-4728-743ACAC2E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3A9D3-990B-42E0-8452-6D5F890654A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0692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602C8-1DC2-FED5-6A95-D9B4C7C6B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D415C0-DB8E-7E7B-0AFD-6F88957422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20A6E9-79B5-195B-1258-8EEA71B5B7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F003E1-4B24-D859-BD4D-621812EEF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C03F4-56CF-4FEB-AF7A-4342AA60C9CC}" type="datetimeFigureOut">
              <a:rPr lang="en-US" smtClean="0"/>
              <a:t>2/10/2025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3F2939-3F22-5B6D-B233-45E824269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1C6E61-F6EA-8A2A-200C-B2B7FCE44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3A9D3-990B-42E0-8452-6D5F890654A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6363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AB002-AA18-7EF3-B53C-E3921CF2B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47D57A-1A01-53A4-73AE-D63099E0C7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0DA7F9-A9F2-2F3F-10FA-E49AA17332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E1AEBB-7E1D-5CAD-DD4A-A3CBD48BC0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731EFE4-6CA7-C2F4-9C3B-D52CA38299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A710AF5-9D06-BBA7-C880-7F3DE0A24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C03F4-56CF-4FEB-AF7A-4342AA60C9CC}" type="datetimeFigureOut">
              <a:rPr lang="en-US" smtClean="0"/>
              <a:t>2/10/2025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393A5F-A2D0-EA67-8C40-C027031E4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87D306-D43A-141B-B42E-800792BA4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3A9D3-990B-42E0-8452-6D5F890654A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6345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90565-9ACA-6B47-4CA6-6E67751C8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27F21A-09CB-2D0C-C59E-1F0B6936A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C03F4-56CF-4FEB-AF7A-4342AA60C9CC}" type="datetimeFigureOut">
              <a:rPr lang="en-US" smtClean="0"/>
              <a:t>2/10/2025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AA2E41-653E-3BFC-1D80-6BE3DF950F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068643-12BB-A3CC-3CB4-31D8A26B2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3A9D3-990B-42E0-8452-6D5F890654A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425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62C3829-F2C8-077C-7E60-2BE7E79E98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C03F4-56CF-4FEB-AF7A-4342AA60C9CC}" type="datetimeFigureOut">
              <a:rPr lang="en-US" smtClean="0"/>
              <a:t>2/10/2025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510A2B-75ED-DF63-A092-3532F7B93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0F7549-5505-D0AC-A6BA-E5B6D720F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3A9D3-990B-42E0-8452-6D5F890654A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0143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A3E75A-96A2-1C5C-9F10-C3CE85119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538E83-63F4-0B02-D37F-8224F1048D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EF048D-ABD0-6C14-2AC9-87163110CB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F4174F-9235-3C1F-6FCA-DFEF6317E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C03F4-56CF-4FEB-AF7A-4342AA60C9CC}" type="datetimeFigureOut">
              <a:rPr lang="en-US" smtClean="0"/>
              <a:t>2/10/2025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EBDCE9-4C42-CC9A-AADF-B5AFD1319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A29FCD-E207-20E3-9F02-D1F7491E0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3A9D3-990B-42E0-8452-6D5F890654A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5180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16B1806-A3CE-F1E7-45DB-C0AEE38BB5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FCA2D6-7952-7E48-2A42-042D928396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70DB81-B194-8C31-A7FB-982C8DB0D5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4DC03F4-56CF-4FEB-AF7A-4342AA60C9CC}" type="datetimeFigureOut">
              <a:rPr lang="en-US" smtClean="0"/>
              <a:t>2/10/2025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388965-509F-09D7-0EE0-70E3FDFD96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9E82B3-6D79-F845-FAAA-04B55C1DF0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1D3A9D3-990B-42E0-8452-6D5F890654A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488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befonts.com/objective-font-family.html" TargetMode="Externa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svg"/><Relationship Id="rId7" Type="http://schemas.openxmlformats.org/officeDocument/2006/relationships/image" Target="../media/image33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7.svg"/><Relationship Id="rId5" Type="http://schemas.openxmlformats.org/officeDocument/2006/relationships/image" Target="../media/image31.sv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9" Type="http://schemas.openxmlformats.org/officeDocument/2006/relationships/image" Target="../media/image9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1.svg"/><Relationship Id="rId5" Type="http://schemas.openxmlformats.org/officeDocument/2006/relationships/image" Target="../media/image7.svg"/><Relationship Id="rId10" Type="http://schemas.openxmlformats.org/officeDocument/2006/relationships/image" Target="../media/image10.png"/><Relationship Id="rId4" Type="http://schemas.openxmlformats.org/officeDocument/2006/relationships/image" Target="../media/image6.png"/><Relationship Id="rId9" Type="http://schemas.openxmlformats.org/officeDocument/2006/relationships/image" Target="../media/image9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Relationship Id="rId9" Type="http://schemas.openxmlformats.org/officeDocument/2006/relationships/image" Target="../media/image27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svg"/><Relationship Id="rId7" Type="http://schemas.openxmlformats.org/officeDocument/2006/relationships/image" Target="../media/image33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7.svg"/><Relationship Id="rId5" Type="http://schemas.openxmlformats.org/officeDocument/2006/relationships/image" Target="../media/image31.sv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9" Type="http://schemas.openxmlformats.org/officeDocument/2006/relationships/image" Target="../media/image9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1.svg"/><Relationship Id="rId5" Type="http://schemas.openxmlformats.org/officeDocument/2006/relationships/image" Target="../media/image7.svg"/><Relationship Id="rId10" Type="http://schemas.openxmlformats.org/officeDocument/2006/relationships/image" Target="../media/image10.png"/><Relationship Id="rId4" Type="http://schemas.openxmlformats.org/officeDocument/2006/relationships/image" Target="../media/image6.png"/><Relationship Id="rId9" Type="http://schemas.openxmlformats.org/officeDocument/2006/relationships/image" Target="../media/image9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19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Relationship Id="rId9" Type="http://schemas.openxmlformats.org/officeDocument/2006/relationships/image" Target="../media/image27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svg"/><Relationship Id="rId7" Type="http://schemas.openxmlformats.org/officeDocument/2006/relationships/image" Target="../media/image33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7.svg"/><Relationship Id="rId5" Type="http://schemas.openxmlformats.org/officeDocument/2006/relationships/image" Target="../media/image31.sv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9" Type="http://schemas.openxmlformats.org/officeDocument/2006/relationships/image" Target="../media/image9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1.svg"/><Relationship Id="rId5" Type="http://schemas.openxmlformats.org/officeDocument/2006/relationships/image" Target="../media/image7.svg"/><Relationship Id="rId10" Type="http://schemas.openxmlformats.org/officeDocument/2006/relationships/image" Target="../media/image10.png"/><Relationship Id="rId4" Type="http://schemas.openxmlformats.org/officeDocument/2006/relationships/image" Target="../media/image6.png"/><Relationship Id="rId9" Type="http://schemas.openxmlformats.org/officeDocument/2006/relationships/image" Target="../media/image9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19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Relationship Id="rId9" Type="http://schemas.openxmlformats.org/officeDocument/2006/relationships/image" Target="../media/image27.sv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svg"/><Relationship Id="rId7" Type="http://schemas.openxmlformats.org/officeDocument/2006/relationships/image" Target="../media/image33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7.svg"/><Relationship Id="rId5" Type="http://schemas.openxmlformats.org/officeDocument/2006/relationships/image" Target="../media/image31.sv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9" Type="http://schemas.openxmlformats.org/officeDocument/2006/relationships/image" Target="../media/image9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1.svg"/><Relationship Id="rId5" Type="http://schemas.openxmlformats.org/officeDocument/2006/relationships/image" Target="../media/image7.svg"/><Relationship Id="rId10" Type="http://schemas.openxmlformats.org/officeDocument/2006/relationships/image" Target="../media/image10.png"/><Relationship Id="rId4" Type="http://schemas.openxmlformats.org/officeDocument/2006/relationships/image" Target="../media/image6.png"/><Relationship Id="rId9" Type="http://schemas.openxmlformats.org/officeDocument/2006/relationships/image" Target="../media/image9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19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Relationship Id="rId9" Type="http://schemas.openxmlformats.org/officeDocument/2006/relationships/image" Target="../media/image27.sv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svg"/><Relationship Id="rId7" Type="http://schemas.openxmlformats.org/officeDocument/2006/relationships/image" Target="../media/image33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7.svg"/><Relationship Id="rId5" Type="http://schemas.openxmlformats.org/officeDocument/2006/relationships/image" Target="../media/image31.sv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sv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9" Type="http://schemas.openxmlformats.org/officeDocument/2006/relationships/image" Target="../media/image9.sv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1.svg"/><Relationship Id="rId5" Type="http://schemas.openxmlformats.org/officeDocument/2006/relationships/image" Target="../media/image7.svg"/><Relationship Id="rId10" Type="http://schemas.openxmlformats.org/officeDocument/2006/relationships/image" Target="../media/image10.png"/><Relationship Id="rId4" Type="http://schemas.openxmlformats.org/officeDocument/2006/relationships/image" Target="../media/image6.png"/><Relationship Id="rId9" Type="http://schemas.openxmlformats.org/officeDocument/2006/relationships/image" Target="../media/image9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9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1.svg"/><Relationship Id="rId5" Type="http://schemas.openxmlformats.org/officeDocument/2006/relationships/image" Target="../media/image7.svg"/><Relationship Id="rId10" Type="http://schemas.openxmlformats.org/officeDocument/2006/relationships/image" Target="../media/image10.png"/><Relationship Id="rId4" Type="http://schemas.openxmlformats.org/officeDocument/2006/relationships/image" Target="../media/image6.png"/><Relationship Id="rId9" Type="http://schemas.openxmlformats.org/officeDocument/2006/relationships/image" Target="../media/image9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19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Relationship Id="rId9" Type="http://schemas.openxmlformats.org/officeDocument/2006/relationships/image" Target="../media/image2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529E0E-D20D-52D2-8444-F6847CD581C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76FF983-761B-2767-35FD-57F6385A5E44}"/>
              </a:ext>
            </a:extLst>
          </p:cNvPr>
          <p:cNvSpPr/>
          <p:nvPr/>
        </p:nvSpPr>
        <p:spPr>
          <a:xfrm>
            <a:off x="3644900" y="604458"/>
            <a:ext cx="4406900" cy="1040234"/>
          </a:xfrm>
          <a:prstGeom prst="round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005925" y="1982450"/>
            <a:ext cx="994924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If you don’t install the fonts, you won’t see the slides like the original one </a:t>
            </a:r>
            <a:endParaRPr lang="en-US"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93B0CE-43C8-708D-515A-26A8C07256A3}"/>
              </a:ext>
            </a:extLst>
          </p:cNvPr>
          <p:cNvSpPr txBox="1"/>
          <p:nvPr/>
        </p:nvSpPr>
        <p:spPr>
          <a:xfrm>
            <a:off x="3752850" y="709077"/>
            <a:ext cx="419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>
                    <a:lumMod val="95000"/>
                  </a:schemeClr>
                </a:solidFill>
              </a:rPr>
              <a:t>IMPORTANT</a:t>
            </a:r>
            <a:endParaRPr lang="en-US" sz="40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429959" y="4266337"/>
            <a:ext cx="933208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Font</a:t>
            </a:r>
            <a:r>
              <a:rPr lang="en-US" sz="3200" dirty="0">
                <a:solidFill>
                  <a:schemeClr val="tx2"/>
                </a:solidFill>
              </a:rPr>
              <a:t>:</a:t>
            </a:r>
          </a:p>
          <a:p>
            <a:r>
              <a:rPr lang="en-US" sz="3200" dirty="0">
                <a:solidFill>
                  <a:schemeClr val="tx2"/>
                </a:solidFill>
                <a:hlinkClick r:id="rId2"/>
              </a:rPr>
              <a:t>https://befonts.com/objective-font-family.html</a:t>
            </a:r>
            <a:endParaRPr lang="en-US" sz="3200" dirty="0">
              <a:solidFill>
                <a:schemeClr val="tx2"/>
              </a:solidFill>
            </a:endParaRPr>
          </a:p>
          <a:p>
            <a:endParaRPr lang="en-US" sz="3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6075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37F416-8EF0-EEE9-F0A7-A587A28F01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-1">
            <a:extLst>
              <a:ext uri="{FF2B5EF4-FFF2-40B4-BE49-F238E27FC236}">
                <a16:creationId xmlns:a16="http://schemas.microsoft.com/office/drawing/2014/main" id="{79DE6D5C-F739-FEEA-0526-0A86F8FAD71F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025B8AB9-86D6-9DA3-FC6D-9D09942C742E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E81AD6A5-BEDE-4B59-5369-AC2CF56F805F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2A2AB4A-0318-AB7E-2940-373E42AE2986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AF2D9EA-E1D2-C295-F0EE-AC4219C2D855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B216740-A4AD-CD87-DD01-68D19832A31F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2" name="1">
            <a:extLst>
              <a:ext uri="{FF2B5EF4-FFF2-40B4-BE49-F238E27FC236}">
                <a16:creationId xmlns:a16="http://schemas.microsoft.com/office/drawing/2014/main" id="{DCA848F8-6A41-3F74-7E10-A33E6D8D3EEE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3AD8CDC5-076E-70DD-55C4-46857B3B1AC2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FA5E9A7-4C71-72EF-1989-5400F32E7E87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AB06E72-FF21-B038-2C35-07A767B8E98C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E09968E-B152-336E-5A69-70AD7B603AA0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EE960DA3-2553-783A-53CC-A61A666B3420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53" name="2">
            <a:extLst>
              <a:ext uri="{FF2B5EF4-FFF2-40B4-BE49-F238E27FC236}">
                <a16:creationId xmlns:a16="http://schemas.microsoft.com/office/drawing/2014/main" id="{0871BAB6-507D-9135-2E7D-2A2CFFB4EA7C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E69CD268-7188-1C88-57D1-B7EBDD33BCE4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A50F6654-3205-D5A6-63A2-E77E7C85978A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F47E13E-8641-0398-BAB1-1637CE63BDB1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8E0C1A4F-4B95-F2EC-D11C-B160894D82C5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2B5A1C66-5F2F-B1FD-AD32-B2A6B90A1D5A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0B9BB90E-23CA-C514-69AC-9156770A00A4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78FB7C9E-467D-6438-E543-C26C650C2A4C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9549669-1605-EF77-5205-FE660CC38809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AA2BFE1-1BA1-7666-C643-C62120B03587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27307180-8E4D-B4AB-5AC0-4F50F586534E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FBA60D3B-4130-0A47-38D2-46FE4FC91CC1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A192181C-17DB-FB64-61C3-29250FC6E714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F2EA794B-7919-902A-CD4D-D3DEFE2A6FD0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760DD4F7-AC7E-1779-312A-CCB5FAC334A9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D29CD72-0D6B-063B-33B3-37D434F10629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0D85270E-336E-77B5-F312-77157EBF017E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A3BE460D-7DA0-4CA0-0CB8-2D4E6076FEF5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4E177BA7-0388-7C4E-087A-6E1872A1332B}"/>
              </a:ext>
            </a:extLst>
          </p:cNvPr>
          <p:cNvGrpSpPr/>
          <p:nvPr/>
        </p:nvGrpSpPr>
        <p:grpSpPr>
          <a:xfrm>
            <a:off x="428548" y="4206349"/>
            <a:ext cx="2103637" cy="869862"/>
            <a:chOff x="791027" y="3714750"/>
            <a:chExt cx="1319642" cy="86986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1EBBB8E-CF8C-88E5-93BA-301CAB11A5BA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57009CE-5410-2E61-7715-15ED341F28A5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B05FB6BD-EE49-50B6-2E8A-07A91D7572E9}"/>
              </a:ext>
            </a:extLst>
          </p:cNvPr>
          <p:cNvGrpSpPr/>
          <p:nvPr/>
        </p:nvGrpSpPr>
        <p:grpSpPr>
          <a:xfrm>
            <a:off x="2225858" y="5195463"/>
            <a:ext cx="2682330" cy="879289"/>
            <a:chOff x="3831407" y="5328398"/>
            <a:chExt cx="1319642" cy="87928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B0E8E49-289E-7205-8418-109FC6A0081D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1F1F7AC-FF2F-B5B0-2285-95318C1A96E6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19B31DC3-BC84-D485-435A-14F996AC821B}"/>
              </a:ext>
            </a:extLst>
          </p:cNvPr>
          <p:cNvGrpSpPr/>
          <p:nvPr/>
        </p:nvGrpSpPr>
        <p:grpSpPr>
          <a:xfrm>
            <a:off x="4754835" y="5697513"/>
            <a:ext cx="2682330" cy="879289"/>
            <a:chOff x="7574732" y="5305022"/>
            <a:chExt cx="1319642" cy="87928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47832D6-D3ED-BB19-FD09-30537B50162D}"/>
                </a:ext>
              </a:extLst>
            </p:cNvPr>
            <p:cNvSpPr txBox="1"/>
            <p:nvPr/>
          </p:nvSpPr>
          <p:spPr>
            <a:xfrm>
              <a:off x="7574732" y="5305022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D0B739F-B3B9-136D-4487-499BEB473BBC}"/>
                </a:ext>
              </a:extLst>
            </p:cNvPr>
            <p:cNvSpPr txBox="1"/>
            <p:nvPr/>
          </p:nvSpPr>
          <p:spPr>
            <a:xfrm>
              <a:off x="7574732" y="5630313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BBC86B5C-65B1-3314-4BFC-ACC8A6656122}"/>
              </a:ext>
            </a:extLst>
          </p:cNvPr>
          <p:cNvGrpSpPr/>
          <p:nvPr/>
        </p:nvGrpSpPr>
        <p:grpSpPr>
          <a:xfrm>
            <a:off x="9557685" y="4289255"/>
            <a:ext cx="2507374" cy="786956"/>
            <a:chOff x="10081331" y="4102306"/>
            <a:chExt cx="1319642" cy="78695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F188D7E-D4C0-2EB6-6506-9E8489F54254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5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E990A6D-992C-D64F-BA28-60D81BABF894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9A505B70-31CB-3A00-4710-A12776E6FCE5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AD6717D3-78E8-E9C2-3DBA-BF9733C26041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bg1">
                  <a:lumMod val="85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8F5B1AAD-D499-313D-E22D-5B8425FDA9BE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bg1">
                  <a:lumMod val="85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2E325DDB-CD6A-3A2A-53FB-F8A5050E122C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F25F373-BDD6-2CD2-FB10-FC4A5E784A4D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A8FCEF81-F1B2-1A98-366C-8D1BBD56A9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11859" y="3621537"/>
            <a:ext cx="537014" cy="64008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53C5A87F-9C49-96A4-30FB-85B386C87C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3292703" y="4664060"/>
            <a:ext cx="548640" cy="54864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F9CD6E60-0BF1-729B-4650-90FE3EC1CF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37052" y="3712977"/>
            <a:ext cx="548640" cy="548640"/>
          </a:xfrm>
          <a:prstGeom prst="rect">
            <a:avLst/>
          </a:prstGeom>
        </p:spPr>
      </p:pic>
      <p:pic>
        <p:nvPicPr>
          <p:cNvPr id="60" name="Graphic 59" descr="Download from cloud outline">
            <a:extLst>
              <a:ext uri="{FF2B5EF4-FFF2-40B4-BE49-F238E27FC236}">
                <a16:creationId xmlns:a16="http://schemas.microsoft.com/office/drawing/2014/main" id="{65879CB4-D4DB-BF18-8E0C-3198B32118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821680" y="5117047"/>
            <a:ext cx="548640" cy="548640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7304FE55-8CB1-B566-9FE4-57D83342AC59}"/>
              </a:ext>
            </a:extLst>
          </p:cNvPr>
          <p:cNvGrpSpPr/>
          <p:nvPr/>
        </p:nvGrpSpPr>
        <p:grpSpPr>
          <a:xfrm>
            <a:off x="7360807" y="5195463"/>
            <a:ext cx="2682330" cy="879289"/>
            <a:chOff x="3831407" y="5328398"/>
            <a:chExt cx="1319642" cy="87928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5D4929B-C2CD-90A8-E886-72522A437889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4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CD72905-A25C-8F67-03E3-7B707227E36B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pic>
        <p:nvPicPr>
          <p:cNvPr id="42" name="Graphic 41" descr="Binoculars outline">
            <a:extLst>
              <a:ext uri="{FF2B5EF4-FFF2-40B4-BE49-F238E27FC236}">
                <a16:creationId xmlns:a16="http://schemas.microsoft.com/office/drawing/2014/main" id="{698E85D6-0F9A-F106-ED86-83542C763EA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8427652" y="4664060"/>
            <a:ext cx="548640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957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9600000">
                                      <p:cBhvr>
                                        <p:cTn id="6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7800000">
                                      <p:cBhvr>
                                        <p:cTn id="8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0">
                                      <p:cBhvr>
                                        <p:cTn id="10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200000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400000">
                                      <p:cBhvr>
                                        <p:cTn id="1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66010B-2148-E3DF-1C50-10BB750336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3">
            <a:extLst>
              <a:ext uri="{FF2B5EF4-FFF2-40B4-BE49-F238E27FC236}">
                <a16:creationId xmlns:a16="http://schemas.microsoft.com/office/drawing/2014/main" id="{32A5712C-4481-2462-5AD6-A9A222631CDB}"/>
              </a:ext>
            </a:extLst>
          </p:cNvPr>
          <p:cNvGrpSpPr/>
          <p:nvPr/>
        </p:nvGrpSpPr>
        <p:grpSpPr>
          <a:xfrm>
            <a:off x="-2086428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161CBF30-EDD4-D2C0-8BFE-48DE86C27AE7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66FB9B8-EF6E-9E99-1207-607029DFFF63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0EF7CA0-75DB-96CE-31E4-AD5EEFA2FD0A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BBEBDB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E04A233-D978-FE3B-FC33-BDF2C99C8FF4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6FD4B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4730C0D-2081-F2B7-F725-9503FBDB65B1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4164F2CB-6B44-D798-5077-EEFF034359AB}"/>
              </a:ext>
            </a:extLst>
          </p:cNvPr>
          <p:cNvGrpSpPr/>
          <p:nvPr/>
        </p:nvGrpSpPr>
        <p:grpSpPr>
          <a:xfrm>
            <a:off x="-2086428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249E36C6-A9AF-20DE-4E05-93AD840DB9DC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8F4B9743-71F8-7F3C-48C4-0564A52B7DAA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82ADED2-7B1B-C1BB-524F-CF51EE89A330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FDDFB0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19221E1-0AB5-6AF7-72E5-150F67635562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F1BB65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60D9FAF5-2191-042B-6650-2325CA6457CF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4FC3C2D2-1221-9777-3633-D26D4998BE8C}"/>
              </a:ext>
            </a:extLst>
          </p:cNvPr>
          <p:cNvGrpSpPr/>
          <p:nvPr/>
        </p:nvGrpSpPr>
        <p:grpSpPr>
          <a:xfrm>
            <a:off x="2618101" y="513163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A928783-3629-3BE2-CCDB-5A3A8BCD158D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09549CA-D0E8-A4CC-36A3-6604B6F0DED0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FB352417-022D-6C9E-51A3-F51443D97214}"/>
              </a:ext>
            </a:extLst>
          </p:cNvPr>
          <p:cNvGrpSpPr/>
          <p:nvPr/>
        </p:nvGrpSpPr>
        <p:grpSpPr>
          <a:xfrm>
            <a:off x="7243488" y="513163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C185BCB-6A71-CD5A-04B5-C837F7E37220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F04FC33-7B5F-5DCA-9D52-083D9077EE58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8D235FE-8920-022F-664B-E0BC6BA9C74F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F3BE3CCA-F800-3906-77C9-555DC252B5C8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1333FA45-1D14-7961-813D-FA07BBD1576A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E3AFA27F-E399-5F7C-A27F-C355613F8D5A}"/>
              </a:ext>
            </a:extLst>
          </p:cNvPr>
          <p:cNvSpPr txBox="1"/>
          <p:nvPr/>
        </p:nvSpPr>
        <p:spPr>
          <a:xfrm>
            <a:off x="4691063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365C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D03325A-A3B6-842E-F0A7-295B6E37E6ED}"/>
              </a:ext>
            </a:extLst>
          </p:cNvPr>
          <p:cNvSpPr txBox="1"/>
          <p:nvPr/>
        </p:nvSpPr>
        <p:spPr>
          <a:xfrm>
            <a:off x="4691063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A1A4AB"/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01A7BED1-DBAA-F926-25ED-DF7E27172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06028" y="4374380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FCCD919E-C3FA-E2DD-2311-6EA58EF0DE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31415" y="4374380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131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800000">
                                      <p:cBhvr>
                                        <p:cTn id="6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7800000">
                                      <p:cBhvr>
                                        <p:cTn id="8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040AA9-B4C5-51E5-8BC9-9A6AC8BC30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2">
            <a:extLst>
              <a:ext uri="{FF2B5EF4-FFF2-40B4-BE49-F238E27FC236}">
                <a16:creationId xmlns:a16="http://schemas.microsoft.com/office/drawing/2014/main" id="{09712780-25E9-6EAE-BC5B-58C46DD8912A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63021FE3-3499-AF37-E468-FF9D0775884E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049442EA-110F-B8EE-BFF4-F75A0D0F9A4E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473D5BCA-C0F5-5F3B-718F-35F48230D895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BDE6B6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A29BCC3-AF8D-40D5-37FA-0EE63F70B919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8BD27E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5CE429FB-9CDE-6328-E0B5-62AD3BFB0571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9353C39D-32A0-1C7B-1B92-22122F929C5C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7658F7A6-6225-8DB3-DF12-7EF1DDEDF280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06768FD6-7DF6-A213-307F-793326C41E59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AB27BC0-C2FA-D564-C596-B75E6B456B9D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BBEBDB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833F174F-3D5A-BEDB-6AA4-B1B36ECCEDB3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6FD4B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688D778-B2D5-09CA-58A6-9CB816CCDCD4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66EF4E1D-70DC-7BE3-64B8-B8374EE39865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E17401D2-1C0D-1F8E-68B6-A0DC30B3DA84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125340FD-BA82-F3DD-C977-38F299D6EDC3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FB93405-EC6B-82BB-5C8C-60C7EC60D850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FDDFB0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AFFA1920-28D4-E08E-E33E-5577F92FD0DE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F1BB65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F2BF42CF-5553-E9F7-620A-E16BF0D1BACF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249F58F9-1268-8568-7E91-F9AA149E0407}"/>
              </a:ext>
            </a:extLst>
          </p:cNvPr>
          <p:cNvGrpSpPr/>
          <p:nvPr/>
        </p:nvGrpSpPr>
        <p:grpSpPr>
          <a:xfrm>
            <a:off x="793377" y="431946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7B94FB4-6CE7-B350-969B-1B32B94E7516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495172D-E1FE-414A-934A-33DCAD61519F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0BAE0A93-EF51-93B4-44EC-AAA7FAD2BDDC}"/>
              </a:ext>
            </a:extLst>
          </p:cNvPr>
          <p:cNvGrpSpPr/>
          <p:nvPr/>
        </p:nvGrpSpPr>
        <p:grpSpPr>
          <a:xfrm>
            <a:off x="4738899" y="5321245"/>
            <a:ext cx="2682330" cy="971622"/>
            <a:chOff x="3831407" y="5328398"/>
            <a:chExt cx="1319642" cy="97162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275CFEF-EF60-A56E-2D59-34A24A942D02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F0E6766-C561-31F6-C9C7-8F732D019149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3568237E-0E39-BE07-69BD-6298692CB387}"/>
              </a:ext>
            </a:extLst>
          </p:cNvPr>
          <p:cNvGrpSpPr/>
          <p:nvPr/>
        </p:nvGrpSpPr>
        <p:grpSpPr>
          <a:xfrm>
            <a:off x="8859377" y="431946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06360A9-6D66-7137-B5C4-8CE0564158D6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C5AC8B9-CD67-A1E5-A618-E45C88F65361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3FCF2D2E-9BD0-7E21-B2F2-38DF625222A3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A3F5FB44-B5DA-7BE3-129A-1D0364522502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9CB4D6FA-89D8-2B2F-6733-FAF330FD23C6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C7346B61-7F35-C71D-01DF-A7DDCB608B6C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365C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6B4FEDF-BFED-3F1E-0CCD-EB2624AE9BE8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A1A4AB"/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6F1D051D-21D3-6D95-4756-FF47EAE8AF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81304" y="3562210"/>
            <a:ext cx="731520" cy="73152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59984133-7B89-C4D3-8B97-D36A847C67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5714304" y="4563445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D55A61CE-F4A2-80D7-E46E-F39FC8471E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47304" y="3562210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218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300000">
                                      <p:cBhvr>
                                        <p:cTn id="6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0">
                                      <p:cBhvr>
                                        <p:cTn id="8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8700000">
                                      <p:cBhvr>
                                        <p:cTn id="10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1B073-2C73-95A2-5DB3-16C07A5AD0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1">
            <a:extLst>
              <a:ext uri="{FF2B5EF4-FFF2-40B4-BE49-F238E27FC236}">
                <a16:creationId xmlns:a16="http://schemas.microsoft.com/office/drawing/2014/main" id="{20E533B9-A505-576E-A31E-179017463D98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C5F4A17F-4EF1-6493-74A5-05E8495A04A3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57A16F8-2A2A-9C4A-3469-B304EC4672A7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BB57D65E-217F-702A-85B5-252B0C160F03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DAEEC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A3316CAB-6D36-4460-76A3-E1F600CC5D1C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B8DE88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C627AE91-B2EA-4E33-C98A-58BE9498F30D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3" name="2">
            <a:extLst>
              <a:ext uri="{FF2B5EF4-FFF2-40B4-BE49-F238E27FC236}">
                <a16:creationId xmlns:a16="http://schemas.microsoft.com/office/drawing/2014/main" id="{D0255D33-9006-ECAE-BD55-4FC8CEB50221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AC97580B-89D7-CC19-BBE3-3E091A8FC947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3443C330-A2C3-6E76-FEAF-4A2E502F01CD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E5C988E6-1D9C-8E4E-CA7C-717C2491689C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BDE6B6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E8020B0E-D6F2-0D8D-0C51-715EAEEC313C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8BD27E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02878FAE-7B69-DCCA-71E4-6C075CCA3B44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FEAE86CF-4D44-E687-925B-11D94FC9B0D2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1CBF920F-E619-25F0-A4F1-946AA8A78B9B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B7DEDF60-1AD9-6F43-9AA3-93128722C470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A86CF1A-4E12-2F36-D982-6BDC87D5E447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BBEBDB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76AC16-8A05-45EF-546E-7F76C59CCAD8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6FD4B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314CFAA-C130-F3CA-F4E5-1E1E2602587B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5021EEA1-7629-CFA7-19E8-56C9629A6637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FEB30E9C-1E1D-E7D8-6EFE-745944AC94DE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88CE975F-02E4-693E-6347-4D7371EC3E86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486C0B6-6E70-D894-7A4A-6BC2FBFC7E27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FDDFB0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FEF68D5B-4F98-AE1E-DFFB-776EB08FC05E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F1BB65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52310F54-E45B-D266-C5BC-E2BEA081085E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B3553458-6B9A-E869-31D5-F17B1017E41B}"/>
              </a:ext>
            </a:extLst>
          </p:cNvPr>
          <p:cNvGrpSpPr/>
          <p:nvPr/>
        </p:nvGrpSpPr>
        <p:grpSpPr>
          <a:xfrm>
            <a:off x="793377" y="431946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99ADC42-C429-799B-D95E-A2AF4F701865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01D7B3C-E10A-4AAA-DDCB-DAEF6D1E7A7E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1C9B2A53-EAF3-EB88-F7E3-55241A00FCF8}"/>
              </a:ext>
            </a:extLst>
          </p:cNvPr>
          <p:cNvGrpSpPr/>
          <p:nvPr/>
        </p:nvGrpSpPr>
        <p:grpSpPr>
          <a:xfrm>
            <a:off x="3365406" y="5321245"/>
            <a:ext cx="2682330" cy="971622"/>
            <a:chOff x="3831407" y="5328398"/>
            <a:chExt cx="1319642" cy="97162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F0C825B-7EA1-C624-5F8C-A3943E8A98C8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FC71760-36CE-3974-2658-CA6DA05CA028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BF402769-6AC4-3DEF-6504-F834C0B10680}"/>
              </a:ext>
            </a:extLst>
          </p:cNvPr>
          <p:cNvGrpSpPr/>
          <p:nvPr/>
        </p:nvGrpSpPr>
        <p:grpSpPr>
          <a:xfrm>
            <a:off x="6112391" y="5321245"/>
            <a:ext cx="2682330" cy="971622"/>
            <a:chOff x="7574732" y="5305022"/>
            <a:chExt cx="1319642" cy="97162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D80AFC6-EA0C-8E3C-9F34-9FCB0378ECC5}"/>
                </a:ext>
              </a:extLst>
            </p:cNvPr>
            <p:cNvSpPr txBox="1"/>
            <p:nvPr/>
          </p:nvSpPr>
          <p:spPr>
            <a:xfrm>
              <a:off x="7574732" y="5305022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C1C16D6-E004-140E-D085-FDB9914EC39D}"/>
                </a:ext>
              </a:extLst>
            </p:cNvPr>
            <p:cNvSpPr txBox="1"/>
            <p:nvPr/>
          </p:nvSpPr>
          <p:spPr>
            <a:xfrm>
              <a:off x="7574732" y="5630313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AD77BB92-D446-93A7-DC17-77DFBD6D907C}"/>
              </a:ext>
            </a:extLst>
          </p:cNvPr>
          <p:cNvGrpSpPr/>
          <p:nvPr/>
        </p:nvGrpSpPr>
        <p:grpSpPr>
          <a:xfrm>
            <a:off x="8859377" y="431946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EE2D795-8C7F-C0EA-0F7D-BC1D3863B2B2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4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0E997DC-865C-1982-9C82-D960804640D8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BE9B0988-C3F9-D0C6-0038-C468043CDDA8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546CB5D5-BC3C-59AF-A918-6E7FABB067AD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8C21EE02-9847-6D44-ABA5-FFE08DBF0385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078DC760-9D56-A014-029A-AB664815D5BC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365C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B662929-82AD-2E3D-E752-5663284C3684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A1A4AB"/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2AC74A5B-A3AC-D3CB-F1A2-31A72DFBFE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81304" y="3562210"/>
            <a:ext cx="731520" cy="73152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95DE529C-9BB5-0DA4-F29A-AB8A4DAED0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4340811" y="4563445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2B3E7802-E9F6-7A67-3CE9-10F0B465EA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47304" y="3562210"/>
            <a:ext cx="731520" cy="731520"/>
          </a:xfrm>
          <a:prstGeom prst="rect">
            <a:avLst/>
          </a:prstGeom>
        </p:spPr>
      </p:pic>
      <p:pic>
        <p:nvPicPr>
          <p:cNvPr id="60" name="Graphic 59" descr="Download from cloud outline">
            <a:extLst>
              <a:ext uri="{FF2B5EF4-FFF2-40B4-BE49-F238E27FC236}">
                <a16:creationId xmlns:a16="http://schemas.microsoft.com/office/drawing/2014/main" id="{116C3483-ECED-AB85-75E1-773F027FB61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087796" y="4559804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918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300000">
                                      <p:cBhvr>
                                        <p:cTn id="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100000">
                                      <p:cBhvr>
                                        <p:cTn id="8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900000">
                                      <p:cBhvr>
                                        <p:cTn id="1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8700000">
                                      <p:cBhvr>
                                        <p:cTn id="12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E642A0-309C-C94A-D085-B00D45D435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-1">
            <a:extLst>
              <a:ext uri="{FF2B5EF4-FFF2-40B4-BE49-F238E27FC236}">
                <a16:creationId xmlns:a16="http://schemas.microsoft.com/office/drawing/2014/main" id="{5A9A2AD7-8C0E-0AF5-2A32-5E3967966422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9379F1B8-B772-A264-7D82-21928F8F4BE0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3F702E1D-84EF-3641-9902-A5503BDCFB68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B0A6562-B57F-047B-ECAE-23114E519AE5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FDDFB0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36C9637-79D9-BE0E-CC21-C26A8A896DEC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F1BB65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DF304AE-7917-5013-9B6F-00D7B0E8F738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2" name="1">
            <a:extLst>
              <a:ext uri="{FF2B5EF4-FFF2-40B4-BE49-F238E27FC236}">
                <a16:creationId xmlns:a16="http://schemas.microsoft.com/office/drawing/2014/main" id="{4AF41FCC-E159-C049-5337-DA492F1F3277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4586993-58E1-5F64-0942-A7617718CBFA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392EF7A2-C898-4C2B-C19C-8F0CEEC398FC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8656789-2B7A-B7BD-F784-301F62CA0AD3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BBEBDB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998EB06-5623-E376-1CFB-B777B87FACBC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6FD4B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B1E3AC7-C4E1-5B52-0687-822A3CC8DA8E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3" name="2">
            <a:extLst>
              <a:ext uri="{FF2B5EF4-FFF2-40B4-BE49-F238E27FC236}">
                <a16:creationId xmlns:a16="http://schemas.microsoft.com/office/drawing/2014/main" id="{0D964755-1D77-3FFC-F376-5A7B528B7BD0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58D353F1-A4D5-BA65-BEA3-4615103FEA9D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499ACBF6-F4B8-41EE-6499-87F07DA9C53C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7A4EBEF3-355B-235F-2BC5-56B5B68E25A1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BDE6B6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81E7CD1-23FD-BDDE-CBC4-ABC7D5EDFC84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8BD27E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2B73D016-DC76-3DB4-3B02-8FF3D89214E7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6E5EC578-C664-B87D-5CCB-657182408A47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2C0E621E-2AED-2B04-B7E4-ED513F26A9A2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DB87F93-8267-A70E-9A4D-A8E2205DD389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1DE1467-C964-FDDA-0543-8A41E03C1B87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BBEBDB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B98A1D1-3211-F027-4A91-24AC973831CC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6FD4B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7A3BF5A-56F5-E38B-F15C-4B452B44FF6F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336084B1-FEDE-00F6-C478-D0A97BCBD988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20F8FF7D-1941-2E22-5822-3406940A6BDC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127F90F2-3609-7838-914D-DF3FC18AADE6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AC5B710-39DE-E184-ABDB-419A0EC264F1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FDDFB0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FCDCE0CF-20F3-1B5F-EF62-C844F5FAA4F0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F1BB65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3AADCD7D-335D-CD4E-70FC-5C22DF55BADC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EDB0C03B-524C-4A95-5CE3-51367B53DC75}"/>
              </a:ext>
            </a:extLst>
          </p:cNvPr>
          <p:cNvGrpSpPr/>
          <p:nvPr/>
        </p:nvGrpSpPr>
        <p:grpSpPr>
          <a:xfrm>
            <a:off x="428548" y="4206349"/>
            <a:ext cx="2103637" cy="869862"/>
            <a:chOff x="791027" y="3714750"/>
            <a:chExt cx="1319642" cy="86986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DAA1A36-FED3-5583-8D70-5B4E16135979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7F7F7F"/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51FE1C3-77EF-1D7E-E2D8-CFBA3F4BF77A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F7F7F"/>
                  </a:solidFill>
                </a:rPr>
                <a:t>Lorem ipsum dolor sit amet, consectetuer adipiscing elit. Maecenas porttitor congue massa. 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83C74C5D-867A-3346-5BCF-544B0C4C7A91}"/>
              </a:ext>
            </a:extLst>
          </p:cNvPr>
          <p:cNvGrpSpPr/>
          <p:nvPr/>
        </p:nvGrpSpPr>
        <p:grpSpPr>
          <a:xfrm>
            <a:off x="2225858" y="5195463"/>
            <a:ext cx="2682330" cy="879289"/>
            <a:chOff x="3831407" y="5328398"/>
            <a:chExt cx="1319642" cy="87928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40F5778-486A-251B-B6CD-3D67975AE6B5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7F7F7F"/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0993B4F-64FD-1D40-0436-527DE1950604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F7F7F"/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9601B0A-C5B0-DCC1-3DDA-32919E5993F6}"/>
              </a:ext>
            </a:extLst>
          </p:cNvPr>
          <p:cNvGrpSpPr/>
          <p:nvPr/>
        </p:nvGrpSpPr>
        <p:grpSpPr>
          <a:xfrm>
            <a:off x="4754835" y="5697513"/>
            <a:ext cx="2682330" cy="879289"/>
            <a:chOff x="7574732" y="5305022"/>
            <a:chExt cx="1319642" cy="87928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77DB716-DD68-0161-F1DC-5D5D7F782B13}"/>
                </a:ext>
              </a:extLst>
            </p:cNvPr>
            <p:cNvSpPr txBox="1"/>
            <p:nvPr/>
          </p:nvSpPr>
          <p:spPr>
            <a:xfrm>
              <a:off x="7574732" y="5305022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7F7F7F"/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C0CA552-FFB7-C03D-9BD2-6BCB9F4977CA}"/>
                </a:ext>
              </a:extLst>
            </p:cNvPr>
            <p:cNvSpPr txBox="1"/>
            <p:nvPr/>
          </p:nvSpPr>
          <p:spPr>
            <a:xfrm>
              <a:off x="7574732" y="5630313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F7F7F"/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6E979191-6CB6-7DCF-0E93-1DFAF06FC5E0}"/>
              </a:ext>
            </a:extLst>
          </p:cNvPr>
          <p:cNvGrpSpPr/>
          <p:nvPr/>
        </p:nvGrpSpPr>
        <p:grpSpPr>
          <a:xfrm>
            <a:off x="9557685" y="4289255"/>
            <a:ext cx="2507374" cy="786956"/>
            <a:chOff x="10081331" y="4102306"/>
            <a:chExt cx="1319642" cy="78695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D8EB780-3370-1E33-3626-3DD18CD686E8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7F7F7F"/>
                  </a:solidFill>
                  <a:latin typeface="Objective" pitchFamily="50" charset="0"/>
                </a:rPr>
                <a:t>OPTION 5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7F68757-C861-4BE0-0771-18677DC47C2E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24427EE4-B872-FF98-8CB5-876BE94AB41C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3B51AE49-B45D-ECE4-EE68-6D8F3B2A1842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54D5C560-97E6-3895-1DAB-C681854D293A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66FA1279-D015-6813-3804-9E8D146D19E9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365C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881211E-1B94-555C-79F9-78786A4401D7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A1A4AB"/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F433F221-1829-CDE7-32E7-F00D1ADA68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11859" y="3621537"/>
            <a:ext cx="537014" cy="64008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9667A721-B287-FAB5-1B2D-D18A879A83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3292703" y="4664060"/>
            <a:ext cx="548640" cy="54864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A3CAE0FE-9BBF-02ED-2E61-1BFBC0EB33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37052" y="3712977"/>
            <a:ext cx="548640" cy="548640"/>
          </a:xfrm>
          <a:prstGeom prst="rect">
            <a:avLst/>
          </a:prstGeom>
        </p:spPr>
      </p:pic>
      <p:pic>
        <p:nvPicPr>
          <p:cNvPr id="60" name="Graphic 59" descr="Download from cloud outline">
            <a:extLst>
              <a:ext uri="{FF2B5EF4-FFF2-40B4-BE49-F238E27FC236}">
                <a16:creationId xmlns:a16="http://schemas.microsoft.com/office/drawing/2014/main" id="{229F936B-3E3C-AB60-51FC-76C6A5FDC01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821680" y="5117047"/>
            <a:ext cx="548640" cy="548640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742242F7-B1FA-215F-0FF4-D2E1215DBFCF}"/>
              </a:ext>
            </a:extLst>
          </p:cNvPr>
          <p:cNvGrpSpPr/>
          <p:nvPr/>
        </p:nvGrpSpPr>
        <p:grpSpPr>
          <a:xfrm>
            <a:off x="7360807" y="5195463"/>
            <a:ext cx="2682330" cy="879289"/>
            <a:chOff x="3831407" y="5328398"/>
            <a:chExt cx="1319642" cy="87928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8392175-BDAD-86E0-A89C-28112DCAFC0E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7F7F7F"/>
                  </a:solidFill>
                  <a:latin typeface="Objective" pitchFamily="50" charset="0"/>
                </a:rPr>
                <a:t>OPTION 4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060C7BF-CD82-3A6F-F30E-0F070E73B0A5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F7F7F"/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pic>
        <p:nvPicPr>
          <p:cNvPr id="42" name="Graphic 41" descr="Binoculars outline">
            <a:extLst>
              <a:ext uri="{FF2B5EF4-FFF2-40B4-BE49-F238E27FC236}">
                <a16:creationId xmlns:a16="http://schemas.microsoft.com/office/drawing/2014/main" id="{5D64B69C-A1BA-27E5-6528-D5563CA4D39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8427652" y="4664060"/>
            <a:ext cx="548640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336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9600000">
                                      <p:cBhvr>
                                        <p:cTn id="6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7800000">
                                      <p:cBhvr>
                                        <p:cTn id="8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0">
                                      <p:cBhvr>
                                        <p:cTn id="10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200000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400000">
                                      <p:cBhvr>
                                        <p:cTn id="1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6950B5-AB29-A06D-0E51-5E465B4D1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3">
            <a:extLst>
              <a:ext uri="{FF2B5EF4-FFF2-40B4-BE49-F238E27FC236}">
                <a16:creationId xmlns:a16="http://schemas.microsoft.com/office/drawing/2014/main" id="{976018B9-CFEE-9520-3897-0A7A75A241E8}"/>
              </a:ext>
            </a:extLst>
          </p:cNvPr>
          <p:cNvGrpSpPr/>
          <p:nvPr/>
        </p:nvGrpSpPr>
        <p:grpSpPr>
          <a:xfrm>
            <a:off x="-2086428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33E86614-2CE2-76E2-12CF-B88337D680FF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D9744AA0-86E6-C595-CF7C-A5A2D882F887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2F80A4F-A5FA-19AA-F9C4-3FBBAD34576F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A5CDD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C332EFB-732A-CD99-E4B8-278D58FEC9A3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7B9AAC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FE57D89-9689-4275-CAF0-91EA2A4D1639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B968F0FC-0A8E-5C14-D4F7-A89D28CD486C}"/>
              </a:ext>
            </a:extLst>
          </p:cNvPr>
          <p:cNvGrpSpPr/>
          <p:nvPr/>
        </p:nvGrpSpPr>
        <p:grpSpPr>
          <a:xfrm>
            <a:off x="-2086428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1913937F-ABC9-E839-73A9-243FA36104AD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906A13B9-5925-9C81-0BA5-C591A32603C0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EECB969-779A-BF34-91AA-7AB6C181B6FE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FF365C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5E6D81E1-CD2C-D5A2-02EA-AC470874C50C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BD355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53BBE3EF-D736-FD46-687B-10CFBE7E41EC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4B19709D-E10E-AA17-C120-49FA0A16E288}"/>
              </a:ext>
            </a:extLst>
          </p:cNvPr>
          <p:cNvGrpSpPr/>
          <p:nvPr/>
        </p:nvGrpSpPr>
        <p:grpSpPr>
          <a:xfrm>
            <a:off x="2618101" y="513163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8D533A1-CD9F-F5B5-B82A-86ABBF4ACB52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5C351A1-F1E7-CAE3-74A2-34747AA1F8DE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5A8C830B-8628-836B-9B55-74F3C2481092}"/>
              </a:ext>
            </a:extLst>
          </p:cNvPr>
          <p:cNvGrpSpPr/>
          <p:nvPr/>
        </p:nvGrpSpPr>
        <p:grpSpPr>
          <a:xfrm>
            <a:off x="7243488" y="513163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00DD3AA-48CF-51A7-284E-C873A8AEA6D0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C85BF01-4A35-8BB9-7341-D0CCE4559A4D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CEBE2C6B-4772-28F2-21A5-7BAEE9CA1EFF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CECE625B-E8E0-4A0B-1C60-734B0B66E153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bg1">
                  <a:lumMod val="85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327FEC99-F2E4-7278-4642-67010AF43609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bg1">
                  <a:lumMod val="85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3991AA2D-25B2-F98B-3C0E-31CB1192798C}"/>
              </a:ext>
            </a:extLst>
          </p:cNvPr>
          <p:cNvSpPr txBox="1"/>
          <p:nvPr/>
        </p:nvSpPr>
        <p:spPr>
          <a:xfrm>
            <a:off x="4691063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8C3B357-46FE-2B3A-AB11-0BCD44A098DF}"/>
              </a:ext>
            </a:extLst>
          </p:cNvPr>
          <p:cNvSpPr txBox="1"/>
          <p:nvPr/>
        </p:nvSpPr>
        <p:spPr>
          <a:xfrm>
            <a:off x="4691063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5B6D220C-45D6-72D3-D246-AABF73EA6B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06028" y="4374380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FBC03030-FE75-5314-516E-F39F75B189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31415" y="4374380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722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800000">
                                      <p:cBhvr>
                                        <p:cTn id="6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7800000">
                                      <p:cBhvr>
                                        <p:cTn id="8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6EAFC7-2F04-D201-39C0-9B6D1AAA17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2">
            <a:extLst>
              <a:ext uri="{FF2B5EF4-FFF2-40B4-BE49-F238E27FC236}">
                <a16:creationId xmlns:a16="http://schemas.microsoft.com/office/drawing/2014/main" id="{26D2FC6F-69A8-72D1-C111-909F2FFE381D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61102FA4-7FD6-F584-4380-72E271A1DD00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7A690481-BEBA-AA5E-2745-A03C91BBAD5A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891792FF-74EE-9BC3-9C10-4B224D0E7DD8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42627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A009195-2671-111A-BD9A-3A02F85A7FDE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F495D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5CFABEBB-85F3-795D-E1C5-600AA84CB409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B8FB449E-DBA4-F615-86B7-2F83FB490D47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A43A1BA6-A500-B6E1-F55E-13F73A3E1051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BC403DC7-AB1B-8C23-8FD6-919BFB52A79A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CC3AF2C-9624-35A9-686D-0E9F3AC32B06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A5CDD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A7ABDB4-7B64-9304-D18B-8347F399CD20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7B9AAC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0330F82-2069-2081-AD69-7607FB22EC82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A768CC22-B1E0-2C08-AA5E-B00C9D5E0D5C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2C50F14-59AE-FE90-441A-CA57C0DEDF24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981141C1-E029-2472-DE8B-0D0A23800622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3EEAFFB-67E1-2721-F951-CAA6530DE253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FF365C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CF717666-78EB-8B3C-A6BE-BEA739A06CC3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BD355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DFD2DE54-2CC9-2953-4336-76F0E1FF572E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96A91CE7-5095-D3AD-58CC-ACCE3324E323}"/>
              </a:ext>
            </a:extLst>
          </p:cNvPr>
          <p:cNvGrpSpPr/>
          <p:nvPr/>
        </p:nvGrpSpPr>
        <p:grpSpPr>
          <a:xfrm>
            <a:off x="793377" y="431946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3928920-8AEE-BB67-5E37-042AD9DF65C0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C4C6146-3EEC-8FE1-C2C4-05F5A2922FB3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504F7148-EFE2-D389-8ED6-4A552961632E}"/>
              </a:ext>
            </a:extLst>
          </p:cNvPr>
          <p:cNvGrpSpPr/>
          <p:nvPr/>
        </p:nvGrpSpPr>
        <p:grpSpPr>
          <a:xfrm>
            <a:off x="4738899" y="5321245"/>
            <a:ext cx="2682330" cy="971622"/>
            <a:chOff x="3831407" y="5328398"/>
            <a:chExt cx="1319642" cy="97162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A743F8D-C294-7FD5-69B4-CB160B925046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2860E63-CAB0-8073-D212-E717D8049A13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A14701C6-2003-601B-864C-D1B5809EA922}"/>
              </a:ext>
            </a:extLst>
          </p:cNvPr>
          <p:cNvGrpSpPr/>
          <p:nvPr/>
        </p:nvGrpSpPr>
        <p:grpSpPr>
          <a:xfrm>
            <a:off x="8859377" y="431946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FBA3A0C-9CD3-ECB1-A48B-39B4C0AA092E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11DE46A-AC42-AF32-D33C-F83775BCC248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ABD1AE0C-87C1-DB20-BC82-1391F36DB5E3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6528CFD6-501E-9997-7FAF-A1D9396D8B82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bg1">
                  <a:lumMod val="85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AC317CD4-5E85-63CF-1D6D-51D364563B24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bg1">
                  <a:lumMod val="85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52D02C47-A9B7-D408-0430-AB00CA576CEB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4CB2E07-3968-1214-4C35-3851B547940A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6A06ABFA-78B3-C0C8-11AF-F28AFAC464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81304" y="3562210"/>
            <a:ext cx="731520" cy="73152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A13AC9CE-C6FD-516D-A096-5575F874E6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5714304" y="4563445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7DBCB4FE-263D-0BDE-AD85-AE81714230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47304" y="3562210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053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300000">
                                      <p:cBhvr>
                                        <p:cTn id="6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0">
                                      <p:cBhvr>
                                        <p:cTn id="8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8700000">
                                      <p:cBhvr>
                                        <p:cTn id="10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CDF9E2-F4A1-5D64-33A4-46134ACB5C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1">
            <a:extLst>
              <a:ext uri="{FF2B5EF4-FFF2-40B4-BE49-F238E27FC236}">
                <a16:creationId xmlns:a16="http://schemas.microsoft.com/office/drawing/2014/main" id="{12648649-59FA-43C4-08B9-37045F2814A3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CA2AB102-D9CA-740B-8045-772C55F5348A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0CBCAD9B-934E-90F0-1887-1B9436C44B8E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DAC1FFE2-0DB4-C6E1-D3E1-838B44D729B7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CBCBCB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0105F552-261D-6A99-DDEF-4648474C2E18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1A4AB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C7E8E011-E3F9-7224-3763-3A0BCDE45A68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53" name="2">
            <a:extLst>
              <a:ext uri="{FF2B5EF4-FFF2-40B4-BE49-F238E27FC236}">
                <a16:creationId xmlns:a16="http://schemas.microsoft.com/office/drawing/2014/main" id="{06D837E6-19A2-9175-0AD9-F3E61E53CBD6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187D2C8D-22C4-9E7C-89BF-D06312AD65B1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5EFE1F44-637E-DD95-1F4B-DCC54ADF11C2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8737A4FB-8DBE-B13B-BF85-2FEB44D24CBE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42627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B2A6F1D-48D9-33D5-27E2-C04A053818EA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F495D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41F7D965-8796-4A58-F829-F0A5694A3949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9B1E9183-4FA0-027E-8B3F-E574369621A3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39E8E4F2-F22D-09E1-51BC-1AB728AA02A6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22DDB955-90F9-4AD9-95D1-8C48E8540E65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088EB53A-FFC0-1659-F54C-2678BD1B2096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A5CDD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1E723EFA-DE12-D25D-75E4-9C4D5D5BBECF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7B9AAC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ABD085B4-C50C-1C1A-C656-A54872231F38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BD648AA4-EFF9-1E87-1966-8704ED7589D8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3B57C5AA-B2C6-20E9-AB4B-1D4CE8F4403B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96F05678-DB50-C5F9-5D5A-7EEE430D3069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5D2245F-E4E6-F65B-A29C-E4708B13D1CC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FF365C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B44B8994-5219-1CE9-0DD8-966631C01961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BD355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5D679B1A-4D66-5C61-4618-C3544E57E67D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627BFCD6-5C9B-0A3C-8831-4CE390BB2B24}"/>
              </a:ext>
            </a:extLst>
          </p:cNvPr>
          <p:cNvGrpSpPr/>
          <p:nvPr/>
        </p:nvGrpSpPr>
        <p:grpSpPr>
          <a:xfrm>
            <a:off x="793377" y="431946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2AE7E7B-2F48-F4ED-151D-4016621B849F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F189E7F-E7D0-16E1-6697-A3B49839DA7B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8027E94D-4D51-5CE7-A508-6FCECBB7F7AF}"/>
              </a:ext>
            </a:extLst>
          </p:cNvPr>
          <p:cNvGrpSpPr/>
          <p:nvPr/>
        </p:nvGrpSpPr>
        <p:grpSpPr>
          <a:xfrm>
            <a:off x="3365406" y="5321245"/>
            <a:ext cx="2682330" cy="971622"/>
            <a:chOff x="3831407" y="5328398"/>
            <a:chExt cx="1319642" cy="97162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ECB85D0-F55B-FE63-DDD9-5744D3F67B23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FB6FEE8-3B8A-F598-3434-D66C7FD9B150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1D9E5A30-0329-14E0-50F6-BD3C89F5E289}"/>
              </a:ext>
            </a:extLst>
          </p:cNvPr>
          <p:cNvGrpSpPr/>
          <p:nvPr/>
        </p:nvGrpSpPr>
        <p:grpSpPr>
          <a:xfrm>
            <a:off x="6112391" y="5321245"/>
            <a:ext cx="2682330" cy="971622"/>
            <a:chOff x="7574732" y="5305022"/>
            <a:chExt cx="1319642" cy="97162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72221E4-4DA1-D172-54AD-293F7661BC58}"/>
                </a:ext>
              </a:extLst>
            </p:cNvPr>
            <p:cNvSpPr txBox="1"/>
            <p:nvPr/>
          </p:nvSpPr>
          <p:spPr>
            <a:xfrm>
              <a:off x="7574732" y="5305022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C91083D-D018-4140-D695-DCAC1010318E}"/>
                </a:ext>
              </a:extLst>
            </p:cNvPr>
            <p:cNvSpPr txBox="1"/>
            <p:nvPr/>
          </p:nvSpPr>
          <p:spPr>
            <a:xfrm>
              <a:off x="7574732" y="5630313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2DF47033-6096-E10C-3C27-E52DD715E17D}"/>
              </a:ext>
            </a:extLst>
          </p:cNvPr>
          <p:cNvGrpSpPr/>
          <p:nvPr/>
        </p:nvGrpSpPr>
        <p:grpSpPr>
          <a:xfrm>
            <a:off x="8859377" y="431946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C13A45A-C7D2-738D-B1DC-CD08FC05E474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4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B68113C-D4FD-3F74-2C85-8A4E2A0DC83A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E82F05C1-A55D-6A49-A2EE-79D006ECDD7E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DCDB903F-E97F-F970-3943-17A2DCF9AC9A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bg1">
                  <a:lumMod val="85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3252CF92-72ED-5097-A9B4-6DA9462F4B00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bg1">
                  <a:lumMod val="85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15E9BC1F-A24F-0406-7FA0-4B67773C3368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89867F6-FE99-E0B2-BD19-586E4C590E73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46E24D81-FC39-9828-8040-25D8438115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81304" y="3562210"/>
            <a:ext cx="731520" cy="73152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30318094-D191-DD74-915E-8A7E9ED5D7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4340811" y="4563445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F447338C-9E51-6F1B-F2FE-2C4BF0B04C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47304" y="3562210"/>
            <a:ext cx="731520" cy="731520"/>
          </a:xfrm>
          <a:prstGeom prst="rect">
            <a:avLst/>
          </a:prstGeom>
        </p:spPr>
      </p:pic>
      <p:pic>
        <p:nvPicPr>
          <p:cNvPr id="60" name="Graphic 59" descr="Download from cloud outline">
            <a:extLst>
              <a:ext uri="{FF2B5EF4-FFF2-40B4-BE49-F238E27FC236}">
                <a16:creationId xmlns:a16="http://schemas.microsoft.com/office/drawing/2014/main" id="{1F92340D-231C-04DD-6DDC-42579E79D4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087796" y="4559804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692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300000">
                                      <p:cBhvr>
                                        <p:cTn id="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100000">
                                      <p:cBhvr>
                                        <p:cTn id="8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900000">
                                      <p:cBhvr>
                                        <p:cTn id="1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8700000">
                                      <p:cBhvr>
                                        <p:cTn id="12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31F00A-3E6C-1D25-E455-283071B168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-1">
            <a:extLst>
              <a:ext uri="{FF2B5EF4-FFF2-40B4-BE49-F238E27FC236}">
                <a16:creationId xmlns:a16="http://schemas.microsoft.com/office/drawing/2014/main" id="{A5F0CCF0-BE2D-5990-E84B-33AD4B4D2724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D50BE1F1-F5F4-A214-8DA6-58CB2D8273B1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4915DB0C-D4CE-53AE-3100-7989E5B89770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94659E7-1610-A451-1061-631909591191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FF365C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8C585A0-ABF9-FAE1-7EAC-DE2D0765400B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BD355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3074268-60EC-8A1C-C2DC-B692DAC75152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2" name="1">
            <a:extLst>
              <a:ext uri="{FF2B5EF4-FFF2-40B4-BE49-F238E27FC236}">
                <a16:creationId xmlns:a16="http://schemas.microsoft.com/office/drawing/2014/main" id="{7B999172-BB88-5EBE-CCCC-86E8F64E0D18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F9DA6A0-F26A-F32E-D7A6-443017EC54D8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8A77AB69-B4AB-D51A-FA5A-4AFE534FC834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A989128-5CC4-E518-BF8D-5EBC71FD9085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A5CDD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198F50C-31D6-24CB-1252-D148688755E4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7B9AAC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4778A21-9309-DD73-49D6-C8072D138A9F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53" name="2">
            <a:extLst>
              <a:ext uri="{FF2B5EF4-FFF2-40B4-BE49-F238E27FC236}">
                <a16:creationId xmlns:a16="http://schemas.microsoft.com/office/drawing/2014/main" id="{EAD63764-D9B5-34EE-A049-F6D7D79E91DC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FF6C8335-2856-4EF0-C784-F08AA82FB9E6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DB0CA9DF-93AB-1A49-4A75-754E28052525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D66CDBC-A1D7-A866-19E3-68C59FD12740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42627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D746D88-2B15-4288-BD03-A34F42FC8382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F495D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39EB016-CC64-8DF9-A459-B784041F3BF4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105A577E-3B89-31C1-58A3-CD0345A9F105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6695691E-6E1C-C3AA-2B10-DD7724BF9A53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4F4183D3-09D0-59E4-587C-590DAED8723E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F380CC0-68EC-2A8F-A1EF-62C472F1CC35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A5CDD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2A8A34E1-3B5A-8447-0727-5F78B6590655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7B9AAC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B89DB4B-CB84-14F7-F76A-7942849F7E29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AC141FC3-954E-E098-2838-4735C3F6A0C0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3071101-2155-D7DA-7568-6CF235889D41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C3ED8335-D495-0CBD-6AC2-4A7823C95642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A55212D-55B9-0B21-7C43-FD12C99E2045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FF365C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A32A4F8C-294E-37F5-FD48-27BA3A299C41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BD355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D042E8D4-F12B-EB8A-4C90-61E7AF0DAD2E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2C0EB06-7751-56B9-D458-E673CAE77137}"/>
              </a:ext>
            </a:extLst>
          </p:cNvPr>
          <p:cNvGrpSpPr/>
          <p:nvPr/>
        </p:nvGrpSpPr>
        <p:grpSpPr>
          <a:xfrm>
            <a:off x="428548" y="4206349"/>
            <a:ext cx="2103637" cy="869862"/>
            <a:chOff x="791027" y="3714750"/>
            <a:chExt cx="1319642" cy="86986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ADF0CCD-CBF7-5A04-62F2-4502F52534CE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B7CE06B-7106-E354-89B1-0433C573BEDD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F48EC485-0901-45F2-DE92-4EA19860D657}"/>
              </a:ext>
            </a:extLst>
          </p:cNvPr>
          <p:cNvGrpSpPr/>
          <p:nvPr/>
        </p:nvGrpSpPr>
        <p:grpSpPr>
          <a:xfrm>
            <a:off x="2225858" y="5195463"/>
            <a:ext cx="2682330" cy="879289"/>
            <a:chOff x="3831407" y="5328398"/>
            <a:chExt cx="1319642" cy="87928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54335B9-F4A6-9240-C9E3-62905385FEDC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E8B8343-D446-06A0-4027-B756D6DFF835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27991E4A-2482-B7D3-8F58-7AEB1440A243}"/>
              </a:ext>
            </a:extLst>
          </p:cNvPr>
          <p:cNvGrpSpPr/>
          <p:nvPr/>
        </p:nvGrpSpPr>
        <p:grpSpPr>
          <a:xfrm>
            <a:off x="4754835" y="5697513"/>
            <a:ext cx="2682330" cy="879289"/>
            <a:chOff x="7574732" y="5305022"/>
            <a:chExt cx="1319642" cy="87928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C15544E-8C63-B393-82EF-DC849C2E70FA}"/>
                </a:ext>
              </a:extLst>
            </p:cNvPr>
            <p:cNvSpPr txBox="1"/>
            <p:nvPr/>
          </p:nvSpPr>
          <p:spPr>
            <a:xfrm>
              <a:off x="7574732" y="5305022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5D474AB-B93A-E27F-3D2B-ABDD199FEB7C}"/>
                </a:ext>
              </a:extLst>
            </p:cNvPr>
            <p:cNvSpPr txBox="1"/>
            <p:nvPr/>
          </p:nvSpPr>
          <p:spPr>
            <a:xfrm>
              <a:off x="7574732" y="5630313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683419F0-716A-3B74-0D31-2EE63624C6ED}"/>
              </a:ext>
            </a:extLst>
          </p:cNvPr>
          <p:cNvGrpSpPr/>
          <p:nvPr/>
        </p:nvGrpSpPr>
        <p:grpSpPr>
          <a:xfrm>
            <a:off x="9557685" y="4289255"/>
            <a:ext cx="2507374" cy="786956"/>
            <a:chOff x="10081331" y="4102306"/>
            <a:chExt cx="1319642" cy="78695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954E834-6E57-7EC8-7774-D346DF06C768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5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087988D-46D8-EE80-B39D-FF6D5886DB68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F6DD3E4-9BC8-DF8E-4977-93821401E987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540FA3F0-E3F6-DF5E-04B1-4B03BF606647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bg1">
                  <a:lumMod val="85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5C559BEA-9812-69D6-D9DC-DB016E7EC1A6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bg1">
                  <a:lumMod val="85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088C3D34-8367-AAB0-46B2-C26567ECE28D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48714159-AA6A-EB68-9D49-98AC042C693C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9BB90224-AACB-6D12-CA81-C5F35896AD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11859" y="3621537"/>
            <a:ext cx="537014" cy="64008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714CF714-5E70-9864-6E38-B9BB25D65D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3292703" y="4664060"/>
            <a:ext cx="548640" cy="54864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044F5037-2D86-8078-CD1F-2BFA13F1585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37052" y="3712977"/>
            <a:ext cx="548640" cy="548640"/>
          </a:xfrm>
          <a:prstGeom prst="rect">
            <a:avLst/>
          </a:prstGeom>
        </p:spPr>
      </p:pic>
      <p:pic>
        <p:nvPicPr>
          <p:cNvPr id="60" name="Graphic 59" descr="Download from cloud outline">
            <a:extLst>
              <a:ext uri="{FF2B5EF4-FFF2-40B4-BE49-F238E27FC236}">
                <a16:creationId xmlns:a16="http://schemas.microsoft.com/office/drawing/2014/main" id="{DA30664A-E1ED-4968-2F1C-5F03D1DE26E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821680" y="5117047"/>
            <a:ext cx="548640" cy="548640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50408B26-5145-C61D-BF3F-B7FE4A06F68B}"/>
              </a:ext>
            </a:extLst>
          </p:cNvPr>
          <p:cNvGrpSpPr/>
          <p:nvPr/>
        </p:nvGrpSpPr>
        <p:grpSpPr>
          <a:xfrm>
            <a:off x="7360807" y="5195463"/>
            <a:ext cx="2682330" cy="879289"/>
            <a:chOff x="3831407" y="5328398"/>
            <a:chExt cx="1319642" cy="87928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4029FC6-0740-5B0D-D68A-67F4B099BA29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4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1E15906-D33E-2685-8BFF-5B13605E3003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pic>
        <p:nvPicPr>
          <p:cNvPr id="42" name="Graphic 41" descr="Binoculars outline">
            <a:extLst>
              <a:ext uri="{FF2B5EF4-FFF2-40B4-BE49-F238E27FC236}">
                <a16:creationId xmlns:a16="http://schemas.microsoft.com/office/drawing/2014/main" id="{6C36F2E1-20DA-F670-B8F3-707988AFA68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8427652" y="4664060"/>
            <a:ext cx="548640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605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9600000">
                                      <p:cBhvr>
                                        <p:cTn id="6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7800000">
                                      <p:cBhvr>
                                        <p:cTn id="8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0">
                                      <p:cBhvr>
                                        <p:cTn id="10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200000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400000">
                                      <p:cBhvr>
                                        <p:cTn id="1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81D171-A987-F119-51EC-C7FA442DE2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3">
            <a:extLst>
              <a:ext uri="{FF2B5EF4-FFF2-40B4-BE49-F238E27FC236}">
                <a16:creationId xmlns:a16="http://schemas.microsoft.com/office/drawing/2014/main" id="{1C024BE7-4A80-20D3-8FF1-41DCFF49D046}"/>
              </a:ext>
            </a:extLst>
          </p:cNvPr>
          <p:cNvGrpSpPr/>
          <p:nvPr/>
        </p:nvGrpSpPr>
        <p:grpSpPr>
          <a:xfrm>
            <a:off x="-2086428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2EBAF6A9-88E4-A328-8444-7DFF27E33646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9A3F3339-BED9-AD81-C8A3-396BD8E951F1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BE55878-A587-8998-FF3E-A0BAAB1E7A4E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EC709E2-7325-602D-AA85-7009A21E123A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8D7DA37-5CDE-37FE-217F-EEB1C51F04E8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935079CC-EB5E-B473-9EF7-C800EA7026F8}"/>
              </a:ext>
            </a:extLst>
          </p:cNvPr>
          <p:cNvGrpSpPr/>
          <p:nvPr/>
        </p:nvGrpSpPr>
        <p:grpSpPr>
          <a:xfrm>
            <a:off x="-2086428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7623703D-A786-83B6-B392-A9156CD8F153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E0DBBBFC-9BC0-B125-D3F9-9D307BC76636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1A4BC4D-522C-99A3-03E2-D5DDBF37DDC5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7F09FC74-B76A-2F59-4567-AC479DCA77FF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782E0733-B1A3-E288-D46C-5BD5DBDAE925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AE910F59-1018-5C81-CD0D-85C03DA4C416}"/>
              </a:ext>
            </a:extLst>
          </p:cNvPr>
          <p:cNvGrpSpPr/>
          <p:nvPr/>
        </p:nvGrpSpPr>
        <p:grpSpPr>
          <a:xfrm>
            <a:off x="2618101" y="513163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B0AA3DE-5755-71CB-AC3D-BD6336AA295C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CBE4CA3-3363-23AC-B9E5-BC916766062E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41A0975C-F883-5C9E-9FA9-37D9367144D6}"/>
              </a:ext>
            </a:extLst>
          </p:cNvPr>
          <p:cNvGrpSpPr/>
          <p:nvPr/>
        </p:nvGrpSpPr>
        <p:grpSpPr>
          <a:xfrm>
            <a:off x="7243488" y="513163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73567AE-8DE4-A23E-374F-6DD2079983F2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5006617-12D1-B91D-AAF6-9FA889EB823E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D2038965-1E04-63D0-ABE3-B2B0A5EB4AFA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95B7C0FE-078A-0AB6-F82B-23D8B3F6EC0D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965B1FA3-AD13-63D8-FEBF-923B3B929A0A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20ED748A-FD34-366C-34BF-3924206810E7}"/>
              </a:ext>
            </a:extLst>
          </p:cNvPr>
          <p:cNvSpPr txBox="1"/>
          <p:nvPr/>
        </p:nvSpPr>
        <p:spPr>
          <a:xfrm>
            <a:off x="4691063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07422A4-B9FD-083A-CD1B-4CFC8FF92A06}"/>
              </a:ext>
            </a:extLst>
          </p:cNvPr>
          <p:cNvSpPr txBox="1"/>
          <p:nvPr/>
        </p:nvSpPr>
        <p:spPr>
          <a:xfrm>
            <a:off x="4691063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A1A4AB"/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817D895F-2E03-A3AE-17D4-3C1C9F0EC8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06028" y="4374380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7AAC1182-A10B-B2A6-F2E7-D8101BDC12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31415" y="4374380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991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800000">
                                      <p:cBhvr>
                                        <p:cTn id="6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7800000">
                                      <p:cBhvr>
                                        <p:cTn id="8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024-07-07 19-33-47_1">
            <a:hlinkClick r:id="" action="ppaction://media"/>
            <a:extLst>
              <a:ext uri="{FF2B5EF4-FFF2-40B4-BE49-F238E27FC236}">
                <a16:creationId xmlns:a16="http://schemas.microsoft.com/office/drawing/2014/main" id="{057C95E1-7509-DEDB-C4F5-F604A9A8469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7250" y="836831"/>
            <a:ext cx="10477500" cy="589359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DCC911E-0CF0-C8CD-0F82-69AB343152DD}"/>
              </a:ext>
            </a:extLst>
          </p:cNvPr>
          <p:cNvSpPr txBox="1"/>
          <p:nvPr/>
        </p:nvSpPr>
        <p:spPr>
          <a:xfrm>
            <a:off x="2895600" y="190500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League Spartan Black" pitchFamily="2" charset="0"/>
              </a:rPr>
              <a:t>HOW TO INSTALL A FONT</a:t>
            </a:r>
          </a:p>
        </p:txBody>
      </p:sp>
    </p:spTree>
    <p:extLst>
      <p:ext uri="{BB962C8B-B14F-4D97-AF65-F5344CB8AC3E}">
        <p14:creationId xmlns:p14="http://schemas.microsoft.com/office/powerpoint/2010/main" val="2180738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DE3A99-E4D3-382A-3E2D-FAF2AEF713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2">
            <a:extLst>
              <a:ext uri="{FF2B5EF4-FFF2-40B4-BE49-F238E27FC236}">
                <a16:creationId xmlns:a16="http://schemas.microsoft.com/office/drawing/2014/main" id="{26CEA797-D22D-E848-6C77-BCCE8AD95759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8122CDF7-8D70-6641-E7D4-035F51EC2AC9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FDF55AA5-2127-CAFE-2334-6552708B802E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49C883CF-58D1-CAFB-2C38-826AB4EB89B0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8DECCB4-D20C-1B78-9D47-EAB47293F750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73A5B07-3707-AC14-5D35-6444974F2D41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8F8460A1-FB54-0602-D42D-AA998FB005DB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BB845442-7D03-5D0D-D15F-A4901E299F35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8C6861F-A7A1-0C99-424F-8A2D6778E098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510CA35-F5AF-D873-2330-FD17C3843162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C8C0BC1-218B-2074-F684-EAC6DF11C591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88B3FAE-80AD-5208-84B7-7B86744622CD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16C3BBCA-2C72-35F3-783A-D3D075B64A42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BA75B2C5-CD25-C994-036A-FB963F7AE0B2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806219F9-1AC0-3FA1-DA1D-671A4A7424E8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6AD8313-107E-3FF3-1238-06ACF00AC915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5D40DEEC-6313-34BF-3A44-EBD136C1981D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CA00356D-D773-6877-6FC7-835F160FF4B7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2E62D7F0-A4CE-4B64-BE45-6E39B821821D}"/>
              </a:ext>
            </a:extLst>
          </p:cNvPr>
          <p:cNvGrpSpPr/>
          <p:nvPr/>
        </p:nvGrpSpPr>
        <p:grpSpPr>
          <a:xfrm>
            <a:off x="793377" y="431946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0307588-28F6-0BAA-968E-0B5C165BD679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7B5D5EF-6F71-8983-D53D-8B73A1D8EFB1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D41187D4-6068-9CE7-9B5D-989F2862420C}"/>
              </a:ext>
            </a:extLst>
          </p:cNvPr>
          <p:cNvGrpSpPr/>
          <p:nvPr/>
        </p:nvGrpSpPr>
        <p:grpSpPr>
          <a:xfrm>
            <a:off x="4738899" y="5321245"/>
            <a:ext cx="2682330" cy="971622"/>
            <a:chOff x="3831407" y="5328398"/>
            <a:chExt cx="1319642" cy="97162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4742945-43ED-2822-F4FF-80D296C1E13C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B2BE04F-E883-4958-F336-B4EFFCE4F74A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8CBB6410-755F-634C-4053-D5B87D0D131B}"/>
              </a:ext>
            </a:extLst>
          </p:cNvPr>
          <p:cNvGrpSpPr/>
          <p:nvPr/>
        </p:nvGrpSpPr>
        <p:grpSpPr>
          <a:xfrm>
            <a:off x="8859377" y="431946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E8AF38E-A270-ED7F-5D98-055433825FC4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C4DD954-3B64-5754-D206-15B6BA138299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AF990C7F-DD45-94D3-B72B-144712C61513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17D3817A-F1F6-E15D-637E-CE43D977920D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A3463956-CDA3-9505-52E7-ACF2683209AE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8CF07BB9-75B0-DF74-DB10-96869A52AA98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999BA357-4213-EDF4-7163-DA34CA722B5B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A1A4AB"/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55494B6E-27F8-2C99-8D01-ECC4AC937D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81304" y="3562210"/>
            <a:ext cx="731520" cy="73152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A6943582-7FE3-CF33-D1A0-43EE7510E7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5714304" y="4563445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03009525-1D7D-74FA-A987-F08D8FA6AC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47304" y="3562210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71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300000">
                                      <p:cBhvr>
                                        <p:cTn id="6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0">
                                      <p:cBhvr>
                                        <p:cTn id="8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8700000">
                                      <p:cBhvr>
                                        <p:cTn id="10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7053D9-EAE5-27E3-3EC5-C53335A392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1">
            <a:extLst>
              <a:ext uri="{FF2B5EF4-FFF2-40B4-BE49-F238E27FC236}">
                <a16:creationId xmlns:a16="http://schemas.microsoft.com/office/drawing/2014/main" id="{EBA48389-373A-4568-097D-1F45353A38D8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0CDBC5B1-D646-3C23-BE5E-53AD2A740978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46F346D-8D0A-F78D-60EC-EF0EC988F242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BFF3CA75-A850-FCE0-30EC-A29B46D9DA59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A893351D-7979-74F8-9F57-EE8092FFE19E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3CE7B761-050B-208D-B546-F14E9B266D79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3" name="2">
            <a:extLst>
              <a:ext uri="{FF2B5EF4-FFF2-40B4-BE49-F238E27FC236}">
                <a16:creationId xmlns:a16="http://schemas.microsoft.com/office/drawing/2014/main" id="{77793D07-481D-2A91-59EB-8C153CB30E98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6BAB75FA-9DD4-CCCE-8B2C-C442A501F1E5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35EFCCD9-2DA8-6671-A462-AE94E0375B96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4BB4199B-A77C-20D1-FA4D-21EC90B95180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28821AB-3198-33D7-7945-25AE79C75DF0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169D63DF-CC6F-96CE-DEE4-92CCAF2E7415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016DF317-327F-83F3-79CF-D7F581834DA3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FCE372AF-9246-4259-D00A-AAD08CEF7B74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336C2B44-30F7-7095-0D0F-945724349E3B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15A423B-F552-D3ED-6D38-76DA3EF13A9E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2BC9DFF-71A4-F41B-E110-32487E0FA3F0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A0495E90-FF00-AA8C-D19D-FD761170EC94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9F96E2EC-E84B-73EE-9DFA-92C192106547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8A7402E2-75BA-4675-DCD9-1BE0172B669B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705F387A-FD58-AECA-BD2D-F3BC7C678CFB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44132BC-B5CF-289A-61F8-9ADECE208019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690F5467-F3AF-BD2F-39A2-90FA4BC09CE5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6321612B-7853-25BA-37C0-BF422F8E07D5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0240736D-55B9-9FBD-1435-A8F3A3AB3031}"/>
              </a:ext>
            </a:extLst>
          </p:cNvPr>
          <p:cNvGrpSpPr/>
          <p:nvPr/>
        </p:nvGrpSpPr>
        <p:grpSpPr>
          <a:xfrm>
            <a:off x="793377" y="431946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1165452-AF82-188A-1D35-804DF3E7E2D5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14428DC-E761-5374-2EE1-5604EB2566F6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989C9558-22B3-7F09-A298-044A6B998E42}"/>
              </a:ext>
            </a:extLst>
          </p:cNvPr>
          <p:cNvGrpSpPr/>
          <p:nvPr/>
        </p:nvGrpSpPr>
        <p:grpSpPr>
          <a:xfrm>
            <a:off x="3365406" y="5321245"/>
            <a:ext cx="2682330" cy="971622"/>
            <a:chOff x="3831407" y="5328398"/>
            <a:chExt cx="1319642" cy="97162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DC3EB07-8905-EAD0-11F7-224CDC03853C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B03C45C-A093-B8FF-D621-1C74F26AFFBC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5E2948C5-840D-8588-0FA9-DAA638F58A91}"/>
              </a:ext>
            </a:extLst>
          </p:cNvPr>
          <p:cNvGrpSpPr/>
          <p:nvPr/>
        </p:nvGrpSpPr>
        <p:grpSpPr>
          <a:xfrm>
            <a:off x="6112391" y="5321245"/>
            <a:ext cx="2682330" cy="971622"/>
            <a:chOff x="7574732" y="5305022"/>
            <a:chExt cx="1319642" cy="97162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2DD113C-216C-A690-B123-20D99BBEF6F4}"/>
                </a:ext>
              </a:extLst>
            </p:cNvPr>
            <p:cNvSpPr txBox="1"/>
            <p:nvPr/>
          </p:nvSpPr>
          <p:spPr>
            <a:xfrm>
              <a:off x="7574732" y="5305022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4157FBF-F740-C504-4591-35E211B2B4E4}"/>
                </a:ext>
              </a:extLst>
            </p:cNvPr>
            <p:cNvSpPr txBox="1"/>
            <p:nvPr/>
          </p:nvSpPr>
          <p:spPr>
            <a:xfrm>
              <a:off x="7574732" y="5630313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02459F73-98FE-5A89-9C0C-2516ABEAF6F7}"/>
              </a:ext>
            </a:extLst>
          </p:cNvPr>
          <p:cNvGrpSpPr/>
          <p:nvPr/>
        </p:nvGrpSpPr>
        <p:grpSpPr>
          <a:xfrm>
            <a:off x="8859377" y="431946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78C3665-8248-B724-E8CA-844E83F7F109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4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93336BC-2B74-D73F-1C0F-055A2394859E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96A8A7C2-503B-1BCD-138E-85CF41AAE079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C057921E-55A6-CB52-7750-1EAFA37DAC15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62A66E56-BBAB-B5C6-13F6-BEF1FBADF84C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524318B1-836D-E622-A63F-9F5DC3D04E24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93A6ECB-A6F0-E3AB-C545-A5D43BBA0821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A1A4AB"/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A2982885-39CA-BD1F-6B94-AB13BF210F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81304" y="3562210"/>
            <a:ext cx="731520" cy="73152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11470CDC-23EB-0AE6-301D-500554E151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4340811" y="4563445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DB1D8039-D68E-C1F9-69FD-7264FCBAAB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47304" y="3562210"/>
            <a:ext cx="731520" cy="731520"/>
          </a:xfrm>
          <a:prstGeom prst="rect">
            <a:avLst/>
          </a:prstGeom>
        </p:spPr>
      </p:pic>
      <p:pic>
        <p:nvPicPr>
          <p:cNvPr id="60" name="Graphic 59" descr="Download from cloud outline">
            <a:extLst>
              <a:ext uri="{FF2B5EF4-FFF2-40B4-BE49-F238E27FC236}">
                <a16:creationId xmlns:a16="http://schemas.microsoft.com/office/drawing/2014/main" id="{9E82EA1A-F743-695C-C94A-9FFFE48487D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087796" y="4559804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193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300000">
                                      <p:cBhvr>
                                        <p:cTn id="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100000">
                                      <p:cBhvr>
                                        <p:cTn id="8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900000">
                                      <p:cBhvr>
                                        <p:cTn id="1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8700000">
                                      <p:cBhvr>
                                        <p:cTn id="12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038DD8-94BB-26B0-C448-52DA197AC5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-1">
            <a:extLst>
              <a:ext uri="{FF2B5EF4-FFF2-40B4-BE49-F238E27FC236}">
                <a16:creationId xmlns:a16="http://schemas.microsoft.com/office/drawing/2014/main" id="{D41884A1-3C20-22A6-A37B-CA7E50A94232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656276C9-572D-5A29-568B-25E489E0870C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379F2DC-8256-A8BF-9BC8-1B54316ACF21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A379FD1-37E1-55FD-4DE6-0582EBF5B4DD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7D84B7E-4D88-D61D-97D5-E74BE9DBA806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CE98F66-FDF2-A059-1870-B280788DDFAF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2" name="1">
            <a:extLst>
              <a:ext uri="{FF2B5EF4-FFF2-40B4-BE49-F238E27FC236}">
                <a16:creationId xmlns:a16="http://schemas.microsoft.com/office/drawing/2014/main" id="{0630A3D2-EFB3-6471-97AD-EA4B7265CEB7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1826BC0-2E98-3C50-7BB2-5AB5C3FF0C54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A630DB47-344A-2C4D-110D-A80C13AD8749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8DAD7D7-B723-69F6-6475-6660C5D0D4D4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B8EFF82-FEEB-52F6-AE7E-A15DE978C5B1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A9B11D4-CA11-54AA-CBDF-DBB6399AD358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3" name="2">
            <a:extLst>
              <a:ext uri="{FF2B5EF4-FFF2-40B4-BE49-F238E27FC236}">
                <a16:creationId xmlns:a16="http://schemas.microsoft.com/office/drawing/2014/main" id="{21FA20D9-34CA-3275-AF75-36D1560872FF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BFB43C3C-00E6-6C32-F0F9-5A1BE709B228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CDF405B8-61F0-B38C-714C-91BDEF969798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0671662-AA4A-50B5-D941-42A30D898029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838B1EB-20C1-39E1-4B2D-6EC9625DB539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73C80FB-6D5E-4342-0B0A-8CF096FBC414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9CF74596-6E95-1E31-C3D8-ABE20F04AD82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F841FE58-67C1-CCA0-B339-4F30791741DC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5283CB3-1341-A58E-A2F3-B6B258F40FE4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50A95F2-E7A8-8508-4D20-5336A1A516AC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8B09DE0-572A-DC6F-E6AB-53A8739D4A5A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21D9F909-E712-2980-AA05-CE6E5635ED14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96BD25C4-28E1-2D1A-902F-2CF42CB366B7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5B79E7F3-849C-17D1-CB1A-685DC56BEB97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C9C07EA-5D9A-2F1A-19D8-BC18730F150B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9C2892A-6F88-B7A5-8215-64523C53DDF4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E8664975-648A-5810-9330-B5B317D93CAA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D650F153-4AFB-D5E0-A673-2AE68181F085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60567EAA-C44E-F689-FBC0-E348430B01D7}"/>
              </a:ext>
            </a:extLst>
          </p:cNvPr>
          <p:cNvGrpSpPr/>
          <p:nvPr/>
        </p:nvGrpSpPr>
        <p:grpSpPr>
          <a:xfrm>
            <a:off x="428548" y="4206349"/>
            <a:ext cx="2103637" cy="869862"/>
            <a:chOff x="791027" y="3714750"/>
            <a:chExt cx="1319642" cy="86986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1E52273-07BC-43B4-B1D4-80B8793AEBC9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7F7F7F"/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CE558D4-A004-9C56-3BFC-610187C5E8FB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F7F7F"/>
                  </a:solidFill>
                </a:rPr>
                <a:t>Lorem ipsum dolor sit amet, consectetuer adipiscing elit. Maecenas porttitor congue massa. 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5D6323C6-07D3-0EBF-361D-1A42FCE88EFC}"/>
              </a:ext>
            </a:extLst>
          </p:cNvPr>
          <p:cNvGrpSpPr/>
          <p:nvPr/>
        </p:nvGrpSpPr>
        <p:grpSpPr>
          <a:xfrm>
            <a:off x="2225858" y="5195463"/>
            <a:ext cx="2682330" cy="879289"/>
            <a:chOff x="3831407" y="5328398"/>
            <a:chExt cx="1319642" cy="87928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C6E3233-7988-2AA9-151B-1482DAA7DFD7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7F7F7F"/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9E23F64-3C53-F4E4-2024-A60487A63ED0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F7F7F"/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BD6C08FA-53DE-9B86-DD19-E3354F7A4754}"/>
              </a:ext>
            </a:extLst>
          </p:cNvPr>
          <p:cNvGrpSpPr/>
          <p:nvPr/>
        </p:nvGrpSpPr>
        <p:grpSpPr>
          <a:xfrm>
            <a:off x="4754835" y="5697513"/>
            <a:ext cx="2682330" cy="879289"/>
            <a:chOff x="7574732" y="5305022"/>
            <a:chExt cx="1319642" cy="87928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2D94242-5FE7-5540-E5C3-A10923E6527A}"/>
                </a:ext>
              </a:extLst>
            </p:cNvPr>
            <p:cNvSpPr txBox="1"/>
            <p:nvPr/>
          </p:nvSpPr>
          <p:spPr>
            <a:xfrm>
              <a:off x="7574732" y="5305022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7F7F7F"/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670A9A4-6278-3F55-8E36-CDADBC464274}"/>
                </a:ext>
              </a:extLst>
            </p:cNvPr>
            <p:cNvSpPr txBox="1"/>
            <p:nvPr/>
          </p:nvSpPr>
          <p:spPr>
            <a:xfrm>
              <a:off x="7574732" y="5630313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F7F7F"/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E7A72E3C-993A-4281-F1F8-9435E017409B}"/>
              </a:ext>
            </a:extLst>
          </p:cNvPr>
          <p:cNvGrpSpPr/>
          <p:nvPr/>
        </p:nvGrpSpPr>
        <p:grpSpPr>
          <a:xfrm>
            <a:off x="9557685" y="4289255"/>
            <a:ext cx="2507374" cy="786956"/>
            <a:chOff x="10081331" y="4102306"/>
            <a:chExt cx="1319642" cy="78695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B56E4E5-F7F1-3EB2-FD2B-E2DB35455C00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7F7F7F"/>
                  </a:solidFill>
                  <a:latin typeface="Objective" pitchFamily="50" charset="0"/>
                </a:rPr>
                <a:t>OPTION 5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B0D8110-F7C5-B903-AF13-3ED2ED140209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A5EF5B5-D2DA-385C-30D6-9F0BB65D257B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B171D7E5-D404-850F-C6DC-B99BF9BB6C95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D2AF5CBD-2663-779B-D89A-40F3DFF1E5CD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38AD124F-ABA9-3E6B-D78B-88D26D4DF9EB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47C6E61-0316-6985-0EEE-00812A3E9EA7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A1A4AB"/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35D8B4AB-C54C-8297-6E8C-06570D34D6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11859" y="3621537"/>
            <a:ext cx="537014" cy="64008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ADB66EAE-C3A2-B5DD-FC47-3CB63825A7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3292703" y="4664060"/>
            <a:ext cx="548640" cy="54864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1692CEE6-E3B6-3172-7AB1-5E95C99628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37052" y="3712977"/>
            <a:ext cx="548640" cy="548640"/>
          </a:xfrm>
          <a:prstGeom prst="rect">
            <a:avLst/>
          </a:prstGeom>
        </p:spPr>
      </p:pic>
      <p:pic>
        <p:nvPicPr>
          <p:cNvPr id="60" name="Graphic 59" descr="Download from cloud outline">
            <a:extLst>
              <a:ext uri="{FF2B5EF4-FFF2-40B4-BE49-F238E27FC236}">
                <a16:creationId xmlns:a16="http://schemas.microsoft.com/office/drawing/2014/main" id="{8CCAB722-5A95-CBB3-F650-DD5D5E2F00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821680" y="5117047"/>
            <a:ext cx="548640" cy="548640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D40B6A2F-FA98-1D4F-C92E-10AE6E5F4650}"/>
              </a:ext>
            </a:extLst>
          </p:cNvPr>
          <p:cNvGrpSpPr/>
          <p:nvPr/>
        </p:nvGrpSpPr>
        <p:grpSpPr>
          <a:xfrm>
            <a:off x="7360807" y="5195463"/>
            <a:ext cx="2682330" cy="879289"/>
            <a:chOff x="3831407" y="5328398"/>
            <a:chExt cx="1319642" cy="87928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F3908C6-E556-40A1-F76E-6C1CA766424C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7F7F7F"/>
                  </a:solidFill>
                  <a:latin typeface="Objective" pitchFamily="50" charset="0"/>
                </a:rPr>
                <a:t>OPTION 4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5AC6C98-1F7E-B489-5934-D3D6E9102888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F7F7F"/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pic>
        <p:nvPicPr>
          <p:cNvPr id="42" name="Graphic 41" descr="Binoculars outline">
            <a:extLst>
              <a:ext uri="{FF2B5EF4-FFF2-40B4-BE49-F238E27FC236}">
                <a16:creationId xmlns:a16="http://schemas.microsoft.com/office/drawing/2014/main" id="{1CB16015-C282-AF23-A5AA-1A651F5DDD4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8427652" y="4664060"/>
            <a:ext cx="548640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603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9600000">
                                      <p:cBhvr>
                                        <p:cTn id="6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7800000">
                                      <p:cBhvr>
                                        <p:cTn id="8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0">
                                      <p:cBhvr>
                                        <p:cTn id="10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200000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400000">
                                      <p:cBhvr>
                                        <p:cTn id="1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6C7ACE-0F8E-5466-D4CF-7D8F885858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3">
            <a:extLst>
              <a:ext uri="{FF2B5EF4-FFF2-40B4-BE49-F238E27FC236}">
                <a16:creationId xmlns:a16="http://schemas.microsoft.com/office/drawing/2014/main" id="{52AC734A-E8A1-86D0-0498-677EC28F9AF0}"/>
              </a:ext>
            </a:extLst>
          </p:cNvPr>
          <p:cNvGrpSpPr/>
          <p:nvPr/>
        </p:nvGrpSpPr>
        <p:grpSpPr>
          <a:xfrm>
            <a:off x="-2086428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76B49FA-FC84-D761-DFE3-C7127325D7FA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DBB682B0-4F8C-C757-0ADF-A0AD1E42809E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14AD603-7BE5-C114-55CB-518C5868ABFC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4E6D840-C573-F275-4BB9-4F78977A36F8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A555AAF-45C7-C0BD-0EBB-E21696FD2B71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A49BFB3B-BCEB-C3BE-2EBC-35FA428963FF}"/>
              </a:ext>
            </a:extLst>
          </p:cNvPr>
          <p:cNvGrpSpPr/>
          <p:nvPr/>
        </p:nvGrpSpPr>
        <p:grpSpPr>
          <a:xfrm>
            <a:off x="-2086428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926CE57C-BB85-8CD4-59B5-8FE5D991FA3F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9B592A27-D09B-0182-5246-8D470B4525E7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F3A656F-C7ED-4174-1ABD-0343B071A110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699DA64C-7A03-8A43-12D0-D0007F46636B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D81079CD-102F-C3EC-0013-C707F2D951D8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5D406387-1759-E47D-88EC-52E14E42D382}"/>
              </a:ext>
            </a:extLst>
          </p:cNvPr>
          <p:cNvGrpSpPr/>
          <p:nvPr/>
        </p:nvGrpSpPr>
        <p:grpSpPr>
          <a:xfrm>
            <a:off x="2618101" y="513163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56D3BBC-D86A-C1D1-7557-BE00994A4D5F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E68D8F2-3C38-E058-3318-52729C5A6D5D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A067A5A8-64F9-565D-2E68-6C725CD81F8A}"/>
              </a:ext>
            </a:extLst>
          </p:cNvPr>
          <p:cNvGrpSpPr/>
          <p:nvPr/>
        </p:nvGrpSpPr>
        <p:grpSpPr>
          <a:xfrm>
            <a:off x="7243488" y="513163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DCA634C-1160-8B76-31FA-F75E0D122204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0FED6A5-DBC9-1D51-4C72-7EDFFE31D29E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9DCA6EA-30DB-6E19-C0FC-A4997E1A4496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D67D46E3-261C-D437-0BCE-E83A2585F360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bg1">
                  <a:lumMod val="95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396DC520-973B-3EC2-A822-873834D3E5EF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bg1">
                  <a:lumMod val="95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720840C5-7B70-CF91-3225-1002A23D6BEA}"/>
              </a:ext>
            </a:extLst>
          </p:cNvPr>
          <p:cNvSpPr txBox="1"/>
          <p:nvPr/>
        </p:nvSpPr>
        <p:spPr>
          <a:xfrm>
            <a:off x="4691063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560C231-E667-01B3-599B-C543C5B39657}"/>
              </a:ext>
            </a:extLst>
          </p:cNvPr>
          <p:cNvSpPr txBox="1"/>
          <p:nvPr/>
        </p:nvSpPr>
        <p:spPr>
          <a:xfrm>
            <a:off x="4691063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C7B6A3C0-A6D2-9188-E940-463FB2C71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06028" y="4374380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2ED694EE-5FBB-D472-897D-4C5E49E868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31415" y="4374380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253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800000">
                                      <p:cBhvr>
                                        <p:cTn id="6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7800000">
                                      <p:cBhvr>
                                        <p:cTn id="8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8D8F31-ACB2-8B6D-6714-CFB14E9211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2">
            <a:extLst>
              <a:ext uri="{FF2B5EF4-FFF2-40B4-BE49-F238E27FC236}">
                <a16:creationId xmlns:a16="http://schemas.microsoft.com/office/drawing/2014/main" id="{E5E31874-F68F-A98C-44CA-4D016BED7310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DAC3FCCB-73A7-0C23-0325-2A01A14DAE11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7EFBC5E9-EB9A-4D92-D290-71FDB5417B70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074AED3B-FEC3-9DA1-0B70-88360D3CAD25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F3113F3-9952-EC2B-18D3-FE732042AD77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F9FA5E94-AAE7-F094-3614-D6E2132DF34D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315F7814-91F4-8048-C8F7-5984B7EEB8F7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16412BB2-F7F6-57E1-A209-765C3727A151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93069A72-9506-2EE4-90A9-0175FE77B5C8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67B81E6-A890-25F3-12E7-AA0B9F2B9FA0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B3B9B2B6-56EB-BDAE-E632-CA50747F34D0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63C9992-33F8-74A1-941D-7196600601D4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A9841689-EFAB-3373-5FE6-EE7C3AF9BD60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7726A450-79E5-C4C9-68D7-E5F14941EDB5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B13E1735-F5E6-6FFB-BB6E-9E776EF44FB6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4AD9655-71A3-80B2-B3D5-FA55FEB440D4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087D35F7-F3AF-3FB6-99E6-D8A5ADEE890F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E241F6A1-0DC0-03B7-ABB1-F8102203A3AE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3FD2DB90-B2D0-A4BA-CA0F-66079B8D5F8C}"/>
              </a:ext>
            </a:extLst>
          </p:cNvPr>
          <p:cNvGrpSpPr/>
          <p:nvPr/>
        </p:nvGrpSpPr>
        <p:grpSpPr>
          <a:xfrm>
            <a:off x="793377" y="431946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FD47FBC-8E7F-860D-1381-7BA0C2B4EB82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2C079FE-5C82-CB0B-4FDA-28E3D81C4AA9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52F42282-F351-A403-86E9-8158CCCCD73A}"/>
              </a:ext>
            </a:extLst>
          </p:cNvPr>
          <p:cNvGrpSpPr/>
          <p:nvPr/>
        </p:nvGrpSpPr>
        <p:grpSpPr>
          <a:xfrm>
            <a:off x="4738899" y="5321245"/>
            <a:ext cx="2682330" cy="971622"/>
            <a:chOff x="3831407" y="5328398"/>
            <a:chExt cx="1319642" cy="97162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877CF14-9FA8-8DBA-4A64-D6B007CE3EDC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8C8AFC8-F69A-1911-FBEB-C4204077692C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9C1C38E3-11FD-A16C-9A6C-FA517C1D14F9}"/>
              </a:ext>
            </a:extLst>
          </p:cNvPr>
          <p:cNvGrpSpPr/>
          <p:nvPr/>
        </p:nvGrpSpPr>
        <p:grpSpPr>
          <a:xfrm>
            <a:off x="8859377" y="431946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448E504-7714-C842-5945-E9ABE3732B24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CE16CBE-3EA7-E05B-5459-642638B4F5DC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B2263517-8CB4-AA07-8D74-4E06A6F34B2F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13A9383A-DFFA-D1F1-5A0B-FD5B019160B3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bg1">
                  <a:lumMod val="95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B62735CE-4B9C-62C2-D9CC-A55B54E163BB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bg1">
                  <a:lumMod val="95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4B6F495A-CD35-C924-9E52-1FBA96E37F54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B6ECBAD-4AD6-59CE-DC90-A155B8B8BE74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CC0367F4-16E3-0D04-1FD9-22BA859AA3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81304" y="3562210"/>
            <a:ext cx="731520" cy="73152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6758CA59-2ECE-FA0F-5AD3-989813124D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5714304" y="4563445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5F638A43-DEA7-83F5-ABDF-6D6C11855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47304" y="3562210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412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300000">
                                      <p:cBhvr>
                                        <p:cTn id="6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0">
                                      <p:cBhvr>
                                        <p:cTn id="8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8700000">
                                      <p:cBhvr>
                                        <p:cTn id="10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899486-4A8A-8C2B-0066-8331BA150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1">
            <a:extLst>
              <a:ext uri="{FF2B5EF4-FFF2-40B4-BE49-F238E27FC236}">
                <a16:creationId xmlns:a16="http://schemas.microsoft.com/office/drawing/2014/main" id="{D4DBC4E1-F55D-6359-ACC4-FE011F794334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8C3EE634-2782-E105-A311-67D3CFA02E6C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92145FB6-386B-4DFA-CC9C-E2E131A70C67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8A19B89-4ED8-5D26-581A-61A4849EB953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030D1601-12EE-5273-4FC4-37CB2848EC34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0235C10B-CD14-02CF-C062-85D3A86C1E64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53" name="2">
            <a:extLst>
              <a:ext uri="{FF2B5EF4-FFF2-40B4-BE49-F238E27FC236}">
                <a16:creationId xmlns:a16="http://schemas.microsoft.com/office/drawing/2014/main" id="{507ADAF5-3633-2345-9B8D-D6B8F01B8FCD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896A08FD-CE70-2FAD-DC16-5DD114897187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39A4D42C-16A3-6049-7D40-9DD003731B2C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E39A314-EF61-2B3D-95F1-B20E21FDF092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865D0605-94E7-E9AD-29CD-70B30D55713B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11951821-7DB8-8152-A576-BFA86F457FBB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F30C9409-A492-2561-EFBC-4916ABD1AECB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EE50D531-DA26-5CEA-47FD-50E6B6ED83BE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B59B31ED-E198-616B-3668-9E82C70974FE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9B6B99C-951A-1AE2-A342-6F4A432208CA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8F60DECB-CC33-08AE-5E57-2B5FA9C50C57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18CCD9B-2D3F-BFC3-F43C-896792C768FC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7D7204EC-8E60-ECD3-4323-65E716813D24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D2582488-7A84-D7E3-476F-21E172C69FEB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6C00B8B3-E913-83B5-C80B-8E88897CEFB5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3588AB4-ED8A-AE28-AB6F-8C9CE3B9B931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3EBD06F4-9000-BA12-6883-2561BCFF0FCE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819820E6-F36B-2B9B-7591-73D6D67A58A0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B3238446-7C36-E398-A9AC-4F842DF42510}"/>
              </a:ext>
            </a:extLst>
          </p:cNvPr>
          <p:cNvGrpSpPr/>
          <p:nvPr/>
        </p:nvGrpSpPr>
        <p:grpSpPr>
          <a:xfrm>
            <a:off x="793377" y="431946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942F262-89E2-441F-17F7-E91C573C6DD3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80588B7-D897-93FA-FC0B-B5E4FAA4772D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B9BC5982-F942-0BD2-4382-AA5746048D9B}"/>
              </a:ext>
            </a:extLst>
          </p:cNvPr>
          <p:cNvGrpSpPr/>
          <p:nvPr/>
        </p:nvGrpSpPr>
        <p:grpSpPr>
          <a:xfrm>
            <a:off x="3365406" y="5321245"/>
            <a:ext cx="2682330" cy="971622"/>
            <a:chOff x="3831407" y="5328398"/>
            <a:chExt cx="1319642" cy="97162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8C53424-E68A-3746-3F59-B1D1F771A69E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D4A91EC-E840-C3FF-BCEE-5FF00510DD0B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D21BCB26-42BF-3631-1DCE-FFE677A94145}"/>
              </a:ext>
            </a:extLst>
          </p:cNvPr>
          <p:cNvGrpSpPr/>
          <p:nvPr/>
        </p:nvGrpSpPr>
        <p:grpSpPr>
          <a:xfrm>
            <a:off x="6112391" y="5321245"/>
            <a:ext cx="2682330" cy="971622"/>
            <a:chOff x="7574732" y="5305022"/>
            <a:chExt cx="1319642" cy="97162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FBA5FE2-0100-A623-8457-030D0E8C88B7}"/>
                </a:ext>
              </a:extLst>
            </p:cNvPr>
            <p:cNvSpPr txBox="1"/>
            <p:nvPr/>
          </p:nvSpPr>
          <p:spPr>
            <a:xfrm>
              <a:off x="7574732" y="5305022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1C80BAB-0BB7-9FA0-70A6-8674DB9E0DBE}"/>
                </a:ext>
              </a:extLst>
            </p:cNvPr>
            <p:cNvSpPr txBox="1"/>
            <p:nvPr/>
          </p:nvSpPr>
          <p:spPr>
            <a:xfrm>
              <a:off x="7574732" y="5630313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31A19AEA-15A6-8D98-B4B5-23F8A5479620}"/>
              </a:ext>
            </a:extLst>
          </p:cNvPr>
          <p:cNvGrpSpPr/>
          <p:nvPr/>
        </p:nvGrpSpPr>
        <p:grpSpPr>
          <a:xfrm>
            <a:off x="8859377" y="431946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7351BC6-CE8B-A90B-4595-36FEA5F550C2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4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185CAAA-2C20-1DCD-6A68-1C83AF7B61AA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581A1E5-45D8-DD74-82B1-BB2A3BED744F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485E524A-57A9-A535-CD10-AB5A62C35B80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bg1">
                  <a:lumMod val="85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D1689FC6-E62F-22EE-57ED-089B984BC723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bg1">
                  <a:lumMod val="85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CFFAA24D-3BAA-44CD-66F9-A0CD5687EDF7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EE118A2-3F72-55FA-9CD9-15BA5CD25DF8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F05D1BD2-3E2E-087D-30FA-8200CC6E2B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81304" y="3562210"/>
            <a:ext cx="731520" cy="73152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7E20B464-3874-5D25-0D38-2ABF028D59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4340811" y="4563445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DFBFBAD4-0AC0-CE19-E2F0-95751C4B36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47304" y="3562210"/>
            <a:ext cx="731520" cy="731520"/>
          </a:xfrm>
          <a:prstGeom prst="rect">
            <a:avLst/>
          </a:prstGeom>
        </p:spPr>
      </p:pic>
      <p:pic>
        <p:nvPicPr>
          <p:cNvPr id="60" name="Graphic 59" descr="Download from cloud outline">
            <a:extLst>
              <a:ext uri="{FF2B5EF4-FFF2-40B4-BE49-F238E27FC236}">
                <a16:creationId xmlns:a16="http://schemas.microsoft.com/office/drawing/2014/main" id="{F76B62D6-04A7-1805-2F21-9FB162CDAEE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087796" y="4559804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324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300000">
                                      <p:cBhvr>
                                        <p:cTn id="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100000">
                                      <p:cBhvr>
                                        <p:cTn id="8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900000">
                                      <p:cBhvr>
                                        <p:cTn id="1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8700000">
                                      <p:cBhvr>
                                        <p:cTn id="12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7BD98-7536-F96F-F1B5-6DEBA64A2B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-1">
            <a:extLst>
              <a:ext uri="{FF2B5EF4-FFF2-40B4-BE49-F238E27FC236}">
                <a16:creationId xmlns:a16="http://schemas.microsoft.com/office/drawing/2014/main" id="{64BFB0A4-7D09-2338-7E0F-071E6F28E267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92C0E370-AF4B-C129-E4CF-2A3A76901FA6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55C86924-581B-E8F4-CB2E-EA02B2D36C80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D6014E0-2A76-2964-92E3-8CFA2A1EE978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B71C566-CA8F-078A-1F70-212F80EA3746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282E61A5-5131-B19D-0324-B26269C61E63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2" name="1">
            <a:extLst>
              <a:ext uri="{FF2B5EF4-FFF2-40B4-BE49-F238E27FC236}">
                <a16:creationId xmlns:a16="http://schemas.microsoft.com/office/drawing/2014/main" id="{5031EE8D-04CF-8BD5-6F35-81FD8300262F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4F7CDB3-9C97-471F-41E0-6FBC9DE3ED14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67496041-36BD-C98D-66DE-789460057502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1FAED5D-986C-C6B4-2DF2-3AF220A87827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3CE300C-7725-5E68-D502-DD2607482ABD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B0A9671-FA53-2935-9B4B-804321C35F07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53" name="2">
            <a:extLst>
              <a:ext uri="{FF2B5EF4-FFF2-40B4-BE49-F238E27FC236}">
                <a16:creationId xmlns:a16="http://schemas.microsoft.com/office/drawing/2014/main" id="{9C5A4C18-A050-9A92-3650-32221A6E3E85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9132D7A1-2F34-492D-DC31-6C85FDD05935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F86351DD-A8F5-4745-BF88-8D0BC443E9A3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9D0C78F-745A-59E5-69D7-B37CA2119417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30C5DA8-5E14-3139-9C4E-A5124CB2C2E1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B692D69-1B4A-608D-C68B-F5B903B6A3E1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4595F5F4-907E-290D-F610-CF66A720E578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63C0863-89B5-9D5B-037B-5E6361208BA3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FE8A9D62-5BCA-86AE-2F47-CA749740FC49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7C0556B-608A-6355-6789-2D6BDFB903E2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6344B4B6-698D-11F6-39EF-B0DF40C3125A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F0541C9-C9DD-C11E-5821-7668B6DFE1E3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5011477C-B782-091A-CE97-703C403D9961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90289415-8330-4C32-E335-6FB41EF06080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284E0C08-EDC4-2F33-C519-FDB4A65A3CA2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CE9A1FB-6B84-3140-5A88-0E27004A8F79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FEF58606-D80E-3356-959E-2AB960F759DF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9BD8D384-D765-B895-C850-A1E6A65DDA37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E2127920-045A-9CD5-1C39-C1F18AB6AC1A}"/>
              </a:ext>
            </a:extLst>
          </p:cNvPr>
          <p:cNvGrpSpPr/>
          <p:nvPr/>
        </p:nvGrpSpPr>
        <p:grpSpPr>
          <a:xfrm>
            <a:off x="428548" y="4206349"/>
            <a:ext cx="2103637" cy="869862"/>
            <a:chOff x="791027" y="3714750"/>
            <a:chExt cx="1319642" cy="86986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99F39CF-553F-8FBA-A8DB-D2269A9BCA20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559DDAB-0571-7EC3-B4FC-ADBCD4A1A670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13FCE9F5-C199-3502-141C-A2F4B31B3FC3}"/>
              </a:ext>
            </a:extLst>
          </p:cNvPr>
          <p:cNvGrpSpPr/>
          <p:nvPr/>
        </p:nvGrpSpPr>
        <p:grpSpPr>
          <a:xfrm>
            <a:off x="2225858" y="5195463"/>
            <a:ext cx="2682330" cy="879289"/>
            <a:chOff x="3831407" y="5328398"/>
            <a:chExt cx="1319642" cy="87928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CBD5E07-1B0B-50C7-0041-E5D5CF91A19B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31D209A-D607-BC0E-C1E9-B20276D8277B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19397CB3-4291-A861-B64B-45F27FD43E4B}"/>
              </a:ext>
            </a:extLst>
          </p:cNvPr>
          <p:cNvGrpSpPr/>
          <p:nvPr/>
        </p:nvGrpSpPr>
        <p:grpSpPr>
          <a:xfrm>
            <a:off x="4754835" y="5697513"/>
            <a:ext cx="2682330" cy="879289"/>
            <a:chOff x="7574732" y="5305022"/>
            <a:chExt cx="1319642" cy="87928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C41FBD9-1C14-57ED-3E35-F5CDC090F236}"/>
                </a:ext>
              </a:extLst>
            </p:cNvPr>
            <p:cNvSpPr txBox="1"/>
            <p:nvPr/>
          </p:nvSpPr>
          <p:spPr>
            <a:xfrm>
              <a:off x="7574732" y="5305022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41BFFC7-10BE-9EF2-FD2E-BE46D3243AB8}"/>
                </a:ext>
              </a:extLst>
            </p:cNvPr>
            <p:cNvSpPr txBox="1"/>
            <p:nvPr/>
          </p:nvSpPr>
          <p:spPr>
            <a:xfrm>
              <a:off x="7574732" y="5630313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EFEA99EB-2C03-A039-340D-00C6CAA9E143}"/>
              </a:ext>
            </a:extLst>
          </p:cNvPr>
          <p:cNvGrpSpPr/>
          <p:nvPr/>
        </p:nvGrpSpPr>
        <p:grpSpPr>
          <a:xfrm>
            <a:off x="9557685" y="4289255"/>
            <a:ext cx="2507374" cy="786956"/>
            <a:chOff x="10081331" y="4102306"/>
            <a:chExt cx="1319642" cy="78695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5662F51-9CE6-409D-1F37-8ABD10FAB3DB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5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71DB69F-331C-32E1-3884-A1AB57E12370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065CB2EA-A3C2-4966-7191-D77BDA7A95C1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30B8CE07-A0BF-97BB-9166-2829885A737E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bg1">
                  <a:lumMod val="85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008AA4C7-C2A9-B552-D392-9E3EB25AE8A2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bg1">
                  <a:lumMod val="85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3DD51110-E6EE-B489-C617-0FE50ECB7075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DD85B4E-9B27-B95E-13F3-7A130A98FB51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836AF7D2-661F-4B62-ED51-777A299B78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11859" y="3621537"/>
            <a:ext cx="537014" cy="64008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BCF56ABB-919F-BA76-32A1-C6F847A2AB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3292703" y="4664060"/>
            <a:ext cx="548640" cy="54864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2185145B-3CEA-6A9E-EFF9-32F0C434663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37052" y="3712977"/>
            <a:ext cx="548640" cy="548640"/>
          </a:xfrm>
          <a:prstGeom prst="rect">
            <a:avLst/>
          </a:prstGeom>
        </p:spPr>
      </p:pic>
      <p:pic>
        <p:nvPicPr>
          <p:cNvPr id="60" name="Graphic 59" descr="Download from cloud outline">
            <a:extLst>
              <a:ext uri="{FF2B5EF4-FFF2-40B4-BE49-F238E27FC236}">
                <a16:creationId xmlns:a16="http://schemas.microsoft.com/office/drawing/2014/main" id="{DDED0E2B-E603-A8F1-D101-CC414CA3AD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821680" y="5117047"/>
            <a:ext cx="548640" cy="548640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334F7470-6F51-8B63-9531-A0A48F8AE583}"/>
              </a:ext>
            </a:extLst>
          </p:cNvPr>
          <p:cNvGrpSpPr/>
          <p:nvPr/>
        </p:nvGrpSpPr>
        <p:grpSpPr>
          <a:xfrm>
            <a:off x="7360807" y="5195463"/>
            <a:ext cx="2682330" cy="879289"/>
            <a:chOff x="3831407" y="5328398"/>
            <a:chExt cx="1319642" cy="87928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2D4C122-A7E3-C8DD-6C1C-EE66FF1D48D9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4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E76F8DA-EDAE-1EAE-E874-417459A7F4DC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pic>
        <p:nvPicPr>
          <p:cNvPr id="42" name="Graphic 41" descr="Binoculars outline">
            <a:extLst>
              <a:ext uri="{FF2B5EF4-FFF2-40B4-BE49-F238E27FC236}">
                <a16:creationId xmlns:a16="http://schemas.microsoft.com/office/drawing/2014/main" id="{560D5994-BACC-EEB6-18AD-BF0BE5B1321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8427652" y="4664060"/>
            <a:ext cx="548640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666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9600000">
                                      <p:cBhvr>
                                        <p:cTn id="6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7800000">
                                      <p:cBhvr>
                                        <p:cTn id="8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0">
                                      <p:cBhvr>
                                        <p:cTn id="10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200000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400000">
                                      <p:cBhvr>
                                        <p:cTn id="1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1BAC18-3E9A-083A-9602-4005512D02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3">
            <a:extLst>
              <a:ext uri="{FF2B5EF4-FFF2-40B4-BE49-F238E27FC236}">
                <a16:creationId xmlns:a16="http://schemas.microsoft.com/office/drawing/2014/main" id="{D8D47C91-9F63-10C0-144E-9575F357E26E}"/>
              </a:ext>
            </a:extLst>
          </p:cNvPr>
          <p:cNvGrpSpPr/>
          <p:nvPr/>
        </p:nvGrpSpPr>
        <p:grpSpPr>
          <a:xfrm>
            <a:off x="-2086428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DC158FE9-625E-C30D-518A-7E545C60B9E7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9ADD674-A7D5-2693-03DB-17D30839C41D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21AD38E-2B5D-AF73-14F5-97B4E4DCE32C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EC3F23E-BD77-D9A0-109F-6428DA1231A6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9191AD6-3009-7E81-8523-F983B6B1BF2B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28EE7756-332B-A549-6725-B4AA21F9FE18}"/>
              </a:ext>
            </a:extLst>
          </p:cNvPr>
          <p:cNvGrpSpPr/>
          <p:nvPr/>
        </p:nvGrpSpPr>
        <p:grpSpPr>
          <a:xfrm>
            <a:off x="-2086428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CB47B05E-2CB1-4966-14B7-8C86CF34F4C8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D17E18C5-33F6-BB81-67A7-E2AB704BB240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B8A5413-7B3B-90DE-59EB-28276C69312A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CBF6A665-833D-5646-3A59-6C84225DF3E4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E87505DB-66A0-B8D2-7AF2-999F13B14FDB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2D4866F6-8FBF-3BF1-0BFF-235AC026D6E4}"/>
              </a:ext>
            </a:extLst>
          </p:cNvPr>
          <p:cNvGrpSpPr/>
          <p:nvPr/>
        </p:nvGrpSpPr>
        <p:grpSpPr>
          <a:xfrm>
            <a:off x="2618101" y="513163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7B147F4-9053-2585-164B-6A6E2E16B925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A9E86CF-B11D-4A42-91E8-43343F2E07E3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3025450B-D84C-4BC4-A732-A66FB9279503}"/>
              </a:ext>
            </a:extLst>
          </p:cNvPr>
          <p:cNvGrpSpPr/>
          <p:nvPr/>
        </p:nvGrpSpPr>
        <p:grpSpPr>
          <a:xfrm>
            <a:off x="7243488" y="513163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22F780A-32A9-DE91-B26B-6F6DBB402C83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7B144CA-1804-AFCE-A0D0-5EA25CD519D2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4602D1B-48A6-1931-98D7-6917DB51B1B2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D6CDA33C-7A61-808A-1DA2-8155389931F6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9FD8DAA7-F931-885E-1ADA-10246C82E557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9D1F51FA-07A9-27A9-31DB-2B28CFCADA95}"/>
              </a:ext>
            </a:extLst>
          </p:cNvPr>
          <p:cNvSpPr txBox="1"/>
          <p:nvPr/>
        </p:nvSpPr>
        <p:spPr>
          <a:xfrm>
            <a:off x="4691063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365C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70733C2-209E-7722-887F-E07DA6E38439}"/>
              </a:ext>
            </a:extLst>
          </p:cNvPr>
          <p:cNvSpPr txBox="1"/>
          <p:nvPr/>
        </p:nvSpPr>
        <p:spPr>
          <a:xfrm>
            <a:off x="4691063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A1A4AB"/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74B40EDD-6EA8-B4E2-6B10-F5B6E197D8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06028" y="4374380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4F65B2FE-2E25-2956-018D-D5C354E0B3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31415" y="4374380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387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800000">
                                      <p:cBhvr>
                                        <p:cTn id="6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7800000">
                                      <p:cBhvr>
                                        <p:cTn id="8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8F1325-54EA-75BA-A0D4-F67E302150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2">
            <a:extLst>
              <a:ext uri="{FF2B5EF4-FFF2-40B4-BE49-F238E27FC236}">
                <a16:creationId xmlns:a16="http://schemas.microsoft.com/office/drawing/2014/main" id="{380EDFA3-74CB-AAA5-DE0A-AF81DF552A07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DFC0C073-E3E0-44FA-8AF2-70AE6D40C3FA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CC4CBB7D-432C-8FA7-C092-AFA8D7BED296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75FFC941-0534-964A-A39E-EA8F5AAA9ABF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7EBF8B5-D0E1-FA85-F663-CE78441FCD2B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131C2325-BAE0-F170-D253-F498E1FCBBAB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622AE827-D55B-3170-FE47-55CB1A003C29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A84F2F30-DEA5-818D-1E3A-7B0418F2E2EC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28A03A44-5C75-359D-326B-ED7994603BB6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53C8817-8062-0B09-0FB4-BEDC5674590A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62F1C19-2BEF-052D-5425-FB3D0D2FAEB0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B95BA7-A4ED-9251-A422-4FEDF0B88175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A74AF491-1B72-D9CB-D511-72A1A18CFC4C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2F71AA25-5C45-3885-C302-0199B1D2272D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8B02078C-2057-0F69-154D-1784ADAA573F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F04AF39-8814-71A1-8CE8-D42BE204A6EE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B10E4941-1F15-979B-47BA-394728C4E8AE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4FEB1265-2855-307A-2E37-B1647E219082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B6BFDD44-6D40-2516-69AD-0723DF76021A}"/>
              </a:ext>
            </a:extLst>
          </p:cNvPr>
          <p:cNvGrpSpPr/>
          <p:nvPr/>
        </p:nvGrpSpPr>
        <p:grpSpPr>
          <a:xfrm>
            <a:off x="793377" y="431946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E21BD40-A25C-6D56-8118-E8D0FF7522B3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286C301-3A03-EFC9-5D72-F370DC6EA475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95BF6C85-C45A-78AE-AB09-3251809C8814}"/>
              </a:ext>
            </a:extLst>
          </p:cNvPr>
          <p:cNvGrpSpPr/>
          <p:nvPr/>
        </p:nvGrpSpPr>
        <p:grpSpPr>
          <a:xfrm>
            <a:off x="4738899" y="5321245"/>
            <a:ext cx="2682330" cy="971622"/>
            <a:chOff x="3831407" y="5328398"/>
            <a:chExt cx="1319642" cy="97162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9E2C633-2FD8-5E0A-F264-18A8C91A4AEE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61E34DE-9CAF-F1E6-ACF1-AC3CE9010DCF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2A64ED48-E62E-7986-7FFF-5F965D6310F5}"/>
              </a:ext>
            </a:extLst>
          </p:cNvPr>
          <p:cNvGrpSpPr/>
          <p:nvPr/>
        </p:nvGrpSpPr>
        <p:grpSpPr>
          <a:xfrm>
            <a:off x="8859377" y="431946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426FB88-8073-F1BD-1356-3E9D2E608402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9C57CDD-BE7A-D9C1-8695-CFEB06F4DAE9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E5BE1E8F-D159-9924-9E5A-0ACD24F0345C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5020D996-52DF-E353-17E9-E83611AB42A9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B971D057-5A96-1327-BCDC-D9566F97435A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269D8E8B-7D5F-4AD5-DB17-E743DFB633B2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365C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83C8CC8-4DAF-BE2F-28DA-CD942452FCD9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A1A4AB"/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D8BE3DB3-7187-5614-6AB0-BDC2427566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81304" y="3562210"/>
            <a:ext cx="731520" cy="73152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0F2CB7EB-6BF3-4E14-808D-EC5912DA61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5714304" y="4563445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ABA73FCC-7026-5C3B-5A7C-D9D81A5EE50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47304" y="3562210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473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300000">
                                      <p:cBhvr>
                                        <p:cTn id="6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0">
                                      <p:cBhvr>
                                        <p:cTn id="8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8700000">
                                      <p:cBhvr>
                                        <p:cTn id="10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5D4DA-CB38-0E3B-5786-55E8A93D2D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1">
            <a:extLst>
              <a:ext uri="{FF2B5EF4-FFF2-40B4-BE49-F238E27FC236}">
                <a16:creationId xmlns:a16="http://schemas.microsoft.com/office/drawing/2014/main" id="{541A9D9C-B597-DE47-F0A8-94A69A7794E6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275D0968-427F-A293-B8C9-6242ECF3CFD4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0FF4B3A-4E50-F08D-C486-C80AF7123AE2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14D1E4DC-6EA4-169F-BFE1-D22DF65365BE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131C2B5A-FEDF-7DD5-9EE7-432CD4259C9E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D278905A-18F5-1524-C38E-1F5EB6592032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3" name="2">
            <a:extLst>
              <a:ext uri="{FF2B5EF4-FFF2-40B4-BE49-F238E27FC236}">
                <a16:creationId xmlns:a16="http://schemas.microsoft.com/office/drawing/2014/main" id="{FD554113-F8EA-EE78-0CD9-2EE097290BAE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7D599BA-4DCC-CC4D-3385-A89331E77E0E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3FD8F623-1938-23D8-DD70-AEBB1C48E5DC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EEE389C1-41CE-2D1C-32CF-1D31BE95A994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CF587C4-5F75-E680-E516-CCC4505BF185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02BD1E76-4AB4-C73C-4CF9-B79A72A60284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C6F4D2B0-9C0B-CC08-F6DB-E16597EF2AFC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E1AEA8C4-CA96-5884-EC9B-86C073A13861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B9AB15DA-82E3-F69E-AFFF-D16A56E8C572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9019730-79CF-2B8F-6F34-37E922AD61B3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1A7C4DB3-FE3D-4F0F-2F1F-5970A1422275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04CD4C3-9E4F-0DF2-2B9A-497819CA11A7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2ADE5924-B55C-AE48-BAB4-33854E9A6FEE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7B60EBC1-8925-8C43-011B-6306B9B98443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5E8870AE-87A3-7660-AF2A-6BF112C739C2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693027A-6388-97C8-7F57-31989A5C3E1C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073D148A-CB3E-CC07-DE6F-2A4DA8EC3BF3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902997D7-369E-E57A-97E9-A911E1344CB4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3B9AE621-11B0-E359-D85B-92ACF8131FE3}"/>
              </a:ext>
            </a:extLst>
          </p:cNvPr>
          <p:cNvGrpSpPr/>
          <p:nvPr/>
        </p:nvGrpSpPr>
        <p:grpSpPr>
          <a:xfrm>
            <a:off x="793377" y="431946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548BC56-B1A8-F7AD-1D9B-416F3FE1B454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0D1A7F1-FF37-C3AF-B033-774EB1ACF3D9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AFE68588-62AF-9D1A-C681-55D6F0BD8107}"/>
              </a:ext>
            </a:extLst>
          </p:cNvPr>
          <p:cNvGrpSpPr/>
          <p:nvPr/>
        </p:nvGrpSpPr>
        <p:grpSpPr>
          <a:xfrm>
            <a:off x="3365406" y="5321245"/>
            <a:ext cx="2682330" cy="971622"/>
            <a:chOff x="3831407" y="5328398"/>
            <a:chExt cx="1319642" cy="97162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6CFEAB4-9AC6-38BF-5CE8-BED02124B2AB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229D240-97FA-726D-D60D-7C732F5E3573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2007C245-3B9A-B54F-B099-3301FF118219}"/>
              </a:ext>
            </a:extLst>
          </p:cNvPr>
          <p:cNvGrpSpPr/>
          <p:nvPr/>
        </p:nvGrpSpPr>
        <p:grpSpPr>
          <a:xfrm>
            <a:off x="6112391" y="5321245"/>
            <a:ext cx="2682330" cy="971622"/>
            <a:chOff x="7574732" y="5305022"/>
            <a:chExt cx="1319642" cy="97162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A2ECC41-745B-37E7-34ED-7D4E2B649B27}"/>
                </a:ext>
              </a:extLst>
            </p:cNvPr>
            <p:cNvSpPr txBox="1"/>
            <p:nvPr/>
          </p:nvSpPr>
          <p:spPr>
            <a:xfrm>
              <a:off x="7574732" y="5305022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0FABE12-08BA-160D-E66D-C5A7003F4FE6}"/>
                </a:ext>
              </a:extLst>
            </p:cNvPr>
            <p:cNvSpPr txBox="1"/>
            <p:nvPr/>
          </p:nvSpPr>
          <p:spPr>
            <a:xfrm>
              <a:off x="7574732" y="5630313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44E39214-0AD3-2776-2B16-7C95EE1E97A4}"/>
              </a:ext>
            </a:extLst>
          </p:cNvPr>
          <p:cNvGrpSpPr/>
          <p:nvPr/>
        </p:nvGrpSpPr>
        <p:grpSpPr>
          <a:xfrm>
            <a:off x="8859377" y="431946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51F12DD-04D9-2A49-4418-4E7AD8BDBC93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4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C5F1FD4-EA7A-5130-256E-10534600CF2E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0697CBC9-4A4E-A686-E33C-B4107959AE1F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6B9F9F0D-BCD7-073C-5A14-2230268540A2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7DB5030B-621E-B0F3-51AA-8036CC362048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215E4A80-3077-3260-A5D9-400B08428D41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365C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61AEAD7-1F2B-0932-5BEC-27264652CC04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A1A4AB"/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04E284C4-4F40-8E5C-A8B8-0156515EAA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81304" y="3562210"/>
            <a:ext cx="731520" cy="73152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FA376A31-6865-1D7A-2B99-65425B58CA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4340811" y="4563445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B14265B0-5BEA-6C09-5F01-0CC65B313E0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47304" y="3562210"/>
            <a:ext cx="731520" cy="731520"/>
          </a:xfrm>
          <a:prstGeom prst="rect">
            <a:avLst/>
          </a:prstGeom>
        </p:spPr>
      </p:pic>
      <p:pic>
        <p:nvPicPr>
          <p:cNvPr id="60" name="Graphic 59" descr="Download from cloud outline">
            <a:extLst>
              <a:ext uri="{FF2B5EF4-FFF2-40B4-BE49-F238E27FC236}">
                <a16:creationId xmlns:a16="http://schemas.microsoft.com/office/drawing/2014/main" id="{E5C356E9-EF45-6119-3CD4-93EB1EE6A8D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087796" y="4559804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157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300000">
                                      <p:cBhvr>
                                        <p:cTn id="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100000">
                                      <p:cBhvr>
                                        <p:cTn id="8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900000">
                                      <p:cBhvr>
                                        <p:cTn id="1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8700000">
                                      <p:cBhvr>
                                        <p:cTn id="12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10155D5-A894-B122-78AF-EAC31DBBA4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3">
            <a:extLst>
              <a:ext uri="{FF2B5EF4-FFF2-40B4-BE49-F238E27FC236}">
                <a16:creationId xmlns:a16="http://schemas.microsoft.com/office/drawing/2014/main" id="{09A0A584-703B-495B-AB4E-555843E5C789}"/>
              </a:ext>
            </a:extLst>
          </p:cNvPr>
          <p:cNvGrpSpPr/>
          <p:nvPr/>
        </p:nvGrpSpPr>
        <p:grpSpPr>
          <a:xfrm>
            <a:off x="-2086428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E1B4768B-9C8F-FE4E-1167-B004AB7B8F41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06B24888-9832-9940-3111-E9B4B9255263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B66F847-1B20-876A-0323-DCA29467782C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A5CDD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814CECD2-10EC-5109-7175-E568FDF4625A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7B9AAC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AF2D3E2-CAF6-81A7-24B4-EAAF39E39773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28B414AA-BA04-4FBC-B7E8-8B331EEEEB35}"/>
              </a:ext>
            </a:extLst>
          </p:cNvPr>
          <p:cNvGrpSpPr/>
          <p:nvPr/>
        </p:nvGrpSpPr>
        <p:grpSpPr>
          <a:xfrm>
            <a:off x="-2086428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643274D-30C0-BB49-A65E-1B7EF91FD8BE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5CE94B1F-8F37-7849-A364-5A2D0BA817CA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9B018F6-EA19-293C-9DA5-6C6B8F29DC0D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FF365C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DE142C27-A024-EC5C-A296-8C4A48936240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BD355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F44CC3DF-7ED6-3016-ED77-4EE13F65B040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5EDF9EE2-1DD9-733F-C6FD-63B30A601C52}"/>
              </a:ext>
            </a:extLst>
          </p:cNvPr>
          <p:cNvGrpSpPr/>
          <p:nvPr/>
        </p:nvGrpSpPr>
        <p:grpSpPr>
          <a:xfrm>
            <a:off x="2618101" y="513163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7EACFA3-8A6F-8C14-32F5-FECE33645AFB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2318F5F-2FD3-79D1-484D-612C0CFEFA96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BEC6CBB9-A155-614E-4BCF-BFA381C9FE96}"/>
              </a:ext>
            </a:extLst>
          </p:cNvPr>
          <p:cNvGrpSpPr/>
          <p:nvPr/>
        </p:nvGrpSpPr>
        <p:grpSpPr>
          <a:xfrm>
            <a:off x="7243488" y="513163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2C5B67F-EB37-0432-79FA-BFDC68BEFD30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E087255-EC14-AC8F-7AF3-BE194252F30F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7E19649-278B-9551-6822-CFBC2D9D0BD4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622F61BB-478F-B023-972C-C37AE026DC0F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9A65208C-6D42-F926-CC5F-E79B554489FF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9F506A00-BABA-78FA-046D-CFF4238DFAF4}"/>
              </a:ext>
            </a:extLst>
          </p:cNvPr>
          <p:cNvSpPr txBox="1"/>
          <p:nvPr/>
        </p:nvSpPr>
        <p:spPr>
          <a:xfrm>
            <a:off x="4691063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365C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A5D86E1-985C-1AF4-90B4-699D8083F440}"/>
              </a:ext>
            </a:extLst>
          </p:cNvPr>
          <p:cNvSpPr txBox="1"/>
          <p:nvPr/>
        </p:nvSpPr>
        <p:spPr>
          <a:xfrm>
            <a:off x="4691063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A1A4AB"/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CB9C7EBD-B182-96D7-A223-BB73A9DBEC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06028" y="4374380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2B9D9059-D5AD-EC22-EC8C-AC4030926D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31415" y="4374380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850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800000">
                                      <p:cBhvr>
                                        <p:cTn id="6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7800000">
                                      <p:cBhvr>
                                        <p:cTn id="8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66ED45-D64C-9189-C1C7-9E2A000E5B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-1">
            <a:extLst>
              <a:ext uri="{FF2B5EF4-FFF2-40B4-BE49-F238E27FC236}">
                <a16:creationId xmlns:a16="http://schemas.microsoft.com/office/drawing/2014/main" id="{7F4739E5-D874-4374-7EF5-E243C80CB319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60EF7CE3-783A-4A95-BE53-4D5B9741528A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A3A1DCC7-3674-DDBC-BFF1-3461FD804ABC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CD75D4D7-9A33-D3A0-827B-AEBFD995B3DC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F3125AA-3855-73B2-A557-DE37E9EDA85C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0DB6589-AD27-C881-FC75-3656B48ED1C6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2" name="1">
            <a:extLst>
              <a:ext uri="{FF2B5EF4-FFF2-40B4-BE49-F238E27FC236}">
                <a16:creationId xmlns:a16="http://schemas.microsoft.com/office/drawing/2014/main" id="{00F403A1-6EAA-BA82-2891-9671B0424663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B837A61-77D4-4E53-2B22-104BF4E348A0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8A96882C-1214-5CC2-EEF7-72D2B43ACABE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C68BD41-1359-CC6F-9CBF-160729359BAB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CACFD06-CCED-BACE-384A-6CBD12BC151E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B43D836-CB74-4010-EADB-8D46237CFE28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3" name="2">
            <a:extLst>
              <a:ext uri="{FF2B5EF4-FFF2-40B4-BE49-F238E27FC236}">
                <a16:creationId xmlns:a16="http://schemas.microsoft.com/office/drawing/2014/main" id="{290F7F68-A84E-EA3B-9C78-E299831D4617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0DB76BC8-FF35-F9E3-5FBC-41849F25D227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2EB647B4-B300-252E-D819-F4C82B856B3B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1F620568-08E0-510E-A05B-38E65609C9F9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96854F7E-931D-161E-E3FE-3DA6DA1DBE02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B5C0803-1885-56AB-51ED-4BCF9D0D8E54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998BA9F4-851E-B94A-936B-8B4845D92A8F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BDA6D8E3-AF7A-42F5-1B90-468750708378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4EAED40-00CB-04BD-5FE5-07CCFD84EABE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FA1C050-244E-B5F7-3531-CA88224497E4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119736EF-5060-1AB7-FAE3-BF86E67B273D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AF80DC24-478C-AE83-EB25-55B7FBDCFEDE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BDA4A2E3-367E-B770-95B5-D1C934832E00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8F856A-4346-7E70-E4B1-8E5B8C0C2FDE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034E3040-D5FB-7A7F-1E2E-34BC9D4077B0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94E853-9445-2203-711A-1C112C09776C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386185FD-ADB5-97C7-F2E2-1EA6178808F7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7481B960-170E-CD43-33E6-423D3E37F378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18877936-BFE5-3ED4-701D-34E11CEA2525}"/>
              </a:ext>
            </a:extLst>
          </p:cNvPr>
          <p:cNvGrpSpPr/>
          <p:nvPr/>
        </p:nvGrpSpPr>
        <p:grpSpPr>
          <a:xfrm>
            <a:off x="428548" y="4206349"/>
            <a:ext cx="2103637" cy="869862"/>
            <a:chOff x="791027" y="3714750"/>
            <a:chExt cx="1319642" cy="86986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3730B32-F405-83C3-0BF9-246CB19468E9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7F7F7F"/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08DEFF6-F2AB-E72B-961F-034B4B6F8FD8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F7F7F"/>
                  </a:solidFill>
                </a:rPr>
                <a:t>Lorem ipsum dolor sit amet, consectetuer adipiscing elit. Maecenas porttitor congue massa. 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729FD47B-ED03-4924-6CDD-7A3DE1BD1176}"/>
              </a:ext>
            </a:extLst>
          </p:cNvPr>
          <p:cNvGrpSpPr/>
          <p:nvPr/>
        </p:nvGrpSpPr>
        <p:grpSpPr>
          <a:xfrm>
            <a:off x="2225858" y="5195463"/>
            <a:ext cx="2682330" cy="879289"/>
            <a:chOff x="3831407" y="5328398"/>
            <a:chExt cx="1319642" cy="87928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9D1EAC1-64D9-BA0B-E153-5F0BD75B4FE5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7F7F7F"/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8536068-7B12-91FA-8E82-82FD6B6B3AFF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F7F7F"/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A54B8B71-E840-9454-B0D6-3EA9B532EDC0}"/>
              </a:ext>
            </a:extLst>
          </p:cNvPr>
          <p:cNvGrpSpPr/>
          <p:nvPr/>
        </p:nvGrpSpPr>
        <p:grpSpPr>
          <a:xfrm>
            <a:off x="4754835" y="5697513"/>
            <a:ext cx="2682330" cy="879289"/>
            <a:chOff x="7574732" y="5305022"/>
            <a:chExt cx="1319642" cy="87928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FBE1785-5E01-B7B9-DF04-3628EEA963DB}"/>
                </a:ext>
              </a:extLst>
            </p:cNvPr>
            <p:cNvSpPr txBox="1"/>
            <p:nvPr/>
          </p:nvSpPr>
          <p:spPr>
            <a:xfrm>
              <a:off x="7574732" y="5305022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7F7F7F"/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D3248CF-D159-E6F6-E75D-134BF86A9AB2}"/>
                </a:ext>
              </a:extLst>
            </p:cNvPr>
            <p:cNvSpPr txBox="1"/>
            <p:nvPr/>
          </p:nvSpPr>
          <p:spPr>
            <a:xfrm>
              <a:off x="7574732" y="5630313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F7F7F"/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CA0E4F0B-2241-9E43-3E70-6DE1D4A37C40}"/>
              </a:ext>
            </a:extLst>
          </p:cNvPr>
          <p:cNvGrpSpPr/>
          <p:nvPr/>
        </p:nvGrpSpPr>
        <p:grpSpPr>
          <a:xfrm>
            <a:off x="9557685" y="4289255"/>
            <a:ext cx="2507374" cy="786956"/>
            <a:chOff x="10081331" y="4102306"/>
            <a:chExt cx="1319642" cy="78695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4D3FB75-2468-F60F-52D8-FFDD29C15A10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7F7F7F"/>
                  </a:solidFill>
                  <a:latin typeface="Objective" pitchFamily="50" charset="0"/>
                </a:rPr>
                <a:t>OPTION 5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8D972F7-08F3-F86F-0E69-2D375D848A86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9E037D85-1446-F49B-AFF2-A4A1A686728F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DFA372AE-88E5-4D4D-B4DF-A227E3BDF4DE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EDD7C0A5-1A7A-890B-D552-4B30C81C80A3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74790797-55C9-52EF-B00A-AD56BF1F03E4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365C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E7F5E7B-C9AA-FA51-CF55-0D25A83E9FC0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A1A4AB"/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6FFF2C82-1244-0265-A8B3-A13719726B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11859" y="3621537"/>
            <a:ext cx="537014" cy="64008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E12CE421-E907-AC99-2A39-D0CA00321B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3292703" y="4664060"/>
            <a:ext cx="548640" cy="54864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73EAAAA3-6405-4C49-EC8B-754C7E58589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37052" y="3712977"/>
            <a:ext cx="548640" cy="548640"/>
          </a:xfrm>
          <a:prstGeom prst="rect">
            <a:avLst/>
          </a:prstGeom>
        </p:spPr>
      </p:pic>
      <p:pic>
        <p:nvPicPr>
          <p:cNvPr id="60" name="Graphic 59" descr="Download from cloud outline">
            <a:extLst>
              <a:ext uri="{FF2B5EF4-FFF2-40B4-BE49-F238E27FC236}">
                <a16:creationId xmlns:a16="http://schemas.microsoft.com/office/drawing/2014/main" id="{5055465F-7731-5FBD-DE21-E716A5D3589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821680" y="5117047"/>
            <a:ext cx="548640" cy="548640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731E3C51-6D6A-E4FF-2ECE-0D3816013636}"/>
              </a:ext>
            </a:extLst>
          </p:cNvPr>
          <p:cNvGrpSpPr/>
          <p:nvPr/>
        </p:nvGrpSpPr>
        <p:grpSpPr>
          <a:xfrm>
            <a:off x="7360807" y="5195463"/>
            <a:ext cx="2682330" cy="879289"/>
            <a:chOff x="3831407" y="5328398"/>
            <a:chExt cx="1319642" cy="87928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C03BA76-CDBD-78AF-D5DF-EC399BA0FC02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7F7F7F"/>
                  </a:solidFill>
                  <a:latin typeface="Objective" pitchFamily="50" charset="0"/>
                </a:rPr>
                <a:t>OPTION 4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BF97F73-6A56-ABBF-0123-FAD4759A335B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F7F7F"/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pic>
        <p:nvPicPr>
          <p:cNvPr id="42" name="Graphic 41" descr="Binoculars outline">
            <a:extLst>
              <a:ext uri="{FF2B5EF4-FFF2-40B4-BE49-F238E27FC236}">
                <a16:creationId xmlns:a16="http://schemas.microsoft.com/office/drawing/2014/main" id="{88CBDC46-EA74-2A51-5295-2DEF8601E87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8427652" y="4664060"/>
            <a:ext cx="548640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546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9600000">
                                      <p:cBhvr>
                                        <p:cTn id="6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7800000">
                                      <p:cBhvr>
                                        <p:cTn id="8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0">
                                      <p:cBhvr>
                                        <p:cTn id="10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200000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400000">
                                      <p:cBhvr>
                                        <p:cTn id="1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AE1B22-4365-84E5-F381-A1705296E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3">
            <a:extLst>
              <a:ext uri="{FF2B5EF4-FFF2-40B4-BE49-F238E27FC236}">
                <a16:creationId xmlns:a16="http://schemas.microsoft.com/office/drawing/2014/main" id="{3641F0A9-4E9E-CB4C-9C75-3BEC2B6FD439}"/>
              </a:ext>
            </a:extLst>
          </p:cNvPr>
          <p:cNvGrpSpPr/>
          <p:nvPr/>
        </p:nvGrpSpPr>
        <p:grpSpPr>
          <a:xfrm>
            <a:off x="-2086428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2C235410-9911-E445-E64D-4D3152F3D50C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F5A8FD59-4DEE-E05D-21A6-9ECE2BFD1FAC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1085CCFC-8DE9-6F8D-5761-B405160DDA50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chemeClr val="bg1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CAD0BDE-4FDE-5DA7-CB41-0D3B7FD7E273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chemeClr val="bg1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591FCE1-2270-EC4C-5B64-46227289C155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0F4F68EE-97D7-C1DC-D58C-924E44F8CEB8}"/>
              </a:ext>
            </a:extLst>
          </p:cNvPr>
          <p:cNvGrpSpPr/>
          <p:nvPr/>
        </p:nvGrpSpPr>
        <p:grpSpPr>
          <a:xfrm>
            <a:off x="-2086428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E865FA5B-390A-1E3C-C879-0D2AE2E72925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763C4E45-544A-27B7-CDC3-D45A2A897C14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1AD91C4-02FD-012C-3740-7556D5B1F136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chemeClr val="bg1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771AE3F0-7FED-E911-8A3B-A4CEAFA86AF9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chemeClr val="bg1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A8472AF9-47A1-6F82-2766-7623D9ED54B6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609355BF-6E54-CF25-2274-221E0E711A63}"/>
              </a:ext>
            </a:extLst>
          </p:cNvPr>
          <p:cNvGrpSpPr/>
          <p:nvPr/>
        </p:nvGrpSpPr>
        <p:grpSpPr>
          <a:xfrm>
            <a:off x="2618101" y="513163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3EE8E91-5B32-A390-79BE-69146475A338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13535D4-DDD9-09B5-6FB8-81B4C05CA683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28E396D8-680D-9671-A462-5030B0E13964}"/>
              </a:ext>
            </a:extLst>
          </p:cNvPr>
          <p:cNvGrpSpPr/>
          <p:nvPr/>
        </p:nvGrpSpPr>
        <p:grpSpPr>
          <a:xfrm>
            <a:off x="7243488" y="513163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6F6F5FB-6A53-4C1A-6E5B-20A6181A27F8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E2854F7-2FDC-6975-71F5-4CFCD2760876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37B2DCA-CC8C-7797-2536-4DC52C42EEDA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ABAAE092-3283-5EFB-C81D-6CC300836D63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bg1">
                  <a:lumMod val="95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06EB07BE-70C2-8F69-0384-6B448BFC4C3E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bg1">
                  <a:lumMod val="95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2CFDB3EE-5A37-1730-0E5E-FAD10D4CD5C4}"/>
              </a:ext>
            </a:extLst>
          </p:cNvPr>
          <p:cNvSpPr txBox="1"/>
          <p:nvPr/>
        </p:nvSpPr>
        <p:spPr>
          <a:xfrm>
            <a:off x="4691063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A3536210-CBF9-EED1-8C1F-3AB0A75DD3E3}"/>
              </a:ext>
            </a:extLst>
          </p:cNvPr>
          <p:cNvSpPr txBox="1"/>
          <p:nvPr/>
        </p:nvSpPr>
        <p:spPr>
          <a:xfrm>
            <a:off x="4691063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EE3DF05F-A2BC-8827-CDD5-4AF9E108C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06028" y="4374380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F4F0C68A-3834-8152-3C64-346F029704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31415" y="4374380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738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800000">
                                      <p:cBhvr>
                                        <p:cTn id="6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7800000">
                                      <p:cBhvr>
                                        <p:cTn id="8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1D48E-A4F7-3D79-9591-795C19F641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2">
            <a:extLst>
              <a:ext uri="{FF2B5EF4-FFF2-40B4-BE49-F238E27FC236}">
                <a16:creationId xmlns:a16="http://schemas.microsoft.com/office/drawing/2014/main" id="{BFE6C3DA-2615-E523-CBA6-70E426204E76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1012F281-2AFC-FFEA-1E98-43FF909E4C6E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F1D206DF-9FFC-42CA-1573-7B0584E819C6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7B58819-BC2A-5E45-9B91-8D2B48F9A52A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chemeClr val="bg1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D57FD2FD-DF66-66F7-D2B3-FD3025E44795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chemeClr val="bg1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E6BB9D6-219F-8336-F750-5009CE9CD1F8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831A0B2E-FC10-7474-F69A-C7785629D0C1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0E160116-FE1A-973C-433B-332265F15234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1336DED-97C3-C06F-9C78-759988E20996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CEDCB8BA-DEE7-8678-93A8-136A86E16E52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chemeClr val="bg1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0B0B116-1425-C40E-EBAD-21965487E944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chemeClr val="bg1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AF7CBFF-C96E-B772-F13A-5A6997B425A8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6AA9D12E-AFC8-3110-C3DA-C1EDDB7F669C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23F8DBFE-30FD-4F7E-EEC6-8C76D866C50A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9B6AC340-248C-83D2-F4F8-CB3152FED108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312ADE5-A2D6-7205-8D87-8BC600FF505D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chemeClr val="bg1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4D8CF093-6A79-2D92-5F46-B28B41741468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chemeClr val="bg1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C75FF71F-C943-CC4B-D9CC-A7385B875CDC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DDD8BD0C-3964-45E1-6CBA-8FDA38C78D80}"/>
              </a:ext>
            </a:extLst>
          </p:cNvPr>
          <p:cNvGrpSpPr/>
          <p:nvPr/>
        </p:nvGrpSpPr>
        <p:grpSpPr>
          <a:xfrm>
            <a:off x="793377" y="431946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7D8AF05-C3EC-8F7E-1C73-659311BC53F7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89D74CE-D6DF-80AE-D602-1D77D7E7D0B4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DCCF15BC-D1BE-6002-931D-21FB7863B344}"/>
              </a:ext>
            </a:extLst>
          </p:cNvPr>
          <p:cNvGrpSpPr/>
          <p:nvPr/>
        </p:nvGrpSpPr>
        <p:grpSpPr>
          <a:xfrm>
            <a:off x="4738899" y="5321245"/>
            <a:ext cx="2682330" cy="971622"/>
            <a:chOff x="3831407" y="5328398"/>
            <a:chExt cx="1319642" cy="97162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1854355-E50C-5C21-36DB-2FF59A8387CF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E4AC654-FB56-06E4-8E68-06DC020B4C36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CD372D79-A422-7248-E0F3-DAAD6314B1F8}"/>
              </a:ext>
            </a:extLst>
          </p:cNvPr>
          <p:cNvGrpSpPr/>
          <p:nvPr/>
        </p:nvGrpSpPr>
        <p:grpSpPr>
          <a:xfrm>
            <a:off x="8859377" y="431946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E00575B-7E39-5BF1-7E93-0D38B4ED9DA1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B3EF61E-717F-2897-0E23-E565464B4EE8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C8BFA64C-56D2-3AB1-CC57-0EC4C93A5900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8BAEA19A-EC4A-03A5-336F-A1D703A96F2D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bg1">
                  <a:lumMod val="95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7CE9B4B8-8B43-EBEA-77A7-0189529F9893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bg1">
                  <a:lumMod val="95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BA3EA630-B1D1-10D9-4C54-A4CCB8A55060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AF7092EA-ADD1-36F2-6D2B-322F023567BB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909998EB-F747-EA60-ECC5-D4047E3D19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81304" y="3562210"/>
            <a:ext cx="731520" cy="73152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8369DB80-BBF8-538A-F170-68E5E9F60F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5714304" y="4563445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060607AD-2C12-E521-D8C8-407A9CB1BE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47304" y="3562210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118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300000">
                                      <p:cBhvr>
                                        <p:cTn id="6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0">
                                      <p:cBhvr>
                                        <p:cTn id="8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8700000">
                                      <p:cBhvr>
                                        <p:cTn id="10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3BC4AB-D856-6CC1-FE91-326F5F5F4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1">
            <a:extLst>
              <a:ext uri="{FF2B5EF4-FFF2-40B4-BE49-F238E27FC236}">
                <a16:creationId xmlns:a16="http://schemas.microsoft.com/office/drawing/2014/main" id="{A9BA9B81-1909-A0D8-5A04-EB2EA5091C0E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EFBAC14B-D293-046B-FC36-117875B4CFA4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A9E7856-B5A6-F8E4-EBEE-3167F1988DAA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16CEF870-B986-1181-C12D-736593DFBCE8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chemeClr val="bg1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28F98B9D-B45D-2CAD-8BD0-506F639FAC0B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chemeClr val="bg1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C5716472-08A6-093F-8AB5-182DA41BFD72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53" name="2">
            <a:extLst>
              <a:ext uri="{FF2B5EF4-FFF2-40B4-BE49-F238E27FC236}">
                <a16:creationId xmlns:a16="http://schemas.microsoft.com/office/drawing/2014/main" id="{B582FB07-AEDF-779D-B305-49E06211DF4D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449676EE-9665-B070-E553-6E332314F8F6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FDDB13DC-2EAB-EAC9-1D96-7B29418A658A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975956C1-B27A-5924-61D7-2EE3DF9C68EC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chemeClr val="bg1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4C94BF3-0F23-5BAD-63CD-61FB34149E51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chemeClr val="bg1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3D9733F7-1295-4804-CA51-A701797B0C0F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92E01804-5721-3245-1FE5-7C0D32B0F55E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FFA44BEC-878D-DAFE-057F-4DAD1E00018D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184014BD-24A6-1C20-C729-9C4E489F7C76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19EEE789-9106-8175-9BB8-59C391E07632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chemeClr val="bg1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1E636B6-6F98-4BA0-DA8B-9780F7A17018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chemeClr val="bg1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F141291-7E11-3957-DFEF-71EB63A764F1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83F5E585-47E3-FB4B-E6CA-B98B4F7E5C90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1E91C196-3499-3CC7-CB33-002F4CEB9E92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F00E671D-0E3C-B8CF-CAC5-0DBBA4DFB69C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6950030-8C44-5398-92E4-B0E0EE707094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chemeClr val="bg1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609B87C9-EC68-E1D5-5063-4CADFE47169B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chemeClr val="bg1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16D2EC44-E6FA-595A-89E8-AD63C0CAB9B9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DBC50DE8-CD66-A060-365C-A6B16B93BB9E}"/>
              </a:ext>
            </a:extLst>
          </p:cNvPr>
          <p:cNvGrpSpPr/>
          <p:nvPr/>
        </p:nvGrpSpPr>
        <p:grpSpPr>
          <a:xfrm>
            <a:off x="793377" y="431946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117B8C6-CE08-4C13-7F41-C0567C999971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507F7A2-74BA-16DB-5681-97AE4310B5BF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CF566DA8-FEF8-A3FF-D904-2D3C8CCE2578}"/>
              </a:ext>
            </a:extLst>
          </p:cNvPr>
          <p:cNvGrpSpPr/>
          <p:nvPr/>
        </p:nvGrpSpPr>
        <p:grpSpPr>
          <a:xfrm>
            <a:off x="3365406" y="5321245"/>
            <a:ext cx="2682330" cy="971622"/>
            <a:chOff x="3831407" y="5328398"/>
            <a:chExt cx="1319642" cy="97162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02D7E33-9E79-BBC0-D5E9-3054D46BCA94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37A400D-78AD-53B7-4D76-4595F3ABE0F6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E0251BBE-5065-4776-D063-4896E7C3307A}"/>
              </a:ext>
            </a:extLst>
          </p:cNvPr>
          <p:cNvGrpSpPr/>
          <p:nvPr/>
        </p:nvGrpSpPr>
        <p:grpSpPr>
          <a:xfrm>
            <a:off x="6112391" y="5321245"/>
            <a:ext cx="2682330" cy="971622"/>
            <a:chOff x="7574732" y="5305022"/>
            <a:chExt cx="1319642" cy="97162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7D3BBDA-CC5D-BA05-6565-29804EECB1F2}"/>
                </a:ext>
              </a:extLst>
            </p:cNvPr>
            <p:cNvSpPr txBox="1"/>
            <p:nvPr/>
          </p:nvSpPr>
          <p:spPr>
            <a:xfrm>
              <a:off x="7574732" y="5305022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FB41E46-0863-B903-F844-84E3C5394C79}"/>
                </a:ext>
              </a:extLst>
            </p:cNvPr>
            <p:cNvSpPr txBox="1"/>
            <p:nvPr/>
          </p:nvSpPr>
          <p:spPr>
            <a:xfrm>
              <a:off x="7574732" y="5630313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331DD351-8A29-BA64-12F9-757C7F9EA857}"/>
              </a:ext>
            </a:extLst>
          </p:cNvPr>
          <p:cNvGrpSpPr/>
          <p:nvPr/>
        </p:nvGrpSpPr>
        <p:grpSpPr>
          <a:xfrm>
            <a:off x="8859377" y="431946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794F4CB-AE52-315C-C518-39253F869994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4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681069F-C5FE-39E3-E7C1-274971D63FDE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37CC8B2C-844F-1EBE-67C9-9B721CF33F68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C248CA4F-D182-85B5-C2E8-12A240D77AC8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bg1">
                  <a:lumMod val="85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8F0A233D-ACB3-7F4F-9F08-B59E458436B0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bg1">
                  <a:lumMod val="85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F0647AAE-F480-4E5A-3184-21CDE344194F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0228861-D723-0A6B-FEDB-FF424FF3AC3B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5CF07882-C4A5-45B2-4AC3-017E8C4E18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81304" y="3562210"/>
            <a:ext cx="731520" cy="73152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D5F91EBE-621A-DCCA-FBF9-AFF47EF647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4340811" y="4563445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7702E130-05B3-38F6-5034-AABC88DA16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47304" y="3562210"/>
            <a:ext cx="731520" cy="731520"/>
          </a:xfrm>
          <a:prstGeom prst="rect">
            <a:avLst/>
          </a:prstGeom>
        </p:spPr>
      </p:pic>
      <p:pic>
        <p:nvPicPr>
          <p:cNvPr id="60" name="Graphic 59" descr="Download from cloud outline">
            <a:extLst>
              <a:ext uri="{FF2B5EF4-FFF2-40B4-BE49-F238E27FC236}">
                <a16:creationId xmlns:a16="http://schemas.microsoft.com/office/drawing/2014/main" id="{3148C026-238D-4B68-686A-D8C0630A907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087796" y="4559804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561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300000">
                                      <p:cBhvr>
                                        <p:cTn id="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100000">
                                      <p:cBhvr>
                                        <p:cTn id="8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900000">
                                      <p:cBhvr>
                                        <p:cTn id="1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8700000">
                                      <p:cBhvr>
                                        <p:cTn id="12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D41F41-DDB8-1694-F273-13A9D925E0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-1">
            <a:extLst>
              <a:ext uri="{FF2B5EF4-FFF2-40B4-BE49-F238E27FC236}">
                <a16:creationId xmlns:a16="http://schemas.microsoft.com/office/drawing/2014/main" id="{9DF442BE-9431-5255-6C98-B1CBB3DFC9E7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B758139F-A91F-8261-0D5D-472CD70284EF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8E643301-54AF-75C4-7B29-9101FDDC6924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022617B-7482-ADB6-0256-201EAE65C1D7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chemeClr val="bg1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CD4B8ED-C035-66B9-366A-220ADB6C8366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chemeClr val="bg1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0AD9C45-57D6-3837-5FF2-2A0DEC099684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2" name="1">
            <a:extLst>
              <a:ext uri="{FF2B5EF4-FFF2-40B4-BE49-F238E27FC236}">
                <a16:creationId xmlns:a16="http://schemas.microsoft.com/office/drawing/2014/main" id="{DC36DE5C-73FB-791B-6958-8137BB5F48CF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A23B611-58FD-5963-AE55-22788B885EB6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4D59E10-2971-19C9-9333-C9972DA65803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7CEA8E2-B50B-C7E1-9ABF-08AC721EA880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chemeClr val="bg1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97A8AD2-3AFD-9366-8E2A-A04F4ECEB4EF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chemeClr val="bg1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0845721-443D-1F07-6275-0566B056B08D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53" name="2">
            <a:extLst>
              <a:ext uri="{FF2B5EF4-FFF2-40B4-BE49-F238E27FC236}">
                <a16:creationId xmlns:a16="http://schemas.microsoft.com/office/drawing/2014/main" id="{2CE8117B-9819-3CCD-8E3C-5A1D01B074FB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1D4BEFCD-826F-A855-6D1E-4DB94394EBBF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9AEA653A-9DA4-EA97-7909-5AF8706B33DF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08748981-1D25-DB82-07C3-F2C3D0D0DE0A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chemeClr val="bg1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2225606-78A2-4A85-A3D9-8997B6CABCDE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chemeClr val="bg1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A1C35FE4-4193-E978-F734-8B88A2F208E3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752779A8-1DD6-9968-80EC-A13A5B5D7EE4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4FF80E67-BAEA-74F7-AC62-B386B7413F33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EED120B-CE1C-7709-6FAB-EF4B9D4F7F68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F79DF19-4A6A-76F4-3966-1BAB13DE8A91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chemeClr val="bg1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2EB1F37-E355-4DE0-C5FC-C4137EDE23BF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chemeClr val="bg1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04D17456-8AF7-75E8-56C7-B02056E7521A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D1621F66-C393-9C90-A7E0-3038D453298A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74D9FB98-1304-00D2-021A-C4C66967858F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61519FB9-F63D-F8E7-A835-660DD2519A44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192B502-2C54-A2B8-FE71-1D21AD1C0458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chemeClr val="bg1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C4E0118-AC2F-6FA9-D10A-E51B5D8431C9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chemeClr val="bg1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64229B61-C487-16C9-D7FE-246AD8ECE424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B1345A59-9348-EE5E-0759-6157B9395FD0}"/>
              </a:ext>
            </a:extLst>
          </p:cNvPr>
          <p:cNvGrpSpPr/>
          <p:nvPr/>
        </p:nvGrpSpPr>
        <p:grpSpPr>
          <a:xfrm>
            <a:off x="428548" y="4206349"/>
            <a:ext cx="2103637" cy="869862"/>
            <a:chOff x="791027" y="3714750"/>
            <a:chExt cx="1319642" cy="86986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A0B7ACC-F573-4460-4C60-12059CD306F5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3C3FBA2-1B16-7A81-E55C-15A653A057FF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25CF1841-163D-7AC2-31A9-0C4A110ABBC7}"/>
              </a:ext>
            </a:extLst>
          </p:cNvPr>
          <p:cNvGrpSpPr/>
          <p:nvPr/>
        </p:nvGrpSpPr>
        <p:grpSpPr>
          <a:xfrm>
            <a:off x="2225858" y="5195463"/>
            <a:ext cx="2682330" cy="879289"/>
            <a:chOff x="3831407" y="5328398"/>
            <a:chExt cx="1319642" cy="87928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C34B09F-EA5E-F647-C6E8-FA20042AA9B9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8E1A1E7-3DCC-41E3-9E76-AA1CA07E19C7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AB9085DF-E3B2-3A4A-C88E-E945640747F1}"/>
              </a:ext>
            </a:extLst>
          </p:cNvPr>
          <p:cNvGrpSpPr/>
          <p:nvPr/>
        </p:nvGrpSpPr>
        <p:grpSpPr>
          <a:xfrm>
            <a:off x="4754835" y="5697513"/>
            <a:ext cx="2682330" cy="879289"/>
            <a:chOff x="7574732" y="5305022"/>
            <a:chExt cx="1319642" cy="87928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82A6973-5884-CE0E-66F4-088FBCFCDFDF}"/>
                </a:ext>
              </a:extLst>
            </p:cNvPr>
            <p:cNvSpPr txBox="1"/>
            <p:nvPr/>
          </p:nvSpPr>
          <p:spPr>
            <a:xfrm>
              <a:off x="7574732" y="5305022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3B25EA2-F6E3-87B0-4B3A-A814E6A419D4}"/>
                </a:ext>
              </a:extLst>
            </p:cNvPr>
            <p:cNvSpPr txBox="1"/>
            <p:nvPr/>
          </p:nvSpPr>
          <p:spPr>
            <a:xfrm>
              <a:off x="7574732" y="5630313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45F8A07F-70DA-90AE-624A-6C7071D090B2}"/>
              </a:ext>
            </a:extLst>
          </p:cNvPr>
          <p:cNvGrpSpPr/>
          <p:nvPr/>
        </p:nvGrpSpPr>
        <p:grpSpPr>
          <a:xfrm>
            <a:off x="9557685" y="4289255"/>
            <a:ext cx="2507374" cy="786956"/>
            <a:chOff x="10081331" y="4102306"/>
            <a:chExt cx="1319642" cy="78695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8D50D89-B0AB-A2F8-51BD-0CBEC052FBCD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5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D22B37D-3368-DF16-05D2-918BE67998BD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F2A7D58B-5230-5D2B-17A4-AAEAC4DBAF80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671845C4-E778-48A0-1CE7-D8D87080A2BC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bg1">
                  <a:lumMod val="85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3D4C9A34-8841-6F8B-9D4F-35AB0C4CA319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bg1">
                  <a:lumMod val="85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2A9D13C2-A62B-FDAF-7B62-4627D8E3CC86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2586417-28E4-5983-31B8-19F2451124FE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27DF2D7E-B787-F6D0-07BF-0A8FFB9F76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11859" y="3621537"/>
            <a:ext cx="537014" cy="64008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0EABC11D-CF50-5242-543C-DBC7670FA8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3292703" y="4664060"/>
            <a:ext cx="548640" cy="54864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85D3E62F-8565-E693-899F-33912AA92F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37052" y="3712977"/>
            <a:ext cx="548640" cy="548640"/>
          </a:xfrm>
          <a:prstGeom prst="rect">
            <a:avLst/>
          </a:prstGeom>
        </p:spPr>
      </p:pic>
      <p:pic>
        <p:nvPicPr>
          <p:cNvPr id="60" name="Graphic 59" descr="Download from cloud outline">
            <a:extLst>
              <a:ext uri="{FF2B5EF4-FFF2-40B4-BE49-F238E27FC236}">
                <a16:creationId xmlns:a16="http://schemas.microsoft.com/office/drawing/2014/main" id="{C828895A-6E84-B664-CA26-6FED9CE95EA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821680" y="5117047"/>
            <a:ext cx="548640" cy="548640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888650C4-FEB0-5CBB-124B-9F721A43923C}"/>
              </a:ext>
            </a:extLst>
          </p:cNvPr>
          <p:cNvGrpSpPr/>
          <p:nvPr/>
        </p:nvGrpSpPr>
        <p:grpSpPr>
          <a:xfrm>
            <a:off x="7360807" y="5195463"/>
            <a:ext cx="2682330" cy="879289"/>
            <a:chOff x="3831407" y="5328398"/>
            <a:chExt cx="1319642" cy="87928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901CCA3-63EC-A576-E277-3BF4E6A1EA86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4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BC38728-2BC7-BCC5-50B3-C4182EDBCFC3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pic>
        <p:nvPicPr>
          <p:cNvPr id="42" name="Graphic 41" descr="Binoculars outline">
            <a:extLst>
              <a:ext uri="{FF2B5EF4-FFF2-40B4-BE49-F238E27FC236}">
                <a16:creationId xmlns:a16="http://schemas.microsoft.com/office/drawing/2014/main" id="{52777BB7-310F-4C11-6DEE-B4EA3D1D39C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8427652" y="4664060"/>
            <a:ext cx="548640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48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9600000">
                                      <p:cBhvr>
                                        <p:cTn id="6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7800000">
                                      <p:cBhvr>
                                        <p:cTn id="8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0">
                                      <p:cBhvr>
                                        <p:cTn id="10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200000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400000">
                                      <p:cBhvr>
                                        <p:cTn id="1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7C0491-98D8-7433-73BF-B7C3BBBF36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3">
            <a:extLst>
              <a:ext uri="{FF2B5EF4-FFF2-40B4-BE49-F238E27FC236}">
                <a16:creationId xmlns:a16="http://schemas.microsoft.com/office/drawing/2014/main" id="{BDB56685-BA29-4889-2711-9137B571259E}"/>
              </a:ext>
            </a:extLst>
          </p:cNvPr>
          <p:cNvGrpSpPr/>
          <p:nvPr/>
        </p:nvGrpSpPr>
        <p:grpSpPr>
          <a:xfrm>
            <a:off x="-2086428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B3A61B54-EF5C-CBCD-C4BF-B38E976DBE4C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4BA2EFF6-E3D7-BC94-7E2A-A7A9F37A5CFE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F26E73A-7DAA-83B3-10E8-B484F1B1CB2D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rgbClr val="4003B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91FFC086-9759-036A-A222-6F45F9E8DC36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rgbClr val="4003B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0D4510C-38FE-B0C7-550D-3679DDED8419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B8C432A8-AC73-AADF-F53C-04BBC97FE36F}"/>
              </a:ext>
            </a:extLst>
          </p:cNvPr>
          <p:cNvGrpSpPr/>
          <p:nvPr/>
        </p:nvGrpSpPr>
        <p:grpSpPr>
          <a:xfrm>
            <a:off x="-2086428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CA5B197A-2487-12DA-5C44-9CB9A0CDCB34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B820198F-6184-3703-2B35-65F0BDE84121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F3245ED-5C63-CB4C-0369-8322AF59F06C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rgbClr val="4003B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A5BE8722-9F85-5D58-B088-F2987948FBC3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rgbClr val="4003B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E6AF2368-4734-491F-7D3C-176B7078135A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4321BAEB-50B7-B737-3976-ECC9688F9465}"/>
              </a:ext>
            </a:extLst>
          </p:cNvPr>
          <p:cNvGrpSpPr/>
          <p:nvPr/>
        </p:nvGrpSpPr>
        <p:grpSpPr>
          <a:xfrm>
            <a:off x="2618101" y="513163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4B37E70-1414-EE44-8D95-CF28F5FD48AA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A2175BC-1D7E-9EFE-2457-85DF0B1212EB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655753B4-EBC2-929F-7758-CBBCDE96F6C1}"/>
              </a:ext>
            </a:extLst>
          </p:cNvPr>
          <p:cNvGrpSpPr/>
          <p:nvPr/>
        </p:nvGrpSpPr>
        <p:grpSpPr>
          <a:xfrm>
            <a:off x="7243488" y="513163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669AF52-003A-2885-1761-E5A041906FF6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C8B9F26-2228-2AF6-F2A3-10AE8D5288B8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A93B46C-6591-15CC-6F01-9AF018B1FC8C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63C7F42E-9E3B-4173-562B-F04AAFC1D398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AE564BFE-F13C-215B-9913-E3CAFC46CCBB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C3E7A104-F002-0892-5054-7905125266D8}"/>
              </a:ext>
            </a:extLst>
          </p:cNvPr>
          <p:cNvSpPr txBox="1"/>
          <p:nvPr/>
        </p:nvSpPr>
        <p:spPr>
          <a:xfrm>
            <a:off x="4691063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4003BA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2A024D7-CF54-2E52-DAA2-E2AC546DA5D5}"/>
              </a:ext>
            </a:extLst>
          </p:cNvPr>
          <p:cNvSpPr txBox="1"/>
          <p:nvPr/>
        </p:nvSpPr>
        <p:spPr>
          <a:xfrm>
            <a:off x="4691063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A1A4AB"/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072E6110-E34B-E7B2-3534-CCE4D2D92B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06028" y="4374380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45F8A156-1B49-552A-BAA5-A194DDD518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31415" y="4374380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978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800000">
                                      <p:cBhvr>
                                        <p:cTn id="6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7800000">
                                      <p:cBhvr>
                                        <p:cTn id="8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B5DF76-C7CD-1CE3-B31B-609991CF54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2">
            <a:extLst>
              <a:ext uri="{FF2B5EF4-FFF2-40B4-BE49-F238E27FC236}">
                <a16:creationId xmlns:a16="http://schemas.microsoft.com/office/drawing/2014/main" id="{4B23EC44-EC3B-3421-6C10-6E3745FF8360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0596E3C5-E98A-1147-7878-A904359185ED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4C0B4B9E-49A5-5402-FA77-EAEE8E3348B2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0462CE8E-75BA-09C1-B35E-0D45EE425F7E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rgbClr val="4003B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524BDF7-51FD-50E5-D14B-32DB510C217B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rgbClr val="4003B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978C1218-845A-256B-8494-1206BBFEBE43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08579E54-4198-5479-2921-3289870EAE90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F96D6D0C-22D9-8AC2-D7D0-58161B14EA9E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7630D70-A967-62AB-69AF-7018B3DB29D9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0A4A589D-C7C2-1EA4-8E43-69B6A16E2D3B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rgbClr val="4003B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E21E0EC-A5C6-E39E-537C-3435CF0A9215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rgbClr val="4003B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D4CED83-EC60-CE10-DB53-6557B9443488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1CD3DA2C-2C02-8B1B-85CC-0F29E627BB2C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7573415A-55C1-B300-EAA0-AE1FCFE9149F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953156DE-51D5-14E9-5089-1E988576E880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04A13B4-D5D1-698F-627B-E65998E3DA83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rgbClr val="4003B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8B3135DF-BE4A-52C7-C7CB-9169512EE5AC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rgbClr val="4003B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B969CD4A-EF74-6399-8049-FC7C7AFB9062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F90ACCB7-0DA1-F726-DA96-28F03D2E59D6}"/>
              </a:ext>
            </a:extLst>
          </p:cNvPr>
          <p:cNvGrpSpPr/>
          <p:nvPr/>
        </p:nvGrpSpPr>
        <p:grpSpPr>
          <a:xfrm>
            <a:off x="793377" y="431946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A07C32D-69DD-CAC8-FBDE-D1174968B491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00F55E2-BB5F-E636-15DF-3F0FFAFAB459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E7E0C83A-F2BE-1E57-44E3-AB32EF448A42}"/>
              </a:ext>
            </a:extLst>
          </p:cNvPr>
          <p:cNvGrpSpPr/>
          <p:nvPr/>
        </p:nvGrpSpPr>
        <p:grpSpPr>
          <a:xfrm>
            <a:off x="4738899" y="5321245"/>
            <a:ext cx="2682330" cy="971622"/>
            <a:chOff x="3831407" y="5328398"/>
            <a:chExt cx="1319642" cy="97162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39886A1-3F18-16E9-3EB8-29992C147E6B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F79FC08-4AF7-690C-ED82-541685D2F91F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1B9D013C-4740-0FC9-C8AC-9B14A01E9962}"/>
              </a:ext>
            </a:extLst>
          </p:cNvPr>
          <p:cNvGrpSpPr/>
          <p:nvPr/>
        </p:nvGrpSpPr>
        <p:grpSpPr>
          <a:xfrm>
            <a:off x="8859377" y="431946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ED069E5-67FC-C33D-2591-17378384E2F3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641ADDD-7638-2A41-1883-1A7FE11BE0CE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0BD270CF-12EC-7A06-953F-A3790E4DA87B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33B3DF3F-1E00-4D58-D010-CCCE8E14F627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81939D35-EC6D-C487-8E95-42E3A96D9FD7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AD162B2D-EFC4-A29E-6410-B218A22153A2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4003BA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29D2ED3-0636-0C61-90DD-DB9DFDBD0118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A1A4AB"/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2FF27B28-4B8E-5B80-9554-0012CEEA4D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81304" y="3562210"/>
            <a:ext cx="731520" cy="73152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22A9BDFC-0E61-87F8-E12F-4B6B4D9A41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5714304" y="4563445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695C3384-879A-0E96-B6E7-23BE06AA784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47304" y="3562210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455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300000">
                                      <p:cBhvr>
                                        <p:cTn id="6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0">
                                      <p:cBhvr>
                                        <p:cTn id="8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8700000">
                                      <p:cBhvr>
                                        <p:cTn id="10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8FA960-1F3C-721E-B42E-BD4C912F82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1">
            <a:extLst>
              <a:ext uri="{FF2B5EF4-FFF2-40B4-BE49-F238E27FC236}">
                <a16:creationId xmlns:a16="http://schemas.microsoft.com/office/drawing/2014/main" id="{47CACB03-4D25-787B-F440-C700694469FB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557FC94C-7C38-976C-A446-D1749CCF6A8E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A907FD9C-3015-8630-A54D-DB89E8E23563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1B45487-7400-9730-05C1-F2115A569FBB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rgbClr val="4003B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57B937E-3BB4-7AE8-EE84-98D459EFFC3B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rgbClr val="4003B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C16C6012-45A4-3B0C-2DE6-245D62A50CC7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3" name="2">
            <a:extLst>
              <a:ext uri="{FF2B5EF4-FFF2-40B4-BE49-F238E27FC236}">
                <a16:creationId xmlns:a16="http://schemas.microsoft.com/office/drawing/2014/main" id="{C2B26225-4AB3-88D3-6917-E7CEBB05CB7A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1A11017A-C2CB-FE08-15D6-C5B1471BA366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6993BF3C-4E4C-0E97-938C-615349802AF7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88E79BD5-F74B-927D-9F2B-1C4761309150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rgbClr val="4003B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7D01DEA-87F9-747D-4C69-05758A98A99B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rgbClr val="4003B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AB47471D-17F9-41B3-F511-A030F8D4328B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3133323E-0CB0-05AE-AD53-B8E25F62BB49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490DFA3C-8A29-593B-8C17-AC88DF578AD4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C0CA59AB-9F96-96D0-0D3B-80C8F1F348A1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502E2E0-09D7-3580-AAE8-694F10F0A50D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rgbClr val="4003B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157BCFB8-3A63-C31C-6E19-C5DA069E7FD7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rgbClr val="4003B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6435D3A-6457-CC1E-CA9A-2379B977DDBC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5E1D4606-6586-62DE-1715-69206A1BC0FB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2918B622-2C03-E494-2EF7-ED5A28D7648C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FE2A7C60-5D3F-4200-3E85-951BAB420C8F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12BEAD3-AB98-1D89-BE58-B6136B8B994E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rgbClr val="4003B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D5C8E38B-B8D3-925C-E52F-6A1D1411D90E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rgbClr val="4003B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927245FC-6DFB-472B-ECFA-991E758D0938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678C385F-AEC7-EF39-C33E-96852A018227}"/>
              </a:ext>
            </a:extLst>
          </p:cNvPr>
          <p:cNvGrpSpPr/>
          <p:nvPr/>
        </p:nvGrpSpPr>
        <p:grpSpPr>
          <a:xfrm>
            <a:off x="793377" y="431946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1DAF611-7171-1A6F-D294-10D078621C70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663BE30-38AE-28BC-46BC-A68F70A4CF06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AD0F5FEB-5A0D-735A-42C4-46514E466282}"/>
              </a:ext>
            </a:extLst>
          </p:cNvPr>
          <p:cNvGrpSpPr/>
          <p:nvPr/>
        </p:nvGrpSpPr>
        <p:grpSpPr>
          <a:xfrm>
            <a:off x="3365406" y="5321245"/>
            <a:ext cx="2682330" cy="971622"/>
            <a:chOff x="3831407" y="5328398"/>
            <a:chExt cx="1319642" cy="97162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EE04765-D182-2A51-4236-365A923033BD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45DB8C8-3BC3-3E46-A22F-7CE328E449BA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3F54649-60D2-C3DD-BFC2-B73A8DAE1D02}"/>
              </a:ext>
            </a:extLst>
          </p:cNvPr>
          <p:cNvGrpSpPr/>
          <p:nvPr/>
        </p:nvGrpSpPr>
        <p:grpSpPr>
          <a:xfrm>
            <a:off x="6112391" y="5321245"/>
            <a:ext cx="2682330" cy="971622"/>
            <a:chOff x="7574732" y="5305022"/>
            <a:chExt cx="1319642" cy="97162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25FD53A-B173-AB86-4609-F6F9CEF1A8E2}"/>
                </a:ext>
              </a:extLst>
            </p:cNvPr>
            <p:cNvSpPr txBox="1"/>
            <p:nvPr/>
          </p:nvSpPr>
          <p:spPr>
            <a:xfrm>
              <a:off x="7574732" y="5305022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228AB0D-AEDC-E2BD-B90F-4793D70DA580}"/>
                </a:ext>
              </a:extLst>
            </p:cNvPr>
            <p:cNvSpPr txBox="1"/>
            <p:nvPr/>
          </p:nvSpPr>
          <p:spPr>
            <a:xfrm>
              <a:off x="7574732" y="5630313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38DC5C21-85DD-5B33-2A02-52347DE29F36}"/>
              </a:ext>
            </a:extLst>
          </p:cNvPr>
          <p:cNvGrpSpPr/>
          <p:nvPr/>
        </p:nvGrpSpPr>
        <p:grpSpPr>
          <a:xfrm>
            <a:off x="8859377" y="431946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D7CFF30-4EA5-EF87-A893-CAC66CB79F78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4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2741434-4F06-B3C3-6948-03BD0692735B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FDA6F870-8F4A-F908-4C0A-13B50FC0ED64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27D65559-CDF1-9063-A073-610A36DAF60E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987F6EC6-1486-383D-1200-7481A3D8F05F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8E70AE80-2297-4DA8-1967-65CD2C412473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4003BA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9BE3383-1B0E-DC0A-73F7-C287E0CC6BE4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A1A4AB"/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D0953097-C7B5-B82D-7774-36230A6A94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81304" y="3562210"/>
            <a:ext cx="731520" cy="73152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C03B93CE-4C13-5B92-0E03-B963D1F734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4340811" y="4563445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4F48480E-AA2A-8376-2BBE-AC1CCFB203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47304" y="3562210"/>
            <a:ext cx="731520" cy="731520"/>
          </a:xfrm>
          <a:prstGeom prst="rect">
            <a:avLst/>
          </a:prstGeom>
        </p:spPr>
      </p:pic>
      <p:pic>
        <p:nvPicPr>
          <p:cNvPr id="60" name="Graphic 59" descr="Download from cloud outline">
            <a:extLst>
              <a:ext uri="{FF2B5EF4-FFF2-40B4-BE49-F238E27FC236}">
                <a16:creationId xmlns:a16="http://schemas.microsoft.com/office/drawing/2014/main" id="{EA0511DD-7767-9ED2-5BDE-0E236B56FCD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087796" y="4559804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263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300000">
                                      <p:cBhvr>
                                        <p:cTn id="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100000">
                                      <p:cBhvr>
                                        <p:cTn id="8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900000">
                                      <p:cBhvr>
                                        <p:cTn id="1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8700000">
                                      <p:cBhvr>
                                        <p:cTn id="12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7A1A67-4B41-EF43-40FA-F50C756604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-1">
            <a:extLst>
              <a:ext uri="{FF2B5EF4-FFF2-40B4-BE49-F238E27FC236}">
                <a16:creationId xmlns:a16="http://schemas.microsoft.com/office/drawing/2014/main" id="{256DA12E-5D59-F168-64D1-4E2360290C3F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0CAFA72F-ED52-C2FE-A2EC-D2D0D7CF9DAA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DB827DB3-B83B-D060-AA65-99B6B741138C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C23A7020-FBAF-10C9-84D7-92EC85F9DAD3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rgbClr val="4003B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4AB733D6-9122-CF78-5D7C-5F29465141A8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rgbClr val="4003B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8E0C529-E842-19C3-DB76-3777E21AB03E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2" name="1">
            <a:extLst>
              <a:ext uri="{FF2B5EF4-FFF2-40B4-BE49-F238E27FC236}">
                <a16:creationId xmlns:a16="http://schemas.microsoft.com/office/drawing/2014/main" id="{43F70261-0C7D-B309-6CE4-B9F729C1F0CA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3D431E38-7452-0573-4EEF-5B9B71E15AA1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1716ED1-B4B2-C383-2B5A-FE1581D18C11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F36D46E-988B-FBF9-166B-6EB5333A5258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rgbClr val="4003B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AB62C17-ED1A-8D2E-0216-9466E8FB3DB5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rgbClr val="4003B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53EDE6C-C4A7-992D-8A52-8166D82699E7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3" name="2">
            <a:extLst>
              <a:ext uri="{FF2B5EF4-FFF2-40B4-BE49-F238E27FC236}">
                <a16:creationId xmlns:a16="http://schemas.microsoft.com/office/drawing/2014/main" id="{5981EE52-DEA1-55ED-2100-3ADDE83EF61C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16094F6C-3D38-CECD-FF6A-A2D72DF8EF7A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9078CF85-10E2-EFA9-9A28-13706158E19F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55E8571-9441-787E-A450-673C1760598F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rgbClr val="4003B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F963A53D-2677-7AED-9261-0E0A66605750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rgbClr val="4003B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E01D3BD-1C5B-AC28-B9A5-43E6F7A78126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EA751E77-3DE6-5F94-4B6D-F90A78CB0CB3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4535B832-8591-7AA2-6B60-E819CF9527FF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1E3E194-E3EA-511F-4C44-9EE07B284DA4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54412A6-A37B-4387-92DB-AC1B308B4D75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rgbClr val="4003B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929CD3A3-0458-D923-F6AA-87A1FA38CCA2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rgbClr val="4003B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48A086C8-EDC1-07FD-44BA-B8D15D2FC48B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8EA35175-58B2-D2E5-054C-7DF7E4E18809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EFCE09-8258-9385-0FD4-5F7158DAF610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66A3F7BD-13BF-80FF-411A-CF01D65987CD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EA20254-40F5-6979-1A9F-165FA1E621AA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rgbClr val="4003B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D1F2B3AF-C8F8-DF19-6DA2-DB65DD023E01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571500">
                <a:srgbClr val="4003BA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29A0C5C7-2BEB-C5DF-32A9-2241F490792B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2D18A9CB-5010-B455-1C7C-12327DA46887}"/>
              </a:ext>
            </a:extLst>
          </p:cNvPr>
          <p:cNvGrpSpPr/>
          <p:nvPr/>
        </p:nvGrpSpPr>
        <p:grpSpPr>
          <a:xfrm>
            <a:off x="428548" y="4206349"/>
            <a:ext cx="2103637" cy="869862"/>
            <a:chOff x="791027" y="3714750"/>
            <a:chExt cx="1319642" cy="86986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A9C8EB3-0CAD-A827-E13E-6E246B695969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7F7F7F"/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DDEDB17-7EEB-A7D6-255B-F9DF2AE69129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F7F7F"/>
                  </a:solidFill>
                </a:rPr>
                <a:t>Lorem ipsum dolor sit amet, consectetuer adipiscing elit. Maecenas porttitor congue massa. 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3C6DA550-1026-D71E-1B5D-C8CA96E8D812}"/>
              </a:ext>
            </a:extLst>
          </p:cNvPr>
          <p:cNvGrpSpPr/>
          <p:nvPr/>
        </p:nvGrpSpPr>
        <p:grpSpPr>
          <a:xfrm>
            <a:off x="2225858" y="5195463"/>
            <a:ext cx="2682330" cy="879289"/>
            <a:chOff x="3831407" y="5328398"/>
            <a:chExt cx="1319642" cy="87928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AC17CB5-77B6-D28A-3654-C36EADC7E318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7F7F7F"/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0F88BD9-ED91-2131-8136-00646A5B88F1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F7F7F"/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C5130DEE-8AC2-2251-47BA-FE9B0C5B5D26}"/>
              </a:ext>
            </a:extLst>
          </p:cNvPr>
          <p:cNvGrpSpPr/>
          <p:nvPr/>
        </p:nvGrpSpPr>
        <p:grpSpPr>
          <a:xfrm>
            <a:off x="4754835" y="5697513"/>
            <a:ext cx="2682330" cy="879289"/>
            <a:chOff x="7574732" y="5305022"/>
            <a:chExt cx="1319642" cy="87928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CE3CB5C-7F0C-3959-F8A3-D229EE528593}"/>
                </a:ext>
              </a:extLst>
            </p:cNvPr>
            <p:cNvSpPr txBox="1"/>
            <p:nvPr/>
          </p:nvSpPr>
          <p:spPr>
            <a:xfrm>
              <a:off x="7574732" y="5305022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7F7F7F"/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82CBD49-D9C0-B4E1-5169-472592F47C00}"/>
                </a:ext>
              </a:extLst>
            </p:cNvPr>
            <p:cNvSpPr txBox="1"/>
            <p:nvPr/>
          </p:nvSpPr>
          <p:spPr>
            <a:xfrm>
              <a:off x="7574732" y="5630313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F7F7F"/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975B7303-0E36-36F9-A954-A5BE0D7C5470}"/>
              </a:ext>
            </a:extLst>
          </p:cNvPr>
          <p:cNvGrpSpPr/>
          <p:nvPr/>
        </p:nvGrpSpPr>
        <p:grpSpPr>
          <a:xfrm>
            <a:off x="9557685" y="4289255"/>
            <a:ext cx="2507374" cy="786956"/>
            <a:chOff x="10081331" y="4102306"/>
            <a:chExt cx="1319642" cy="78695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F9485B9-825F-8E1F-69AC-A066367472A7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7F7F7F"/>
                  </a:solidFill>
                  <a:latin typeface="Objective" pitchFamily="50" charset="0"/>
                </a:rPr>
                <a:t>OPTION 5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C3590A2-365F-1ECE-8C3A-5D9AA02E56F3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95F5856-2101-8602-A2EB-2D3BB865CDB0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BBF91C12-F6FA-3370-BDF7-E1D28B98B1FF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E0C854AE-ACE9-6F8F-F0C0-312C2D2076F6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34C0E5FF-9259-3B5F-9E3F-5CC2A34797B4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4003BA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A8A1AA31-D58D-734B-F1BB-3FB01AD86D98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A1A4AB"/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83881CFA-E703-2977-BF9B-3ED1763F67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11859" y="3621537"/>
            <a:ext cx="537014" cy="64008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BA07E96D-A208-6BC7-74E2-A3D67E2108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3292703" y="4664060"/>
            <a:ext cx="548640" cy="54864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8621532A-2152-0A1A-040C-4983CEFFE8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37052" y="3712977"/>
            <a:ext cx="548640" cy="548640"/>
          </a:xfrm>
          <a:prstGeom prst="rect">
            <a:avLst/>
          </a:prstGeom>
        </p:spPr>
      </p:pic>
      <p:pic>
        <p:nvPicPr>
          <p:cNvPr id="60" name="Graphic 59" descr="Download from cloud outline">
            <a:extLst>
              <a:ext uri="{FF2B5EF4-FFF2-40B4-BE49-F238E27FC236}">
                <a16:creationId xmlns:a16="http://schemas.microsoft.com/office/drawing/2014/main" id="{86F69799-ABD2-3771-78D2-A5DBB229451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821680" y="5117047"/>
            <a:ext cx="548640" cy="548640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802D8519-DBC4-29EB-99C0-92591AEF7DD3}"/>
              </a:ext>
            </a:extLst>
          </p:cNvPr>
          <p:cNvGrpSpPr/>
          <p:nvPr/>
        </p:nvGrpSpPr>
        <p:grpSpPr>
          <a:xfrm>
            <a:off x="7360807" y="5195463"/>
            <a:ext cx="2682330" cy="879289"/>
            <a:chOff x="3831407" y="5328398"/>
            <a:chExt cx="1319642" cy="87928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542412E-A459-7F4B-9B38-CC425031F582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7F7F7F"/>
                  </a:solidFill>
                  <a:latin typeface="Objective" pitchFamily="50" charset="0"/>
                </a:rPr>
                <a:t>OPTION 4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8F3F59E-60B1-67E4-6C86-36C29D8FDEB0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F7F7F"/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pic>
        <p:nvPicPr>
          <p:cNvPr id="42" name="Graphic 41" descr="Binoculars outline">
            <a:extLst>
              <a:ext uri="{FF2B5EF4-FFF2-40B4-BE49-F238E27FC236}">
                <a16:creationId xmlns:a16="http://schemas.microsoft.com/office/drawing/2014/main" id="{F411423A-839A-1635-85FD-247EDE3C289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8427652" y="4664060"/>
            <a:ext cx="548640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784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9600000">
                                      <p:cBhvr>
                                        <p:cTn id="6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7800000">
                                      <p:cBhvr>
                                        <p:cTn id="8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0">
                                      <p:cBhvr>
                                        <p:cTn id="10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200000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400000">
                                      <p:cBhvr>
                                        <p:cTn id="1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64884-A40C-9599-B7E9-C220355A1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3">
            <a:extLst>
              <a:ext uri="{FF2B5EF4-FFF2-40B4-BE49-F238E27FC236}">
                <a16:creationId xmlns:a16="http://schemas.microsoft.com/office/drawing/2014/main" id="{3F5416E6-3C8D-83BB-962E-8F8B1813B5DA}"/>
              </a:ext>
            </a:extLst>
          </p:cNvPr>
          <p:cNvGrpSpPr/>
          <p:nvPr/>
        </p:nvGrpSpPr>
        <p:grpSpPr>
          <a:xfrm>
            <a:off x="-2086428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177E950C-029E-B659-4F86-C3BAB986DA9F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F683D484-1A34-2032-CEA5-5B4B67C63CAC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11970BB1-0C00-7F83-2EE2-E172D8F24E5F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80E18D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448C4FA-7592-B247-157E-B9E6A6A28C17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7FE08B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7DC864-253F-1452-70B5-6CD4B685E3ED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4FE728ED-A2FE-E2A3-C26F-A709885A6873}"/>
              </a:ext>
            </a:extLst>
          </p:cNvPr>
          <p:cNvGrpSpPr/>
          <p:nvPr/>
        </p:nvGrpSpPr>
        <p:grpSpPr>
          <a:xfrm>
            <a:off x="-2086428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D5842A03-A43A-CE35-6A8A-ABA566A0F2E8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CDF7792B-56A8-6B86-2AFA-2FB4916CF20E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EF6F4E0-8B0F-E378-768F-DFA8A0EB426E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FF00FF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F4ACCF99-1FA0-FDAA-67FB-5E9E1CA29272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FF00FF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F1CC21A8-6DFE-25BA-6834-7FF131166692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2795B1CE-40BA-F4F6-A684-C18D706BE9B7}"/>
              </a:ext>
            </a:extLst>
          </p:cNvPr>
          <p:cNvGrpSpPr/>
          <p:nvPr/>
        </p:nvGrpSpPr>
        <p:grpSpPr>
          <a:xfrm>
            <a:off x="2618101" y="513163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A369B94-441E-8080-7B1E-221E8676EE9C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C0C0F57-1346-2935-CCC2-5AC4EE41362F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10B42798-64E6-FA45-657D-0C3F7D44F6F3}"/>
              </a:ext>
            </a:extLst>
          </p:cNvPr>
          <p:cNvGrpSpPr/>
          <p:nvPr/>
        </p:nvGrpSpPr>
        <p:grpSpPr>
          <a:xfrm>
            <a:off x="7243488" y="513163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CF742FD-B26C-118C-9E7E-403AA9B2063C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F8717B7-1751-541F-BD3F-A410EE3C8DFA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8135FDB-C482-B835-7329-977434DEE29F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FE9CC2B2-6090-7C34-73BC-5292E7931EF4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bg1">
                  <a:lumMod val="95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4FAF293B-5DBE-E42B-1EF1-68CFEC81C2A6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bg1">
                  <a:lumMod val="95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B2B03AD5-4EAF-B943-805D-BDF1A7F38076}"/>
              </a:ext>
            </a:extLst>
          </p:cNvPr>
          <p:cNvSpPr txBox="1"/>
          <p:nvPr/>
        </p:nvSpPr>
        <p:spPr>
          <a:xfrm>
            <a:off x="4691063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80E18D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BAC17C6-7722-E2EB-4F9B-17E1BDB68DCD}"/>
              </a:ext>
            </a:extLst>
          </p:cNvPr>
          <p:cNvSpPr txBox="1"/>
          <p:nvPr/>
        </p:nvSpPr>
        <p:spPr>
          <a:xfrm>
            <a:off x="4691063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CD9AADF8-CC97-D9E1-61D7-3F7939712F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06028" y="4374380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01112560-0357-0766-C613-0FB83964A0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31415" y="4374380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278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800000">
                                      <p:cBhvr>
                                        <p:cTn id="6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7800000">
                                      <p:cBhvr>
                                        <p:cTn id="8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920183-0957-7ED9-42D3-F625FB2BD6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2">
            <a:extLst>
              <a:ext uri="{FF2B5EF4-FFF2-40B4-BE49-F238E27FC236}">
                <a16:creationId xmlns:a16="http://schemas.microsoft.com/office/drawing/2014/main" id="{95D9A34B-B9EB-EE2F-2572-775B384DD803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42B3F4CC-5E05-80C1-61D5-470C2B81A9B8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12F47E93-3B4C-F67F-8FEE-D156F1519490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F166E71-5DFD-CE8E-C751-BD42A9183642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42627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9B1BBE19-8D86-DBD8-9D82-A5D7E51A88B9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F495D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0957F080-7E06-754B-E67D-A13679DB0473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8F74DFC2-F780-409A-8CF2-7574B754DD25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DC5D1D32-7F73-79F6-8D70-E3B724A3207F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CEEFD69D-70CA-5792-806B-B3AB73FD562A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08CA3159-A9B3-6C25-D3A1-39BD667490E0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A5CDD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104A476-5D50-938F-2B60-86E4575376EF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7B9AAC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89869CC-9857-F01F-0C08-51F8ED95A931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07AC0737-E1B2-44F5-C0C7-206826DB94BA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66063DBA-0510-0FD6-1FA1-114C29AF020F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B0E3BC40-B8FB-D8B0-9104-8BBD1587B91B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2E8F944-D7A9-06E7-75A5-DEED6FE2E264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FF365C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54EBFD42-2DDF-4FAA-4E2F-50DFD83D403E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BD355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B2E1E28D-6FE7-847F-F78E-4C89D13F5432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84E2A600-A7B7-E786-1C46-748DF9411302}"/>
              </a:ext>
            </a:extLst>
          </p:cNvPr>
          <p:cNvGrpSpPr/>
          <p:nvPr/>
        </p:nvGrpSpPr>
        <p:grpSpPr>
          <a:xfrm>
            <a:off x="793377" y="431946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53459BA-A2F9-BAA7-0C43-A4CC9602EB94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3BC9FBA-84BF-4A40-07E4-7CB7C6303C7D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4B0A2A4A-F24F-11EF-5194-5DE5EBD069A4}"/>
              </a:ext>
            </a:extLst>
          </p:cNvPr>
          <p:cNvGrpSpPr/>
          <p:nvPr/>
        </p:nvGrpSpPr>
        <p:grpSpPr>
          <a:xfrm>
            <a:off x="4738899" y="5321245"/>
            <a:ext cx="2682330" cy="971622"/>
            <a:chOff x="3831407" y="5328398"/>
            <a:chExt cx="1319642" cy="97162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FCBBD94-8B9D-8736-26C1-9E32E0F55CE6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D4662D3-C367-FE9C-9A77-388F07E27374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D84DC2B6-1E49-FCE8-A257-C4F6EAF17960}"/>
              </a:ext>
            </a:extLst>
          </p:cNvPr>
          <p:cNvGrpSpPr/>
          <p:nvPr/>
        </p:nvGrpSpPr>
        <p:grpSpPr>
          <a:xfrm>
            <a:off x="8859377" y="431946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2CA717A-3FBD-6917-5223-5FBBEE0CE828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2DCEED5-1659-4F58-F7E8-36C92371F7D5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832812A-042F-4872-9421-66D61AC32635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4442D154-BA7A-2526-64F1-762AACAFC158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E99D92BB-47E9-5BE6-238D-CC08565B258B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3FE5049A-82AC-AC69-76BF-03B5D757041D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365C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3ABB6D6-2DBF-BC52-89DF-811A3B6AFFF2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A1A4AB"/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5140240B-D3A4-5045-0CD0-C6F89039A2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81304" y="3562210"/>
            <a:ext cx="731520" cy="73152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700A6707-1DF6-5B21-9408-CD6997A414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5714304" y="4563445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2D97ED2C-511F-4C20-A538-FE93B65AE8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47304" y="3562210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472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300000">
                                      <p:cBhvr>
                                        <p:cTn id="6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0">
                                      <p:cBhvr>
                                        <p:cTn id="8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8700000">
                                      <p:cBhvr>
                                        <p:cTn id="10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F1B75-9BDD-D68B-E73F-57D6B5C8D1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2">
            <a:extLst>
              <a:ext uri="{FF2B5EF4-FFF2-40B4-BE49-F238E27FC236}">
                <a16:creationId xmlns:a16="http://schemas.microsoft.com/office/drawing/2014/main" id="{DB0D180F-7517-CD96-DCB5-9794CDDDD28E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7029113D-6875-EED9-83E9-746E9DB8F95D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B9EDCC4C-69B2-7305-3710-DCDC18498B20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9DA7A678-4A19-151A-873F-FDBC91C823FF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FF00FF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11C1ADE-A4E5-DE97-6A48-8E3198BE6FCF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FF00FF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9550D028-7562-D461-E782-48D52E2CBCBE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A63BE333-B387-2E28-9996-6C33A9F84E6A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1607C596-B551-677E-EE3D-367DDA77A309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CB5C220-C5A7-1C1C-3EF3-F9334B158D91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4870CDA-2E49-97C2-B07F-520F6465744F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80E18D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2CA31CEC-4441-C01F-6C5C-14826A12ECE2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80E18D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CA0C3C0-46AE-E5FC-D0E5-CCD78607D1F4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7BC878B9-7D34-0494-FB05-C433A441F1FD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6AEE8A9-955C-31A5-6046-C232F52EFE04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1753CE4B-CE32-1E13-686F-9C132371860B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6CF073A-C28E-1A20-39AC-09EF75163B03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FF00FF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24E43FED-4939-0A94-809B-3C61B1A558B4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FF00FF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FEF053A5-365F-0F8B-D4D3-4B76744811D0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E820D212-C89E-E9D6-B27C-C7445ACD675D}"/>
              </a:ext>
            </a:extLst>
          </p:cNvPr>
          <p:cNvGrpSpPr/>
          <p:nvPr/>
        </p:nvGrpSpPr>
        <p:grpSpPr>
          <a:xfrm>
            <a:off x="793377" y="431946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77A493C-06AF-4373-D516-07CE097E1FDD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064336B-0816-CA87-3D19-88B03B6E2B22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AAE3B7D5-94C8-8D93-ED3F-A89807BE9948}"/>
              </a:ext>
            </a:extLst>
          </p:cNvPr>
          <p:cNvGrpSpPr/>
          <p:nvPr/>
        </p:nvGrpSpPr>
        <p:grpSpPr>
          <a:xfrm>
            <a:off x="4738899" y="5321245"/>
            <a:ext cx="2682330" cy="971622"/>
            <a:chOff x="3831407" y="5328398"/>
            <a:chExt cx="1319642" cy="97162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49E31FB-765F-B45E-E2EB-B7F39184C644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103E8AA-8156-2126-1852-2813FD187FB3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67C0C474-0114-AC99-7B3C-55B3DDECE53E}"/>
              </a:ext>
            </a:extLst>
          </p:cNvPr>
          <p:cNvGrpSpPr/>
          <p:nvPr/>
        </p:nvGrpSpPr>
        <p:grpSpPr>
          <a:xfrm>
            <a:off x="8859377" y="431946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B6BB562-359A-A294-C8C6-32CF4460168E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F515B0C-FDA5-8B6C-93D1-BCC66A72E0E6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D90F82B8-6753-7990-6BAA-C61C47119339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0FC4915C-1649-A651-E85E-B46304D517C1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bg1">
                  <a:lumMod val="95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4F7E87B5-B693-DF31-CA67-C4807079C41B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bg1">
                  <a:lumMod val="95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1CCD8A2D-F139-DF72-F14F-6CF424C801AB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80E18D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B5ADB5A-5A5C-E237-6CAC-123E1EC401B7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EF672372-77B9-1502-6AD4-86D1FC4ED1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81304" y="3562210"/>
            <a:ext cx="731520" cy="73152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F9CD4C48-EF31-7E90-7A48-3BE49D88B6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5714304" y="4563445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105FEAFA-435E-13D6-3B58-C23C7B6FA0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47304" y="3562210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33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300000">
                                      <p:cBhvr>
                                        <p:cTn id="6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0">
                                      <p:cBhvr>
                                        <p:cTn id="8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8700000">
                                      <p:cBhvr>
                                        <p:cTn id="10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BD87F7-971F-7F40-9E32-0C34D32B1C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1">
            <a:extLst>
              <a:ext uri="{FF2B5EF4-FFF2-40B4-BE49-F238E27FC236}">
                <a16:creationId xmlns:a16="http://schemas.microsoft.com/office/drawing/2014/main" id="{57556453-1E93-D9DE-FABE-F21038B3117C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57BF0E52-0138-5D39-A49F-08F95AF440B1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D6389332-4EB9-00AF-6C58-DBE4A0BE271E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6F51FF5B-83BE-AD83-4382-EA491807779F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80E18D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2677A4BC-72C3-5607-C477-3B4FD9121129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80E18D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7A9A54F3-9B95-F9CE-23A6-5D36D7F085A7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53" name="2">
            <a:extLst>
              <a:ext uri="{FF2B5EF4-FFF2-40B4-BE49-F238E27FC236}">
                <a16:creationId xmlns:a16="http://schemas.microsoft.com/office/drawing/2014/main" id="{D3A41AFF-7148-12A5-E687-14645AF0DEDA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065DC77D-0A52-5A6A-DC37-186D4C5FCA04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9FD217A1-9623-5DAD-9BA0-DAFD1C3B36E8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C74AB57-1D8C-CCF1-2C07-22BFD308020A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FF00FF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9A18E49-CD19-8DC5-5B4B-E3A9F29BB91F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FF00FF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097516DF-2B35-53C2-2E1D-27BEC58C0EB9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C88284EA-0287-AA50-F319-965EF4DD2EC2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B301CA01-60E8-7B4D-C133-E7F93C399D7E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3B762E22-6BE2-ECA3-8528-FF859A43BF05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7F79D8E-3254-AABA-B09D-966814D4FE33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80E18D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61C4266A-D884-E330-B67A-B43B6B9467FD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80E18D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E28C32E-692F-FBA8-D492-3A7FCBF6244D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61E8184E-AA21-7526-4AE0-BE33B049E120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74B00AE8-4435-C4FA-4EA3-B835B36CE218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EC2FC318-1D24-E034-48EB-ACC301730892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0FAA591-0A03-8F7A-F016-E66954767E70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FF00FF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B94A21FA-2794-E033-F027-294C95B9F1B5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FF00FF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7298914A-9E58-E740-AEDB-77F286BC5CAB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080291E9-353B-F200-7E20-10DC57C4603F}"/>
              </a:ext>
            </a:extLst>
          </p:cNvPr>
          <p:cNvGrpSpPr/>
          <p:nvPr/>
        </p:nvGrpSpPr>
        <p:grpSpPr>
          <a:xfrm>
            <a:off x="793377" y="431946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68D9DA3-2570-2E5F-E788-44825735854E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2983A11-E280-20D2-90FD-BBC557517BD1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AC05DEEF-248B-030C-B692-36823339C235}"/>
              </a:ext>
            </a:extLst>
          </p:cNvPr>
          <p:cNvGrpSpPr/>
          <p:nvPr/>
        </p:nvGrpSpPr>
        <p:grpSpPr>
          <a:xfrm>
            <a:off x="3365406" y="5321245"/>
            <a:ext cx="2682330" cy="971622"/>
            <a:chOff x="3831407" y="5328398"/>
            <a:chExt cx="1319642" cy="97162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D2A0769-4A57-675C-7C54-C699706C25B7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FD2D352-96FB-7224-7376-CDFE4FE369BD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C97A57E-75FF-B24C-86F5-4186DE3EBD3D}"/>
              </a:ext>
            </a:extLst>
          </p:cNvPr>
          <p:cNvGrpSpPr/>
          <p:nvPr/>
        </p:nvGrpSpPr>
        <p:grpSpPr>
          <a:xfrm>
            <a:off x="6112391" y="5321245"/>
            <a:ext cx="2682330" cy="971622"/>
            <a:chOff x="7574732" y="5305022"/>
            <a:chExt cx="1319642" cy="97162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8267EA0-A579-FCD2-5BC1-A5C31ACEAB06}"/>
                </a:ext>
              </a:extLst>
            </p:cNvPr>
            <p:cNvSpPr txBox="1"/>
            <p:nvPr/>
          </p:nvSpPr>
          <p:spPr>
            <a:xfrm>
              <a:off x="7574732" y="5305022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B0A6FE1-E652-0C00-A416-5E43A384CBA5}"/>
                </a:ext>
              </a:extLst>
            </p:cNvPr>
            <p:cNvSpPr txBox="1"/>
            <p:nvPr/>
          </p:nvSpPr>
          <p:spPr>
            <a:xfrm>
              <a:off x="7574732" y="5630313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62D7E5D4-7F09-69CC-2BF3-BA324FD72C05}"/>
              </a:ext>
            </a:extLst>
          </p:cNvPr>
          <p:cNvGrpSpPr/>
          <p:nvPr/>
        </p:nvGrpSpPr>
        <p:grpSpPr>
          <a:xfrm>
            <a:off x="8859377" y="431946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40EA6C3-17C4-D633-0817-4964AF70CD1A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4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F83FC64-ED1F-7542-9B8D-9FB3D3FFD458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310949E3-F7DC-51C3-4419-870DBE040FA4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3A3BD507-69B5-6C59-29F3-CBCAF7476742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bg1">
                  <a:lumMod val="85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DDABB3E9-3CFE-7460-16C2-4499A2A81F5C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bg1">
                  <a:lumMod val="85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C26FA886-8C83-9E59-61AD-004D24B55ABC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80E18D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AAFFBBB-DAA9-21E8-5C20-9FDD6338F2EE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C4EB3534-43BB-B9B4-66BD-441E484E3A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81304" y="3562210"/>
            <a:ext cx="731520" cy="73152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8C76C349-EE37-4FB2-7D40-FB783E048B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4340811" y="4563445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61064F48-FDE2-D048-B016-2FE7241FCB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47304" y="3562210"/>
            <a:ext cx="731520" cy="731520"/>
          </a:xfrm>
          <a:prstGeom prst="rect">
            <a:avLst/>
          </a:prstGeom>
        </p:spPr>
      </p:pic>
      <p:pic>
        <p:nvPicPr>
          <p:cNvPr id="60" name="Graphic 59" descr="Download from cloud outline">
            <a:extLst>
              <a:ext uri="{FF2B5EF4-FFF2-40B4-BE49-F238E27FC236}">
                <a16:creationId xmlns:a16="http://schemas.microsoft.com/office/drawing/2014/main" id="{72E1A707-A6B2-2C7A-F9A2-4F42D64E507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087796" y="4559804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895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300000">
                                      <p:cBhvr>
                                        <p:cTn id="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100000">
                                      <p:cBhvr>
                                        <p:cTn id="8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900000">
                                      <p:cBhvr>
                                        <p:cTn id="1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8700000">
                                      <p:cBhvr>
                                        <p:cTn id="12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4E6379-89E4-7BDD-A7D5-79D49DE5A7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-1">
            <a:extLst>
              <a:ext uri="{FF2B5EF4-FFF2-40B4-BE49-F238E27FC236}">
                <a16:creationId xmlns:a16="http://schemas.microsoft.com/office/drawing/2014/main" id="{4824C01D-E5A1-0E22-A5E8-BD8640F64BFA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4097E736-1547-174D-D764-023E128C2128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2C59E6D-3C57-A3A5-6D86-6ADD1645DDA7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A96D455-7D51-C6E6-140A-3D1B405746DF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FF00FF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6281BFD-160C-1157-2F86-E16E61762A69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FF00FF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B301A3B-F4DE-2E6C-2567-96094CE81FBC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2" name="1">
            <a:extLst>
              <a:ext uri="{FF2B5EF4-FFF2-40B4-BE49-F238E27FC236}">
                <a16:creationId xmlns:a16="http://schemas.microsoft.com/office/drawing/2014/main" id="{32CFA650-86D8-9EC0-3801-8456F3504F83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12CCF33-6139-BC11-80C1-845840E2A10F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2449BB4D-CB91-BB0D-9A76-5A9F6F5CECB1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9554D67-FF79-B837-6E9F-35D43B3689EB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80E18D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1350215-126B-B424-8874-BE8C3BAAF262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80E18D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74613C8-02F4-1ACF-DB00-8E8025741139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53" name="2">
            <a:extLst>
              <a:ext uri="{FF2B5EF4-FFF2-40B4-BE49-F238E27FC236}">
                <a16:creationId xmlns:a16="http://schemas.microsoft.com/office/drawing/2014/main" id="{937DC0EC-4A5B-E602-F787-9B8351C8FD1C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45F2D184-31DE-04F2-A7EB-33577598D663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902D9BED-B87B-3C7F-A419-8CF9348537C9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4C998B92-0A9C-E661-B2C1-D2DB2BF5568C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FF00FF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3800C34C-5CEB-DB6F-8F3B-0F12C43D9A49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FF00FF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07D7A138-271A-FC9F-E442-9A3F8740FE7C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39CB4753-94E1-785A-9088-3BF09DBE9DAB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04F98B10-FFAC-2BAF-AA04-24FB0025D54B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AC531CBA-A8C4-F830-142F-1D472BB4014D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0D0F2E21-2D55-38F9-8876-8CA6DCC89A7F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80E18D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50581A-B609-ACCE-7660-AAF08C582074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80E18D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FFBA815C-59B7-A0E2-BC4F-E7BC6CFB1ACF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643ED6BD-EB87-7324-915E-62DD13170955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6CFBD7A4-9DBC-F179-92D1-77ECBC062210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D094FD30-BC9E-59A4-955B-79EA45EAC2C2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B9A9443-BEA8-D90A-A89C-6369BBB2C4C6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FF00FF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7C5436DF-8CEB-EBEA-2F94-CC57217F5593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FF00FF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A011719E-0A0B-769C-20A7-A766CE2C79E9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702BAE57-E01C-5B24-49A3-255FB10B88BE}"/>
              </a:ext>
            </a:extLst>
          </p:cNvPr>
          <p:cNvGrpSpPr/>
          <p:nvPr/>
        </p:nvGrpSpPr>
        <p:grpSpPr>
          <a:xfrm>
            <a:off x="428548" y="4206349"/>
            <a:ext cx="2103637" cy="869862"/>
            <a:chOff x="791027" y="3714750"/>
            <a:chExt cx="1319642" cy="86986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9E8267-627E-9566-8F14-6EFFE3BEF91F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9756BF5-9812-F501-2ED5-D0AA2BB279AD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AC6F2F69-1A73-1895-9E19-97F0453205CF}"/>
              </a:ext>
            </a:extLst>
          </p:cNvPr>
          <p:cNvGrpSpPr/>
          <p:nvPr/>
        </p:nvGrpSpPr>
        <p:grpSpPr>
          <a:xfrm>
            <a:off x="2225858" y="5195463"/>
            <a:ext cx="2682330" cy="879289"/>
            <a:chOff x="3831407" y="5328398"/>
            <a:chExt cx="1319642" cy="87928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E437122-2715-C459-B4E1-0DAC5A596157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5D4A6A5-75AD-0710-04E0-C3EF457FB6FB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601DC401-D2E8-A4B5-7CA2-2ABF962964FB}"/>
              </a:ext>
            </a:extLst>
          </p:cNvPr>
          <p:cNvGrpSpPr/>
          <p:nvPr/>
        </p:nvGrpSpPr>
        <p:grpSpPr>
          <a:xfrm>
            <a:off x="4754835" y="5697513"/>
            <a:ext cx="2682330" cy="879289"/>
            <a:chOff x="7574732" y="5305022"/>
            <a:chExt cx="1319642" cy="87928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96B76F8-E9C2-41CA-E61B-D717A6959CCF}"/>
                </a:ext>
              </a:extLst>
            </p:cNvPr>
            <p:cNvSpPr txBox="1"/>
            <p:nvPr/>
          </p:nvSpPr>
          <p:spPr>
            <a:xfrm>
              <a:off x="7574732" y="5305022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DE026BD-E84C-4E4B-F32E-F0AC0A713E24}"/>
                </a:ext>
              </a:extLst>
            </p:cNvPr>
            <p:cNvSpPr txBox="1"/>
            <p:nvPr/>
          </p:nvSpPr>
          <p:spPr>
            <a:xfrm>
              <a:off x="7574732" y="5630313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9D1740AB-08D4-317E-AABE-215239FEE242}"/>
              </a:ext>
            </a:extLst>
          </p:cNvPr>
          <p:cNvGrpSpPr/>
          <p:nvPr/>
        </p:nvGrpSpPr>
        <p:grpSpPr>
          <a:xfrm>
            <a:off x="9557685" y="4289255"/>
            <a:ext cx="2507374" cy="786956"/>
            <a:chOff x="10081331" y="4102306"/>
            <a:chExt cx="1319642" cy="78695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EC0CC98-F7C6-18E7-F8AD-A34B952CC64A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5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21D483E-ACFB-821E-A593-77A197DB36B2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302E61FC-0F8A-C36B-4D54-4FE02E955E44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8EE5DC3C-1086-32C7-0EA7-BD80A1DDF385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bg1">
                  <a:lumMod val="85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6DF274A4-68F5-26D8-59E5-C51F5DED0AF9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bg1">
                  <a:lumMod val="85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1DF208EF-5EAF-3E6D-92D7-9B95C2A63A79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80E18D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46417651-840B-56F0-4A97-C180142C9585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FABCE655-F619-49DA-DC10-22E76E3602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11859" y="3621537"/>
            <a:ext cx="537014" cy="64008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E0A003AF-CDB2-7E2C-3521-BE9D79F968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3292703" y="4664060"/>
            <a:ext cx="548640" cy="54864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4A3E3F2D-2BC3-7066-E50F-0A2D09A4EE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37052" y="3712977"/>
            <a:ext cx="548640" cy="548640"/>
          </a:xfrm>
          <a:prstGeom prst="rect">
            <a:avLst/>
          </a:prstGeom>
        </p:spPr>
      </p:pic>
      <p:pic>
        <p:nvPicPr>
          <p:cNvPr id="60" name="Graphic 59" descr="Download from cloud outline">
            <a:extLst>
              <a:ext uri="{FF2B5EF4-FFF2-40B4-BE49-F238E27FC236}">
                <a16:creationId xmlns:a16="http://schemas.microsoft.com/office/drawing/2014/main" id="{7B673865-4327-41EA-A81E-8B43809D423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821680" y="5117047"/>
            <a:ext cx="548640" cy="548640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33D75DE9-6A0B-CDF1-FE64-664CFB700C2C}"/>
              </a:ext>
            </a:extLst>
          </p:cNvPr>
          <p:cNvGrpSpPr/>
          <p:nvPr/>
        </p:nvGrpSpPr>
        <p:grpSpPr>
          <a:xfrm>
            <a:off x="7360807" y="5195463"/>
            <a:ext cx="2682330" cy="879289"/>
            <a:chOff x="3831407" y="5328398"/>
            <a:chExt cx="1319642" cy="87928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A877C79-650D-6ACD-C7AC-073B0E249091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4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53CB2FE-3C67-5DD0-FB64-ABF27EE7F0FB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pic>
        <p:nvPicPr>
          <p:cNvPr id="42" name="Graphic 41" descr="Binoculars outline">
            <a:extLst>
              <a:ext uri="{FF2B5EF4-FFF2-40B4-BE49-F238E27FC236}">
                <a16:creationId xmlns:a16="http://schemas.microsoft.com/office/drawing/2014/main" id="{5F8B78DA-9B56-7C7E-2A85-354E6F7FD49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8427652" y="4664060"/>
            <a:ext cx="548640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650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9600000">
                                      <p:cBhvr>
                                        <p:cTn id="6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7800000">
                                      <p:cBhvr>
                                        <p:cTn id="8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0">
                                      <p:cBhvr>
                                        <p:cTn id="10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200000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400000">
                                      <p:cBhvr>
                                        <p:cTn id="1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3A82DF-8181-A5AC-0EA1-C08F54F521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3">
            <a:extLst>
              <a:ext uri="{FF2B5EF4-FFF2-40B4-BE49-F238E27FC236}">
                <a16:creationId xmlns:a16="http://schemas.microsoft.com/office/drawing/2014/main" id="{75C9383B-C9EE-EE72-03EB-0F444B114760}"/>
              </a:ext>
            </a:extLst>
          </p:cNvPr>
          <p:cNvGrpSpPr/>
          <p:nvPr/>
        </p:nvGrpSpPr>
        <p:grpSpPr>
          <a:xfrm>
            <a:off x="-2086428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8E30EB27-E976-EFE3-3D9B-C8DD1AE60F7B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F1077D68-7BB3-ADF8-2220-FA9D7168010B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3C8AAC1-221D-DD66-8BBA-324750BFF5CA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80E18D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latin typeface="Objective" pitchFamily="50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81617C8-9B42-B797-9007-C37E6F789DBE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7FE08B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latin typeface="Objective" pitchFamily="50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5064CF2-E45D-E8C4-41DC-145A5C8072CA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93801740-BBE5-9161-A2A7-C329074FE8A4}"/>
              </a:ext>
            </a:extLst>
          </p:cNvPr>
          <p:cNvGrpSpPr/>
          <p:nvPr/>
        </p:nvGrpSpPr>
        <p:grpSpPr>
          <a:xfrm>
            <a:off x="-2086428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E345B21E-0D10-D15C-04B8-9AC72A42955E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7660CD58-527F-1C9E-A3C4-549FD5CB2DD2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B2A8064-2489-CBCA-9714-817854BA7D25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FF00FF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latin typeface="Objective" pitchFamily="50" charset="0"/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EADB0EA0-565F-450C-3469-E7DC2B749CC7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FF00FF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latin typeface="Objective" pitchFamily="50" charset="0"/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0BC06B84-949C-C953-E340-35AFDA04D545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59A930F4-FC4A-B619-1B40-6935469BCE8F}"/>
              </a:ext>
            </a:extLst>
          </p:cNvPr>
          <p:cNvGrpSpPr/>
          <p:nvPr/>
        </p:nvGrpSpPr>
        <p:grpSpPr>
          <a:xfrm>
            <a:off x="2618101" y="513163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6959C88-7DD4-0C30-E794-EE06DFFEA505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CBEA75D-A010-DA4C-8C24-C1686A9E5F47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D222FAB2-843F-BE76-837A-6468AD73E0A0}"/>
              </a:ext>
            </a:extLst>
          </p:cNvPr>
          <p:cNvGrpSpPr/>
          <p:nvPr/>
        </p:nvGrpSpPr>
        <p:grpSpPr>
          <a:xfrm>
            <a:off x="7243488" y="513163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AE70BAC-5272-AFAD-0C6C-03CCB04EF2F2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94C1200-2CD6-77CA-DC92-8522562F6F3C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33673AF1-F537-EA33-DFEA-2DEF59B33B07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36C671C8-4647-4957-1184-0584E9335F87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B2EEA4A0-F479-8338-F76E-9F00007D5982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D5E357C3-60CC-50D6-A7CF-E2D211A3D61D}"/>
              </a:ext>
            </a:extLst>
          </p:cNvPr>
          <p:cNvSpPr txBox="1"/>
          <p:nvPr/>
        </p:nvSpPr>
        <p:spPr>
          <a:xfrm>
            <a:off x="4691063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365C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38485A0-FEC3-77AD-0A6B-572ECC038823}"/>
              </a:ext>
            </a:extLst>
          </p:cNvPr>
          <p:cNvSpPr txBox="1"/>
          <p:nvPr/>
        </p:nvSpPr>
        <p:spPr>
          <a:xfrm>
            <a:off x="4691063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A1A4AB"/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F43909B4-4036-B2A1-172C-DC0A9515FE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06028" y="4374380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39AA9FC0-9A2E-ED49-CB7F-CFA758C56E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31415" y="4374380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604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800000">
                                      <p:cBhvr>
                                        <p:cTn id="6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7800000">
                                      <p:cBhvr>
                                        <p:cTn id="8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D8890A-9DDB-6A92-F555-C8FBB90A7B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2">
            <a:extLst>
              <a:ext uri="{FF2B5EF4-FFF2-40B4-BE49-F238E27FC236}">
                <a16:creationId xmlns:a16="http://schemas.microsoft.com/office/drawing/2014/main" id="{46F5E51A-B26E-2FBF-9302-DE5245B6D8A3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1FFF6B7A-8884-BBAD-14B7-8D0B095C1707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C69B3EA6-8ADA-9E9B-AE40-A83A1C7DB810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BA76C4B-2719-966B-64AE-13A5678C48A4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FF00FF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latin typeface="Objective" pitchFamily="50" charset="0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FB331138-FE91-7CD9-0949-5B218E7ED1C1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FF00FF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latin typeface="Objective" pitchFamily="50" charset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2D6D3561-50D8-21F3-49B1-7FD1620EC376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53226951-D011-C68F-AC8E-0AD1DEB2DA67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887E5111-34EA-2CA4-BA22-A1B9ED4B066B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CFFAD779-2233-8387-A966-6F459A886E84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0159A24-90CB-19F0-5F5B-DC9DC5997002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80E18D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latin typeface="Objective" pitchFamily="50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F5BF02F-D86B-457F-BC50-3553965B9385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80E18D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latin typeface="Objective" pitchFamily="50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97E42CF-0EED-E1CD-CD43-DD62A84D0D49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9B91A8C9-98F6-C65C-C582-59F1B43CFB7F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96634A6E-FBBA-CEEF-53B7-AC86630920F4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D562540-2A6F-28D5-2A11-E8F6E6F8B75E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DC17DA3-2928-C79D-5824-B602829C062A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FF00FF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latin typeface="Objective" pitchFamily="50" charset="0"/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5C5E2D6D-9B64-93D7-F39C-7E9D273A41A3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FF00FF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latin typeface="Objective" pitchFamily="50" charset="0"/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C0476EE4-3C40-8319-D594-3B450D19A333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56FAE4FC-6802-D180-0EB4-0C87441CCDF0}"/>
              </a:ext>
            </a:extLst>
          </p:cNvPr>
          <p:cNvGrpSpPr/>
          <p:nvPr/>
        </p:nvGrpSpPr>
        <p:grpSpPr>
          <a:xfrm>
            <a:off x="793377" y="431946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47BBC4B-EF49-4127-570C-9307E5039EC7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2ACBF8B-2BF8-A234-1DBB-1B5E9F1B89CA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E76309A3-88CF-B017-6425-3692041148C7}"/>
              </a:ext>
            </a:extLst>
          </p:cNvPr>
          <p:cNvGrpSpPr/>
          <p:nvPr/>
        </p:nvGrpSpPr>
        <p:grpSpPr>
          <a:xfrm>
            <a:off x="4738899" y="5321245"/>
            <a:ext cx="2682330" cy="971622"/>
            <a:chOff x="3831407" y="5328398"/>
            <a:chExt cx="1319642" cy="97162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C63423A-8E99-684F-20EA-D9B4B0E3242A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C0B98A1-E0FC-7B61-3CF3-B94793305F00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0A7674A5-A1F9-D940-6F0C-180AF4B1B775}"/>
              </a:ext>
            </a:extLst>
          </p:cNvPr>
          <p:cNvGrpSpPr/>
          <p:nvPr/>
        </p:nvGrpSpPr>
        <p:grpSpPr>
          <a:xfrm>
            <a:off x="8859377" y="431946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D7AB548-89EA-31F1-B6E7-2CDB87D13A39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BC3F3C1-FD7D-470E-1EB1-58B90D7CD259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E8CA9971-01C6-C287-475B-6DF6BD619221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BFF5D8F9-1999-ABAB-2996-92752A9BAB78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CF186890-ED2A-4A53-3209-030843CE4DA4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BAE8EA22-66A1-D11A-E720-745AECCD5CCB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365C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14C983B-1AFD-03BF-A09F-2CF9B022F0DE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A1A4AB"/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885D1B9D-6D66-3113-F202-A0494F0293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81304" y="3562210"/>
            <a:ext cx="731520" cy="73152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28D0FD27-F42D-D494-B02E-E277F65F1C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5714304" y="4563445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49162914-523B-5640-A298-CAC3BB77448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47304" y="3562210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327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300000">
                                      <p:cBhvr>
                                        <p:cTn id="6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0">
                                      <p:cBhvr>
                                        <p:cTn id="8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8700000">
                                      <p:cBhvr>
                                        <p:cTn id="10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2F6A2-0AB0-5DD5-97FA-E9C8210B9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1">
            <a:extLst>
              <a:ext uri="{FF2B5EF4-FFF2-40B4-BE49-F238E27FC236}">
                <a16:creationId xmlns:a16="http://schemas.microsoft.com/office/drawing/2014/main" id="{F0F98AE8-4A3C-91AE-8DBB-8FD7FD8F0806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129F7909-5F4D-9A14-DB07-CACC16ACE8E7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16B6BFD7-ED98-6479-D1B3-CE3072278F2A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2CB32917-50A3-C88A-214F-DE9A66167F00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80E18D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latin typeface="Objective" pitchFamily="50" charset="0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EFAF2096-17CF-0569-478F-876C567B9728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80E18D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latin typeface="Objective" pitchFamily="50" charset="0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9E94C6D4-D73D-CD2D-BF8F-3203C338ACC4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3" name="2">
            <a:extLst>
              <a:ext uri="{FF2B5EF4-FFF2-40B4-BE49-F238E27FC236}">
                <a16:creationId xmlns:a16="http://schemas.microsoft.com/office/drawing/2014/main" id="{09578598-2F21-8344-E9CA-2DB617899692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BD3CD86A-E03C-293E-3433-9DD94C93B94E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9B358958-7CE1-CE32-E303-528F13FE8078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043EBCA4-CF44-62EF-CC66-03DF91E25381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FF00FF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latin typeface="Objective" pitchFamily="50" charset="0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B99ACD0-2E29-1994-DC92-4CD625079C84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FF00FF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latin typeface="Objective" pitchFamily="50" charset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E4F420FE-E5D4-6BBE-2040-3841C847830A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8682F4F1-3034-8C5D-35B4-7B74F212003F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6F7909DE-C1E1-C398-3852-C656D9E6F372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46415950-E10C-3436-4E5D-31D59A626D4A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EA9FD38-C17B-8D71-C9C4-EB870B7AC0C7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80E18D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latin typeface="Objective" pitchFamily="50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9D932BE8-71D4-7FA2-F344-A67CED60C2A0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80E18D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latin typeface="Objective" pitchFamily="50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49C3969A-4F64-B79A-4EB2-83E0F6778695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032C0C80-3C34-0F22-ED9B-A66CFE9987F1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FB4A32C6-40BF-70EC-8F7B-D98972AEBF48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96E73ED8-E139-32CF-627D-35207107B42B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10A4B8F-0C1A-8C8D-AA40-1810AB811F69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FF00FF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latin typeface="Objective" pitchFamily="50" charset="0"/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D9CF49FB-A11D-9AA4-DE5C-F823458FB299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FF00FF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latin typeface="Objective" pitchFamily="50" charset="0"/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FA881BCC-88D6-68F2-90DF-4F38D59AB660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A9646F11-F3E4-A7D0-1AA9-FB9864D34F01}"/>
              </a:ext>
            </a:extLst>
          </p:cNvPr>
          <p:cNvGrpSpPr/>
          <p:nvPr/>
        </p:nvGrpSpPr>
        <p:grpSpPr>
          <a:xfrm>
            <a:off x="793377" y="431946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3952DC0-6DCF-1FC1-974B-EBF154FD6326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4DCEC22-F16D-8EB7-E203-A2B2E4035D1C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A006DE71-80E7-31C4-4DFE-19DEB6A3C2C9}"/>
              </a:ext>
            </a:extLst>
          </p:cNvPr>
          <p:cNvGrpSpPr/>
          <p:nvPr/>
        </p:nvGrpSpPr>
        <p:grpSpPr>
          <a:xfrm>
            <a:off x="3365406" y="5321245"/>
            <a:ext cx="2682330" cy="971622"/>
            <a:chOff x="3831407" y="5328398"/>
            <a:chExt cx="1319642" cy="97162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9E6BA79-F5D1-9C55-8B83-0A7F49E2D2F3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0FD9DB2-D72C-3694-0D2E-73848F431041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B76797B9-E104-AEE2-BA89-EC52D73C05B9}"/>
              </a:ext>
            </a:extLst>
          </p:cNvPr>
          <p:cNvGrpSpPr/>
          <p:nvPr/>
        </p:nvGrpSpPr>
        <p:grpSpPr>
          <a:xfrm>
            <a:off x="6112391" y="5321245"/>
            <a:ext cx="2682330" cy="971622"/>
            <a:chOff x="7574732" y="5305022"/>
            <a:chExt cx="1319642" cy="97162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AF38F14-3BC6-5989-550B-739226C8B30D}"/>
                </a:ext>
              </a:extLst>
            </p:cNvPr>
            <p:cNvSpPr txBox="1"/>
            <p:nvPr/>
          </p:nvSpPr>
          <p:spPr>
            <a:xfrm>
              <a:off x="7574732" y="5305022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B5672EB-8A7B-3DB0-FF06-E56794FE8C19}"/>
                </a:ext>
              </a:extLst>
            </p:cNvPr>
            <p:cNvSpPr txBox="1"/>
            <p:nvPr/>
          </p:nvSpPr>
          <p:spPr>
            <a:xfrm>
              <a:off x="7574732" y="5630313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1EECFDD3-B1AD-8173-403F-FDCE21A7EDDE}"/>
              </a:ext>
            </a:extLst>
          </p:cNvPr>
          <p:cNvGrpSpPr/>
          <p:nvPr/>
        </p:nvGrpSpPr>
        <p:grpSpPr>
          <a:xfrm>
            <a:off x="8859377" y="431946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AC48343-4301-FB39-9FDB-42A2F9CC8B6F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4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A812138-5605-E056-47A6-C2115E693FA5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E8A5212F-3FEC-B6D0-227A-4C2F7A67F026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0F38896B-DBF9-6A00-AE25-70FFE1F64361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44C9B649-5BE2-1323-5701-E8494343A3C1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27DF4029-3104-F37D-B048-EC92FFB4BC35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365C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975F9EC9-792E-72AC-981B-012F34713383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A1A4AB"/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3BFACCFB-8359-6DF8-17F4-477E7EC374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81304" y="3562210"/>
            <a:ext cx="731520" cy="73152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BA427A3B-E5F9-D9FD-1F2D-3FDA5CA28D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4340811" y="4563445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46946BDD-71A0-FB61-60CA-FE8478768F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47304" y="3562210"/>
            <a:ext cx="731520" cy="731520"/>
          </a:xfrm>
          <a:prstGeom prst="rect">
            <a:avLst/>
          </a:prstGeom>
        </p:spPr>
      </p:pic>
      <p:pic>
        <p:nvPicPr>
          <p:cNvPr id="60" name="Graphic 59" descr="Download from cloud outline">
            <a:extLst>
              <a:ext uri="{FF2B5EF4-FFF2-40B4-BE49-F238E27FC236}">
                <a16:creationId xmlns:a16="http://schemas.microsoft.com/office/drawing/2014/main" id="{1BB9E182-FF3B-1667-9C9C-08EBF89DBD9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087796" y="4559804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224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300000">
                                      <p:cBhvr>
                                        <p:cTn id="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100000">
                                      <p:cBhvr>
                                        <p:cTn id="8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900000">
                                      <p:cBhvr>
                                        <p:cTn id="1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8700000">
                                      <p:cBhvr>
                                        <p:cTn id="12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F5DB20-3644-682A-A5DF-8D94094615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-1">
            <a:extLst>
              <a:ext uri="{FF2B5EF4-FFF2-40B4-BE49-F238E27FC236}">
                <a16:creationId xmlns:a16="http://schemas.microsoft.com/office/drawing/2014/main" id="{5EDF0960-B297-8A2C-275C-1DBEC59BCC02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0ECA72-0D65-F8B2-0EE2-294C83A8F2AE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D90F2E1E-1539-E2EF-44A4-77C33C69DE6D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CD454A78-2C2F-6732-00AF-E675BFE8C298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FF00FF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latin typeface="Objective" pitchFamily="50" charset="0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4418D967-BB6B-3576-C334-D383F102A340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FF00FF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latin typeface="Objective" pitchFamily="50" charset="0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D3EB212-F887-D487-2BCD-D22F398ED412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2" name="1">
            <a:extLst>
              <a:ext uri="{FF2B5EF4-FFF2-40B4-BE49-F238E27FC236}">
                <a16:creationId xmlns:a16="http://schemas.microsoft.com/office/drawing/2014/main" id="{2A8C3007-F6D6-959F-F8CB-B53290D9D5E0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6819E80A-297B-E107-CF85-93C471A95551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6485D49-6E5F-80CB-C659-5B90DAB8EBE9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46F2F9D-5443-2663-FC62-348DE314517D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80E18D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latin typeface="Objective" pitchFamily="50" charset="0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7D8C3DD-5FAD-E140-153A-C3FB194CE63F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80E18D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latin typeface="Objective" pitchFamily="50" charset="0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45A96CC-8744-394A-9D77-5DADF9022A40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3" name="2">
            <a:extLst>
              <a:ext uri="{FF2B5EF4-FFF2-40B4-BE49-F238E27FC236}">
                <a16:creationId xmlns:a16="http://schemas.microsoft.com/office/drawing/2014/main" id="{AB0FACAA-2891-F43E-16B3-EC36A30E3FA3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8342F225-FA3B-01B1-B077-5E7DEF3DF452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BEE7015E-6584-5A43-3DC5-8FC30CF18BE2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16E057FC-DD8F-3BB0-09EC-ACDA536CB7B4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FF00FF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latin typeface="Objective" pitchFamily="50" charset="0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9C87177-F2AD-5E47-9EE7-81CA21D610CE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FF00FF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latin typeface="Objective" pitchFamily="50" charset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1AA0B8C9-E969-D637-561F-FEA1BF04680D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749313F9-74D7-CF8C-BADA-194E4F0E87A4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1C988088-A113-1E44-1907-B58C2BE65222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F24B55C-FCEA-ECB8-6E96-E445EB68BE22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937C8708-57E1-8B5C-81D1-BDEE9FBB6FC0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80E18D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latin typeface="Objective" pitchFamily="50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0A94C5-EC03-3519-A0BA-239DEAF56B04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80E18D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latin typeface="Objective" pitchFamily="50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273BC2C9-7338-E61B-25A2-848E1208872C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19D90577-0C21-DAA9-D8B6-0915C03C58DA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0581603E-8923-47F7-5A32-8F1AB19C3FC6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2B21DAAF-BFDE-BAC5-263A-6440A366A475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F0C5EC8-55B0-FAFB-2B11-AE05D94B73DB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FF00FF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latin typeface="Objective" pitchFamily="50" charset="0"/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FC0A2B24-EEA8-A054-1A52-619E98AD82BF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FF00FF"/>
                </a:gs>
                <a:gs pos="0">
                  <a:schemeClr val="bg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latin typeface="Objective" pitchFamily="50" charset="0"/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89407EEB-C03F-7DF0-5754-2C145A8426A3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FF04763C-7347-F49D-DB9D-75A7DCA493DD}"/>
              </a:ext>
            </a:extLst>
          </p:cNvPr>
          <p:cNvGrpSpPr/>
          <p:nvPr/>
        </p:nvGrpSpPr>
        <p:grpSpPr>
          <a:xfrm>
            <a:off x="428548" y="4206349"/>
            <a:ext cx="2103637" cy="869862"/>
            <a:chOff x="791027" y="3714750"/>
            <a:chExt cx="1319642" cy="86986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7E3D609-1BF4-F229-43FB-A1ADE6C6F904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7F7F7F"/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1B6FC37-A644-D352-2777-E26CAC880EA1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F7F7F"/>
                  </a:solidFill>
                </a:rPr>
                <a:t>Lorem ipsum dolor sit amet, consectetuer adipiscing elit. Maecenas porttitor congue massa. 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A3F02BA1-3666-248F-F17B-4AF7BBC51450}"/>
              </a:ext>
            </a:extLst>
          </p:cNvPr>
          <p:cNvGrpSpPr/>
          <p:nvPr/>
        </p:nvGrpSpPr>
        <p:grpSpPr>
          <a:xfrm>
            <a:off x="2225858" y="5195463"/>
            <a:ext cx="2682330" cy="879289"/>
            <a:chOff x="3831407" y="5328398"/>
            <a:chExt cx="1319642" cy="87928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D0224DE-627D-6320-7153-6886AECCC5D0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7F7F7F"/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A774221-1E45-7AAF-AF37-864A235FCBB2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F7F7F"/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38045830-A898-D909-8F47-0271757A5D2C}"/>
              </a:ext>
            </a:extLst>
          </p:cNvPr>
          <p:cNvGrpSpPr/>
          <p:nvPr/>
        </p:nvGrpSpPr>
        <p:grpSpPr>
          <a:xfrm>
            <a:off x="4754835" y="5697513"/>
            <a:ext cx="2682330" cy="879289"/>
            <a:chOff x="7574732" y="5305022"/>
            <a:chExt cx="1319642" cy="87928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EB6B0FA-5AB5-FD5A-DB1E-9A44655C408D}"/>
                </a:ext>
              </a:extLst>
            </p:cNvPr>
            <p:cNvSpPr txBox="1"/>
            <p:nvPr/>
          </p:nvSpPr>
          <p:spPr>
            <a:xfrm>
              <a:off x="7574732" y="5305022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7F7F7F"/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BFDD363-B826-977B-15D6-49F761839F48}"/>
                </a:ext>
              </a:extLst>
            </p:cNvPr>
            <p:cNvSpPr txBox="1"/>
            <p:nvPr/>
          </p:nvSpPr>
          <p:spPr>
            <a:xfrm>
              <a:off x="7574732" y="5630313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F7F7F"/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5F6EFF61-F006-6DDD-8ECF-AD665E80E2D9}"/>
              </a:ext>
            </a:extLst>
          </p:cNvPr>
          <p:cNvGrpSpPr/>
          <p:nvPr/>
        </p:nvGrpSpPr>
        <p:grpSpPr>
          <a:xfrm>
            <a:off x="9557685" y="4289255"/>
            <a:ext cx="2507374" cy="786956"/>
            <a:chOff x="10081331" y="4102306"/>
            <a:chExt cx="1319642" cy="78695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19CA696-695E-DF04-5BEB-F6FBEBDBD3FA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7F7F7F"/>
                  </a:solidFill>
                  <a:latin typeface="Objective" pitchFamily="50" charset="0"/>
                </a:rPr>
                <a:t>OPTION 5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1405788-0491-4CCB-87A0-FF8A7C41CC3E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085EC92-B162-5955-6ABB-56D32C0AF7B0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8492A14B-870C-9DDB-D2F5-5ECDFCECCC0F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948DFFF1-5983-55AB-A203-C0E182FBF4CF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087DFBD7-93F5-0BF1-B49C-F275D0F441A4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365C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AA83341-CAF5-94BB-F695-CEB95F8BEF71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A1A4AB"/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3E812113-FD07-706A-E8EE-25114CAF5F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11859" y="3621537"/>
            <a:ext cx="537014" cy="64008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96EC2019-EDBB-24DA-7321-80769CBAB0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3292703" y="4664060"/>
            <a:ext cx="548640" cy="54864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BA18F46C-8B39-7710-4F7A-8A47B9F74B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37052" y="3712977"/>
            <a:ext cx="548640" cy="548640"/>
          </a:xfrm>
          <a:prstGeom prst="rect">
            <a:avLst/>
          </a:prstGeom>
        </p:spPr>
      </p:pic>
      <p:pic>
        <p:nvPicPr>
          <p:cNvPr id="60" name="Graphic 59" descr="Download from cloud outline">
            <a:extLst>
              <a:ext uri="{FF2B5EF4-FFF2-40B4-BE49-F238E27FC236}">
                <a16:creationId xmlns:a16="http://schemas.microsoft.com/office/drawing/2014/main" id="{FD282714-FF48-4E95-0B18-9CD33144E96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821680" y="5117047"/>
            <a:ext cx="548640" cy="548640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70438420-866F-9D49-AF1E-798482552E54}"/>
              </a:ext>
            </a:extLst>
          </p:cNvPr>
          <p:cNvGrpSpPr/>
          <p:nvPr/>
        </p:nvGrpSpPr>
        <p:grpSpPr>
          <a:xfrm>
            <a:off x="7360807" y="5195463"/>
            <a:ext cx="2682330" cy="879289"/>
            <a:chOff x="3831407" y="5328398"/>
            <a:chExt cx="1319642" cy="87928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EADB235-A78E-2BBF-01AE-834B3CE1AAC2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7F7F7F"/>
                  </a:solidFill>
                  <a:latin typeface="Objective" pitchFamily="50" charset="0"/>
                </a:rPr>
                <a:t>OPTION 4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BFFC4F0-6087-42E3-516C-7A5CFB90AD92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F7F7F"/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pic>
        <p:nvPicPr>
          <p:cNvPr id="42" name="Graphic 41" descr="Binoculars outline">
            <a:extLst>
              <a:ext uri="{FF2B5EF4-FFF2-40B4-BE49-F238E27FC236}">
                <a16:creationId xmlns:a16="http://schemas.microsoft.com/office/drawing/2014/main" id="{E4EC38E3-1BE1-0C1C-5C51-7CAD3EA63F1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8427652" y="4664060"/>
            <a:ext cx="548640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850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9600000">
                                      <p:cBhvr>
                                        <p:cTn id="6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7800000">
                                      <p:cBhvr>
                                        <p:cTn id="8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0">
                                      <p:cBhvr>
                                        <p:cTn id="10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200000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400000">
                                      <p:cBhvr>
                                        <p:cTn id="1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095A0E-DE12-E1DC-7400-C744FC32F4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1">
            <a:extLst>
              <a:ext uri="{FF2B5EF4-FFF2-40B4-BE49-F238E27FC236}">
                <a16:creationId xmlns:a16="http://schemas.microsoft.com/office/drawing/2014/main" id="{EE53FD8C-699A-B8EC-FB9C-AA4BC29623B5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23B9F8C2-D007-965C-CEB8-A2293BA664C8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843C3E5F-D3D6-085B-5CFD-F88BEAF4E411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80C16F4-82B3-1863-768B-EE979204E241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CBCBCB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EB9651C6-F690-D001-08EE-0F0F4CE42997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1A4AB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2F0A0DDE-47C0-3456-108B-28289A303A8D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3" name="2">
            <a:extLst>
              <a:ext uri="{FF2B5EF4-FFF2-40B4-BE49-F238E27FC236}">
                <a16:creationId xmlns:a16="http://schemas.microsoft.com/office/drawing/2014/main" id="{BE991076-574B-DB04-5C22-2B84F709C389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6AB183B2-1343-226D-55EE-0A48A7E98ABA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251381FA-618A-6DBE-8845-E9456B19C44E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6F331A9-7B5A-04E5-99A6-7F135947B2F6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42627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C9A6471-5D2A-04D8-3973-D76DDEC99FF6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F495D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E575956-C1E6-C581-5F62-BA379525504A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EBD81BEB-917E-A16A-476E-D4429224C71D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9F75DD9F-C3B6-4D65-FCB6-1548C2CB5FCA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E8E2DB25-BDAE-7936-850B-C2503A2407C7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768DB7D-1BE0-F464-94E6-B41F32632595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A5CDD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B15DF6A2-4038-03E9-CDB7-9889D0CE4892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7B9AAC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91CFBE7-2967-B8C2-8840-CD34ADA2BE2B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F70C8CE9-7D19-8512-48E7-55D88F944CDD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67D93346-87AE-BE9F-63E2-3C058C926295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37A2DA00-2A4A-D37D-5FF0-F80F139A2B10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8230410-A7C2-5511-69CC-6729FDA186AD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FF365C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D3B42ACD-FA91-9ED5-BF7F-9C5DF294F87E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BD355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FC37CDC8-48AD-47E7-CB6D-FBF539F6CE5F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547CAE29-E13B-F1D8-2117-9603923B1ADB}"/>
              </a:ext>
            </a:extLst>
          </p:cNvPr>
          <p:cNvGrpSpPr/>
          <p:nvPr/>
        </p:nvGrpSpPr>
        <p:grpSpPr>
          <a:xfrm>
            <a:off x="793377" y="431946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153F76B-711F-9029-2663-3126BC28B0EF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96D277D-1B6F-D352-1865-77E6252856C7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75A282F6-3AF6-976F-D762-64B4770C0DD8}"/>
              </a:ext>
            </a:extLst>
          </p:cNvPr>
          <p:cNvGrpSpPr/>
          <p:nvPr/>
        </p:nvGrpSpPr>
        <p:grpSpPr>
          <a:xfrm>
            <a:off x="3365406" y="5321245"/>
            <a:ext cx="2682330" cy="971622"/>
            <a:chOff x="3831407" y="5328398"/>
            <a:chExt cx="1319642" cy="97162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00E8563-D3E3-D972-B722-CA81355CCE7C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375378E-89F0-553B-35A2-904E45C97246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AF7EE6D5-9E90-31FD-FF20-271A90179C84}"/>
              </a:ext>
            </a:extLst>
          </p:cNvPr>
          <p:cNvGrpSpPr/>
          <p:nvPr/>
        </p:nvGrpSpPr>
        <p:grpSpPr>
          <a:xfrm>
            <a:off x="6112391" y="5321245"/>
            <a:ext cx="2682330" cy="971622"/>
            <a:chOff x="7574732" y="5305022"/>
            <a:chExt cx="1319642" cy="97162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9B70D64-125A-B365-CFE2-5357A31F6B23}"/>
                </a:ext>
              </a:extLst>
            </p:cNvPr>
            <p:cNvSpPr txBox="1"/>
            <p:nvPr/>
          </p:nvSpPr>
          <p:spPr>
            <a:xfrm>
              <a:off x="7574732" y="5305022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EE9C684-6A96-FCB7-E733-C32433511DF6}"/>
                </a:ext>
              </a:extLst>
            </p:cNvPr>
            <p:cNvSpPr txBox="1"/>
            <p:nvPr/>
          </p:nvSpPr>
          <p:spPr>
            <a:xfrm>
              <a:off x="7574732" y="5630313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A91EEAB5-4EA5-9FF3-D9E0-075495A0E48F}"/>
              </a:ext>
            </a:extLst>
          </p:cNvPr>
          <p:cNvGrpSpPr/>
          <p:nvPr/>
        </p:nvGrpSpPr>
        <p:grpSpPr>
          <a:xfrm>
            <a:off x="8859377" y="431946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B79E3BC-1CDF-C742-3204-1E456EC73681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F7F7F"/>
                  </a:solidFill>
                  <a:latin typeface="Objective" pitchFamily="50" charset="0"/>
                </a:rPr>
                <a:t>OPTION 4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F7F25AB-2AA1-42E8-33B6-F05977D3C99E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F4BA4F3-D42C-26AE-438A-114B8498001D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C1F19039-087A-8AF8-47B7-1117A9F5A6DB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508EDB10-A4E9-5254-E85F-ABF28D9CFBED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6B5479A1-C87D-0F5B-E424-23D345E36F49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365C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2A2E237-605E-73CA-9A1F-8F2E7E0ADC2D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A1A4AB"/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994A1DA4-6EAF-F874-AF23-E523EB007D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81304" y="3562210"/>
            <a:ext cx="731520" cy="73152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2A9E6841-5E8C-2083-3F3B-B4057FF0A0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4340811" y="4563445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0F2B0AAB-97F8-B9EF-33EC-93AF498560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47304" y="3562210"/>
            <a:ext cx="731520" cy="731520"/>
          </a:xfrm>
          <a:prstGeom prst="rect">
            <a:avLst/>
          </a:prstGeom>
        </p:spPr>
      </p:pic>
      <p:pic>
        <p:nvPicPr>
          <p:cNvPr id="60" name="Graphic 59" descr="Download from cloud outline">
            <a:extLst>
              <a:ext uri="{FF2B5EF4-FFF2-40B4-BE49-F238E27FC236}">
                <a16:creationId xmlns:a16="http://schemas.microsoft.com/office/drawing/2014/main" id="{45AC40EB-D1C4-91E0-20E2-3C46E393B3B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087796" y="4559804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120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300000">
                                      <p:cBhvr>
                                        <p:cTn id="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100000">
                                      <p:cBhvr>
                                        <p:cTn id="8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900000">
                                      <p:cBhvr>
                                        <p:cTn id="1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8700000">
                                      <p:cBhvr>
                                        <p:cTn id="12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E3F89C-3B68-2684-5E50-F409D78419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-1">
            <a:extLst>
              <a:ext uri="{FF2B5EF4-FFF2-40B4-BE49-F238E27FC236}">
                <a16:creationId xmlns:a16="http://schemas.microsoft.com/office/drawing/2014/main" id="{6813AAAF-D17F-0BE5-5BC2-E074DFD48DFF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706A669B-D09C-3BD4-A64D-EF95A0066FEC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1C219DD2-0FE0-1A9F-A8CC-FFBF664EB535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C0A0564-8EE9-1974-378A-0EC6B1D55D4F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FF365C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11ADE65-5FA2-08C3-5A19-B0B08FDB5B1E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BD355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7DB2515-6D2A-800B-BB90-31A7C908E3DD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2" name="1">
            <a:extLst>
              <a:ext uri="{FF2B5EF4-FFF2-40B4-BE49-F238E27FC236}">
                <a16:creationId xmlns:a16="http://schemas.microsoft.com/office/drawing/2014/main" id="{AC9ABC5B-98C1-E9AB-BBE2-41AD80EF3D0D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9E87D3F-8C95-15B5-5187-63945D5FD12A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5FF3F9B-ECD5-10F3-D88F-EB8515229D00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F60A223-5465-6075-51E9-087F5852F2BF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A5CDD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7B0F962-FEC0-203D-738F-B42E2916F8B6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7B9AAC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EFEF68D4-6FCF-4F3F-6B3F-305B22A7E738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3" name="2">
            <a:extLst>
              <a:ext uri="{FF2B5EF4-FFF2-40B4-BE49-F238E27FC236}">
                <a16:creationId xmlns:a16="http://schemas.microsoft.com/office/drawing/2014/main" id="{39BF5922-77D8-528E-60AE-C98BD3274326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E2622824-F734-7F2F-B2F6-1A25655BEFCE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2A9C9186-451C-F910-3267-3089A0D789E6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C05C8888-FDB0-4B82-8817-05041F54A43D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42627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3008C3F-58AE-787C-3378-9B5534DCF482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F495D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EA79B42D-7154-A000-FB70-09FC1ED10112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A60F4094-D54A-A656-CF74-3C3FB17E2662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D90977E8-39AA-C371-E8F3-8662AACFEA1F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94079DF1-8F27-004D-2F4F-239C751879D5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5CFBF55-441F-538A-1419-1AA147954733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A5CDD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BF47F8F3-DF8B-F4F9-57C1-D99CA3A7FABF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7B9AAC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F9C0947-7987-091D-EB58-726B914A4C32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01703CA6-CC42-20F8-9DEC-6C5EAB2FE1EE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>
                <a:alpha val="40000"/>
              </a:prstClr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832F4AEC-3D58-DA1B-D170-ECAECDCA1BE0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31FC86C3-60C2-DBA1-ADEF-380D2250615D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718B44B-290C-1F74-ED37-5F0D0A97AEF5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solidFill>
              <a:srgbClr val="FF365C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0781980C-8786-7415-8C43-F85C62226B7B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BD355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3CEE47D1-0AE5-AA79-90CB-F553094ED27F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41AFC23C-DA34-2AA9-E1AA-FD46644EB8BF}"/>
              </a:ext>
            </a:extLst>
          </p:cNvPr>
          <p:cNvGrpSpPr/>
          <p:nvPr/>
        </p:nvGrpSpPr>
        <p:grpSpPr>
          <a:xfrm>
            <a:off x="428548" y="4206349"/>
            <a:ext cx="2103637" cy="869862"/>
            <a:chOff x="791027" y="3714750"/>
            <a:chExt cx="1319642" cy="86986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5BFD56B-7F4D-9569-6520-AAED56DCEA2E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7F7F7F"/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A6F3B54-D1F7-40FC-8224-07CD2A4FCFE6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F7F7F"/>
                  </a:solidFill>
                </a:rPr>
                <a:t>Lorem ipsum dolor sit amet, consectetuer adipiscing elit. Maecenas porttitor congue massa. 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EA046F4F-F9B4-6A1D-1B7B-CCDD1D1C2783}"/>
              </a:ext>
            </a:extLst>
          </p:cNvPr>
          <p:cNvGrpSpPr/>
          <p:nvPr/>
        </p:nvGrpSpPr>
        <p:grpSpPr>
          <a:xfrm>
            <a:off x="2225858" y="5195463"/>
            <a:ext cx="2682330" cy="879289"/>
            <a:chOff x="3831407" y="5328398"/>
            <a:chExt cx="1319642" cy="87928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9383C36-AFCA-DF69-9754-36F8EEEEC59F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7F7F7F"/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5E8067A-D431-881A-B585-93D5FB6BA687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F7F7F"/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EC8BB9B7-1C09-0D19-6392-8FD78EA9E100}"/>
              </a:ext>
            </a:extLst>
          </p:cNvPr>
          <p:cNvGrpSpPr/>
          <p:nvPr/>
        </p:nvGrpSpPr>
        <p:grpSpPr>
          <a:xfrm>
            <a:off x="4754835" y="5697513"/>
            <a:ext cx="2682330" cy="879289"/>
            <a:chOff x="7574732" y="5305022"/>
            <a:chExt cx="1319642" cy="87928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1C82B8F-AB20-706E-A03F-9ADF6F2E8DC0}"/>
                </a:ext>
              </a:extLst>
            </p:cNvPr>
            <p:cNvSpPr txBox="1"/>
            <p:nvPr/>
          </p:nvSpPr>
          <p:spPr>
            <a:xfrm>
              <a:off x="7574732" y="5305022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7F7F7F"/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30A7553-7ABB-47AD-A32A-711A5307DDE5}"/>
                </a:ext>
              </a:extLst>
            </p:cNvPr>
            <p:cNvSpPr txBox="1"/>
            <p:nvPr/>
          </p:nvSpPr>
          <p:spPr>
            <a:xfrm>
              <a:off x="7574732" y="5630313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F7F7F"/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2D378D21-AFF5-8D7A-0E12-526507B728FC}"/>
              </a:ext>
            </a:extLst>
          </p:cNvPr>
          <p:cNvGrpSpPr/>
          <p:nvPr/>
        </p:nvGrpSpPr>
        <p:grpSpPr>
          <a:xfrm>
            <a:off x="9557685" y="4289255"/>
            <a:ext cx="2507374" cy="786956"/>
            <a:chOff x="10081331" y="4102306"/>
            <a:chExt cx="1319642" cy="78695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EB0868F-17BE-B248-0385-8611F285B423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7F7F7F"/>
                  </a:solidFill>
                  <a:latin typeface="Objective" pitchFamily="50" charset="0"/>
                </a:rPr>
                <a:t>OPTION 5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06E4E22-974A-AB7B-8378-F89A9F999198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7F7F7F"/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84437B3-206F-E54B-74B0-DF48C7F4D110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D5F21486-61F4-3EBA-8CD6-87F3CFC29A93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CDD0B45F-6F2C-2197-0C7D-CE9921613D6A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70AFEFE3-D1D7-21E0-3B2C-4182A62514AC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365C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4327ACA-4627-A39A-2AB4-C89E92710FA4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A1A4AB"/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E2EC099F-16C6-1A41-47B4-A9779BE402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11859" y="3621537"/>
            <a:ext cx="537014" cy="64008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105FBEA0-F5EC-3351-78D0-054A1D96D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3292703" y="4664060"/>
            <a:ext cx="548640" cy="54864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83763934-0D2E-B5A4-E698-EC805CA6C6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37052" y="3712977"/>
            <a:ext cx="548640" cy="548640"/>
          </a:xfrm>
          <a:prstGeom prst="rect">
            <a:avLst/>
          </a:prstGeom>
        </p:spPr>
      </p:pic>
      <p:pic>
        <p:nvPicPr>
          <p:cNvPr id="60" name="Graphic 59" descr="Download from cloud outline">
            <a:extLst>
              <a:ext uri="{FF2B5EF4-FFF2-40B4-BE49-F238E27FC236}">
                <a16:creationId xmlns:a16="http://schemas.microsoft.com/office/drawing/2014/main" id="{B7D3565A-50A3-15E9-72A8-4F4EAC9E5CC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821680" y="5117047"/>
            <a:ext cx="548640" cy="548640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A3001AB2-E55D-8D7D-2175-E25DCA16F501}"/>
              </a:ext>
            </a:extLst>
          </p:cNvPr>
          <p:cNvGrpSpPr/>
          <p:nvPr/>
        </p:nvGrpSpPr>
        <p:grpSpPr>
          <a:xfrm>
            <a:off x="7360807" y="5195463"/>
            <a:ext cx="2682330" cy="879289"/>
            <a:chOff x="3831407" y="5328398"/>
            <a:chExt cx="1319642" cy="87928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39FEB5F-9C6C-DFDD-3DD3-39E1E592A56F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7F7F7F"/>
                  </a:solidFill>
                  <a:latin typeface="Objective" pitchFamily="50" charset="0"/>
                </a:rPr>
                <a:t>OPTION 4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89379CF-2ED0-5996-3516-A12CB0441158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F7F7F"/>
                  </a:solidFill>
                </a:rPr>
                <a:t>Lorem ipsum dolor sit amet, consectetuer adipiscing elit. Maecenas porttitor congue massa. Fusce posuere, </a:t>
              </a:r>
            </a:p>
          </p:txBody>
        </p:sp>
      </p:grpSp>
      <p:pic>
        <p:nvPicPr>
          <p:cNvPr id="42" name="Graphic 41" descr="Binoculars outline">
            <a:extLst>
              <a:ext uri="{FF2B5EF4-FFF2-40B4-BE49-F238E27FC236}">
                <a16:creationId xmlns:a16="http://schemas.microsoft.com/office/drawing/2014/main" id="{3486423D-3FC8-9B98-6990-AFC3EA0B3AB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8427652" y="4664060"/>
            <a:ext cx="548640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500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9600000">
                                      <p:cBhvr>
                                        <p:cTn id="6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7800000">
                                      <p:cBhvr>
                                        <p:cTn id="8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0">
                                      <p:cBhvr>
                                        <p:cTn id="10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200000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400000">
                                      <p:cBhvr>
                                        <p:cTn id="1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100EF2-5B7F-DEF1-B27A-5BE9402BC3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3">
            <a:extLst>
              <a:ext uri="{FF2B5EF4-FFF2-40B4-BE49-F238E27FC236}">
                <a16:creationId xmlns:a16="http://schemas.microsoft.com/office/drawing/2014/main" id="{E4682CCE-5611-E13A-C60F-64E909B3A5FE}"/>
              </a:ext>
            </a:extLst>
          </p:cNvPr>
          <p:cNvGrpSpPr/>
          <p:nvPr/>
        </p:nvGrpSpPr>
        <p:grpSpPr>
          <a:xfrm>
            <a:off x="-2086428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B45BF406-DA64-3064-5C02-F05BAD91C654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1918E619-E6A1-52D6-9DE8-183517FA4114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873C336-F585-194B-65AC-3293D92BB9EC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65EACE0-6BDB-84F1-E65C-A9F3F6E0807A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3B51377-164F-D0F7-AF69-F3962FBB5585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4A6A1890-B7BF-7967-0EB1-13BF4B1D3847}"/>
              </a:ext>
            </a:extLst>
          </p:cNvPr>
          <p:cNvGrpSpPr/>
          <p:nvPr/>
        </p:nvGrpSpPr>
        <p:grpSpPr>
          <a:xfrm>
            <a:off x="-2086428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173B9F97-6BF3-3513-01C2-22E57316E447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34C365E3-0018-C708-A557-8003F1D0747D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E53DB7B-8450-1E78-D775-CD7EA2420DB5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3EC2854F-911A-4D55-3023-797ED8B4CC67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CE589717-060D-1EAB-6EAB-B099856B1DAA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62DD4B7D-EE58-13F1-BDA6-BA05EB208D12}"/>
              </a:ext>
            </a:extLst>
          </p:cNvPr>
          <p:cNvGrpSpPr/>
          <p:nvPr/>
        </p:nvGrpSpPr>
        <p:grpSpPr>
          <a:xfrm>
            <a:off x="2618101" y="513163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15E24BA-4E3C-A867-59D5-5669934C0391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0931E99-0E57-E369-D3E8-2648C47FAED4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077D1120-78EE-B2DC-DF0C-7FFBB55B8A0A}"/>
              </a:ext>
            </a:extLst>
          </p:cNvPr>
          <p:cNvGrpSpPr/>
          <p:nvPr/>
        </p:nvGrpSpPr>
        <p:grpSpPr>
          <a:xfrm>
            <a:off x="7243488" y="513163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95557EE-710F-326F-D3B4-2AC1A99FB838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6613399-F39D-2F4D-071A-BBABF8D5251B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D39366FB-7E23-D86F-6A34-333CB1B00B70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F48B3CD5-6010-34C5-683D-FE826935E379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bg1">
                  <a:lumMod val="95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DF3DA534-3772-A33E-5058-07305CD616DD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bg1">
                  <a:lumMod val="95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F285FF1B-AEBF-003F-741F-85FDFA8E5A94}"/>
              </a:ext>
            </a:extLst>
          </p:cNvPr>
          <p:cNvSpPr txBox="1"/>
          <p:nvPr/>
        </p:nvSpPr>
        <p:spPr>
          <a:xfrm>
            <a:off x="4691063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FFB0CF2-F4B8-4051-3B6C-CE6DFA6119DA}"/>
              </a:ext>
            </a:extLst>
          </p:cNvPr>
          <p:cNvSpPr txBox="1"/>
          <p:nvPr/>
        </p:nvSpPr>
        <p:spPr>
          <a:xfrm>
            <a:off x="4691063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463015CB-8F2D-E036-415A-5DCA1550F6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06028" y="4374380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3DE1010E-4F68-D4B6-182D-74A6E78B6E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31415" y="4374380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26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800000">
                                      <p:cBhvr>
                                        <p:cTn id="6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7800000">
                                      <p:cBhvr>
                                        <p:cTn id="8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DFB14-D7E0-0B82-38BF-DE9DEBB46C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2">
            <a:extLst>
              <a:ext uri="{FF2B5EF4-FFF2-40B4-BE49-F238E27FC236}">
                <a16:creationId xmlns:a16="http://schemas.microsoft.com/office/drawing/2014/main" id="{6E788B46-8076-54E8-3AC3-913E60C86E70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59C0D5E3-646E-6B73-4F5C-9E4E46C27A1D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2175D793-AED9-3A67-DD62-B3607A849930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1E5A713-3631-840C-D5C1-A60469CB8F32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1A6E029-3C44-7F15-F5AA-29348040B18D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EA94A106-1B86-6E74-3BF7-77A46B53A419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27661364-E6CD-40B5-5797-2A94C2A41C12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9C6C656D-249D-4942-C6F0-295558D1038C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D5EF508B-1F6B-8131-A018-8D0495F45404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EFC5FA9-2E93-38B7-125C-49B4DFCD25AC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5FD8F7A-F5A1-2972-0559-48552B8F0C22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9B70A43-0F18-8156-6009-EFF16596BA56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C5C9F9E2-984A-563A-A12D-4092F6787E59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B8589E71-2E89-E989-A4EB-3F22DF10063D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6941BF69-37DD-A038-8EBF-A2C9F64145D7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2DF128A-59A8-C3DA-7176-769A90AA4ECE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35E94B1B-5A0B-5B72-8B46-D5C65F876212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4066151F-11E7-563D-4FB1-65B08935C3DF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A4759105-904B-98FA-8743-52846436A3B5}"/>
              </a:ext>
            </a:extLst>
          </p:cNvPr>
          <p:cNvGrpSpPr/>
          <p:nvPr/>
        </p:nvGrpSpPr>
        <p:grpSpPr>
          <a:xfrm>
            <a:off x="793377" y="431946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941819F-39CC-40E8-9B08-BDF2B11CD303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E6C907F-6DE5-2173-83B0-E7F2312BBAAA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75C81DB8-8BE4-AA60-D39F-490FB73C0196}"/>
              </a:ext>
            </a:extLst>
          </p:cNvPr>
          <p:cNvGrpSpPr/>
          <p:nvPr/>
        </p:nvGrpSpPr>
        <p:grpSpPr>
          <a:xfrm>
            <a:off x="4738899" y="5321245"/>
            <a:ext cx="2682330" cy="971622"/>
            <a:chOff x="3831407" y="5328398"/>
            <a:chExt cx="1319642" cy="97162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7D436B6-6470-CAF0-8C95-3382DDED3E67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B02D5F5-F459-1FBF-D043-F9F23CEFDC7F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E26B931E-10AC-B167-A036-93D69BACA6F6}"/>
              </a:ext>
            </a:extLst>
          </p:cNvPr>
          <p:cNvGrpSpPr/>
          <p:nvPr/>
        </p:nvGrpSpPr>
        <p:grpSpPr>
          <a:xfrm>
            <a:off x="8859377" y="431946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431A71F-4308-ED94-16B9-954ECB6CCBD7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DFD8261-FCE5-14B4-1676-123AA5E3C289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E446629B-42C9-6A96-DDEA-A15C7195A156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DAB44DE3-C0B4-A2B1-EED3-53026F27A22F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bg1">
                  <a:lumMod val="95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B2667AD3-BCDF-E1E0-1E79-B1FC49C146BB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bg1">
                  <a:lumMod val="95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2D18BE40-BBEE-1A73-CF20-D08F438A75C3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186DA57-7936-700C-C053-B15BBD05983A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9DB9CEAD-FDA0-B4F3-1D43-CF482B6151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81304" y="3562210"/>
            <a:ext cx="731520" cy="73152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F3DD2FF1-2E46-6428-ED18-0667A2C42D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5714304" y="4563445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5F372F6D-DF68-7673-D8D6-9596E65C8A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47304" y="3562210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958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300000">
                                      <p:cBhvr>
                                        <p:cTn id="6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0">
                                      <p:cBhvr>
                                        <p:cTn id="8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8700000">
                                      <p:cBhvr>
                                        <p:cTn id="10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828815-2379-7669-E1BB-9C4B2EB5A3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1">
            <a:extLst>
              <a:ext uri="{FF2B5EF4-FFF2-40B4-BE49-F238E27FC236}">
                <a16:creationId xmlns:a16="http://schemas.microsoft.com/office/drawing/2014/main" id="{4314C7FD-A1D0-C2FD-3CC0-FEABF178F5A7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E84FFFC4-D100-9258-AAC2-7A8D31778753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7FF512C8-1A04-3A1E-A0F7-4A8FA9C7AB4D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88FA1A0E-E43F-792D-0DDE-CF5A48271535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A48CC322-1144-4266-66C0-BF5AEB617877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1FB142-88E7-EC6A-DCB9-5BF76785E34D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53" name="2">
            <a:extLst>
              <a:ext uri="{FF2B5EF4-FFF2-40B4-BE49-F238E27FC236}">
                <a16:creationId xmlns:a16="http://schemas.microsoft.com/office/drawing/2014/main" id="{FBFA370F-1B5E-D0E8-7AA0-D286BF8AF909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2D8995AE-1E65-D415-5DCA-5EF00DB775B8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238B7D50-DA8E-29C2-BD9A-EF8C09E436FC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511451B-A817-C56C-2E8E-090635FC94AE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222C0A69-B754-F1A6-65B2-CA5E1B46D753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FC194171-BE06-E340-20AF-ACF2D73B2817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56" name="3">
            <a:extLst>
              <a:ext uri="{FF2B5EF4-FFF2-40B4-BE49-F238E27FC236}">
                <a16:creationId xmlns:a16="http://schemas.microsoft.com/office/drawing/2014/main" id="{7709ECAE-784B-9A78-96CD-22C53A5522BB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4D2762AE-1D66-FFD3-684A-49743CA2C3B7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9393A32-171F-5708-DED6-943C4998AC87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63F9023-06F6-9627-D262-26032FCE3300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FC7E48F3-CAE1-B556-CC49-5ED03F51A98E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DB9372C-B6FD-5D7B-3A6E-862268DFDD01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61" name="4">
            <a:extLst>
              <a:ext uri="{FF2B5EF4-FFF2-40B4-BE49-F238E27FC236}">
                <a16:creationId xmlns:a16="http://schemas.microsoft.com/office/drawing/2014/main" id="{57EB6CB1-12A1-C095-3BB1-E9CC5B87049B}"/>
              </a:ext>
            </a:extLst>
          </p:cNvPr>
          <p:cNvGrpSpPr/>
          <p:nvPr/>
        </p:nvGrpSpPr>
        <p:grpSpPr>
          <a:xfrm>
            <a:off x="-1752600" y="-8608119"/>
            <a:ext cx="15697200" cy="15697200"/>
            <a:chOff x="-3197793" y="-10764512"/>
            <a:chExt cx="18587586" cy="18587586"/>
          </a:xfrm>
          <a:effectLst>
            <a:outerShdw blurRad="317500" dist="254000" dir="16200000" rotWithShape="0">
              <a:prstClr val="black"/>
            </a:outerShdw>
          </a:effectLst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173AF024-52FE-12B1-704C-14654E04DCEE}"/>
                </a:ext>
              </a:extLst>
            </p:cNvPr>
            <p:cNvSpPr/>
            <p:nvPr/>
          </p:nvSpPr>
          <p:spPr>
            <a:xfrm rot="9000000">
              <a:off x="-3197793" y="-10764512"/>
              <a:ext cx="18587586" cy="18587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FFEAF0B3-F6BE-095D-D23D-A803A3E629B6}"/>
                </a:ext>
              </a:extLst>
            </p:cNvPr>
            <p:cNvSpPr/>
            <p:nvPr/>
          </p:nvSpPr>
          <p:spPr>
            <a:xfrm rot="9000000">
              <a:off x="468919" y="-7097800"/>
              <a:ext cx="11254162" cy="1125416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7D9574D-964B-7B7A-B4E8-796EA0FBE7E7}"/>
                </a:ext>
              </a:extLst>
            </p:cNvPr>
            <p:cNvSpPr/>
            <p:nvPr/>
          </p:nvSpPr>
          <p:spPr>
            <a:xfrm rot="11286909">
              <a:off x="655019" y="-3840309"/>
              <a:ext cx="1178161" cy="2573118"/>
            </a:xfrm>
            <a:custGeom>
              <a:avLst/>
              <a:gdLst>
                <a:gd name="connsiteX0" fmla="*/ 1057561 w 1057561"/>
                <a:gd name="connsiteY0" fmla="*/ 0 h 2466104"/>
                <a:gd name="connsiteX1" fmla="*/ 1057561 w 1057561"/>
                <a:gd name="connsiteY1" fmla="*/ 1870361 h 2466104"/>
                <a:gd name="connsiteX2" fmla="*/ 4 w 1057561"/>
                <a:gd name="connsiteY2" fmla="*/ 2466104 h 2466104"/>
                <a:gd name="connsiteX3" fmla="*/ 0 w 1057561"/>
                <a:gd name="connsiteY3" fmla="*/ 2466104 h 2466104"/>
                <a:gd name="connsiteX4" fmla="*/ 0 w 1057561"/>
                <a:gd name="connsiteY4" fmla="*/ 2466100 h 2466104"/>
                <a:gd name="connsiteX5" fmla="*/ 1 w 1057561"/>
                <a:gd name="connsiteY5" fmla="*/ 2466098 h 2466104"/>
                <a:gd name="connsiteX6" fmla="*/ 1 w 1057561"/>
                <a:gd name="connsiteY6" fmla="*/ 2466100 h 2466104"/>
                <a:gd name="connsiteX7" fmla="*/ 1057561 w 1057561"/>
                <a:gd name="connsiteY7" fmla="*/ 0 h 246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561" h="2466104">
                  <a:moveTo>
                    <a:pt x="1057561" y="0"/>
                  </a:moveTo>
                  <a:lnTo>
                    <a:pt x="1057561" y="1870361"/>
                  </a:lnTo>
                  <a:lnTo>
                    <a:pt x="4" y="2466104"/>
                  </a:lnTo>
                  <a:lnTo>
                    <a:pt x="0" y="2466104"/>
                  </a:lnTo>
                  <a:lnTo>
                    <a:pt x="0" y="2466100"/>
                  </a:lnTo>
                  <a:lnTo>
                    <a:pt x="1" y="2466098"/>
                  </a:lnTo>
                  <a:lnTo>
                    <a:pt x="1" y="2466100"/>
                  </a:lnTo>
                  <a:lnTo>
                    <a:pt x="1057561" y="0"/>
                  </a:ln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32387A13-152A-2818-C618-C3AE8CE186B4}"/>
                </a:ext>
              </a:extLst>
            </p:cNvPr>
            <p:cNvSpPr/>
            <p:nvPr/>
          </p:nvSpPr>
          <p:spPr>
            <a:xfrm rot="11286909">
              <a:off x="-511348" y="-4006623"/>
              <a:ext cx="1178165" cy="2573121"/>
            </a:xfrm>
            <a:custGeom>
              <a:avLst/>
              <a:gdLst>
                <a:gd name="connsiteX0" fmla="*/ 2 w 1057565"/>
                <a:gd name="connsiteY0" fmla="*/ 0 h 2466107"/>
                <a:gd name="connsiteX1" fmla="*/ 1057565 w 1057565"/>
                <a:gd name="connsiteY1" fmla="*/ 2466106 h 2466107"/>
                <a:gd name="connsiteX2" fmla="*/ 1057562 w 1057565"/>
                <a:gd name="connsiteY2" fmla="*/ 2466106 h 2466107"/>
                <a:gd name="connsiteX3" fmla="*/ 1057564 w 1057565"/>
                <a:gd name="connsiteY3" fmla="*/ 2466107 h 2466107"/>
                <a:gd name="connsiteX4" fmla="*/ 1057563 w 1057565"/>
                <a:gd name="connsiteY4" fmla="*/ 2466107 h 2466107"/>
                <a:gd name="connsiteX5" fmla="*/ 4 w 1057565"/>
                <a:gd name="connsiteY5" fmla="*/ 1870362 h 2466107"/>
                <a:gd name="connsiteX6" fmla="*/ 4 w 1057565"/>
                <a:gd name="connsiteY6" fmla="*/ 1870362 h 2466107"/>
                <a:gd name="connsiteX7" fmla="*/ 3 w 1057565"/>
                <a:gd name="connsiteY7" fmla="*/ 1870362 h 2466107"/>
                <a:gd name="connsiteX8" fmla="*/ 0 w 1057565"/>
                <a:gd name="connsiteY8" fmla="*/ 1870364 h 2466107"/>
                <a:gd name="connsiteX9" fmla="*/ 0 w 1057565"/>
                <a:gd name="connsiteY9" fmla="*/ 3 h 2466107"/>
                <a:gd name="connsiteX10" fmla="*/ 1 w 1057565"/>
                <a:gd name="connsiteY10" fmla="*/ 1 h 2466107"/>
                <a:gd name="connsiteX11" fmla="*/ 0 w 1057565"/>
                <a:gd name="connsiteY11" fmla="*/ 2 h 2466107"/>
                <a:gd name="connsiteX12" fmla="*/ 0 w 1057565"/>
                <a:gd name="connsiteY12" fmla="*/ 1 h 2466107"/>
                <a:gd name="connsiteX13" fmla="*/ 2 w 1057565"/>
                <a:gd name="connsiteY13" fmla="*/ 0 h 246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7565" h="2466107">
                  <a:moveTo>
                    <a:pt x="2" y="0"/>
                  </a:moveTo>
                  <a:lnTo>
                    <a:pt x="1057565" y="2466106"/>
                  </a:lnTo>
                  <a:lnTo>
                    <a:pt x="1057562" y="2466106"/>
                  </a:lnTo>
                  <a:lnTo>
                    <a:pt x="1057564" y="2466107"/>
                  </a:lnTo>
                  <a:lnTo>
                    <a:pt x="1057563" y="2466107"/>
                  </a:lnTo>
                  <a:lnTo>
                    <a:pt x="4" y="1870362"/>
                  </a:lnTo>
                  <a:lnTo>
                    <a:pt x="4" y="1870362"/>
                  </a:lnTo>
                  <a:lnTo>
                    <a:pt x="3" y="1870362"/>
                  </a:lnTo>
                  <a:lnTo>
                    <a:pt x="0" y="1870364"/>
                  </a:lnTo>
                  <a:lnTo>
                    <a:pt x="0" y="3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adFill>
              <a:gsLst>
                <a:gs pos="93000">
                  <a:srgbClr val="00A6D0"/>
                </a:gs>
                <a:gs pos="0">
                  <a:schemeClr val="tx1"/>
                </a:gs>
              </a:gsLst>
              <a:lin ang="174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E2F5D47B-3E9E-8BDD-7525-C063DAB79043}"/>
                </a:ext>
              </a:extLst>
            </p:cNvPr>
            <p:cNvSpPr/>
            <p:nvPr/>
          </p:nvSpPr>
          <p:spPr>
            <a:xfrm rot="11286909">
              <a:off x="655019" y="-3840306"/>
              <a:ext cx="1178160" cy="2573115"/>
            </a:xfrm>
            <a:custGeom>
              <a:avLst/>
              <a:gdLst>
                <a:gd name="connsiteX0" fmla="*/ 1057560 w 1057560"/>
                <a:gd name="connsiteY0" fmla="*/ 0 h 2466101"/>
                <a:gd name="connsiteX1" fmla="*/ 1057560 w 1057560"/>
                <a:gd name="connsiteY1" fmla="*/ 1 h 2466101"/>
                <a:gd name="connsiteX2" fmla="*/ 0 w 1057560"/>
                <a:gd name="connsiteY2" fmla="*/ 2466101 h 2466101"/>
                <a:gd name="connsiteX3" fmla="*/ 0 w 1057560"/>
                <a:gd name="connsiteY3" fmla="*/ 2466099 h 2466101"/>
                <a:gd name="connsiteX4" fmla="*/ 1057560 w 1057560"/>
                <a:gd name="connsiteY4" fmla="*/ 0 h 2466101"/>
                <a:gd name="connsiteX5" fmla="*/ 1057560 w 1057560"/>
                <a:gd name="connsiteY5" fmla="*/ 0 h 2466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560" h="2466101">
                  <a:moveTo>
                    <a:pt x="1057560" y="0"/>
                  </a:moveTo>
                  <a:lnTo>
                    <a:pt x="1057560" y="1"/>
                  </a:lnTo>
                  <a:lnTo>
                    <a:pt x="0" y="2466101"/>
                  </a:lnTo>
                  <a:lnTo>
                    <a:pt x="0" y="2466099"/>
                  </a:lnTo>
                  <a:lnTo>
                    <a:pt x="1057560" y="0"/>
                  </a:lnTo>
                  <a:lnTo>
                    <a:pt x="105756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F4A2DBF0-B29E-3922-EC8E-D573D4D6E0ED}"/>
              </a:ext>
            </a:extLst>
          </p:cNvPr>
          <p:cNvGrpSpPr/>
          <p:nvPr/>
        </p:nvGrpSpPr>
        <p:grpSpPr>
          <a:xfrm>
            <a:off x="793377" y="4319463"/>
            <a:ext cx="2507374" cy="962195"/>
            <a:chOff x="791027" y="3714750"/>
            <a:chExt cx="1319642" cy="96219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62BE56E-A8DB-3E8A-986F-F649350662CE}"/>
                </a:ext>
              </a:extLst>
            </p:cNvPr>
            <p:cNvSpPr txBox="1"/>
            <p:nvPr/>
          </p:nvSpPr>
          <p:spPr>
            <a:xfrm>
              <a:off x="791027" y="3714750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59BB39F-5638-8230-EE16-9FE4D23C084A}"/>
                </a:ext>
              </a:extLst>
            </p:cNvPr>
            <p:cNvSpPr txBox="1"/>
            <p:nvPr/>
          </p:nvSpPr>
          <p:spPr>
            <a:xfrm>
              <a:off x="791027" y="4030614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9E94C9BE-B068-C9CB-1BCA-F1CCE29A536B}"/>
              </a:ext>
            </a:extLst>
          </p:cNvPr>
          <p:cNvGrpSpPr/>
          <p:nvPr/>
        </p:nvGrpSpPr>
        <p:grpSpPr>
          <a:xfrm>
            <a:off x="3365406" y="5321245"/>
            <a:ext cx="2682330" cy="971622"/>
            <a:chOff x="3831407" y="5328398"/>
            <a:chExt cx="1319642" cy="97162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F74D684-A691-D279-50A4-6D311D6F3C4F}"/>
                </a:ext>
              </a:extLst>
            </p:cNvPr>
            <p:cNvSpPr txBox="1"/>
            <p:nvPr/>
          </p:nvSpPr>
          <p:spPr>
            <a:xfrm>
              <a:off x="3831407" y="5328398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2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FC72CC2-90BF-8E0B-CBB4-268D8747A781}"/>
                </a:ext>
              </a:extLst>
            </p:cNvPr>
            <p:cNvSpPr txBox="1"/>
            <p:nvPr/>
          </p:nvSpPr>
          <p:spPr>
            <a:xfrm>
              <a:off x="3831407" y="5653689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649FB211-EEBD-4E20-5FCA-439C30D3F3BA}"/>
              </a:ext>
            </a:extLst>
          </p:cNvPr>
          <p:cNvGrpSpPr/>
          <p:nvPr/>
        </p:nvGrpSpPr>
        <p:grpSpPr>
          <a:xfrm>
            <a:off x="6112391" y="5321245"/>
            <a:ext cx="2682330" cy="971622"/>
            <a:chOff x="7574732" y="5305022"/>
            <a:chExt cx="1319642" cy="97162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3873951-93A7-C3AD-D2A1-4BBD7464192A}"/>
                </a:ext>
              </a:extLst>
            </p:cNvPr>
            <p:cNvSpPr txBox="1"/>
            <p:nvPr/>
          </p:nvSpPr>
          <p:spPr>
            <a:xfrm>
              <a:off x="7574732" y="5305022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3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74F2AEB-6D7E-4DF8-BD80-43954AB625A2}"/>
                </a:ext>
              </a:extLst>
            </p:cNvPr>
            <p:cNvSpPr txBox="1"/>
            <p:nvPr/>
          </p:nvSpPr>
          <p:spPr>
            <a:xfrm>
              <a:off x="7574732" y="5630313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78172317-A4F0-0963-CFCE-DF485BDC316D}"/>
              </a:ext>
            </a:extLst>
          </p:cNvPr>
          <p:cNvGrpSpPr/>
          <p:nvPr/>
        </p:nvGrpSpPr>
        <p:grpSpPr>
          <a:xfrm>
            <a:off x="8859377" y="4319463"/>
            <a:ext cx="2507374" cy="971622"/>
            <a:chOff x="10081331" y="4102306"/>
            <a:chExt cx="1319642" cy="9716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DC30CBA-F8D4-78EC-9682-5E7B6B79E3F1}"/>
                </a:ext>
              </a:extLst>
            </p:cNvPr>
            <p:cNvSpPr txBox="1"/>
            <p:nvPr/>
          </p:nvSpPr>
          <p:spPr>
            <a:xfrm>
              <a:off x="10081331" y="4102306"/>
              <a:ext cx="1319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OPTION 4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FBF6D87-6867-7863-78C7-8173983E2106}"/>
                </a:ext>
              </a:extLst>
            </p:cNvPr>
            <p:cNvSpPr txBox="1"/>
            <p:nvPr/>
          </p:nvSpPr>
          <p:spPr>
            <a:xfrm>
              <a:off x="10081331" y="4427597"/>
              <a:ext cx="1319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Maecenas porttitor congue massa. Fusce posuere, magna sed pulvinar ultricies, Purus lectors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96C53E4-E302-501F-9C67-B33494F12B6F}"/>
              </a:ext>
            </a:extLst>
          </p:cNvPr>
          <p:cNvGrpSpPr/>
          <p:nvPr/>
        </p:nvGrpSpPr>
        <p:grpSpPr>
          <a:xfrm>
            <a:off x="-630898" y="-11458865"/>
            <a:ext cx="13453796" cy="13444638"/>
            <a:chOff x="-630899" y="-11389442"/>
            <a:chExt cx="13453796" cy="13444638"/>
          </a:xfrm>
        </p:grpSpPr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C1A6E40E-FF24-F65F-4E3A-33BE4109BDE4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7639843"/>
                <a:gd name="adj2" fmla="val 19042348"/>
              </a:avLst>
            </a:prstGeom>
            <a:ln w="38100">
              <a:solidFill>
                <a:schemeClr val="bg1">
                  <a:lumMod val="85000"/>
                </a:schemeClr>
              </a:solidFill>
              <a:prstDash val="sysDash"/>
              <a:headEnd type="non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5E8C6400-129A-A95A-5E1E-9E00A5B452D0}"/>
                </a:ext>
              </a:extLst>
            </p:cNvPr>
            <p:cNvSpPr/>
            <p:nvPr/>
          </p:nvSpPr>
          <p:spPr>
            <a:xfrm rot="9293926">
              <a:off x="-630899" y="-11389442"/>
              <a:ext cx="13453796" cy="13444638"/>
            </a:xfrm>
            <a:prstGeom prst="arc">
              <a:avLst>
                <a:gd name="adj1" fmla="val 16200000"/>
                <a:gd name="adj2" fmla="val 17605161"/>
              </a:avLst>
            </a:prstGeom>
            <a:ln w="38100">
              <a:solidFill>
                <a:schemeClr val="bg1">
                  <a:lumMod val="85000"/>
                </a:schemeClr>
              </a:solidFill>
              <a:prstDash val="solid"/>
              <a:head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3C39A115-290E-DA96-1695-507C8F0500B1}"/>
              </a:ext>
            </a:extLst>
          </p:cNvPr>
          <p:cNvSpPr txBox="1"/>
          <p:nvPr/>
        </p:nvSpPr>
        <p:spPr>
          <a:xfrm>
            <a:off x="4691062" y="450734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Objective" pitchFamily="50" charset="0"/>
              </a:rPr>
              <a:t>INFOGRAPHICS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CD23F89-C771-9523-C098-339805F9B20B}"/>
              </a:ext>
            </a:extLst>
          </p:cNvPr>
          <p:cNvSpPr txBox="1"/>
          <p:nvPr/>
        </p:nvSpPr>
        <p:spPr>
          <a:xfrm>
            <a:off x="4691062" y="982991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rPr>
              <a:t>PowerPoint</a:t>
            </a:r>
          </a:p>
        </p:txBody>
      </p:sp>
      <p:pic>
        <p:nvPicPr>
          <p:cNvPr id="57" name="Graphic 56" descr="Alarm clock outline">
            <a:extLst>
              <a:ext uri="{FF2B5EF4-FFF2-40B4-BE49-F238E27FC236}">
                <a16:creationId xmlns:a16="http://schemas.microsoft.com/office/drawing/2014/main" id="{1ACDE9BC-7051-042F-24B8-DA3BC989F2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81304" y="3562210"/>
            <a:ext cx="731520" cy="731520"/>
          </a:xfrm>
          <a:prstGeom prst="rect">
            <a:avLst/>
          </a:prstGeom>
        </p:spPr>
      </p:pic>
      <p:pic>
        <p:nvPicPr>
          <p:cNvPr id="58" name="Graphic 57" descr="Magnifying glass outline">
            <a:extLst>
              <a:ext uri="{FF2B5EF4-FFF2-40B4-BE49-F238E27FC236}">
                <a16:creationId xmlns:a16="http://schemas.microsoft.com/office/drawing/2014/main" id="{84D0249E-1BAB-776C-B418-3B65263886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4340811" y="4563445"/>
            <a:ext cx="731520" cy="731520"/>
          </a:xfrm>
          <a:prstGeom prst="rect">
            <a:avLst/>
          </a:prstGeom>
        </p:spPr>
      </p:pic>
      <p:pic>
        <p:nvPicPr>
          <p:cNvPr id="59" name="Graphic 58" descr="Bitcoin outline">
            <a:extLst>
              <a:ext uri="{FF2B5EF4-FFF2-40B4-BE49-F238E27FC236}">
                <a16:creationId xmlns:a16="http://schemas.microsoft.com/office/drawing/2014/main" id="{0F5EC72C-AACA-31A1-5931-CAAC763E76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47304" y="3562210"/>
            <a:ext cx="731520" cy="731520"/>
          </a:xfrm>
          <a:prstGeom prst="rect">
            <a:avLst/>
          </a:prstGeom>
        </p:spPr>
      </p:pic>
      <p:pic>
        <p:nvPicPr>
          <p:cNvPr id="60" name="Graphic 59" descr="Download from cloud outline">
            <a:extLst>
              <a:ext uri="{FF2B5EF4-FFF2-40B4-BE49-F238E27FC236}">
                <a16:creationId xmlns:a16="http://schemas.microsoft.com/office/drawing/2014/main" id="{2B169484-2518-5A2B-7B6D-3442D9A3BDD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087796" y="4559804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678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300000">
                                      <p:cBhvr>
                                        <p:cTn id="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100000">
                                      <p:cBhvr>
                                        <p:cTn id="8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900000">
                                      <p:cBhvr>
                                        <p:cTn id="1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8700000">
                                      <p:cBhvr>
                                        <p:cTn id="12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1267</TotalTime>
  <Words>3938</Words>
  <Application>Microsoft Office PowerPoint</Application>
  <PresentationFormat>Widescreen</PresentationFormat>
  <Paragraphs>401</Paragraphs>
  <Slides>46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2" baseType="lpstr">
      <vt:lpstr>Aptos</vt:lpstr>
      <vt:lpstr>Aptos Display</vt:lpstr>
      <vt:lpstr>Arial</vt:lpstr>
      <vt:lpstr>League Spartan Black</vt:lpstr>
      <vt:lpstr>Objective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Saeed Faal</dc:creator>
  <cp:lastModifiedBy>Saeed Faal</cp:lastModifiedBy>
  <cp:revision>29</cp:revision>
  <dcterms:created xsi:type="dcterms:W3CDTF">2025-01-14T13:53:05Z</dcterms:created>
  <dcterms:modified xsi:type="dcterms:W3CDTF">2025-02-10T08:20:44Z</dcterms:modified>
</cp:coreProperties>
</file>