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1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39A3"/>
    <a:srgbClr val="05D86F"/>
    <a:srgbClr val="05FFA4"/>
    <a:srgbClr val="FFA40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1290" y="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74851-E672-EBA3-46CF-9CDB44159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CDAB34-3ACD-CFB8-5C08-54B95DD374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EE5594-6614-5ACC-A7A6-586AEA0B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C8709-21FF-410D-BF4B-97804E1A6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88362-1F37-0D53-E869-24A1E1B37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22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9E3E1-154C-7C83-58B1-DD27CF62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89145-9EC4-B6F7-CED6-83E619275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E4817-64F3-AB8E-0315-9A183768A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0A9CC-A02D-B274-C808-B76D8C800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C1E6E-0C90-3B0A-4AB4-ED42D2401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02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4E8C68-6D60-D804-82CE-50A63760D8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53B726-0D32-99AC-0191-F9A5543AB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3E4A0-3D4A-2881-F33D-30E6D2D8E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8DF3C-20EA-4288-E72A-71623111E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B1951-0D3D-A9A8-B562-E33C73C5D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6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CA658-D269-A65B-FB18-EBC47A0F1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6454D-E7B6-234E-C328-CC89D2BCD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978B9-CC9A-51B8-D27C-3A4526D77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87EF9-4F69-2A96-00C6-D1BE8527C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86E39-CE5E-F189-E1E5-4D7474D55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07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F9F80-BAF0-6610-5476-05B6AA7EA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B6689-413E-6B53-42DF-5DE4A83A3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6B0B0-C207-20D0-31DE-ABB2BE4E0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22558-D79B-A214-FD3B-C2A01E943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147FA-97B8-ED26-FECD-52983174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67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3E598-05D0-867C-1846-AC5D76579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F22EC-EA1A-DAC6-5080-50141E2242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4CD28E-BC90-BF1B-1D30-12186A17C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903051-5853-3264-13D5-A58882ADD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C226D7-F2DD-C630-0F1B-25ADEB8DE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8A825-E1A1-A074-A73F-C465EF4B6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554CD-CED7-A0E4-86FB-1D2CF0B9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CC6A85-4027-0BBF-D599-FD86C5A00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84871C-548D-015C-170A-74D70761B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B00DA6-77AE-32CE-45E3-A8252FF71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16642F-72E9-C07B-5F86-F2EEA52BDB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97521E-3084-35D9-1137-9CC3FC3D8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2C21D8-8824-0375-2AC9-19E7D425F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B057E-062E-101E-C8B1-29B3697C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3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01EA7-102C-83BA-AE1D-A4432BA57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2314A5-6287-583A-7507-30081419A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D39A92-7228-F25B-09B1-106ACAC42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5F7609-A993-184F-B5BA-A747DE9E1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01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8D95A5-45A5-1DBD-4636-ED534B3B7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EAB98-B0AD-324B-2E0A-C99FF3292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70B2E-A836-ECD1-7101-48679CE09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4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D22E-1C31-217A-CD72-4ECE11FFA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1C5C9-2CC6-59C0-4A08-770D91296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005454-35B5-E8CE-76B0-05BE2ECBF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BBB041-10F0-B87B-ED7F-312033952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747F0C-74D5-A0A0-D84D-A275D3B24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37CCB-B58B-2A8B-4BD5-4F885A101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032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33FB4-E27C-5C7B-95E3-55CB52C99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0B898E-0441-ABEE-B5B9-F560E199C7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87530F-1683-BCBE-6F95-1B74C66E6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27B35E-4393-57C1-90C4-5F6EC1DEA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75AB9C-B27C-8145-05D3-28105A259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55B55-B6AB-8B80-96F8-1841F1875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95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344FD0-63FB-8FA7-6373-2C2974E73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9D6EB-5684-D3E5-7679-D3B333A39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A2A3B-7B75-57B3-CCFA-285284EDC8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69E-739E-472A-BD17-B3C93DBDB3C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BEDE5-39BB-4A82-0A9F-197F3A7294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E9B95-0C3B-DD68-6DB9-2ADC98B5B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C8693-4E21-4A25-9721-9785CA247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21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ntshare.com/fonts/general-san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826834" y="8751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583568" y="4609165"/>
            <a:ext cx="8538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https://www.fontshare.com/fonts/general-sans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DA578-3622-1082-6896-1AF512512A59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13" name="POWERPOINT">
              <a:extLst>
                <a:ext uri="{FF2B5EF4-FFF2-40B4-BE49-F238E27FC236}">
                  <a16:creationId xmlns:a16="http://schemas.microsoft.com/office/drawing/2014/main" id="{B9889773-2978-A1E0-DDDC-0D8B73A4818A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47" name="T">
                <a:extLst>
                  <a:ext uri="{FF2B5EF4-FFF2-40B4-BE49-F238E27FC236}">
                    <a16:creationId xmlns:a16="http://schemas.microsoft.com/office/drawing/2014/main" id="{FF396A52-BCE8-96D5-1411-D5EA1EC7A131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49" name="N">
                <a:extLst>
                  <a:ext uri="{FF2B5EF4-FFF2-40B4-BE49-F238E27FC236}">
                    <a16:creationId xmlns:a16="http://schemas.microsoft.com/office/drawing/2014/main" id="{C3CEBD49-90AC-804A-2052-102E8E6DFD0A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51" name="I">
                <a:extLst>
                  <a:ext uri="{FF2B5EF4-FFF2-40B4-BE49-F238E27FC236}">
                    <a16:creationId xmlns:a16="http://schemas.microsoft.com/office/drawing/2014/main" id="{69AB0210-D366-7CD9-79C7-1D57B2451529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52" name="O">
                <a:extLst>
                  <a:ext uri="{FF2B5EF4-FFF2-40B4-BE49-F238E27FC236}">
                    <a16:creationId xmlns:a16="http://schemas.microsoft.com/office/drawing/2014/main" id="{DC5E398B-7951-5A1C-ABE4-89FF3B9F4A40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3" name="P2">
                <a:extLst>
                  <a:ext uri="{FF2B5EF4-FFF2-40B4-BE49-F238E27FC236}">
                    <a16:creationId xmlns:a16="http://schemas.microsoft.com/office/drawing/2014/main" id="{A91C61FA-FEB8-6757-340B-06D8CDCA060A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54" name="R">
                <a:extLst>
                  <a:ext uri="{FF2B5EF4-FFF2-40B4-BE49-F238E27FC236}">
                    <a16:creationId xmlns:a16="http://schemas.microsoft.com/office/drawing/2014/main" id="{B94F78DB-FBA0-2A70-7B7F-267008F15F23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55" name="E">
                <a:extLst>
                  <a:ext uri="{FF2B5EF4-FFF2-40B4-BE49-F238E27FC236}">
                    <a16:creationId xmlns:a16="http://schemas.microsoft.com/office/drawing/2014/main" id="{2EAF0DC8-3E8F-25BD-1C6C-403CC6220F43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56" name="W">
                <a:extLst>
                  <a:ext uri="{FF2B5EF4-FFF2-40B4-BE49-F238E27FC236}">
                    <a16:creationId xmlns:a16="http://schemas.microsoft.com/office/drawing/2014/main" id="{26B0D4F3-E944-9F48-4152-DE6969412345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57" name="O">
                <a:extLst>
                  <a:ext uri="{FF2B5EF4-FFF2-40B4-BE49-F238E27FC236}">
                    <a16:creationId xmlns:a16="http://schemas.microsoft.com/office/drawing/2014/main" id="{CA8A8CF3-09EE-3FA3-D5D8-D8F3D9AD0EE5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8" name="P">
                <a:extLst>
                  <a:ext uri="{FF2B5EF4-FFF2-40B4-BE49-F238E27FC236}">
                    <a16:creationId xmlns:a16="http://schemas.microsoft.com/office/drawing/2014/main" id="{41B522CE-881A-02A0-A969-E8DBE15BBB55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CE3357C-2D62-32EB-9027-F8A77EF9BB83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15" name="C">
                <a:extLst>
                  <a:ext uri="{FF2B5EF4-FFF2-40B4-BE49-F238E27FC236}">
                    <a16:creationId xmlns:a16="http://schemas.microsoft.com/office/drawing/2014/main" id="{69A2C842-1CD1-F5BB-F987-285269AF3681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27" name="I">
                <a:extLst>
                  <a:ext uri="{FF2B5EF4-FFF2-40B4-BE49-F238E27FC236}">
                    <a16:creationId xmlns:a16="http://schemas.microsoft.com/office/drawing/2014/main" id="{70D40231-35B7-469D-7114-169F870BC21F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28" name="H">
                <a:extLst>
                  <a:ext uri="{FF2B5EF4-FFF2-40B4-BE49-F238E27FC236}">
                    <a16:creationId xmlns:a16="http://schemas.microsoft.com/office/drawing/2014/main" id="{A568EC83-3EFE-5726-896A-3A34DD3BAA47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29" name="P">
                <a:extLst>
                  <a:ext uri="{FF2B5EF4-FFF2-40B4-BE49-F238E27FC236}">
                    <a16:creationId xmlns:a16="http://schemas.microsoft.com/office/drawing/2014/main" id="{4A42921B-DAC1-BCC0-F0EC-412459A6CF77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30" name="A">
                <a:extLst>
                  <a:ext uri="{FF2B5EF4-FFF2-40B4-BE49-F238E27FC236}">
                    <a16:creationId xmlns:a16="http://schemas.microsoft.com/office/drawing/2014/main" id="{2A6F9745-1DCA-F725-12FD-73307FE24ABA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34" name="R">
                <a:extLst>
                  <a:ext uri="{FF2B5EF4-FFF2-40B4-BE49-F238E27FC236}">
                    <a16:creationId xmlns:a16="http://schemas.microsoft.com/office/drawing/2014/main" id="{C122A776-A55D-F9CD-D6E8-F1DFDD2BFA3C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39" name="G">
                <a:extLst>
                  <a:ext uri="{FF2B5EF4-FFF2-40B4-BE49-F238E27FC236}">
                    <a16:creationId xmlns:a16="http://schemas.microsoft.com/office/drawing/2014/main" id="{9F560CB7-C221-6F0A-06AB-7A49B326FACC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42" name="O">
                <a:extLst>
                  <a:ext uri="{FF2B5EF4-FFF2-40B4-BE49-F238E27FC236}">
                    <a16:creationId xmlns:a16="http://schemas.microsoft.com/office/drawing/2014/main" id="{901FD8FB-CAA9-399B-FA26-AA567F2445EF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43" name="F">
                <a:extLst>
                  <a:ext uri="{FF2B5EF4-FFF2-40B4-BE49-F238E27FC236}">
                    <a16:creationId xmlns:a16="http://schemas.microsoft.com/office/drawing/2014/main" id="{260C1648-6870-3B39-2D8A-D99CAC207735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45" name="N">
                <a:extLst>
                  <a:ext uri="{FF2B5EF4-FFF2-40B4-BE49-F238E27FC236}">
                    <a16:creationId xmlns:a16="http://schemas.microsoft.com/office/drawing/2014/main" id="{621CC6B4-BEA1-C666-FD55-12971F39DFA8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46" name="I">
                <a:extLst>
                  <a:ext uri="{FF2B5EF4-FFF2-40B4-BE49-F238E27FC236}">
                    <a16:creationId xmlns:a16="http://schemas.microsoft.com/office/drawing/2014/main" id="{BE61F8AB-2F3A-122F-3007-6B6719DC456D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248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08EABDB-BC08-6475-5FFE-B59EC223E1A2}"/>
              </a:ext>
            </a:extLst>
          </p:cNvPr>
          <p:cNvGrpSpPr/>
          <p:nvPr/>
        </p:nvGrpSpPr>
        <p:grpSpPr>
          <a:xfrm>
            <a:off x="6096000" y="2942138"/>
            <a:ext cx="2880286" cy="2237484"/>
            <a:chOff x="6096000" y="2942138"/>
            <a:chExt cx="2880286" cy="223748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68EE56-57DA-609C-A7EA-25C485818EC8}"/>
                </a:ext>
              </a:extLst>
            </p:cNvPr>
            <p:cNvSpPr/>
            <p:nvPr/>
          </p:nvSpPr>
          <p:spPr>
            <a:xfrm>
              <a:off x="6096000" y="2942138"/>
              <a:ext cx="2880286" cy="2237484"/>
            </a:xfrm>
            <a:custGeom>
              <a:avLst/>
              <a:gdLst>
                <a:gd name="connsiteX0" fmla="*/ 2329309 w 2880286"/>
                <a:gd name="connsiteY0" fmla="*/ 0 h 2237484"/>
                <a:gd name="connsiteX1" fmla="*/ 2880286 w 2880286"/>
                <a:gd name="connsiteY1" fmla="*/ 539195 h 2237484"/>
                <a:gd name="connsiteX2" fmla="*/ 2329309 w 2880286"/>
                <a:gd name="connsiteY2" fmla="*/ 1078390 h 2237484"/>
                <a:gd name="connsiteX3" fmla="*/ 2285398 w 2880286"/>
                <a:gd name="connsiteY3" fmla="*/ 1074058 h 2237484"/>
                <a:gd name="connsiteX4" fmla="*/ 1330811 w 2880286"/>
                <a:gd name="connsiteY4" fmla="*/ 1074058 h 2237484"/>
                <a:gd name="connsiteX5" fmla="*/ 27037 w 2880286"/>
                <a:gd name="connsiteY5" fmla="*/ 2136665 h 2237484"/>
                <a:gd name="connsiteX6" fmla="*/ 11650 w 2880286"/>
                <a:gd name="connsiteY6" fmla="*/ 2237484 h 2237484"/>
                <a:gd name="connsiteX7" fmla="*/ 6122 w 2880286"/>
                <a:gd name="connsiteY7" fmla="*/ 2201262 h 2237484"/>
                <a:gd name="connsiteX8" fmla="*/ 0 w 2880286"/>
                <a:gd name="connsiteY8" fmla="*/ 2080033 h 2237484"/>
                <a:gd name="connsiteX9" fmla="*/ 0 w 2880286"/>
                <a:gd name="connsiteY9" fmla="*/ 1185684 h 2237484"/>
                <a:gd name="connsiteX10" fmla="*/ 1185683 w 2880286"/>
                <a:gd name="connsiteY10" fmla="*/ 1 h 2237484"/>
                <a:gd name="connsiteX11" fmla="*/ 2315029 w 2880286"/>
                <a:gd name="connsiteY11" fmla="*/ 1 h 2237484"/>
                <a:gd name="connsiteX12" fmla="*/ 2315029 w 2880286"/>
                <a:gd name="connsiteY12" fmla="*/ 1409 h 22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80286" h="2237484">
                  <a:moveTo>
                    <a:pt x="2329309" y="0"/>
                  </a:moveTo>
                  <a:cubicBezTo>
                    <a:pt x="2633605" y="0"/>
                    <a:pt x="2880286" y="241406"/>
                    <a:pt x="2880286" y="539195"/>
                  </a:cubicBezTo>
                  <a:cubicBezTo>
                    <a:pt x="2880286" y="836984"/>
                    <a:pt x="2633605" y="1078390"/>
                    <a:pt x="2329309" y="1078390"/>
                  </a:cubicBezTo>
                  <a:lnTo>
                    <a:pt x="2285398" y="1074058"/>
                  </a:lnTo>
                  <a:lnTo>
                    <a:pt x="1330811" y="1074058"/>
                  </a:lnTo>
                  <a:cubicBezTo>
                    <a:pt x="687698" y="1074058"/>
                    <a:pt x="151130" y="1530237"/>
                    <a:pt x="27037" y="2136665"/>
                  </a:cubicBezTo>
                  <a:lnTo>
                    <a:pt x="11650" y="2237484"/>
                  </a:lnTo>
                  <a:lnTo>
                    <a:pt x="6122" y="2201262"/>
                  </a:lnTo>
                  <a:cubicBezTo>
                    <a:pt x="2074" y="2161403"/>
                    <a:pt x="0" y="2120960"/>
                    <a:pt x="0" y="2080033"/>
                  </a:cubicBezTo>
                  <a:lnTo>
                    <a:pt x="0" y="1185684"/>
                  </a:lnTo>
                  <a:cubicBezTo>
                    <a:pt x="0" y="530849"/>
                    <a:pt x="530848" y="1"/>
                    <a:pt x="1185683" y="1"/>
                  </a:cubicBezTo>
                  <a:lnTo>
                    <a:pt x="2315029" y="1"/>
                  </a:lnTo>
                  <a:lnTo>
                    <a:pt x="2315029" y="14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1905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Lightbulb with solid fill">
              <a:extLst>
                <a:ext uri="{FF2B5EF4-FFF2-40B4-BE49-F238E27FC236}">
                  <a16:creationId xmlns:a16="http://schemas.microsoft.com/office/drawing/2014/main" id="{2D45A3DC-A521-9990-6292-150AF17DB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59857" y="3810914"/>
              <a:ext cx="547850" cy="54785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EE90CD-0406-3E41-656C-F4BF64EA9731}"/>
                </a:ext>
              </a:extLst>
            </p:cNvPr>
            <p:cNvSpPr txBox="1"/>
            <p:nvPr/>
          </p:nvSpPr>
          <p:spPr>
            <a:xfrm>
              <a:off x="6952535" y="3222755"/>
              <a:ext cx="177208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300" dirty="0">
                  <a:latin typeface="General Sans Semibold" pitchFamily="50" charset="0"/>
                </a:rPr>
                <a:t>HEADING</a:t>
              </a:r>
            </a:p>
            <a:p>
              <a:r>
                <a:rPr lang="en-US" sz="1400" dirty="0">
                  <a:latin typeface="+mj-lt"/>
                </a:rPr>
                <a:t>Type your text in this text box and don’t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5292CF1-398B-0E40-415D-921BF53D9BBF}"/>
              </a:ext>
            </a:extLst>
          </p:cNvPr>
          <p:cNvGrpSpPr/>
          <p:nvPr/>
        </p:nvGrpSpPr>
        <p:grpSpPr>
          <a:xfrm>
            <a:off x="3215714" y="2398238"/>
            <a:ext cx="2880286" cy="2237484"/>
            <a:chOff x="3215714" y="2398238"/>
            <a:chExt cx="2880286" cy="223748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8224558-238A-F7DE-F4ED-16FF901D94CD}"/>
                </a:ext>
              </a:extLst>
            </p:cNvPr>
            <p:cNvSpPr/>
            <p:nvPr/>
          </p:nvSpPr>
          <p:spPr>
            <a:xfrm flipH="1">
              <a:off x="3215714" y="2398238"/>
              <a:ext cx="2880286" cy="2237484"/>
            </a:xfrm>
            <a:custGeom>
              <a:avLst/>
              <a:gdLst>
                <a:gd name="connsiteX0" fmla="*/ 2329309 w 2880286"/>
                <a:gd name="connsiteY0" fmla="*/ 0 h 2237484"/>
                <a:gd name="connsiteX1" fmla="*/ 2880286 w 2880286"/>
                <a:gd name="connsiteY1" fmla="*/ 539195 h 2237484"/>
                <a:gd name="connsiteX2" fmla="*/ 2329309 w 2880286"/>
                <a:gd name="connsiteY2" fmla="*/ 1078390 h 2237484"/>
                <a:gd name="connsiteX3" fmla="*/ 2285398 w 2880286"/>
                <a:gd name="connsiteY3" fmla="*/ 1074058 h 2237484"/>
                <a:gd name="connsiteX4" fmla="*/ 1330811 w 2880286"/>
                <a:gd name="connsiteY4" fmla="*/ 1074058 h 2237484"/>
                <a:gd name="connsiteX5" fmla="*/ 27037 w 2880286"/>
                <a:gd name="connsiteY5" fmla="*/ 2136665 h 2237484"/>
                <a:gd name="connsiteX6" fmla="*/ 11650 w 2880286"/>
                <a:gd name="connsiteY6" fmla="*/ 2237484 h 2237484"/>
                <a:gd name="connsiteX7" fmla="*/ 6122 w 2880286"/>
                <a:gd name="connsiteY7" fmla="*/ 2201262 h 2237484"/>
                <a:gd name="connsiteX8" fmla="*/ 0 w 2880286"/>
                <a:gd name="connsiteY8" fmla="*/ 2080033 h 2237484"/>
                <a:gd name="connsiteX9" fmla="*/ 0 w 2880286"/>
                <a:gd name="connsiteY9" fmla="*/ 1185684 h 2237484"/>
                <a:gd name="connsiteX10" fmla="*/ 1185683 w 2880286"/>
                <a:gd name="connsiteY10" fmla="*/ 1 h 2237484"/>
                <a:gd name="connsiteX11" fmla="*/ 2315029 w 2880286"/>
                <a:gd name="connsiteY11" fmla="*/ 1 h 2237484"/>
                <a:gd name="connsiteX12" fmla="*/ 2315029 w 2880286"/>
                <a:gd name="connsiteY12" fmla="*/ 1409 h 22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80286" h="2237484">
                  <a:moveTo>
                    <a:pt x="2329309" y="0"/>
                  </a:moveTo>
                  <a:cubicBezTo>
                    <a:pt x="2633605" y="0"/>
                    <a:pt x="2880286" y="241406"/>
                    <a:pt x="2880286" y="539195"/>
                  </a:cubicBezTo>
                  <a:cubicBezTo>
                    <a:pt x="2880286" y="836984"/>
                    <a:pt x="2633605" y="1078390"/>
                    <a:pt x="2329309" y="1078390"/>
                  </a:cubicBezTo>
                  <a:lnTo>
                    <a:pt x="2285398" y="1074058"/>
                  </a:lnTo>
                  <a:lnTo>
                    <a:pt x="1330811" y="1074058"/>
                  </a:lnTo>
                  <a:cubicBezTo>
                    <a:pt x="687698" y="1074058"/>
                    <a:pt x="151130" y="1530237"/>
                    <a:pt x="27037" y="2136665"/>
                  </a:cubicBezTo>
                  <a:lnTo>
                    <a:pt x="11650" y="2237484"/>
                  </a:lnTo>
                  <a:lnTo>
                    <a:pt x="6122" y="2201262"/>
                  </a:lnTo>
                  <a:cubicBezTo>
                    <a:pt x="2074" y="2161403"/>
                    <a:pt x="0" y="2120960"/>
                    <a:pt x="0" y="2080033"/>
                  </a:cubicBezTo>
                  <a:lnTo>
                    <a:pt x="0" y="1185684"/>
                  </a:lnTo>
                  <a:cubicBezTo>
                    <a:pt x="0" y="530849"/>
                    <a:pt x="530848" y="1"/>
                    <a:pt x="1185683" y="1"/>
                  </a:cubicBezTo>
                  <a:lnTo>
                    <a:pt x="2315029" y="1"/>
                  </a:lnTo>
                  <a:lnTo>
                    <a:pt x="2315029" y="1409"/>
                  </a:lnTo>
                  <a:close/>
                </a:path>
              </a:pathLst>
            </a:custGeom>
            <a:solidFill>
              <a:srgbClr val="FE39A3"/>
            </a:solidFill>
            <a:ln>
              <a:noFill/>
            </a:ln>
            <a:effectLst>
              <a:outerShdw blurRad="317500" dist="1905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4" name="Graphic 33" descr="Magnifying glass with solid fill">
              <a:extLst>
                <a:ext uri="{FF2B5EF4-FFF2-40B4-BE49-F238E27FC236}">
                  <a16:creationId xmlns:a16="http://schemas.microsoft.com/office/drawing/2014/main" id="{C0683637-532C-D16A-DDEB-4FFA27551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37571" y="3318928"/>
              <a:ext cx="472286" cy="47228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3E636B8-C381-6912-04F0-52CDFE22EE41}"/>
                </a:ext>
              </a:extLst>
            </p:cNvPr>
            <p:cNvSpPr txBox="1"/>
            <p:nvPr/>
          </p:nvSpPr>
          <p:spPr>
            <a:xfrm>
              <a:off x="3570728" y="2639681"/>
              <a:ext cx="177208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300" dirty="0">
                  <a:latin typeface="General Sans Semibold" pitchFamily="50" charset="0"/>
                </a:rPr>
                <a:t>HEADING</a:t>
              </a:r>
            </a:p>
            <a:p>
              <a:r>
                <a:rPr lang="en-US" sz="1400" dirty="0">
                  <a:latin typeface="+mj-lt"/>
                </a:rPr>
                <a:t>Type your text in this text box and don’t</a:t>
              </a:r>
            </a:p>
          </p:txBody>
        </p:sp>
      </p:grpSp>
      <p:sp>
        <p:nvSpPr>
          <p:cNvPr id="36" name="Graphic 25" descr="Brain in head with solid fill" hidden="1">
            <a:extLst>
              <a:ext uri="{FF2B5EF4-FFF2-40B4-BE49-F238E27FC236}">
                <a16:creationId xmlns:a16="http://schemas.microsoft.com/office/drawing/2014/main" id="{E0654DDE-1686-FA75-11F9-49638EE0F27F}"/>
              </a:ext>
            </a:extLst>
          </p:cNvPr>
          <p:cNvSpPr/>
          <p:nvPr/>
        </p:nvSpPr>
        <p:spPr>
          <a:xfrm>
            <a:off x="5424435" y="5190574"/>
            <a:ext cx="1470623" cy="1729381"/>
          </a:xfrm>
          <a:custGeom>
            <a:avLst/>
            <a:gdLst>
              <a:gd name="connsiteX0" fmla="*/ 988343 w 1470623"/>
              <a:gd name="connsiteY0" fmla="*/ 709047 h 1729381"/>
              <a:gd name="connsiteX1" fmla="*/ 795950 w 1470623"/>
              <a:gd name="connsiteY1" fmla="*/ 709047 h 1729381"/>
              <a:gd name="connsiteX2" fmla="*/ 646791 w 1470623"/>
              <a:gd name="connsiteY2" fmla="*/ 856044 h 1729381"/>
              <a:gd name="connsiteX3" fmla="*/ 646791 w 1470623"/>
              <a:gd name="connsiteY3" fmla="*/ 1016012 h 1729381"/>
              <a:gd name="connsiteX4" fmla="*/ 549513 w 1470623"/>
              <a:gd name="connsiteY4" fmla="*/ 1016012 h 1729381"/>
              <a:gd name="connsiteX5" fmla="*/ 549513 w 1470623"/>
              <a:gd name="connsiteY5" fmla="*/ 888470 h 1729381"/>
              <a:gd name="connsiteX6" fmla="*/ 519249 w 1470623"/>
              <a:gd name="connsiteY6" fmla="*/ 747958 h 1729381"/>
              <a:gd name="connsiteX7" fmla="*/ 454397 w 1470623"/>
              <a:gd name="connsiteY7" fmla="*/ 691753 h 1729381"/>
              <a:gd name="connsiteX8" fmla="*/ 406839 w 1470623"/>
              <a:gd name="connsiteY8" fmla="*/ 650680 h 1729381"/>
              <a:gd name="connsiteX9" fmla="*/ 391707 w 1470623"/>
              <a:gd name="connsiteY9" fmla="*/ 620416 h 1729381"/>
              <a:gd name="connsiteX10" fmla="*/ 471691 w 1470623"/>
              <a:gd name="connsiteY10" fmla="*/ 609607 h 1729381"/>
              <a:gd name="connsiteX11" fmla="*/ 495470 w 1470623"/>
              <a:gd name="connsiteY11" fmla="*/ 587990 h 1729381"/>
              <a:gd name="connsiteX12" fmla="*/ 478176 w 1470623"/>
              <a:gd name="connsiteY12" fmla="*/ 559887 h 1729381"/>
              <a:gd name="connsiteX13" fmla="*/ 378736 w 1470623"/>
              <a:gd name="connsiteY13" fmla="*/ 570696 h 1729381"/>
              <a:gd name="connsiteX14" fmla="*/ 376575 w 1470623"/>
              <a:gd name="connsiteY14" fmla="*/ 559887 h 1729381"/>
              <a:gd name="connsiteX15" fmla="*/ 383060 w 1470623"/>
              <a:gd name="connsiteY15" fmla="*/ 501521 h 1729381"/>
              <a:gd name="connsiteX16" fmla="*/ 484661 w 1470623"/>
              <a:gd name="connsiteY16" fmla="*/ 421537 h 1729381"/>
              <a:gd name="connsiteX17" fmla="*/ 510602 w 1470623"/>
              <a:gd name="connsiteY17" fmla="*/ 415052 h 1729381"/>
              <a:gd name="connsiteX18" fmla="*/ 517087 w 1470623"/>
              <a:gd name="connsiteY18" fmla="*/ 412890 h 1729381"/>
              <a:gd name="connsiteX19" fmla="*/ 519249 w 1470623"/>
              <a:gd name="connsiteY19" fmla="*/ 412890 h 1729381"/>
              <a:gd name="connsiteX20" fmla="*/ 547351 w 1470623"/>
              <a:gd name="connsiteY20" fmla="*/ 419375 h 1729381"/>
              <a:gd name="connsiteX21" fmla="*/ 558160 w 1470623"/>
              <a:gd name="connsiteY21" fmla="*/ 421537 h 1729381"/>
              <a:gd name="connsiteX22" fmla="*/ 571130 w 1470623"/>
              <a:gd name="connsiteY22" fmla="*/ 423699 h 1729381"/>
              <a:gd name="connsiteX23" fmla="*/ 601394 w 1470623"/>
              <a:gd name="connsiteY23" fmla="*/ 514491 h 1729381"/>
              <a:gd name="connsiteX24" fmla="*/ 558160 w 1470623"/>
              <a:gd name="connsiteY24" fmla="*/ 598798 h 1729381"/>
              <a:gd name="connsiteX25" fmla="*/ 555998 w 1470623"/>
              <a:gd name="connsiteY25" fmla="*/ 633386 h 1729381"/>
              <a:gd name="connsiteX26" fmla="*/ 588424 w 1470623"/>
              <a:gd name="connsiteY26" fmla="*/ 635548 h 1729381"/>
              <a:gd name="connsiteX27" fmla="*/ 625173 w 1470623"/>
              <a:gd name="connsiteY27" fmla="*/ 590152 h 1729381"/>
              <a:gd name="connsiteX28" fmla="*/ 627335 w 1470623"/>
              <a:gd name="connsiteY28" fmla="*/ 590152 h 1729381"/>
              <a:gd name="connsiteX29" fmla="*/ 733260 w 1470623"/>
              <a:gd name="connsiteY29" fmla="*/ 557726 h 1729381"/>
              <a:gd name="connsiteX30" fmla="*/ 744068 w 1470623"/>
              <a:gd name="connsiteY30" fmla="*/ 542593 h 1729381"/>
              <a:gd name="connsiteX31" fmla="*/ 739745 w 1470623"/>
              <a:gd name="connsiteY31" fmla="*/ 525300 h 1729381"/>
              <a:gd name="connsiteX32" fmla="*/ 707319 w 1470623"/>
              <a:gd name="connsiteY32" fmla="*/ 518815 h 1729381"/>
              <a:gd name="connsiteX33" fmla="*/ 644629 w 1470623"/>
              <a:gd name="connsiteY33" fmla="*/ 540432 h 1729381"/>
              <a:gd name="connsiteX34" fmla="*/ 648952 w 1470623"/>
              <a:gd name="connsiteY34" fmla="*/ 518815 h 1729381"/>
              <a:gd name="connsiteX35" fmla="*/ 635982 w 1470623"/>
              <a:gd name="connsiteY35" fmla="*/ 438831 h 1729381"/>
              <a:gd name="connsiteX36" fmla="*/ 687863 w 1470623"/>
              <a:gd name="connsiteY36" fmla="*/ 443154 h 1729381"/>
              <a:gd name="connsiteX37" fmla="*/ 733260 w 1470623"/>
              <a:gd name="connsiteY37" fmla="*/ 438831 h 1729381"/>
              <a:gd name="connsiteX38" fmla="*/ 841346 w 1470623"/>
              <a:gd name="connsiteY38" fmla="*/ 508006 h 1729381"/>
              <a:gd name="connsiteX39" fmla="*/ 949432 w 1470623"/>
              <a:gd name="connsiteY39" fmla="*/ 633386 h 1729381"/>
              <a:gd name="connsiteX40" fmla="*/ 960241 w 1470623"/>
              <a:gd name="connsiteY40" fmla="*/ 657165 h 1729381"/>
              <a:gd name="connsiteX41" fmla="*/ 986182 w 1470623"/>
              <a:gd name="connsiteY41" fmla="*/ 657165 h 1729381"/>
              <a:gd name="connsiteX42" fmla="*/ 996990 w 1470623"/>
              <a:gd name="connsiteY42" fmla="*/ 633386 h 1729381"/>
              <a:gd name="connsiteX43" fmla="*/ 938624 w 1470623"/>
              <a:gd name="connsiteY43" fmla="*/ 514491 h 1729381"/>
              <a:gd name="connsiteX44" fmla="*/ 1014284 w 1470623"/>
              <a:gd name="connsiteY44" fmla="*/ 475580 h 1729381"/>
              <a:gd name="connsiteX45" fmla="*/ 1012122 w 1470623"/>
              <a:gd name="connsiteY45" fmla="*/ 440992 h 1729381"/>
              <a:gd name="connsiteX46" fmla="*/ 977535 w 1470623"/>
              <a:gd name="connsiteY46" fmla="*/ 443154 h 1729381"/>
              <a:gd name="connsiteX47" fmla="*/ 897551 w 1470623"/>
              <a:gd name="connsiteY47" fmla="*/ 464771 h 1729381"/>
              <a:gd name="connsiteX48" fmla="*/ 785141 w 1470623"/>
              <a:gd name="connsiteY48" fmla="*/ 423699 h 1729381"/>
              <a:gd name="connsiteX49" fmla="*/ 869448 w 1470623"/>
              <a:gd name="connsiteY49" fmla="*/ 350200 h 1729381"/>
              <a:gd name="connsiteX50" fmla="*/ 860801 w 1470623"/>
              <a:gd name="connsiteY50" fmla="*/ 315612 h 1729381"/>
              <a:gd name="connsiteX51" fmla="*/ 828376 w 1470623"/>
              <a:gd name="connsiteY51" fmla="*/ 324259 h 1729381"/>
              <a:gd name="connsiteX52" fmla="*/ 590586 w 1470623"/>
              <a:gd name="connsiteY52" fmla="*/ 380464 h 1729381"/>
              <a:gd name="connsiteX53" fmla="*/ 627335 w 1470623"/>
              <a:gd name="connsiteY53" fmla="*/ 283186 h 1729381"/>
              <a:gd name="connsiteX54" fmla="*/ 614365 w 1470623"/>
              <a:gd name="connsiteY54" fmla="*/ 261569 h 1729381"/>
              <a:gd name="connsiteX55" fmla="*/ 588424 w 1470623"/>
              <a:gd name="connsiteY55" fmla="*/ 263731 h 1729381"/>
              <a:gd name="connsiteX56" fmla="*/ 577615 w 1470623"/>
              <a:gd name="connsiteY56" fmla="*/ 287510 h 1729381"/>
              <a:gd name="connsiteX57" fmla="*/ 499793 w 1470623"/>
              <a:gd name="connsiteY57" fmla="*/ 369655 h 1729381"/>
              <a:gd name="connsiteX58" fmla="*/ 478176 w 1470623"/>
              <a:gd name="connsiteY58" fmla="*/ 376141 h 1729381"/>
              <a:gd name="connsiteX59" fmla="*/ 404677 w 1470623"/>
              <a:gd name="connsiteY59" fmla="*/ 313450 h 1729381"/>
              <a:gd name="connsiteX60" fmla="*/ 380898 w 1470623"/>
              <a:gd name="connsiteY60" fmla="*/ 319936 h 1729381"/>
              <a:gd name="connsiteX61" fmla="*/ 374413 w 1470623"/>
              <a:gd name="connsiteY61" fmla="*/ 345876 h 1729381"/>
              <a:gd name="connsiteX62" fmla="*/ 393868 w 1470623"/>
              <a:gd name="connsiteY62" fmla="*/ 363170 h 1729381"/>
              <a:gd name="connsiteX63" fmla="*/ 432779 w 1470623"/>
              <a:gd name="connsiteY63" fmla="*/ 395596 h 1729381"/>
              <a:gd name="connsiteX64" fmla="*/ 432779 w 1470623"/>
              <a:gd name="connsiteY64" fmla="*/ 397758 h 1729381"/>
              <a:gd name="connsiteX65" fmla="*/ 344149 w 1470623"/>
              <a:gd name="connsiteY65" fmla="*/ 488550 h 1729381"/>
              <a:gd name="connsiteX66" fmla="*/ 337663 w 1470623"/>
              <a:gd name="connsiteY66" fmla="*/ 518815 h 1729381"/>
              <a:gd name="connsiteX67" fmla="*/ 326855 w 1470623"/>
              <a:gd name="connsiteY67" fmla="*/ 503682 h 1729381"/>
              <a:gd name="connsiteX68" fmla="*/ 309561 w 1470623"/>
              <a:gd name="connsiteY68" fmla="*/ 445316 h 1729381"/>
              <a:gd name="connsiteX69" fmla="*/ 294429 w 1470623"/>
              <a:gd name="connsiteY69" fmla="*/ 425860 h 1729381"/>
              <a:gd name="connsiteX70" fmla="*/ 270650 w 1470623"/>
              <a:gd name="connsiteY70" fmla="*/ 430184 h 1729381"/>
              <a:gd name="connsiteX71" fmla="*/ 264165 w 1470623"/>
              <a:gd name="connsiteY71" fmla="*/ 453963 h 1729381"/>
              <a:gd name="connsiteX72" fmla="*/ 287944 w 1470623"/>
              <a:gd name="connsiteY72" fmla="*/ 525300 h 1729381"/>
              <a:gd name="connsiteX73" fmla="*/ 341987 w 1470623"/>
              <a:gd name="connsiteY73" fmla="*/ 575019 h 1729381"/>
              <a:gd name="connsiteX74" fmla="*/ 370089 w 1470623"/>
              <a:gd name="connsiteY74" fmla="*/ 663650 h 1729381"/>
              <a:gd name="connsiteX75" fmla="*/ 313884 w 1470623"/>
              <a:gd name="connsiteY75" fmla="*/ 711208 h 1729381"/>
              <a:gd name="connsiteX76" fmla="*/ 300914 w 1470623"/>
              <a:gd name="connsiteY76" fmla="*/ 732826 h 1729381"/>
              <a:gd name="connsiteX77" fmla="*/ 313884 w 1470623"/>
              <a:gd name="connsiteY77" fmla="*/ 754443 h 1729381"/>
              <a:gd name="connsiteX78" fmla="*/ 337663 w 1470623"/>
              <a:gd name="connsiteY78" fmla="*/ 752281 h 1729381"/>
              <a:gd name="connsiteX79" fmla="*/ 396030 w 1470623"/>
              <a:gd name="connsiteY79" fmla="*/ 702561 h 1729381"/>
              <a:gd name="connsiteX80" fmla="*/ 434941 w 1470623"/>
              <a:gd name="connsiteY80" fmla="*/ 730664 h 1729381"/>
              <a:gd name="connsiteX81" fmla="*/ 491146 w 1470623"/>
              <a:gd name="connsiteY81" fmla="*/ 778222 h 1729381"/>
              <a:gd name="connsiteX82" fmla="*/ 510602 w 1470623"/>
              <a:gd name="connsiteY82" fmla="*/ 886308 h 1729381"/>
              <a:gd name="connsiteX83" fmla="*/ 510602 w 1470623"/>
              <a:gd name="connsiteY83" fmla="*/ 1016012 h 1729381"/>
              <a:gd name="connsiteX84" fmla="*/ 411162 w 1470623"/>
              <a:gd name="connsiteY84" fmla="*/ 1016012 h 1729381"/>
              <a:gd name="connsiteX85" fmla="*/ 324693 w 1470623"/>
              <a:gd name="connsiteY85" fmla="*/ 843074 h 1729381"/>
              <a:gd name="connsiteX86" fmla="*/ 188504 w 1470623"/>
              <a:gd name="connsiteY86" fmla="*/ 698238 h 1729381"/>
              <a:gd name="connsiteX87" fmla="*/ 186343 w 1470623"/>
              <a:gd name="connsiteY87" fmla="*/ 683106 h 1729381"/>
              <a:gd name="connsiteX88" fmla="*/ 192828 w 1470623"/>
              <a:gd name="connsiteY88" fmla="*/ 510168 h 1729381"/>
              <a:gd name="connsiteX89" fmla="*/ 186343 w 1470623"/>
              <a:gd name="connsiteY89" fmla="*/ 464771 h 1729381"/>
              <a:gd name="connsiteX90" fmla="*/ 305238 w 1470623"/>
              <a:gd name="connsiteY90" fmla="*/ 322097 h 1729381"/>
              <a:gd name="connsiteX91" fmla="*/ 445750 w 1470623"/>
              <a:gd name="connsiteY91" fmla="*/ 222658 h 1729381"/>
              <a:gd name="connsiteX92" fmla="*/ 480337 w 1470623"/>
              <a:gd name="connsiteY92" fmla="*/ 226981 h 1729381"/>
              <a:gd name="connsiteX93" fmla="*/ 584100 w 1470623"/>
              <a:gd name="connsiteY93" fmla="*/ 175100 h 1729381"/>
              <a:gd name="connsiteX94" fmla="*/ 694348 w 1470623"/>
              <a:gd name="connsiteY94" fmla="*/ 214011 h 1729381"/>
              <a:gd name="connsiteX95" fmla="*/ 824052 w 1470623"/>
              <a:gd name="connsiteY95" fmla="*/ 194555 h 1729381"/>
              <a:gd name="connsiteX96" fmla="*/ 919168 w 1470623"/>
              <a:gd name="connsiteY96" fmla="*/ 285348 h 1729381"/>
              <a:gd name="connsiteX97" fmla="*/ 927815 w 1470623"/>
              <a:gd name="connsiteY97" fmla="*/ 285348 h 1729381"/>
              <a:gd name="connsiteX98" fmla="*/ 1076974 w 1470623"/>
              <a:gd name="connsiteY98" fmla="*/ 432345 h 1729381"/>
              <a:gd name="connsiteX99" fmla="*/ 1076974 w 1470623"/>
              <a:gd name="connsiteY99" fmla="*/ 438831 h 1729381"/>
              <a:gd name="connsiteX100" fmla="*/ 1150473 w 1470623"/>
              <a:gd name="connsiteY100" fmla="*/ 577181 h 1729381"/>
              <a:gd name="connsiteX101" fmla="*/ 988343 w 1470623"/>
              <a:gd name="connsiteY101" fmla="*/ 709047 h 1729381"/>
              <a:gd name="connsiteX102" fmla="*/ 1448791 w 1470623"/>
              <a:gd name="connsiteY102" fmla="*/ 936028 h 1729381"/>
              <a:gd name="connsiteX103" fmla="*/ 1299632 w 1470623"/>
              <a:gd name="connsiteY103" fmla="*/ 678782 h 1729381"/>
              <a:gd name="connsiteX104" fmla="*/ 1299632 w 1470623"/>
              <a:gd name="connsiteY104" fmla="*/ 670135 h 1729381"/>
              <a:gd name="connsiteX105" fmla="*/ 981858 w 1470623"/>
              <a:gd name="connsiteY105" fmla="*/ 90793 h 1729381"/>
              <a:gd name="connsiteX106" fmla="*/ 318208 w 1470623"/>
              <a:gd name="connsiteY106" fmla="*/ 90793 h 1729381"/>
              <a:gd name="connsiteX107" fmla="*/ 434 w 1470623"/>
              <a:gd name="connsiteY107" fmla="*/ 670135 h 1729381"/>
              <a:gd name="connsiteX108" fmla="*/ 255518 w 1470623"/>
              <a:gd name="connsiteY108" fmla="*/ 1188950 h 1729381"/>
              <a:gd name="connsiteX109" fmla="*/ 255518 w 1470623"/>
              <a:gd name="connsiteY109" fmla="*/ 1729382 h 1729381"/>
              <a:gd name="connsiteX110" fmla="*/ 938624 w 1470623"/>
              <a:gd name="connsiteY110" fmla="*/ 1729382 h 1729381"/>
              <a:gd name="connsiteX111" fmla="*/ 938624 w 1470623"/>
              <a:gd name="connsiteY111" fmla="*/ 1472136 h 1729381"/>
              <a:gd name="connsiteX112" fmla="*/ 1044548 w 1470623"/>
              <a:gd name="connsiteY112" fmla="*/ 1472136 h 1729381"/>
              <a:gd name="connsiteX113" fmla="*/ 1226133 w 1470623"/>
              <a:gd name="connsiteY113" fmla="*/ 1396476 h 1729381"/>
              <a:gd name="connsiteX114" fmla="*/ 1299632 w 1470623"/>
              <a:gd name="connsiteY114" fmla="*/ 1214891 h 1729381"/>
              <a:gd name="connsiteX115" fmla="*/ 1299632 w 1470623"/>
              <a:gd name="connsiteY115" fmla="*/ 1085187 h 1729381"/>
              <a:gd name="connsiteX116" fmla="*/ 1394748 w 1470623"/>
              <a:gd name="connsiteY116" fmla="*/ 1085187 h 1729381"/>
              <a:gd name="connsiteX117" fmla="*/ 1448791 w 1470623"/>
              <a:gd name="connsiteY117" fmla="*/ 936028 h 172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470623" h="1729381">
                <a:moveTo>
                  <a:pt x="988343" y="709047"/>
                </a:moveTo>
                <a:lnTo>
                  <a:pt x="795950" y="709047"/>
                </a:lnTo>
                <a:cubicBezTo>
                  <a:pt x="713804" y="709047"/>
                  <a:pt x="646791" y="773898"/>
                  <a:pt x="646791" y="856044"/>
                </a:cubicBezTo>
                <a:lnTo>
                  <a:pt x="646791" y="1016012"/>
                </a:lnTo>
                <a:lnTo>
                  <a:pt x="549513" y="1016012"/>
                </a:lnTo>
                <a:lnTo>
                  <a:pt x="549513" y="888470"/>
                </a:lnTo>
                <a:cubicBezTo>
                  <a:pt x="549513" y="843074"/>
                  <a:pt x="551674" y="784707"/>
                  <a:pt x="519249" y="747958"/>
                </a:cubicBezTo>
                <a:cubicBezTo>
                  <a:pt x="499793" y="726340"/>
                  <a:pt x="478176" y="709047"/>
                  <a:pt x="454397" y="691753"/>
                </a:cubicBezTo>
                <a:cubicBezTo>
                  <a:pt x="437103" y="680944"/>
                  <a:pt x="419809" y="667974"/>
                  <a:pt x="406839" y="650680"/>
                </a:cubicBezTo>
                <a:cubicBezTo>
                  <a:pt x="400354" y="642033"/>
                  <a:pt x="396030" y="631224"/>
                  <a:pt x="391707" y="620416"/>
                </a:cubicBezTo>
                <a:cubicBezTo>
                  <a:pt x="417647" y="609607"/>
                  <a:pt x="445750" y="607445"/>
                  <a:pt x="471691" y="609607"/>
                </a:cubicBezTo>
                <a:cubicBezTo>
                  <a:pt x="484661" y="609607"/>
                  <a:pt x="495470" y="600960"/>
                  <a:pt x="495470" y="587990"/>
                </a:cubicBezTo>
                <a:cubicBezTo>
                  <a:pt x="497631" y="575019"/>
                  <a:pt x="488984" y="564211"/>
                  <a:pt x="478176" y="559887"/>
                </a:cubicBezTo>
                <a:cubicBezTo>
                  <a:pt x="445750" y="555564"/>
                  <a:pt x="411162" y="559887"/>
                  <a:pt x="378736" y="570696"/>
                </a:cubicBezTo>
                <a:cubicBezTo>
                  <a:pt x="378736" y="566373"/>
                  <a:pt x="378736" y="562049"/>
                  <a:pt x="376575" y="559887"/>
                </a:cubicBezTo>
                <a:cubicBezTo>
                  <a:pt x="374413" y="540432"/>
                  <a:pt x="378736" y="520976"/>
                  <a:pt x="383060" y="501521"/>
                </a:cubicBezTo>
                <a:cubicBezTo>
                  <a:pt x="400354" y="456124"/>
                  <a:pt x="443588" y="436669"/>
                  <a:pt x="484661" y="421537"/>
                </a:cubicBezTo>
                <a:cubicBezTo>
                  <a:pt x="491146" y="419375"/>
                  <a:pt x="499793" y="417213"/>
                  <a:pt x="510602" y="415052"/>
                </a:cubicBezTo>
                <a:lnTo>
                  <a:pt x="517087" y="412890"/>
                </a:lnTo>
                <a:lnTo>
                  <a:pt x="519249" y="412890"/>
                </a:lnTo>
                <a:cubicBezTo>
                  <a:pt x="530057" y="415052"/>
                  <a:pt x="538704" y="417213"/>
                  <a:pt x="547351" y="419375"/>
                </a:cubicBezTo>
                <a:lnTo>
                  <a:pt x="558160" y="421537"/>
                </a:lnTo>
                <a:lnTo>
                  <a:pt x="571130" y="423699"/>
                </a:lnTo>
                <a:cubicBezTo>
                  <a:pt x="592747" y="449639"/>
                  <a:pt x="603556" y="482065"/>
                  <a:pt x="601394" y="514491"/>
                </a:cubicBezTo>
                <a:cubicBezTo>
                  <a:pt x="599232" y="546917"/>
                  <a:pt x="584100" y="577181"/>
                  <a:pt x="558160" y="598798"/>
                </a:cubicBezTo>
                <a:cubicBezTo>
                  <a:pt x="549513" y="607445"/>
                  <a:pt x="547351" y="622577"/>
                  <a:pt x="555998" y="633386"/>
                </a:cubicBezTo>
                <a:cubicBezTo>
                  <a:pt x="564645" y="642033"/>
                  <a:pt x="577615" y="644195"/>
                  <a:pt x="588424" y="635548"/>
                </a:cubicBezTo>
                <a:cubicBezTo>
                  <a:pt x="603556" y="622577"/>
                  <a:pt x="616526" y="607445"/>
                  <a:pt x="625173" y="590152"/>
                </a:cubicBezTo>
                <a:lnTo>
                  <a:pt x="627335" y="590152"/>
                </a:lnTo>
                <a:cubicBezTo>
                  <a:pt x="664084" y="585828"/>
                  <a:pt x="700834" y="575019"/>
                  <a:pt x="733260" y="557726"/>
                </a:cubicBezTo>
                <a:cubicBezTo>
                  <a:pt x="737583" y="553402"/>
                  <a:pt x="741906" y="549079"/>
                  <a:pt x="744068" y="542593"/>
                </a:cubicBezTo>
                <a:cubicBezTo>
                  <a:pt x="746230" y="536108"/>
                  <a:pt x="744068" y="529623"/>
                  <a:pt x="739745" y="525300"/>
                </a:cubicBezTo>
                <a:cubicBezTo>
                  <a:pt x="731098" y="514491"/>
                  <a:pt x="718127" y="512329"/>
                  <a:pt x="707319" y="518815"/>
                </a:cubicBezTo>
                <a:cubicBezTo>
                  <a:pt x="687863" y="529623"/>
                  <a:pt x="668408" y="538270"/>
                  <a:pt x="644629" y="540432"/>
                </a:cubicBezTo>
                <a:cubicBezTo>
                  <a:pt x="646791" y="533947"/>
                  <a:pt x="648952" y="525300"/>
                  <a:pt x="648952" y="518815"/>
                </a:cubicBezTo>
                <a:cubicBezTo>
                  <a:pt x="651114" y="490712"/>
                  <a:pt x="646791" y="462610"/>
                  <a:pt x="635982" y="438831"/>
                </a:cubicBezTo>
                <a:cubicBezTo>
                  <a:pt x="653276" y="440992"/>
                  <a:pt x="670569" y="443154"/>
                  <a:pt x="687863" y="443154"/>
                </a:cubicBezTo>
                <a:cubicBezTo>
                  <a:pt x="702995" y="443154"/>
                  <a:pt x="718127" y="440992"/>
                  <a:pt x="733260" y="438831"/>
                </a:cubicBezTo>
                <a:cubicBezTo>
                  <a:pt x="761362" y="473418"/>
                  <a:pt x="798111" y="497197"/>
                  <a:pt x="841346" y="508006"/>
                </a:cubicBezTo>
                <a:cubicBezTo>
                  <a:pt x="897551" y="536108"/>
                  <a:pt x="949432" y="572858"/>
                  <a:pt x="949432" y="633386"/>
                </a:cubicBezTo>
                <a:cubicBezTo>
                  <a:pt x="949432" y="642033"/>
                  <a:pt x="953756" y="652842"/>
                  <a:pt x="960241" y="657165"/>
                </a:cubicBezTo>
                <a:cubicBezTo>
                  <a:pt x="968888" y="661488"/>
                  <a:pt x="977535" y="661488"/>
                  <a:pt x="986182" y="657165"/>
                </a:cubicBezTo>
                <a:cubicBezTo>
                  <a:pt x="994829" y="652842"/>
                  <a:pt x="999152" y="642033"/>
                  <a:pt x="996990" y="633386"/>
                </a:cubicBezTo>
                <a:cubicBezTo>
                  <a:pt x="996990" y="585828"/>
                  <a:pt x="975373" y="542593"/>
                  <a:pt x="938624" y="514491"/>
                </a:cubicBezTo>
                <a:cubicBezTo>
                  <a:pt x="968888" y="512329"/>
                  <a:pt x="994829" y="497197"/>
                  <a:pt x="1014284" y="475580"/>
                </a:cubicBezTo>
                <a:cubicBezTo>
                  <a:pt x="1022931" y="464771"/>
                  <a:pt x="1020769" y="449639"/>
                  <a:pt x="1012122" y="440992"/>
                </a:cubicBezTo>
                <a:cubicBezTo>
                  <a:pt x="1001314" y="432345"/>
                  <a:pt x="986182" y="434507"/>
                  <a:pt x="977535" y="443154"/>
                </a:cubicBezTo>
                <a:cubicBezTo>
                  <a:pt x="966726" y="456124"/>
                  <a:pt x="938624" y="466933"/>
                  <a:pt x="897551" y="464771"/>
                </a:cubicBezTo>
                <a:cubicBezTo>
                  <a:pt x="856478" y="464771"/>
                  <a:pt x="815405" y="449639"/>
                  <a:pt x="785141" y="423699"/>
                </a:cubicBezTo>
                <a:cubicBezTo>
                  <a:pt x="819729" y="408566"/>
                  <a:pt x="849993" y="382626"/>
                  <a:pt x="869448" y="350200"/>
                </a:cubicBezTo>
                <a:cubicBezTo>
                  <a:pt x="875934" y="339391"/>
                  <a:pt x="871610" y="324259"/>
                  <a:pt x="860801" y="315612"/>
                </a:cubicBezTo>
                <a:cubicBezTo>
                  <a:pt x="849993" y="309127"/>
                  <a:pt x="834861" y="313450"/>
                  <a:pt x="828376" y="324259"/>
                </a:cubicBezTo>
                <a:cubicBezTo>
                  <a:pt x="791626" y="391273"/>
                  <a:pt x="713804" y="410728"/>
                  <a:pt x="590586" y="380464"/>
                </a:cubicBezTo>
                <a:cubicBezTo>
                  <a:pt x="618688" y="356685"/>
                  <a:pt x="631658" y="319936"/>
                  <a:pt x="627335" y="283186"/>
                </a:cubicBezTo>
                <a:cubicBezTo>
                  <a:pt x="627335" y="274539"/>
                  <a:pt x="623011" y="265892"/>
                  <a:pt x="614365" y="261569"/>
                </a:cubicBezTo>
                <a:cubicBezTo>
                  <a:pt x="605718" y="257246"/>
                  <a:pt x="597071" y="257246"/>
                  <a:pt x="588424" y="263731"/>
                </a:cubicBezTo>
                <a:cubicBezTo>
                  <a:pt x="579777" y="268054"/>
                  <a:pt x="577615" y="278863"/>
                  <a:pt x="577615" y="287510"/>
                </a:cubicBezTo>
                <a:cubicBezTo>
                  <a:pt x="579777" y="343715"/>
                  <a:pt x="549513" y="354523"/>
                  <a:pt x="499793" y="369655"/>
                </a:cubicBezTo>
                <a:cubicBezTo>
                  <a:pt x="493308" y="371817"/>
                  <a:pt x="484661" y="373979"/>
                  <a:pt x="478176" y="376141"/>
                </a:cubicBezTo>
                <a:cubicBezTo>
                  <a:pt x="465205" y="345876"/>
                  <a:pt x="437103" y="322097"/>
                  <a:pt x="404677" y="313450"/>
                </a:cubicBezTo>
                <a:cubicBezTo>
                  <a:pt x="396030" y="311289"/>
                  <a:pt x="387383" y="313450"/>
                  <a:pt x="380898" y="319936"/>
                </a:cubicBezTo>
                <a:cubicBezTo>
                  <a:pt x="374413" y="326421"/>
                  <a:pt x="372251" y="335068"/>
                  <a:pt x="374413" y="345876"/>
                </a:cubicBezTo>
                <a:cubicBezTo>
                  <a:pt x="376575" y="354523"/>
                  <a:pt x="383060" y="361008"/>
                  <a:pt x="393868" y="363170"/>
                </a:cubicBezTo>
                <a:cubicBezTo>
                  <a:pt x="411162" y="367494"/>
                  <a:pt x="424133" y="380464"/>
                  <a:pt x="432779" y="395596"/>
                </a:cubicBezTo>
                <a:lnTo>
                  <a:pt x="432779" y="397758"/>
                </a:lnTo>
                <a:cubicBezTo>
                  <a:pt x="391707" y="415052"/>
                  <a:pt x="359281" y="447478"/>
                  <a:pt x="344149" y="488550"/>
                </a:cubicBezTo>
                <a:cubicBezTo>
                  <a:pt x="339825" y="497197"/>
                  <a:pt x="337663" y="508006"/>
                  <a:pt x="337663" y="518815"/>
                </a:cubicBezTo>
                <a:cubicBezTo>
                  <a:pt x="333340" y="514491"/>
                  <a:pt x="329017" y="510168"/>
                  <a:pt x="326855" y="503682"/>
                </a:cubicBezTo>
                <a:cubicBezTo>
                  <a:pt x="318208" y="486389"/>
                  <a:pt x="311723" y="464771"/>
                  <a:pt x="309561" y="445316"/>
                </a:cubicBezTo>
                <a:cubicBezTo>
                  <a:pt x="307399" y="436669"/>
                  <a:pt x="300914" y="428022"/>
                  <a:pt x="294429" y="425860"/>
                </a:cubicBezTo>
                <a:cubicBezTo>
                  <a:pt x="285782" y="421537"/>
                  <a:pt x="277135" y="423699"/>
                  <a:pt x="270650" y="430184"/>
                </a:cubicBezTo>
                <a:cubicBezTo>
                  <a:pt x="264165" y="436669"/>
                  <a:pt x="259841" y="445316"/>
                  <a:pt x="264165" y="453963"/>
                </a:cubicBezTo>
                <a:cubicBezTo>
                  <a:pt x="268488" y="479903"/>
                  <a:pt x="274973" y="503682"/>
                  <a:pt x="287944" y="525300"/>
                </a:cubicBezTo>
                <a:cubicBezTo>
                  <a:pt x="300914" y="546917"/>
                  <a:pt x="318208" y="564211"/>
                  <a:pt x="341987" y="575019"/>
                </a:cubicBezTo>
                <a:cubicBezTo>
                  <a:pt x="344149" y="605284"/>
                  <a:pt x="354957" y="635548"/>
                  <a:pt x="370089" y="663650"/>
                </a:cubicBezTo>
                <a:cubicBezTo>
                  <a:pt x="354957" y="683106"/>
                  <a:pt x="335502" y="698238"/>
                  <a:pt x="313884" y="711208"/>
                </a:cubicBezTo>
                <a:cubicBezTo>
                  <a:pt x="307399" y="715532"/>
                  <a:pt x="303076" y="724179"/>
                  <a:pt x="300914" y="732826"/>
                </a:cubicBezTo>
                <a:cubicBezTo>
                  <a:pt x="300914" y="741472"/>
                  <a:pt x="305238" y="750119"/>
                  <a:pt x="313884" y="754443"/>
                </a:cubicBezTo>
                <a:cubicBezTo>
                  <a:pt x="322531" y="758766"/>
                  <a:pt x="331178" y="758766"/>
                  <a:pt x="337663" y="752281"/>
                </a:cubicBezTo>
                <a:cubicBezTo>
                  <a:pt x="359281" y="737149"/>
                  <a:pt x="378736" y="722017"/>
                  <a:pt x="396030" y="702561"/>
                </a:cubicBezTo>
                <a:cubicBezTo>
                  <a:pt x="409001" y="713370"/>
                  <a:pt x="421971" y="722017"/>
                  <a:pt x="434941" y="730664"/>
                </a:cubicBezTo>
                <a:cubicBezTo>
                  <a:pt x="456558" y="743634"/>
                  <a:pt x="473852" y="758766"/>
                  <a:pt x="491146" y="778222"/>
                </a:cubicBezTo>
                <a:cubicBezTo>
                  <a:pt x="510602" y="802001"/>
                  <a:pt x="510602" y="847397"/>
                  <a:pt x="510602" y="886308"/>
                </a:cubicBezTo>
                <a:lnTo>
                  <a:pt x="510602" y="1016012"/>
                </a:lnTo>
                <a:lnTo>
                  <a:pt x="411162" y="1016012"/>
                </a:lnTo>
                <a:cubicBezTo>
                  <a:pt x="411162" y="856044"/>
                  <a:pt x="333340" y="847397"/>
                  <a:pt x="324693" y="843074"/>
                </a:cubicBezTo>
                <a:cubicBezTo>
                  <a:pt x="292267" y="834427"/>
                  <a:pt x="207960" y="789030"/>
                  <a:pt x="188504" y="698238"/>
                </a:cubicBezTo>
                <a:cubicBezTo>
                  <a:pt x="186343" y="693914"/>
                  <a:pt x="186343" y="687429"/>
                  <a:pt x="186343" y="683106"/>
                </a:cubicBezTo>
                <a:cubicBezTo>
                  <a:pt x="149593" y="631224"/>
                  <a:pt x="151755" y="559887"/>
                  <a:pt x="192828" y="510168"/>
                </a:cubicBezTo>
                <a:cubicBezTo>
                  <a:pt x="188504" y="495036"/>
                  <a:pt x="186343" y="479903"/>
                  <a:pt x="186343" y="464771"/>
                </a:cubicBezTo>
                <a:cubicBezTo>
                  <a:pt x="186343" y="395596"/>
                  <a:pt x="236062" y="335068"/>
                  <a:pt x="305238" y="322097"/>
                </a:cubicBezTo>
                <a:cubicBezTo>
                  <a:pt x="326855" y="261569"/>
                  <a:pt x="383060" y="220496"/>
                  <a:pt x="445750" y="222658"/>
                </a:cubicBezTo>
                <a:cubicBezTo>
                  <a:pt x="456558" y="222658"/>
                  <a:pt x="469529" y="224820"/>
                  <a:pt x="480337" y="226981"/>
                </a:cubicBezTo>
                <a:cubicBezTo>
                  <a:pt x="506278" y="196717"/>
                  <a:pt x="543028" y="179423"/>
                  <a:pt x="584100" y="175100"/>
                </a:cubicBezTo>
                <a:cubicBezTo>
                  <a:pt x="625173" y="172938"/>
                  <a:pt x="664084" y="185909"/>
                  <a:pt x="694348" y="214011"/>
                </a:cubicBezTo>
                <a:cubicBezTo>
                  <a:pt x="733260" y="188070"/>
                  <a:pt x="780818" y="181585"/>
                  <a:pt x="824052" y="194555"/>
                </a:cubicBezTo>
                <a:cubicBezTo>
                  <a:pt x="869448" y="207526"/>
                  <a:pt x="904036" y="242113"/>
                  <a:pt x="919168" y="285348"/>
                </a:cubicBezTo>
                <a:lnTo>
                  <a:pt x="927815" y="285348"/>
                </a:lnTo>
                <a:cubicBezTo>
                  <a:pt x="1009961" y="285348"/>
                  <a:pt x="1074812" y="350200"/>
                  <a:pt x="1076974" y="432345"/>
                </a:cubicBezTo>
                <a:lnTo>
                  <a:pt x="1076974" y="438831"/>
                </a:lnTo>
                <a:cubicBezTo>
                  <a:pt x="1126694" y="466933"/>
                  <a:pt x="1154796" y="520976"/>
                  <a:pt x="1150473" y="577181"/>
                </a:cubicBezTo>
                <a:cubicBezTo>
                  <a:pt x="1133179" y="652842"/>
                  <a:pt x="1066166" y="711208"/>
                  <a:pt x="988343" y="709047"/>
                </a:cubicBezTo>
                <a:close/>
                <a:moveTo>
                  <a:pt x="1448791" y="936028"/>
                </a:moveTo>
                <a:lnTo>
                  <a:pt x="1299632" y="678782"/>
                </a:lnTo>
                <a:lnTo>
                  <a:pt x="1299632" y="670135"/>
                </a:lnTo>
                <a:cubicBezTo>
                  <a:pt x="1308279" y="432345"/>
                  <a:pt x="1187222" y="209688"/>
                  <a:pt x="981858" y="90793"/>
                </a:cubicBezTo>
                <a:cubicBezTo>
                  <a:pt x="776494" y="-30264"/>
                  <a:pt x="523572" y="-30264"/>
                  <a:pt x="318208" y="90793"/>
                </a:cubicBezTo>
                <a:cubicBezTo>
                  <a:pt x="112844" y="209688"/>
                  <a:pt x="-8213" y="432345"/>
                  <a:pt x="434" y="670135"/>
                </a:cubicBezTo>
                <a:cubicBezTo>
                  <a:pt x="434" y="873338"/>
                  <a:pt x="93388" y="1065732"/>
                  <a:pt x="255518" y="1188950"/>
                </a:cubicBezTo>
                <a:lnTo>
                  <a:pt x="255518" y="1729382"/>
                </a:lnTo>
                <a:lnTo>
                  <a:pt x="938624" y="1729382"/>
                </a:lnTo>
                <a:lnTo>
                  <a:pt x="938624" y="1472136"/>
                </a:lnTo>
                <a:lnTo>
                  <a:pt x="1044548" y="1472136"/>
                </a:lnTo>
                <a:cubicBezTo>
                  <a:pt x="1113724" y="1472136"/>
                  <a:pt x="1178575" y="1446196"/>
                  <a:pt x="1226133" y="1396476"/>
                </a:cubicBezTo>
                <a:cubicBezTo>
                  <a:pt x="1273691" y="1348918"/>
                  <a:pt x="1299632" y="1281904"/>
                  <a:pt x="1299632" y="1214891"/>
                </a:cubicBezTo>
                <a:lnTo>
                  <a:pt x="1299632" y="1085187"/>
                </a:lnTo>
                <a:lnTo>
                  <a:pt x="1394748" y="1085187"/>
                </a:lnTo>
                <a:cubicBezTo>
                  <a:pt x="1450953" y="1080864"/>
                  <a:pt x="1500673" y="1016012"/>
                  <a:pt x="1448791" y="936028"/>
                </a:cubicBezTo>
                <a:close/>
              </a:path>
            </a:pathLst>
          </a:custGeom>
          <a:solidFill>
            <a:srgbClr val="000000"/>
          </a:solidFill>
          <a:ln w="215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2AF5657-F27C-43EF-CB52-771EBBEB8467}"/>
              </a:ext>
            </a:extLst>
          </p:cNvPr>
          <p:cNvGrpSpPr/>
          <p:nvPr/>
        </p:nvGrpSpPr>
        <p:grpSpPr>
          <a:xfrm>
            <a:off x="6096000" y="1866938"/>
            <a:ext cx="3218068" cy="2499882"/>
            <a:chOff x="6096000" y="1866938"/>
            <a:chExt cx="3218068" cy="2499882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C83C3A8-2343-6AF6-A1F9-622E7AE0F216}"/>
                </a:ext>
              </a:extLst>
            </p:cNvPr>
            <p:cNvSpPr/>
            <p:nvPr/>
          </p:nvSpPr>
          <p:spPr>
            <a:xfrm>
              <a:off x="6096000" y="1866938"/>
              <a:ext cx="3218068" cy="2499882"/>
            </a:xfrm>
            <a:custGeom>
              <a:avLst/>
              <a:gdLst>
                <a:gd name="connsiteX0" fmla="*/ 2329309 w 2880286"/>
                <a:gd name="connsiteY0" fmla="*/ 0 h 2237484"/>
                <a:gd name="connsiteX1" fmla="*/ 2880286 w 2880286"/>
                <a:gd name="connsiteY1" fmla="*/ 539195 h 2237484"/>
                <a:gd name="connsiteX2" fmla="*/ 2329309 w 2880286"/>
                <a:gd name="connsiteY2" fmla="*/ 1078390 h 2237484"/>
                <a:gd name="connsiteX3" fmla="*/ 2285398 w 2880286"/>
                <a:gd name="connsiteY3" fmla="*/ 1074058 h 2237484"/>
                <a:gd name="connsiteX4" fmla="*/ 1330811 w 2880286"/>
                <a:gd name="connsiteY4" fmla="*/ 1074058 h 2237484"/>
                <a:gd name="connsiteX5" fmla="*/ 27037 w 2880286"/>
                <a:gd name="connsiteY5" fmla="*/ 2136665 h 2237484"/>
                <a:gd name="connsiteX6" fmla="*/ 11650 w 2880286"/>
                <a:gd name="connsiteY6" fmla="*/ 2237484 h 2237484"/>
                <a:gd name="connsiteX7" fmla="*/ 6122 w 2880286"/>
                <a:gd name="connsiteY7" fmla="*/ 2201262 h 2237484"/>
                <a:gd name="connsiteX8" fmla="*/ 0 w 2880286"/>
                <a:gd name="connsiteY8" fmla="*/ 2080033 h 2237484"/>
                <a:gd name="connsiteX9" fmla="*/ 0 w 2880286"/>
                <a:gd name="connsiteY9" fmla="*/ 1185684 h 2237484"/>
                <a:gd name="connsiteX10" fmla="*/ 1185683 w 2880286"/>
                <a:gd name="connsiteY10" fmla="*/ 1 h 2237484"/>
                <a:gd name="connsiteX11" fmla="*/ 2315029 w 2880286"/>
                <a:gd name="connsiteY11" fmla="*/ 1 h 2237484"/>
                <a:gd name="connsiteX12" fmla="*/ 2315029 w 2880286"/>
                <a:gd name="connsiteY12" fmla="*/ 1409 h 22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80286" h="2237484">
                  <a:moveTo>
                    <a:pt x="2329309" y="0"/>
                  </a:moveTo>
                  <a:cubicBezTo>
                    <a:pt x="2633605" y="0"/>
                    <a:pt x="2880286" y="241406"/>
                    <a:pt x="2880286" y="539195"/>
                  </a:cubicBezTo>
                  <a:cubicBezTo>
                    <a:pt x="2880286" y="836984"/>
                    <a:pt x="2633605" y="1078390"/>
                    <a:pt x="2329309" y="1078390"/>
                  </a:cubicBezTo>
                  <a:lnTo>
                    <a:pt x="2285398" y="1074058"/>
                  </a:lnTo>
                  <a:lnTo>
                    <a:pt x="1330811" y="1074058"/>
                  </a:lnTo>
                  <a:cubicBezTo>
                    <a:pt x="687698" y="1074058"/>
                    <a:pt x="151130" y="1530237"/>
                    <a:pt x="27037" y="2136665"/>
                  </a:cubicBezTo>
                  <a:lnTo>
                    <a:pt x="11650" y="2237484"/>
                  </a:lnTo>
                  <a:lnTo>
                    <a:pt x="6122" y="2201262"/>
                  </a:lnTo>
                  <a:cubicBezTo>
                    <a:pt x="2074" y="2161403"/>
                    <a:pt x="0" y="2120960"/>
                    <a:pt x="0" y="2080033"/>
                  </a:cubicBezTo>
                  <a:lnTo>
                    <a:pt x="0" y="1185684"/>
                  </a:lnTo>
                  <a:cubicBezTo>
                    <a:pt x="0" y="530849"/>
                    <a:pt x="530848" y="1"/>
                    <a:pt x="1185683" y="1"/>
                  </a:cubicBezTo>
                  <a:lnTo>
                    <a:pt x="2315029" y="1"/>
                  </a:lnTo>
                  <a:lnTo>
                    <a:pt x="2315029" y="1409"/>
                  </a:lnTo>
                  <a:close/>
                </a:path>
              </a:pathLst>
            </a:custGeom>
            <a:solidFill>
              <a:srgbClr val="05FFA4"/>
            </a:solidFill>
            <a:ln>
              <a:noFill/>
            </a:ln>
            <a:effectLst>
              <a:outerShdw blurRad="317500" dist="1905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6" name="Graphic 25" descr="Handshake with solid fill">
              <a:extLst>
                <a:ext uri="{FF2B5EF4-FFF2-40B4-BE49-F238E27FC236}">
                  <a16:creationId xmlns:a16="http://schemas.microsoft.com/office/drawing/2014/main" id="{3A9E55B2-1433-9BAC-5755-D3130608B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268261" y="2691454"/>
              <a:ext cx="635118" cy="635118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A97E323-A5E5-001C-5996-C91D55F487EE}"/>
                </a:ext>
              </a:extLst>
            </p:cNvPr>
            <p:cNvSpPr txBox="1"/>
            <p:nvPr/>
          </p:nvSpPr>
          <p:spPr>
            <a:xfrm>
              <a:off x="7078475" y="2167405"/>
              <a:ext cx="2135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pc="300" dirty="0">
                  <a:latin typeface="General Sans Semibold" pitchFamily="50" charset="0"/>
                </a:rPr>
                <a:t>HEADING</a:t>
              </a:r>
            </a:p>
            <a:p>
              <a:r>
                <a:rPr lang="en-US" sz="1600" dirty="0">
                  <a:latin typeface="+mj-lt"/>
                </a:rPr>
                <a:t>Type your text in this text box and don’t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B43CA09-E3AF-1808-E167-F12D51110FA1}"/>
              </a:ext>
            </a:extLst>
          </p:cNvPr>
          <p:cNvGrpSpPr/>
          <p:nvPr/>
        </p:nvGrpSpPr>
        <p:grpSpPr>
          <a:xfrm>
            <a:off x="6096000" y="717255"/>
            <a:ext cx="3443271" cy="2674826"/>
            <a:chOff x="6096000" y="717255"/>
            <a:chExt cx="3443271" cy="267482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0FA1031-8145-21C6-8272-5BBD6D482C1A}"/>
                </a:ext>
              </a:extLst>
            </p:cNvPr>
            <p:cNvSpPr/>
            <p:nvPr/>
          </p:nvSpPr>
          <p:spPr>
            <a:xfrm>
              <a:off x="6096000" y="717255"/>
              <a:ext cx="3443271" cy="2674826"/>
            </a:xfrm>
            <a:custGeom>
              <a:avLst/>
              <a:gdLst>
                <a:gd name="connsiteX0" fmla="*/ 2329309 w 2880286"/>
                <a:gd name="connsiteY0" fmla="*/ 0 h 2237484"/>
                <a:gd name="connsiteX1" fmla="*/ 2880286 w 2880286"/>
                <a:gd name="connsiteY1" fmla="*/ 539195 h 2237484"/>
                <a:gd name="connsiteX2" fmla="*/ 2329309 w 2880286"/>
                <a:gd name="connsiteY2" fmla="*/ 1078390 h 2237484"/>
                <a:gd name="connsiteX3" fmla="*/ 2285398 w 2880286"/>
                <a:gd name="connsiteY3" fmla="*/ 1074058 h 2237484"/>
                <a:gd name="connsiteX4" fmla="*/ 1330811 w 2880286"/>
                <a:gd name="connsiteY4" fmla="*/ 1074058 h 2237484"/>
                <a:gd name="connsiteX5" fmla="*/ 27037 w 2880286"/>
                <a:gd name="connsiteY5" fmla="*/ 2136665 h 2237484"/>
                <a:gd name="connsiteX6" fmla="*/ 11650 w 2880286"/>
                <a:gd name="connsiteY6" fmla="*/ 2237484 h 2237484"/>
                <a:gd name="connsiteX7" fmla="*/ 6122 w 2880286"/>
                <a:gd name="connsiteY7" fmla="*/ 2201262 h 2237484"/>
                <a:gd name="connsiteX8" fmla="*/ 0 w 2880286"/>
                <a:gd name="connsiteY8" fmla="*/ 2080033 h 2237484"/>
                <a:gd name="connsiteX9" fmla="*/ 0 w 2880286"/>
                <a:gd name="connsiteY9" fmla="*/ 1185684 h 2237484"/>
                <a:gd name="connsiteX10" fmla="*/ 1185683 w 2880286"/>
                <a:gd name="connsiteY10" fmla="*/ 1 h 2237484"/>
                <a:gd name="connsiteX11" fmla="*/ 2315029 w 2880286"/>
                <a:gd name="connsiteY11" fmla="*/ 1 h 2237484"/>
                <a:gd name="connsiteX12" fmla="*/ 2315029 w 2880286"/>
                <a:gd name="connsiteY12" fmla="*/ 1409 h 22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80286" h="2237484">
                  <a:moveTo>
                    <a:pt x="2329309" y="0"/>
                  </a:moveTo>
                  <a:cubicBezTo>
                    <a:pt x="2633605" y="0"/>
                    <a:pt x="2880286" y="241406"/>
                    <a:pt x="2880286" y="539195"/>
                  </a:cubicBezTo>
                  <a:cubicBezTo>
                    <a:pt x="2880286" y="836984"/>
                    <a:pt x="2633605" y="1078390"/>
                    <a:pt x="2329309" y="1078390"/>
                  </a:cubicBezTo>
                  <a:lnTo>
                    <a:pt x="2285398" y="1074058"/>
                  </a:lnTo>
                  <a:lnTo>
                    <a:pt x="1330811" y="1074058"/>
                  </a:lnTo>
                  <a:cubicBezTo>
                    <a:pt x="687698" y="1074058"/>
                    <a:pt x="151130" y="1530237"/>
                    <a:pt x="27037" y="2136665"/>
                  </a:cubicBezTo>
                  <a:lnTo>
                    <a:pt x="11650" y="2237484"/>
                  </a:lnTo>
                  <a:lnTo>
                    <a:pt x="6122" y="2201262"/>
                  </a:lnTo>
                  <a:cubicBezTo>
                    <a:pt x="2074" y="2161403"/>
                    <a:pt x="0" y="2120960"/>
                    <a:pt x="0" y="2080033"/>
                  </a:cubicBezTo>
                  <a:lnTo>
                    <a:pt x="0" y="1185684"/>
                  </a:lnTo>
                  <a:cubicBezTo>
                    <a:pt x="0" y="530849"/>
                    <a:pt x="530848" y="1"/>
                    <a:pt x="1185683" y="1"/>
                  </a:cubicBezTo>
                  <a:lnTo>
                    <a:pt x="2315029" y="1"/>
                  </a:lnTo>
                  <a:lnTo>
                    <a:pt x="2315029" y="1409"/>
                  </a:lnTo>
                  <a:close/>
                </a:path>
              </a:pathLst>
            </a:custGeom>
            <a:solidFill>
              <a:srgbClr val="FFA405"/>
            </a:solidFill>
            <a:ln>
              <a:noFill/>
            </a:ln>
            <a:effectLst>
              <a:outerShdw blurRad="317500" dist="1905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FE77C3-C798-BC4D-F3A6-1F84329E4034}"/>
                </a:ext>
              </a:extLst>
            </p:cNvPr>
            <p:cNvSpPr txBox="1"/>
            <p:nvPr/>
          </p:nvSpPr>
          <p:spPr>
            <a:xfrm>
              <a:off x="7044914" y="906689"/>
              <a:ext cx="2135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pc="300" dirty="0">
                  <a:latin typeface="General Sans Semibold" pitchFamily="50" charset="0"/>
                </a:rPr>
                <a:t>HEADING</a:t>
              </a:r>
            </a:p>
            <a:p>
              <a:r>
                <a:rPr lang="en-US" dirty="0">
                  <a:latin typeface="+mj-lt"/>
                </a:rPr>
                <a:t>Type your text in this text box and don’t</a:t>
              </a:r>
            </a:p>
          </p:txBody>
        </p:sp>
        <p:pic>
          <p:nvPicPr>
            <p:cNvPr id="25" name="Graphic 24" descr="Bar chart with solid fill">
              <a:extLst>
                <a:ext uri="{FF2B5EF4-FFF2-40B4-BE49-F238E27FC236}">
                  <a16:creationId xmlns:a16="http://schemas.microsoft.com/office/drawing/2014/main" id="{23D35E32-CFE5-04ED-51D2-8352312DE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17417" y="1494218"/>
              <a:ext cx="635118" cy="63511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1D718EA-97B3-6E4D-48F1-C454698F4C20}"/>
              </a:ext>
            </a:extLst>
          </p:cNvPr>
          <p:cNvGrpSpPr/>
          <p:nvPr/>
        </p:nvGrpSpPr>
        <p:grpSpPr>
          <a:xfrm>
            <a:off x="2877932" y="1323038"/>
            <a:ext cx="3218068" cy="2499882"/>
            <a:chOff x="2877932" y="1323038"/>
            <a:chExt cx="3218068" cy="2499882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C0BA741-7B16-782C-6C2A-571C72C64755}"/>
                </a:ext>
              </a:extLst>
            </p:cNvPr>
            <p:cNvSpPr/>
            <p:nvPr/>
          </p:nvSpPr>
          <p:spPr>
            <a:xfrm flipH="1">
              <a:off x="2877932" y="1323038"/>
              <a:ext cx="3218068" cy="2499882"/>
            </a:xfrm>
            <a:custGeom>
              <a:avLst/>
              <a:gdLst>
                <a:gd name="connsiteX0" fmla="*/ 2329309 w 2880286"/>
                <a:gd name="connsiteY0" fmla="*/ 0 h 2237484"/>
                <a:gd name="connsiteX1" fmla="*/ 2880286 w 2880286"/>
                <a:gd name="connsiteY1" fmla="*/ 539195 h 2237484"/>
                <a:gd name="connsiteX2" fmla="*/ 2329309 w 2880286"/>
                <a:gd name="connsiteY2" fmla="*/ 1078390 h 2237484"/>
                <a:gd name="connsiteX3" fmla="*/ 2285398 w 2880286"/>
                <a:gd name="connsiteY3" fmla="*/ 1074058 h 2237484"/>
                <a:gd name="connsiteX4" fmla="*/ 1330811 w 2880286"/>
                <a:gd name="connsiteY4" fmla="*/ 1074058 h 2237484"/>
                <a:gd name="connsiteX5" fmla="*/ 27037 w 2880286"/>
                <a:gd name="connsiteY5" fmla="*/ 2136665 h 2237484"/>
                <a:gd name="connsiteX6" fmla="*/ 11650 w 2880286"/>
                <a:gd name="connsiteY6" fmla="*/ 2237484 h 2237484"/>
                <a:gd name="connsiteX7" fmla="*/ 6122 w 2880286"/>
                <a:gd name="connsiteY7" fmla="*/ 2201262 h 2237484"/>
                <a:gd name="connsiteX8" fmla="*/ 0 w 2880286"/>
                <a:gd name="connsiteY8" fmla="*/ 2080033 h 2237484"/>
                <a:gd name="connsiteX9" fmla="*/ 0 w 2880286"/>
                <a:gd name="connsiteY9" fmla="*/ 1185684 h 2237484"/>
                <a:gd name="connsiteX10" fmla="*/ 1185683 w 2880286"/>
                <a:gd name="connsiteY10" fmla="*/ 1 h 2237484"/>
                <a:gd name="connsiteX11" fmla="*/ 2315029 w 2880286"/>
                <a:gd name="connsiteY11" fmla="*/ 1 h 2237484"/>
                <a:gd name="connsiteX12" fmla="*/ 2315029 w 2880286"/>
                <a:gd name="connsiteY12" fmla="*/ 1409 h 22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80286" h="2237484">
                  <a:moveTo>
                    <a:pt x="2329309" y="0"/>
                  </a:moveTo>
                  <a:cubicBezTo>
                    <a:pt x="2633605" y="0"/>
                    <a:pt x="2880286" y="241406"/>
                    <a:pt x="2880286" y="539195"/>
                  </a:cubicBezTo>
                  <a:cubicBezTo>
                    <a:pt x="2880286" y="836984"/>
                    <a:pt x="2633605" y="1078390"/>
                    <a:pt x="2329309" y="1078390"/>
                  </a:cubicBezTo>
                  <a:lnTo>
                    <a:pt x="2285398" y="1074058"/>
                  </a:lnTo>
                  <a:lnTo>
                    <a:pt x="1330811" y="1074058"/>
                  </a:lnTo>
                  <a:cubicBezTo>
                    <a:pt x="687698" y="1074058"/>
                    <a:pt x="151130" y="1530237"/>
                    <a:pt x="27037" y="2136665"/>
                  </a:cubicBezTo>
                  <a:lnTo>
                    <a:pt x="11650" y="2237484"/>
                  </a:lnTo>
                  <a:lnTo>
                    <a:pt x="6122" y="2201262"/>
                  </a:lnTo>
                  <a:cubicBezTo>
                    <a:pt x="2074" y="2161403"/>
                    <a:pt x="0" y="2120960"/>
                    <a:pt x="0" y="2080033"/>
                  </a:cubicBezTo>
                  <a:lnTo>
                    <a:pt x="0" y="1185684"/>
                  </a:lnTo>
                  <a:cubicBezTo>
                    <a:pt x="0" y="530849"/>
                    <a:pt x="530848" y="1"/>
                    <a:pt x="1185683" y="1"/>
                  </a:cubicBezTo>
                  <a:lnTo>
                    <a:pt x="2315029" y="1"/>
                  </a:lnTo>
                  <a:lnTo>
                    <a:pt x="2315029" y="14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1905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2" name="Graphic 31" descr="Books with solid fill">
              <a:extLst>
                <a:ext uri="{FF2B5EF4-FFF2-40B4-BE49-F238E27FC236}">
                  <a16:creationId xmlns:a16="http://schemas.microsoft.com/office/drawing/2014/main" id="{E96FD5F4-27AC-69C1-49EF-F7302004F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320286" y="2191219"/>
              <a:ext cx="606823" cy="606823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AB726DE-32FD-E596-28E4-F99C62C7FF70}"/>
                </a:ext>
              </a:extLst>
            </p:cNvPr>
            <p:cNvSpPr txBox="1"/>
            <p:nvPr/>
          </p:nvSpPr>
          <p:spPr>
            <a:xfrm>
              <a:off x="3215714" y="1540044"/>
              <a:ext cx="2135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pc="300" dirty="0">
                  <a:latin typeface="General Sans Semibold" pitchFamily="50" charset="0"/>
                </a:rPr>
                <a:t>HEADING</a:t>
              </a:r>
            </a:p>
            <a:p>
              <a:r>
                <a:rPr lang="en-US" sz="1600" dirty="0">
                  <a:latin typeface="+mj-lt"/>
                </a:rPr>
                <a:t>Type your text in this text box and don’t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F7E7143-7400-31E5-E5B9-20969BCD698F}"/>
              </a:ext>
            </a:extLst>
          </p:cNvPr>
          <p:cNvGrpSpPr/>
          <p:nvPr/>
        </p:nvGrpSpPr>
        <p:grpSpPr>
          <a:xfrm>
            <a:off x="2652729" y="173355"/>
            <a:ext cx="3443271" cy="2674826"/>
            <a:chOff x="2652729" y="173355"/>
            <a:chExt cx="3443271" cy="2674826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9BB61D8-70E6-BC56-C747-F9107B3EF6AB}"/>
                </a:ext>
              </a:extLst>
            </p:cNvPr>
            <p:cNvSpPr/>
            <p:nvPr/>
          </p:nvSpPr>
          <p:spPr>
            <a:xfrm flipH="1">
              <a:off x="2652729" y="173355"/>
              <a:ext cx="3443271" cy="2674826"/>
            </a:xfrm>
            <a:custGeom>
              <a:avLst/>
              <a:gdLst>
                <a:gd name="connsiteX0" fmla="*/ 2329309 w 2880286"/>
                <a:gd name="connsiteY0" fmla="*/ 0 h 2237484"/>
                <a:gd name="connsiteX1" fmla="*/ 2880286 w 2880286"/>
                <a:gd name="connsiteY1" fmla="*/ 539195 h 2237484"/>
                <a:gd name="connsiteX2" fmla="*/ 2329309 w 2880286"/>
                <a:gd name="connsiteY2" fmla="*/ 1078390 h 2237484"/>
                <a:gd name="connsiteX3" fmla="*/ 2285398 w 2880286"/>
                <a:gd name="connsiteY3" fmla="*/ 1074058 h 2237484"/>
                <a:gd name="connsiteX4" fmla="*/ 1330811 w 2880286"/>
                <a:gd name="connsiteY4" fmla="*/ 1074058 h 2237484"/>
                <a:gd name="connsiteX5" fmla="*/ 27037 w 2880286"/>
                <a:gd name="connsiteY5" fmla="*/ 2136665 h 2237484"/>
                <a:gd name="connsiteX6" fmla="*/ 11650 w 2880286"/>
                <a:gd name="connsiteY6" fmla="*/ 2237484 h 2237484"/>
                <a:gd name="connsiteX7" fmla="*/ 6122 w 2880286"/>
                <a:gd name="connsiteY7" fmla="*/ 2201262 h 2237484"/>
                <a:gd name="connsiteX8" fmla="*/ 0 w 2880286"/>
                <a:gd name="connsiteY8" fmla="*/ 2080033 h 2237484"/>
                <a:gd name="connsiteX9" fmla="*/ 0 w 2880286"/>
                <a:gd name="connsiteY9" fmla="*/ 1185684 h 2237484"/>
                <a:gd name="connsiteX10" fmla="*/ 1185683 w 2880286"/>
                <a:gd name="connsiteY10" fmla="*/ 1 h 2237484"/>
                <a:gd name="connsiteX11" fmla="*/ 2315029 w 2880286"/>
                <a:gd name="connsiteY11" fmla="*/ 1 h 2237484"/>
                <a:gd name="connsiteX12" fmla="*/ 2315029 w 2880286"/>
                <a:gd name="connsiteY12" fmla="*/ 1409 h 22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80286" h="2237484">
                  <a:moveTo>
                    <a:pt x="2329309" y="0"/>
                  </a:moveTo>
                  <a:cubicBezTo>
                    <a:pt x="2633605" y="0"/>
                    <a:pt x="2880286" y="241406"/>
                    <a:pt x="2880286" y="539195"/>
                  </a:cubicBezTo>
                  <a:cubicBezTo>
                    <a:pt x="2880286" y="836984"/>
                    <a:pt x="2633605" y="1078390"/>
                    <a:pt x="2329309" y="1078390"/>
                  </a:cubicBezTo>
                  <a:lnTo>
                    <a:pt x="2285398" y="1074058"/>
                  </a:lnTo>
                  <a:lnTo>
                    <a:pt x="1330811" y="1074058"/>
                  </a:lnTo>
                  <a:cubicBezTo>
                    <a:pt x="687698" y="1074058"/>
                    <a:pt x="151130" y="1530237"/>
                    <a:pt x="27037" y="2136665"/>
                  </a:cubicBezTo>
                  <a:lnTo>
                    <a:pt x="11650" y="2237484"/>
                  </a:lnTo>
                  <a:lnTo>
                    <a:pt x="6122" y="2201262"/>
                  </a:lnTo>
                  <a:cubicBezTo>
                    <a:pt x="2074" y="2161403"/>
                    <a:pt x="0" y="2120960"/>
                    <a:pt x="0" y="2080033"/>
                  </a:cubicBezTo>
                  <a:lnTo>
                    <a:pt x="0" y="1185684"/>
                  </a:lnTo>
                  <a:cubicBezTo>
                    <a:pt x="0" y="530849"/>
                    <a:pt x="530848" y="1"/>
                    <a:pt x="1185683" y="1"/>
                  </a:cubicBezTo>
                  <a:lnTo>
                    <a:pt x="2315029" y="1"/>
                  </a:lnTo>
                  <a:lnTo>
                    <a:pt x="2315029" y="1409"/>
                  </a:lnTo>
                  <a:close/>
                </a:path>
              </a:pathLst>
            </a:custGeom>
            <a:solidFill>
              <a:srgbClr val="05D86F"/>
            </a:solidFill>
            <a:ln>
              <a:noFill/>
            </a:ln>
            <a:effectLst>
              <a:outerShdw blurRad="317500" dist="1905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0" name="Graphic 29" descr="Lightbulb and gear with solid fill">
              <a:extLst>
                <a:ext uri="{FF2B5EF4-FFF2-40B4-BE49-F238E27FC236}">
                  <a16:creationId xmlns:a16="http://schemas.microsoft.com/office/drawing/2014/main" id="{BFF4CA89-8CC5-5F21-C50E-CF58E61BB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165527" y="741961"/>
              <a:ext cx="728516" cy="72851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4F87A83-4907-D9EF-FB2C-B9A9F452E23C}"/>
                </a:ext>
              </a:extLst>
            </p:cNvPr>
            <p:cNvSpPr txBox="1"/>
            <p:nvPr/>
          </p:nvSpPr>
          <p:spPr>
            <a:xfrm>
              <a:off x="3071579" y="308950"/>
              <a:ext cx="2135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pc="300" dirty="0">
                  <a:latin typeface="General Sans Semibold" pitchFamily="50" charset="0"/>
                </a:rPr>
                <a:t>HEADING</a:t>
              </a:r>
            </a:p>
            <a:p>
              <a:r>
                <a:rPr lang="en-US" dirty="0">
                  <a:latin typeface="+mj-lt"/>
                </a:rPr>
                <a:t>Type your text in this text box and don’t</a:t>
              </a:r>
            </a:p>
          </p:txBody>
        </p:sp>
      </p:grpSp>
      <p:pic>
        <p:nvPicPr>
          <p:cNvPr id="3" name="Graphic 2" descr="Brain in head with solid fill">
            <a:extLst>
              <a:ext uri="{FF2B5EF4-FFF2-40B4-BE49-F238E27FC236}">
                <a16:creationId xmlns:a16="http://schemas.microsoft.com/office/drawing/2014/main" id="{69616363-8CAB-12FF-14C3-C86D976ADE5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014039" y="4785260"/>
            <a:ext cx="2291636" cy="229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39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5000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5000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5000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5000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5000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5000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5000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5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5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5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5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5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5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5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136</Words>
  <Application>Microsoft Office PowerPoint</Application>
  <PresentationFormat>Widescreen</PresentationFormat>
  <Paragraphs>42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General Sans Semibold</vt:lpstr>
      <vt:lpstr>League Spartan Black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5</cp:revision>
  <dcterms:created xsi:type="dcterms:W3CDTF">2023-11-06T16:52:14Z</dcterms:created>
  <dcterms:modified xsi:type="dcterms:W3CDTF">2024-04-01T09:09:40Z</dcterms:modified>
</cp:coreProperties>
</file>